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3" r:id="rId1"/>
    <p:sldMasterId id="2147483744" r:id="rId2"/>
    <p:sldMasterId id="2147483745" r:id="rId3"/>
    <p:sldMasterId id="2147483746" r:id="rId4"/>
    <p:sldMasterId id="2147483749" r:id="rId5"/>
  </p:sldMasterIdLst>
  <p:notesMasterIdLst>
    <p:notesMasterId r:id="rId55"/>
  </p:notesMasterIdLst>
  <p:sldIdLst>
    <p:sldId id="256" r:id="rId6"/>
    <p:sldId id="458" r:id="rId7"/>
    <p:sldId id="459" r:id="rId8"/>
    <p:sldId id="257" r:id="rId9"/>
    <p:sldId id="259" r:id="rId10"/>
    <p:sldId id="273" r:id="rId11"/>
    <p:sldId id="277" r:id="rId12"/>
    <p:sldId id="407" r:id="rId13"/>
    <p:sldId id="278" r:id="rId14"/>
    <p:sldId id="279" r:id="rId15"/>
    <p:sldId id="408" r:id="rId16"/>
    <p:sldId id="280" r:id="rId17"/>
    <p:sldId id="406" r:id="rId18"/>
    <p:sldId id="404" r:id="rId19"/>
    <p:sldId id="281" r:id="rId20"/>
    <p:sldId id="283" r:id="rId21"/>
    <p:sldId id="460" r:id="rId22"/>
    <p:sldId id="262" r:id="rId23"/>
    <p:sldId id="461" r:id="rId24"/>
    <p:sldId id="263" r:id="rId25"/>
    <p:sldId id="264" r:id="rId26"/>
    <p:sldId id="796" r:id="rId27"/>
    <p:sldId id="797" r:id="rId28"/>
    <p:sldId id="394" r:id="rId29"/>
    <p:sldId id="799" r:id="rId30"/>
    <p:sldId id="800" r:id="rId31"/>
    <p:sldId id="267" r:id="rId32"/>
    <p:sldId id="801" r:id="rId33"/>
    <p:sldId id="802" r:id="rId34"/>
    <p:sldId id="265" r:id="rId35"/>
    <p:sldId id="453" r:id="rId36"/>
    <p:sldId id="798" r:id="rId37"/>
    <p:sldId id="462" r:id="rId38"/>
    <p:sldId id="402" r:id="rId39"/>
    <p:sldId id="457" r:id="rId40"/>
    <p:sldId id="456" r:id="rId41"/>
    <p:sldId id="258" r:id="rId42"/>
    <p:sldId id="276" r:id="rId43"/>
    <p:sldId id="385" r:id="rId44"/>
    <p:sldId id="403" r:id="rId45"/>
    <p:sldId id="266" r:id="rId46"/>
    <p:sldId id="260" r:id="rId47"/>
    <p:sldId id="282" r:id="rId48"/>
    <p:sldId id="261" r:id="rId49"/>
    <p:sldId id="272" r:id="rId50"/>
    <p:sldId id="268" r:id="rId51"/>
    <p:sldId id="269" r:id="rId52"/>
    <p:sldId id="270" r:id="rId53"/>
    <p:sldId id="271" r:id="rId54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56"/>
    </p:embeddedFont>
    <p:embeddedFont>
      <p:font typeface="Cambria Math" panose="02040503050406030204" pitchFamily="18" charset="0"/>
      <p:regular r:id="rId57"/>
    </p:embeddedFont>
    <p:embeddedFont>
      <p:font typeface="Inter" panose="02000503000000020004" pitchFamily="2" charset="0"/>
      <p:regular r:id="rId58"/>
      <p:bold r:id="rId59"/>
    </p:embeddedFont>
    <p:embeddedFont>
      <p:font typeface="Nunito Light" panose="020F0302020204030204" pitchFamily="34" charset="0"/>
      <p:regular r:id="rId60"/>
      <p:italic r:id="rId61"/>
    </p:embeddedFont>
    <p:embeddedFont>
      <p:font typeface="Overpass" pitchFamily="2" charset="77"/>
      <p:regular r:id="rId62"/>
      <p:bold r:id="rId63"/>
      <p:italic r:id="rId64"/>
      <p:boldItalic r:id="rId65"/>
    </p:embeddedFont>
    <p:embeddedFont>
      <p:font typeface="PT Sans" panose="020B0503020203020204" pitchFamily="34" charset="77"/>
      <p:regular r:id="rId66"/>
      <p:bold r:id="rId67"/>
      <p:italic r:id="rId68"/>
      <p:boldItalic r:id="rId69"/>
    </p:embeddedFont>
    <p:embeddedFont>
      <p:font typeface="Sora" pitchFamily="2" charset="0"/>
      <p:regular r:id="rId70"/>
      <p:bold r:id="rId71"/>
    </p:embeddedFont>
    <p:embeddedFont>
      <p:font typeface="Sora SemiBold" pitchFamily="2" charset="0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57"/>
    <p:restoredTop sz="48844"/>
  </p:normalViewPr>
  <p:slideViewPr>
    <p:cSldViewPr snapToGrid="0">
      <p:cViewPr varScale="1">
        <p:scale>
          <a:sx n="78" d="100"/>
          <a:sy n="78" d="100"/>
        </p:scale>
        <p:origin x="19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9cbb440790_0_1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29cbb440790_0_1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384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1620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  <p:extLst>
      <p:ext uri="{BB962C8B-B14F-4D97-AF65-F5344CB8AC3E}">
        <p14:creationId xmlns:p14="http://schemas.microsoft.com/office/powerpoint/2010/main" val="3870017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  <p:extLst>
      <p:ext uri="{BB962C8B-B14F-4D97-AF65-F5344CB8AC3E}">
        <p14:creationId xmlns:p14="http://schemas.microsoft.com/office/powerpoint/2010/main" val="265537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6514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000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0332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5665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29cbb440790_0_4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29cbb440790_0_4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0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9cbb440790_0_1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29cbb440790_0_1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54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261fe92395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261fe92395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261fe92395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261fe92395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B1621-6357-D745-B301-5BDCF86421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1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B1621-6357-D745-B301-5BDCF86421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26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B1621-6357-D745-B301-5BDCF86421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79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5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B1621-6357-D745-B301-5BDCF86421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6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29cbb440790_0_2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29cbb440790_0_2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50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261fe92395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261fe92395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f955a6cde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f955a6cde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02122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597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3225" indent="-3968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CAD1E-F618-424F-827F-66EECB9BE6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724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9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B7337-C672-7F45-8B50-D0DF9A266B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1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089b52404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2089b52404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463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237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29cbb440790_0_1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29cbb440790_0_1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29cbb440790_0_1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29cbb440790_0_1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50521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B7337-C672-7F45-8B50-D0DF9A266B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996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B7337-C672-7F45-8B50-D0DF9A266B6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9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29cbb440790_0_1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29cbb440790_0_1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261fe92395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261fe92395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9cbb440790_0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29cbb440790_0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36692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29cbb440790_0_4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29cbb440790_0_4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467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29cbb440790_0_1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29cbb440790_0_1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29cbb440790_0_2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1" name="Google Shape;1641;g29cbb440790_0_2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29cbb440790_0_1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2" name="Google Shape;1652;g29cbb440790_0_1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29cbb440790_0_1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29cbb440790_0_1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29cbb440790_0_3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29cbb440790_0_3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29ad1c6eacd_0_2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9" name="Google Shape;2199;g29ad1c6eacd_0_2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219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635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9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0F014-D69A-4FA8-6CB6-F1FE46E46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26342-DAC1-2782-70CB-428097419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5D7A9-A891-B067-F092-D33723CD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612D3-0D1F-3A32-BF46-66176407F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DED23-8D22-4605-488F-73FA6292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088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4469-540D-8740-6F88-CB1E0E2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5E912-6140-605E-9E08-D9303693D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F2CC8-D992-CE2A-A923-C807D413B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2232D-775E-613B-1E13-576B901D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C04D8-AC01-B168-06BE-4053EF849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AE94E-30AA-FD89-E8AF-7CF2CBEB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878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8E8E3-6E99-FBA7-E441-880A15DF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2A542-3372-4A78-8A37-C1B86BB77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212C5-787A-CED8-9589-91ABF9994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55623-72C0-CDB1-7D57-D7E99529F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C9C12-7428-C397-076C-79043F583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E469A-39FF-C557-66A4-D7623F273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B38342-41D8-EBA2-86B3-451A2A70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6E8B8-16FA-D9E2-1C8C-57A761D95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389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382E-28A0-D085-0D05-33E5C94C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7C6505-FB54-0E65-94FF-D01311FA8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5959F-A8BF-DF50-4EAC-D7771E56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3825C-B374-D3F0-B576-635F13EC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21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047A91-A240-058C-DF79-3EAF6DDFE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0AB7C7-EFCD-8270-515B-E2A5187BE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C3664-ADBA-6115-396F-FA5557DF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55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409E-D223-7DB3-C037-919A26CF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488ED-0F88-DB85-9768-FF7EE56D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66B7C-828B-299E-5C9E-7EAC773E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1811D-DDB8-3FB6-27F4-4F43547A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587E4-11AA-FAC2-F6AD-CD2760B2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1E973-6F66-2516-E57E-1761AD46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726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9245-2FC4-A882-7549-D3A73632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E4862-0040-9E12-7517-227CC1521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D02FB-6371-0A60-8534-BBEF8BAD5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97720-E171-CFD6-D9A6-3976CE9B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7DB36-B57A-5CBF-9169-F3C1856F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F1D07-3DEE-8C07-83C5-C871958F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02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1DFA-A21A-8DEB-09B6-038783D8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E12AE-3B4D-D53E-38D6-C7B7DCC13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6EF93-6072-541F-BA0E-E101EB0F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20902-7464-C29A-9374-4548EB00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044F9-5076-14D6-DEAD-9A313AB1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878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BBC97-A303-C2EE-BE33-225C56BB8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8F70E-C626-63E6-28F1-ADC0BF449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381EA-0CEC-E338-3C0B-28BC907D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72116-5E13-3AC4-4106-21524C635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14359-E8C9-C7AD-7A90-4F9DF963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830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"/>
          <p:cNvSpPr txBox="1">
            <a:spLocks noGrp="1"/>
          </p:cNvSpPr>
          <p:nvPr>
            <p:ph type="title"/>
          </p:nvPr>
        </p:nvSpPr>
        <p:spPr>
          <a:xfrm>
            <a:off x="3028925" y="1192800"/>
            <a:ext cx="4992300" cy="17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3028925" y="2965300"/>
            <a:ext cx="4992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21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6775" y="521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378" lvl="1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566" lvl="2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754" lvl="3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5943" lvl="4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132" lvl="5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320" lvl="6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509" lvl="7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697" lvl="8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8835625" y="3824814"/>
            <a:ext cx="819950" cy="946075"/>
          </a:xfrm>
          <a:custGeom>
            <a:avLst/>
            <a:gdLst/>
            <a:ahLst/>
            <a:cxnLst/>
            <a:rect l="l" t="t" r="r" b="b"/>
            <a:pathLst>
              <a:path w="32798" h="37843" extrusionOk="0">
                <a:moveTo>
                  <a:pt x="1" y="0"/>
                </a:moveTo>
                <a:lnTo>
                  <a:pt x="1" y="37843"/>
                </a:lnTo>
                <a:lnTo>
                  <a:pt x="32798" y="18906"/>
                </a:lnTo>
                <a:lnTo>
                  <a:pt x="1" y="0"/>
                </a:lnTo>
                <a:close/>
              </a:path>
            </a:pathLst>
          </a:custGeom>
          <a:solidFill>
            <a:srgbClr val="FCEE21"/>
          </a:solidFill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" name="Google Shape;23;p4"/>
          <p:cNvGrpSpPr/>
          <p:nvPr/>
        </p:nvGrpSpPr>
        <p:grpSpPr>
          <a:xfrm>
            <a:off x="8631451" y="249250"/>
            <a:ext cx="820700" cy="1117050"/>
            <a:chOff x="-749175" y="454425"/>
            <a:chExt cx="820700" cy="1117050"/>
          </a:xfrm>
        </p:grpSpPr>
        <p:sp>
          <p:nvSpPr>
            <p:cNvPr id="24" name="Google Shape;24;p4"/>
            <p:cNvSpPr/>
            <p:nvPr/>
          </p:nvSpPr>
          <p:spPr>
            <a:xfrm>
              <a:off x="-749175" y="454425"/>
              <a:ext cx="558525" cy="1117050"/>
            </a:xfrm>
            <a:custGeom>
              <a:avLst/>
              <a:gdLst/>
              <a:ahLst/>
              <a:cxnLst/>
              <a:rect l="l" t="t" r="r" b="b"/>
              <a:pathLst>
                <a:path w="22341" h="44682" fill="none" extrusionOk="0">
                  <a:moveTo>
                    <a:pt x="22341" y="44682"/>
                  </a:moveTo>
                  <a:cubicBezTo>
                    <a:pt x="10000" y="44682"/>
                    <a:pt x="0" y="34682"/>
                    <a:pt x="0" y="22341"/>
                  </a:cubicBezTo>
                  <a:cubicBezTo>
                    <a:pt x="0" y="9970"/>
                    <a:pt x="10000" y="0"/>
                    <a:pt x="22341" y="0"/>
                  </a:cubicBezTo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401150" y="780400"/>
              <a:ext cx="472675" cy="472675"/>
            </a:xfrm>
            <a:custGeom>
              <a:avLst/>
              <a:gdLst/>
              <a:ahLst/>
              <a:cxnLst/>
              <a:rect l="l" t="t" r="r" b="b"/>
              <a:pathLst>
                <a:path w="18907" h="18907" fill="none" extrusionOk="0">
                  <a:moveTo>
                    <a:pt x="18907" y="9454"/>
                  </a:moveTo>
                  <a:cubicBezTo>
                    <a:pt x="18907" y="14682"/>
                    <a:pt x="14682" y="18907"/>
                    <a:pt x="9453" y="18907"/>
                  </a:cubicBezTo>
                  <a:cubicBezTo>
                    <a:pt x="4225" y="18907"/>
                    <a:pt x="0" y="14682"/>
                    <a:pt x="0" y="9454"/>
                  </a:cubicBezTo>
                  <a:cubicBezTo>
                    <a:pt x="0" y="4226"/>
                    <a:pt x="4225" y="1"/>
                    <a:pt x="9453" y="1"/>
                  </a:cubicBezTo>
                  <a:cubicBezTo>
                    <a:pt x="14682" y="1"/>
                    <a:pt x="18907" y="4226"/>
                    <a:pt x="18907" y="9454"/>
                  </a:cubicBez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" name="Google Shape;26;p4"/>
          <p:cNvGrpSpPr/>
          <p:nvPr/>
        </p:nvGrpSpPr>
        <p:grpSpPr>
          <a:xfrm>
            <a:off x="-366025" y="26189"/>
            <a:ext cx="892125" cy="1026625"/>
            <a:chOff x="-1958925" y="846525"/>
            <a:chExt cx="892125" cy="1026625"/>
          </a:xfrm>
        </p:grpSpPr>
        <p:sp>
          <p:nvSpPr>
            <p:cNvPr id="27" name="Google Shape;27;p4"/>
            <p:cNvSpPr/>
            <p:nvPr/>
          </p:nvSpPr>
          <p:spPr>
            <a:xfrm>
              <a:off x="-1148125" y="1213550"/>
              <a:ext cx="81325" cy="80575"/>
            </a:xfrm>
            <a:custGeom>
              <a:avLst/>
              <a:gdLst/>
              <a:ahLst/>
              <a:cxnLst/>
              <a:rect l="l" t="t" r="r" b="b"/>
              <a:pathLst>
                <a:path w="3253" h="3223" fill="none" extrusionOk="0">
                  <a:moveTo>
                    <a:pt x="1459" y="3222"/>
                  </a:moveTo>
                  <a:lnTo>
                    <a:pt x="1459" y="1763"/>
                  </a:lnTo>
                  <a:lnTo>
                    <a:pt x="0" y="1763"/>
                  </a:lnTo>
                  <a:lnTo>
                    <a:pt x="0" y="1429"/>
                  </a:lnTo>
                  <a:lnTo>
                    <a:pt x="1459" y="1429"/>
                  </a:lnTo>
                  <a:lnTo>
                    <a:pt x="1459" y="0"/>
                  </a:lnTo>
                  <a:lnTo>
                    <a:pt x="1763" y="0"/>
                  </a:lnTo>
                  <a:lnTo>
                    <a:pt x="1763" y="1429"/>
                  </a:lnTo>
                  <a:lnTo>
                    <a:pt x="3253" y="1429"/>
                  </a:lnTo>
                  <a:lnTo>
                    <a:pt x="3253" y="1763"/>
                  </a:lnTo>
                  <a:lnTo>
                    <a:pt x="1763" y="1763"/>
                  </a:lnTo>
                  <a:lnTo>
                    <a:pt x="1763" y="3222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1958925" y="1261425"/>
              <a:ext cx="706725" cy="611725"/>
            </a:xfrm>
            <a:custGeom>
              <a:avLst/>
              <a:gdLst/>
              <a:ahLst/>
              <a:cxnLst/>
              <a:rect l="l" t="t" r="r" b="b"/>
              <a:pathLst>
                <a:path w="28269" h="24469" extrusionOk="0">
                  <a:moveTo>
                    <a:pt x="14134" y="0"/>
                  </a:moveTo>
                  <a:lnTo>
                    <a:pt x="0" y="24469"/>
                  </a:lnTo>
                  <a:lnTo>
                    <a:pt x="28268" y="24469"/>
                  </a:lnTo>
                  <a:lnTo>
                    <a:pt x="14134" y="0"/>
                  </a:ln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-1433850" y="846525"/>
              <a:ext cx="117800" cy="117800"/>
            </a:xfrm>
            <a:custGeom>
              <a:avLst/>
              <a:gdLst/>
              <a:ahLst/>
              <a:cxnLst/>
              <a:rect l="l" t="t" r="r" b="b"/>
              <a:pathLst>
                <a:path w="4712" h="4712" extrusionOk="0">
                  <a:moveTo>
                    <a:pt x="2341" y="0"/>
                  </a:moveTo>
                  <a:cubicBezTo>
                    <a:pt x="1064" y="0"/>
                    <a:pt x="1" y="1064"/>
                    <a:pt x="1" y="2341"/>
                  </a:cubicBezTo>
                  <a:cubicBezTo>
                    <a:pt x="1" y="3648"/>
                    <a:pt x="1064" y="4712"/>
                    <a:pt x="2341" y="4712"/>
                  </a:cubicBezTo>
                  <a:cubicBezTo>
                    <a:pt x="3648" y="4712"/>
                    <a:pt x="4712" y="3648"/>
                    <a:pt x="4712" y="2341"/>
                  </a:cubicBezTo>
                  <a:cubicBezTo>
                    <a:pt x="4712" y="1064"/>
                    <a:pt x="3648" y="0"/>
                    <a:pt x="2341" y="0"/>
                  </a:cubicBez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6495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4"/>
          <p:cNvSpPr txBox="1">
            <a:spLocks noGrp="1"/>
          </p:cNvSpPr>
          <p:nvPr>
            <p:ph type="subTitle" idx="1"/>
          </p:nvPr>
        </p:nvSpPr>
        <p:spPr>
          <a:xfrm>
            <a:off x="951600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4"/>
          <p:cNvSpPr txBox="1">
            <a:spLocks noGrp="1"/>
          </p:cNvSpPr>
          <p:nvPr>
            <p:ph type="subTitle" idx="2"/>
          </p:nvPr>
        </p:nvSpPr>
        <p:spPr>
          <a:xfrm>
            <a:off x="3533838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4"/>
          <p:cNvSpPr txBox="1">
            <a:spLocks noGrp="1"/>
          </p:cNvSpPr>
          <p:nvPr>
            <p:ph type="subTitle" idx="3"/>
          </p:nvPr>
        </p:nvSpPr>
        <p:spPr>
          <a:xfrm>
            <a:off x="951600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4"/>
          <p:cNvSpPr txBox="1">
            <a:spLocks noGrp="1"/>
          </p:cNvSpPr>
          <p:nvPr>
            <p:ph type="subTitle" idx="4"/>
          </p:nvPr>
        </p:nvSpPr>
        <p:spPr>
          <a:xfrm>
            <a:off x="3533838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4"/>
          <p:cNvSpPr txBox="1">
            <a:spLocks noGrp="1"/>
          </p:cNvSpPr>
          <p:nvPr>
            <p:ph type="subTitle" idx="5"/>
          </p:nvPr>
        </p:nvSpPr>
        <p:spPr>
          <a:xfrm>
            <a:off x="6116075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4"/>
          <p:cNvSpPr txBox="1">
            <a:spLocks noGrp="1"/>
          </p:cNvSpPr>
          <p:nvPr>
            <p:ph type="subTitle" idx="6"/>
          </p:nvPr>
        </p:nvSpPr>
        <p:spPr>
          <a:xfrm>
            <a:off x="6116075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24"/>
          <p:cNvSpPr txBox="1">
            <a:spLocks noGrp="1"/>
          </p:cNvSpPr>
          <p:nvPr>
            <p:ph type="subTitle" idx="7"/>
          </p:nvPr>
        </p:nvSpPr>
        <p:spPr>
          <a:xfrm>
            <a:off x="955678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8" name="Google Shape;358;p24"/>
          <p:cNvSpPr txBox="1">
            <a:spLocks noGrp="1"/>
          </p:cNvSpPr>
          <p:nvPr>
            <p:ph type="subTitle" idx="8"/>
          </p:nvPr>
        </p:nvSpPr>
        <p:spPr>
          <a:xfrm>
            <a:off x="3537915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9" name="Google Shape;359;p24"/>
          <p:cNvSpPr txBox="1">
            <a:spLocks noGrp="1"/>
          </p:cNvSpPr>
          <p:nvPr>
            <p:ph type="subTitle" idx="9"/>
          </p:nvPr>
        </p:nvSpPr>
        <p:spPr>
          <a:xfrm>
            <a:off x="6120153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0" name="Google Shape;360;p24"/>
          <p:cNvSpPr txBox="1">
            <a:spLocks noGrp="1"/>
          </p:cNvSpPr>
          <p:nvPr>
            <p:ph type="subTitle" idx="13"/>
          </p:nvPr>
        </p:nvSpPr>
        <p:spPr>
          <a:xfrm>
            <a:off x="955678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1" name="Google Shape;361;p24"/>
          <p:cNvSpPr txBox="1">
            <a:spLocks noGrp="1"/>
          </p:cNvSpPr>
          <p:nvPr>
            <p:ph type="subTitle" idx="14"/>
          </p:nvPr>
        </p:nvSpPr>
        <p:spPr>
          <a:xfrm>
            <a:off x="3537915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2" name="Google Shape;362;p24"/>
          <p:cNvSpPr txBox="1">
            <a:spLocks noGrp="1"/>
          </p:cNvSpPr>
          <p:nvPr>
            <p:ph type="subTitle" idx="15"/>
          </p:nvPr>
        </p:nvSpPr>
        <p:spPr>
          <a:xfrm>
            <a:off x="6120153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674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19191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1189500" y="1290788"/>
            <a:ext cx="6765000" cy="19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1189500" y="3190200"/>
            <a:ext cx="6765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191919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534" y="0"/>
            <a:ext cx="9306809" cy="52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1437150" y="1947425"/>
            <a:ext cx="6269700" cy="15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 idx="2" hasCustomPrompt="1"/>
          </p:nvPr>
        </p:nvSpPr>
        <p:spPr>
          <a:xfrm>
            <a:off x="3875552" y="961025"/>
            <a:ext cx="1392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2145825" y="3478313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/>
          <p:nvPr/>
        </p:nvSpPr>
        <p:spPr>
          <a:xfrm>
            <a:off x="8430775" y="823400"/>
            <a:ext cx="558525" cy="1117050"/>
          </a:xfrm>
          <a:custGeom>
            <a:avLst/>
            <a:gdLst/>
            <a:ahLst/>
            <a:cxnLst/>
            <a:rect l="l" t="t" r="r" b="b"/>
            <a:pathLst>
              <a:path w="22341" h="44682" fill="none" extrusionOk="0">
                <a:moveTo>
                  <a:pt x="22341" y="44682"/>
                </a:moveTo>
                <a:cubicBezTo>
                  <a:pt x="10000" y="44682"/>
                  <a:pt x="0" y="34682"/>
                  <a:pt x="0" y="22341"/>
                </a:cubicBezTo>
                <a:cubicBezTo>
                  <a:pt x="0" y="9970"/>
                  <a:pt x="10000" y="0"/>
                  <a:pt x="22341" y="0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5"/>
          <p:cNvSpPr/>
          <p:nvPr/>
        </p:nvSpPr>
        <p:spPr>
          <a:xfrm>
            <a:off x="8778800" y="1149375"/>
            <a:ext cx="472675" cy="472675"/>
          </a:xfrm>
          <a:custGeom>
            <a:avLst/>
            <a:gdLst/>
            <a:ahLst/>
            <a:cxnLst/>
            <a:rect l="l" t="t" r="r" b="b"/>
            <a:pathLst>
              <a:path w="18907" h="18907" fill="none" extrusionOk="0">
                <a:moveTo>
                  <a:pt x="18907" y="9454"/>
                </a:moveTo>
                <a:cubicBezTo>
                  <a:pt x="18907" y="14682"/>
                  <a:pt x="14682" y="18907"/>
                  <a:pt x="9453" y="18907"/>
                </a:cubicBezTo>
                <a:cubicBezTo>
                  <a:pt x="4225" y="18907"/>
                  <a:pt x="0" y="14682"/>
                  <a:pt x="0" y="9454"/>
                </a:cubicBezTo>
                <a:cubicBezTo>
                  <a:pt x="0" y="4226"/>
                  <a:pt x="4225" y="1"/>
                  <a:pt x="9453" y="1"/>
                </a:cubicBezTo>
                <a:cubicBezTo>
                  <a:pt x="14682" y="1"/>
                  <a:pt x="18907" y="4226"/>
                  <a:pt x="18907" y="9454"/>
                </a:cubicBez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726775" y="521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/>
          <p:nvPr/>
        </p:nvSpPr>
        <p:spPr>
          <a:xfrm>
            <a:off x="8835625" y="3824813"/>
            <a:ext cx="819950" cy="946075"/>
          </a:xfrm>
          <a:custGeom>
            <a:avLst/>
            <a:gdLst/>
            <a:ahLst/>
            <a:cxnLst/>
            <a:rect l="l" t="t" r="r" b="b"/>
            <a:pathLst>
              <a:path w="32798" h="37843" extrusionOk="0">
                <a:moveTo>
                  <a:pt x="1" y="0"/>
                </a:moveTo>
                <a:lnTo>
                  <a:pt x="1" y="37843"/>
                </a:lnTo>
                <a:lnTo>
                  <a:pt x="32798" y="18906"/>
                </a:lnTo>
                <a:lnTo>
                  <a:pt x="1" y="0"/>
                </a:lnTo>
                <a:close/>
              </a:path>
            </a:pathLst>
          </a:custGeom>
          <a:solidFill>
            <a:srgbClr val="FCEE21"/>
          </a:solidFill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16"/>
          <p:cNvGrpSpPr/>
          <p:nvPr/>
        </p:nvGrpSpPr>
        <p:grpSpPr>
          <a:xfrm>
            <a:off x="8631450" y="249250"/>
            <a:ext cx="820700" cy="1117050"/>
            <a:chOff x="-749175" y="454425"/>
            <a:chExt cx="820700" cy="1117050"/>
          </a:xfrm>
        </p:grpSpPr>
        <p:sp>
          <p:nvSpPr>
            <p:cNvPr id="69" name="Google Shape;69;p16"/>
            <p:cNvSpPr/>
            <p:nvPr/>
          </p:nvSpPr>
          <p:spPr>
            <a:xfrm>
              <a:off x="-749175" y="454425"/>
              <a:ext cx="558525" cy="1117050"/>
            </a:xfrm>
            <a:custGeom>
              <a:avLst/>
              <a:gdLst/>
              <a:ahLst/>
              <a:cxnLst/>
              <a:rect l="l" t="t" r="r" b="b"/>
              <a:pathLst>
                <a:path w="22341" h="44682" fill="none" extrusionOk="0">
                  <a:moveTo>
                    <a:pt x="22341" y="44682"/>
                  </a:moveTo>
                  <a:cubicBezTo>
                    <a:pt x="10000" y="44682"/>
                    <a:pt x="0" y="34682"/>
                    <a:pt x="0" y="22341"/>
                  </a:cubicBezTo>
                  <a:cubicBezTo>
                    <a:pt x="0" y="9970"/>
                    <a:pt x="10000" y="0"/>
                    <a:pt x="22341" y="0"/>
                  </a:cubicBezTo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6"/>
            <p:cNvSpPr/>
            <p:nvPr/>
          </p:nvSpPr>
          <p:spPr>
            <a:xfrm>
              <a:off x="-401150" y="780400"/>
              <a:ext cx="472675" cy="472675"/>
            </a:xfrm>
            <a:custGeom>
              <a:avLst/>
              <a:gdLst/>
              <a:ahLst/>
              <a:cxnLst/>
              <a:rect l="l" t="t" r="r" b="b"/>
              <a:pathLst>
                <a:path w="18907" h="18907" fill="none" extrusionOk="0">
                  <a:moveTo>
                    <a:pt x="18907" y="9454"/>
                  </a:moveTo>
                  <a:cubicBezTo>
                    <a:pt x="18907" y="14682"/>
                    <a:pt x="14682" y="18907"/>
                    <a:pt x="9453" y="18907"/>
                  </a:cubicBezTo>
                  <a:cubicBezTo>
                    <a:pt x="4225" y="18907"/>
                    <a:pt x="0" y="14682"/>
                    <a:pt x="0" y="9454"/>
                  </a:cubicBezTo>
                  <a:cubicBezTo>
                    <a:pt x="0" y="4226"/>
                    <a:pt x="4225" y="1"/>
                    <a:pt x="9453" y="1"/>
                  </a:cubicBezTo>
                  <a:cubicBezTo>
                    <a:pt x="14682" y="1"/>
                    <a:pt x="18907" y="4226"/>
                    <a:pt x="18907" y="9454"/>
                  </a:cubicBez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6"/>
          <p:cNvGrpSpPr/>
          <p:nvPr/>
        </p:nvGrpSpPr>
        <p:grpSpPr>
          <a:xfrm>
            <a:off x="-366025" y="26188"/>
            <a:ext cx="892125" cy="1026625"/>
            <a:chOff x="-1958925" y="846525"/>
            <a:chExt cx="892125" cy="1026625"/>
          </a:xfrm>
        </p:grpSpPr>
        <p:sp>
          <p:nvSpPr>
            <p:cNvPr id="72" name="Google Shape;72;p16"/>
            <p:cNvSpPr/>
            <p:nvPr/>
          </p:nvSpPr>
          <p:spPr>
            <a:xfrm>
              <a:off x="-1148125" y="1213550"/>
              <a:ext cx="81325" cy="80575"/>
            </a:xfrm>
            <a:custGeom>
              <a:avLst/>
              <a:gdLst/>
              <a:ahLst/>
              <a:cxnLst/>
              <a:rect l="l" t="t" r="r" b="b"/>
              <a:pathLst>
                <a:path w="3253" h="3223" fill="none" extrusionOk="0">
                  <a:moveTo>
                    <a:pt x="1459" y="3222"/>
                  </a:moveTo>
                  <a:lnTo>
                    <a:pt x="1459" y="1763"/>
                  </a:lnTo>
                  <a:lnTo>
                    <a:pt x="0" y="1763"/>
                  </a:lnTo>
                  <a:lnTo>
                    <a:pt x="0" y="1429"/>
                  </a:lnTo>
                  <a:lnTo>
                    <a:pt x="1459" y="1429"/>
                  </a:lnTo>
                  <a:lnTo>
                    <a:pt x="1459" y="0"/>
                  </a:lnTo>
                  <a:lnTo>
                    <a:pt x="1763" y="0"/>
                  </a:lnTo>
                  <a:lnTo>
                    <a:pt x="1763" y="1429"/>
                  </a:lnTo>
                  <a:lnTo>
                    <a:pt x="3253" y="1429"/>
                  </a:lnTo>
                  <a:lnTo>
                    <a:pt x="3253" y="1763"/>
                  </a:lnTo>
                  <a:lnTo>
                    <a:pt x="1763" y="1763"/>
                  </a:lnTo>
                  <a:lnTo>
                    <a:pt x="1763" y="3222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6"/>
            <p:cNvSpPr/>
            <p:nvPr/>
          </p:nvSpPr>
          <p:spPr>
            <a:xfrm>
              <a:off x="-1958925" y="1261425"/>
              <a:ext cx="706725" cy="611725"/>
            </a:xfrm>
            <a:custGeom>
              <a:avLst/>
              <a:gdLst/>
              <a:ahLst/>
              <a:cxnLst/>
              <a:rect l="l" t="t" r="r" b="b"/>
              <a:pathLst>
                <a:path w="28269" h="24469" extrusionOk="0">
                  <a:moveTo>
                    <a:pt x="14134" y="0"/>
                  </a:moveTo>
                  <a:lnTo>
                    <a:pt x="0" y="24469"/>
                  </a:lnTo>
                  <a:lnTo>
                    <a:pt x="28268" y="24469"/>
                  </a:lnTo>
                  <a:lnTo>
                    <a:pt x="14134" y="0"/>
                  </a:ln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6"/>
            <p:cNvSpPr/>
            <p:nvPr/>
          </p:nvSpPr>
          <p:spPr>
            <a:xfrm>
              <a:off x="-1433850" y="846525"/>
              <a:ext cx="117800" cy="117800"/>
            </a:xfrm>
            <a:custGeom>
              <a:avLst/>
              <a:gdLst/>
              <a:ahLst/>
              <a:cxnLst/>
              <a:rect l="l" t="t" r="r" b="b"/>
              <a:pathLst>
                <a:path w="4712" h="4712" extrusionOk="0">
                  <a:moveTo>
                    <a:pt x="2341" y="0"/>
                  </a:moveTo>
                  <a:cubicBezTo>
                    <a:pt x="1064" y="0"/>
                    <a:pt x="1" y="1064"/>
                    <a:pt x="1" y="2341"/>
                  </a:cubicBezTo>
                  <a:cubicBezTo>
                    <a:pt x="1" y="3648"/>
                    <a:pt x="1064" y="4712"/>
                    <a:pt x="2341" y="4712"/>
                  </a:cubicBezTo>
                  <a:cubicBezTo>
                    <a:pt x="3648" y="4712"/>
                    <a:pt x="4712" y="3648"/>
                    <a:pt x="4712" y="2341"/>
                  </a:cubicBezTo>
                  <a:cubicBezTo>
                    <a:pt x="4712" y="1064"/>
                    <a:pt x="3648" y="0"/>
                    <a:pt x="2341" y="0"/>
                  </a:cubicBez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3"/>
          </p:nvPr>
        </p:nvSpPr>
        <p:spPr>
          <a:xfrm>
            <a:off x="5055275" y="3242606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4"/>
          </p:nvPr>
        </p:nvSpPr>
        <p:spPr>
          <a:xfrm>
            <a:off x="1583075" y="3242606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294800" cy="12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1"/>
          </p:nvPr>
        </p:nvSpPr>
        <p:spPr>
          <a:xfrm>
            <a:off x="720000" y="18847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>
            <a:spLocks noGrp="1"/>
          </p:cNvSpPr>
          <p:nvPr>
            <p:ph type="pic" idx="2"/>
          </p:nvPr>
        </p:nvSpPr>
        <p:spPr>
          <a:xfrm>
            <a:off x="5527050" y="0"/>
            <a:ext cx="3617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9"/>
          <p:cNvSpPr/>
          <p:nvPr/>
        </p:nvSpPr>
        <p:spPr>
          <a:xfrm>
            <a:off x="-386850" y="1266975"/>
            <a:ext cx="684675" cy="133000"/>
          </a:xfrm>
          <a:custGeom>
            <a:avLst/>
            <a:gdLst/>
            <a:ahLst/>
            <a:cxnLst/>
            <a:rect l="l" t="t" r="r" b="b"/>
            <a:pathLst>
              <a:path w="27387" h="5320" fill="none" extrusionOk="0">
                <a:moveTo>
                  <a:pt x="0" y="0"/>
                </a:moveTo>
                <a:cubicBezTo>
                  <a:pt x="1976" y="0"/>
                  <a:pt x="1976" y="5320"/>
                  <a:pt x="3921" y="5320"/>
                </a:cubicBezTo>
                <a:cubicBezTo>
                  <a:pt x="5897" y="5320"/>
                  <a:pt x="5897" y="0"/>
                  <a:pt x="7812" y="0"/>
                </a:cubicBezTo>
                <a:cubicBezTo>
                  <a:pt x="9787" y="0"/>
                  <a:pt x="9787" y="5320"/>
                  <a:pt x="11733" y="5320"/>
                </a:cubicBezTo>
                <a:cubicBezTo>
                  <a:pt x="13709" y="5320"/>
                  <a:pt x="13709" y="0"/>
                  <a:pt x="15654" y="0"/>
                </a:cubicBezTo>
                <a:cubicBezTo>
                  <a:pt x="17630" y="0"/>
                  <a:pt x="17630" y="5320"/>
                  <a:pt x="19575" y="5320"/>
                </a:cubicBezTo>
                <a:cubicBezTo>
                  <a:pt x="21551" y="5320"/>
                  <a:pt x="21551" y="0"/>
                  <a:pt x="23466" y="0"/>
                </a:cubicBezTo>
                <a:cubicBezTo>
                  <a:pt x="25441" y="0"/>
                  <a:pt x="25441" y="5320"/>
                  <a:pt x="27387" y="5320"/>
                </a:cubicBezTo>
              </a:path>
            </a:pathLst>
          </a:custGeom>
          <a:solidFill>
            <a:schemeClr val="dk2"/>
          </a:solidFill>
          <a:ln w="19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19"/>
          <p:cNvGrpSpPr/>
          <p:nvPr/>
        </p:nvGrpSpPr>
        <p:grpSpPr>
          <a:xfrm>
            <a:off x="7695525" y="4330813"/>
            <a:ext cx="1591225" cy="546375"/>
            <a:chOff x="5110550" y="1352900"/>
            <a:chExt cx="1591225" cy="546375"/>
          </a:xfrm>
        </p:grpSpPr>
        <p:sp>
          <p:nvSpPr>
            <p:cNvPr id="89" name="Google Shape;89;p19"/>
            <p:cNvSpPr/>
            <p:nvPr/>
          </p:nvSpPr>
          <p:spPr>
            <a:xfrm>
              <a:off x="51105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517" y="1003"/>
                  </a:cubicBezTo>
                  <a:cubicBezTo>
                    <a:pt x="791" y="1003"/>
                    <a:pt x="1003" y="760"/>
                    <a:pt x="1003" y="487"/>
                  </a:cubicBezTo>
                  <a:cubicBezTo>
                    <a:pt x="1003" y="24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9"/>
            <p:cNvSpPr/>
            <p:nvPr/>
          </p:nvSpPr>
          <p:spPr>
            <a:xfrm>
              <a:off x="51766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9"/>
            <p:cNvSpPr/>
            <p:nvPr/>
          </p:nvSpPr>
          <p:spPr>
            <a:xfrm>
              <a:off x="52420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9"/>
            <p:cNvSpPr/>
            <p:nvPr/>
          </p:nvSpPr>
          <p:spPr>
            <a:xfrm>
              <a:off x="53066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9"/>
            <p:cNvSpPr/>
            <p:nvPr/>
          </p:nvSpPr>
          <p:spPr>
            <a:xfrm>
              <a:off x="53719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0"/>
                  </a:moveTo>
                  <a:cubicBezTo>
                    <a:pt x="244" y="0"/>
                    <a:pt x="0" y="243"/>
                    <a:pt x="0" y="487"/>
                  </a:cubicBezTo>
                  <a:cubicBezTo>
                    <a:pt x="0" y="760"/>
                    <a:pt x="244" y="1003"/>
                    <a:pt x="48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9"/>
            <p:cNvSpPr/>
            <p:nvPr/>
          </p:nvSpPr>
          <p:spPr>
            <a:xfrm>
              <a:off x="54380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4" y="0"/>
                    <a:pt x="1" y="243"/>
                    <a:pt x="1" y="487"/>
                  </a:cubicBezTo>
                  <a:cubicBezTo>
                    <a:pt x="1" y="760"/>
                    <a:pt x="214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9"/>
            <p:cNvSpPr/>
            <p:nvPr/>
          </p:nvSpPr>
          <p:spPr>
            <a:xfrm>
              <a:off x="55026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9"/>
            <p:cNvSpPr/>
            <p:nvPr/>
          </p:nvSpPr>
          <p:spPr>
            <a:xfrm>
              <a:off x="55680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9"/>
            <p:cNvSpPr/>
            <p:nvPr/>
          </p:nvSpPr>
          <p:spPr>
            <a:xfrm>
              <a:off x="56333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9"/>
            <p:cNvSpPr/>
            <p:nvPr/>
          </p:nvSpPr>
          <p:spPr>
            <a:xfrm>
              <a:off x="56987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4" y="0"/>
                    <a:pt x="1" y="243"/>
                    <a:pt x="1" y="487"/>
                  </a:cubicBezTo>
                  <a:cubicBezTo>
                    <a:pt x="1" y="760"/>
                    <a:pt x="244" y="1003"/>
                    <a:pt x="517" y="1003"/>
                  </a:cubicBezTo>
                  <a:cubicBezTo>
                    <a:pt x="760" y="1003"/>
                    <a:pt x="1004" y="760"/>
                    <a:pt x="1004" y="487"/>
                  </a:cubicBezTo>
                  <a:cubicBezTo>
                    <a:pt x="1004" y="24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9"/>
            <p:cNvSpPr/>
            <p:nvPr/>
          </p:nvSpPr>
          <p:spPr>
            <a:xfrm>
              <a:off x="57633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51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9"/>
            <p:cNvSpPr/>
            <p:nvPr/>
          </p:nvSpPr>
          <p:spPr>
            <a:xfrm>
              <a:off x="58294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9"/>
            <p:cNvSpPr/>
            <p:nvPr/>
          </p:nvSpPr>
          <p:spPr>
            <a:xfrm>
              <a:off x="58947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9"/>
            <p:cNvSpPr/>
            <p:nvPr/>
          </p:nvSpPr>
          <p:spPr>
            <a:xfrm>
              <a:off x="5959350" y="1352900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9"/>
            <p:cNvSpPr/>
            <p:nvPr/>
          </p:nvSpPr>
          <p:spPr>
            <a:xfrm>
              <a:off x="6024700" y="1352900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9"/>
            <p:cNvSpPr/>
            <p:nvPr/>
          </p:nvSpPr>
          <p:spPr>
            <a:xfrm>
              <a:off x="60900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51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9"/>
            <p:cNvSpPr/>
            <p:nvPr/>
          </p:nvSpPr>
          <p:spPr>
            <a:xfrm>
              <a:off x="61554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4" y="0"/>
                    <a:pt x="0" y="243"/>
                    <a:pt x="0" y="487"/>
                  </a:cubicBezTo>
                  <a:cubicBezTo>
                    <a:pt x="0" y="760"/>
                    <a:pt x="244" y="1003"/>
                    <a:pt x="517" y="1003"/>
                  </a:cubicBezTo>
                  <a:cubicBezTo>
                    <a:pt x="791" y="1003"/>
                    <a:pt x="1003" y="760"/>
                    <a:pt x="1003" y="487"/>
                  </a:cubicBezTo>
                  <a:cubicBezTo>
                    <a:pt x="1003" y="24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9"/>
            <p:cNvSpPr/>
            <p:nvPr/>
          </p:nvSpPr>
          <p:spPr>
            <a:xfrm>
              <a:off x="6219975" y="13529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518" y="0"/>
                  </a:moveTo>
                  <a:cubicBezTo>
                    <a:pt x="244" y="0"/>
                    <a:pt x="1" y="243"/>
                    <a:pt x="1" y="487"/>
                  </a:cubicBezTo>
                  <a:cubicBezTo>
                    <a:pt x="1" y="760"/>
                    <a:pt x="244" y="1003"/>
                    <a:pt x="518" y="1003"/>
                  </a:cubicBezTo>
                  <a:cubicBezTo>
                    <a:pt x="791" y="1003"/>
                    <a:pt x="1004" y="760"/>
                    <a:pt x="1004" y="487"/>
                  </a:cubicBezTo>
                  <a:cubicBezTo>
                    <a:pt x="1004" y="24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9"/>
            <p:cNvSpPr/>
            <p:nvPr/>
          </p:nvSpPr>
          <p:spPr>
            <a:xfrm>
              <a:off x="62861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9"/>
            <p:cNvSpPr/>
            <p:nvPr/>
          </p:nvSpPr>
          <p:spPr>
            <a:xfrm>
              <a:off x="63514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9"/>
            <p:cNvSpPr/>
            <p:nvPr/>
          </p:nvSpPr>
          <p:spPr>
            <a:xfrm>
              <a:off x="64160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6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>
              <a:off x="64814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486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9"/>
            <p:cNvSpPr/>
            <p:nvPr/>
          </p:nvSpPr>
          <p:spPr>
            <a:xfrm>
              <a:off x="65475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9"/>
            <p:cNvSpPr/>
            <p:nvPr/>
          </p:nvSpPr>
          <p:spPr>
            <a:xfrm>
              <a:off x="66128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6677450" y="1352900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51105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91" y="1004"/>
                    <a:pt x="1003" y="761"/>
                    <a:pt x="1003" y="518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9"/>
            <p:cNvSpPr/>
            <p:nvPr/>
          </p:nvSpPr>
          <p:spPr>
            <a:xfrm>
              <a:off x="51766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52420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53066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53719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1"/>
                  </a:moveTo>
                  <a:cubicBezTo>
                    <a:pt x="244" y="1"/>
                    <a:pt x="0" y="244"/>
                    <a:pt x="0" y="518"/>
                  </a:cubicBezTo>
                  <a:cubicBezTo>
                    <a:pt x="0" y="761"/>
                    <a:pt x="244" y="1004"/>
                    <a:pt x="48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54380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4" y="1"/>
                    <a:pt x="1" y="244"/>
                    <a:pt x="1" y="518"/>
                  </a:cubicBezTo>
                  <a:cubicBezTo>
                    <a:pt x="1" y="761"/>
                    <a:pt x="214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55026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9"/>
            <p:cNvSpPr/>
            <p:nvPr/>
          </p:nvSpPr>
          <p:spPr>
            <a:xfrm>
              <a:off x="55680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9"/>
            <p:cNvSpPr/>
            <p:nvPr/>
          </p:nvSpPr>
          <p:spPr>
            <a:xfrm>
              <a:off x="56333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9"/>
            <p:cNvSpPr/>
            <p:nvPr/>
          </p:nvSpPr>
          <p:spPr>
            <a:xfrm>
              <a:off x="56987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4" y="1"/>
                    <a:pt x="1" y="244"/>
                    <a:pt x="1" y="518"/>
                  </a:cubicBezTo>
                  <a:cubicBezTo>
                    <a:pt x="1" y="761"/>
                    <a:pt x="244" y="1004"/>
                    <a:pt x="517" y="1004"/>
                  </a:cubicBezTo>
                  <a:cubicBezTo>
                    <a:pt x="760" y="1004"/>
                    <a:pt x="1004" y="761"/>
                    <a:pt x="1004" y="518"/>
                  </a:cubicBezTo>
                  <a:cubicBezTo>
                    <a:pt x="1004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57633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58294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58947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5959350" y="1417475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6024700" y="1417475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60900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1554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4" y="1"/>
                    <a:pt x="0" y="244"/>
                    <a:pt x="0" y="518"/>
                  </a:cubicBezTo>
                  <a:cubicBezTo>
                    <a:pt x="0" y="761"/>
                    <a:pt x="244" y="1004"/>
                    <a:pt x="517" y="1004"/>
                  </a:cubicBezTo>
                  <a:cubicBezTo>
                    <a:pt x="791" y="1004"/>
                    <a:pt x="1003" y="761"/>
                    <a:pt x="1003" y="518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6219975" y="1417475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518" y="1"/>
                  </a:moveTo>
                  <a:cubicBezTo>
                    <a:pt x="244" y="1"/>
                    <a:pt x="1" y="244"/>
                    <a:pt x="1" y="518"/>
                  </a:cubicBezTo>
                  <a:cubicBezTo>
                    <a:pt x="1" y="761"/>
                    <a:pt x="244" y="1004"/>
                    <a:pt x="518" y="1004"/>
                  </a:cubicBezTo>
                  <a:cubicBezTo>
                    <a:pt x="791" y="1004"/>
                    <a:pt x="1004" y="761"/>
                    <a:pt x="1004" y="518"/>
                  </a:cubicBezTo>
                  <a:cubicBezTo>
                    <a:pt x="1004" y="24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62861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63514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64160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6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64814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486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65475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66128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6677450" y="1417475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51105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51766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52420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53066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9"/>
            <p:cNvSpPr/>
            <p:nvPr/>
          </p:nvSpPr>
          <p:spPr>
            <a:xfrm>
              <a:off x="53719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9"/>
            <p:cNvSpPr/>
            <p:nvPr/>
          </p:nvSpPr>
          <p:spPr>
            <a:xfrm>
              <a:off x="54380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4" y="0"/>
                    <a:pt x="1" y="213"/>
                    <a:pt x="1" y="487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9"/>
            <p:cNvSpPr/>
            <p:nvPr/>
          </p:nvSpPr>
          <p:spPr>
            <a:xfrm>
              <a:off x="55026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9"/>
            <p:cNvSpPr/>
            <p:nvPr/>
          </p:nvSpPr>
          <p:spPr>
            <a:xfrm>
              <a:off x="55680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56333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56987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7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57633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58294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58947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5959350" y="148360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6024700" y="148360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60900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61554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6219975" y="1483600"/>
              <a:ext cx="25125" cy="24325"/>
            </a:xfrm>
            <a:custGeom>
              <a:avLst/>
              <a:gdLst/>
              <a:ahLst/>
              <a:cxnLst/>
              <a:rect l="l" t="t" r="r" b="b"/>
              <a:pathLst>
                <a:path w="1005" h="973" extrusionOk="0">
                  <a:moveTo>
                    <a:pt x="518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7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62861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63514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64160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64814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65475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66128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677450" y="148360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51105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51766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52420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53066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53719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4380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4" y="0"/>
                    <a:pt x="1" y="213"/>
                    <a:pt x="1" y="487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5026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55680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56333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9"/>
            <p:cNvSpPr/>
            <p:nvPr/>
          </p:nvSpPr>
          <p:spPr>
            <a:xfrm>
              <a:off x="56987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7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9"/>
            <p:cNvSpPr/>
            <p:nvPr/>
          </p:nvSpPr>
          <p:spPr>
            <a:xfrm>
              <a:off x="57633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9"/>
            <p:cNvSpPr/>
            <p:nvPr/>
          </p:nvSpPr>
          <p:spPr>
            <a:xfrm>
              <a:off x="58294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58947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959350" y="1548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6024700" y="1548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60900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61554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9"/>
            <p:cNvSpPr/>
            <p:nvPr/>
          </p:nvSpPr>
          <p:spPr>
            <a:xfrm>
              <a:off x="6219975" y="1548950"/>
              <a:ext cx="25125" cy="24325"/>
            </a:xfrm>
            <a:custGeom>
              <a:avLst/>
              <a:gdLst/>
              <a:ahLst/>
              <a:cxnLst/>
              <a:rect l="l" t="t" r="r" b="b"/>
              <a:pathLst>
                <a:path w="1005" h="973" extrusionOk="0">
                  <a:moveTo>
                    <a:pt x="518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7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62861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63514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9"/>
            <p:cNvSpPr/>
            <p:nvPr/>
          </p:nvSpPr>
          <p:spPr>
            <a:xfrm>
              <a:off x="64160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9"/>
            <p:cNvSpPr/>
            <p:nvPr/>
          </p:nvSpPr>
          <p:spPr>
            <a:xfrm>
              <a:off x="64814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9"/>
            <p:cNvSpPr/>
            <p:nvPr/>
          </p:nvSpPr>
          <p:spPr>
            <a:xfrm>
              <a:off x="65475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66128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6677450" y="1548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51105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51766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52420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53066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53719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54380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4" y="1"/>
                    <a:pt x="1" y="214"/>
                    <a:pt x="1" y="487"/>
                  </a:cubicBezTo>
                  <a:cubicBezTo>
                    <a:pt x="1" y="761"/>
                    <a:pt x="214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55026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9"/>
            <p:cNvSpPr/>
            <p:nvPr/>
          </p:nvSpPr>
          <p:spPr>
            <a:xfrm>
              <a:off x="55680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56333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56987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7" y="974"/>
                  </a:cubicBezTo>
                  <a:cubicBezTo>
                    <a:pt x="760" y="974"/>
                    <a:pt x="1004" y="761"/>
                    <a:pt x="1004" y="487"/>
                  </a:cubicBezTo>
                  <a:cubicBezTo>
                    <a:pt x="1004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57633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58294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58947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9"/>
            <p:cNvSpPr/>
            <p:nvPr/>
          </p:nvSpPr>
          <p:spPr>
            <a:xfrm>
              <a:off x="5959350" y="161352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6024700" y="161352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9"/>
            <p:cNvSpPr/>
            <p:nvPr/>
          </p:nvSpPr>
          <p:spPr>
            <a:xfrm>
              <a:off x="60900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9"/>
            <p:cNvSpPr/>
            <p:nvPr/>
          </p:nvSpPr>
          <p:spPr>
            <a:xfrm>
              <a:off x="61554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6219975" y="1613525"/>
              <a:ext cx="25125" cy="24350"/>
            </a:xfrm>
            <a:custGeom>
              <a:avLst/>
              <a:gdLst/>
              <a:ahLst/>
              <a:cxnLst/>
              <a:rect l="l" t="t" r="r" b="b"/>
              <a:pathLst>
                <a:path w="1005" h="974" extrusionOk="0">
                  <a:moveTo>
                    <a:pt x="518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8" y="974"/>
                  </a:cubicBezTo>
                  <a:cubicBezTo>
                    <a:pt x="791" y="974"/>
                    <a:pt x="1004" y="761"/>
                    <a:pt x="1004" y="487"/>
                  </a:cubicBezTo>
                  <a:cubicBezTo>
                    <a:pt x="1004" y="21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9"/>
            <p:cNvSpPr/>
            <p:nvPr/>
          </p:nvSpPr>
          <p:spPr>
            <a:xfrm>
              <a:off x="62861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9"/>
            <p:cNvSpPr/>
            <p:nvPr/>
          </p:nvSpPr>
          <p:spPr>
            <a:xfrm>
              <a:off x="63514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64160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64814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65475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66128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6677450" y="161352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51105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51766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52420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53066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53719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54380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4" y="1"/>
                    <a:pt x="1" y="214"/>
                    <a:pt x="1" y="487"/>
                  </a:cubicBezTo>
                  <a:cubicBezTo>
                    <a:pt x="1" y="761"/>
                    <a:pt x="214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55026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55680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56333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56987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7" y="974"/>
                  </a:cubicBezTo>
                  <a:cubicBezTo>
                    <a:pt x="760" y="974"/>
                    <a:pt x="1004" y="761"/>
                    <a:pt x="1004" y="487"/>
                  </a:cubicBezTo>
                  <a:cubicBezTo>
                    <a:pt x="1004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57633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58294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58947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5959350" y="167887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6024700" y="167887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60900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61554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6219975" y="1678875"/>
              <a:ext cx="25125" cy="24350"/>
            </a:xfrm>
            <a:custGeom>
              <a:avLst/>
              <a:gdLst/>
              <a:ahLst/>
              <a:cxnLst/>
              <a:rect l="l" t="t" r="r" b="b"/>
              <a:pathLst>
                <a:path w="1005" h="974" extrusionOk="0">
                  <a:moveTo>
                    <a:pt x="518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8" y="974"/>
                  </a:cubicBezTo>
                  <a:cubicBezTo>
                    <a:pt x="791" y="974"/>
                    <a:pt x="1004" y="761"/>
                    <a:pt x="1004" y="487"/>
                  </a:cubicBezTo>
                  <a:cubicBezTo>
                    <a:pt x="1004" y="21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62861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63514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64160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64814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65475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66128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6677450" y="167887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51105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91" y="1004"/>
                    <a:pt x="1003" y="761"/>
                    <a:pt x="1003" y="487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51766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52420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53066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53719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7" y="1"/>
                  </a:moveTo>
                  <a:cubicBezTo>
                    <a:pt x="244" y="1"/>
                    <a:pt x="0" y="244"/>
                    <a:pt x="0" y="487"/>
                  </a:cubicBezTo>
                  <a:cubicBezTo>
                    <a:pt x="0" y="761"/>
                    <a:pt x="244" y="1004"/>
                    <a:pt x="48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54380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4" y="1"/>
                    <a:pt x="1" y="244"/>
                    <a:pt x="1" y="487"/>
                  </a:cubicBezTo>
                  <a:cubicBezTo>
                    <a:pt x="1" y="761"/>
                    <a:pt x="214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55026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55680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56333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56987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4" y="1"/>
                    <a:pt x="1" y="244"/>
                    <a:pt x="1" y="487"/>
                  </a:cubicBezTo>
                  <a:cubicBezTo>
                    <a:pt x="1" y="761"/>
                    <a:pt x="244" y="1004"/>
                    <a:pt x="517" y="1004"/>
                  </a:cubicBezTo>
                  <a:cubicBezTo>
                    <a:pt x="760" y="1004"/>
                    <a:pt x="1004" y="761"/>
                    <a:pt x="1004" y="487"/>
                  </a:cubicBezTo>
                  <a:cubicBezTo>
                    <a:pt x="1004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57633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58294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58947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5959350" y="1744225"/>
              <a:ext cx="24325" cy="25125"/>
            </a:xfrm>
            <a:custGeom>
              <a:avLst/>
              <a:gdLst/>
              <a:ahLst/>
              <a:cxnLst/>
              <a:rect l="l" t="t" r="r" b="b"/>
              <a:pathLst>
                <a:path w="973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6024700" y="1744225"/>
              <a:ext cx="24325" cy="25125"/>
            </a:xfrm>
            <a:custGeom>
              <a:avLst/>
              <a:gdLst/>
              <a:ahLst/>
              <a:cxnLst/>
              <a:rect l="l" t="t" r="r" b="b"/>
              <a:pathLst>
                <a:path w="973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60900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61554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4" y="1"/>
                    <a:pt x="0" y="244"/>
                    <a:pt x="0" y="487"/>
                  </a:cubicBezTo>
                  <a:cubicBezTo>
                    <a:pt x="0" y="761"/>
                    <a:pt x="244" y="1004"/>
                    <a:pt x="517" y="1004"/>
                  </a:cubicBezTo>
                  <a:cubicBezTo>
                    <a:pt x="791" y="1004"/>
                    <a:pt x="1003" y="761"/>
                    <a:pt x="1003" y="487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6219975" y="17442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18" y="1"/>
                  </a:moveTo>
                  <a:cubicBezTo>
                    <a:pt x="244" y="1"/>
                    <a:pt x="1" y="244"/>
                    <a:pt x="1" y="487"/>
                  </a:cubicBezTo>
                  <a:cubicBezTo>
                    <a:pt x="1" y="761"/>
                    <a:pt x="244" y="1004"/>
                    <a:pt x="518" y="1004"/>
                  </a:cubicBezTo>
                  <a:cubicBezTo>
                    <a:pt x="791" y="1004"/>
                    <a:pt x="1004" y="761"/>
                    <a:pt x="1004" y="487"/>
                  </a:cubicBezTo>
                  <a:cubicBezTo>
                    <a:pt x="1004" y="24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62861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63514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64160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6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64814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6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486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65475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66128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6677450" y="1744225"/>
              <a:ext cx="24325" cy="25125"/>
            </a:xfrm>
            <a:custGeom>
              <a:avLst/>
              <a:gdLst/>
              <a:ahLst/>
              <a:cxnLst/>
              <a:rect l="l" t="t" r="r" b="b"/>
              <a:pathLst>
                <a:path w="973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51105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51766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52420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53066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53719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54380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4" y="0"/>
                    <a:pt x="1" y="213"/>
                    <a:pt x="1" y="487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55026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55680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56333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56987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7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57633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58294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58947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5959350" y="1810350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6024700" y="1810350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60900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61554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6219975" y="1810350"/>
              <a:ext cx="25125" cy="24350"/>
            </a:xfrm>
            <a:custGeom>
              <a:avLst/>
              <a:gdLst/>
              <a:ahLst/>
              <a:cxnLst/>
              <a:rect l="l" t="t" r="r" b="b"/>
              <a:pathLst>
                <a:path w="1005" h="974" extrusionOk="0">
                  <a:moveTo>
                    <a:pt x="518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7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62861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63514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64160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4814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65475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66128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6677450" y="1810350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51105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6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51766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52420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53066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53719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44" y="0"/>
                    <a:pt x="0" y="213"/>
                    <a:pt x="0" y="486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54380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4" y="0"/>
                    <a:pt x="1" y="213"/>
                    <a:pt x="1" y="486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55026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9"/>
            <p:cNvSpPr/>
            <p:nvPr/>
          </p:nvSpPr>
          <p:spPr>
            <a:xfrm>
              <a:off x="55680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9"/>
            <p:cNvSpPr/>
            <p:nvPr/>
          </p:nvSpPr>
          <p:spPr>
            <a:xfrm>
              <a:off x="56333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9"/>
            <p:cNvSpPr/>
            <p:nvPr/>
          </p:nvSpPr>
          <p:spPr>
            <a:xfrm>
              <a:off x="56987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1" y="213"/>
                    <a:pt x="1" y="486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6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57633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58294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58947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5959350" y="1874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9"/>
            <p:cNvSpPr/>
            <p:nvPr/>
          </p:nvSpPr>
          <p:spPr>
            <a:xfrm>
              <a:off x="6024700" y="1874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9"/>
            <p:cNvSpPr/>
            <p:nvPr/>
          </p:nvSpPr>
          <p:spPr>
            <a:xfrm>
              <a:off x="60900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61554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0" y="213"/>
                    <a:pt x="0" y="486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6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6219975" y="1874950"/>
              <a:ext cx="25125" cy="24325"/>
            </a:xfrm>
            <a:custGeom>
              <a:avLst/>
              <a:gdLst/>
              <a:ahLst/>
              <a:cxnLst/>
              <a:rect l="l" t="t" r="r" b="b"/>
              <a:pathLst>
                <a:path w="1005" h="973" extrusionOk="0">
                  <a:moveTo>
                    <a:pt x="518" y="0"/>
                  </a:moveTo>
                  <a:cubicBezTo>
                    <a:pt x="244" y="0"/>
                    <a:pt x="1" y="213"/>
                    <a:pt x="1" y="486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6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62861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9"/>
            <p:cNvSpPr/>
            <p:nvPr/>
          </p:nvSpPr>
          <p:spPr>
            <a:xfrm>
              <a:off x="63514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9"/>
            <p:cNvSpPr/>
            <p:nvPr/>
          </p:nvSpPr>
          <p:spPr>
            <a:xfrm>
              <a:off x="64160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9"/>
            <p:cNvSpPr/>
            <p:nvPr/>
          </p:nvSpPr>
          <p:spPr>
            <a:xfrm>
              <a:off x="64814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65475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66128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6677450" y="1874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0"/>
          <p:cNvSpPr txBox="1">
            <a:spLocks noGrp="1"/>
          </p:cNvSpPr>
          <p:nvPr>
            <p:ph type="title"/>
          </p:nvPr>
        </p:nvSpPr>
        <p:spPr>
          <a:xfrm>
            <a:off x="1001125" y="1418100"/>
            <a:ext cx="6896700" cy="23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"/>
          <p:cNvSpPr txBox="1">
            <a:spLocks noGrp="1"/>
          </p:cNvSpPr>
          <p:nvPr>
            <p:ph type="title"/>
          </p:nvPr>
        </p:nvSpPr>
        <p:spPr>
          <a:xfrm>
            <a:off x="3028925" y="1192800"/>
            <a:ext cx="4992300" cy="17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1"/>
          <p:cNvSpPr txBox="1">
            <a:spLocks noGrp="1"/>
          </p:cNvSpPr>
          <p:nvPr>
            <p:ph type="subTitle" idx="1"/>
          </p:nvPr>
        </p:nvSpPr>
        <p:spPr>
          <a:xfrm>
            <a:off x="3028925" y="2965300"/>
            <a:ext cx="4992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>
            <a:spLocks noGrp="1"/>
          </p:cNvSpPr>
          <p:nvPr>
            <p:ph type="title" hasCustomPrompt="1"/>
          </p:nvPr>
        </p:nvSpPr>
        <p:spPr>
          <a:xfrm>
            <a:off x="1284000" y="1488200"/>
            <a:ext cx="6576000" cy="10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5" name="Google Shape;325;p23"/>
          <p:cNvSpPr txBox="1">
            <a:spLocks noGrp="1"/>
          </p:cNvSpPr>
          <p:nvPr>
            <p:ph type="subTitle" idx="1"/>
          </p:nvPr>
        </p:nvSpPr>
        <p:spPr>
          <a:xfrm>
            <a:off x="1284000" y="2561797"/>
            <a:ext cx="65760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rgbClr val="191919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5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5"/>
          <p:cNvSpPr txBox="1">
            <a:spLocks noGrp="1"/>
          </p:cNvSpPr>
          <p:nvPr>
            <p:ph type="subTitle" idx="1"/>
          </p:nvPr>
        </p:nvSpPr>
        <p:spPr>
          <a:xfrm>
            <a:off x="934300" y="216614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5"/>
          <p:cNvSpPr txBox="1">
            <a:spLocks noGrp="1"/>
          </p:cNvSpPr>
          <p:nvPr>
            <p:ph type="subTitle" idx="2"/>
          </p:nvPr>
        </p:nvSpPr>
        <p:spPr>
          <a:xfrm>
            <a:off x="3633569" y="216614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5"/>
          <p:cNvSpPr txBox="1">
            <a:spLocks noGrp="1"/>
          </p:cNvSpPr>
          <p:nvPr>
            <p:ph type="subTitle" idx="3"/>
          </p:nvPr>
        </p:nvSpPr>
        <p:spPr>
          <a:xfrm>
            <a:off x="934300" y="374390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25"/>
          <p:cNvSpPr txBox="1">
            <a:spLocks noGrp="1"/>
          </p:cNvSpPr>
          <p:nvPr>
            <p:ph type="subTitle" idx="4"/>
          </p:nvPr>
        </p:nvSpPr>
        <p:spPr>
          <a:xfrm>
            <a:off x="3633569" y="374390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5"/>
          <p:cNvSpPr txBox="1">
            <a:spLocks noGrp="1"/>
          </p:cNvSpPr>
          <p:nvPr>
            <p:ph type="title" idx="5" hasCustomPrompt="1"/>
          </p:nvPr>
        </p:nvSpPr>
        <p:spPr>
          <a:xfrm>
            <a:off x="1719702" y="1354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4" name="Google Shape;334;p25"/>
          <p:cNvSpPr txBox="1">
            <a:spLocks noGrp="1"/>
          </p:cNvSpPr>
          <p:nvPr>
            <p:ph type="title" idx="6" hasCustomPrompt="1"/>
          </p:nvPr>
        </p:nvSpPr>
        <p:spPr>
          <a:xfrm>
            <a:off x="1719702" y="29327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5" name="Google Shape;335;p25"/>
          <p:cNvSpPr txBox="1">
            <a:spLocks noGrp="1"/>
          </p:cNvSpPr>
          <p:nvPr>
            <p:ph type="title" idx="7" hasCustomPrompt="1"/>
          </p:nvPr>
        </p:nvSpPr>
        <p:spPr>
          <a:xfrm>
            <a:off x="4418977" y="1354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6" name="Google Shape;336;p25"/>
          <p:cNvSpPr txBox="1">
            <a:spLocks noGrp="1"/>
          </p:cNvSpPr>
          <p:nvPr>
            <p:ph type="title" idx="8" hasCustomPrompt="1"/>
          </p:nvPr>
        </p:nvSpPr>
        <p:spPr>
          <a:xfrm>
            <a:off x="4418977" y="29327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7" name="Google Shape;337;p25"/>
          <p:cNvSpPr txBox="1">
            <a:spLocks noGrp="1"/>
          </p:cNvSpPr>
          <p:nvPr>
            <p:ph type="subTitle" idx="9"/>
          </p:nvPr>
        </p:nvSpPr>
        <p:spPr>
          <a:xfrm>
            <a:off x="934300" y="19143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8" name="Google Shape;338;p25"/>
          <p:cNvSpPr txBox="1">
            <a:spLocks noGrp="1"/>
          </p:cNvSpPr>
          <p:nvPr>
            <p:ph type="subTitle" idx="13"/>
          </p:nvPr>
        </p:nvSpPr>
        <p:spPr>
          <a:xfrm>
            <a:off x="3633575" y="19143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9" name="Google Shape;339;p25"/>
          <p:cNvSpPr txBox="1">
            <a:spLocks noGrp="1"/>
          </p:cNvSpPr>
          <p:nvPr>
            <p:ph type="subTitle" idx="14"/>
          </p:nvPr>
        </p:nvSpPr>
        <p:spPr>
          <a:xfrm>
            <a:off x="934300" y="34922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0" name="Google Shape;340;p25"/>
          <p:cNvSpPr txBox="1">
            <a:spLocks noGrp="1"/>
          </p:cNvSpPr>
          <p:nvPr>
            <p:ph type="subTitle" idx="15"/>
          </p:nvPr>
        </p:nvSpPr>
        <p:spPr>
          <a:xfrm>
            <a:off x="3633575" y="34922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bg>
      <p:bgPr>
        <a:solidFill>
          <a:schemeClr val="dk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"/>
          <p:cNvSpPr txBox="1">
            <a:spLocks noGrp="1"/>
          </p:cNvSpPr>
          <p:nvPr>
            <p:ph type="title"/>
          </p:nvPr>
        </p:nvSpPr>
        <p:spPr>
          <a:xfrm>
            <a:off x="701875" y="525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1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1"/>
          </p:nvPr>
        </p:nvSpPr>
        <p:spPr>
          <a:xfrm>
            <a:off x="1947450" y="2050238"/>
            <a:ext cx="5249100" cy="60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2"/>
          </p:nvPr>
        </p:nvSpPr>
        <p:spPr>
          <a:xfrm>
            <a:off x="1947450" y="3689350"/>
            <a:ext cx="5249100" cy="6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7" name="Google Shape;347;p27"/>
          <p:cNvSpPr txBox="1">
            <a:spLocks noGrp="1"/>
          </p:cNvSpPr>
          <p:nvPr>
            <p:ph type="subTitle" idx="3"/>
          </p:nvPr>
        </p:nvSpPr>
        <p:spPr>
          <a:xfrm>
            <a:off x="1947450" y="1499775"/>
            <a:ext cx="5249100" cy="49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subTitle" idx="4"/>
          </p:nvPr>
        </p:nvSpPr>
        <p:spPr>
          <a:xfrm>
            <a:off x="1947450" y="3140822"/>
            <a:ext cx="5249100" cy="49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"/>
            <a:ext cx="9144000" cy="514349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8"/>
          <p:cNvSpPr txBox="1">
            <a:spLocks noGrp="1"/>
          </p:cNvSpPr>
          <p:nvPr>
            <p:ph type="title"/>
          </p:nvPr>
        </p:nvSpPr>
        <p:spPr>
          <a:xfrm>
            <a:off x="1226275" y="3141125"/>
            <a:ext cx="6691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2" name="Google Shape;352;p28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 txBox="1">
            <a:spLocks noGrp="1"/>
          </p:cNvSpPr>
          <p:nvPr>
            <p:ph type="title"/>
          </p:nvPr>
        </p:nvSpPr>
        <p:spPr>
          <a:xfrm>
            <a:off x="713225" y="865575"/>
            <a:ext cx="35196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9"/>
          <p:cNvSpPr txBox="1">
            <a:spLocks noGrp="1"/>
          </p:cNvSpPr>
          <p:nvPr>
            <p:ph type="subTitle" idx="1"/>
          </p:nvPr>
        </p:nvSpPr>
        <p:spPr>
          <a:xfrm>
            <a:off x="713225" y="3161625"/>
            <a:ext cx="3519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9"/>
          <p:cNvSpPr>
            <a:spLocks noGrp="1"/>
          </p:cNvSpPr>
          <p:nvPr>
            <p:ph type="pic" idx="2"/>
          </p:nvPr>
        </p:nvSpPr>
        <p:spPr>
          <a:xfrm>
            <a:off x="4239450" y="690300"/>
            <a:ext cx="4191300" cy="37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solidFill>
          <a:schemeClr val="dk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"/>
          <p:cNvSpPr txBox="1">
            <a:spLocks noGrp="1"/>
          </p:cNvSpPr>
          <p:nvPr>
            <p:ph type="title"/>
          </p:nvPr>
        </p:nvSpPr>
        <p:spPr>
          <a:xfrm>
            <a:off x="699600" y="1366300"/>
            <a:ext cx="3432900" cy="116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30"/>
          <p:cNvSpPr txBox="1">
            <a:spLocks noGrp="1"/>
          </p:cNvSpPr>
          <p:nvPr>
            <p:ph type="subTitle" idx="1"/>
          </p:nvPr>
        </p:nvSpPr>
        <p:spPr>
          <a:xfrm>
            <a:off x="699600" y="2533000"/>
            <a:ext cx="3111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 txBox="1">
            <a:spLocks noGrp="1"/>
          </p:cNvSpPr>
          <p:nvPr>
            <p:ph type="title"/>
          </p:nvPr>
        </p:nvSpPr>
        <p:spPr>
          <a:xfrm>
            <a:off x="5487250" y="1523400"/>
            <a:ext cx="269730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31"/>
          <p:cNvSpPr txBox="1">
            <a:spLocks noGrp="1"/>
          </p:cNvSpPr>
          <p:nvPr>
            <p:ph type="subTitle" idx="1"/>
          </p:nvPr>
        </p:nvSpPr>
        <p:spPr>
          <a:xfrm>
            <a:off x="5487250" y="2603700"/>
            <a:ext cx="26973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2"/>
          <p:cNvSpPr txBox="1">
            <a:spLocks noGrp="1"/>
          </p:cNvSpPr>
          <p:nvPr>
            <p:ph type="subTitle" idx="1"/>
          </p:nvPr>
        </p:nvSpPr>
        <p:spPr>
          <a:xfrm>
            <a:off x="4808463" y="2310216"/>
            <a:ext cx="2902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2"/>
          <p:cNvSpPr txBox="1">
            <a:spLocks noGrp="1"/>
          </p:cNvSpPr>
          <p:nvPr>
            <p:ph type="subTitle" idx="2"/>
          </p:nvPr>
        </p:nvSpPr>
        <p:spPr>
          <a:xfrm>
            <a:off x="1433375" y="2310216"/>
            <a:ext cx="2902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2"/>
          <p:cNvSpPr txBox="1">
            <a:spLocks noGrp="1"/>
          </p:cNvSpPr>
          <p:nvPr>
            <p:ph type="subTitle" idx="3"/>
          </p:nvPr>
        </p:nvSpPr>
        <p:spPr>
          <a:xfrm>
            <a:off x="1433375" y="1822600"/>
            <a:ext cx="290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subTitle" idx="4"/>
          </p:nvPr>
        </p:nvSpPr>
        <p:spPr>
          <a:xfrm>
            <a:off x="4808467" y="1822600"/>
            <a:ext cx="290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9" name="Google Shape;369;p32"/>
          <p:cNvSpPr>
            <a:spLocks noGrp="1"/>
          </p:cNvSpPr>
          <p:nvPr>
            <p:ph type="pic" idx="5"/>
          </p:nvPr>
        </p:nvSpPr>
        <p:spPr>
          <a:xfrm>
            <a:off x="0" y="3831300"/>
            <a:ext cx="9144000" cy="131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3"/>
          <p:cNvSpPr txBox="1">
            <a:spLocks noGrp="1"/>
          </p:cNvSpPr>
          <p:nvPr>
            <p:ph type="title"/>
          </p:nvPr>
        </p:nvSpPr>
        <p:spPr>
          <a:xfrm>
            <a:off x="720000" y="5324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3"/>
          <p:cNvSpPr txBox="1">
            <a:spLocks noGrp="1"/>
          </p:cNvSpPr>
          <p:nvPr>
            <p:ph type="subTitle" idx="1"/>
          </p:nvPr>
        </p:nvSpPr>
        <p:spPr>
          <a:xfrm>
            <a:off x="4788450" y="1301250"/>
            <a:ext cx="3400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33"/>
          <p:cNvSpPr txBox="1">
            <a:spLocks noGrp="1"/>
          </p:cNvSpPr>
          <p:nvPr>
            <p:ph type="subTitle" idx="2"/>
          </p:nvPr>
        </p:nvSpPr>
        <p:spPr>
          <a:xfrm>
            <a:off x="1056800" y="1301250"/>
            <a:ext cx="3400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solidFill>
          <a:schemeClr val="dk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34"/>
          <p:cNvSpPr txBox="1">
            <a:spLocks noGrp="1"/>
          </p:cNvSpPr>
          <p:nvPr>
            <p:ph type="subTitle" idx="1"/>
          </p:nvPr>
        </p:nvSpPr>
        <p:spPr>
          <a:xfrm>
            <a:off x="937626" y="36304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34"/>
          <p:cNvSpPr txBox="1">
            <a:spLocks noGrp="1"/>
          </p:cNvSpPr>
          <p:nvPr>
            <p:ph type="subTitle" idx="2"/>
          </p:nvPr>
        </p:nvSpPr>
        <p:spPr>
          <a:xfrm>
            <a:off x="3484347" y="36304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4"/>
          <p:cNvSpPr txBox="1">
            <a:spLocks noGrp="1"/>
          </p:cNvSpPr>
          <p:nvPr>
            <p:ph type="subTitle" idx="3"/>
          </p:nvPr>
        </p:nvSpPr>
        <p:spPr>
          <a:xfrm>
            <a:off x="6031074" y="36304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34"/>
          <p:cNvSpPr txBox="1">
            <a:spLocks noGrp="1"/>
          </p:cNvSpPr>
          <p:nvPr>
            <p:ph type="subTitle" idx="4"/>
          </p:nvPr>
        </p:nvSpPr>
        <p:spPr>
          <a:xfrm>
            <a:off x="937625" y="31758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0" name="Google Shape;380;p34"/>
          <p:cNvSpPr txBox="1">
            <a:spLocks noGrp="1"/>
          </p:cNvSpPr>
          <p:nvPr>
            <p:ph type="subTitle" idx="5"/>
          </p:nvPr>
        </p:nvSpPr>
        <p:spPr>
          <a:xfrm>
            <a:off x="3484350" y="31758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1" name="Google Shape;381;p34"/>
          <p:cNvSpPr txBox="1">
            <a:spLocks noGrp="1"/>
          </p:cNvSpPr>
          <p:nvPr>
            <p:ph type="subTitle" idx="6"/>
          </p:nvPr>
        </p:nvSpPr>
        <p:spPr>
          <a:xfrm>
            <a:off x="6031075" y="31758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2" name="Google Shape;382;p34"/>
          <p:cNvSpPr>
            <a:spLocks noGrp="1"/>
          </p:cNvSpPr>
          <p:nvPr>
            <p:ph type="pic" idx="7"/>
          </p:nvPr>
        </p:nvSpPr>
        <p:spPr>
          <a:xfrm>
            <a:off x="937625" y="1340950"/>
            <a:ext cx="7268700" cy="1511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06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5"/>
          <p:cNvSpPr txBox="1">
            <a:spLocks noGrp="1"/>
          </p:cNvSpPr>
          <p:nvPr>
            <p:ph type="subTitle" idx="1"/>
          </p:nvPr>
        </p:nvSpPr>
        <p:spPr>
          <a:xfrm>
            <a:off x="3957375" y="22733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35"/>
          <p:cNvSpPr txBox="1">
            <a:spLocks noGrp="1"/>
          </p:cNvSpPr>
          <p:nvPr>
            <p:ph type="subTitle" idx="2"/>
          </p:nvPr>
        </p:nvSpPr>
        <p:spPr>
          <a:xfrm>
            <a:off x="6273479" y="22733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5"/>
          <p:cNvSpPr txBox="1">
            <a:spLocks noGrp="1"/>
          </p:cNvSpPr>
          <p:nvPr>
            <p:ph type="subTitle" idx="3"/>
          </p:nvPr>
        </p:nvSpPr>
        <p:spPr>
          <a:xfrm>
            <a:off x="3957375" y="37653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35"/>
          <p:cNvSpPr txBox="1">
            <a:spLocks noGrp="1"/>
          </p:cNvSpPr>
          <p:nvPr>
            <p:ph type="subTitle" idx="4"/>
          </p:nvPr>
        </p:nvSpPr>
        <p:spPr>
          <a:xfrm>
            <a:off x="6273479" y="37653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5"/>
          <p:cNvSpPr txBox="1">
            <a:spLocks noGrp="1"/>
          </p:cNvSpPr>
          <p:nvPr>
            <p:ph type="subTitle" idx="5"/>
          </p:nvPr>
        </p:nvSpPr>
        <p:spPr>
          <a:xfrm>
            <a:off x="3957375" y="198972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0" name="Google Shape;390;p35"/>
          <p:cNvSpPr txBox="1">
            <a:spLocks noGrp="1"/>
          </p:cNvSpPr>
          <p:nvPr>
            <p:ph type="subTitle" idx="6"/>
          </p:nvPr>
        </p:nvSpPr>
        <p:spPr>
          <a:xfrm>
            <a:off x="3957375" y="348178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" name="Google Shape;391;p35"/>
          <p:cNvSpPr txBox="1">
            <a:spLocks noGrp="1"/>
          </p:cNvSpPr>
          <p:nvPr>
            <p:ph type="subTitle" idx="7"/>
          </p:nvPr>
        </p:nvSpPr>
        <p:spPr>
          <a:xfrm>
            <a:off x="6273475" y="198972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2" name="Google Shape;392;p35"/>
          <p:cNvSpPr txBox="1">
            <a:spLocks noGrp="1"/>
          </p:cNvSpPr>
          <p:nvPr>
            <p:ph type="subTitle" idx="8"/>
          </p:nvPr>
        </p:nvSpPr>
        <p:spPr>
          <a:xfrm>
            <a:off x="6273475" y="348178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36"/>
          <p:cNvSpPr txBox="1">
            <a:spLocks noGrp="1"/>
          </p:cNvSpPr>
          <p:nvPr>
            <p:ph type="subTitle" idx="1"/>
          </p:nvPr>
        </p:nvSpPr>
        <p:spPr>
          <a:xfrm>
            <a:off x="951600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36"/>
          <p:cNvSpPr txBox="1">
            <a:spLocks noGrp="1"/>
          </p:cNvSpPr>
          <p:nvPr>
            <p:ph type="subTitle" idx="2"/>
          </p:nvPr>
        </p:nvSpPr>
        <p:spPr>
          <a:xfrm>
            <a:off x="3533838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36"/>
          <p:cNvSpPr txBox="1">
            <a:spLocks noGrp="1"/>
          </p:cNvSpPr>
          <p:nvPr>
            <p:ph type="subTitle" idx="3"/>
          </p:nvPr>
        </p:nvSpPr>
        <p:spPr>
          <a:xfrm>
            <a:off x="951600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6"/>
          <p:cNvSpPr txBox="1">
            <a:spLocks noGrp="1"/>
          </p:cNvSpPr>
          <p:nvPr>
            <p:ph type="subTitle" idx="4"/>
          </p:nvPr>
        </p:nvSpPr>
        <p:spPr>
          <a:xfrm>
            <a:off x="3533838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36"/>
          <p:cNvSpPr txBox="1">
            <a:spLocks noGrp="1"/>
          </p:cNvSpPr>
          <p:nvPr>
            <p:ph type="subTitle" idx="5"/>
          </p:nvPr>
        </p:nvSpPr>
        <p:spPr>
          <a:xfrm>
            <a:off x="6116075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6"/>
          <p:cNvSpPr txBox="1">
            <a:spLocks noGrp="1"/>
          </p:cNvSpPr>
          <p:nvPr>
            <p:ph type="subTitle" idx="6"/>
          </p:nvPr>
        </p:nvSpPr>
        <p:spPr>
          <a:xfrm>
            <a:off x="6116075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36"/>
          <p:cNvSpPr txBox="1">
            <a:spLocks noGrp="1"/>
          </p:cNvSpPr>
          <p:nvPr>
            <p:ph type="subTitle" idx="7"/>
          </p:nvPr>
        </p:nvSpPr>
        <p:spPr>
          <a:xfrm>
            <a:off x="955678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subTitle" idx="8"/>
          </p:nvPr>
        </p:nvSpPr>
        <p:spPr>
          <a:xfrm>
            <a:off x="3537915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4" name="Google Shape;404;p36"/>
          <p:cNvSpPr txBox="1">
            <a:spLocks noGrp="1"/>
          </p:cNvSpPr>
          <p:nvPr>
            <p:ph type="subTitle" idx="9"/>
          </p:nvPr>
        </p:nvSpPr>
        <p:spPr>
          <a:xfrm>
            <a:off x="6120153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5" name="Google Shape;405;p36"/>
          <p:cNvSpPr txBox="1">
            <a:spLocks noGrp="1"/>
          </p:cNvSpPr>
          <p:nvPr>
            <p:ph type="subTitle" idx="13"/>
          </p:nvPr>
        </p:nvSpPr>
        <p:spPr>
          <a:xfrm>
            <a:off x="955678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6" name="Google Shape;406;p36"/>
          <p:cNvSpPr txBox="1">
            <a:spLocks noGrp="1"/>
          </p:cNvSpPr>
          <p:nvPr>
            <p:ph type="subTitle" idx="14"/>
          </p:nvPr>
        </p:nvSpPr>
        <p:spPr>
          <a:xfrm>
            <a:off x="3537915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7" name="Google Shape;407;p36"/>
          <p:cNvSpPr txBox="1">
            <a:spLocks noGrp="1"/>
          </p:cNvSpPr>
          <p:nvPr>
            <p:ph type="subTitle" idx="15"/>
          </p:nvPr>
        </p:nvSpPr>
        <p:spPr>
          <a:xfrm>
            <a:off x="6120153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7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37"/>
          <p:cNvSpPr txBox="1">
            <a:spLocks noGrp="1"/>
          </p:cNvSpPr>
          <p:nvPr>
            <p:ph type="subTitle" idx="1"/>
          </p:nvPr>
        </p:nvSpPr>
        <p:spPr>
          <a:xfrm>
            <a:off x="2223600" y="1275827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12" name="Google Shape;412;p37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7931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3" name="Google Shape;413;p37"/>
          <p:cNvSpPr txBox="1">
            <a:spLocks noGrp="1"/>
          </p:cNvSpPr>
          <p:nvPr>
            <p:ph type="subTitle" idx="3"/>
          </p:nvPr>
        </p:nvSpPr>
        <p:spPr>
          <a:xfrm>
            <a:off x="2223600" y="258624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14" name="Google Shape;414;p37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5" name="Google Shape;415;p37"/>
          <p:cNvSpPr txBox="1">
            <a:spLocks noGrp="1"/>
          </p:cNvSpPr>
          <p:nvPr>
            <p:ph type="subTitle" idx="5"/>
          </p:nvPr>
        </p:nvSpPr>
        <p:spPr>
          <a:xfrm>
            <a:off x="2223600" y="389666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8"/>
          <p:cNvSpPr txBox="1">
            <a:spLocks noGrp="1"/>
          </p:cNvSpPr>
          <p:nvPr>
            <p:ph type="title" hasCustomPrompt="1"/>
          </p:nvPr>
        </p:nvSpPr>
        <p:spPr>
          <a:xfrm>
            <a:off x="1325650" y="2710763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8" name="Google Shape;418;p38"/>
          <p:cNvSpPr txBox="1">
            <a:spLocks noGrp="1"/>
          </p:cNvSpPr>
          <p:nvPr>
            <p:ph type="subTitle" idx="1"/>
          </p:nvPr>
        </p:nvSpPr>
        <p:spPr>
          <a:xfrm>
            <a:off x="938500" y="3724663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19" name="Google Shape;419;p38"/>
          <p:cNvSpPr txBox="1">
            <a:spLocks noGrp="1"/>
          </p:cNvSpPr>
          <p:nvPr>
            <p:ph type="subTitle" idx="2"/>
          </p:nvPr>
        </p:nvSpPr>
        <p:spPr>
          <a:xfrm>
            <a:off x="938500" y="3292588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0" name="Google Shape;420;p38"/>
          <p:cNvSpPr txBox="1">
            <a:spLocks noGrp="1"/>
          </p:cNvSpPr>
          <p:nvPr>
            <p:ph type="title" idx="3" hasCustomPrompt="1"/>
          </p:nvPr>
        </p:nvSpPr>
        <p:spPr>
          <a:xfrm>
            <a:off x="3873150" y="2710763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38"/>
          <p:cNvSpPr txBox="1">
            <a:spLocks noGrp="1"/>
          </p:cNvSpPr>
          <p:nvPr>
            <p:ph type="subTitle" idx="4"/>
          </p:nvPr>
        </p:nvSpPr>
        <p:spPr>
          <a:xfrm>
            <a:off x="3485400" y="3724663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22" name="Google Shape;422;p38"/>
          <p:cNvSpPr txBox="1">
            <a:spLocks noGrp="1"/>
          </p:cNvSpPr>
          <p:nvPr>
            <p:ph type="subTitle" idx="5"/>
          </p:nvPr>
        </p:nvSpPr>
        <p:spPr>
          <a:xfrm>
            <a:off x="3485400" y="3292588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3" name="Google Shape;423;p38"/>
          <p:cNvSpPr txBox="1">
            <a:spLocks noGrp="1"/>
          </p:cNvSpPr>
          <p:nvPr>
            <p:ph type="title" idx="6" hasCustomPrompt="1"/>
          </p:nvPr>
        </p:nvSpPr>
        <p:spPr>
          <a:xfrm>
            <a:off x="6419450" y="2710763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4" name="Google Shape;424;p38"/>
          <p:cNvSpPr txBox="1">
            <a:spLocks noGrp="1"/>
          </p:cNvSpPr>
          <p:nvPr>
            <p:ph type="subTitle" idx="7"/>
          </p:nvPr>
        </p:nvSpPr>
        <p:spPr>
          <a:xfrm>
            <a:off x="6032300" y="3724663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25" name="Google Shape;425;p38"/>
          <p:cNvSpPr txBox="1">
            <a:spLocks noGrp="1"/>
          </p:cNvSpPr>
          <p:nvPr>
            <p:ph type="subTitle" idx="8"/>
          </p:nvPr>
        </p:nvSpPr>
        <p:spPr>
          <a:xfrm>
            <a:off x="6032300" y="3292588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6" name="Google Shape;426;p38"/>
          <p:cNvSpPr txBox="1">
            <a:spLocks noGrp="1"/>
          </p:cNvSpPr>
          <p:nvPr>
            <p:ph type="title" idx="9"/>
          </p:nvPr>
        </p:nvSpPr>
        <p:spPr>
          <a:xfrm>
            <a:off x="708625" y="547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bg>
      <p:bgPr>
        <a:solidFill>
          <a:schemeClr val="dk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"/>
          <p:cNvSpPr txBox="1">
            <a:spLocks noGrp="1"/>
          </p:cNvSpPr>
          <p:nvPr>
            <p:ph type="title"/>
          </p:nvPr>
        </p:nvSpPr>
        <p:spPr>
          <a:xfrm>
            <a:off x="2157525" y="539500"/>
            <a:ext cx="47268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8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39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39"/>
          <p:cNvSpPr txBox="1"/>
          <p:nvPr/>
        </p:nvSpPr>
        <p:spPr>
          <a:xfrm>
            <a:off x="1785625" y="3611950"/>
            <a:ext cx="5572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, and includes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, and infographics &amp; images by</a:t>
            </a:r>
            <a:r>
              <a:rPr lang="en" sz="12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0"/>
          <p:cNvSpPr/>
          <p:nvPr/>
        </p:nvSpPr>
        <p:spPr>
          <a:xfrm>
            <a:off x="7932450" y="671350"/>
            <a:ext cx="840686" cy="840240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" name="Google Shape;433;p40"/>
          <p:cNvGrpSpPr/>
          <p:nvPr/>
        </p:nvGrpSpPr>
        <p:grpSpPr>
          <a:xfrm>
            <a:off x="6318275" y="230338"/>
            <a:ext cx="1351875" cy="570700"/>
            <a:chOff x="400725" y="2422050"/>
            <a:chExt cx="1351875" cy="570700"/>
          </a:xfrm>
        </p:grpSpPr>
        <p:sp>
          <p:nvSpPr>
            <p:cNvPr id="434" name="Google Shape;434;p40"/>
            <p:cNvSpPr/>
            <p:nvPr/>
          </p:nvSpPr>
          <p:spPr>
            <a:xfrm>
              <a:off x="400725" y="2422050"/>
              <a:ext cx="80575" cy="80575"/>
            </a:xfrm>
            <a:custGeom>
              <a:avLst/>
              <a:gdLst/>
              <a:ahLst/>
              <a:cxnLst/>
              <a:rect l="l" t="t" r="r" b="b"/>
              <a:pathLst>
                <a:path w="3223" h="3223" fill="none" extrusionOk="0">
                  <a:moveTo>
                    <a:pt x="1429" y="3223"/>
                  </a:moveTo>
                  <a:lnTo>
                    <a:pt x="1429" y="1764"/>
                  </a:lnTo>
                  <a:lnTo>
                    <a:pt x="1" y="1764"/>
                  </a:lnTo>
                  <a:lnTo>
                    <a:pt x="1" y="1460"/>
                  </a:lnTo>
                  <a:lnTo>
                    <a:pt x="1429" y="1460"/>
                  </a:lnTo>
                  <a:lnTo>
                    <a:pt x="1429" y="1"/>
                  </a:lnTo>
                  <a:lnTo>
                    <a:pt x="1733" y="1"/>
                  </a:lnTo>
                  <a:lnTo>
                    <a:pt x="1733" y="1460"/>
                  </a:lnTo>
                  <a:lnTo>
                    <a:pt x="3223" y="1460"/>
                  </a:lnTo>
                  <a:lnTo>
                    <a:pt x="3223" y="1764"/>
                  </a:lnTo>
                  <a:lnTo>
                    <a:pt x="1733" y="1764"/>
                  </a:lnTo>
                  <a:lnTo>
                    <a:pt x="1733" y="3223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710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69" y="821"/>
                    <a:pt x="852" y="63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824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937225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050450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395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395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164425" y="256720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396" y="821"/>
                  </a:cubicBezTo>
                  <a:cubicBezTo>
                    <a:pt x="639" y="821"/>
                    <a:pt x="821" y="63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76875" y="256720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0"/>
                  </a:moveTo>
                  <a:cubicBezTo>
                    <a:pt x="214" y="0"/>
                    <a:pt x="1" y="183"/>
                    <a:pt x="1" y="426"/>
                  </a:cubicBezTo>
                  <a:cubicBezTo>
                    <a:pt x="1" y="639"/>
                    <a:pt x="214" y="821"/>
                    <a:pt x="426" y="821"/>
                  </a:cubicBezTo>
                  <a:cubicBezTo>
                    <a:pt x="670" y="821"/>
                    <a:pt x="852" y="639"/>
                    <a:pt x="852" y="426"/>
                  </a:cubicBezTo>
                  <a:cubicBezTo>
                    <a:pt x="852" y="183"/>
                    <a:pt x="670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39087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213" y="0"/>
                    <a:pt x="0" y="183"/>
                    <a:pt x="0" y="426"/>
                  </a:cubicBezTo>
                  <a:cubicBezTo>
                    <a:pt x="0" y="639"/>
                    <a:pt x="21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5041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61732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39" y="821"/>
                    <a:pt x="851" y="639"/>
                    <a:pt x="851" y="426"/>
                  </a:cubicBezTo>
                  <a:cubicBezTo>
                    <a:pt x="85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7313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39" y="821"/>
                    <a:pt x="852" y="639"/>
                    <a:pt x="852" y="426"/>
                  </a:cubicBezTo>
                  <a:cubicBezTo>
                    <a:pt x="85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0"/>
            <p:cNvSpPr/>
            <p:nvPr/>
          </p:nvSpPr>
          <p:spPr>
            <a:xfrm>
              <a:off x="561075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0"/>
            <p:cNvSpPr/>
            <p:nvPr/>
          </p:nvSpPr>
          <p:spPr>
            <a:xfrm>
              <a:off x="6750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7882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9022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10154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39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1127950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69" y="851"/>
                    <a:pt x="851" y="66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1241925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69" y="851"/>
                    <a:pt x="852" y="66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0"/>
            <p:cNvSpPr/>
            <p:nvPr/>
          </p:nvSpPr>
          <p:spPr>
            <a:xfrm>
              <a:off x="13551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0"/>
            <p:cNvSpPr/>
            <p:nvPr/>
          </p:nvSpPr>
          <p:spPr>
            <a:xfrm>
              <a:off x="1469150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69"/>
                    <a:pt x="182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15823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7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7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710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69" y="822"/>
                    <a:pt x="852" y="639"/>
                    <a:pt x="852" y="39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824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937225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1050450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395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395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1164425" y="283695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396" y="822"/>
                  </a:cubicBezTo>
                  <a:cubicBezTo>
                    <a:pt x="639" y="822"/>
                    <a:pt x="821" y="639"/>
                    <a:pt x="821" y="39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1276875" y="283695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1"/>
                  </a:moveTo>
                  <a:cubicBezTo>
                    <a:pt x="214" y="1"/>
                    <a:pt x="1" y="183"/>
                    <a:pt x="1" y="396"/>
                  </a:cubicBezTo>
                  <a:cubicBezTo>
                    <a:pt x="1" y="639"/>
                    <a:pt x="214" y="822"/>
                    <a:pt x="426" y="822"/>
                  </a:cubicBezTo>
                  <a:cubicBezTo>
                    <a:pt x="670" y="822"/>
                    <a:pt x="852" y="639"/>
                    <a:pt x="852" y="396"/>
                  </a:cubicBezTo>
                  <a:cubicBezTo>
                    <a:pt x="852" y="183"/>
                    <a:pt x="670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139087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213" y="1"/>
                    <a:pt x="0" y="183"/>
                    <a:pt x="0" y="396"/>
                  </a:cubicBezTo>
                  <a:cubicBezTo>
                    <a:pt x="0" y="639"/>
                    <a:pt x="21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15041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61732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39" y="822"/>
                    <a:pt x="851" y="639"/>
                    <a:pt x="851" y="396"/>
                  </a:cubicBezTo>
                  <a:cubicBezTo>
                    <a:pt x="85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7313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39" y="822"/>
                    <a:pt x="852" y="639"/>
                    <a:pt x="852" y="396"/>
                  </a:cubicBezTo>
                  <a:cubicBezTo>
                    <a:pt x="85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561075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6750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7882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9022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10154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39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1127950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69" y="852"/>
                    <a:pt x="851" y="670"/>
                    <a:pt x="851" y="42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1241925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69" y="852"/>
                    <a:pt x="852" y="670"/>
                    <a:pt x="852" y="42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13551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1469150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2" y="1"/>
                    <a:pt x="0" y="183"/>
                    <a:pt x="0" y="426"/>
                  </a:cubicBezTo>
                  <a:cubicBezTo>
                    <a:pt x="0" y="670"/>
                    <a:pt x="182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15823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7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7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5" name="Google Shape;475;p40"/>
          <p:cNvSpPr/>
          <p:nvPr/>
        </p:nvSpPr>
        <p:spPr>
          <a:xfrm>
            <a:off x="8010450" y="4253413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40"/>
          <p:cNvGrpSpPr/>
          <p:nvPr/>
        </p:nvGrpSpPr>
        <p:grpSpPr>
          <a:xfrm>
            <a:off x="358425" y="409675"/>
            <a:ext cx="1038050" cy="212025"/>
            <a:chOff x="1950900" y="371875"/>
            <a:chExt cx="1038050" cy="212025"/>
          </a:xfrm>
        </p:grpSpPr>
        <p:sp>
          <p:nvSpPr>
            <p:cNvPr id="477" name="Google Shape;477;p40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40"/>
          <p:cNvSpPr/>
          <p:nvPr/>
        </p:nvSpPr>
        <p:spPr>
          <a:xfrm>
            <a:off x="8743700" y="1597554"/>
            <a:ext cx="280862" cy="280713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0"/>
          <p:cNvSpPr/>
          <p:nvPr/>
        </p:nvSpPr>
        <p:spPr>
          <a:xfrm>
            <a:off x="141838" y="4309625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0"/>
          <p:cNvSpPr/>
          <p:nvPr/>
        </p:nvSpPr>
        <p:spPr>
          <a:xfrm>
            <a:off x="239113" y="3518575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0"/>
          <p:cNvSpPr/>
          <p:nvPr/>
        </p:nvSpPr>
        <p:spPr>
          <a:xfrm>
            <a:off x="279388" y="3884075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rgbClr val="FCEE21"/>
          </a:solidFill>
          <a:ln w="381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634263" y="3726775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1"/>
          <p:cNvSpPr/>
          <p:nvPr/>
        </p:nvSpPr>
        <p:spPr>
          <a:xfrm>
            <a:off x="6761550" y="4672300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41"/>
          <p:cNvSpPr/>
          <p:nvPr/>
        </p:nvSpPr>
        <p:spPr>
          <a:xfrm>
            <a:off x="8641788" y="759725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41"/>
          <p:cNvSpPr/>
          <p:nvPr/>
        </p:nvSpPr>
        <p:spPr>
          <a:xfrm>
            <a:off x="8810900" y="4208750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1"/>
          <p:cNvSpPr/>
          <p:nvPr/>
        </p:nvSpPr>
        <p:spPr>
          <a:xfrm>
            <a:off x="8023975" y="4045363"/>
            <a:ext cx="566900" cy="626925"/>
          </a:xfrm>
          <a:custGeom>
            <a:avLst/>
            <a:gdLst/>
            <a:ahLst/>
            <a:cxnLst/>
            <a:rect l="l" t="t" r="r" b="b"/>
            <a:pathLst>
              <a:path w="22676" h="25077" extrusionOk="0">
                <a:moveTo>
                  <a:pt x="20791" y="0"/>
                </a:moveTo>
                <a:lnTo>
                  <a:pt x="0" y="14164"/>
                </a:lnTo>
                <a:lnTo>
                  <a:pt x="22676" y="25076"/>
                </a:lnTo>
                <a:lnTo>
                  <a:pt x="20791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1"/>
          <p:cNvSpPr/>
          <p:nvPr/>
        </p:nvSpPr>
        <p:spPr>
          <a:xfrm>
            <a:off x="7313688" y="78638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41"/>
          <p:cNvGrpSpPr/>
          <p:nvPr/>
        </p:nvGrpSpPr>
        <p:grpSpPr>
          <a:xfrm>
            <a:off x="267000" y="4478225"/>
            <a:ext cx="1038050" cy="212025"/>
            <a:chOff x="1950900" y="371875"/>
            <a:chExt cx="1038050" cy="212025"/>
          </a:xfrm>
        </p:grpSpPr>
        <p:sp>
          <p:nvSpPr>
            <p:cNvPr id="499" name="Google Shape;499;p41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1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1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1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1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1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41"/>
          <p:cNvSpPr/>
          <p:nvPr/>
        </p:nvSpPr>
        <p:spPr>
          <a:xfrm>
            <a:off x="7668188" y="-12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41"/>
          <p:cNvSpPr/>
          <p:nvPr/>
        </p:nvSpPr>
        <p:spPr>
          <a:xfrm>
            <a:off x="267000" y="470775"/>
            <a:ext cx="252300" cy="253075"/>
          </a:xfrm>
          <a:custGeom>
            <a:avLst/>
            <a:gdLst/>
            <a:ahLst/>
            <a:cxnLst/>
            <a:rect l="l" t="t" r="r" b="b"/>
            <a:pathLst>
              <a:path w="10092" h="10123" extrusionOk="0">
                <a:moveTo>
                  <a:pt x="5046" y="1"/>
                </a:moveTo>
                <a:cubicBezTo>
                  <a:pt x="2249" y="1"/>
                  <a:pt x="0" y="2281"/>
                  <a:pt x="0" y="5077"/>
                </a:cubicBezTo>
                <a:cubicBezTo>
                  <a:pt x="0" y="7873"/>
                  <a:pt x="2249" y="10123"/>
                  <a:pt x="5046" y="10123"/>
                </a:cubicBezTo>
                <a:cubicBezTo>
                  <a:pt x="7842" y="10123"/>
                  <a:pt x="10092" y="7873"/>
                  <a:pt x="10092" y="5077"/>
                </a:cubicBezTo>
                <a:cubicBezTo>
                  <a:pt x="10092" y="2281"/>
                  <a:pt x="7842" y="1"/>
                  <a:pt x="5046" y="1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1"/>
          <p:cNvSpPr/>
          <p:nvPr/>
        </p:nvSpPr>
        <p:spPr>
          <a:xfrm>
            <a:off x="447425" y="214675"/>
            <a:ext cx="98800" cy="98800"/>
          </a:xfrm>
          <a:custGeom>
            <a:avLst/>
            <a:gdLst/>
            <a:ahLst/>
            <a:cxnLst/>
            <a:rect l="l" t="t" r="r" b="b"/>
            <a:pathLst>
              <a:path w="3952" h="3952" extrusionOk="0">
                <a:moveTo>
                  <a:pt x="1976" y="0"/>
                </a:moveTo>
                <a:cubicBezTo>
                  <a:pt x="882" y="0"/>
                  <a:pt x="0" y="912"/>
                  <a:pt x="0" y="1976"/>
                </a:cubicBezTo>
                <a:cubicBezTo>
                  <a:pt x="0" y="3070"/>
                  <a:pt x="882" y="3951"/>
                  <a:pt x="1976" y="3951"/>
                </a:cubicBezTo>
                <a:cubicBezTo>
                  <a:pt x="3040" y="3951"/>
                  <a:pt x="3952" y="3070"/>
                  <a:pt x="3952" y="1976"/>
                </a:cubicBezTo>
                <a:cubicBezTo>
                  <a:pt x="3952" y="912"/>
                  <a:pt x="3040" y="0"/>
                  <a:pt x="1976" y="0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191919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3"/>
          <p:cNvSpPr txBox="1">
            <a:spLocks noGrp="1"/>
          </p:cNvSpPr>
          <p:nvPr>
            <p:ph type="ctrTitle"/>
          </p:nvPr>
        </p:nvSpPr>
        <p:spPr>
          <a:xfrm>
            <a:off x="1189500" y="1290788"/>
            <a:ext cx="6765000" cy="19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43"/>
          <p:cNvSpPr txBox="1">
            <a:spLocks noGrp="1"/>
          </p:cNvSpPr>
          <p:nvPr>
            <p:ph type="subTitle" idx="1"/>
          </p:nvPr>
        </p:nvSpPr>
        <p:spPr>
          <a:xfrm>
            <a:off x="1189500" y="3190200"/>
            <a:ext cx="6765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191919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534" y="0"/>
            <a:ext cx="9306809" cy="52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4"/>
          <p:cNvSpPr txBox="1">
            <a:spLocks noGrp="1"/>
          </p:cNvSpPr>
          <p:nvPr>
            <p:ph type="title"/>
          </p:nvPr>
        </p:nvSpPr>
        <p:spPr>
          <a:xfrm>
            <a:off x="1437150" y="1947425"/>
            <a:ext cx="6269700" cy="15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2" name="Google Shape;522;p44"/>
          <p:cNvSpPr txBox="1">
            <a:spLocks noGrp="1"/>
          </p:cNvSpPr>
          <p:nvPr>
            <p:ph type="title" idx="2" hasCustomPrompt="1"/>
          </p:nvPr>
        </p:nvSpPr>
        <p:spPr>
          <a:xfrm>
            <a:off x="3875552" y="961025"/>
            <a:ext cx="1392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3" name="Google Shape;523;p44"/>
          <p:cNvSpPr txBox="1">
            <a:spLocks noGrp="1"/>
          </p:cNvSpPr>
          <p:nvPr>
            <p:ph type="subTitle" idx="1"/>
          </p:nvPr>
        </p:nvSpPr>
        <p:spPr>
          <a:xfrm>
            <a:off x="2145825" y="3478313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4"/>
          <p:cNvSpPr/>
          <p:nvPr/>
        </p:nvSpPr>
        <p:spPr>
          <a:xfrm>
            <a:off x="8430775" y="823400"/>
            <a:ext cx="558525" cy="1117050"/>
          </a:xfrm>
          <a:custGeom>
            <a:avLst/>
            <a:gdLst/>
            <a:ahLst/>
            <a:cxnLst/>
            <a:rect l="l" t="t" r="r" b="b"/>
            <a:pathLst>
              <a:path w="22341" h="44682" fill="none" extrusionOk="0">
                <a:moveTo>
                  <a:pt x="22341" y="44682"/>
                </a:moveTo>
                <a:cubicBezTo>
                  <a:pt x="10000" y="44682"/>
                  <a:pt x="0" y="34682"/>
                  <a:pt x="0" y="22341"/>
                </a:cubicBezTo>
                <a:cubicBezTo>
                  <a:pt x="0" y="9970"/>
                  <a:pt x="10000" y="0"/>
                  <a:pt x="22341" y="0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4"/>
          <p:cNvSpPr/>
          <p:nvPr/>
        </p:nvSpPr>
        <p:spPr>
          <a:xfrm>
            <a:off x="8778800" y="1149375"/>
            <a:ext cx="472675" cy="472675"/>
          </a:xfrm>
          <a:custGeom>
            <a:avLst/>
            <a:gdLst/>
            <a:ahLst/>
            <a:cxnLst/>
            <a:rect l="l" t="t" r="r" b="b"/>
            <a:pathLst>
              <a:path w="18907" h="18907" fill="none" extrusionOk="0">
                <a:moveTo>
                  <a:pt x="18907" y="9454"/>
                </a:moveTo>
                <a:cubicBezTo>
                  <a:pt x="18907" y="14682"/>
                  <a:pt x="14682" y="18907"/>
                  <a:pt x="9453" y="18907"/>
                </a:cubicBezTo>
                <a:cubicBezTo>
                  <a:pt x="4225" y="18907"/>
                  <a:pt x="0" y="14682"/>
                  <a:pt x="0" y="9454"/>
                </a:cubicBezTo>
                <a:cubicBezTo>
                  <a:pt x="0" y="4226"/>
                  <a:pt x="4225" y="1"/>
                  <a:pt x="9453" y="1"/>
                </a:cubicBezTo>
                <a:cubicBezTo>
                  <a:pt x="14682" y="1"/>
                  <a:pt x="18907" y="4226"/>
                  <a:pt x="18907" y="9454"/>
                </a:cubicBez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5"/>
          <p:cNvSpPr txBox="1">
            <a:spLocks noGrp="1"/>
          </p:cNvSpPr>
          <p:nvPr>
            <p:ph type="title"/>
          </p:nvPr>
        </p:nvSpPr>
        <p:spPr>
          <a:xfrm>
            <a:off x="726775" y="521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528" name="Google Shape;528;p45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29" name="Google Shape;529;p45"/>
          <p:cNvSpPr/>
          <p:nvPr/>
        </p:nvSpPr>
        <p:spPr>
          <a:xfrm>
            <a:off x="8835625" y="3824813"/>
            <a:ext cx="819950" cy="946075"/>
          </a:xfrm>
          <a:custGeom>
            <a:avLst/>
            <a:gdLst/>
            <a:ahLst/>
            <a:cxnLst/>
            <a:rect l="l" t="t" r="r" b="b"/>
            <a:pathLst>
              <a:path w="32798" h="37843" extrusionOk="0">
                <a:moveTo>
                  <a:pt x="1" y="0"/>
                </a:moveTo>
                <a:lnTo>
                  <a:pt x="1" y="37843"/>
                </a:lnTo>
                <a:lnTo>
                  <a:pt x="32798" y="18906"/>
                </a:lnTo>
                <a:lnTo>
                  <a:pt x="1" y="0"/>
                </a:lnTo>
                <a:close/>
              </a:path>
            </a:pathLst>
          </a:custGeom>
          <a:solidFill>
            <a:srgbClr val="FCEE21"/>
          </a:solidFill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0" name="Google Shape;530;p45"/>
          <p:cNvGrpSpPr/>
          <p:nvPr/>
        </p:nvGrpSpPr>
        <p:grpSpPr>
          <a:xfrm>
            <a:off x="8631450" y="249250"/>
            <a:ext cx="820700" cy="1117050"/>
            <a:chOff x="-749175" y="454425"/>
            <a:chExt cx="820700" cy="1117050"/>
          </a:xfrm>
        </p:grpSpPr>
        <p:sp>
          <p:nvSpPr>
            <p:cNvPr id="531" name="Google Shape;531;p45"/>
            <p:cNvSpPr/>
            <p:nvPr/>
          </p:nvSpPr>
          <p:spPr>
            <a:xfrm>
              <a:off x="-749175" y="454425"/>
              <a:ext cx="558525" cy="1117050"/>
            </a:xfrm>
            <a:custGeom>
              <a:avLst/>
              <a:gdLst/>
              <a:ahLst/>
              <a:cxnLst/>
              <a:rect l="l" t="t" r="r" b="b"/>
              <a:pathLst>
                <a:path w="22341" h="44682" fill="none" extrusionOk="0">
                  <a:moveTo>
                    <a:pt x="22341" y="44682"/>
                  </a:moveTo>
                  <a:cubicBezTo>
                    <a:pt x="10000" y="44682"/>
                    <a:pt x="0" y="34682"/>
                    <a:pt x="0" y="22341"/>
                  </a:cubicBezTo>
                  <a:cubicBezTo>
                    <a:pt x="0" y="9970"/>
                    <a:pt x="10000" y="0"/>
                    <a:pt x="22341" y="0"/>
                  </a:cubicBezTo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5"/>
            <p:cNvSpPr/>
            <p:nvPr/>
          </p:nvSpPr>
          <p:spPr>
            <a:xfrm>
              <a:off x="-401150" y="780400"/>
              <a:ext cx="472675" cy="472675"/>
            </a:xfrm>
            <a:custGeom>
              <a:avLst/>
              <a:gdLst/>
              <a:ahLst/>
              <a:cxnLst/>
              <a:rect l="l" t="t" r="r" b="b"/>
              <a:pathLst>
                <a:path w="18907" h="18907" fill="none" extrusionOk="0">
                  <a:moveTo>
                    <a:pt x="18907" y="9454"/>
                  </a:moveTo>
                  <a:cubicBezTo>
                    <a:pt x="18907" y="14682"/>
                    <a:pt x="14682" y="18907"/>
                    <a:pt x="9453" y="18907"/>
                  </a:cubicBezTo>
                  <a:cubicBezTo>
                    <a:pt x="4225" y="18907"/>
                    <a:pt x="0" y="14682"/>
                    <a:pt x="0" y="9454"/>
                  </a:cubicBezTo>
                  <a:cubicBezTo>
                    <a:pt x="0" y="4226"/>
                    <a:pt x="4225" y="1"/>
                    <a:pt x="9453" y="1"/>
                  </a:cubicBezTo>
                  <a:cubicBezTo>
                    <a:pt x="14682" y="1"/>
                    <a:pt x="18907" y="4226"/>
                    <a:pt x="18907" y="9454"/>
                  </a:cubicBez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45"/>
          <p:cNvGrpSpPr/>
          <p:nvPr/>
        </p:nvGrpSpPr>
        <p:grpSpPr>
          <a:xfrm>
            <a:off x="-366025" y="26188"/>
            <a:ext cx="892125" cy="1026625"/>
            <a:chOff x="-1958925" y="846525"/>
            <a:chExt cx="892125" cy="1026625"/>
          </a:xfrm>
        </p:grpSpPr>
        <p:sp>
          <p:nvSpPr>
            <p:cNvPr id="534" name="Google Shape;534;p45"/>
            <p:cNvSpPr/>
            <p:nvPr/>
          </p:nvSpPr>
          <p:spPr>
            <a:xfrm>
              <a:off x="-1148125" y="1213550"/>
              <a:ext cx="81325" cy="80575"/>
            </a:xfrm>
            <a:custGeom>
              <a:avLst/>
              <a:gdLst/>
              <a:ahLst/>
              <a:cxnLst/>
              <a:rect l="l" t="t" r="r" b="b"/>
              <a:pathLst>
                <a:path w="3253" h="3223" fill="none" extrusionOk="0">
                  <a:moveTo>
                    <a:pt x="1459" y="3222"/>
                  </a:moveTo>
                  <a:lnTo>
                    <a:pt x="1459" y="1763"/>
                  </a:lnTo>
                  <a:lnTo>
                    <a:pt x="0" y="1763"/>
                  </a:lnTo>
                  <a:lnTo>
                    <a:pt x="0" y="1429"/>
                  </a:lnTo>
                  <a:lnTo>
                    <a:pt x="1459" y="1429"/>
                  </a:lnTo>
                  <a:lnTo>
                    <a:pt x="1459" y="0"/>
                  </a:lnTo>
                  <a:lnTo>
                    <a:pt x="1763" y="0"/>
                  </a:lnTo>
                  <a:lnTo>
                    <a:pt x="1763" y="1429"/>
                  </a:lnTo>
                  <a:lnTo>
                    <a:pt x="3253" y="1429"/>
                  </a:lnTo>
                  <a:lnTo>
                    <a:pt x="3253" y="1763"/>
                  </a:lnTo>
                  <a:lnTo>
                    <a:pt x="1763" y="1763"/>
                  </a:lnTo>
                  <a:lnTo>
                    <a:pt x="1763" y="3222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5"/>
            <p:cNvSpPr/>
            <p:nvPr/>
          </p:nvSpPr>
          <p:spPr>
            <a:xfrm>
              <a:off x="-1958925" y="1261425"/>
              <a:ext cx="706725" cy="611725"/>
            </a:xfrm>
            <a:custGeom>
              <a:avLst/>
              <a:gdLst/>
              <a:ahLst/>
              <a:cxnLst/>
              <a:rect l="l" t="t" r="r" b="b"/>
              <a:pathLst>
                <a:path w="28269" h="24469" extrusionOk="0">
                  <a:moveTo>
                    <a:pt x="14134" y="0"/>
                  </a:moveTo>
                  <a:lnTo>
                    <a:pt x="0" y="24469"/>
                  </a:lnTo>
                  <a:lnTo>
                    <a:pt x="28268" y="24469"/>
                  </a:lnTo>
                  <a:lnTo>
                    <a:pt x="14134" y="0"/>
                  </a:ln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5"/>
            <p:cNvSpPr/>
            <p:nvPr/>
          </p:nvSpPr>
          <p:spPr>
            <a:xfrm>
              <a:off x="-1433850" y="846525"/>
              <a:ext cx="117800" cy="117800"/>
            </a:xfrm>
            <a:custGeom>
              <a:avLst/>
              <a:gdLst/>
              <a:ahLst/>
              <a:cxnLst/>
              <a:rect l="l" t="t" r="r" b="b"/>
              <a:pathLst>
                <a:path w="4712" h="4712" extrusionOk="0">
                  <a:moveTo>
                    <a:pt x="2341" y="0"/>
                  </a:moveTo>
                  <a:cubicBezTo>
                    <a:pt x="1064" y="0"/>
                    <a:pt x="1" y="1064"/>
                    <a:pt x="1" y="2341"/>
                  </a:cubicBezTo>
                  <a:cubicBezTo>
                    <a:pt x="1" y="3648"/>
                    <a:pt x="1064" y="4712"/>
                    <a:pt x="2341" y="4712"/>
                  </a:cubicBezTo>
                  <a:cubicBezTo>
                    <a:pt x="3648" y="4712"/>
                    <a:pt x="4712" y="3648"/>
                    <a:pt x="4712" y="2341"/>
                  </a:cubicBezTo>
                  <a:cubicBezTo>
                    <a:pt x="4712" y="1064"/>
                    <a:pt x="3648" y="0"/>
                    <a:pt x="2341" y="0"/>
                  </a:cubicBez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46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46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1" name="Google Shape;541;p46"/>
          <p:cNvSpPr txBox="1">
            <a:spLocks noGrp="1"/>
          </p:cNvSpPr>
          <p:nvPr>
            <p:ph type="subTitle" idx="3"/>
          </p:nvPr>
        </p:nvSpPr>
        <p:spPr>
          <a:xfrm>
            <a:off x="5055275" y="3242606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2" name="Google Shape;542;p46"/>
          <p:cNvSpPr txBox="1">
            <a:spLocks noGrp="1"/>
          </p:cNvSpPr>
          <p:nvPr>
            <p:ph type="subTitle" idx="4"/>
          </p:nvPr>
        </p:nvSpPr>
        <p:spPr>
          <a:xfrm>
            <a:off x="1583075" y="3242606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294800" cy="12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48"/>
          <p:cNvSpPr txBox="1">
            <a:spLocks noGrp="1"/>
          </p:cNvSpPr>
          <p:nvPr>
            <p:ph type="subTitle" idx="1"/>
          </p:nvPr>
        </p:nvSpPr>
        <p:spPr>
          <a:xfrm>
            <a:off x="720000" y="18847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48" name="Google Shape;548;p48"/>
          <p:cNvSpPr>
            <a:spLocks noGrp="1"/>
          </p:cNvSpPr>
          <p:nvPr>
            <p:ph type="pic" idx="2"/>
          </p:nvPr>
        </p:nvSpPr>
        <p:spPr>
          <a:xfrm>
            <a:off x="5527050" y="0"/>
            <a:ext cx="3617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48"/>
          <p:cNvSpPr/>
          <p:nvPr/>
        </p:nvSpPr>
        <p:spPr>
          <a:xfrm>
            <a:off x="-386850" y="1266975"/>
            <a:ext cx="684675" cy="133000"/>
          </a:xfrm>
          <a:custGeom>
            <a:avLst/>
            <a:gdLst/>
            <a:ahLst/>
            <a:cxnLst/>
            <a:rect l="l" t="t" r="r" b="b"/>
            <a:pathLst>
              <a:path w="27387" h="5320" fill="none" extrusionOk="0">
                <a:moveTo>
                  <a:pt x="0" y="0"/>
                </a:moveTo>
                <a:cubicBezTo>
                  <a:pt x="1976" y="0"/>
                  <a:pt x="1976" y="5320"/>
                  <a:pt x="3921" y="5320"/>
                </a:cubicBezTo>
                <a:cubicBezTo>
                  <a:pt x="5897" y="5320"/>
                  <a:pt x="5897" y="0"/>
                  <a:pt x="7812" y="0"/>
                </a:cubicBezTo>
                <a:cubicBezTo>
                  <a:pt x="9787" y="0"/>
                  <a:pt x="9787" y="5320"/>
                  <a:pt x="11733" y="5320"/>
                </a:cubicBezTo>
                <a:cubicBezTo>
                  <a:pt x="13709" y="5320"/>
                  <a:pt x="13709" y="0"/>
                  <a:pt x="15654" y="0"/>
                </a:cubicBezTo>
                <a:cubicBezTo>
                  <a:pt x="17630" y="0"/>
                  <a:pt x="17630" y="5320"/>
                  <a:pt x="19575" y="5320"/>
                </a:cubicBezTo>
                <a:cubicBezTo>
                  <a:pt x="21551" y="5320"/>
                  <a:pt x="21551" y="0"/>
                  <a:pt x="23466" y="0"/>
                </a:cubicBezTo>
                <a:cubicBezTo>
                  <a:pt x="25441" y="0"/>
                  <a:pt x="25441" y="5320"/>
                  <a:pt x="27387" y="5320"/>
                </a:cubicBezTo>
              </a:path>
            </a:pathLst>
          </a:custGeom>
          <a:solidFill>
            <a:schemeClr val="dk2"/>
          </a:solidFill>
          <a:ln w="19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48"/>
          <p:cNvGrpSpPr/>
          <p:nvPr/>
        </p:nvGrpSpPr>
        <p:grpSpPr>
          <a:xfrm>
            <a:off x="7695525" y="4330813"/>
            <a:ext cx="1591225" cy="546375"/>
            <a:chOff x="5110550" y="1352900"/>
            <a:chExt cx="1591225" cy="546375"/>
          </a:xfrm>
        </p:grpSpPr>
        <p:sp>
          <p:nvSpPr>
            <p:cNvPr id="551" name="Google Shape;551;p48"/>
            <p:cNvSpPr/>
            <p:nvPr/>
          </p:nvSpPr>
          <p:spPr>
            <a:xfrm>
              <a:off x="51105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517" y="1003"/>
                  </a:cubicBezTo>
                  <a:cubicBezTo>
                    <a:pt x="791" y="1003"/>
                    <a:pt x="1003" y="760"/>
                    <a:pt x="1003" y="487"/>
                  </a:cubicBezTo>
                  <a:cubicBezTo>
                    <a:pt x="1003" y="24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8"/>
            <p:cNvSpPr/>
            <p:nvPr/>
          </p:nvSpPr>
          <p:spPr>
            <a:xfrm>
              <a:off x="51766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8"/>
            <p:cNvSpPr/>
            <p:nvPr/>
          </p:nvSpPr>
          <p:spPr>
            <a:xfrm>
              <a:off x="52420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8"/>
            <p:cNvSpPr/>
            <p:nvPr/>
          </p:nvSpPr>
          <p:spPr>
            <a:xfrm>
              <a:off x="53066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8"/>
            <p:cNvSpPr/>
            <p:nvPr/>
          </p:nvSpPr>
          <p:spPr>
            <a:xfrm>
              <a:off x="53719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0"/>
                  </a:moveTo>
                  <a:cubicBezTo>
                    <a:pt x="244" y="0"/>
                    <a:pt x="0" y="243"/>
                    <a:pt x="0" y="487"/>
                  </a:cubicBezTo>
                  <a:cubicBezTo>
                    <a:pt x="0" y="760"/>
                    <a:pt x="244" y="1003"/>
                    <a:pt x="48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8"/>
            <p:cNvSpPr/>
            <p:nvPr/>
          </p:nvSpPr>
          <p:spPr>
            <a:xfrm>
              <a:off x="54380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4" y="0"/>
                    <a:pt x="1" y="243"/>
                    <a:pt x="1" y="487"/>
                  </a:cubicBezTo>
                  <a:cubicBezTo>
                    <a:pt x="1" y="760"/>
                    <a:pt x="214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8"/>
            <p:cNvSpPr/>
            <p:nvPr/>
          </p:nvSpPr>
          <p:spPr>
            <a:xfrm>
              <a:off x="55026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8"/>
            <p:cNvSpPr/>
            <p:nvPr/>
          </p:nvSpPr>
          <p:spPr>
            <a:xfrm>
              <a:off x="55680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8"/>
            <p:cNvSpPr/>
            <p:nvPr/>
          </p:nvSpPr>
          <p:spPr>
            <a:xfrm>
              <a:off x="56333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8"/>
            <p:cNvSpPr/>
            <p:nvPr/>
          </p:nvSpPr>
          <p:spPr>
            <a:xfrm>
              <a:off x="56987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4" y="0"/>
                    <a:pt x="1" y="243"/>
                    <a:pt x="1" y="487"/>
                  </a:cubicBezTo>
                  <a:cubicBezTo>
                    <a:pt x="1" y="760"/>
                    <a:pt x="244" y="1003"/>
                    <a:pt x="517" y="1003"/>
                  </a:cubicBezTo>
                  <a:cubicBezTo>
                    <a:pt x="760" y="1003"/>
                    <a:pt x="1004" y="760"/>
                    <a:pt x="1004" y="487"/>
                  </a:cubicBezTo>
                  <a:cubicBezTo>
                    <a:pt x="1004" y="24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8"/>
            <p:cNvSpPr/>
            <p:nvPr/>
          </p:nvSpPr>
          <p:spPr>
            <a:xfrm>
              <a:off x="57633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51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8"/>
            <p:cNvSpPr/>
            <p:nvPr/>
          </p:nvSpPr>
          <p:spPr>
            <a:xfrm>
              <a:off x="58294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8"/>
            <p:cNvSpPr/>
            <p:nvPr/>
          </p:nvSpPr>
          <p:spPr>
            <a:xfrm>
              <a:off x="58947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8"/>
            <p:cNvSpPr/>
            <p:nvPr/>
          </p:nvSpPr>
          <p:spPr>
            <a:xfrm>
              <a:off x="5959350" y="1352900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8"/>
            <p:cNvSpPr/>
            <p:nvPr/>
          </p:nvSpPr>
          <p:spPr>
            <a:xfrm>
              <a:off x="6024700" y="1352900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8"/>
            <p:cNvSpPr/>
            <p:nvPr/>
          </p:nvSpPr>
          <p:spPr>
            <a:xfrm>
              <a:off x="60900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51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8"/>
            <p:cNvSpPr/>
            <p:nvPr/>
          </p:nvSpPr>
          <p:spPr>
            <a:xfrm>
              <a:off x="61554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4" y="0"/>
                    <a:pt x="0" y="243"/>
                    <a:pt x="0" y="487"/>
                  </a:cubicBezTo>
                  <a:cubicBezTo>
                    <a:pt x="0" y="760"/>
                    <a:pt x="244" y="1003"/>
                    <a:pt x="517" y="1003"/>
                  </a:cubicBezTo>
                  <a:cubicBezTo>
                    <a:pt x="791" y="1003"/>
                    <a:pt x="1003" y="760"/>
                    <a:pt x="1003" y="487"/>
                  </a:cubicBezTo>
                  <a:cubicBezTo>
                    <a:pt x="1003" y="24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8"/>
            <p:cNvSpPr/>
            <p:nvPr/>
          </p:nvSpPr>
          <p:spPr>
            <a:xfrm>
              <a:off x="6219975" y="13529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518" y="0"/>
                  </a:moveTo>
                  <a:cubicBezTo>
                    <a:pt x="244" y="0"/>
                    <a:pt x="1" y="243"/>
                    <a:pt x="1" y="487"/>
                  </a:cubicBezTo>
                  <a:cubicBezTo>
                    <a:pt x="1" y="760"/>
                    <a:pt x="244" y="1003"/>
                    <a:pt x="518" y="1003"/>
                  </a:cubicBezTo>
                  <a:cubicBezTo>
                    <a:pt x="791" y="1003"/>
                    <a:pt x="1004" y="760"/>
                    <a:pt x="1004" y="487"/>
                  </a:cubicBezTo>
                  <a:cubicBezTo>
                    <a:pt x="1004" y="24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8"/>
            <p:cNvSpPr/>
            <p:nvPr/>
          </p:nvSpPr>
          <p:spPr>
            <a:xfrm>
              <a:off x="62861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8"/>
            <p:cNvSpPr/>
            <p:nvPr/>
          </p:nvSpPr>
          <p:spPr>
            <a:xfrm>
              <a:off x="63514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8"/>
            <p:cNvSpPr/>
            <p:nvPr/>
          </p:nvSpPr>
          <p:spPr>
            <a:xfrm>
              <a:off x="64160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6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8"/>
            <p:cNvSpPr/>
            <p:nvPr/>
          </p:nvSpPr>
          <p:spPr>
            <a:xfrm>
              <a:off x="64814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486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8"/>
            <p:cNvSpPr/>
            <p:nvPr/>
          </p:nvSpPr>
          <p:spPr>
            <a:xfrm>
              <a:off x="65475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8"/>
            <p:cNvSpPr/>
            <p:nvPr/>
          </p:nvSpPr>
          <p:spPr>
            <a:xfrm>
              <a:off x="66128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8"/>
            <p:cNvSpPr/>
            <p:nvPr/>
          </p:nvSpPr>
          <p:spPr>
            <a:xfrm>
              <a:off x="6677450" y="1352900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8"/>
            <p:cNvSpPr/>
            <p:nvPr/>
          </p:nvSpPr>
          <p:spPr>
            <a:xfrm>
              <a:off x="51105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91" y="1004"/>
                    <a:pt x="1003" y="761"/>
                    <a:pt x="1003" y="518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8"/>
            <p:cNvSpPr/>
            <p:nvPr/>
          </p:nvSpPr>
          <p:spPr>
            <a:xfrm>
              <a:off x="51766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8"/>
            <p:cNvSpPr/>
            <p:nvPr/>
          </p:nvSpPr>
          <p:spPr>
            <a:xfrm>
              <a:off x="52420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8"/>
            <p:cNvSpPr/>
            <p:nvPr/>
          </p:nvSpPr>
          <p:spPr>
            <a:xfrm>
              <a:off x="53066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8"/>
            <p:cNvSpPr/>
            <p:nvPr/>
          </p:nvSpPr>
          <p:spPr>
            <a:xfrm>
              <a:off x="53719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1"/>
                  </a:moveTo>
                  <a:cubicBezTo>
                    <a:pt x="244" y="1"/>
                    <a:pt x="0" y="244"/>
                    <a:pt x="0" y="518"/>
                  </a:cubicBezTo>
                  <a:cubicBezTo>
                    <a:pt x="0" y="761"/>
                    <a:pt x="244" y="1004"/>
                    <a:pt x="48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8"/>
            <p:cNvSpPr/>
            <p:nvPr/>
          </p:nvSpPr>
          <p:spPr>
            <a:xfrm>
              <a:off x="54380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4" y="1"/>
                    <a:pt x="1" y="244"/>
                    <a:pt x="1" y="518"/>
                  </a:cubicBezTo>
                  <a:cubicBezTo>
                    <a:pt x="1" y="761"/>
                    <a:pt x="214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8"/>
            <p:cNvSpPr/>
            <p:nvPr/>
          </p:nvSpPr>
          <p:spPr>
            <a:xfrm>
              <a:off x="55026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8"/>
            <p:cNvSpPr/>
            <p:nvPr/>
          </p:nvSpPr>
          <p:spPr>
            <a:xfrm>
              <a:off x="55680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8"/>
            <p:cNvSpPr/>
            <p:nvPr/>
          </p:nvSpPr>
          <p:spPr>
            <a:xfrm>
              <a:off x="56333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8"/>
            <p:cNvSpPr/>
            <p:nvPr/>
          </p:nvSpPr>
          <p:spPr>
            <a:xfrm>
              <a:off x="56987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4" y="1"/>
                    <a:pt x="1" y="244"/>
                    <a:pt x="1" y="518"/>
                  </a:cubicBezTo>
                  <a:cubicBezTo>
                    <a:pt x="1" y="761"/>
                    <a:pt x="244" y="1004"/>
                    <a:pt x="517" y="1004"/>
                  </a:cubicBezTo>
                  <a:cubicBezTo>
                    <a:pt x="760" y="1004"/>
                    <a:pt x="1004" y="761"/>
                    <a:pt x="1004" y="518"/>
                  </a:cubicBezTo>
                  <a:cubicBezTo>
                    <a:pt x="1004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8"/>
            <p:cNvSpPr/>
            <p:nvPr/>
          </p:nvSpPr>
          <p:spPr>
            <a:xfrm>
              <a:off x="57633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8"/>
            <p:cNvSpPr/>
            <p:nvPr/>
          </p:nvSpPr>
          <p:spPr>
            <a:xfrm>
              <a:off x="58294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8"/>
            <p:cNvSpPr/>
            <p:nvPr/>
          </p:nvSpPr>
          <p:spPr>
            <a:xfrm>
              <a:off x="58947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8"/>
            <p:cNvSpPr/>
            <p:nvPr/>
          </p:nvSpPr>
          <p:spPr>
            <a:xfrm>
              <a:off x="5959350" y="1417475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8"/>
            <p:cNvSpPr/>
            <p:nvPr/>
          </p:nvSpPr>
          <p:spPr>
            <a:xfrm>
              <a:off x="6024700" y="1417475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8"/>
            <p:cNvSpPr/>
            <p:nvPr/>
          </p:nvSpPr>
          <p:spPr>
            <a:xfrm>
              <a:off x="60900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8"/>
            <p:cNvSpPr/>
            <p:nvPr/>
          </p:nvSpPr>
          <p:spPr>
            <a:xfrm>
              <a:off x="61554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4" y="1"/>
                    <a:pt x="0" y="244"/>
                    <a:pt x="0" y="518"/>
                  </a:cubicBezTo>
                  <a:cubicBezTo>
                    <a:pt x="0" y="761"/>
                    <a:pt x="244" y="1004"/>
                    <a:pt x="517" y="1004"/>
                  </a:cubicBezTo>
                  <a:cubicBezTo>
                    <a:pt x="791" y="1004"/>
                    <a:pt x="1003" y="761"/>
                    <a:pt x="1003" y="518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8"/>
            <p:cNvSpPr/>
            <p:nvPr/>
          </p:nvSpPr>
          <p:spPr>
            <a:xfrm>
              <a:off x="6219975" y="1417475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518" y="1"/>
                  </a:moveTo>
                  <a:cubicBezTo>
                    <a:pt x="244" y="1"/>
                    <a:pt x="1" y="244"/>
                    <a:pt x="1" y="518"/>
                  </a:cubicBezTo>
                  <a:cubicBezTo>
                    <a:pt x="1" y="761"/>
                    <a:pt x="244" y="1004"/>
                    <a:pt x="518" y="1004"/>
                  </a:cubicBezTo>
                  <a:cubicBezTo>
                    <a:pt x="791" y="1004"/>
                    <a:pt x="1004" y="761"/>
                    <a:pt x="1004" y="518"/>
                  </a:cubicBezTo>
                  <a:cubicBezTo>
                    <a:pt x="1004" y="24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8"/>
            <p:cNvSpPr/>
            <p:nvPr/>
          </p:nvSpPr>
          <p:spPr>
            <a:xfrm>
              <a:off x="62861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8"/>
            <p:cNvSpPr/>
            <p:nvPr/>
          </p:nvSpPr>
          <p:spPr>
            <a:xfrm>
              <a:off x="63514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8"/>
            <p:cNvSpPr/>
            <p:nvPr/>
          </p:nvSpPr>
          <p:spPr>
            <a:xfrm>
              <a:off x="64160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6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8"/>
            <p:cNvSpPr/>
            <p:nvPr/>
          </p:nvSpPr>
          <p:spPr>
            <a:xfrm>
              <a:off x="64814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486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8"/>
            <p:cNvSpPr/>
            <p:nvPr/>
          </p:nvSpPr>
          <p:spPr>
            <a:xfrm>
              <a:off x="65475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8"/>
            <p:cNvSpPr/>
            <p:nvPr/>
          </p:nvSpPr>
          <p:spPr>
            <a:xfrm>
              <a:off x="66128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8"/>
            <p:cNvSpPr/>
            <p:nvPr/>
          </p:nvSpPr>
          <p:spPr>
            <a:xfrm>
              <a:off x="6677450" y="1417475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8"/>
            <p:cNvSpPr/>
            <p:nvPr/>
          </p:nvSpPr>
          <p:spPr>
            <a:xfrm>
              <a:off x="51105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8"/>
            <p:cNvSpPr/>
            <p:nvPr/>
          </p:nvSpPr>
          <p:spPr>
            <a:xfrm>
              <a:off x="51766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8"/>
            <p:cNvSpPr/>
            <p:nvPr/>
          </p:nvSpPr>
          <p:spPr>
            <a:xfrm>
              <a:off x="52420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8"/>
            <p:cNvSpPr/>
            <p:nvPr/>
          </p:nvSpPr>
          <p:spPr>
            <a:xfrm>
              <a:off x="53066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8"/>
            <p:cNvSpPr/>
            <p:nvPr/>
          </p:nvSpPr>
          <p:spPr>
            <a:xfrm>
              <a:off x="53719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8"/>
            <p:cNvSpPr/>
            <p:nvPr/>
          </p:nvSpPr>
          <p:spPr>
            <a:xfrm>
              <a:off x="54380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4" y="0"/>
                    <a:pt x="1" y="213"/>
                    <a:pt x="1" y="487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55026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55680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56333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56987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7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57633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58294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58947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5959350" y="148360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6024700" y="148360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60900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61554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6219975" y="1483600"/>
              <a:ext cx="25125" cy="24325"/>
            </a:xfrm>
            <a:custGeom>
              <a:avLst/>
              <a:gdLst/>
              <a:ahLst/>
              <a:cxnLst/>
              <a:rect l="l" t="t" r="r" b="b"/>
              <a:pathLst>
                <a:path w="1005" h="973" extrusionOk="0">
                  <a:moveTo>
                    <a:pt x="518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7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62861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63514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64160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64814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65475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66128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6677450" y="148360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51105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8"/>
            <p:cNvSpPr/>
            <p:nvPr/>
          </p:nvSpPr>
          <p:spPr>
            <a:xfrm>
              <a:off x="51766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8"/>
            <p:cNvSpPr/>
            <p:nvPr/>
          </p:nvSpPr>
          <p:spPr>
            <a:xfrm>
              <a:off x="52420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53066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53719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54380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4" y="0"/>
                    <a:pt x="1" y="213"/>
                    <a:pt x="1" y="487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55026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55680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56333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56987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7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57633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8"/>
            <p:cNvSpPr/>
            <p:nvPr/>
          </p:nvSpPr>
          <p:spPr>
            <a:xfrm>
              <a:off x="58294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58947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5959350" y="1548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6024700" y="1548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60900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61554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6219975" y="1548950"/>
              <a:ext cx="25125" cy="24325"/>
            </a:xfrm>
            <a:custGeom>
              <a:avLst/>
              <a:gdLst/>
              <a:ahLst/>
              <a:cxnLst/>
              <a:rect l="l" t="t" r="r" b="b"/>
              <a:pathLst>
                <a:path w="1005" h="973" extrusionOk="0">
                  <a:moveTo>
                    <a:pt x="518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7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62861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63514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64160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64814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65475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66128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6677450" y="1548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51105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51766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52420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53066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53719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54380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4" y="1"/>
                    <a:pt x="1" y="214"/>
                    <a:pt x="1" y="487"/>
                  </a:cubicBezTo>
                  <a:cubicBezTo>
                    <a:pt x="1" y="761"/>
                    <a:pt x="214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55026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55680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6333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56987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7" y="974"/>
                  </a:cubicBezTo>
                  <a:cubicBezTo>
                    <a:pt x="760" y="974"/>
                    <a:pt x="1004" y="761"/>
                    <a:pt x="1004" y="487"/>
                  </a:cubicBezTo>
                  <a:cubicBezTo>
                    <a:pt x="1004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57633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8294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8947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5959350" y="161352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6024700" y="161352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60900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61554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6219975" y="1613525"/>
              <a:ext cx="25125" cy="24350"/>
            </a:xfrm>
            <a:custGeom>
              <a:avLst/>
              <a:gdLst/>
              <a:ahLst/>
              <a:cxnLst/>
              <a:rect l="l" t="t" r="r" b="b"/>
              <a:pathLst>
                <a:path w="1005" h="974" extrusionOk="0">
                  <a:moveTo>
                    <a:pt x="518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8" y="974"/>
                  </a:cubicBezTo>
                  <a:cubicBezTo>
                    <a:pt x="791" y="974"/>
                    <a:pt x="1004" y="761"/>
                    <a:pt x="1004" y="487"/>
                  </a:cubicBezTo>
                  <a:cubicBezTo>
                    <a:pt x="1004" y="21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62861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63514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64160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64814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65475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66128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6677450" y="161352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51105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51766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52420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53066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53719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54380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4" y="1"/>
                    <a:pt x="1" y="214"/>
                    <a:pt x="1" y="487"/>
                  </a:cubicBezTo>
                  <a:cubicBezTo>
                    <a:pt x="1" y="761"/>
                    <a:pt x="214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5026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5680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6333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6987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7" y="974"/>
                  </a:cubicBezTo>
                  <a:cubicBezTo>
                    <a:pt x="760" y="974"/>
                    <a:pt x="1004" y="761"/>
                    <a:pt x="1004" y="487"/>
                  </a:cubicBezTo>
                  <a:cubicBezTo>
                    <a:pt x="1004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7633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58294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58947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5959350" y="167887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6024700" y="167887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60900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61554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6219975" y="1678875"/>
              <a:ext cx="25125" cy="24350"/>
            </a:xfrm>
            <a:custGeom>
              <a:avLst/>
              <a:gdLst/>
              <a:ahLst/>
              <a:cxnLst/>
              <a:rect l="l" t="t" r="r" b="b"/>
              <a:pathLst>
                <a:path w="1005" h="974" extrusionOk="0">
                  <a:moveTo>
                    <a:pt x="518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8" y="974"/>
                  </a:cubicBezTo>
                  <a:cubicBezTo>
                    <a:pt x="791" y="974"/>
                    <a:pt x="1004" y="761"/>
                    <a:pt x="1004" y="487"/>
                  </a:cubicBezTo>
                  <a:cubicBezTo>
                    <a:pt x="1004" y="21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62861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63514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64160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64814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65475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66128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6677450" y="167887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51105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91" y="1004"/>
                    <a:pt x="1003" y="761"/>
                    <a:pt x="1003" y="487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1766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2420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3066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3719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7" y="1"/>
                  </a:moveTo>
                  <a:cubicBezTo>
                    <a:pt x="244" y="1"/>
                    <a:pt x="0" y="244"/>
                    <a:pt x="0" y="487"/>
                  </a:cubicBezTo>
                  <a:cubicBezTo>
                    <a:pt x="0" y="761"/>
                    <a:pt x="244" y="1004"/>
                    <a:pt x="48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4380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4" y="1"/>
                    <a:pt x="1" y="244"/>
                    <a:pt x="1" y="487"/>
                  </a:cubicBezTo>
                  <a:cubicBezTo>
                    <a:pt x="1" y="761"/>
                    <a:pt x="214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5026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5680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333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56987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4" y="1"/>
                    <a:pt x="1" y="244"/>
                    <a:pt x="1" y="487"/>
                  </a:cubicBezTo>
                  <a:cubicBezTo>
                    <a:pt x="1" y="761"/>
                    <a:pt x="244" y="1004"/>
                    <a:pt x="517" y="1004"/>
                  </a:cubicBezTo>
                  <a:cubicBezTo>
                    <a:pt x="760" y="1004"/>
                    <a:pt x="1004" y="761"/>
                    <a:pt x="1004" y="487"/>
                  </a:cubicBezTo>
                  <a:cubicBezTo>
                    <a:pt x="1004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57633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58294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58947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5959350" y="1744225"/>
              <a:ext cx="24325" cy="25125"/>
            </a:xfrm>
            <a:custGeom>
              <a:avLst/>
              <a:gdLst/>
              <a:ahLst/>
              <a:cxnLst/>
              <a:rect l="l" t="t" r="r" b="b"/>
              <a:pathLst>
                <a:path w="973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6024700" y="1744225"/>
              <a:ext cx="24325" cy="25125"/>
            </a:xfrm>
            <a:custGeom>
              <a:avLst/>
              <a:gdLst/>
              <a:ahLst/>
              <a:cxnLst/>
              <a:rect l="l" t="t" r="r" b="b"/>
              <a:pathLst>
                <a:path w="973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60900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61554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4" y="1"/>
                    <a:pt x="0" y="244"/>
                    <a:pt x="0" y="487"/>
                  </a:cubicBezTo>
                  <a:cubicBezTo>
                    <a:pt x="0" y="761"/>
                    <a:pt x="244" y="1004"/>
                    <a:pt x="517" y="1004"/>
                  </a:cubicBezTo>
                  <a:cubicBezTo>
                    <a:pt x="791" y="1004"/>
                    <a:pt x="1003" y="761"/>
                    <a:pt x="1003" y="487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6219975" y="17442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18" y="1"/>
                  </a:moveTo>
                  <a:cubicBezTo>
                    <a:pt x="244" y="1"/>
                    <a:pt x="1" y="244"/>
                    <a:pt x="1" y="487"/>
                  </a:cubicBezTo>
                  <a:cubicBezTo>
                    <a:pt x="1" y="761"/>
                    <a:pt x="244" y="1004"/>
                    <a:pt x="518" y="1004"/>
                  </a:cubicBezTo>
                  <a:cubicBezTo>
                    <a:pt x="791" y="1004"/>
                    <a:pt x="1004" y="761"/>
                    <a:pt x="1004" y="487"/>
                  </a:cubicBezTo>
                  <a:cubicBezTo>
                    <a:pt x="1004" y="24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62861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63514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64160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6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8"/>
            <p:cNvSpPr/>
            <p:nvPr/>
          </p:nvSpPr>
          <p:spPr>
            <a:xfrm>
              <a:off x="64814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6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486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8"/>
            <p:cNvSpPr/>
            <p:nvPr/>
          </p:nvSpPr>
          <p:spPr>
            <a:xfrm>
              <a:off x="65475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8"/>
            <p:cNvSpPr/>
            <p:nvPr/>
          </p:nvSpPr>
          <p:spPr>
            <a:xfrm>
              <a:off x="66128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8"/>
            <p:cNvSpPr/>
            <p:nvPr/>
          </p:nvSpPr>
          <p:spPr>
            <a:xfrm>
              <a:off x="6677450" y="1744225"/>
              <a:ext cx="24325" cy="25125"/>
            </a:xfrm>
            <a:custGeom>
              <a:avLst/>
              <a:gdLst/>
              <a:ahLst/>
              <a:cxnLst/>
              <a:rect l="l" t="t" r="r" b="b"/>
              <a:pathLst>
                <a:path w="973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8"/>
            <p:cNvSpPr/>
            <p:nvPr/>
          </p:nvSpPr>
          <p:spPr>
            <a:xfrm>
              <a:off x="51105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8"/>
            <p:cNvSpPr/>
            <p:nvPr/>
          </p:nvSpPr>
          <p:spPr>
            <a:xfrm>
              <a:off x="51766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8"/>
            <p:cNvSpPr/>
            <p:nvPr/>
          </p:nvSpPr>
          <p:spPr>
            <a:xfrm>
              <a:off x="52420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8"/>
            <p:cNvSpPr/>
            <p:nvPr/>
          </p:nvSpPr>
          <p:spPr>
            <a:xfrm>
              <a:off x="53066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8"/>
            <p:cNvSpPr/>
            <p:nvPr/>
          </p:nvSpPr>
          <p:spPr>
            <a:xfrm>
              <a:off x="53719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8"/>
            <p:cNvSpPr/>
            <p:nvPr/>
          </p:nvSpPr>
          <p:spPr>
            <a:xfrm>
              <a:off x="54380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4" y="0"/>
                    <a:pt x="1" y="213"/>
                    <a:pt x="1" y="487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8"/>
            <p:cNvSpPr/>
            <p:nvPr/>
          </p:nvSpPr>
          <p:spPr>
            <a:xfrm>
              <a:off x="55026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8"/>
            <p:cNvSpPr/>
            <p:nvPr/>
          </p:nvSpPr>
          <p:spPr>
            <a:xfrm>
              <a:off x="55680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8"/>
            <p:cNvSpPr/>
            <p:nvPr/>
          </p:nvSpPr>
          <p:spPr>
            <a:xfrm>
              <a:off x="56333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8"/>
            <p:cNvSpPr/>
            <p:nvPr/>
          </p:nvSpPr>
          <p:spPr>
            <a:xfrm>
              <a:off x="56987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7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8"/>
            <p:cNvSpPr/>
            <p:nvPr/>
          </p:nvSpPr>
          <p:spPr>
            <a:xfrm>
              <a:off x="57633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8"/>
            <p:cNvSpPr/>
            <p:nvPr/>
          </p:nvSpPr>
          <p:spPr>
            <a:xfrm>
              <a:off x="58294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8"/>
            <p:cNvSpPr/>
            <p:nvPr/>
          </p:nvSpPr>
          <p:spPr>
            <a:xfrm>
              <a:off x="58947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8"/>
            <p:cNvSpPr/>
            <p:nvPr/>
          </p:nvSpPr>
          <p:spPr>
            <a:xfrm>
              <a:off x="5959350" y="1810350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8"/>
            <p:cNvSpPr/>
            <p:nvPr/>
          </p:nvSpPr>
          <p:spPr>
            <a:xfrm>
              <a:off x="6024700" y="1810350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8"/>
            <p:cNvSpPr/>
            <p:nvPr/>
          </p:nvSpPr>
          <p:spPr>
            <a:xfrm>
              <a:off x="60900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8"/>
            <p:cNvSpPr/>
            <p:nvPr/>
          </p:nvSpPr>
          <p:spPr>
            <a:xfrm>
              <a:off x="61554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8"/>
            <p:cNvSpPr/>
            <p:nvPr/>
          </p:nvSpPr>
          <p:spPr>
            <a:xfrm>
              <a:off x="6219975" y="1810350"/>
              <a:ext cx="25125" cy="24350"/>
            </a:xfrm>
            <a:custGeom>
              <a:avLst/>
              <a:gdLst/>
              <a:ahLst/>
              <a:cxnLst/>
              <a:rect l="l" t="t" r="r" b="b"/>
              <a:pathLst>
                <a:path w="1005" h="974" extrusionOk="0">
                  <a:moveTo>
                    <a:pt x="518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7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8"/>
            <p:cNvSpPr/>
            <p:nvPr/>
          </p:nvSpPr>
          <p:spPr>
            <a:xfrm>
              <a:off x="62861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8"/>
            <p:cNvSpPr/>
            <p:nvPr/>
          </p:nvSpPr>
          <p:spPr>
            <a:xfrm>
              <a:off x="63514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8"/>
            <p:cNvSpPr/>
            <p:nvPr/>
          </p:nvSpPr>
          <p:spPr>
            <a:xfrm>
              <a:off x="64160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8"/>
            <p:cNvSpPr/>
            <p:nvPr/>
          </p:nvSpPr>
          <p:spPr>
            <a:xfrm>
              <a:off x="64814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8"/>
            <p:cNvSpPr/>
            <p:nvPr/>
          </p:nvSpPr>
          <p:spPr>
            <a:xfrm>
              <a:off x="65475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8"/>
            <p:cNvSpPr/>
            <p:nvPr/>
          </p:nvSpPr>
          <p:spPr>
            <a:xfrm>
              <a:off x="66128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8"/>
            <p:cNvSpPr/>
            <p:nvPr/>
          </p:nvSpPr>
          <p:spPr>
            <a:xfrm>
              <a:off x="6677450" y="1810350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8"/>
            <p:cNvSpPr/>
            <p:nvPr/>
          </p:nvSpPr>
          <p:spPr>
            <a:xfrm>
              <a:off x="51105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6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8"/>
            <p:cNvSpPr/>
            <p:nvPr/>
          </p:nvSpPr>
          <p:spPr>
            <a:xfrm>
              <a:off x="51766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8"/>
            <p:cNvSpPr/>
            <p:nvPr/>
          </p:nvSpPr>
          <p:spPr>
            <a:xfrm>
              <a:off x="52420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8"/>
            <p:cNvSpPr/>
            <p:nvPr/>
          </p:nvSpPr>
          <p:spPr>
            <a:xfrm>
              <a:off x="53066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8"/>
            <p:cNvSpPr/>
            <p:nvPr/>
          </p:nvSpPr>
          <p:spPr>
            <a:xfrm>
              <a:off x="53719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44" y="0"/>
                    <a:pt x="0" y="213"/>
                    <a:pt x="0" y="486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8"/>
            <p:cNvSpPr/>
            <p:nvPr/>
          </p:nvSpPr>
          <p:spPr>
            <a:xfrm>
              <a:off x="54380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4" y="0"/>
                    <a:pt x="1" y="213"/>
                    <a:pt x="1" y="486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8"/>
            <p:cNvSpPr/>
            <p:nvPr/>
          </p:nvSpPr>
          <p:spPr>
            <a:xfrm>
              <a:off x="55026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8"/>
            <p:cNvSpPr/>
            <p:nvPr/>
          </p:nvSpPr>
          <p:spPr>
            <a:xfrm>
              <a:off x="55680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8"/>
            <p:cNvSpPr/>
            <p:nvPr/>
          </p:nvSpPr>
          <p:spPr>
            <a:xfrm>
              <a:off x="56333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8"/>
            <p:cNvSpPr/>
            <p:nvPr/>
          </p:nvSpPr>
          <p:spPr>
            <a:xfrm>
              <a:off x="56987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1" y="213"/>
                    <a:pt x="1" y="486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6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8"/>
            <p:cNvSpPr/>
            <p:nvPr/>
          </p:nvSpPr>
          <p:spPr>
            <a:xfrm>
              <a:off x="57633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8"/>
            <p:cNvSpPr/>
            <p:nvPr/>
          </p:nvSpPr>
          <p:spPr>
            <a:xfrm>
              <a:off x="58294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8"/>
            <p:cNvSpPr/>
            <p:nvPr/>
          </p:nvSpPr>
          <p:spPr>
            <a:xfrm>
              <a:off x="58947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8"/>
            <p:cNvSpPr/>
            <p:nvPr/>
          </p:nvSpPr>
          <p:spPr>
            <a:xfrm>
              <a:off x="5959350" y="1874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8"/>
            <p:cNvSpPr/>
            <p:nvPr/>
          </p:nvSpPr>
          <p:spPr>
            <a:xfrm>
              <a:off x="6024700" y="1874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8"/>
            <p:cNvSpPr/>
            <p:nvPr/>
          </p:nvSpPr>
          <p:spPr>
            <a:xfrm>
              <a:off x="60900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8"/>
            <p:cNvSpPr/>
            <p:nvPr/>
          </p:nvSpPr>
          <p:spPr>
            <a:xfrm>
              <a:off x="61554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0" y="213"/>
                    <a:pt x="0" y="486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6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8"/>
            <p:cNvSpPr/>
            <p:nvPr/>
          </p:nvSpPr>
          <p:spPr>
            <a:xfrm>
              <a:off x="6219975" y="1874950"/>
              <a:ext cx="25125" cy="24325"/>
            </a:xfrm>
            <a:custGeom>
              <a:avLst/>
              <a:gdLst/>
              <a:ahLst/>
              <a:cxnLst/>
              <a:rect l="l" t="t" r="r" b="b"/>
              <a:pathLst>
                <a:path w="1005" h="973" extrusionOk="0">
                  <a:moveTo>
                    <a:pt x="518" y="0"/>
                  </a:moveTo>
                  <a:cubicBezTo>
                    <a:pt x="244" y="0"/>
                    <a:pt x="1" y="213"/>
                    <a:pt x="1" y="486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6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8"/>
            <p:cNvSpPr/>
            <p:nvPr/>
          </p:nvSpPr>
          <p:spPr>
            <a:xfrm>
              <a:off x="62861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8"/>
            <p:cNvSpPr/>
            <p:nvPr/>
          </p:nvSpPr>
          <p:spPr>
            <a:xfrm>
              <a:off x="63514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8"/>
            <p:cNvSpPr/>
            <p:nvPr/>
          </p:nvSpPr>
          <p:spPr>
            <a:xfrm>
              <a:off x="64160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8"/>
            <p:cNvSpPr/>
            <p:nvPr/>
          </p:nvSpPr>
          <p:spPr>
            <a:xfrm>
              <a:off x="64814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8"/>
            <p:cNvSpPr/>
            <p:nvPr/>
          </p:nvSpPr>
          <p:spPr>
            <a:xfrm>
              <a:off x="65475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8"/>
            <p:cNvSpPr/>
            <p:nvPr/>
          </p:nvSpPr>
          <p:spPr>
            <a:xfrm>
              <a:off x="66128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8"/>
            <p:cNvSpPr/>
            <p:nvPr/>
          </p:nvSpPr>
          <p:spPr>
            <a:xfrm>
              <a:off x="6677450" y="1874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9"/>
          <p:cNvSpPr txBox="1">
            <a:spLocks noGrp="1"/>
          </p:cNvSpPr>
          <p:nvPr>
            <p:ph type="title"/>
          </p:nvPr>
        </p:nvSpPr>
        <p:spPr>
          <a:xfrm>
            <a:off x="1001125" y="1418100"/>
            <a:ext cx="6896700" cy="23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0"/>
          <p:cNvSpPr txBox="1">
            <a:spLocks noGrp="1"/>
          </p:cNvSpPr>
          <p:nvPr>
            <p:ph type="title"/>
          </p:nvPr>
        </p:nvSpPr>
        <p:spPr>
          <a:xfrm>
            <a:off x="3028925" y="1192800"/>
            <a:ext cx="4992300" cy="17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50"/>
          <p:cNvSpPr txBox="1">
            <a:spLocks noGrp="1"/>
          </p:cNvSpPr>
          <p:nvPr>
            <p:ph type="subTitle" idx="1"/>
          </p:nvPr>
        </p:nvSpPr>
        <p:spPr>
          <a:xfrm>
            <a:off x="3028925" y="2965300"/>
            <a:ext cx="4992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52"/>
          <p:cNvSpPr txBox="1">
            <a:spLocks noGrp="1"/>
          </p:cNvSpPr>
          <p:nvPr>
            <p:ph type="title" hasCustomPrompt="1"/>
          </p:nvPr>
        </p:nvSpPr>
        <p:spPr>
          <a:xfrm>
            <a:off x="1284000" y="1488200"/>
            <a:ext cx="6576000" cy="10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87" name="Google Shape;787;p52"/>
          <p:cNvSpPr txBox="1">
            <a:spLocks noGrp="1"/>
          </p:cNvSpPr>
          <p:nvPr>
            <p:ph type="subTitle" idx="1"/>
          </p:nvPr>
        </p:nvSpPr>
        <p:spPr>
          <a:xfrm>
            <a:off x="1284000" y="2561797"/>
            <a:ext cx="65760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rgbClr val="191919"/>
        </a:soli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5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54"/>
          <p:cNvSpPr txBox="1">
            <a:spLocks noGrp="1"/>
          </p:cNvSpPr>
          <p:nvPr>
            <p:ph type="subTitle" idx="1"/>
          </p:nvPr>
        </p:nvSpPr>
        <p:spPr>
          <a:xfrm>
            <a:off x="934300" y="216614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54"/>
          <p:cNvSpPr txBox="1">
            <a:spLocks noGrp="1"/>
          </p:cNvSpPr>
          <p:nvPr>
            <p:ph type="subTitle" idx="2"/>
          </p:nvPr>
        </p:nvSpPr>
        <p:spPr>
          <a:xfrm>
            <a:off x="3633569" y="216614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54"/>
          <p:cNvSpPr txBox="1">
            <a:spLocks noGrp="1"/>
          </p:cNvSpPr>
          <p:nvPr>
            <p:ph type="subTitle" idx="3"/>
          </p:nvPr>
        </p:nvSpPr>
        <p:spPr>
          <a:xfrm>
            <a:off x="934300" y="374390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54"/>
          <p:cNvSpPr txBox="1">
            <a:spLocks noGrp="1"/>
          </p:cNvSpPr>
          <p:nvPr>
            <p:ph type="subTitle" idx="4"/>
          </p:nvPr>
        </p:nvSpPr>
        <p:spPr>
          <a:xfrm>
            <a:off x="3633569" y="374390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54"/>
          <p:cNvSpPr txBox="1">
            <a:spLocks noGrp="1"/>
          </p:cNvSpPr>
          <p:nvPr>
            <p:ph type="title" idx="5" hasCustomPrompt="1"/>
          </p:nvPr>
        </p:nvSpPr>
        <p:spPr>
          <a:xfrm>
            <a:off x="1719702" y="1354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6" name="Google Shape;796;p54"/>
          <p:cNvSpPr txBox="1">
            <a:spLocks noGrp="1"/>
          </p:cNvSpPr>
          <p:nvPr>
            <p:ph type="title" idx="6" hasCustomPrompt="1"/>
          </p:nvPr>
        </p:nvSpPr>
        <p:spPr>
          <a:xfrm>
            <a:off x="1719702" y="29327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7" name="Google Shape;797;p54"/>
          <p:cNvSpPr txBox="1">
            <a:spLocks noGrp="1"/>
          </p:cNvSpPr>
          <p:nvPr>
            <p:ph type="title" idx="7" hasCustomPrompt="1"/>
          </p:nvPr>
        </p:nvSpPr>
        <p:spPr>
          <a:xfrm>
            <a:off x="4418977" y="1354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8" name="Google Shape;798;p54"/>
          <p:cNvSpPr txBox="1">
            <a:spLocks noGrp="1"/>
          </p:cNvSpPr>
          <p:nvPr>
            <p:ph type="title" idx="8" hasCustomPrompt="1"/>
          </p:nvPr>
        </p:nvSpPr>
        <p:spPr>
          <a:xfrm>
            <a:off x="4418977" y="29327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9" name="Google Shape;799;p54"/>
          <p:cNvSpPr txBox="1">
            <a:spLocks noGrp="1"/>
          </p:cNvSpPr>
          <p:nvPr>
            <p:ph type="subTitle" idx="9"/>
          </p:nvPr>
        </p:nvSpPr>
        <p:spPr>
          <a:xfrm>
            <a:off x="934300" y="19143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0" name="Google Shape;800;p54"/>
          <p:cNvSpPr txBox="1">
            <a:spLocks noGrp="1"/>
          </p:cNvSpPr>
          <p:nvPr>
            <p:ph type="subTitle" idx="13"/>
          </p:nvPr>
        </p:nvSpPr>
        <p:spPr>
          <a:xfrm>
            <a:off x="3633575" y="19143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1" name="Google Shape;801;p54"/>
          <p:cNvSpPr txBox="1">
            <a:spLocks noGrp="1"/>
          </p:cNvSpPr>
          <p:nvPr>
            <p:ph type="subTitle" idx="14"/>
          </p:nvPr>
        </p:nvSpPr>
        <p:spPr>
          <a:xfrm>
            <a:off x="934300" y="34922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2" name="Google Shape;802;p54"/>
          <p:cNvSpPr txBox="1">
            <a:spLocks noGrp="1"/>
          </p:cNvSpPr>
          <p:nvPr>
            <p:ph type="subTitle" idx="15"/>
          </p:nvPr>
        </p:nvSpPr>
        <p:spPr>
          <a:xfrm>
            <a:off x="3633575" y="34922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bg>
      <p:bgPr>
        <a:solidFill>
          <a:schemeClr val="dk1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5"/>
          <p:cNvSpPr txBox="1">
            <a:spLocks noGrp="1"/>
          </p:cNvSpPr>
          <p:nvPr>
            <p:ph type="title"/>
          </p:nvPr>
        </p:nvSpPr>
        <p:spPr>
          <a:xfrm>
            <a:off x="701875" y="525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1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807" name="Google Shape;807;p56"/>
          <p:cNvSpPr txBox="1">
            <a:spLocks noGrp="1"/>
          </p:cNvSpPr>
          <p:nvPr>
            <p:ph type="subTitle" idx="1"/>
          </p:nvPr>
        </p:nvSpPr>
        <p:spPr>
          <a:xfrm>
            <a:off x="1947450" y="2050238"/>
            <a:ext cx="5249100" cy="60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8" name="Google Shape;808;p56"/>
          <p:cNvSpPr txBox="1">
            <a:spLocks noGrp="1"/>
          </p:cNvSpPr>
          <p:nvPr>
            <p:ph type="subTitle" idx="2"/>
          </p:nvPr>
        </p:nvSpPr>
        <p:spPr>
          <a:xfrm>
            <a:off x="1947450" y="3689350"/>
            <a:ext cx="5249100" cy="6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9" name="Google Shape;809;p56"/>
          <p:cNvSpPr txBox="1">
            <a:spLocks noGrp="1"/>
          </p:cNvSpPr>
          <p:nvPr>
            <p:ph type="subTitle" idx="3"/>
          </p:nvPr>
        </p:nvSpPr>
        <p:spPr>
          <a:xfrm>
            <a:off x="1947450" y="1499775"/>
            <a:ext cx="5249100" cy="49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810" name="Google Shape;810;p56"/>
          <p:cNvSpPr txBox="1">
            <a:spLocks noGrp="1"/>
          </p:cNvSpPr>
          <p:nvPr>
            <p:ph type="subTitle" idx="4"/>
          </p:nvPr>
        </p:nvSpPr>
        <p:spPr>
          <a:xfrm>
            <a:off x="1947450" y="3140822"/>
            <a:ext cx="5249100" cy="49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"/>
            <a:ext cx="9144000" cy="5143491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57"/>
          <p:cNvSpPr txBox="1">
            <a:spLocks noGrp="1"/>
          </p:cNvSpPr>
          <p:nvPr>
            <p:ph type="title"/>
          </p:nvPr>
        </p:nvSpPr>
        <p:spPr>
          <a:xfrm>
            <a:off x="1226275" y="3141125"/>
            <a:ext cx="6691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14" name="Google Shape;814;p57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8"/>
          <p:cNvSpPr txBox="1">
            <a:spLocks noGrp="1"/>
          </p:cNvSpPr>
          <p:nvPr>
            <p:ph type="title"/>
          </p:nvPr>
        </p:nvSpPr>
        <p:spPr>
          <a:xfrm>
            <a:off x="713225" y="865575"/>
            <a:ext cx="35196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58"/>
          <p:cNvSpPr txBox="1">
            <a:spLocks noGrp="1"/>
          </p:cNvSpPr>
          <p:nvPr>
            <p:ph type="subTitle" idx="1"/>
          </p:nvPr>
        </p:nvSpPr>
        <p:spPr>
          <a:xfrm>
            <a:off x="713225" y="3161625"/>
            <a:ext cx="3519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58"/>
          <p:cNvSpPr>
            <a:spLocks noGrp="1"/>
          </p:cNvSpPr>
          <p:nvPr>
            <p:ph type="pic" idx="2"/>
          </p:nvPr>
        </p:nvSpPr>
        <p:spPr>
          <a:xfrm>
            <a:off x="4239450" y="690300"/>
            <a:ext cx="4191300" cy="37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solidFill>
          <a:schemeClr val="dk1"/>
        </a:solid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9"/>
          <p:cNvSpPr txBox="1">
            <a:spLocks noGrp="1"/>
          </p:cNvSpPr>
          <p:nvPr>
            <p:ph type="title"/>
          </p:nvPr>
        </p:nvSpPr>
        <p:spPr>
          <a:xfrm>
            <a:off x="699600" y="1366300"/>
            <a:ext cx="3432900" cy="116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59"/>
          <p:cNvSpPr txBox="1">
            <a:spLocks noGrp="1"/>
          </p:cNvSpPr>
          <p:nvPr>
            <p:ph type="subTitle" idx="1"/>
          </p:nvPr>
        </p:nvSpPr>
        <p:spPr>
          <a:xfrm>
            <a:off x="699600" y="2533000"/>
            <a:ext cx="3111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0"/>
          <p:cNvSpPr txBox="1">
            <a:spLocks noGrp="1"/>
          </p:cNvSpPr>
          <p:nvPr>
            <p:ph type="title"/>
          </p:nvPr>
        </p:nvSpPr>
        <p:spPr>
          <a:xfrm>
            <a:off x="5487250" y="1523400"/>
            <a:ext cx="269730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60"/>
          <p:cNvSpPr txBox="1">
            <a:spLocks noGrp="1"/>
          </p:cNvSpPr>
          <p:nvPr>
            <p:ph type="subTitle" idx="1"/>
          </p:nvPr>
        </p:nvSpPr>
        <p:spPr>
          <a:xfrm>
            <a:off x="5487250" y="2603700"/>
            <a:ext cx="26973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6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61"/>
          <p:cNvSpPr txBox="1">
            <a:spLocks noGrp="1"/>
          </p:cNvSpPr>
          <p:nvPr>
            <p:ph type="subTitle" idx="1"/>
          </p:nvPr>
        </p:nvSpPr>
        <p:spPr>
          <a:xfrm>
            <a:off x="4808463" y="2310216"/>
            <a:ext cx="2902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61"/>
          <p:cNvSpPr txBox="1">
            <a:spLocks noGrp="1"/>
          </p:cNvSpPr>
          <p:nvPr>
            <p:ph type="subTitle" idx="2"/>
          </p:nvPr>
        </p:nvSpPr>
        <p:spPr>
          <a:xfrm>
            <a:off x="1433375" y="2310216"/>
            <a:ext cx="2902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61"/>
          <p:cNvSpPr txBox="1">
            <a:spLocks noGrp="1"/>
          </p:cNvSpPr>
          <p:nvPr>
            <p:ph type="subTitle" idx="3"/>
          </p:nvPr>
        </p:nvSpPr>
        <p:spPr>
          <a:xfrm>
            <a:off x="1433375" y="1822600"/>
            <a:ext cx="290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0" name="Google Shape;830;p61"/>
          <p:cNvSpPr txBox="1">
            <a:spLocks noGrp="1"/>
          </p:cNvSpPr>
          <p:nvPr>
            <p:ph type="subTitle" idx="4"/>
          </p:nvPr>
        </p:nvSpPr>
        <p:spPr>
          <a:xfrm>
            <a:off x="4808467" y="1822600"/>
            <a:ext cx="290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1" name="Google Shape;831;p61"/>
          <p:cNvSpPr>
            <a:spLocks noGrp="1"/>
          </p:cNvSpPr>
          <p:nvPr>
            <p:ph type="pic" idx="5"/>
          </p:nvPr>
        </p:nvSpPr>
        <p:spPr>
          <a:xfrm>
            <a:off x="0" y="3831300"/>
            <a:ext cx="9144000" cy="131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62"/>
          <p:cNvSpPr txBox="1">
            <a:spLocks noGrp="1"/>
          </p:cNvSpPr>
          <p:nvPr>
            <p:ph type="title"/>
          </p:nvPr>
        </p:nvSpPr>
        <p:spPr>
          <a:xfrm>
            <a:off x="720000" y="5324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62"/>
          <p:cNvSpPr txBox="1">
            <a:spLocks noGrp="1"/>
          </p:cNvSpPr>
          <p:nvPr>
            <p:ph type="subTitle" idx="1"/>
          </p:nvPr>
        </p:nvSpPr>
        <p:spPr>
          <a:xfrm>
            <a:off x="4788450" y="1301250"/>
            <a:ext cx="3400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62"/>
          <p:cNvSpPr txBox="1">
            <a:spLocks noGrp="1"/>
          </p:cNvSpPr>
          <p:nvPr>
            <p:ph type="subTitle" idx="2"/>
          </p:nvPr>
        </p:nvSpPr>
        <p:spPr>
          <a:xfrm>
            <a:off x="1056800" y="1301250"/>
            <a:ext cx="3400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solidFill>
          <a:schemeClr val="dk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63"/>
          <p:cNvSpPr txBox="1">
            <a:spLocks noGrp="1"/>
          </p:cNvSpPr>
          <p:nvPr>
            <p:ph type="subTitle" idx="1"/>
          </p:nvPr>
        </p:nvSpPr>
        <p:spPr>
          <a:xfrm>
            <a:off x="937626" y="36304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63"/>
          <p:cNvSpPr txBox="1">
            <a:spLocks noGrp="1"/>
          </p:cNvSpPr>
          <p:nvPr>
            <p:ph type="subTitle" idx="2"/>
          </p:nvPr>
        </p:nvSpPr>
        <p:spPr>
          <a:xfrm>
            <a:off x="3484347" y="36304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63"/>
          <p:cNvSpPr txBox="1">
            <a:spLocks noGrp="1"/>
          </p:cNvSpPr>
          <p:nvPr>
            <p:ph type="subTitle" idx="3"/>
          </p:nvPr>
        </p:nvSpPr>
        <p:spPr>
          <a:xfrm>
            <a:off x="6031074" y="36304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63"/>
          <p:cNvSpPr txBox="1">
            <a:spLocks noGrp="1"/>
          </p:cNvSpPr>
          <p:nvPr>
            <p:ph type="subTitle" idx="4"/>
          </p:nvPr>
        </p:nvSpPr>
        <p:spPr>
          <a:xfrm>
            <a:off x="937625" y="31758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2" name="Google Shape;842;p63"/>
          <p:cNvSpPr txBox="1">
            <a:spLocks noGrp="1"/>
          </p:cNvSpPr>
          <p:nvPr>
            <p:ph type="subTitle" idx="5"/>
          </p:nvPr>
        </p:nvSpPr>
        <p:spPr>
          <a:xfrm>
            <a:off x="3484350" y="31758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3" name="Google Shape;843;p63"/>
          <p:cNvSpPr txBox="1">
            <a:spLocks noGrp="1"/>
          </p:cNvSpPr>
          <p:nvPr>
            <p:ph type="subTitle" idx="6"/>
          </p:nvPr>
        </p:nvSpPr>
        <p:spPr>
          <a:xfrm>
            <a:off x="6031075" y="31758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4" name="Google Shape;844;p63"/>
          <p:cNvSpPr>
            <a:spLocks noGrp="1"/>
          </p:cNvSpPr>
          <p:nvPr>
            <p:ph type="pic" idx="7"/>
          </p:nvPr>
        </p:nvSpPr>
        <p:spPr>
          <a:xfrm>
            <a:off x="937625" y="1340950"/>
            <a:ext cx="7268700" cy="1511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6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06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64"/>
          <p:cNvSpPr txBox="1">
            <a:spLocks noGrp="1"/>
          </p:cNvSpPr>
          <p:nvPr>
            <p:ph type="subTitle" idx="1"/>
          </p:nvPr>
        </p:nvSpPr>
        <p:spPr>
          <a:xfrm>
            <a:off x="3957375" y="22733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64"/>
          <p:cNvSpPr txBox="1">
            <a:spLocks noGrp="1"/>
          </p:cNvSpPr>
          <p:nvPr>
            <p:ph type="subTitle" idx="2"/>
          </p:nvPr>
        </p:nvSpPr>
        <p:spPr>
          <a:xfrm>
            <a:off x="6273479" y="22733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64"/>
          <p:cNvSpPr txBox="1">
            <a:spLocks noGrp="1"/>
          </p:cNvSpPr>
          <p:nvPr>
            <p:ph type="subTitle" idx="3"/>
          </p:nvPr>
        </p:nvSpPr>
        <p:spPr>
          <a:xfrm>
            <a:off x="3957375" y="37653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64"/>
          <p:cNvSpPr txBox="1">
            <a:spLocks noGrp="1"/>
          </p:cNvSpPr>
          <p:nvPr>
            <p:ph type="subTitle" idx="4"/>
          </p:nvPr>
        </p:nvSpPr>
        <p:spPr>
          <a:xfrm>
            <a:off x="6273479" y="37653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64"/>
          <p:cNvSpPr txBox="1">
            <a:spLocks noGrp="1"/>
          </p:cNvSpPr>
          <p:nvPr>
            <p:ph type="subTitle" idx="5"/>
          </p:nvPr>
        </p:nvSpPr>
        <p:spPr>
          <a:xfrm>
            <a:off x="3957375" y="198972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2" name="Google Shape;852;p64"/>
          <p:cNvSpPr txBox="1">
            <a:spLocks noGrp="1"/>
          </p:cNvSpPr>
          <p:nvPr>
            <p:ph type="subTitle" idx="6"/>
          </p:nvPr>
        </p:nvSpPr>
        <p:spPr>
          <a:xfrm>
            <a:off x="3957375" y="348178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3" name="Google Shape;853;p64"/>
          <p:cNvSpPr txBox="1">
            <a:spLocks noGrp="1"/>
          </p:cNvSpPr>
          <p:nvPr>
            <p:ph type="subTitle" idx="7"/>
          </p:nvPr>
        </p:nvSpPr>
        <p:spPr>
          <a:xfrm>
            <a:off x="6273475" y="198972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4" name="Google Shape;854;p64"/>
          <p:cNvSpPr txBox="1">
            <a:spLocks noGrp="1"/>
          </p:cNvSpPr>
          <p:nvPr>
            <p:ph type="subTitle" idx="8"/>
          </p:nvPr>
        </p:nvSpPr>
        <p:spPr>
          <a:xfrm>
            <a:off x="6273475" y="348178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65"/>
          <p:cNvSpPr txBox="1">
            <a:spLocks noGrp="1"/>
          </p:cNvSpPr>
          <p:nvPr>
            <p:ph type="subTitle" idx="1"/>
          </p:nvPr>
        </p:nvSpPr>
        <p:spPr>
          <a:xfrm>
            <a:off x="951600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65"/>
          <p:cNvSpPr txBox="1">
            <a:spLocks noGrp="1"/>
          </p:cNvSpPr>
          <p:nvPr>
            <p:ph type="subTitle" idx="2"/>
          </p:nvPr>
        </p:nvSpPr>
        <p:spPr>
          <a:xfrm>
            <a:off x="3533838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65"/>
          <p:cNvSpPr txBox="1">
            <a:spLocks noGrp="1"/>
          </p:cNvSpPr>
          <p:nvPr>
            <p:ph type="subTitle" idx="3"/>
          </p:nvPr>
        </p:nvSpPr>
        <p:spPr>
          <a:xfrm>
            <a:off x="951600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65"/>
          <p:cNvSpPr txBox="1">
            <a:spLocks noGrp="1"/>
          </p:cNvSpPr>
          <p:nvPr>
            <p:ph type="subTitle" idx="4"/>
          </p:nvPr>
        </p:nvSpPr>
        <p:spPr>
          <a:xfrm>
            <a:off x="3533838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65"/>
          <p:cNvSpPr txBox="1">
            <a:spLocks noGrp="1"/>
          </p:cNvSpPr>
          <p:nvPr>
            <p:ph type="subTitle" idx="5"/>
          </p:nvPr>
        </p:nvSpPr>
        <p:spPr>
          <a:xfrm>
            <a:off x="6116075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65"/>
          <p:cNvSpPr txBox="1">
            <a:spLocks noGrp="1"/>
          </p:cNvSpPr>
          <p:nvPr>
            <p:ph type="subTitle" idx="6"/>
          </p:nvPr>
        </p:nvSpPr>
        <p:spPr>
          <a:xfrm>
            <a:off x="6116075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65"/>
          <p:cNvSpPr txBox="1">
            <a:spLocks noGrp="1"/>
          </p:cNvSpPr>
          <p:nvPr>
            <p:ph type="subTitle" idx="7"/>
          </p:nvPr>
        </p:nvSpPr>
        <p:spPr>
          <a:xfrm>
            <a:off x="955678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5" name="Google Shape;865;p65"/>
          <p:cNvSpPr txBox="1">
            <a:spLocks noGrp="1"/>
          </p:cNvSpPr>
          <p:nvPr>
            <p:ph type="subTitle" idx="8"/>
          </p:nvPr>
        </p:nvSpPr>
        <p:spPr>
          <a:xfrm>
            <a:off x="3537915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6" name="Google Shape;866;p65"/>
          <p:cNvSpPr txBox="1">
            <a:spLocks noGrp="1"/>
          </p:cNvSpPr>
          <p:nvPr>
            <p:ph type="subTitle" idx="9"/>
          </p:nvPr>
        </p:nvSpPr>
        <p:spPr>
          <a:xfrm>
            <a:off x="6120153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7" name="Google Shape;867;p65"/>
          <p:cNvSpPr txBox="1">
            <a:spLocks noGrp="1"/>
          </p:cNvSpPr>
          <p:nvPr>
            <p:ph type="subTitle" idx="13"/>
          </p:nvPr>
        </p:nvSpPr>
        <p:spPr>
          <a:xfrm>
            <a:off x="955678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8" name="Google Shape;868;p65"/>
          <p:cNvSpPr txBox="1">
            <a:spLocks noGrp="1"/>
          </p:cNvSpPr>
          <p:nvPr>
            <p:ph type="subTitle" idx="14"/>
          </p:nvPr>
        </p:nvSpPr>
        <p:spPr>
          <a:xfrm>
            <a:off x="3537915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9" name="Google Shape;869;p65"/>
          <p:cNvSpPr txBox="1">
            <a:spLocks noGrp="1"/>
          </p:cNvSpPr>
          <p:nvPr>
            <p:ph type="subTitle" idx="15"/>
          </p:nvPr>
        </p:nvSpPr>
        <p:spPr>
          <a:xfrm>
            <a:off x="6120153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66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3" name="Google Shape;873;p66"/>
          <p:cNvSpPr txBox="1">
            <a:spLocks noGrp="1"/>
          </p:cNvSpPr>
          <p:nvPr>
            <p:ph type="subTitle" idx="1"/>
          </p:nvPr>
        </p:nvSpPr>
        <p:spPr>
          <a:xfrm>
            <a:off x="2223600" y="1275827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74" name="Google Shape;874;p66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7931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5" name="Google Shape;875;p66"/>
          <p:cNvSpPr txBox="1">
            <a:spLocks noGrp="1"/>
          </p:cNvSpPr>
          <p:nvPr>
            <p:ph type="subTitle" idx="3"/>
          </p:nvPr>
        </p:nvSpPr>
        <p:spPr>
          <a:xfrm>
            <a:off x="2223600" y="258624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76" name="Google Shape;876;p66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7" name="Google Shape;877;p66"/>
          <p:cNvSpPr txBox="1">
            <a:spLocks noGrp="1"/>
          </p:cNvSpPr>
          <p:nvPr>
            <p:ph type="subTitle" idx="5"/>
          </p:nvPr>
        </p:nvSpPr>
        <p:spPr>
          <a:xfrm>
            <a:off x="2223600" y="389666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7"/>
          <p:cNvSpPr txBox="1">
            <a:spLocks noGrp="1"/>
          </p:cNvSpPr>
          <p:nvPr>
            <p:ph type="title" hasCustomPrompt="1"/>
          </p:nvPr>
        </p:nvSpPr>
        <p:spPr>
          <a:xfrm>
            <a:off x="1325650" y="2710763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0" name="Google Shape;880;p67"/>
          <p:cNvSpPr txBox="1">
            <a:spLocks noGrp="1"/>
          </p:cNvSpPr>
          <p:nvPr>
            <p:ph type="subTitle" idx="1"/>
          </p:nvPr>
        </p:nvSpPr>
        <p:spPr>
          <a:xfrm>
            <a:off x="938500" y="3724663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81" name="Google Shape;881;p67"/>
          <p:cNvSpPr txBox="1">
            <a:spLocks noGrp="1"/>
          </p:cNvSpPr>
          <p:nvPr>
            <p:ph type="subTitle" idx="2"/>
          </p:nvPr>
        </p:nvSpPr>
        <p:spPr>
          <a:xfrm>
            <a:off x="938500" y="3292588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2" name="Google Shape;882;p67"/>
          <p:cNvSpPr txBox="1">
            <a:spLocks noGrp="1"/>
          </p:cNvSpPr>
          <p:nvPr>
            <p:ph type="title" idx="3" hasCustomPrompt="1"/>
          </p:nvPr>
        </p:nvSpPr>
        <p:spPr>
          <a:xfrm>
            <a:off x="3873150" y="2710763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3" name="Google Shape;883;p67"/>
          <p:cNvSpPr txBox="1">
            <a:spLocks noGrp="1"/>
          </p:cNvSpPr>
          <p:nvPr>
            <p:ph type="subTitle" idx="4"/>
          </p:nvPr>
        </p:nvSpPr>
        <p:spPr>
          <a:xfrm>
            <a:off x="3485400" y="3724663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84" name="Google Shape;884;p67"/>
          <p:cNvSpPr txBox="1">
            <a:spLocks noGrp="1"/>
          </p:cNvSpPr>
          <p:nvPr>
            <p:ph type="subTitle" idx="5"/>
          </p:nvPr>
        </p:nvSpPr>
        <p:spPr>
          <a:xfrm>
            <a:off x="3485400" y="3292588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5" name="Google Shape;885;p67"/>
          <p:cNvSpPr txBox="1">
            <a:spLocks noGrp="1"/>
          </p:cNvSpPr>
          <p:nvPr>
            <p:ph type="title" idx="6" hasCustomPrompt="1"/>
          </p:nvPr>
        </p:nvSpPr>
        <p:spPr>
          <a:xfrm>
            <a:off x="6419450" y="2710763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6" name="Google Shape;886;p67"/>
          <p:cNvSpPr txBox="1">
            <a:spLocks noGrp="1"/>
          </p:cNvSpPr>
          <p:nvPr>
            <p:ph type="subTitle" idx="7"/>
          </p:nvPr>
        </p:nvSpPr>
        <p:spPr>
          <a:xfrm>
            <a:off x="6032300" y="3724663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87" name="Google Shape;887;p67"/>
          <p:cNvSpPr txBox="1">
            <a:spLocks noGrp="1"/>
          </p:cNvSpPr>
          <p:nvPr>
            <p:ph type="subTitle" idx="8"/>
          </p:nvPr>
        </p:nvSpPr>
        <p:spPr>
          <a:xfrm>
            <a:off x="6032300" y="3292588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8" name="Google Shape;888;p67"/>
          <p:cNvSpPr txBox="1">
            <a:spLocks noGrp="1"/>
          </p:cNvSpPr>
          <p:nvPr>
            <p:ph type="title" idx="9"/>
          </p:nvPr>
        </p:nvSpPr>
        <p:spPr>
          <a:xfrm>
            <a:off x="708625" y="547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bg>
      <p:bgPr>
        <a:solidFill>
          <a:schemeClr val="dk1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68"/>
          <p:cNvSpPr txBox="1">
            <a:spLocks noGrp="1"/>
          </p:cNvSpPr>
          <p:nvPr>
            <p:ph type="title"/>
          </p:nvPr>
        </p:nvSpPr>
        <p:spPr>
          <a:xfrm>
            <a:off x="2157525" y="539500"/>
            <a:ext cx="47268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8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68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92" name="Google Shape;892;p68"/>
          <p:cNvSpPr txBox="1"/>
          <p:nvPr/>
        </p:nvSpPr>
        <p:spPr>
          <a:xfrm>
            <a:off x="1785625" y="3611950"/>
            <a:ext cx="5572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, and includes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, and infographics &amp; images by</a:t>
            </a:r>
            <a:r>
              <a:rPr lang="en" sz="12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1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9"/>
          <p:cNvSpPr/>
          <p:nvPr/>
        </p:nvSpPr>
        <p:spPr>
          <a:xfrm>
            <a:off x="7932450" y="671350"/>
            <a:ext cx="840686" cy="840240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5" name="Google Shape;895;p69"/>
          <p:cNvGrpSpPr/>
          <p:nvPr/>
        </p:nvGrpSpPr>
        <p:grpSpPr>
          <a:xfrm>
            <a:off x="6318275" y="230338"/>
            <a:ext cx="1351875" cy="570700"/>
            <a:chOff x="400725" y="2422050"/>
            <a:chExt cx="1351875" cy="570700"/>
          </a:xfrm>
        </p:grpSpPr>
        <p:sp>
          <p:nvSpPr>
            <p:cNvPr id="896" name="Google Shape;896;p69"/>
            <p:cNvSpPr/>
            <p:nvPr/>
          </p:nvSpPr>
          <p:spPr>
            <a:xfrm>
              <a:off x="400725" y="2422050"/>
              <a:ext cx="80575" cy="80575"/>
            </a:xfrm>
            <a:custGeom>
              <a:avLst/>
              <a:gdLst/>
              <a:ahLst/>
              <a:cxnLst/>
              <a:rect l="l" t="t" r="r" b="b"/>
              <a:pathLst>
                <a:path w="3223" h="3223" fill="none" extrusionOk="0">
                  <a:moveTo>
                    <a:pt x="1429" y="3223"/>
                  </a:moveTo>
                  <a:lnTo>
                    <a:pt x="1429" y="1764"/>
                  </a:lnTo>
                  <a:lnTo>
                    <a:pt x="1" y="1764"/>
                  </a:lnTo>
                  <a:lnTo>
                    <a:pt x="1" y="1460"/>
                  </a:lnTo>
                  <a:lnTo>
                    <a:pt x="1429" y="1460"/>
                  </a:lnTo>
                  <a:lnTo>
                    <a:pt x="1429" y="1"/>
                  </a:lnTo>
                  <a:lnTo>
                    <a:pt x="1733" y="1"/>
                  </a:lnTo>
                  <a:lnTo>
                    <a:pt x="1733" y="1460"/>
                  </a:lnTo>
                  <a:lnTo>
                    <a:pt x="3223" y="1460"/>
                  </a:lnTo>
                  <a:lnTo>
                    <a:pt x="3223" y="1764"/>
                  </a:lnTo>
                  <a:lnTo>
                    <a:pt x="1733" y="1764"/>
                  </a:lnTo>
                  <a:lnTo>
                    <a:pt x="1733" y="3223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9"/>
            <p:cNvSpPr/>
            <p:nvPr/>
          </p:nvSpPr>
          <p:spPr>
            <a:xfrm>
              <a:off x="710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69" y="821"/>
                    <a:pt x="852" y="63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9"/>
            <p:cNvSpPr/>
            <p:nvPr/>
          </p:nvSpPr>
          <p:spPr>
            <a:xfrm>
              <a:off x="824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9"/>
            <p:cNvSpPr/>
            <p:nvPr/>
          </p:nvSpPr>
          <p:spPr>
            <a:xfrm>
              <a:off x="937225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9"/>
            <p:cNvSpPr/>
            <p:nvPr/>
          </p:nvSpPr>
          <p:spPr>
            <a:xfrm>
              <a:off x="1050450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395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395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9"/>
            <p:cNvSpPr/>
            <p:nvPr/>
          </p:nvSpPr>
          <p:spPr>
            <a:xfrm>
              <a:off x="1164425" y="256720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396" y="821"/>
                  </a:cubicBezTo>
                  <a:cubicBezTo>
                    <a:pt x="639" y="821"/>
                    <a:pt x="821" y="63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9"/>
            <p:cNvSpPr/>
            <p:nvPr/>
          </p:nvSpPr>
          <p:spPr>
            <a:xfrm>
              <a:off x="1276875" y="256720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0"/>
                  </a:moveTo>
                  <a:cubicBezTo>
                    <a:pt x="214" y="0"/>
                    <a:pt x="1" y="183"/>
                    <a:pt x="1" y="426"/>
                  </a:cubicBezTo>
                  <a:cubicBezTo>
                    <a:pt x="1" y="639"/>
                    <a:pt x="214" y="821"/>
                    <a:pt x="426" y="821"/>
                  </a:cubicBezTo>
                  <a:cubicBezTo>
                    <a:pt x="670" y="821"/>
                    <a:pt x="852" y="639"/>
                    <a:pt x="852" y="426"/>
                  </a:cubicBezTo>
                  <a:cubicBezTo>
                    <a:pt x="852" y="183"/>
                    <a:pt x="670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9"/>
            <p:cNvSpPr/>
            <p:nvPr/>
          </p:nvSpPr>
          <p:spPr>
            <a:xfrm>
              <a:off x="139087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213" y="0"/>
                    <a:pt x="0" y="183"/>
                    <a:pt x="0" y="426"/>
                  </a:cubicBezTo>
                  <a:cubicBezTo>
                    <a:pt x="0" y="639"/>
                    <a:pt x="21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9"/>
            <p:cNvSpPr/>
            <p:nvPr/>
          </p:nvSpPr>
          <p:spPr>
            <a:xfrm>
              <a:off x="15041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9"/>
            <p:cNvSpPr/>
            <p:nvPr/>
          </p:nvSpPr>
          <p:spPr>
            <a:xfrm>
              <a:off x="161732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39" y="821"/>
                    <a:pt x="851" y="639"/>
                    <a:pt x="851" y="426"/>
                  </a:cubicBezTo>
                  <a:cubicBezTo>
                    <a:pt x="85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9"/>
            <p:cNvSpPr/>
            <p:nvPr/>
          </p:nvSpPr>
          <p:spPr>
            <a:xfrm>
              <a:off x="17313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39" y="821"/>
                    <a:pt x="852" y="639"/>
                    <a:pt x="852" y="426"/>
                  </a:cubicBezTo>
                  <a:cubicBezTo>
                    <a:pt x="85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9"/>
            <p:cNvSpPr/>
            <p:nvPr/>
          </p:nvSpPr>
          <p:spPr>
            <a:xfrm>
              <a:off x="561075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9"/>
            <p:cNvSpPr/>
            <p:nvPr/>
          </p:nvSpPr>
          <p:spPr>
            <a:xfrm>
              <a:off x="6750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9"/>
            <p:cNvSpPr/>
            <p:nvPr/>
          </p:nvSpPr>
          <p:spPr>
            <a:xfrm>
              <a:off x="7882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9"/>
            <p:cNvSpPr/>
            <p:nvPr/>
          </p:nvSpPr>
          <p:spPr>
            <a:xfrm>
              <a:off x="9022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9"/>
            <p:cNvSpPr/>
            <p:nvPr/>
          </p:nvSpPr>
          <p:spPr>
            <a:xfrm>
              <a:off x="10154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39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9"/>
            <p:cNvSpPr/>
            <p:nvPr/>
          </p:nvSpPr>
          <p:spPr>
            <a:xfrm>
              <a:off x="1127950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69" y="851"/>
                    <a:pt x="851" y="66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9"/>
            <p:cNvSpPr/>
            <p:nvPr/>
          </p:nvSpPr>
          <p:spPr>
            <a:xfrm>
              <a:off x="1241925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69" y="851"/>
                    <a:pt x="852" y="66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9"/>
            <p:cNvSpPr/>
            <p:nvPr/>
          </p:nvSpPr>
          <p:spPr>
            <a:xfrm>
              <a:off x="13551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9"/>
            <p:cNvSpPr/>
            <p:nvPr/>
          </p:nvSpPr>
          <p:spPr>
            <a:xfrm>
              <a:off x="1469150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69"/>
                    <a:pt x="182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9"/>
            <p:cNvSpPr/>
            <p:nvPr/>
          </p:nvSpPr>
          <p:spPr>
            <a:xfrm>
              <a:off x="15823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7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7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9"/>
            <p:cNvSpPr/>
            <p:nvPr/>
          </p:nvSpPr>
          <p:spPr>
            <a:xfrm>
              <a:off x="710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69" y="822"/>
                    <a:pt x="852" y="639"/>
                    <a:pt x="852" y="39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9"/>
            <p:cNvSpPr/>
            <p:nvPr/>
          </p:nvSpPr>
          <p:spPr>
            <a:xfrm>
              <a:off x="824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9"/>
            <p:cNvSpPr/>
            <p:nvPr/>
          </p:nvSpPr>
          <p:spPr>
            <a:xfrm>
              <a:off x="937225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9"/>
            <p:cNvSpPr/>
            <p:nvPr/>
          </p:nvSpPr>
          <p:spPr>
            <a:xfrm>
              <a:off x="1050450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395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395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9"/>
            <p:cNvSpPr/>
            <p:nvPr/>
          </p:nvSpPr>
          <p:spPr>
            <a:xfrm>
              <a:off x="1164425" y="283695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396" y="822"/>
                  </a:cubicBezTo>
                  <a:cubicBezTo>
                    <a:pt x="639" y="822"/>
                    <a:pt x="821" y="639"/>
                    <a:pt x="821" y="39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9"/>
            <p:cNvSpPr/>
            <p:nvPr/>
          </p:nvSpPr>
          <p:spPr>
            <a:xfrm>
              <a:off x="1276875" y="283695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1"/>
                  </a:moveTo>
                  <a:cubicBezTo>
                    <a:pt x="214" y="1"/>
                    <a:pt x="1" y="183"/>
                    <a:pt x="1" y="396"/>
                  </a:cubicBezTo>
                  <a:cubicBezTo>
                    <a:pt x="1" y="639"/>
                    <a:pt x="214" y="822"/>
                    <a:pt x="426" y="822"/>
                  </a:cubicBezTo>
                  <a:cubicBezTo>
                    <a:pt x="670" y="822"/>
                    <a:pt x="852" y="639"/>
                    <a:pt x="852" y="396"/>
                  </a:cubicBezTo>
                  <a:cubicBezTo>
                    <a:pt x="852" y="183"/>
                    <a:pt x="670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9"/>
            <p:cNvSpPr/>
            <p:nvPr/>
          </p:nvSpPr>
          <p:spPr>
            <a:xfrm>
              <a:off x="139087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213" y="1"/>
                    <a:pt x="0" y="183"/>
                    <a:pt x="0" y="396"/>
                  </a:cubicBezTo>
                  <a:cubicBezTo>
                    <a:pt x="0" y="639"/>
                    <a:pt x="21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9"/>
            <p:cNvSpPr/>
            <p:nvPr/>
          </p:nvSpPr>
          <p:spPr>
            <a:xfrm>
              <a:off x="15041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9"/>
            <p:cNvSpPr/>
            <p:nvPr/>
          </p:nvSpPr>
          <p:spPr>
            <a:xfrm>
              <a:off x="161732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39" y="822"/>
                    <a:pt x="851" y="639"/>
                    <a:pt x="851" y="396"/>
                  </a:cubicBezTo>
                  <a:cubicBezTo>
                    <a:pt x="85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9"/>
            <p:cNvSpPr/>
            <p:nvPr/>
          </p:nvSpPr>
          <p:spPr>
            <a:xfrm>
              <a:off x="17313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39" y="822"/>
                    <a:pt x="852" y="639"/>
                    <a:pt x="852" y="396"/>
                  </a:cubicBezTo>
                  <a:cubicBezTo>
                    <a:pt x="85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9"/>
            <p:cNvSpPr/>
            <p:nvPr/>
          </p:nvSpPr>
          <p:spPr>
            <a:xfrm>
              <a:off x="561075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9"/>
            <p:cNvSpPr/>
            <p:nvPr/>
          </p:nvSpPr>
          <p:spPr>
            <a:xfrm>
              <a:off x="6750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9"/>
            <p:cNvSpPr/>
            <p:nvPr/>
          </p:nvSpPr>
          <p:spPr>
            <a:xfrm>
              <a:off x="7882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9"/>
            <p:cNvSpPr/>
            <p:nvPr/>
          </p:nvSpPr>
          <p:spPr>
            <a:xfrm>
              <a:off x="9022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9"/>
            <p:cNvSpPr/>
            <p:nvPr/>
          </p:nvSpPr>
          <p:spPr>
            <a:xfrm>
              <a:off x="10154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39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9"/>
            <p:cNvSpPr/>
            <p:nvPr/>
          </p:nvSpPr>
          <p:spPr>
            <a:xfrm>
              <a:off x="1127950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69" y="852"/>
                    <a:pt x="851" y="670"/>
                    <a:pt x="851" y="42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9"/>
            <p:cNvSpPr/>
            <p:nvPr/>
          </p:nvSpPr>
          <p:spPr>
            <a:xfrm>
              <a:off x="1241925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69" y="852"/>
                    <a:pt x="852" y="670"/>
                    <a:pt x="852" y="42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9"/>
            <p:cNvSpPr/>
            <p:nvPr/>
          </p:nvSpPr>
          <p:spPr>
            <a:xfrm>
              <a:off x="13551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9"/>
            <p:cNvSpPr/>
            <p:nvPr/>
          </p:nvSpPr>
          <p:spPr>
            <a:xfrm>
              <a:off x="1469150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2" y="1"/>
                    <a:pt x="0" y="183"/>
                    <a:pt x="0" y="426"/>
                  </a:cubicBezTo>
                  <a:cubicBezTo>
                    <a:pt x="0" y="670"/>
                    <a:pt x="182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9"/>
            <p:cNvSpPr/>
            <p:nvPr/>
          </p:nvSpPr>
          <p:spPr>
            <a:xfrm>
              <a:off x="15823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7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7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" name="Google Shape;937;p69"/>
          <p:cNvSpPr/>
          <p:nvPr/>
        </p:nvSpPr>
        <p:spPr>
          <a:xfrm>
            <a:off x="8010450" y="4253413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8" name="Google Shape;938;p69"/>
          <p:cNvGrpSpPr/>
          <p:nvPr/>
        </p:nvGrpSpPr>
        <p:grpSpPr>
          <a:xfrm>
            <a:off x="358425" y="409675"/>
            <a:ext cx="1038050" cy="212025"/>
            <a:chOff x="1950900" y="371875"/>
            <a:chExt cx="1038050" cy="212025"/>
          </a:xfrm>
        </p:grpSpPr>
        <p:sp>
          <p:nvSpPr>
            <p:cNvPr id="939" name="Google Shape;939;p69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9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9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9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9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9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9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9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9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9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69"/>
          <p:cNvSpPr/>
          <p:nvPr/>
        </p:nvSpPr>
        <p:spPr>
          <a:xfrm>
            <a:off x="8743700" y="1597554"/>
            <a:ext cx="280862" cy="280713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69"/>
          <p:cNvSpPr/>
          <p:nvPr/>
        </p:nvSpPr>
        <p:spPr>
          <a:xfrm>
            <a:off x="141838" y="4309625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69"/>
          <p:cNvSpPr/>
          <p:nvPr/>
        </p:nvSpPr>
        <p:spPr>
          <a:xfrm>
            <a:off x="239113" y="3518575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9"/>
          <p:cNvSpPr/>
          <p:nvPr/>
        </p:nvSpPr>
        <p:spPr>
          <a:xfrm>
            <a:off x="279388" y="3884075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rgbClr val="FCEE21"/>
          </a:solidFill>
          <a:ln w="381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69"/>
          <p:cNvSpPr/>
          <p:nvPr/>
        </p:nvSpPr>
        <p:spPr>
          <a:xfrm>
            <a:off x="634263" y="3726775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70"/>
          <p:cNvSpPr/>
          <p:nvPr/>
        </p:nvSpPr>
        <p:spPr>
          <a:xfrm>
            <a:off x="6761550" y="4672300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70"/>
          <p:cNvSpPr/>
          <p:nvPr/>
        </p:nvSpPr>
        <p:spPr>
          <a:xfrm>
            <a:off x="8641788" y="759725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70"/>
          <p:cNvSpPr/>
          <p:nvPr/>
        </p:nvSpPr>
        <p:spPr>
          <a:xfrm>
            <a:off x="8810900" y="4208750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70"/>
          <p:cNvSpPr/>
          <p:nvPr/>
        </p:nvSpPr>
        <p:spPr>
          <a:xfrm>
            <a:off x="8023975" y="4045363"/>
            <a:ext cx="566900" cy="626925"/>
          </a:xfrm>
          <a:custGeom>
            <a:avLst/>
            <a:gdLst/>
            <a:ahLst/>
            <a:cxnLst/>
            <a:rect l="l" t="t" r="r" b="b"/>
            <a:pathLst>
              <a:path w="22676" h="25077" extrusionOk="0">
                <a:moveTo>
                  <a:pt x="20791" y="0"/>
                </a:moveTo>
                <a:lnTo>
                  <a:pt x="0" y="14164"/>
                </a:lnTo>
                <a:lnTo>
                  <a:pt x="22676" y="25076"/>
                </a:lnTo>
                <a:lnTo>
                  <a:pt x="20791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70"/>
          <p:cNvSpPr/>
          <p:nvPr/>
        </p:nvSpPr>
        <p:spPr>
          <a:xfrm>
            <a:off x="7313688" y="78638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70"/>
          <p:cNvGrpSpPr/>
          <p:nvPr/>
        </p:nvGrpSpPr>
        <p:grpSpPr>
          <a:xfrm>
            <a:off x="267000" y="4478225"/>
            <a:ext cx="1038050" cy="212025"/>
            <a:chOff x="1950900" y="371875"/>
            <a:chExt cx="1038050" cy="212025"/>
          </a:xfrm>
        </p:grpSpPr>
        <p:sp>
          <p:nvSpPr>
            <p:cNvPr id="961" name="Google Shape;961;p70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70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70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0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0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0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70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0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0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70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1" name="Google Shape;971;p70"/>
          <p:cNvSpPr/>
          <p:nvPr/>
        </p:nvSpPr>
        <p:spPr>
          <a:xfrm>
            <a:off x="7668188" y="-12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70"/>
          <p:cNvSpPr/>
          <p:nvPr/>
        </p:nvSpPr>
        <p:spPr>
          <a:xfrm>
            <a:off x="267000" y="470775"/>
            <a:ext cx="252300" cy="253075"/>
          </a:xfrm>
          <a:custGeom>
            <a:avLst/>
            <a:gdLst/>
            <a:ahLst/>
            <a:cxnLst/>
            <a:rect l="l" t="t" r="r" b="b"/>
            <a:pathLst>
              <a:path w="10092" h="10123" extrusionOk="0">
                <a:moveTo>
                  <a:pt x="5046" y="1"/>
                </a:moveTo>
                <a:cubicBezTo>
                  <a:pt x="2249" y="1"/>
                  <a:pt x="0" y="2281"/>
                  <a:pt x="0" y="5077"/>
                </a:cubicBezTo>
                <a:cubicBezTo>
                  <a:pt x="0" y="7873"/>
                  <a:pt x="2249" y="10123"/>
                  <a:pt x="5046" y="10123"/>
                </a:cubicBezTo>
                <a:cubicBezTo>
                  <a:pt x="7842" y="10123"/>
                  <a:pt x="10092" y="7873"/>
                  <a:pt x="10092" y="5077"/>
                </a:cubicBezTo>
                <a:cubicBezTo>
                  <a:pt x="10092" y="2281"/>
                  <a:pt x="7842" y="1"/>
                  <a:pt x="5046" y="1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70"/>
          <p:cNvSpPr/>
          <p:nvPr/>
        </p:nvSpPr>
        <p:spPr>
          <a:xfrm>
            <a:off x="447425" y="214675"/>
            <a:ext cx="98800" cy="98800"/>
          </a:xfrm>
          <a:custGeom>
            <a:avLst/>
            <a:gdLst/>
            <a:ahLst/>
            <a:cxnLst/>
            <a:rect l="l" t="t" r="r" b="b"/>
            <a:pathLst>
              <a:path w="3952" h="3952" extrusionOk="0">
                <a:moveTo>
                  <a:pt x="1976" y="0"/>
                </a:moveTo>
                <a:cubicBezTo>
                  <a:pt x="882" y="0"/>
                  <a:pt x="0" y="912"/>
                  <a:pt x="0" y="1976"/>
                </a:cubicBezTo>
                <a:cubicBezTo>
                  <a:pt x="0" y="3070"/>
                  <a:pt x="882" y="3951"/>
                  <a:pt x="1976" y="3951"/>
                </a:cubicBezTo>
                <a:cubicBezTo>
                  <a:pt x="3040" y="3951"/>
                  <a:pt x="3952" y="3070"/>
                  <a:pt x="3952" y="1976"/>
                </a:cubicBezTo>
                <a:cubicBezTo>
                  <a:pt x="3952" y="912"/>
                  <a:pt x="3040" y="0"/>
                  <a:pt x="1976" y="0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191919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72"/>
          <p:cNvSpPr txBox="1">
            <a:spLocks noGrp="1"/>
          </p:cNvSpPr>
          <p:nvPr>
            <p:ph type="ctrTitle"/>
          </p:nvPr>
        </p:nvSpPr>
        <p:spPr>
          <a:xfrm>
            <a:off x="1189500" y="1290788"/>
            <a:ext cx="6765000" cy="19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980" name="Google Shape;980;p72"/>
          <p:cNvSpPr txBox="1">
            <a:spLocks noGrp="1"/>
          </p:cNvSpPr>
          <p:nvPr>
            <p:ph type="subTitle" idx="1"/>
          </p:nvPr>
        </p:nvSpPr>
        <p:spPr>
          <a:xfrm>
            <a:off x="1189500" y="3190200"/>
            <a:ext cx="6765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191919"/>
        </a:solidFill>
        <a:effectLst/>
      </p:bgPr>
    </p:bg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534" y="0"/>
            <a:ext cx="9306809" cy="52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73"/>
          <p:cNvSpPr txBox="1">
            <a:spLocks noGrp="1"/>
          </p:cNvSpPr>
          <p:nvPr>
            <p:ph type="title"/>
          </p:nvPr>
        </p:nvSpPr>
        <p:spPr>
          <a:xfrm>
            <a:off x="1437150" y="1947425"/>
            <a:ext cx="6269700" cy="15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4" name="Google Shape;984;p73"/>
          <p:cNvSpPr txBox="1">
            <a:spLocks noGrp="1"/>
          </p:cNvSpPr>
          <p:nvPr>
            <p:ph type="title" idx="2" hasCustomPrompt="1"/>
          </p:nvPr>
        </p:nvSpPr>
        <p:spPr>
          <a:xfrm>
            <a:off x="3875552" y="961025"/>
            <a:ext cx="1392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5" name="Google Shape;985;p73"/>
          <p:cNvSpPr txBox="1">
            <a:spLocks noGrp="1"/>
          </p:cNvSpPr>
          <p:nvPr>
            <p:ph type="subTitle" idx="1"/>
          </p:nvPr>
        </p:nvSpPr>
        <p:spPr>
          <a:xfrm>
            <a:off x="2145825" y="3478313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73"/>
          <p:cNvSpPr/>
          <p:nvPr/>
        </p:nvSpPr>
        <p:spPr>
          <a:xfrm>
            <a:off x="8430775" y="823400"/>
            <a:ext cx="558525" cy="1117050"/>
          </a:xfrm>
          <a:custGeom>
            <a:avLst/>
            <a:gdLst/>
            <a:ahLst/>
            <a:cxnLst/>
            <a:rect l="l" t="t" r="r" b="b"/>
            <a:pathLst>
              <a:path w="22341" h="44682" fill="none" extrusionOk="0">
                <a:moveTo>
                  <a:pt x="22341" y="44682"/>
                </a:moveTo>
                <a:cubicBezTo>
                  <a:pt x="10000" y="44682"/>
                  <a:pt x="0" y="34682"/>
                  <a:pt x="0" y="22341"/>
                </a:cubicBezTo>
                <a:cubicBezTo>
                  <a:pt x="0" y="9970"/>
                  <a:pt x="10000" y="0"/>
                  <a:pt x="22341" y="0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73"/>
          <p:cNvSpPr/>
          <p:nvPr/>
        </p:nvSpPr>
        <p:spPr>
          <a:xfrm>
            <a:off x="8778800" y="1149375"/>
            <a:ext cx="472675" cy="472675"/>
          </a:xfrm>
          <a:custGeom>
            <a:avLst/>
            <a:gdLst/>
            <a:ahLst/>
            <a:cxnLst/>
            <a:rect l="l" t="t" r="r" b="b"/>
            <a:pathLst>
              <a:path w="18907" h="18907" fill="none" extrusionOk="0">
                <a:moveTo>
                  <a:pt x="18907" y="9454"/>
                </a:moveTo>
                <a:cubicBezTo>
                  <a:pt x="18907" y="14682"/>
                  <a:pt x="14682" y="18907"/>
                  <a:pt x="9453" y="18907"/>
                </a:cubicBezTo>
                <a:cubicBezTo>
                  <a:pt x="4225" y="18907"/>
                  <a:pt x="0" y="14682"/>
                  <a:pt x="0" y="9454"/>
                </a:cubicBezTo>
                <a:cubicBezTo>
                  <a:pt x="0" y="4226"/>
                  <a:pt x="4225" y="1"/>
                  <a:pt x="9453" y="1"/>
                </a:cubicBezTo>
                <a:cubicBezTo>
                  <a:pt x="14682" y="1"/>
                  <a:pt x="18907" y="4226"/>
                  <a:pt x="18907" y="9454"/>
                </a:cubicBez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74"/>
          <p:cNvSpPr txBox="1">
            <a:spLocks noGrp="1"/>
          </p:cNvSpPr>
          <p:nvPr>
            <p:ph type="title"/>
          </p:nvPr>
        </p:nvSpPr>
        <p:spPr>
          <a:xfrm>
            <a:off x="726775" y="521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990" name="Google Shape;990;p7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991" name="Google Shape;991;p74"/>
          <p:cNvSpPr/>
          <p:nvPr/>
        </p:nvSpPr>
        <p:spPr>
          <a:xfrm>
            <a:off x="8835625" y="3824813"/>
            <a:ext cx="819950" cy="946075"/>
          </a:xfrm>
          <a:custGeom>
            <a:avLst/>
            <a:gdLst/>
            <a:ahLst/>
            <a:cxnLst/>
            <a:rect l="l" t="t" r="r" b="b"/>
            <a:pathLst>
              <a:path w="32798" h="37843" extrusionOk="0">
                <a:moveTo>
                  <a:pt x="1" y="0"/>
                </a:moveTo>
                <a:lnTo>
                  <a:pt x="1" y="37843"/>
                </a:lnTo>
                <a:lnTo>
                  <a:pt x="32798" y="18906"/>
                </a:lnTo>
                <a:lnTo>
                  <a:pt x="1" y="0"/>
                </a:lnTo>
                <a:close/>
              </a:path>
            </a:pathLst>
          </a:custGeom>
          <a:solidFill>
            <a:srgbClr val="FCEE21"/>
          </a:solidFill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74"/>
          <p:cNvGrpSpPr/>
          <p:nvPr/>
        </p:nvGrpSpPr>
        <p:grpSpPr>
          <a:xfrm>
            <a:off x="8631450" y="249250"/>
            <a:ext cx="820700" cy="1117050"/>
            <a:chOff x="-749175" y="454425"/>
            <a:chExt cx="820700" cy="1117050"/>
          </a:xfrm>
        </p:grpSpPr>
        <p:sp>
          <p:nvSpPr>
            <p:cNvPr id="993" name="Google Shape;993;p74"/>
            <p:cNvSpPr/>
            <p:nvPr/>
          </p:nvSpPr>
          <p:spPr>
            <a:xfrm>
              <a:off x="-749175" y="454425"/>
              <a:ext cx="558525" cy="1117050"/>
            </a:xfrm>
            <a:custGeom>
              <a:avLst/>
              <a:gdLst/>
              <a:ahLst/>
              <a:cxnLst/>
              <a:rect l="l" t="t" r="r" b="b"/>
              <a:pathLst>
                <a:path w="22341" h="44682" fill="none" extrusionOk="0">
                  <a:moveTo>
                    <a:pt x="22341" y="44682"/>
                  </a:moveTo>
                  <a:cubicBezTo>
                    <a:pt x="10000" y="44682"/>
                    <a:pt x="0" y="34682"/>
                    <a:pt x="0" y="22341"/>
                  </a:cubicBezTo>
                  <a:cubicBezTo>
                    <a:pt x="0" y="9970"/>
                    <a:pt x="10000" y="0"/>
                    <a:pt x="22341" y="0"/>
                  </a:cubicBezTo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4"/>
            <p:cNvSpPr/>
            <p:nvPr/>
          </p:nvSpPr>
          <p:spPr>
            <a:xfrm>
              <a:off x="-401150" y="780400"/>
              <a:ext cx="472675" cy="472675"/>
            </a:xfrm>
            <a:custGeom>
              <a:avLst/>
              <a:gdLst/>
              <a:ahLst/>
              <a:cxnLst/>
              <a:rect l="l" t="t" r="r" b="b"/>
              <a:pathLst>
                <a:path w="18907" h="18907" fill="none" extrusionOk="0">
                  <a:moveTo>
                    <a:pt x="18907" y="9454"/>
                  </a:moveTo>
                  <a:cubicBezTo>
                    <a:pt x="18907" y="14682"/>
                    <a:pt x="14682" y="18907"/>
                    <a:pt x="9453" y="18907"/>
                  </a:cubicBezTo>
                  <a:cubicBezTo>
                    <a:pt x="4225" y="18907"/>
                    <a:pt x="0" y="14682"/>
                    <a:pt x="0" y="9454"/>
                  </a:cubicBezTo>
                  <a:cubicBezTo>
                    <a:pt x="0" y="4226"/>
                    <a:pt x="4225" y="1"/>
                    <a:pt x="9453" y="1"/>
                  </a:cubicBezTo>
                  <a:cubicBezTo>
                    <a:pt x="14682" y="1"/>
                    <a:pt x="18907" y="4226"/>
                    <a:pt x="18907" y="9454"/>
                  </a:cubicBez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74"/>
          <p:cNvGrpSpPr/>
          <p:nvPr/>
        </p:nvGrpSpPr>
        <p:grpSpPr>
          <a:xfrm>
            <a:off x="-366025" y="26188"/>
            <a:ext cx="892125" cy="1026625"/>
            <a:chOff x="-1958925" y="846525"/>
            <a:chExt cx="892125" cy="1026625"/>
          </a:xfrm>
        </p:grpSpPr>
        <p:sp>
          <p:nvSpPr>
            <p:cNvPr id="996" name="Google Shape;996;p74"/>
            <p:cNvSpPr/>
            <p:nvPr/>
          </p:nvSpPr>
          <p:spPr>
            <a:xfrm>
              <a:off x="-1148125" y="1213550"/>
              <a:ext cx="81325" cy="80575"/>
            </a:xfrm>
            <a:custGeom>
              <a:avLst/>
              <a:gdLst/>
              <a:ahLst/>
              <a:cxnLst/>
              <a:rect l="l" t="t" r="r" b="b"/>
              <a:pathLst>
                <a:path w="3253" h="3223" fill="none" extrusionOk="0">
                  <a:moveTo>
                    <a:pt x="1459" y="3222"/>
                  </a:moveTo>
                  <a:lnTo>
                    <a:pt x="1459" y="1763"/>
                  </a:lnTo>
                  <a:lnTo>
                    <a:pt x="0" y="1763"/>
                  </a:lnTo>
                  <a:lnTo>
                    <a:pt x="0" y="1429"/>
                  </a:lnTo>
                  <a:lnTo>
                    <a:pt x="1459" y="1429"/>
                  </a:lnTo>
                  <a:lnTo>
                    <a:pt x="1459" y="0"/>
                  </a:lnTo>
                  <a:lnTo>
                    <a:pt x="1763" y="0"/>
                  </a:lnTo>
                  <a:lnTo>
                    <a:pt x="1763" y="1429"/>
                  </a:lnTo>
                  <a:lnTo>
                    <a:pt x="3253" y="1429"/>
                  </a:lnTo>
                  <a:lnTo>
                    <a:pt x="3253" y="1763"/>
                  </a:lnTo>
                  <a:lnTo>
                    <a:pt x="1763" y="1763"/>
                  </a:lnTo>
                  <a:lnTo>
                    <a:pt x="1763" y="3222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4"/>
            <p:cNvSpPr/>
            <p:nvPr/>
          </p:nvSpPr>
          <p:spPr>
            <a:xfrm>
              <a:off x="-1958925" y="1261425"/>
              <a:ext cx="706725" cy="611725"/>
            </a:xfrm>
            <a:custGeom>
              <a:avLst/>
              <a:gdLst/>
              <a:ahLst/>
              <a:cxnLst/>
              <a:rect l="l" t="t" r="r" b="b"/>
              <a:pathLst>
                <a:path w="28269" h="24469" extrusionOk="0">
                  <a:moveTo>
                    <a:pt x="14134" y="0"/>
                  </a:moveTo>
                  <a:lnTo>
                    <a:pt x="0" y="24469"/>
                  </a:lnTo>
                  <a:lnTo>
                    <a:pt x="28268" y="24469"/>
                  </a:lnTo>
                  <a:lnTo>
                    <a:pt x="14134" y="0"/>
                  </a:ln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4"/>
            <p:cNvSpPr/>
            <p:nvPr/>
          </p:nvSpPr>
          <p:spPr>
            <a:xfrm>
              <a:off x="-1433850" y="846525"/>
              <a:ext cx="117800" cy="117800"/>
            </a:xfrm>
            <a:custGeom>
              <a:avLst/>
              <a:gdLst/>
              <a:ahLst/>
              <a:cxnLst/>
              <a:rect l="l" t="t" r="r" b="b"/>
              <a:pathLst>
                <a:path w="4712" h="4712" extrusionOk="0">
                  <a:moveTo>
                    <a:pt x="2341" y="0"/>
                  </a:moveTo>
                  <a:cubicBezTo>
                    <a:pt x="1064" y="0"/>
                    <a:pt x="1" y="1064"/>
                    <a:pt x="1" y="2341"/>
                  </a:cubicBezTo>
                  <a:cubicBezTo>
                    <a:pt x="1" y="3648"/>
                    <a:pt x="1064" y="4712"/>
                    <a:pt x="2341" y="4712"/>
                  </a:cubicBezTo>
                  <a:cubicBezTo>
                    <a:pt x="3648" y="4712"/>
                    <a:pt x="4712" y="3648"/>
                    <a:pt x="4712" y="2341"/>
                  </a:cubicBezTo>
                  <a:cubicBezTo>
                    <a:pt x="4712" y="1064"/>
                    <a:pt x="3648" y="0"/>
                    <a:pt x="2341" y="0"/>
                  </a:cubicBez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7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7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2" name="Google Shape;1002;p7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3" name="Google Shape;1003;p75"/>
          <p:cNvSpPr txBox="1">
            <a:spLocks noGrp="1"/>
          </p:cNvSpPr>
          <p:nvPr>
            <p:ph type="subTitle" idx="3"/>
          </p:nvPr>
        </p:nvSpPr>
        <p:spPr>
          <a:xfrm>
            <a:off x="5055275" y="3242606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04" name="Google Shape;1004;p75"/>
          <p:cNvSpPr txBox="1">
            <a:spLocks noGrp="1"/>
          </p:cNvSpPr>
          <p:nvPr>
            <p:ph type="subTitle" idx="4"/>
          </p:nvPr>
        </p:nvSpPr>
        <p:spPr>
          <a:xfrm>
            <a:off x="1583075" y="3242606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7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7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294800" cy="12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77"/>
          <p:cNvSpPr txBox="1">
            <a:spLocks noGrp="1"/>
          </p:cNvSpPr>
          <p:nvPr>
            <p:ph type="subTitle" idx="1"/>
          </p:nvPr>
        </p:nvSpPr>
        <p:spPr>
          <a:xfrm>
            <a:off x="720000" y="18847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010" name="Google Shape;1010;p77"/>
          <p:cNvSpPr>
            <a:spLocks noGrp="1"/>
          </p:cNvSpPr>
          <p:nvPr>
            <p:ph type="pic" idx="2"/>
          </p:nvPr>
        </p:nvSpPr>
        <p:spPr>
          <a:xfrm>
            <a:off x="5527050" y="0"/>
            <a:ext cx="3617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11" name="Google Shape;1011;p77"/>
          <p:cNvSpPr/>
          <p:nvPr/>
        </p:nvSpPr>
        <p:spPr>
          <a:xfrm>
            <a:off x="-386850" y="1266975"/>
            <a:ext cx="684675" cy="133000"/>
          </a:xfrm>
          <a:custGeom>
            <a:avLst/>
            <a:gdLst/>
            <a:ahLst/>
            <a:cxnLst/>
            <a:rect l="l" t="t" r="r" b="b"/>
            <a:pathLst>
              <a:path w="27387" h="5320" fill="none" extrusionOk="0">
                <a:moveTo>
                  <a:pt x="0" y="0"/>
                </a:moveTo>
                <a:cubicBezTo>
                  <a:pt x="1976" y="0"/>
                  <a:pt x="1976" y="5320"/>
                  <a:pt x="3921" y="5320"/>
                </a:cubicBezTo>
                <a:cubicBezTo>
                  <a:pt x="5897" y="5320"/>
                  <a:pt x="5897" y="0"/>
                  <a:pt x="7812" y="0"/>
                </a:cubicBezTo>
                <a:cubicBezTo>
                  <a:pt x="9787" y="0"/>
                  <a:pt x="9787" y="5320"/>
                  <a:pt x="11733" y="5320"/>
                </a:cubicBezTo>
                <a:cubicBezTo>
                  <a:pt x="13709" y="5320"/>
                  <a:pt x="13709" y="0"/>
                  <a:pt x="15654" y="0"/>
                </a:cubicBezTo>
                <a:cubicBezTo>
                  <a:pt x="17630" y="0"/>
                  <a:pt x="17630" y="5320"/>
                  <a:pt x="19575" y="5320"/>
                </a:cubicBezTo>
                <a:cubicBezTo>
                  <a:pt x="21551" y="5320"/>
                  <a:pt x="21551" y="0"/>
                  <a:pt x="23466" y="0"/>
                </a:cubicBezTo>
                <a:cubicBezTo>
                  <a:pt x="25441" y="0"/>
                  <a:pt x="25441" y="5320"/>
                  <a:pt x="27387" y="5320"/>
                </a:cubicBezTo>
              </a:path>
            </a:pathLst>
          </a:custGeom>
          <a:solidFill>
            <a:schemeClr val="dk2"/>
          </a:solidFill>
          <a:ln w="19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" name="Google Shape;1012;p77"/>
          <p:cNvGrpSpPr/>
          <p:nvPr/>
        </p:nvGrpSpPr>
        <p:grpSpPr>
          <a:xfrm>
            <a:off x="7695525" y="4330813"/>
            <a:ext cx="1591225" cy="546375"/>
            <a:chOff x="5110550" y="1352900"/>
            <a:chExt cx="1591225" cy="546375"/>
          </a:xfrm>
        </p:grpSpPr>
        <p:sp>
          <p:nvSpPr>
            <p:cNvPr id="1013" name="Google Shape;1013;p77"/>
            <p:cNvSpPr/>
            <p:nvPr/>
          </p:nvSpPr>
          <p:spPr>
            <a:xfrm>
              <a:off x="51105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517" y="1003"/>
                  </a:cubicBezTo>
                  <a:cubicBezTo>
                    <a:pt x="791" y="1003"/>
                    <a:pt x="1003" y="760"/>
                    <a:pt x="1003" y="487"/>
                  </a:cubicBezTo>
                  <a:cubicBezTo>
                    <a:pt x="1003" y="24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77"/>
            <p:cNvSpPr/>
            <p:nvPr/>
          </p:nvSpPr>
          <p:spPr>
            <a:xfrm>
              <a:off x="51766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77"/>
            <p:cNvSpPr/>
            <p:nvPr/>
          </p:nvSpPr>
          <p:spPr>
            <a:xfrm>
              <a:off x="52420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77"/>
            <p:cNvSpPr/>
            <p:nvPr/>
          </p:nvSpPr>
          <p:spPr>
            <a:xfrm>
              <a:off x="53066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77"/>
            <p:cNvSpPr/>
            <p:nvPr/>
          </p:nvSpPr>
          <p:spPr>
            <a:xfrm>
              <a:off x="53719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0"/>
                  </a:moveTo>
                  <a:cubicBezTo>
                    <a:pt x="244" y="0"/>
                    <a:pt x="0" y="243"/>
                    <a:pt x="0" y="487"/>
                  </a:cubicBezTo>
                  <a:cubicBezTo>
                    <a:pt x="0" y="760"/>
                    <a:pt x="244" y="1003"/>
                    <a:pt x="48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77"/>
            <p:cNvSpPr/>
            <p:nvPr/>
          </p:nvSpPr>
          <p:spPr>
            <a:xfrm>
              <a:off x="54380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4" y="0"/>
                    <a:pt x="1" y="243"/>
                    <a:pt x="1" y="487"/>
                  </a:cubicBezTo>
                  <a:cubicBezTo>
                    <a:pt x="1" y="760"/>
                    <a:pt x="214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7"/>
            <p:cNvSpPr/>
            <p:nvPr/>
          </p:nvSpPr>
          <p:spPr>
            <a:xfrm>
              <a:off x="55026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7"/>
            <p:cNvSpPr/>
            <p:nvPr/>
          </p:nvSpPr>
          <p:spPr>
            <a:xfrm>
              <a:off x="55680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7"/>
            <p:cNvSpPr/>
            <p:nvPr/>
          </p:nvSpPr>
          <p:spPr>
            <a:xfrm>
              <a:off x="56333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77"/>
            <p:cNvSpPr/>
            <p:nvPr/>
          </p:nvSpPr>
          <p:spPr>
            <a:xfrm>
              <a:off x="56987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4" y="0"/>
                    <a:pt x="1" y="243"/>
                    <a:pt x="1" y="487"/>
                  </a:cubicBezTo>
                  <a:cubicBezTo>
                    <a:pt x="1" y="760"/>
                    <a:pt x="244" y="1003"/>
                    <a:pt x="517" y="1003"/>
                  </a:cubicBezTo>
                  <a:cubicBezTo>
                    <a:pt x="760" y="1003"/>
                    <a:pt x="1004" y="760"/>
                    <a:pt x="1004" y="487"/>
                  </a:cubicBezTo>
                  <a:cubicBezTo>
                    <a:pt x="1004" y="24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7"/>
            <p:cNvSpPr/>
            <p:nvPr/>
          </p:nvSpPr>
          <p:spPr>
            <a:xfrm>
              <a:off x="57633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51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7"/>
            <p:cNvSpPr/>
            <p:nvPr/>
          </p:nvSpPr>
          <p:spPr>
            <a:xfrm>
              <a:off x="58294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7"/>
            <p:cNvSpPr/>
            <p:nvPr/>
          </p:nvSpPr>
          <p:spPr>
            <a:xfrm>
              <a:off x="58947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1" y="1003"/>
                    <a:pt x="973" y="760"/>
                    <a:pt x="973" y="487"/>
                  </a:cubicBezTo>
                  <a:cubicBezTo>
                    <a:pt x="973" y="24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7"/>
            <p:cNvSpPr/>
            <p:nvPr/>
          </p:nvSpPr>
          <p:spPr>
            <a:xfrm>
              <a:off x="5959350" y="1352900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7"/>
            <p:cNvSpPr/>
            <p:nvPr/>
          </p:nvSpPr>
          <p:spPr>
            <a:xfrm>
              <a:off x="6024700" y="1352900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7"/>
            <p:cNvSpPr/>
            <p:nvPr/>
          </p:nvSpPr>
          <p:spPr>
            <a:xfrm>
              <a:off x="60900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51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7"/>
            <p:cNvSpPr/>
            <p:nvPr/>
          </p:nvSpPr>
          <p:spPr>
            <a:xfrm>
              <a:off x="61554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0"/>
                  </a:moveTo>
                  <a:cubicBezTo>
                    <a:pt x="244" y="0"/>
                    <a:pt x="0" y="243"/>
                    <a:pt x="0" y="487"/>
                  </a:cubicBezTo>
                  <a:cubicBezTo>
                    <a:pt x="0" y="760"/>
                    <a:pt x="244" y="1003"/>
                    <a:pt x="517" y="1003"/>
                  </a:cubicBezTo>
                  <a:cubicBezTo>
                    <a:pt x="791" y="1003"/>
                    <a:pt x="1003" y="760"/>
                    <a:pt x="1003" y="487"/>
                  </a:cubicBezTo>
                  <a:cubicBezTo>
                    <a:pt x="1003" y="24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7"/>
            <p:cNvSpPr/>
            <p:nvPr/>
          </p:nvSpPr>
          <p:spPr>
            <a:xfrm>
              <a:off x="6219975" y="13529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518" y="0"/>
                  </a:moveTo>
                  <a:cubicBezTo>
                    <a:pt x="244" y="0"/>
                    <a:pt x="1" y="243"/>
                    <a:pt x="1" y="487"/>
                  </a:cubicBezTo>
                  <a:cubicBezTo>
                    <a:pt x="1" y="760"/>
                    <a:pt x="244" y="1003"/>
                    <a:pt x="518" y="1003"/>
                  </a:cubicBezTo>
                  <a:cubicBezTo>
                    <a:pt x="791" y="1003"/>
                    <a:pt x="1004" y="760"/>
                    <a:pt x="1004" y="487"/>
                  </a:cubicBezTo>
                  <a:cubicBezTo>
                    <a:pt x="1004" y="24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7"/>
            <p:cNvSpPr/>
            <p:nvPr/>
          </p:nvSpPr>
          <p:spPr>
            <a:xfrm>
              <a:off x="62861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7"/>
            <p:cNvSpPr/>
            <p:nvPr/>
          </p:nvSpPr>
          <p:spPr>
            <a:xfrm>
              <a:off x="63514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7"/>
            <p:cNvSpPr/>
            <p:nvPr/>
          </p:nvSpPr>
          <p:spPr>
            <a:xfrm>
              <a:off x="641605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6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7"/>
            <p:cNvSpPr/>
            <p:nvPr/>
          </p:nvSpPr>
          <p:spPr>
            <a:xfrm>
              <a:off x="6481400" y="1352900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0"/>
                  </a:moveTo>
                  <a:cubicBezTo>
                    <a:pt x="243" y="0"/>
                    <a:pt x="0" y="243"/>
                    <a:pt x="0" y="487"/>
                  </a:cubicBezTo>
                  <a:cubicBezTo>
                    <a:pt x="0" y="760"/>
                    <a:pt x="243" y="1003"/>
                    <a:pt x="486" y="1003"/>
                  </a:cubicBezTo>
                  <a:cubicBezTo>
                    <a:pt x="760" y="1003"/>
                    <a:pt x="1003" y="760"/>
                    <a:pt x="1003" y="487"/>
                  </a:cubicBezTo>
                  <a:cubicBezTo>
                    <a:pt x="1003" y="24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7"/>
            <p:cNvSpPr/>
            <p:nvPr/>
          </p:nvSpPr>
          <p:spPr>
            <a:xfrm>
              <a:off x="654750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7"/>
            <p:cNvSpPr/>
            <p:nvPr/>
          </p:nvSpPr>
          <p:spPr>
            <a:xfrm>
              <a:off x="6612850" y="1352900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0"/>
                  </a:moveTo>
                  <a:cubicBezTo>
                    <a:pt x="213" y="0"/>
                    <a:pt x="1" y="243"/>
                    <a:pt x="1" y="487"/>
                  </a:cubicBezTo>
                  <a:cubicBezTo>
                    <a:pt x="1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7"/>
            <p:cNvSpPr/>
            <p:nvPr/>
          </p:nvSpPr>
          <p:spPr>
            <a:xfrm>
              <a:off x="6677450" y="1352900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0"/>
                  </a:moveTo>
                  <a:cubicBezTo>
                    <a:pt x="213" y="0"/>
                    <a:pt x="0" y="243"/>
                    <a:pt x="0" y="487"/>
                  </a:cubicBezTo>
                  <a:cubicBezTo>
                    <a:pt x="0" y="760"/>
                    <a:pt x="213" y="1003"/>
                    <a:pt x="487" y="1003"/>
                  </a:cubicBezTo>
                  <a:cubicBezTo>
                    <a:pt x="760" y="1003"/>
                    <a:pt x="973" y="760"/>
                    <a:pt x="973" y="487"/>
                  </a:cubicBezTo>
                  <a:cubicBezTo>
                    <a:pt x="973" y="24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7"/>
            <p:cNvSpPr/>
            <p:nvPr/>
          </p:nvSpPr>
          <p:spPr>
            <a:xfrm>
              <a:off x="51105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91" y="1004"/>
                    <a:pt x="1003" y="761"/>
                    <a:pt x="1003" y="518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7"/>
            <p:cNvSpPr/>
            <p:nvPr/>
          </p:nvSpPr>
          <p:spPr>
            <a:xfrm>
              <a:off x="51766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7"/>
            <p:cNvSpPr/>
            <p:nvPr/>
          </p:nvSpPr>
          <p:spPr>
            <a:xfrm>
              <a:off x="52420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7"/>
            <p:cNvSpPr/>
            <p:nvPr/>
          </p:nvSpPr>
          <p:spPr>
            <a:xfrm>
              <a:off x="53066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7"/>
            <p:cNvSpPr/>
            <p:nvPr/>
          </p:nvSpPr>
          <p:spPr>
            <a:xfrm>
              <a:off x="53719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1"/>
                  </a:moveTo>
                  <a:cubicBezTo>
                    <a:pt x="244" y="1"/>
                    <a:pt x="0" y="244"/>
                    <a:pt x="0" y="518"/>
                  </a:cubicBezTo>
                  <a:cubicBezTo>
                    <a:pt x="0" y="761"/>
                    <a:pt x="244" y="1004"/>
                    <a:pt x="48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7"/>
            <p:cNvSpPr/>
            <p:nvPr/>
          </p:nvSpPr>
          <p:spPr>
            <a:xfrm>
              <a:off x="54380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4" y="1"/>
                    <a:pt x="1" y="244"/>
                    <a:pt x="1" y="518"/>
                  </a:cubicBezTo>
                  <a:cubicBezTo>
                    <a:pt x="1" y="761"/>
                    <a:pt x="214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7"/>
            <p:cNvSpPr/>
            <p:nvPr/>
          </p:nvSpPr>
          <p:spPr>
            <a:xfrm>
              <a:off x="55026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7"/>
            <p:cNvSpPr/>
            <p:nvPr/>
          </p:nvSpPr>
          <p:spPr>
            <a:xfrm>
              <a:off x="55680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7"/>
            <p:cNvSpPr/>
            <p:nvPr/>
          </p:nvSpPr>
          <p:spPr>
            <a:xfrm>
              <a:off x="56333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7"/>
            <p:cNvSpPr/>
            <p:nvPr/>
          </p:nvSpPr>
          <p:spPr>
            <a:xfrm>
              <a:off x="56987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4" y="1"/>
                    <a:pt x="1" y="244"/>
                    <a:pt x="1" y="518"/>
                  </a:cubicBezTo>
                  <a:cubicBezTo>
                    <a:pt x="1" y="761"/>
                    <a:pt x="244" y="1004"/>
                    <a:pt x="517" y="1004"/>
                  </a:cubicBezTo>
                  <a:cubicBezTo>
                    <a:pt x="760" y="1004"/>
                    <a:pt x="1004" y="761"/>
                    <a:pt x="1004" y="518"/>
                  </a:cubicBezTo>
                  <a:cubicBezTo>
                    <a:pt x="1004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7"/>
            <p:cNvSpPr/>
            <p:nvPr/>
          </p:nvSpPr>
          <p:spPr>
            <a:xfrm>
              <a:off x="57633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7"/>
            <p:cNvSpPr/>
            <p:nvPr/>
          </p:nvSpPr>
          <p:spPr>
            <a:xfrm>
              <a:off x="58294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7"/>
            <p:cNvSpPr/>
            <p:nvPr/>
          </p:nvSpPr>
          <p:spPr>
            <a:xfrm>
              <a:off x="58947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518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7"/>
            <p:cNvSpPr/>
            <p:nvPr/>
          </p:nvSpPr>
          <p:spPr>
            <a:xfrm>
              <a:off x="5959350" y="1417475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7"/>
            <p:cNvSpPr/>
            <p:nvPr/>
          </p:nvSpPr>
          <p:spPr>
            <a:xfrm>
              <a:off x="6024700" y="1417475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7"/>
            <p:cNvSpPr/>
            <p:nvPr/>
          </p:nvSpPr>
          <p:spPr>
            <a:xfrm>
              <a:off x="60900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7"/>
            <p:cNvSpPr/>
            <p:nvPr/>
          </p:nvSpPr>
          <p:spPr>
            <a:xfrm>
              <a:off x="61554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4" y="1"/>
                    <a:pt x="0" y="244"/>
                    <a:pt x="0" y="518"/>
                  </a:cubicBezTo>
                  <a:cubicBezTo>
                    <a:pt x="0" y="761"/>
                    <a:pt x="244" y="1004"/>
                    <a:pt x="517" y="1004"/>
                  </a:cubicBezTo>
                  <a:cubicBezTo>
                    <a:pt x="791" y="1004"/>
                    <a:pt x="1003" y="761"/>
                    <a:pt x="1003" y="518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7"/>
            <p:cNvSpPr/>
            <p:nvPr/>
          </p:nvSpPr>
          <p:spPr>
            <a:xfrm>
              <a:off x="6219975" y="1417475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518" y="1"/>
                  </a:moveTo>
                  <a:cubicBezTo>
                    <a:pt x="244" y="1"/>
                    <a:pt x="1" y="244"/>
                    <a:pt x="1" y="518"/>
                  </a:cubicBezTo>
                  <a:cubicBezTo>
                    <a:pt x="1" y="761"/>
                    <a:pt x="244" y="1004"/>
                    <a:pt x="518" y="1004"/>
                  </a:cubicBezTo>
                  <a:cubicBezTo>
                    <a:pt x="791" y="1004"/>
                    <a:pt x="1004" y="761"/>
                    <a:pt x="1004" y="518"/>
                  </a:cubicBezTo>
                  <a:cubicBezTo>
                    <a:pt x="1004" y="24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7"/>
            <p:cNvSpPr/>
            <p:nvPr/>
          </p:nvSpPr>
          <p:spPr>
            <a:xfrm>
              <a:off x="62861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7"/>
            <p:cNvSpPr/>
            <p:nvPr/>
          </p:nvSpPr>
          <p:spPr>
            <a:xfrm>
              <a:off x="63514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7"/>
            <p:cNvSpPr/>
            <p:nvPr/>
          </p:nvSpPr>
          <p:spPr>
            <a:xfrm>
              <a:off x="641605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6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7"/>
            <p:cNvSpPr/>
            <p:nvPr/>
          </p:nvSpPr>
          <p:spPr>
            <a:xfrm>
              <a:off x="6481400" y="1417475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486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61"/>
                    <a:pt x="243" y="1004"/>
                    <a:pt x="486" y="1004"/>
                  </a:cubicBezTo>
                  <a:cubicBezTo>
                    <a:pt x="760" y="1004"/>
                    <a:pt x="1003" y="761"/>
                    <a:pt x="1003" y="518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7"/>
            <p:cNvSpPr/>
            <p:nvPr/>
          </p:nvSpPr>
          <p:spPr>
            <a:xfrm>
              <a:off x="654750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7"/>
            <p:cNvSpPr/>
            <p:nvPr/>
          </p:nvSpPr>
          <p:spPr>
            <a:xfrm>
              <a:off x="6612850" y="1417475"/>
              <a:ext cx="24350" cy="25100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487" y="1"/>
                  </a:moveTo>
                  <a:cubicBezTo>
                    <a:pt x="213" y="1"/>
                    <a:pt x="1" y="244"/>
                    <a:pt x="1" y="518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7"/>
            <p:cNvSpPr/>
            <p:nvPr/>
          </p:nvSpPr>
          <p:spPr>
            <a:xfrm>
              <a:off x="6677450" y="1417475"/>
              <a:ext cx="24325" cy="25100"/>
            </a:xfrm>
            <a:custGeom>
              <a:avLst/>
              <a:gdLst/>
              <a:ahLst/>
              <a:cxnLst/>
              <a:rect l="l" t="t" r="r" b="b"/>
              <a:pathLst>
                <a:path w="973" h="1004" extrusionOk="0">
                  <a:moveTo>
                    <a:pt x="487" y="1"/>
                  </a:moveTo>
                  <a:cubicBezTo>
                    <a:pt x="213" y="1"/>
                    <a:pt x="0" y="244"/>
                    <a:pt x="0" y="518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518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7"/>
            <p:cNvSpPr/>
            <p:nvPr/>
          </p:nvSpPr>
          <p:spPr>
            <a:xfrm>
              <a:off x="51105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7"/>
            <p:cNvSpPr/>
            <p:nvPr/>
          </p:nvSpPr>
          <p:spPr>
            <a:xfrm>
              <a:off x="51766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7"/>
            <p:cNvSpPr/>
            <p:nvPr/>
          </p:nvSpPr>
          <p:spPr>
            <a:xfrm>
              <a:off x="52420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7"/>
            <p:cNvSpPr/>
            <p:nvPr/>
          </p:nvSpPr>
          <p:spPr>
            <a:xfrm>
              <a:off x="53066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7"/>
            <p:cNvSpPr/>
            <p:nvPr/>
          </p:nvSpPr>
          <p:spPr>
            <a:xfrm>
              <a:off x="53719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7"/>
            <p:cNvSpPr/>
            <p:nvPr/>
          </p:nvSpPr>
          <p:spPr>
            <a:xfrm>
              <a:off x="54380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4" y="0"/>
                    <a:pt x="1" y="213"/>
                    <a:pt x="1" y="487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7"/>
            <p:cNvSpPr/>
            <p:nvPr/>
          </p:nvSpPr>
          <p:spPr>
            <a:xfrm>
              <a:off x="55026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7"/>
            <p:cNvSpPr/>
            <p:nvPr/>
          </p:nvSpPr>
          <p:spPr>
            <a:xfrm>
              <a:off x="55680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7"/>
            <p:cNvSpPr/>
            <p:nvPr/>
          </p:nvSpPr>
          <p:spPr>
            <a:xfrm>
              <a:off x="56333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7"/>
            <p:cNvSpPr/>
            <p:nvPr/>
          </p:nvSpPr>
          <p:spPr>
            <a:xfrm>
              <a:off x="56987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7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7"/>
            <p:cNvSpPr/>
            <p:nvPr/>
          </p:nvSpPr>
          <p:spPr>
            <a:xfrm>
              <a:off x="57633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7"/>
            <p:cNvSpPr/>
            <p:nvPr/>
          </p:nvSpPr>
          <p:spPr>
            <a:xfrm>
              <a:off x="58294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7"/>
            <p:cNvSpPr/>
            <p:nvPr/>
          </p:nvSpPr>
          <p:spPr>
            <a:xfrm>
              <a:off x="58947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7"/>
            <p:cNvSpPr/>
            <p:nvPr/>
          </p:nvSpPr>
          <p:spPr>
            <a:xfrm>
              <a:off x="5959350" y="148360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7"/>
            <p:cNvSpPr/>
            <p:nvPr/>
          </p:nvSpPr>
          <p:spPr>
            <a:xfrm>
              <a:off x="6024700" y="148360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7"/>
            <p:cNvSpPr/>
            <p:nvPr/>
          </p:nvSpPr>
          <p:spPr>
            <a:xfrm>
              <a:off x="60900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7"/>
            <p:cNvSpPr/>
            <p:nvPr/>
          </p:nvSpPr>
          <p:spPr>
            <a:xfrm>
              <a:off x="61554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7"/>
            <p:cNvSpPr/>
            <p:nvPr/>
          </p:nvSpPr>
          <p:spPr>
            <a:xfrm>
              <a:off x="6219975" y="1483600"/>
              <a:ext cx="25125" cy="24325"/>
            </a:xfrm>
            <a:custGeom>
              <a:avLst/>
              <a:gdLst/>
              <a:ahLst/>
              <a:cxnLst/>
              <a:rect l="l" t="t" r="r" b="b"/>
              <a:pathLst>
                <a:path w="1005" h="973" extrusionOk="0">
                  <a:moveTo>
                    <a:pt x="518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7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7"/>
            <p:cNvSpPr/>
            <p:nvPr/>
          </p:nvSpPr>
          <p:spPr>
            <a:xfrm>
              <a:off x="62861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7"/>
            <p:cNvSpPr/>
            <p:nvPr/>
          </p:nvSpPr>
          <p:spPr>
            <a:xfrm>
              <a:off x="63514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7"/>
            <p:cNvSpPr/>
            <p:nvPr/>
          </p:nvSpPr>
          <p:spPr>
            <a:xfrm>
              <a:off x="641605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7"/>
            <p:cNvSpPr/>
            <p:nvPr/>
          </p:nvSpPr>
          <p:spPr>
            <a:xfrm>
              <a:off x="6481400" y="148360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7"/>
            <p:cNvSpPr/>
            <p:nvPr/>
          </p:nvSpPr>
          <p:spPr>
            <a:xfrm>
              <a:off x="654750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7"/>
            <p:cNvSpPr/>
            <p:nvPr/>
          </p:nvSpPr>
          <p:spPr>
            <a:xfrm>
              <a:off x="6612850" y="148360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7"/>
            <p:cNvSpPr/>
            <p:nvPr/>
          </p:nvSpPr>
          <p:spPr>
            <a:xfrm>
              <a:off x="6677450" y="148360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7"/>
            <p:cNvSpPr/>
            <p:nvPr/>
          </p:nvSpPr>
          <p:spPr>
            <a:xfrm>
              <a:off x="51105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7"/>
            <p:cNvSpPr/>
            <p:nvPr/>
          </p:nvSpPr>
          <p:spPr>
            <a:xfrm>
              <a:off x="51766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7"/>
            <p:cNvSpPr/>
            <p:nvPr/>
          </p:nvSpPr>
          <p:spPr>
            <a:xfrm>
              <a:off x="52420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7"/>
            <p:cNvSpPr/>
            <p:nvPr/>
          </p:nvSpPr>
          <p:spPr>
            <a:xfrm>
              <a:off x="53066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7"/>
            <p:cNvSpPr/>
            <p:nvPr/>
          </p:nvSpPr>
          <p:spPr>
            <a:xfrm>
              <a:off x="53719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7"/>
            <p:cNvSpPr/>
            <p:nvPr/>
          </p:nvSpPr>
          <p:spPr>
            <a:xfrm>
              <a:off x="54380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4" y="0"/>
                    <a:pt x="1" y="213"/>
                    <a:pt x="1" y="487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7"/>
            <p:cNvSpPr/>
            <p:nvPr/>
          </p:nvSpPr>
          <p:spPr>
            <a:xfrm>
              <a:off x="55026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7"/>
            <p:cNvSpPr/>
            <p:nvPr/>
          </p:nvSpPr>
          <p:spPr>
            <a:xfrm>
              <a:off x="55680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7"/>
            <p:cNvSpPr/>
            <p:nvPr/>
          </p:nvSpPr>
          <p:spPr>
            <a:xfrm>
              <a:off x="56333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7"/>
            <p:cNvSpPr/>
            <p:nvPr/>
          </p:nvSpPr>
          <p:spPr>
            <a:xfrm>
              <a:off x="56987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7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7"/>
            <p:cNvSpPr/>
            <p:nvPr/>
          </p:nvSpPr>
          <p:spPr>
            <a:xfrm>
              <a:off x="57633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7"/>
            <p:cNvSpPr/>
            <p:nvPr/>
          </p:nvSpPr>
          <p:spPr>
            <a:xfrm>
              <a:off x="58294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7"/>
            <p:cNvSpPr/>
            <p:nvPr/>
          </p:nvSpPr>
          <p:spPr>
            <a:xfrm>
              <a:off x="58947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7"/>
            <p:cNvSpPr/>
            <p:nvPr/>
          </p:nvSpPr>
          <p:spPr>
            <a:xfrm>
              <a:off x="5959350" y="1548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7"/>
            <p:cNvSpPr/>
            <p:nvPr/>
          </p:nvSpPr>
          <p:spPr>
            <a:xfrm>
              <a:off x="6024700" y="1548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7"/>
            <p:cNvSpPr/>
            <p:nvPr/>
          </p:nvSpPr>
          <p:spPr>
            <a:xfrm>
              <a:off x="60900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7"/>
            <p:cNvSpPr/>
            <p:nvPr/>
          </p:nvSpPr>
          <p:spPr>
            <a:xfrm>
              <a:off x="61554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7"/>
            <p:cNvSpPr/>
            <p:nvPr/>
          </p:nvSpPr>
          <p:spPr>
            <a:xfrm>
              <a:off x="6219975" y="1548950"/>
              <a:ext cx="25125" cy="24325"/>
            </a:xfrm>
            <a:custGeom>
              <a:avLst/>
              <a:gdLst/>
              <a:ahLst/>
              <a:cxnLst/>
              <a:rect l="l" t="t" r="r" b="b"/>
              <a:pathLst>
                <a:path w="1005" h="973" extrusionOk="0">
                  <a:moveTo>
                    <a:pt x="518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7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7"/>
            <p:cNvSpPr/>
            <p:nvPr/>
          </p:nvSpPr>
          <p:spPr>
            <a:xfrm>
              <a:off x="62861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7"/>
            <p:cNvSpPr/>
            <p:nvPr/>
          </p:nvSpPr>
          <p:spPr>
            <a:xfrm>
              <a:off x="63514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7"/>
            <p:cNvSpPr/>
            <p:nvPr/>
          </p:nvSpPr>
          <p:spPr>
            <a:xfrm>
              <a:off x="641605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7"/>
            <p:cNvSpPr/>
            <p:nvPr/>
          </p:nvSpPr>
          <p:spPr>
            <a:xfrm>
              <a:off x="6481400" y="1548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7"/>
            <p:cNvSpPr/>
            <p:nvPr/>
          </p:nvSpPr>
          <p:spPr>
            <a:xfrm>
              <a:off x="654750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7"/>
            <p:cNvSpPr/>
            <p:nvPr/>
          </p:nvSpPr>
          <p:spPr>
            <a:xfrm>
              <a:off x="6612850" y="1548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7"/>
            <p:cNvSpPr/>
            <p:nvPr/>
          </p:nvSpPr>
          <p:spPr>
            <a:xfrm>
              <a:off x="6677450" y="1548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7"/>
            <p:cNvSpPr/>
            <p:nvPr/>
          </p:nvSpPr>
          <p:spPr>
            <a:xfrm>
              <a:off x="51105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7"/>
            <p:cNvSpPr/>
            <p:nvPr/>
          </p:nvSpPr>
          <p:spPr>
            <a:xfrm>
              <a:off x="51766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7"/>
            <p:cNvSpPr/>
            <p:nvPr/>
          </p:nvSpPr>
          <p:spPr>
            <a:xfrm>
              <a:off x="52420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7"/>
            <p:cNvSpPr/>
            <p:nvPr/>
          </p:nvSpPr>
          <p:spPr>
            <a:xfrm>
              <a:off x="53066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7"/>
            <p:cNvSpPr/>
            <p:nvPr/>
          </p:nvSpPr>
          <p:spPr>
            <a:xfrm>
              <a:off x="53719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7"/>
            <p:cNvSpPr/>
            <p:nvPr/>
          </p:nvSpPr>
          <p:spPr>
            <a:xfrm>
              <a:off x="54380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4" y="1"/>
                    <a:pt x="1" y="214"/>
                    <a:pt x="1" y="487"/>
                  </a:cubicBezTo>
                  <a:cubicBezTo>
                    <a:pt x="1" y="761"/>
                    <a:pt x="214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7"/>
            <p:cNvSpPr/>
            <p:nvPr/>
          </p:nvSpPr>
          <p:spPr>
            <a:xfrm>
              <a:off x="55026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7"/>
            <p:cNvSpPr/>
            <p:nvPr/>
          </p:nvSpPr>
          <p:spPr>
            <a:xfrm>
              <a:off x="55680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7"/>
            <p:cNvSpPr/>
            <p:nvPr/>
          </p:nvSpPr>
          <p:spPr>
            <a:xfrm>
              <a:off x="56333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7"/>
            <p:cNvSpPr/>
            <p:nvPr/>
          </p:nvSpPr>
          <p:spPr>
            <a:xfrm>
              <a:off x="56987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7" y="974"/>
                  </a:cubicBezTo>
                  <a:cubicBezTo>
                    <a:pt x="760" y="974"/>
                    <a:pt x="1004" y="761"/>
                    <a:pt x="1004" y="487"/>
                  </a:cubicBezTo>
                  <a:cubicBezTo>
                    <a:pt x="1004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7"/>
            <p:cNvSpPr/>
            <p:nvPr/>
          </p:nvSpPr>
          <p:spPr>
            <a:xfrm>
              <a:off x="57633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7"/>
            <p:cNvSpPr/>
            <p:nvPr/>
          </p:nvSpPr>
          <p:spPr>
            <a:xfrm>
              <a:off x="58294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7"/>
            <p:cNvSpPr/>
            <p:nvPr/>
          </p:nvSpPr>
          <p:spPr>
            <a:xfrm>
              <a:off x="58947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7"/>
            <p:cNvSpPr/>
            <p:nvPr/>
          </p:nvSpPr>
          <p:spPr>
            <a:xfrm>
              <a:off x="5959350" y="161352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7"/>
            <p:cNvSpPr/>
            <p:nvPr/>
          </p:nvSpPr>
          <p:spPr>
            <a:xfrm>
              <a:off x="6024700" y="161352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7"/>
            <p:cNvSpPr/>
            <p:nvPr/>
          </p:nvSpPr>
          <p:spPr>
            <a:xfrm>
              <a:off x="60900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7"/>
            <p:cNvSpPr/>
            <p:nvPr/>
          </p:nvSpPr>
          <p:spPr>
            <a:xfrm>
              <a:off x="61554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7"/>
            <p:cNvSpPr/>
            <p:nvPr/>
          </p:nvSpPr>
          <p:spPr>
            <a:xfrm>
              <a:off x="6219975" y="1613525"/>
              <a:ext cx="25125" cy="24350"/>
            </a:xfrm>
            <a:custGeom>
              <a:avLst/>
              <a:gdLst/>
              <a:ahLst/>
              <a:cxnLst/>
              <a:rect l="l" t="t" r="r" b="b"/>
              <a:pathLst>
                <a:path w="1005" h="974" extrusionOk="0">
                  <a:moveTo>
                    <a:pt x="518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8" y="974"/>
                  </a:cubicBezTo>
                  <a:cubicBezTo>
                    <a:pt x="791" y="974"/>
                    <a:pt x="1004" y="761"/>
                    <a:pt x="1004" y="487"/>
                  </a:cubicBezTo>
                  <a:cubicBezTo>
                    <a:pt x="1004" y="21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7"/>
            <p:cNvSpPr/>
            <p:nvPr/>
          </p:nvSpPr>
          <p:spPr>
            <a:xfrm>
              <a:off x="62861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7"/>
            <p:cNvSpPr/>
            <p:nvPr/>
          </p:nvSpPr>
          <p:spPr>
            <a:xfrm>
              <a:off x="63514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7"/>
            <p:cNvSpPr/>
            <p:nvPr/>
          </p:nvSpPr>
          <p:spPr>
            <a:xfrm>
              <a:off x="641605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7"/>
            <p:cNvSpPr/>
            <p:nvPr/>
          </p:nvSpPr>
          <p:spPr>
            <a:xfrm>
              <a:off x="6481400" y="161352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7"/>
            <p:cNvSpPr/>
            <p:nvPr/>
          </p:nvSpPr>
          <p:spPr>
            <a:xfrm>
              <a:off x="654750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7"/>
            <p:cNvSpPr/>
            <p:nvPr/>
          </p:nvSpPr>
          <p:spPr>
            <a:xfrm>
              <a:off x="6612850" y="161352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7"/>
            <p:cNvSpPr/>
            <p:nvPr/>
          </p:nvSpPr>
          <p:spPr>
            <a:xfrm>
              <a:off x="6677450" y="161352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7"/>
            <p:cNvSpPr/>
            <p:nvPr/>
          </p:nvSpPr>
          <p:spPr>
            <a:xfrm>
              <a:off x="51105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7"/>
            <p:cNvSpPr/>
            <p:nvPr/>
          </p:nvSpPr>
          <p:spPr>
            <a:xfrm>
              <a:off x="51766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7"/>
            <p:cNvSpPr/>
            <p:nvPr/>
          </p:nvSpPr>
          <p:spPr>
            <a:xfrm>
              <a:off x="52420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7"/>
            <p:cNvSpPr/>
            <p:nvPr/>
          </p:nvSpPr>
          <p:spPr>
            <a:xfrm>
              <a:off x="53066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7"/>
            <p:cNvSpPr/>
            <p:nvPr/>
          </p:nvSpPr>
          <p:spPr>
            <a:xfrm>
              <a:off x="53719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7"/>
            <p:cNvSpPr/>
            <p:nvPr/>
          </p:nvSpPr>
          <p:spPr>
            <a:xfrm>
              <a:off x="54380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4" y="1"/>
                    <a:pt x="1" y="214"/>
                    <a:pt x="1" y="487"/>
                  </a:cubicBezTo>
                  <a:cubicBezTo>
                    <a:pt x="1" y="761"/>
                    <a:pt x="214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7"/>
            <p:cNvSpPr/>
            <p:nvPr/>
          </p:nvSpPr>
          <p:spPr>
            <a:xfrm>
              <a:off x="55026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7"/>
            <p:cNvSpPr/>
            <p:nvPr/>
          </p:nvSpPr>
          <p:spPr>
            <a:xfrm>
              <a:off x="55680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7"/>
            <p:cNvSpPr/>
            <p:nvPr/>
          </p:nvSpPr>
          <p:spPr>
            <a:xfrm>
              <a:off x="56333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7"/>
            <p:cNvSpPr/>
            <p:nvPr/>
          </p:nvSpPr>
          <p:spPr>
            <a:xfrm>
              <a:off x="56987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7" y="974"/>
                  </a:cubicBezTo>
                  <a:cubicBezTo>
                    <a:pt x="760" y="974"/>
                    <a:pt x="1004" y="761"/>
                    <a:pt x="1004" y="487"/>
                  </a:cubicBezTo>
                  <a:cubicBezTo>
                    <a:pt x="1004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7"/>
            <p:cNvSpPr/>
            <p:nvPr/>
          </p:nvSpPr>
          <p:spPr>
            <a:xfrm>
              <a:off x="57633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7"/>
            <p:cNvSpPr/>
            <p:nvPr/>
          </p:nvSpPr>
          <p:spPr>
            <a:xfrm>
              <a:off x="58294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7"/>
            <p:cNvSpPr/>
            <p:nvPr/>
          </p:nvSpPr>
          <p:spPr>
            <a:xfrm>
              <a:off x="58947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7"/>
            <p:cNvSpPr/>
            <p:nvPr/>
          </p:nvSpPr>
          <p:spPr>
            <a:xfrm>
              <a:off x="5959350" y="167887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7"/>
            <p:cNvSpPr/>
            <p:nvPr/>
          </p:nvSpPr>
          <p:spPr>
            <a:xfrm>
              <a:off x="6024700" y="167887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7"/>
            <p:cNvSpPr/>
            <p:nvPr/>
          </p:nvSpPr>
          <p:spPr>
            <a:xfrm>
              <a:off x="60900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51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7"/>
            <p:cNvSpPr/>
            <p:nvPr/>
          </p:nvSpPr>
          <p:spPr>
            <a:xfrm>
              <a:off x="61554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1"/>
                  </a:moveTo>
                  <a:cubicBezTo>
                    <a:pt x="244" y="1"/>
                    <a:pt x="0" y="214"/>
                    <a:pt x="0" y="487"/>
                  </a:cubicBezTo>
                  <a:cubicBezTo>
                    <a:pt x="0" y="761"/>
                    <a:pt x="244" y="974"/>
                    <a:pt x="517" y="974"/>
                  </a:cubicBezTo>
                  <a:cubicBezTo>
                    <a:pt x="791" y="974"/>
                    <a:pt x="1003" y="761"/>
                    <a:pt x="1003" y="487"/>
                  </a:cubicBezTo>
                  <a:cubicBezTo>
                    <a:pt x="1003" y="21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7"/>
            <p:cNvSpPr/>
            <p:nvPr/>
          </p:nvSpPr>
          <p:spPr>
            <a:xfrm>
              <a:off x="6219975" y="1678875"/>
              <a:ext cx="25125" cy="24350"/>
            </a:xfrm>
            <a:custGeom>
              <a:avLst/>
              <a:gdLst/>
              <a:ahLst/>
              <a:cxnLst/>
              <a:rect l="l" t="t" r="r" b="b"/>
              <a:pathLst>
                <a:path w="1005" h="974" extrusionOk="0">
                  <a:moveTo>
                    <a:pt x="518" y="1"/>
                  </a:moveTo>
                  <a:cubicBezTo>
                    <a:pt x="244" y="1"/>
                    <a:pt x="1" y="214"/>
                    <a:pt x="1" y="487"/>
                  </a:cubicBezTo>
                  <a:cubicBezTo>
                    <a:pt x="1" y="761"/>
                    <a:pt x="244" y="974"/>
                    <a:pt x="518" y="974"/>
                  </a:cubicBezTo>
                  <a:cubicBezTo>
                    <a:pt x="791" y="974"/>
                    <a:pt x="1004" y="761"/>
                    <a:pt x="1004" y="487"/>
                  </a:cubicBezTo>
                  <a:cubicBezTo>
                    <a:pt x="1004" y="21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7"/>
            <p:cNvSpPr/>
            <p:nvPr/>
          </p:nvSpPr>
          <p:spPr>
            <a:xfrm>
              <a:off x="62861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7"/>
            <p:cNvSpPr/>
            <p:nvPr/>
          </p:nvSpPr>
          <p:spPr>
            <a:xfrm>
              <a:off x="63514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7"/>
            <p:cNvSpPr/>
            <p:nvPr/>
          </p:nvSpPr>
          <p:spPr>
            <a:xfrm>
              <a:off x="641605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7"/>
            <p:cNvSpPr/>
            <p:nvPr/>
          </p:nvSpPr>
          <p:spPr>
            <a:xfrm>
              <a:off x="6481400" y="1678875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1"/>
                  </a:moveTo>
                  <a:cubicBezTo>
                    <a:pt x="243" y="1"/>
                    <a:pt x="0" y="214"/>
                    <a:pt x="0" y="487"/>
                  </a:cubicBezTo>
                  <a:cubicBezTo>
                    <a:pt x="0" y="761"/>
                    <a:pt x="243" y="974"/>
                    <a:pt x="486" y="974"/>
                  </a:cubicBezTo>
                  <a:cubicBezTo>
                    <a:pt x="760" y="974"/>
                    <a:pt x="1003" y="761"/>
                    <a:pt x="1003" y="487"/>
                  </a:cubicBezTo>
                  <a:cubicBezTo>
                    <a:pt x="100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7"/>
            <p:cNvSpPr/>
            <p:nvPr/>
          </p:nvSpPr>
          <p:spPr>
            <a:xfrm>
              <a:off x="654750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7"/>
            <p:cNvSpPr/>
            <p:nvPr/>
          </p:nvSpPr>
          <p:spPr>
            <a:xfrm>
              <a:off x="6612850" y="1678875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7"/>
            <p:cNvSpPr/>
            <p:nvPr/>
          </p:nvSpPr>
          <p:spPr>
            <a:xfrm>
              <a:off x="6677450" y="1678875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7"/>
            <p:cNvSpPr/>
            <p:nvPr/>
          </p:nvSpPr>
          <p:spPr>
            <a:xfrm>
              <a:off x="51105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91" y="1004"/>
                    <a:pt x="1003" y="761"/>
                    <a:pt x="1003" y="487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7"/>
            <p:cNvSpPr/>
            <p:nvPr/>
          </p:nvSpPr>
          <p:spPr>
            <a:xfrm>
              <a:off x="51766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7"/>
            <p:cNvSpPr/>
            <p:nvPr/>
          </p:nvSpPr>
          <p:spPr>
            <a:xfrm>
              <a:off x="52420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7"/>
            <p:cNvSpPr/>
            <p:nvPr/>
          </p:nvSpPr>
          <p:spPr>
            <a:xfrm>
              <a:off x="53066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7"/>
            <p:cNvSpPr/>
            <p:nvPr/>
          </p:nvSpPr>
          <p:spPr>
            <a:xfrm>
              <a:off x="53719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7" y="1"/>
                  </a:moveTo>
                  <a:cubicBezTo>
                    <a:pt x="244" y="1"/>
                    <a:pt x="0" y="244"/>
                    <a:pt x="0" y="487"/>
                  </a:cubicBezTo>
                  <a:cubicBezTo>
                    <a:pt x="0" y="761"/>
                    <a:pt x="244" y="1004"/>
                    <a:pt x="48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7"/>
            <p:cNvSpPr/>
            <p:nvPr/>
          </p:nvSpPr>
          <p:spPr>
            <a:xfrm>
              <a:off x="54380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4" y="1"/>
                    <a:pt x="1" y="244"/>
                    <a:pt x="1" y="487"/>
                  </a:cubicBezTo>
                  <a:cubicBezTo>
                    <a:pt x="1" y="761"/>
                    <a:pt x="214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7"/>
            <p:cNvSpPr/>
            <p:nvPr/>
          </p:nvSpPr>
          <p:spPr>
            <a:xfrm>
              <a:off x="55026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7"/>
            <p:cNvSpPr/>
            <p:nvPr/>
          </p:nvSpPr>
          <p:spPr>
            <a:xfrm>
              <a:off x="55680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7"/>
            <p:cNvSpPr/>
            <p:nvPr/>
          </p:nvSpPr>
          <p:spPr>
            <a:xfrm>
              <a:off x="56333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7"/>
            <p:cNvSpPr/>
            <p:nvPr/>
          </p:nvSpPr>
          <p:spPr>
            <a:xfrm>
              <a:off x="56987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4" y="1"/>
                    <a:pt x="1" y="244"/>
                    <a:pt x="1" y="487"/>
                  </a:cubicBezTo>
                  <a:cubicBezTo>
                    <a:pt x="1" y="761"/>
                    <a:pt x="244" y="1004"/>
                    <a:pt x="517" y="1004"/>
                  </a:cubicBezTo>
                  <a:cubicBezTo>
                    <a:pt x="760" y="1004"/>
                    <a:pt x="1004" y="761"/>
                    <a:pt x="1004" y="487"/>
                  </a:cubicBezTo>
                  <a:cubicBezTo>
                    <a:pt x="1004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7"/>
            <p:cNvSpPr/>
            <p:nvPr/>
          </p:nvSpPr>
          <p:spPr>
            <a:xfrm>
              <a:off x="57633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7"/>
            <p:cNvSpPr/>
            <p:nvPr/>
          </p:nvSpPr>
          <p:spPr>
            <a:xfrm>
              <a:off x="58294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7"/>
            <p:cNvSpPr/>
            <p:nvPr/>
          </p:nvSpPr>
          <p:spPr>
            <a:xfrm>
              <a:off x="58947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1" y="100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7"/>
            <p:cNvSpPr/>
            <p:nvPr/>
          </p:nvSpPr>
          <p:spPr>
            <a:xfrm>
              <a:off x="5959350" y="1744225"/>
              <a:ext cx="24325" cy="25125"/>
            </a:xfrm>
            <a:custGeom>
              <a:avLst/>
              <a:gdLst/>
              <a:ahLst/>
              <a:cxnLst/>
              <a:rect l="l" t="t" r="r" b="b"/>
              <a:pathLst>
                <a:path w="973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7"/>
            <p:cNvSpPr/>
            <p:nvPr/>
          </p:nvSpPr>
          <p:spPr>
            <a:xfrm>
              <a:off x="6024700" y="1744225"/>
              <a:ext cx="24325" cy="25125"/>
            </a:xfrm>
            <a:custGeom>
              <a:avLst/>
              <a:gdLst/>
              <a:ahLst/>
              <a:cxnLst/>
              <a:rect l="l" t="t" r="r" b="b"/>
              <a:pathLst>
                <a:path w="973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7"/>
            <p:cNvSpPr/>
            <p:nvPr/>
          </p:nvSpPr>
          <p:spPr>
            <a:xfrm>
              <a:off x="60900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51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7"/>
            <p:cNvSpPr/>
            <p:nvPr/>
          </p:nvSpPr>
          <p:spPr>
            <a:xfrm>
              <a:off x="61554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517" y="1"/>
                  </a:moveTo>
                  <a:cubicBezTo>
                    <a:pt x="244" y="1"/>
                    <a:pt x="0" y="244"/>
                    <a:pt x="0" y="487"/>
                  </a:cubicBezTo>
                  <a:cubicBezTo>
                    <a:pt x="0" y="761"/>
                    <a:pt x="244" y="1004"/>
                    <a:pt x="517" y="1004"/>
                  </a:cubicBezTo>
                  <a:cubicBezTo>
                    <a:pt x="791" y="1004"/>
                    <a:pt x="1003" y="761"/>
                    <a:pt x="1003" y="487"/>
                  </a:cubicBezTo>
                  <a:cubicBezTo>
                    <a:pt x="1003" y="244"/>
                    <a:pt x="79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7"/>
            <p:cNvSpPr/>
            <p:nvPr/>
          </p:nvSpPr>
          <p:spPr>
            <a:xfrm>
              <a:off x="6219975" y="17442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18" y="1"/>
                  </a:moveTo>
                  <a:cubicBezTo>
                    <a:pt x="244" y="1"/>
                    <a:pt x="1" y="244"/>
                    <a:pt x="1" y="487"/>
                  </a:cubicBezTo>
                  <a:cubicBezTo>
                    <a:pt x="1" y="761"/>
                    <a:pt x="244" y="1004"/>
                    <a:pt x="518" y="1004"/>
                  </a:cubicBezTo>
                  <a:cubicBezTo>
                    <a:pt x="791" y="1004"/>
                    <a:pt x="1004" y="761"/>
                    <a:pt x="1004" y="487"/>
                  </a:cubicBezTo>
                  <a:cubicBezTo>
                    <a:pt x="1004" y="244"/>
                    <a:pt x="79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7"/>
            <p:cNvSpPr/>
            <p:nvPr/>
          </p:nvSpPr>
          <p:spPr>
            <a:xfrm>
              <a:off x="62861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7"/>
            <p:cNvSpPr/>
            <p:nvPr/>
          </p:nvSpPr>
          <p:spPr>
            <a:xfrm>
              <a:off x="63514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7"/>
            <p:cNvSpPr/>
            <p:nvPr/>
          </p:nvSpPr>
          <p:spPr>
            <a:xfrm>
              <a:off x="641605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6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7"/>
            <p:cNvSpPr/>
            <p:nvPr/>
          </p:nvSpPr>
          <p:spPr>
            <a:xfrm>
              <a:off x="6481400" y="1744225"/>
              <a:ext cx="25100" cy="25125"/>
            </a:xfrm>
            <a:custGeom>
              <a:avLst/>
              <a:gdLst/>
              <a:ahLst/>
              <a:cxnLst/>
              <a:rect l="l" t="t" r="r" b="b"/>
              <a:pathLst>
                <a:path w="1004" h="1005" extrusionOk="0">
                  <a:moveTo>
                    <a:pt x="486" y="1"/>
                  </a:moveTo>
                  <a:cubicBezTo>
                    <a:pt x="243" y="1"/>
                    <a:pt x="0" y="244"/>
                    <a:pt x="0" y="487"/>
                  </a:cubicBezTo>
                  <a:cubicBezTo>
                    <a:pt x="0" y="761"/>
                    <a:pt x="243" y="1004"/>
                    <a:pt x="486" y="1004"/>
                  </a:cubicBezTo>
                  <a:cubicBezTo>
                    <a:pt x="760" y="1004"/>
                    <a:pt x="1003" y="761"/>
                    <a:pt x="1003" y="487"/>
                  </a:cubicBezTo>
                  <a:cubicBezTo>
                    <a:pt x="100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7"/>
            <p:cNvSpPr/>
            <p:nvPr/>
          </p:nvSpPr>
          <p:spPr>
            <a:xfrm>
              <a:off x="654750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7"/>
            <p:cNvSpPr/>
            <p:nvPr/>
          </p:nvSpPr>
          <p:spPr>
            <a:xfrm>
              <a:off x="6612850" y="1744225"/>
              <a:ext cx="24350" cy="25125"/>
            </a:xfrm>
            <a:custGeom>
              <a:avLst/>
              <a:gdLst/>
              <a:ahLst/>
              <a:cxnLst/>
              <a:rect l="l" t="t" r="r" b="b"/>
              <a:pathLst>
                <a:path w="974" h="1005" extrusionOk="0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7"/>
            <p:cNvSpPr/>
            <p:nvPr/>
          </p:nvSpPr>
          <p:spPr>
            <a:xfrm>
              <a:off x="6677450" y="1744225"/>
              <a:ext cx="24325" cy="25125"/>
            </a:xfrm>
            <a:custGeom>
              <a:avLst/>
              <a:gdLst/>
              <a:ahLst/>
              <a:cxnLst/>
              <a:rect l="l" t="t" r="r" b="b"/>
              <a:pathLst>
                <a:path w="973" h="1005" extrusionOk="0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1004"/>
                    <a:pt x="487" y="1004"/>
                  </a:cubicBezTo>
                  <a:cubicBezTo>
                    <a:pt x="760" y="1004"/>
                    <a:pt x="973" y="761"/>
                    <a:pt x="973" y="487"/>
                  </a:cubicBezTo>
                  <a:cubicBezTo>
                    <a:pt x="973" y="244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7"/>
            <p:cNvSpPr/>
            <p:nvPr/>
          </p:nvSpPr>
          <p:spPr>
            <a:xfrm>
              <a:off x="51105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7"/>
            <p:cNvSpPr/>
            <p:nvPr/>
          </p:nvSpPr>
          <p:spPr>
            <a:xfrm>
              <a:off x="51766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7"/>
            <p:cNvSpPr/>
            <p:nvPr/>
          </p:nvSpPr>
          <p:spPr>
            <a:xfrm>
              <a:off x="52420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7"/>
            <p:cNvSpPr/>
            <p:nvPr/>
          </p:nvSpPr>
          <p:spPr>
            <a:xfrm>
              <a:off x="53066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7"/>
            <p:cNvSpPr/>
            <p:nvPr/>
          </p:nvSpPr>
          <p:spPr>
            <a:xfrm>
              <a:off x="53719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7"/>
            <p:cNvSpPr/>
            <p:nvPr/>
          </p:nvSpPr>
          <p:spPr>
            <a:xfrm>
              <a:off x="54380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4" y="0"/>
                    <a:pt x="1" y="213"/>
                    <a:pt x="1" y="487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7"/>
            <p:cNvSpPr/>
            <p:nvPr/>
          </p:nvSpPr>
          <p:spPr>
            <a:xfrm>
              <a:off x="55026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7"/>
            <p:cNvSpPr/>
            <p:nvPr/>
          </p:nvSpPr>
          <p:spPr>
            <a:xfrm>
              <a:off x="55680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7"/>
            <p:cNvSpPr/>
            <p:nvPr/>
          </p:nvSpPr>
          <p:spPr>
            <a:xfrm>
              <a:off x="56333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7"/>
            <p:cNvSpPr/>
            <p:nvPr/>
          </p:nvSpPr>
          <p:spPr>
            <a:xfrm>
              <a:off x="56987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7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77"/>
            <p:cNvSpPr/>
            <p:nvPr/>
          </p:nvSpPr>
          <p:spPr>
            <a:xfrm>
              <a:off x="57633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77"/>
            <p:cNvSpPr/>
            <p:nvPr/>
          </p:nvSpPr>
          <p:spPr>
            <a:xfrm>
              <a:off x="58294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77"/>
            <p:cNvSpPr/>
            <p:nvPr/>
          </p:nvSpPr>
          <p:spPr>
            <a:xfrm>
              <a:off x="58947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77"/>
            <p:cNvSpPr/>
            <p:nvPr/>
          </p:nvSpPr>
          <p:spPr>
            <a:xfrm>
              <a:off x="5959350" y="1810350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77"/>
            <p:cNvSpPr/>
            <p:nvPr/>
          </p:nvSpPr>
          <p:spPr>
            <a:xfrm>
              <a:off x="6024700" y="1810350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77"/>
            <p:cNvSpPr/>
            <p:nvPr/>
          </p:nvSpPr>
          <p:spPr>
            <a:xfrm>
              <a:off x="60900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77"/>
            <p:cNvSpPr/>
            <p:nvPr/>
          </p:nvSpPr>
          <p:spPr>
            <a:xfrm>
              <a:off x="61554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517" y="0"/>
                  </a:moveTo>
                  <a:cubicBezTo>
                    <a:pt x="244" y="0"/>
                    <a:pt x="0" y="213"/>
                    <a:pt x="0" y="487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7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77"/>
            <p:cNvSpPr/>
            <p:nvPr/>
          </p:nvSpPr>
          <p:spPr>
            <a:xfrm>
              <a:off x="6219975" y="1810350"/>
              <a:ext cx="25125" cy="24350"/>
            </a:xfrm>
            <a:custGeom>
              <a:avLst/>
              <a:gdLst/>
              <a:ahLst/>
              <a:cxnLst/>
              <a:rect l="l" t="t" r="r" b="b"/>
              <a:pathLst>
                <a:path w="1005" h="974" extrusionOk="0">
                  <a:moveTo>
                    <a:pt x="518" y="0"/>
                  </a:moveTo>
                  <a:cubicBezTo>
                    <a:pt x="244" y="0"/>
                    <a:pt x="1" y="213"/>
                    <a:pt x="1" y="487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7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77"/>
            <p:cNvSpPr/>
            <p:nvPr/>
          </p:nvSpPr>
          <p:spPr>
            <a:xfrm>
              <a:off x="62861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77"/>
            <p:cNvSpPr/>
            <p:nvPr/>
          </p:nvSpPr>
          <p:spPr>
            <a:xfrm>
              <a:off x="63514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77"/>
            <p:cNvSpPr/>
            <p:nvPr/>
          </p:nvSpPr>
          <p:spPr>
            <a:xfrm>
              <a:off x="641605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77"/>
            <p:cNvSpPr/>
            <p:nvPr/>
          </p:nvSpPr>
          <p:spPr>
            <a:xfrm>
              <a:off x="6481400" y="1810350"/>
              <a:ext cx="25100" cy="24350"/>
            </a:xfrm>
            <a:custGeom>
              <a:avLst/>
              <a:gdLst/>
              <a:ahLst/>
              <a:cxnLst/>
              <a:rect l="l" t="t" r="r" b="b"/>
              <a:pathLst>
                <a:path w="1004" h="974" extrusionOk="0">
                  <a:moveTo>
                    <a:pt x="486" y="0"/>
                  </a:moveTo>
                  <a:cubicBezTo>
                    <a:pt x="243" y="0"/>
                    <a:pt x="0" y="213"/>
                    <a:pt x="0" y="487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7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77"/>
            <p:cNvSpPr/>
            <p:nvPr/>
          </p:nvSpPr>
          <p:spPr>
            <a:xfrm>
              <a:off x="654750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77"/>
            <p:cNvSpPr/>
            <p:nvPr/>
          </p:nvSpPr>
          <p:spPr>
            <a:xfrm>
              <a:off x="6612850" y="1810350"/>
              <a:ext cx="24350" cy="24350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77"/>
            <p:cNvSpPr/>
            <p:nvPr/>
          </p:nvSpPr>
          <p:spPr>
            <a:xfrm>
              <a:off x="6677450" y="1810350"/>
              <a:ext cx="24325" cy="24350"/>
            </a:xfrm>
            <a:custGeom>
              <a:avLst/>
              <a:gdLst/>
              <a:ahLst/>
              <a:cxnLst/>
              <a:rect l="l" t="t" r="r" b="b"/>
              <a:pathLst>
                <a:path w="973" h="974" extrusionOk="0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77"/>
            <p:cNvSpPr/>
            <p:nvPr/>
          </p:nvSpPr>
          <p:spPr>
            <a:xfrm>
              <a:off x="51105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91" y="973"/>
                    <a:pt x="1003" y="760"/>
                    <a:pt x="1003" y="486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77"/>
            <p:cNvSpPr/>
            <p:nvPr/>
          </p:nvSpPr>
          <p:spPr>
            <a:xfrm>
              <a:off x="51766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77"/>
            <p:cNvSpPr/>
            <p:nvPr/>
          </p:nvSpPr>
          <p:spPr>
            <a:xfrm>
              <a:off x="52420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77"/>
            <p:cNvSpPr/>
            <p:nvPr/>
          </p:nvSpPr>
          <p:spPr>
            <a:xfrm>
              <a:off x="53066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77"/>
            <p:cNvSpPr/>
            <p:nvPr/>
          </p:nvSpPr>
          <p:spPr>
            <a:xfrm>
              <a:off x="53719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44" y="0"/>
                    <a:pt x="0" y="213"/>
                    <a:pt x="0" y="486"/>
                  </a:cubicBezTo>
                  <a:cubicBezTo>
                    <a:pt x="0" y="760"/>
                    <a:pt x="244" y="973"/>
                    <a:pt x="48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77"/>
            <p:cNvSpPr/>
            <p:nvPr/>
          </p:nvSpPr>
          <p:spPr>
            <a:xfrm>
              <a:off x="54380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4" y="0"/>
                    <a:pt x="1" y="213"/>
                    <a:pt x="1" y="486"/>
                  </a:cubicBezTo>
                  <a:cubicBezTo>
                    <a:pt x="1" y="760"/>
                    <a:pt x="214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77"/>
            <p:cNvSpPr/>
            <p:nvPr/>
          </p:nvSpPr>
          <p:spPr>
            <a:xfrm>
              <a:off x="55026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77"/>
            <p:cNvSpPr/>
            <p:nvPr/>
          </p:nvSpPr>
          <p:spPr>
            <a:xfrm>
              <a:off x="55680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77"/>
            <p:cNvSpPr/>
            <p:nvPr/>
          </p:nvSpPr>
          <p:spPr>
            <a:xfrm>
              <a:off x="56333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77"/>
            <p:cNvSpPr/>
            <p:nvPr/>
          </p:nvSpPr>
          <p:spPr>
            <a:xfrm>
              <a:off x="56987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1" y="213"/>
                    <a:pt x="1" y="486"/>
                  </a:cubicBezTo>
                  <a:cubicBezTo>
                    <a:pt x="1" y="760"/>
                    <a:pt x="244" y="973"/>
                    <a:pt x="517" y="973"/>
                  </a:cubicBezTo>
                  <a:cubicBezTo>
                    <a:pt x="760" y="973"/>
                    <a:pt x="1004" y="760"/>
                    <a:pt x="1004" y="486"/>
                  </a:cubicBezTo>
                  <a:cubicBezTo>
                    <a:pt x="1004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77"/>
            <p:cNvSpPr/>
            <p:nvPr/>
          </p:nvSpPr>
          <p:spPr>
            <a:xfrm>
              <a:off x="57633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77"/>
            <p:cNvSpPr/>
            <p:nvPr/>
          </p:nvSpPr>
          <p:spPr>
            <a:xfrm>
              <a:off x="58294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77"/>
            <p:cNvSpPr/>
            <p:nvPr/>
          </p:nvSpPr>
          <p:spPr>
            <a:xfrm>
              <a:off x="58947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6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77"/>
            <p:cNvSpPr/>
            <p:nvPr/>
          </p:nvSpPr>
          <p:spPr>
            <a:xfrm>
              <a:off x="5959350" y="1874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77"/>
            <p:cNvSpPr/>
            <p:nvPr/>
          </p:nvSpPr>
          <p:spPr>
            <a:xfrm>
              <a:off x="6024700" y="1874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77"/>
            <p:cNvSpPr/>
            <p:nvPr/>
          </p:nvSpPr>
          <p:spPr>
            <a:xfrm>
              <a:off x="60900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51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77"/>
            <p:cNvSpPr/>
            <p:nvPr/>
          </p:nvSpPr>
          <p:spPr>
            <a:xfrm>
              <a:off x="61554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517" y="0"/>
                  </a:moveTo>
                  <a:cubicBezTo>
                    <a:pt x="244" y="0"/>
                    <a:pt x="0" y="213"/>
                    <a:pt x="0" y="486"/>
                  </a:cubicBezTo>
                  <a:cubicBezTo>
                    <a:pt x="0" y="760"/>
                    <a:pt x="244" y="973"/>
                    <a:pt x="517" y="973"/>
                  </a:cubicBezTo>
                  <a:cubicBezTo>
                    <a:pt x="791" y="973"/>
                    <a:pt x="1003" y="760"/>
                    <a:pt x="1003" y="486"/>
                  </a:cubicBezTo>
                  <a:cubicBezTo>
                    <a:pt x="1003" y="213"/>
                    <a:pt x="791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77"/>
            <p:cNvSpPr/>
            <p:nvPr/>
          </p:nvSpPr>
          <p:spPr>
            <a:xfrm>
              <a:off x="6219975" y="1874950"/>
              <a:ext cx="25125" cy="24325"/>
            </a:xfrm>
            <a:custGeom>
              <a:avLst/>
              <a:gdLst/>
              <a:ahLst/>
              <a:cxnLst/>
              <a:rect l="l" t="t" r="r" b="b"/>
              <a:pathLst>
                <a:path w="1005" h="973" extrusionOk="0">
                  <a:moveTo>
                    <a:pt x="518" y="0"/>
                  </a:moveTo>
                  <a:cubicBezTo>
                    <a:pt x="244" y="0"/>
                    <a:pt x="1" y="213"/>
                    <a:pt x="1" y="486"/>
                  </a:cubicBezTo>
                  <a:cubicBezTo>
                    <a:pt x="1" y="760"/>
                    <a:pt x="244" y="973"/>
                    <a:pt x="518" y="973"/>
                  </a:cubicBezTo>
                  <a:cubicBezTo>
                    <a:pt x="791" y="973"/>
                    <a:pt x="1004" y="760"/>
                    <a:pt x="1004" y="486"/>
                  </a:cubicBezTo>
                  <a:cubicBezTo>
                    <a:pt x="1004" y="213"/>
                    <a:pt x="791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77"/>
            <p:cNvSpPr/>
            <p:nvPr/>
          </p:nvSpPr>
          <p:spPr>
            <a:xfrm>
              <a:off x="62861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77"/>
            <p:cNvSpPr/>
            <p:nvPr/>
          </p:nvSpPr>
          <p:spPr>
            <a:xfrm>
              <a:off x="63514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77"/>
            <p:cNvSpPr/>
            <p:nvPr/>
          </p:nvSpPr>
          <p:spPr>
            <a:xfrm>
              <a:off x="641605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77"/>
            <p:cNvSpPr/>
            <p:nvPr/>
          </p:nvSpPr>
          <p:spPr>
            <a:xfrm>
              <a:off x="6481400" y="1874950"/>
              <a:ext cx="25100" cy="24325"/>
            </a:xfrm>
            <a:custGeom>
              <a:avLst/>
              <a:gdLst/>
              <a:ahLst/>
              <a:cxnLst/>
              <a:rect l="l" t="t" r="r" b="b"/>
              <a:pathLst>
                <a:path w="1004" h="973" extrusionOk="0">
                  <a:moveTo>
                    <a:pt x="486" y="0"/>
                  </a:moveTo>
                  <a:cubicBezTo>
                    <a:pt x="243" y="0"/>
                    <a:pt x="0" y="213"/>
                    <a:pt x="0" y="486"/>
                  </a:cubicBezTo>
                  <a:cubicBezTo>
                    <a:pt x="0" y="760"/>
                    <a:pt x="243" y="973"/>
                    <a:pt x="486" y="973"/>
                  </a:cubicBezTo>
                  <a:cubicBezTo>
                    <a:pt x="760" y="973"/>
                    <a:pt x="1003" y="760"/>
                    <a:pt x="1003" y="486"/>
                  </a:cubicBezTo>
                  <a:cubicBezTo>
                    <a:pt x="100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77"/>
            <p:cNvSpPr/>
            <p:nvPr/>
          </p:nvSpPr>
          <p:spPr>
            <a:xfrm>
              <a:off x="654750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77"/>
            <p:cNvSpPr/>
            <p:nvPr/>
          </p:nvSpPr>
          <p:spPr>
            <a:xfrm>
              <a:off x="6612850" y="1874950"/>
              <a:ext cx="24350" cy="24325"/>
            </a:xfrm>
            <a:custGeom>
              <a:avLst/>
              <a:gdLst/>
              <a:ahLst/>
              <a:cxnLst/>
              <a:rect l="l" t="t" r="r" b="b"/>
              <a:pathLst>
                <a:path w="974" h="973" extrusionOk="0">
                  <a:moveTo>
                    <a:pt x="487" y="0"/>
                  </a:moveTo>
                  <a:cubicBezTo>
                    <a:pt x="213" y="0"/>
                    <a:pt x="1" y="213"/>
                    <a:pt x="1" y="486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77"/>
            <p:cNvSpPr/>
            <p:nvPr/>
          </p:nvSpPr>
          <p:spPr>
            <a:xfrm>
              <a:off x="6677450" y="1874950"/>
              <a:ext cx="24325" cy="24325"/>
            </a:xfrm>
            <a:custGeom>
              <a:avLst/>
              <a:gdLst/>
              <a:ahLst/>
              <a:cxnLst/>
              <a:rect l="l" t="t" r="r" b="b"/>
              <a:pathLst>
                <a:path w="973" h="973" extrusionOk="0">
                  <a:moveTo>
                    <a:pt x="487" y="0"/>
                  </a:moveTo>
                  <a:cubicBezTo>
                    <a:pt x="213" y="0"/>
                    <a:pt x="0" y="213"/>
                    <a:pt x="0" y="486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60" y="973"/>
                    <a:pt x="973" y="760"/>
                    <a:pt x="973" y="486"/>
                  </a:cubicBezTo>
                  <a:cubicBezTo>
                    <a:pt x="973" y="213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78"/>
          <p:cNvSpPr txBox="1">
            <a:spLocks noGrp="1"/>
          </p:cNvSpPr>
          <p:nvPr>
            <p:ph type="title"/>
          </p:nvPr>
        </p:nvSpPr>
        <p:spPr>
          <a:xfrm>
            <a:off x="1001125" y="1418100"/>
            <a:ext cx="6896700" cy="23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79"/>
          <p:cNvSpPr txBox="1">
            <a:spLocks noGrp="1"/>
          </p:cNvSpPr>
          <p:nvPr>
            <p:ph type="title"/>
          </p:nvPr>
        </p:nvSpPr>
        <p:spPr>
          <a:xfrm>
            <a:off x="3028925" y="1192800"/>
            <a:ext cx="4992300" cy="17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79"/>
          <p:cNvSpPr txBox="1">
            <a:spLocks noGrp="1"/>
          </p:cNvSpPr>
          <p:nvPr>
            <p:ph type="subTitle" idx="1"/>
          </p:nvPr>
        </p:nvSpPr>
        <p:spPr>
          <a:xfrm>
            <a:off x="3028925" y="2965300"/>
            <a:ext cx="4992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8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81"/>
          <p:cNvSpPr txBox="1">
            <a:spLocks noGrp="1"/>
          </p:cNvSpPr>
          <p:nvPr>
            <p:ph type="title" hasCustomPrompt="1"/>
          </p:nvPr>
        </p:nvSpPr>
        <p:spPr>
          <a:xfrm>
            <a:off x="1284000" y="1488200"/>
            <a:ext cx="6576000" cy="10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49" name="Google Shape;1249;p81"/>
          <p:cNvSpPr txBox="1">
            <a:spLocks noGrp="1"/>
          </p:cNvSpPr>
          <p:nvPr>
            <p:ph type="subTitle" idx="1"/>
          </p:nvPr>
        </p:nvSpPr>
        <p:spPr>
          <a:xfrm>
            <a:off x="1284000" y="2561797"/>
            <a:ext cx="65760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rgbClr val="191919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5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83"/>
          <p:cNvSpPr txBox="1">
            <a:spLocks noGrp="1"/>
          </p:cNvSpPr>
          <p:nvPr>
            <p:ph type="subTitle" idx="1"/>
          </p:nvPr>
        </p:nvSpPr>
        <p:spPr>
          <a:xfrm>
            <a:off x="934300" y="216614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83"/>
          <p:cNvSpPr txBox="1">
            <a:spLocks noGrp="1"/>
          </p:cNvSpPr>
          <p:nvPr>
            <p:ph type="subTitle" idx="2"/>
          </p:nvPr>
        </p:nvSpPr>
        <p:spPr>
          <a:xfrm>
            <a:off x="3633569" y="216614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83"/>
          <p:cNvSpPr txBox="1">
            <a:spLocks noGrp="1"/>
          </p:cNvSpPr>
          <p:nvPr>
            <p:ph type="subTitle" idx="3"/>
          </p:nvPr>
        </p:nvSpPr>
        <p:spPr>
          <a:xfrm>
            <a:off x="934300" y="374390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83"/>
          <p:cNvSpPr txBox="1">
            <a:spLocks noGrp="1"/>
          </p:cNvSpPr>
          <p:nvPr>
            <p:ph type="subTitle" idx="4"/>
          </p:nvPr>
        </p:nvSpPr>
        <p:spPr>
          <a:xfrm>
            <a:off x="3633569" y="374390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83"/>
          <p:cNvSpPr txBox="1">
            <a:spLocks noGrp="1"/>
          </p:cNvSpPr>
          <p:nvPr>
            <p:ph type="title" idx="5" hasCustomPrompt="1"/>
          </p:nvPr>
        </p:nvSpPr>
        <p:spPr>
          <a:xfrm>
            <a:off x="1719702" y="1354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8" name="Google Shape;1258;p83"/>
          <p:cNvSpPr txBox="1">
            <a:spLocks noGrp="1"/>
          </p:cNvSpPr>
          <p:nvPr>
            <p:ph type="title" idx="6" hasCustomPrompt="1"/>
          </p:nvPr>
        </p:nvSpPr>
        <p:spPr>
          <a:xfrm>
            <a:off x="1719702" y="29327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9" name="Google Shape;1259;p83"/>
          <p:cNvSpPr txBox="1">
            <a:spLocks noGrp="1"/>
          </p:cNvSpPr>
          <p:nvPr>
            <p:ph type="title" idx="7" hasCustomPrompt="1"/>
          </p:nvPr>
        </p:nvSpPr>
        <p:spPr>
          <a:xfrm>
            <a:off x="4418977" y="1354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0" name="Google Shape;1260;p83"/>
          <p:cNvSpPr txBox="1">
            <a:spLocks noGrp="1"/>
          </p:cNvSpPr>
          <p:nvPr>
            <p:ph type="title" idx="8" hasCustomPrompt="1"/>
          </p:nvPr>
        </p:nvSpPr>
        <p:spPr>
          <a:xfrm>
            <a:off x="4418977" y="29327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CEE2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1" name="Google Shape;1261;p83"/>
          <p:cNvSpPr txBox="1">
            <a:spLocks noGrp="1"/>
          </p:cNvSpPr>
          <p:nvPr>
            <p:ph type="subTitle" idx="9"/>
          </p:nvPr>
        </p:nvSpPr>
        <p:spPr>
          <a:xfrm>
            <a:off x="934300" y="19143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2" name="Google Shape;1262;p83"/>
          <p:cNvSpPr txBox="1">
            <a:spLocks noGrp="1"/>
          </p:cNvSpPr>
          <p:nvPr>
            <p:ph type="subTitle" idx="13"/>
          </p:nvPr>
        </p:nvSpPr>
        <p:spPr>
          <a:xfrm>
            <a:off x="3633575" y="19143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3" name="Google Shape;1263;p83"/>
          <p:cNvSpPr txBox="1">
            <a:spLocks noGrp="1"/>
          </p:cNvSpPr>
          <p:nvPr>
            <p:ph type="subTitle" idx="14"/>
          </p:nvPr>
        </p:nvSpPr>
        <p:spPr>
          <a:xfrm>
            <a:off x="934300" y="34922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4" name="Google Shape;1264;p83"/>
          <p:cNvSpPr txBox="1">
            <a:spLocks noGrp="1"/>
          </p:cNvSpPr>
          <p:nvPr>
            <p:ph type="subTitle" idx="15"/>
          </p:nvPr>
        </p:nvSpPr>
        <p:spPr>
          <a:xfrm>
            <a:off x="3633575" y="34922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bg>
      <p:bgPr>
        <a:solidFill>
          <a:schemeClr val="dk1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84"/>
          <p:cNvSpPr txBox="1">
            <a:spLocks noGrp="1"/>
          </p:cNvSpPr>
          <p:nvPr>
            <p:ph type="title"/>
          </p:nvPr>
        </p:nvSpPr>
        <p:spPr>
          <a:xfrm>
            <a:off x="701875" y="525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ora"/>
              <a:buNone/>
              <a:defRPr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1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8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1269" name="Google Shape;1269;p85"/>
          <p:cNvSpPr txBox="1">
            <a:spLocks noGrp="1"/>
          </p:cNvSpPr>
          <p:nvPr>
            <p:ph type="subTitle" idx="1"/>
          </p:nvPr>
        </p:nvSpPr>
        <p:spPr>
          <a:xfrm>
            <a:off x="1947450" y="2050238"/>
            <a:ext cx="5249100" cy="60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0" name="Google Shape;1270;p85"/>
          <p:cNvSpPr txBox="1">
            <a:spLocks noGrp="1"/>
          </p:cNvSpPr>
          <p:nvPr>
            <p:ph type="subTitle" idx="2"/>
          </p:nvPr>
        </p:nvSpPr>
        <p:spPr>
          <a:xfrm>
            <a:off x="1947450" y="3689350"/>
            <a:ext cx="5249100" cy="6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1" name="Google Shape;1271;p85"/>
          <p:cNvSpPr txBox="1">
            <a:spLocks noGrp="1"/>
          </p:cNvSpPr>
          <p:nvPr>
            <p:ph type="subTitle" idx="3"/>
          </p:nvPr>
        </p:nvSpPr>
        <p:spPr>
          <a:xfrm>
            <a:off x="1947450" y="1499775"/>
            <a:ext cx="5249100" cy="49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1272" name="Google Shape;1272;p85"/>
          <p:cNvSpPr txBox="1">
            <a:spLocks noGrp="1"/>
          </p:cNvSpPr>
          <p:nvPr>
            <p:ph type="subTitle" idx="4"/>
          </p:nvPr>
        </p:nvSpPr>
        <p:spPr>
          <a:xfrm>
            <a:off x="1947450" y="3140822"/>
            <a:ext cx="5249100" cy="49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Google Shape;1274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"/>
            <a:ext cx="9144000" cy="5143491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86"/>
          <p:cNvSpPr txBox="1">
            <a:spLocks noGrp="1"/>
          </p:cNvSpPr>
          <p:nvPr>
            <p:ph type="title"/>
          </p:nvPr>
        </p:nvSpPr>
        <p:spPr>
          <a:xfrm>
            <a:off x="1226275" y="3141125"/>
            <a:ext cx="6691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76" name="Google Shape;1276;p86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87"/>
          <p:cNvSpPr txBox="1">
            <a:spLocks noGrp="1"/>
          </p:cNvSpPr>
          <p:nvPr>
            <p:ph type="title"/>
          </p:nvPr>
        </p:nvSpPr>
        <p:spPr>
          <a:xfrm>
            <a:off x="713225" y="865575"/>
            <a:ext cx="35196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87"/>
          <p:cNvSpPr txBox="1">
            <a:spLocks noGrp="1"/>
          </p:cNvSpPr>
          <p:nvPr>
            <p:ph type="subTitle" idx="1"/>
          </p:nvPr>
        </p:nvSpPr>
        <p:spPr>
          <a:xfrm>
            <a:off x="713225" y="3161625"/>
            <a:ext cx="3519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87"/>
          <p:cNvSpPr>
            <a:spLocks noGrp="1"/>
          </p:cNvSpPr>
          <p:nvPr>
            <p:ph type="pic" idx="2"/>
          </p:nvPr>
        </p:nvSpPr>
        <p:spPr>
          <a:xfrm>
            <a:off x="4239450" y="690300"/>
            <a:ext cx="4191300" cy="37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solidFill>
          <a:schemeClr val="dk1"/>
        </a:solidFill>
        <a:effectLst/>
      </p:bgPr>
    </p:bg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88"/>
          <p:cNvSpPr txBox="1">
            <a:spLocks noGrp="1"/>
          </p:cNvSpPr>
          <p:nvPr>
            <p:ph type="title"/>
          </p:nvPr>
        </p:nvSpPr>
        <p:spPr>
          <a:xfrm>
            <a:off x="699600" y="1366300"/>
            <a:ext cx="3432900" cy="116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3" name="Google Shape;1283;p88"/>
          <p:cNvSpPr txBox="1">
            <a:spLocks noGrp="1"/>
          </p:cNvSpPr>
          <p:nvPr>
            <p:ph type="subTitle" idx="1"/>
          </p:nvPr>
        </p:nvSpPr>
        <p:spPr>
          <a:xfrm>
            <a:off x="699600" y="2533000"/>
            <a:ext cx="3111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89"/>
          <p:cNvSpPr txBox="1">
            <a:spLocks noGrp="1"/>
          </p:cNvSpPr>
          <p:nvPr>
            <p:ph type="title"/>
          </p:nvPr>
        </p:nvSpPr>
        <p:spPr>
          <a:xfrm>
            <a:off x="5487250" y="1523400"/>
            <a:ext cx="269730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6" name="Google Shape;1286;p89"/>
          <p:cNvSpPr txBox="1">
            <a:spLocks noGrp="1"/>
          </p:cNvSpPr>
          <p:nvPr>
            <p:ph type="subTitle" idx="1"/>
          </p:nvPr>
        </p:nvSpPr>
        <p:spPr>
          <a:xfrm>
            <a:off x="5487250" y="2603700"/>
            <a:ext cx="26973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90"/>
          <p:cNvSpPr txBox="1">
            <a:spLocks noGrp="1"/>
          </p:cNvSpPr>
          <p:nvPr>
            <p:ph type="subTitle" idx="1"/>
          </p:nvPr>
        </p:nvSpPr>
        <p:spPr>
          <a:xfrm>
            <a:off x="4808463" y="2310216"/>
            <a:ext cx="2902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90"/>
          <p:cNvSpPr txBox="1">
            <a:spLocks noGrp="1"/>
          </p:cNvSpPr>
          <p:nvPr>
            <p:ph type="subTitle" idx="2"/>
          </p:nvPr>
        </p:nvSpPr>
        <p:spPr>
          <a:xfrm>
            <a:off x="1433375" y="2310216"/>
            <a:ext cx="2902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90"/>
          <p:cNvSpPr txBox="1">
            <a:spLocks noGrp="1"/>
          </p:cNvSpPr>
          <p:nvPr>
            <p:ph type="subTitle" idx="3"/>
          </p:nvPr>
        </p:nvSpPr>
        <p:spPr>
          <a:xfrm>
            <a:off x="1433375" y="1822600"/>
            <a:ext cx="290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2" name="Google Shape;1292;p90"/>
          <p:cNvSpPr txBox="1">
            <a:spLocks noGrp="1"/>
          </p:cNvSpPr>
          <p:nvPr>
            <p:ph type="subTitle" idx="4"/>
          </p:nvPr>
        </p:nvSpPr>
        <p:spPr>
          <a:xfrm>
            <a:off x="4808467" y="1822600"/>
            <a:ext cx="290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3" name="Google Shape;1293;p90"/>
          <p:cNvSpPr>
            <a:spLocks noGrp="1"/>
          </p:cNvSpPr>
          <p:nvPr>
            <p:ph type="pic" idx="5"/>
          </p:nvPr>
        </p:nvSpPr>
        <p:spPr>
          <a:xfrm>
            <a:off x="0" y="3831300"/>
            <a:ext cx="9144000" cy="131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91"/>
          <p:cNvSpPr txBox="1">
            <a:spLocks noGrp="1"/>
          </p:cNvSpPr>
          <p:nvPr>
            <p:ph type="title"/>
          </p:nvPr>
        </p:nvSpPr>
        <p:spPr>
          <a:xfrm>
            <a:off x="720000" y="5324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91"/>
          <p:cNvSpPr txBox="1">
            <a:spLocks noGrp="1"/>
          </p:cNvSpPr>
          <p:nvPr>
            <p:ph type="subTitle" idx="1"/>
          </p:nvPr>
        </p:nvSpPr>
        <p:spPr>
          <a:xfrm>
            <a:off x="4788450" y="1301250"/>
            <a:ext cx="3400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91"/>
          <p:cNvSpPr txBox="1">
            <a:spLocks noGrp="1"/>
          </p:cNvSpPr>
          <p:nvPr>
            <p:ph type="subTitle" idx="2"/>
          </p:nvPr>
        </p:nvSpPr>
        <p:spPr>
          <a:xfrm>
            <a:off x="1056800" y="1301250"/>
            <a:ext cx="3400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solidFill>
          <a:schemeClr val="dk1"/>
        </a:solidFill>
        <a:effectLst/>
      </p:bgPr>
    </p:bg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9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92"/>
          <p:cNvSpPr txBox="1">
            <a:spLocks noGrp="1"/>
          </p:cNvSpPr>
          <p:nvPr>
            <p:ph type="subTitle" idx="1"/>
          </p:nvPr>
        </p:nvSpPr>
        <p:spPr>
          <a:xfrm>
            <a:off x="937626" y="36304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1" name="Google Shape;1301;p92"/>
          <p:cNvSpPr txBox="1">
            <a:spLocks noGrp="1"/>
          </p:cNvSpPr>
          <p:nvPr>
            <p:ph type="subTitle" idx="2"/>
          </p:nvPr>
        </p:nvSpPr>
        <p:spPr>
          <a:xfrm>
            <a:off x="3484347" y="36304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92"/>
          <p:cNvSpPr txBox="1">
            <a:spLocks noGrp="1"/>
          </p:cNvSpPr>
          <p:nvPr>
            <p:ph type="subTitle" idx="3"/>
          </p:nvPr>
        </p:nvSpPr>
        <p:spPr>
          <a:xfrm>
            <a:off x="6031074" y="36304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92"/>
          <p:cNvSpPr txBox="1">
            <a:spLocks noGrp="1"/>
          </p:cNvSpPr>
          <p:nvPr>
            <p:ph type="subTitle" idx="4"/>
          </p:nvPr>
        </p:nvSpPr>
        <p:spPr>
          <a:xfrm>
            <a:off x="937625" y="31758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4" name="Google Shape;1304;p92"/>
          <p:cNvSpPr txBox="1">
            <a:spLocks noGrp="1"/>
          </p:cNvSpPr>
          <p:nvPr>
            <p:ph type="subTitle" idx="5"/>
          </p:nvPr>
        </p:nvSpPr>
        <p:spPr>
          <a:xfrm>
            <a:off x="3484350" y="31758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5" name="Google Shape;1305;p92"/>
          <p:cNvSpPr txBox="1">
            <a:spLocks noGrp="1"/>
          </p:cNvSpPr>
          <p:nvPr>
            <p:ph type="subTitle" idx="6"/>
          </p:nvPr>
        </p:nvSpPr>
        <p:spPr>
          <a:xfrm>
            <a:off x="6031075" y="31758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6" name="Google Shape;1306;p92"/>
          <p:cNvSpPr>
            <a:spLocks noGrp="1"/>
          </p:cNvSpPr>
          <p:nvPr>
            <p:ph type="pic" idx="7"/>
          </p:nvPr>
        </p:nvSpPr>
        <p:spPr>
          <a:xfrm>
            <a:off x="937625" y="1340950"/>
            <a:ext cx="7268700" cy="1511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9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06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9" name="Google Shape;1309;p93"/>
          <p:cNvSpPr txBox="1">
            <a:spLocks noGrp="1"/>
          </p:cNvSpPr>
          <p:nvPr>
            <p:ph type="subTitle" idx="1"/>
          </p:nvPr>
        </p:nvSpPr>
        <p:spPr>
          <a:xfrm>
            <a:off x="3957375" y="22733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93"/>
          <p:cNvSpPr txBox="1">
            <a:spLocks noGrp="1"/>
          </p:cNvSpPr>
          <p:nvPr>
            <p:ph type="subTitle" idx="2"/>
          </p:nvPr>
        </p:nvSpPr>
        <p:spPr>
          <a:xfrm>
            <a:off x="6273479" y="22733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93"/>
          <p:cNvSpPr txBox="1">
            <a:spLocks noGrp="1"/>
          </p:cNvSpPr>
          <p:nvPr>
            <p:ph type="subTitle" idx="3"/>
          </p:nvPr>
        </p:nvSpPr>
        <p:spPr>
          <a:xfrm>
            <a:off x="3957375" y="37653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93"/>
          <p:cNvSpPr txBox="1">
            <a:spLocks noGrp="1"/>
          </p:cNvSpPr>
          <p:nvPr>
            <p:ph type="subTitle" idx="4"/>
          </p:nvPr>
        </p:nvSpPr>
        <p:spPr>
          <a:xfrm>
            <a:off x="6273479" y="37653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93"/>
          <p:cNvSpPr txBox="1">
            <a:spLocks noGrp="1"/>
          </p:cNvSpPr>
          <p:nvPr>
            <p:ph type="subTitle" idx="5"/>
          </p:nvPr>
        </p:nvSpPr>
        <p:spPr>
          <a:xfrm>
            <a:off x="3957375" y="198972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4" name="Google Shape;1314;p93"/>
          <p:cNvSpPr txBox="1">
            <a:spLocks noGrp="1"/>
          </p:cNvSpPr>
          <p:nvPr>
            <p:ph type="subTitle" idx="6"/>
          </p:nvPr>
        </p:nvSpPr>
        <p:spPr>
          <a:xfrm>
            <a:off x="3957375" y="348178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5" name="Google Shape;1315;p93"/>
          <p:cNvSpPr txBox="1">
            <a:spLocks noGrp="1"/>
          </p:cNvSpPr>
          <p:nvPr>
            <p:ph type="subTitle" idx="7"/>
          </p:nvPr>
        </p:nvSpPr>
        <p:spPr>
          <a:xfrm>
            <a:off x="6273475" y="198972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6" name="Google Shape;1316;p93"/>
          <p:cNvSpPr txBox="1">
            <a:spLocks noGrp="1"/>
          </p:cNvSpPr>
          <p:nvPr>
            <p:ph type="subTitle" idx="8"/>
          </p:nvPr>
        </p:nvSpPr>
        <p:spPr>
          <a:xfrm>
            <a:off x="6273475" y="348178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9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0" name="Google Shape;1320;p94"/>
          <p:cNvSpPr txBox="1">
            <a:spLocks noGrp="1"/>
          </p:cNvSpPr>
          <p:nvPr>
            <p:ph type="subTitle" idx="1"/>
          </p:nvPr>
        </p:nvSpPr>
        <p:spPr>
          <a:xfrm>
            <a:off x="951600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1" name="Google Shape;1321;p94"/>
          <p:cNvSpPr txBox="1">
            <a:spLocks noGrp="1"/>
          </p:cNvSpPr>
          <p:nvPr>
            <p:ph type="subTitle" idx="2"/>
          </p:nvPr>
        </p:nvSpPr>
        <p:spPr>
          <a:xfrm>
            <a:off x="3533838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2" name="Google Shape;1322;p94"/>
          <p:cNvSpPr txBox="1">
            <a:spLocks noGrp="1"/>
          </p:cNvSpPr>
          <p:nvPr>
            <p:ph type="subTitle" idx="3"/>
          </p:nvPr>
        </p:nvSpPr>
        <p:spPr>
          <a:xfrm>
            <a:off x="951600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3" name="Google Shape;1323;p94"/>
          <p:cNvSpPr txBox="1">
            <a:spLocks noGrp="1"/>
          </p:cNvSpPr>
          <p:nvPr>
            <p:ph type="subTitle" idx="4"/>
          </p:nvPr>
        </p:nvSpPr>
        <p:spPr>
          <a:xfrm>
            <a:off x="3533838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4" name="Google Shape;1324;p94"/>
          <p:cNvSpPr txBox="1">
            <a:spLocks noGrp="1"/>
          </p:cNvSpPr>
          <p:nvPr>
            <p:ph type="subTitle" idx="5"/>
          </p:nvPr>
        </p:nvSpPr>
        <p:spPr>
          <a:xfrm>
            <a:off x="6116075" y="23789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94"/>
          <p:cNvSpPr txBox="1">
            <a:spLocks noGrp="1"/>
          </p:cNvSpPr>
          <p:nvPr>
            <p:ph type="subTitle" idx="6"/>
          </p:nvPr>
        </p:nvSpPr>
        <p:spPr>
          <a:xfrm>
            <a:off x="6116075" y="3805080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6" name="Google Shape;1326;p94"/>
          <p:cNvSpPr txBox="1">
            <a:spLocks noGrp="1"/>
          </p:cNvSpPr>
          <p:nvPr>
            <p:ph type="subTitle" idx="7"/>
          </p:nvPr>
        </p:nvSpPr>
        <p:spPr>
          <a:xfrm>
            <a:off x="955678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7" name="Google Shape;1327;p94"/>
          <p:cNvSpPr txBox="1">
            <a:spLocks noGrp="1"/>
          </p:cNvSpPr>
          <p:nvPr>
            <p:ph type="subTitle" idx="8"/>
          </p:nvPr>
        </p:nvSpPr>
        <p:spPr>
          <a:xfrm>
            <a:off x="3537915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8" name="Google Shape;1328;p94"/>
          <p:cNvSpPr txBox="1">
            <a:spLocks noGrp="1"/>
          </p:cNvSpPr>
          <p:nvPr>
            <p:ph type="subTitle" idx="9"/>
          </p:nvPr>
        </p:nvSpPr>
        <p:spPr>
          <a:xfrm>
            <a:off x="6120153" y="20808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9" name="Google Shape;1329;p94"/>
          <p:cNvSpPr txBox="1">
            <a:spLocks noGrp="1"/>
          </p:cNvSpPr>
          <p:nvPr>
            <p:ph type="subTitle" idx="13"/>
          </p:nvPr>
        </p:nvSpPr>
        <p:spPr>
          <a:xfrm>
            <a:off x="955678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0" name="Google Shape;1330;p94"/>
          <p:cNvSpPr txBox="1">
            <a:spLocks noGrp="1"/>
          </p:cNvSpPr>
          <p:nvPr>
            <p:ph type="subTitle" idx="14"/>
          </p:nvPr>
        </p:nvSpPr>
        <p:spPr>
          <a:xfrm>
            <a:off x="3537915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1" name="Google Shape;1331;p94"/>
          <p:cNvSpPr txBox="1">
            <a:spLocks noGrp="1"/>
          </p:cNvSpPr>
          <p:nvPr>
            <p:ph type="subTitle" idx="15"/>
          </p:nvPr>
        </p:nvSpPr>
        <p:spPr>
          <a:xfrm>
            <a:off x="6120153" y="3513092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Google Shape;1333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p95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5" name="Google Shape;1335;p95"/>
          <p:cNvSpPr txBox="1">
            <a:spLocks noGrp="1"/>
          </p:cNvSpPr>
          <p:nvPr>
            <p:ph type="subTitle" idx="1"/>
          </p:nvPr>
        </p:nvSpPr>
        <p:spPr>
          <a:xfrm>
            <a:off x="2223600" y="1275827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6" name="Google Shape;1336;p9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7931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7" name="Google Shape;1337;p95"/>
          <p:cNvSpPr txBox="1">
            <a:spLocks noGrp="1"/>
          </p:cNvSpPr>
          <p:nvPr>
            <p:ph type="subTitle" idx="3"/>
          </p:nvPr>
        </p:nvSpPr>
        <p:spPr>
          <a:xfrm>
            <a:off x="2223600" y="258624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8" name="Google Shape;1338;p9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9" name="Google Shape;1339;p95"/>
          <p:cNvSpPr txBox="1">
            <a:spLocks noGrp="1"/>
          </p:cNvSpPr>
          <p:nvPr>
            <p:ph type="subTitle" idx="5"/>
          </p:nvPr>
        </p:nvSpPr>
        <p:spPr>
          <a:xfrm>
            <a:off x="2223600" y="389666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96"/>
          <p:cNvSpPr txBox="1">
            <a:spLocks noGrp="1"/>
          </p:cNvSpPr>
          <p:nvPr>
            <p:ph type="title" hasCustomPrompt="1"/>
          </p:nvPr>
        </p:nvSpPr>
        <p:spPr>
          <a:xfrm>
            <a:off x="1325650" y="2710763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2" name="Google Shape;1342;p96"/>
          <p:cNvSpPr txBox="1">
            <a:spLocks noGrp="1"/>
          </p:cNvSpPr>
          <p:nvPr>
            <p:ph type="subTitle" idx="1"/>
          </p:nvPr>
        </p:nvSpPr>
        <p:spPr>
          <a:xfrm>
            <a:off x="938500" y="3724663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43" name="Google Shape;1343;p96"/>
          <p:cNvSpPr txBox="1">
            <a:spLocks noGrp="1"/>
          </p:cNvSpPr>
          <p:nvPr>
            <p:ph type="subTitle" idx="2"/>
          </p:nvPr>
        </p:nvSpPr>
        <p:spPr>
          <a:xfrm>
            <a:off x="938500" y="3292588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4" name="Google Shape;1344;p96"/>
          <p:cNvSpPr txBox="1">
            <a:spLocks noGrp="1"/>
          </p:cNvSpPr>
          <p:nvPr>
            <p:ph type="title" idx="3" hasCustomPrompt="1"/>
          </p:nvPr>
        </p:nvSpPr>
        <p:spPr>
          <a:xfrm>
            <a:off x="3873150" y="2710763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5" name="Google Shape;1345;p96"/>
          <p:cNvSpPr txBox="1">
            <a:spLocks noGrp="1"/>
          </p:cNvSpPr>
          <p:nvPr>
            <p:ph type="subTitle" idx="4"/>
          </p:nvPr>
        </p:nvSpPr>
        <p:spPr>
          <a:xfrm>
            <a:off x="3485400" y="3724663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46" name="Google Shape;1346;p96"/>
          <p:cNvSpPr txBox="1">
            <a:spLocks noGrp="1"/>
          </p:cNvSpPr>
          <p:nvPr>
            <p:ph type="subTitle" idx="5"/>
          </p:nvPr>
        </p:nvSpPr>
        <p:spPr>
          <a:xfrm>
            <a:off x="3485400" y="3292588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7" name="Google Shape;1347;p96"/>
          <p:cNvSpPr txBox="1">
            <a:spLocks noGrp="1"/>
          </p:cNvSpPr>
          <p:nvPr>
            <p:ph type="title" idx="6" hasCustomPrompt="1"/>
          </p:nvPr>
        </p:nvSpPr>
        <p:spPr>
          <a:xfrm>
            <a:off x="6419450" y="2710763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8" name="Google Shape;1348;p96"/>
          <p:cNvSpPr txBox="1">
            <a:spLocks noGrp="1"/>
          </p:cNvSpPr>
          <p:nvPr>
            <p:ph type="subTitle" idx="7"/>
          </p:nvPr>
        </p:nvSpPr>
        <p:spPr>
          <a:xfrm>
            <a:off x="6032300" y="3724663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49" name="Google Shape;1349;p96"/>
          <p:cNvSpPr txBox="1">
            <a:spLocks noGrp="1"/>
          </p:cNvSpPr>
          <p:nvPr>
            <p:ph type="subTitle" idx="8"/>
          </p:nvPr>
        </p:nvSpPr>
        <p:spPr>
          <a:xfrm>
            <a:off x="6032300" y="3292588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0" name="Google Shape;1350;p96"/>
          <p:cNvSpPr txBox="1">
            <a:spLocks noGrp="1"/>
          </p:cNvSpPr>
          <p:nvPr>
            <p:ph type="title" idx="9"/>
          </p:nvPr>
        </p:nvSpPr>
        <p:spPr>
          <a:xfrm>
            <a:off x="708625" y="547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bg>
      <p:bgPr>
        <a:solidFill>
          <a:schemeClr val="dk1"/>
        </a:solidFill>
        <a:effectLst/>
      </p:bgPr>
    </p:bg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97"/>
          <p:cNvSpPr txBox="1">
            <a:spLocks noGrp="1"/>
          </p:cNvSpPr>
          <p:nvPr>
            <p:ph type="title"/>
          </p:nvPr>
        </p:nvSpPr>
        <p:spPr>
          <a:xfrm>
            <a:off x="2157525" y="539500"/>
            <a:ext cx="47268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8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53" name="Google Shape;1353;p97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54" name="Google Shape;1354;p97"/>
          <p:cNvSpPr txBox="1"/>
          <p:nvPr/>
        </p:nvSpPr>
        <p:spPr>
          <a:xfrm>
            <a:off x="1785625" y="3611950"/>
            <a:ext cx="5572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, and includes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, and infographics &amp; images by</a:t>
            </a:r>
            <a:r>
              <a:rPr lang="en" sz="12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1"/>
        </a:solid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98"/>
          <p:cNvSpPr/>
          <p:nvPr/>
        </p:nvSpPr>
        <p:spPr>
          <a:xfrm>
            <a:off x="7932450" y="671350"/>
            <a:ext cx="840686" cy="840240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7" name="Google Shape;1357;p98"/>
          <p:cNvGrpSpPr/>
          <p:nvPr/>
        </p:nvGrpSpPr>
        <p:grpSpPr>
          <a:xfrm>
            <a:off x="6318275" y="230338"/>
            <a:ext cx="1351875" cy="570700"/>
            <a:chOff x="400725" y="2422050"/>
            <a:chExt cx="1351875" cy="570700"/>
          </a:xfrm>
        </p:grpSpPr>
        <p:sp>
          <p:nvSpPr>
            <p:cNvPr id="1358" name="Google Shape;1358;p98"/>
            <p:cNvSpPr/>
            <p:nvPr/>
          </p:nvSpPr>
          <p:spPr>
            <a:xfrm>
              <a:off x="400725" y="2422050"/>
              <a:ext cx="80575" cy="80575"/>
            </a:xfrm>
            <a:custGeom>
              <a:avLst/>
              <a:gdLst/>
              <a:ahLst/>
              <a:cxnLst/>
              <a:rect l="l" t="t" r="r" b="b"/>
              <a:pathLst>
                <a:path w="3223" h="3223" fill="none" extrusionOk="0">
                  <a:moveTo>
                    <a:pt x="1429" y="3223"/>
                  </a:moveTo>
                  <a:lnTo>
                    <a:pt x="1429" y="1764"/>
                  </a:lnTo>
                  <a:lnTo>
                    <a:pt x="1" y="1764"/>
                  </a:lnTo>
                  <a:lnTo>
                    <a:pt x="1" y="1460"/>
                  </a:lnTo>
                  <a:lnTo>
                    <a:pt x="1429" y="1460"/>
                  </a:lnTo>
                  <a:lnTo>
                    <a:pt x="1429" y="1"/>
                  </a:lnTo>
                  <a:lnTo>
                    <a:pt x="1733" y="1"/>
                  </a:lnTo>
                  <a:lnTo>
                    <a:pt x="1733" y="1460"/>
                  </a:lnTo>
                  <a:lnTo>
                    <a:pt x="3223" y="1460"/>
                  </a:lnTo>
                  <a:lnTo>
                    <a:pt x="3223" y="1764"/>
                  </a:lnTo>
                  <a:lnTo>
                    <a:pt x="1733" y="1764"/>
                  </a:lnTo>
                  <a:lnTo>
                    <a:pt x="1733" y="3223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8"/>
            <p:cNvSpPr/>
            <p:nvPr/>
          </p:nvSpPr>
          <p:spPr>
            <a:xfrm>
              <a:off x="710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69" y="821"/>
                    <a:pt x="852" y="63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8"/>
            <p:cNvSpPr/>
            <p:nvPr/>
          </p:nvSpPr>
          <p:spPr>
            <a:xfrm>
              <a:off x="824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8"/>
            <p:cNvSpPr/>
            <p:nvPr/>
          </p:nvSpPr>
          <p:spPr>
            <a:xfrm>
              <a:off x="937225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8"/>
            <p:cNvSpPr/>
            <p:nvPr/>
          </p:nvSpPr>
          <p:spPr>
            <a:xfrm>
              <a:off x="1050450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395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395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8"/>
            <p:cNvSpPr/>
            <p:nvPr/>
          </p:nvSpPr>
          <p:spPr>
            <a:xfrm>
              <a:off x="1164425" y="256720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396" y="821"/>
                  </a:cubicBezTo>
                  <a:cubicBezTo>
                    <a:pt x="639" y="821"/>
                    <a:pt x="821" y="63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8"/>
            <p:cNvSpPr/>
            <p:nvPr/>
          </p:nvSpPr>
          <p:spPr>
            <a:xfrm>
              <a:off x="1276875" y="256720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0"/>
                  </a:moveTo>
                  <a:cubicBezTo>
                    <a:pt x="214" y="0"/>
                    <a:pt x="1" y="183"/>
                    <a:pt x="1" y="426"/>
                  </a:cubicBezTo>
                  <a:cubicBezTo>
                    <a:pt x="1" y="639"/>
                    <a:pt x="214" y="821"/>
                    <a:pt x="426" y="821"/>
                  </a:cubicBezTo>
                  <a:cubicBezTo>
                    <a:pt x="670" y="821"/>
                    <a:pt x="852" y="639"/>
                    <a:pt x="852" y="426"/>
                  </a:cubicBezTo>
                  <a:cubicBezTo>
                    <a:pt x="852" y="183"/>
                    <a:pt x="670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8"/>
            <p:cNvSpPr/>
            <p:nvPr/>
          </p:nvSpPr>
          <p:spPr>
            <a:xfrm>
              <a:off x="139087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213" y="0"/>
                    <a:pt x="0" y="183"/>
                    <a:pt x="0" y="426"/>
                  </a:cubicBezTo>
                  <a:cubicBezTo>
                    <a:pt x="0" y="639"/>
                    <a:pt x="21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8"/>
            <p:cNvSpPr/>
            <p:nvPr/>
          </p:nvSpPr>
          <p:spPr>
            <a:xfrm>
              <a:off x="15041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8"/>
            <p:cNvSpPr/>
            <p:nvPr/>
          </p:nvSpPr>
          <p:spPr>
            <a:xfrm>
              <a:off x="161732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39" y="821"/>
                    <a:pt x="851" y="639"/>
                    <a:pt x="851" y="426"/>
                  </a:cubicBezTo>
                  <a:cubicBezTo>
                    <a:pt x="85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8"/>
            <p:cNvSpPr/>
            <p:nvPr/>
          </p:nvSpPr>
          <p:spPr>
            <a:xfrm>
              <a:off x="17313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39" y="821"/>
                    <a:pt x="852" y="639"/>
                    <a:pt x="852" y="426"/>
                  </a:cubicBezTo>
                  <a:cubicBezTo>
                    <a:pt x="85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8"/>
            <p:cNvSpPr/>
            <p:nvPr/>
          </p:nvSpPr>
          <p:spPr>
            <a:xfrm>
              <a:off x="561075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8"/>
            <p:cNvSpPr/>
            <p:nvPr/>
          </p:nvSpPr>
          <p:spPr>
            <a:xfrm>
              <a:off x="6750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8"/>
            <p:cNvSpPr/>
            <p:nvPr/>
          </p:nvSpPr>
          <p:spPr>
            <a:xfrm>
              <a:off x="7882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8"/>
            <p:cNvSpPr/>
            <p:nvPr/>
          </p:nvSpPr>
          <p:spPr>
            <a:xfrm>
              <a:off x="9022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8"/>
            <p:cNvSpPr/>
            <p:nvPr/>
          </p:nvSpPr>
          <p:spPr>
            <a:xfrm>
              <a:off x="10154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39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8"/>
            <p:cNvSpPr/>
            <p:nvPr/>
          </p:nvSpPr>
          <p:spPr>
            <a:xfrm>
              <a:off x="1127950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69" y="851"/>
                    <a:pt x="851" y="66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8"/>
            <p:cNvSpPr/>
            <p:nvPr/>
          </p:nvSpPr>
          <p:spPr>
            <a:xfrm>
              <a:off x="1241925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69" y="851"/>
                    <a:pt x="852" y="66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8"/>
            <p:cNvSpPr/>
            <p:nvPr/>
          </p:nvSpPr>
          <p:spPr>
            <a:xfrm>
              <a:off x="13551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8"/>
            <p:cNvSpPr/>
            <p:nvPr/>
          </p:nvSpPr>
          <p:spPr>
            <a:xfrm>
              <a:off x="1469150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69"/>
                    <a:pt x="182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8"/>
            <p:cNvSpPr/>
            <p:nvPr/>
          </p:nvSpPr>
          <p:spPr>
            <a:xfrm>
              <a:off x="15823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7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7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8"/>
            <p:cNvSpPr/>
            <p:nvPr/>
          </p:nvSpPr>
          <p:spPr>
            <a:xfrm>
              <a:off x="710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69" y="822"/>
                    <a:pt x="852" y="639"/>
                    <a:pt x="852" y="39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8"/>
            <p:cNvSpPr/>
            <p:nvPr/>
          </p:nvSpPr>
          <p:spPr>
            <a:xfrm>
              <a:off x="824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8"/>
            <p:cNvSpPr/>
            <p:nvPr/>
          </p:nvSpPr>
          <p:spPr>
            <a:xfrm>
              <a:off x="937225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8"/>
            <p:cNvSpPr/>
            <p:nvPr/>
          </p:nvSpPr>
          <p:spPr>
            <a:xfrm>
              <a:off x="1050450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395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395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8"/>
            <p:cNvSpPr/>
            <p:nvPr/>
          </p:nvSpPr>
          <p:spPr>
            <a:xfrm>
              <a:off x="1164425" y="283695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396" y="822"/>
                  </a:cubicBezTo>
                  <a:cubicBezTo>
                    <a:pt x="639" y="822"/>
                    <a:pt x="821" y="639"/>
                    <a:pt x="821" y="39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8"/>
            <p:cNvSpPr/>
            <p:nvPr/>
          </p:nvSpPr>
          <p:spPr>
            <a:xfrm>
              <a:off x="1276875" y="283695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1"/>
                  </a:moveTo>
                  <a:cubicBezTo>
                    <a:pt x="214" y="1"/>
                    <a:pt x="1" y="183"/>
                    <a:pt x="1" y="396"/>
                  </a:cubicBezTo>
                  <a:cubicBezTo>
                    <a:pt x="1" y="639"/>
                    <a:pt x="214" y="822"/>
                    <a:pt x="426" y="822"/>
                  </a:cubicBezTo>
                  <a:cubicBezTo>
                    <a:pt x="670" y="822"/>
                    <a:pt x="852" y="639"/>
                    <a:pt x="852" y="396"/>
                  </a:cubicBezTo>
                  <a:cubicBezTo>
                    <a:pt x="852" y="183"/>
                    <a:pt x="670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8"/>
            <p:cNvSpPr/>
            <p:nvPr/>
          </p:nvSpPr>
          <p:spPr>
            <a:xfrm>
              <a:off x="139087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213" y="1"/>
                    <a:pt x="0" y="183"/>
                    <a:pt x="0" y="396"/>
                  </a:cubicBezTo>
                  <a:cubicBezTo>
                    <a:pt x="0" y="639"/>
                    <a:pt x="21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8"/>
            <p:cNvSpPr/>
            <p:nvPr/>
          </p:nvSpPr>
          <p:spPr>
            <a:xfrm>
              <a:off x="15041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8"/>
            <p:cNvSpPr/>
            <p:nvPr/>
          </p:nvSpPr>
          <p:spPr>
            <a:xfrm>
              <a:off x="161732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39" y="822"/>
                    <a:pt x="851" y="639"/>
                    <a:pt x="851" y="396"/>
                  </a:cubicBezTo>
                  <a:cubicBezTo>
                    <a:pt x="85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8"/>
            <p:cNvSpPr/>
            <p:nvPr/>
          </p:nvSpPr>
          <p:spPr>
            <a:xfrm>
              <a:off x="17313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39" y="822"/>
                    <a:pt x="852" y="639"/>
                    <a:pt x="852" y="396"/>
                  </a:cubicBezTo>
                  <a:cubicBezTo>
                    <a:pt x="85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8"/>
            <p:cNvSpPr/>
            <p:nvPr/>
          </p:nvSpPr>
          <p:spPr>
            <a:xfrm>
              <a:off x="561075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8"/>
            <p:cNvSpPr/>
            <p:nvPr/>
          </p:nvSpPr>
          <p:spPr>
            <a:xfrm>
              <a:off x="6750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8"/>
            <p:cNvSpPr/>
            <p:nvPr/>
          </p:nvSpPr>
          <p:spPr>
            <a:xfrm>
              <a:off x="7882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8"/>
            <p:cNvSpPr/>
            <p:nvPr/>
          </p:nvSpPr>
          <p:spPr>
            <a:xfrm>
              <a:off x="9022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8"/>
            <p:cNvSpPr/>
            <p:nvPr/>
          </p:nvSpPr>
          <p:spPr>
            <a:xfrm>
              <a:off x="10154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39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8"/>
            <p:cNvSpPr/>
            <p:nvPr/>
          </p:nvSpPr>
          <p:spPr>
            <a:xfrm>
              <a:off x="1127950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69" y="852"/>
                    <a:pt x="851" y="670"/>
                    <a:pt x="851" y="42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8"/>
            <p:cNvSpPr/>
            <p:nvPr/>
          </p:nvSpPr>
          <p:spPr>
            <a:xfrm>
              <a:off x="1241925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69" y="852"/>
                    <a:pt x="852" y="670"/>
                    <a:pt x="852" y="42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8"/>
            <p:cNvSpPr/>
            <p:nvPr/>
          </p:nvSpPr>
          <p:spPr>
            <a:xfrm>
              <a:off x="13551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8"/>
            <p:cNvSpPr/>
            <p:nvPr/>
          </p:nvSpPr>
          <p:spPr>
            <a:xfrm>
              <a:off x="1469150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2" y="1"/>
                    <a:pt x="0" y="183"/>
                    <a:pt x="0" y="426"/>
                  </a:cubicBezTo>
                  <a:cubicBezTo>
                    <a:pt x="0" y="670"/>
                    <a:pt x="182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8"/>
            <p:cNvSpPr/>
            <p:nvPr/>
          </p:nvSpPr>
          <p:spPr>
            <a:xfrm>
              <a:off x="15823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7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7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9" name="Google Shape;1399;p98"/>
          <p:cNvSpPr/>
          <p:nvPr/>
        </p:nvSpPr>
        <p:spPr>
          <a:xfrm>
            <a:off x="8010450" y="4253413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0" name="Google Shape;1400;p98"/>
          <p:cNvGrpSpPr/>
          <p:nvPr/>
        </p:nvGrpSpPr>
        <p:grpSpPr>
          <a:xfrm>
            <a:off x="358425" y="409675"/>
            <a:ext cx="1038050" cy="212025"/>
            <a:chOff x="1950900" y="371875"/>
            <a:chExt cx="1038050" cy="212025"/>
          </a:xfrm>
        </p:grpSpPr>
        <p:sp>
          <p:nvSpPr>
            <p:cNvPr id="1401" name="Google Shape;1401;p98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8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8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8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8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8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8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8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8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8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1" name="Google Shape;1411;p98"/>
          <p:cNvSpPr/>
          <p:nvPr/>
        </p:nvSpPr>
        <p:spPr>
          <a:xfrm>
            <a:off x="8743700" y="1597554"/>
            <a:ext cx="280862" cy="280713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98"/>
          <p:cNvSpPr/>
          <p:nvPr/>
        </p:nvSpPr>
        <p:spPr>
          <a:xfrm>
            <a:off x="141838" y="4309625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98"/>
          <p:cNvSpPr/>
          <p:nvPr/>
        </p:nvSpPr>
        <p:spPr>
          <a:xfrm>
            <a:off x="239113" y="3518575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98"/>
          <p:cNvSpPr/>
          <p:nvPr/>
        </p:nvSpPr>
        <p:spPr>
          <a:xfrm>
            <a:off x="279388" y="3884075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rgbClr val="FCEE21"/>
          </a:solidFill>
          <a:ln w="381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98"/>
          <p:cNvSpPr/>
          <p:nvPr/>
        </p:nvSpPr>
        <p:spPr>
          <a:xfrm>
            <a:off x="634263" y="3726775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99"/>
          <p:cNvSpPr/>
          <p:nvPr/>
        </p:nvSpPr>
        <p:spPr>
          <a:xfrm>
            <a:off x="6761550" y="4672300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99"/>
          <p:cNvSpPr/>
          <p:nvPr/>
        </p:nvSpPr>
        <p:spPr>
          <a:xfrm>
            <a:off x="8641788" y="759725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99"/>
          <p:cNvSpPr/>
          <p:nvPr/>
        </p:nvSpPr>
        <p:spPr>
          <a:xfrm>
            <a:off x="8810900" y="4208750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99"/>
          <p:cNvSpPr/>
          <p:nvPr/>
        </p:nvSpPr>
        <p:spPr>
          <a:xfrm>
            <a:off x="8023975" y="4045363"/>
            <a:ext cx="566900" cy="626925"/>
          </a:xfrm>
          <a:custGeom>
            <a:avLst/>
            <a:gdLst/>
            <a:ahLst/>
            <a:cxnLst/>
            <a:rect l="l" t="t" r="r" b="b"/>
            <a:pathLst>
              <a:path w="22676" h="25077" extrusionOk="0">
                <a:moveTo>
                  <a:pt x="20791" y="0"/>
                </a:moveTo>
                <a:lnTo>
                  <a:pt x="0" y="14164"/>
                </a:lnTo>
                <a:lnTo>
                  <a:pt x="22676" y="25076"/>
                </a:lnTo>
                <a:lnTo>
                  <a:pt x="20791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99"/>
          <p:cNvSpPr/>
          <p:nvPr/>
        </p:nvSpPr>
        <p:spPr>
          <a:xfrm>
            <a:off x="7313688" y="78638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2" name="Google Shape;1422;p99"/>
          <p:cNvGrpSpPr/>
          <p:nvPr/>
        </p:nvGrpSpPr>
        <p:grpSpPr>
          <a:xfrm>
            <a:off x="267000" y="4478225"/>
            <a:ext cx="1038050" cy="212025"/>
            <a:chOff x="1950900" y="371875"/>
            <a:chExt cx="1038050" cy="212025"/>
          </a:xfrm>
        </p:grpSpPr>
        <p:sp>
          <p:nvSpPr>
            <p:cNvPr id="1423" name="Google Shape;1423;p99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9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9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9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9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9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9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9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9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9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3" name="Google Shape;1433;p99"/>
          <p:cNvSpPr/>
          <p:nvPr/>
        </p:nvSpPr>
        <p:spPr>
          <a:xfrm>
            <a:off x="7668188" y="-12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99"/>
          <p:cNvSpPr/>
          <p:nvPr/>
        </p:nvSpPr>
        <p:spPr>
          <a:xfrm>
            <a:off x="267000" y="470775"/>
            <a:ext cx="252300" cy="253075"/>
          </a:xfrm>
          <a:custGeom>
            <a:avLst/>
            <a:gdLst/>
            <a:ahLst/>
            <a:cxnLst/>
            <a:rect l="l" t="t" r="r" b="b"/>
            <a:pathLst>
              <a:path w="10092" h="10123" extrusionOk="0">
                <a:moveTo>
                  <a:pt x="5046" y="1"/>
                </a:moveTo>
                <a:cubicBezTo>
                  <a:pt x="2249" y="1"/>
                  <a:pt x="0" y="2281"/>
                  <a:pt x="0" y="5077"/>
                </a:cubicBezTo>
                <a:cubicBezTo>
                  <a:pt x="0" y="7873"/>
                  <a:pt x="2249" y="10123"/>
                  <a:pt x="5046" y="10123"/>
                </a:cubicBezTo>
                <a:cubicBezTo>
                  <a:pt x="7842" y="10123"/>
                  <a:pt x="10092" y="7873"/>
                  <a:pt x="10092" y="5077"/>
                </a:cubicBezTo>
                <a:cubicBezTo>
                  <a:pt x="10092" y="2281"/>
                  <a:pt x="7842" y="1"/>
                  <a:pt x="5046" y="1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99"/>
          <p:cNvSpPr/>
          <p:nvPr/>
        </p:nvSpPr>
        <p:spPr>
          <a:xfrm>
            <a:off x="447425" y="214675"/>
            <a:ext cx="98800" cy="98800"/>
          </a:xfrm>
          <a:custGeom>
            <a:avLst/>
            <a:gdLst/>
            <a:ahLst/>
            <a:cxnLst/>
            <a:rect l="l" t="t" r="r" b="b"/>
            <a:pathLst>
              <a:path w="3952" h="3952" extrusionOk="0">
                <a:moveTo>
                  <a:pt x="1976" y="0"/>
                </a:moveTo>
                <a:cubicBezTo>
                  <a:pt x="882" y="0"/>
                  <a:pt x="0" y="912"/>
                  <a:pt x="0" y="1976"/>
                </a:cubicBezTo>
                <a:cubicBezTo>
                  <a:pt x="0" y="3070"/>
                  <a:pt x="882" y="3951"/>
                  <a:pt x="1976" y="3951"/>
                </a:cubicBezTo>
                <a:cubicBezTo>
                  <a:pt x="3040" y="3951"/>
                  <a:pt x="3952" y="3070"/>
                  <a:pt x="3952" y="1976"/>
                </a:cubicBezTo>
                <a:cubicBezTo>
                  <a:pt x="3952" y="912"/>
                  <a:pt x="3040" y="0"/>
                  <a:pt x="1976" y="0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CABE3-2A54-0145-9CA0-19A8505E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130E5-2279-3042-9F09-460378D72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D45AE-F977-EE47-892B-6A063510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AC46-781B-8E42-9AA6-B105D1F354A0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181E2-14A9-6443-B4C6-5B9E3CBC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CB2D-F6F0-AD41-9676-380FB49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1691-2A34-CB41-B77B-DE49035E9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520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409E-D223-7DB3-C037-919A26CF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488ED-0F88-DB85-9768-FF7EE56D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66B7C-828B-299E-5C9E-7EAC773E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1811D-DDB8-3FB6-27F4-4F43547A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587E4-11AA-FAC2-F6AD-CD2760B2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1E973-6F66-2516-E57E-1761AD46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753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A59A-D287-EEF2-E1C3-D771FD12A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6CA6E-26A3-6A14-AD4C-9B95E8684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8A46C-EF8C-1BFE-BE23-45DEF9EC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BEA85-2B12-45C5-CAD3-36ECF35B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C0AB0-1C4D-0663-4B52-CD6B2AB45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369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03F7-D289-7C10-69C8-368778A2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A5FF4-123A-5D5A-D35C-F02C5E418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380E-4A24-6057-71EC-8CEEAB202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9E67B-440F-AA6D-F974-0B6EDA9A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8CAD1-D720-1614-FDC3-1F9E0330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>
            <a:endParaRPr/>
          </a:p>
        </p:txBody>
      </p:sp>
      <p:sp>
        <p:nvSpPr>
          <p:cNvPr id="514" name="Google Shape;514;p42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7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SemiBold"/>
              <a:buNone/>
              <a:defRPr sz="35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>
            <a:endParaRPr/>
          </a:p>
        </p:txBody>
      </p:sp>
      <p:sp>
        <p:nvSpPr>
          <p:cNvPr id="976" name="Google Shape;976;p7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7" r:id="rId29"/>
    <p:sldLayoutId id="214748374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E38D60-070E-E3FF-78E4-1E0B027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35574-5356-C640-924D-B8CE38206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C1A45-2D54-7CAD-BA0A-1FD4B54B4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2E3F95-A592-8042-A7D3-5CC7099F2E8E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BC208-07E9-883B-42ED-2815648B9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8C444-6EDD-88F8-5608-3481460DC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443E88-8E9D-A44D-A33A-065FC7B5D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0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3.pn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emf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9.jpg"/><Relationship Id="rId5" Type="http://schemas.openxmlformats.org/officeDocument/2006/relationships/image" Target="../media/image30.jpe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9.jpg"/><Relationship Id="rId5" Type="http://schemas.openxmlformats.org/officeDocument/2006/relationships/image" Target="../media/image30.jpe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100"/>
          <p:cNvSpPr txBox="1">
            <a:spLocks noGrp="1"/>
          </p:cNvSpPr>
          <p:nvPr>
            <p:ph type="subTitle" idx="1"/>
          </p:nvPr>
        </p:nvSpPr>
        <p:spPr>
          <a:xfrm>
            <a:off x="711225" y="2727875"/>
            <a:ext cx="7803000" cy="19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Heather Jackson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PhD Candidate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UC Berkeley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600" b="0" i="0" u="none" strike="noStrike" dirty="0">
              <a:solidFill>
                <a:schemeClr val="bg1"/>
              </a:solidFill>
              <a:effectLst/>
              <a:latin typeface="Sora" pitchFamily="2" charset="0"/>
              <a:cs typeface="Sora" pitchFamily="2" charset="0"/>
              <a:sym typeface="S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GSSI Rectorate, Auditorium</a:t>
            </a:r>
            <a:endParaRPr lang="en-US" sz="1500" dirty="0">
              <a:solidFill>
                <a:schemeClr val="bg1"/>
              </a:solidFill>
              <a:latin typeface="Sora" pitchFamily="2" charset="0"/>
              <a:ea typeface="Sora"/>
              <a:cs typeface="Sora" pitchFamily="2" charset="0"/>
              <a:sym typeface="S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500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L’Aquila, Italy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8 July 2024</a:t>
            </a:r>
            <a:endParaRPr sz="1500" dirty="0">
              <a:solidFill>
                <a:schemeClr val="bg1"/>
              </a:solidFill>
              <a:latin typeface="Sora" pitchFamily="2" charset="0"/>
              <a:ea typeface="Sora"/>
              <a:cs typeface="Sora" pitchFamily="2" charset="0"/>
              <a:sym typeface="S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  <a:latin typeface="Sora" pitchFamily="2" charset="0"/>
              <a:ea typeface="Sora"/>
              <a:cs typeface="Sora" pitchFamily="2" charset="0"/>
              <a:sym typeface="Sora"/>
            </a:endParaRPr>
          </a:p>
        </p:txBody>
      </p:sp>
      <p:sp>
        <p:nvSpPr>
          <p:cNvPr id="1441" name="Google Shape;1441;p100"/>
          <p:cNvSpPr txBox="1">
            <a:spLocks noGrp="1"/>
          </p:cNvSpPr>
          <p:nvPr>
            <p:ph type="ctrTitle"/>
          </p:nvPr>
        </p:nvSpPr>
        <p:spPr>
          <a:xfrm>
            <a:off x="1189500" y="833588"/>
            <a:ext cx="6765000" cy="19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High Frequency Microwave Cavity Design Innovations for Axion Dark Matter Searches</a:t>
            </a:r>
            <a:endParaRPr lang="en-US" sz="32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42" name="Google Shape;1442;p100"/>
          <p:cNvSpPr/>
          <p:nvPr/>
        </p:nvSpPr>
        <p:spPr>
          <a:xfrm>
            <a:off x="7932450" y="671350"/>
            <a:ext cx="840686" cy="840240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1443" name="Google Shape;1443;p100"/>
          <p:cNvGrpSpPr/>
          <p:nvPr/>
        </p:nvGrpSpPr>
        <p:grpSpPr>
          <a:xfrm>
            <a:off x="6318275" y="230338"/>
            <a:ext cx="1351875" cy="570700"/>
            <a:chOff x="400725" y="2422050"/>
            <a:chExt cx="1351875" cy="570700"/>
          </a:xfrm>
        </p:grpSpPr>
        <p:sp>
          <p:nvSpPr>
            <p:cNvPr id="1444" name="Google Shape;1444;p100"/>
            <p:cNvSpPr/>
            <p:nvPr/>
          </p:nvSpPr>
          <p:spPr>
            <a:xfrm>
              <a:off x="400725" y="2422050"/>
              <a:ext cx="80575" cy="80575"/>
            </a:xfrm>
            <a:custGeom>
              <a:avLst/>
              <a:gdLst/>
              <a:ahLst/>
              <a:cxnLst/>
              <a:rect l="l" t="t" r="r" b="b"/>
              <a:pathLst>
                <a:path w="3223" h="3223" fill="none" extrusionOk="0">
                  <a:moveTo>
                    <a:pt x="1429" y="3223"/>
                  </a:moveTo>
                  <a:lnTo>
                    <a:pt x="1429" y="1764"/>
                  </a:lnTo>
                  <a:lnTo>
                    <a:pt x="1" y="1764"/>
                  </a:lnTo>
                  <a:lnTo>
                    <a:pt x="1" y="1460"/>
                  </a:lnTo>
                  <a:lnTo>
                    <a:pt x="1429" y="1460"/>
                  </a:lnTo>
                  <a:lnTo>
                    <a:pt x="1429" y="1"/>
                  </a:lnTo>
                  <a:lnTo>
                    <a:pt x="1733" y="1"/>
                  </a:lnTo>
                  <a:lnTo>
                    <a:pt x="1733" y="1460"/>
                  </a:lnTo>
                  <a:lnTo>
                    <a:pt x="3223" y="1460"/>
                  </a:lnTo>
                  <a:lnTo>
                    <a:pt x="3223" y="1764"/>
                  </a:lnTo>
                  <a:lnTo>
                    <a:pt x="1733" y="1764"/>
                  </a:lnTo>
                  <a:lnTo>
                    <a:pt x="1733" y="3223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5" name="Google Shape;1445;p100"/>
            <p:cNvSpPr/>
            <p:nvPr/>
          </p:nvSpPr>
          <p:spPr>
            <a:xfrm>
              <a:off x="710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69" y="821"/>
                    <a:pt x="852" y="63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6" name="Google Shape;1446;p100"/>
            <p:cNvSpPr/>
            <p:nvPr/>
          </p:nvSpPr>
          <p:spPr>
            <a:xfrm>
              <a:off x="824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7" name="Google Shape;1447;p100"/>
            <p:cNvSpPr/>
            <p:nvPr/>
          </p:nvSpPr>
          <p:spPr>
            <a:xfrm>
              <a:off x="937225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8" name="Google Shape;1448;p100"/>
            <p:cNvSpPr/>
            <p:nvPr/>
          </p:nvSpPr>
          <p:spPr>
            <a:xfrm>
              <a:off x="1050450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395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395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9" name="Google Shape;1449;p100"/>
            <p:cNvSpPr/>
            <p:nvPr/>
          </p:nvSpPr>
          <p:spPr>
            <a:xfrm>
              <a:off x="1164425" y="256720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396" y="821"/>
                  </a:cubicBezTo>
                  <a:cubicBezTo>
                    <a:pt x="639" y="821"/>
                    <a:pt x="821" y="63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0" name="Google Shape;1450;p100"/>
            <p:cNvSpPr/>
            <p:nvPr/>
          </p:nvSpPr>
          <p:spPr>
            <a:xfrm>
              <a:off x="1276875" y="256720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0"/>
                  </a:moveTo>
                  <a:cubicBezTo>
                    <a:pt x="214" y="0"/>
                    <a:pt x="1" y="183"/>
                    <a:pt x="1" y="426"/>
                  </a:cubicBezTo>
                  <a:cubicBezTo>
                    <a:pt x="1" y="639"/>
                    <a:pt x="214" y="821"/>
                    <a:pt x="426" y="821"/>
                  </a:cubicBezTo>
                  <a:cubicBezTo>
                    <a:pt x="670" y="821"/>
                    <a:pt x="852" y="639"/>
                    <a:pt x="852" y="426"/>
                  </a:cubicBezTo>
                  <a:cubicBezTo>
                    <a:pt x="852" y="183"/>
                    <a:pt x="670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1" name="Google Shape;1451;p100"/>
            <p:cNvSpPr/>
            <p:nvPr/>
          </p:nvSpPr>
          <p:spPr>
            <a:xfrm>
              <a:off x="139087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213" y="0"/>
                    <a:pt x="0" y="183"/>
                    <a:pt x="0" y="426"/>
                  </a:cubicBezTo>
                  <a:cubicBezTo>
                    <a:pt x="0" y="639"/>
                    <a:pt x="21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2" name="Google Shape;1452;p100"/>
            <p:cNvSpPr/>
            <p:nvPr/>
          </p:nvSpPr>
          <p:spPr>
            <a:xfrm>
              <a:off x="15041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3" name="Google Shape;1453;p100"/>
            <p:cNvSpPr/>
            <p:nvPr/>
          </p:nvSpPr>
          <p:spPr>
            <a:xfrm>
              <a:off x="161732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39" y="821"/>
                    <a:pt x="851" y="639"/>
                    <a:pt x="851" y="426"/>
                  </a:cubicBezTo>
                  <a:cubicBezTo>
                    <a:pt x="85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4" name="Google Shape;1454;p100"/>
            <p:cNvSpPr/>
            <p:nvPr/>
          </p:nvSpPr>
          <p:spPr>
            <a:xfrm>
              <a:off x="17313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39" y="821"/>
                    <a:pt x="852" y="639"/>
                    <a:pt x="852" y="426"/>
                  </a:cubicBezTo>
                  <a:cubicBezTo>
                    <a:pt x="85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5" name="Google Shape;1455;p100"/>
            <p:cNvSpPr/>
            <p:nvPr/>
          </p:nvSpPr>
          <p:spPr>
            <a:xfrm>
              <a:off x="561075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6" name="Google Shape;1456;p100"/>
            <p:cNvSpPr/>
            <p:nvPr/>
          </p:nvSpPr>
          <p:spPr>
            <a:xfrm>
              <a:off x="6750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7" name="Google Shape;1457;p100"/>
            <p:cNvSpPr/>
            <p:nvPr/>
          </p:nvSpPr>
          <p:spPr>
            <a:xfrm>
              <a:off x="7882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8" name="Google Shape;1458;p100"/>
            <p:cNvSpPr/>
            <p:nvPr/>
          </p:nvSpPr>
          <p:spPr>
            <a:xfrm>
              <a:off x="9022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9" name="Google Shape;1459;p100"/>
            <p:cNvSpPr/>
            <p:nvPr/>
          </p:nvSpPr>
          <p:spPr>
            <a:xfrm>
              <a:off x="10154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39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0" name="Google Shape;1460;p100"/>
            <p:cNvSpPr/>
            <p:nvPr/>
          </p:nvSpPr>
          <p:spPr>
            <a:xfrm>
              <a:off x="1127950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69" y="851"/>
                    <a:pt x="851" y="66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1" name="Google Shape;1461;p100"/>
            <p:cNvSpPr/>
            <p:nvPr/>
          </p:nvSpPr>
          <p:spPr>
            <a:xfrm>
              <a:off x="1241925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69" y="851"/>
                    <a:pt x="852" y="66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2" name="Google Shape;1462;p100"/>
            <p:cNvSpPr/>
            <p:nvPr/>
          </p:nvSpPr>
          <p:spPr>
            <a:xfrm>
              <a:off x="13551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3" name="Google Shape;1463;p100"/>
            <p:cNvSpPr/>
            <p:nvPr/>
          </p:nvSpPr>
          <p:spPr>
            <a:xfrm>
              <a:off x="1469150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69"/>
                    <a:pt x="182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4" name="Google Shape;1464;p100"/>
            <p:cNvSpPr/>
            <p:nvPr/>
          </p:nvSpPr>
          <p:spPr>
            <a:xfrm>
              <a:off x="15823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7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7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5" name="Google Shape;1465;p100"/>
            <p:cNvSpPr/>
            <p:nvPr/>
          </p:nvSpPr>
          <p:spPr>
            <a:xfrm>
              <a:off x="710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69" y="822"/>
                    <a:pt x="852" y="639"/>
                    <a:pt x="852" y="39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6" name="Google Shape;1466;p100"/>
            <p:cNvSpPr/>
            <p:nvPr/>
          </p:nvSpPr>
          <p:spPr>
            <a:xfrm>
              <a:off x="824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7" name="Google Shape;1467;p100"/>
            <p:cNvSpPr/>
            <p:nvPr/>
          </p:nvSpPr>
          <p:spPr>
            <a:xfrm>
              <a:off x="937225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8" name="Google Shape;1468;p100"/>
            <p:cNvSpPr/>
            <p:nvPr/>
          </p:nvSpPr>
          <p:spPr>
            <a:xfrm>
              <a:off x="1050450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395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395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9" name="Google Shape;1469;p100"/>
            <p:cNvSpPr/>
            <p:nvPr/>
          </p:nvSpPr>
          <p:spPr>
            <a:xfrm>
              <a:off x="1164425" y="283695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396" y="822"/>
                  </a:cubicBezTo>
                  <a:cubicBezTo>
                    <a:pt x="639" y="822"/>
                    <a:pt x="821" y="639"/>
                    <a:pt x="821" y="39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0" name="Google Shape;1470;p100"/>
            <p:cNvSpPr/>
            <p:nvPr/>
          </p:nvSpPr>
          <p:spPr>
            <a:xfrm>
              <a:off x="1276875" y="283695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1"/>
                  </a:moveTo>
                  <a:cubicBezTo>
                    <a:pt x="214" y="1"/>
                    <a:pt x="1" y="183"/>
                    <a:pt x="1" y="396"/>
                  </a:cubicBezTo>
                  <a:cubicBezTo>
                    <a:pt x="1" y="639"/>
                    <a:pt x="214" y="822"/>
                    <a:pt x="426" y="822"/>
                  </a:cubicBezTo>
                  <a:cubicBezTo>
                    <a:pt x="670" y="822"/>
                    <a:pt x="852" y="639"/>
                    <a:pt x="852" y="396"/>
                  </a:cubicBezTo>
                  <a:cubicBezTo>
                    <a:pt x="852" y="183"/>
                    <a:pt x="670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1" name="Google Shape;1471;p100"/>
            <p:cNvSpPr/>
            <p:nvPr/>
          </p:nvSpPr>
          <p:spPr>
            <a:xfrm>
              <a:off x="139087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213" y="1"/>
                    <a:pt x="0" y="183"/>
                    <a:pt x="0" y="396"/>
                  </a:cubicBezTo>
                  <a:cubicBezTo>
                    <a:pt x="0" y="639"/>
                    <a:pt x="21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2" name="Google Shape;1472;p100"/>
            <p:cNvSpPr/>
            <p:nvPr/>
          </p:nvSpPr>
          <p:spPr>
            <a:xfrm>
              <a:off x="15041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3" name="Google Shape;1473;p100"/>
            <p:cNvSpPr/>
            <p:nvPr/>
          </p:nvSpPr>
          <p:spPr>
            <a:xfrm>
              <a:off x="161732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39" y="822"/>
                    <a:pt x="851" y="639"/>
                    <a:pt x="851" y="396"/>
                  </a:cubicBezTo>
                  <a:cubicBezTo>
                    <a:pt x="85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4" name="Google Shape;1474;p100"/>
            <p:cNvSpPr/>
            <p:nvPr/>
          </p:nvSpPr>
          <p:spPr>
            <a:xfrm>
              <a:off x="17313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39" y="822"/>
                    <a:pt x="852" y="639"/>
                    <a:pt x="852" y="396"/>
                  </a:cubicBezTo>
                  <a:cubicBezTo>
                    <a:pt x="85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5" name="Google Shape;1475;p100"/>
            <p:cNvSpPr/>
            <p:nvPr/>
          </p:nvSpPr>
          <p:spPr>
            <a:xfrm>
              <a:off x="561075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6" name="Google Shape;1476;p100"/>
            <p:cNvSpPr/>
            <p:nvPr/>
          </p:nvSpPr>
          <p:spPr>
            <a:xfrm>
              <a:off x="6750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7" name="Google Shape;1477;p100"/>
            <p:cNvSpPr/>
            <p:nvPr/>
          </p:nvSpPr>
          <p:spPr>
            <a:xfrm>
              <a:off x="7882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8" name="Google Shape;1478;p100"/>
            <p:cNvSpPr/>
            <p:nvPr/>
          </p:nvSpPr>
          <p:spPr>
            <a:xfrm>
              <a:off x="9022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9" name="Google Shape;1479;p100"/>
            <p:cNvSpPr/>
            <p:nvPr/>
          </p:nvSpPr>
          <p:spPr>
            <a:xfrm>
              <a:off x="10154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39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0" name="Google Shape;1480;p100"/>
            <p:cNvSpPr/>
            <p:nvPr/>
          </p:nvSpPr>
          <p:spPr>
            <a:xfrm>
              <a:off x="1127950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69" y="852"/>
                    <a:pt x="851" y="670"/>
                    <a:pt x="851" y="42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1" name="Google Shape;1481;p100"/>
            <p:cNvSpPr/>
            <p:nvPr/>
          </p:nvSpPr>
          <p:spPr>
            <a:xfrm>
              <a:off x="1241925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69" y="852"/>
                    <a:pt x="852" y="670"/>
                    <a:pt x="852" y="42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2" name="Google Shape;1482;p100"/>
            <p:cNvSpPr/>
            <p:nvPr/>
          </p:nvSpPr>
          <p:spPr>
            <a:xfrm>
              <a:off x="13551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3" name="Google Shape;1483;p100"/>
            <p:cNvSpPr/>
            <p:nvPr/>
          </p:nvSpPr>
          <p:spPr>
            <a:xfrm>
              <a:off x="1469150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2" y="1"/>
                    <a:pt x="0" y="183"/>
                    <a:pt x="0" y="426"/>
                  </a:cubicBezTo>
                  <a:cubicBezTo>
                    <a:pt x="0" y="670"/>
                    <a:pt x="182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4" name="Google Shape;1484;p100"/>
            <p:cNvSpPr/>
            <p:nvPr/>
          </p:nvSpPr>
          <p:spPr>
            <a:xfrm>
              <a:off x="15823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7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7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1485" name="Google Shape;1485;p100"/>
          <p:cNvSpPr/>
          <p:nvPr/>
        </p:nvSpPr>
        <p:spPr>
          <a:xfrm>
            <a:off x="8010450" y="4253413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1486" name="Google Shape;1486;p100"/>
          <p:cNvGrpSpPr/>
          <p:nvPr/>
        </p:nvGrpSpPr>
        <p:grpSpPr>
          <a:xfrm>
            <a:off x="358425" y="409675"/>
            <a:ext cx="1038050" cy="212025"/>
            <a:chOff x="1950900" y="371875"/>
            <a:chExt cx="1038050" cy="212025"/>
          </a:xfrm>
        </p:grpSpPr>
        <p:sp>
          <p:nvSpPr>
            <p:cNvPr id="1487" name="Google Shape;1487;p100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8" name="Google Shape;1488;p100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9" name="Google Shape;1489;p100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0" name="Google Shape;1490;p100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1" name="Google Shape;1491;p100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2" name="Google Shape;1492;p100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3" name="Google Shape;1493;p100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4" name="Google Shape;1494;p100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5" name="Google Shape;1495;p100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6" name="Google Shape;1496;p100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1497" name="Google Shape;1497;p100"/>
          <p:cNvSpPr/>
          <p:nvPr/>
        </p:nvSpPr>
        <p:spPr>
          <a:xfrm>
            <a:off x="8743700" y="1597554"/>
            <a:ext cx="280862" cy="280713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98" name="Google Shape;1498;p100"/>
          <p:cNvSpPr/>
          <p:nvPr/>
        </p:nvSpPr>
        <p:spPr>
          <a:xfrm>
            <a:off x="141838" y="4309625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99" name="Google Shape;1499;p100"/>
          <p:cNvSpPr/>
          <p:nvPr/>
        </p:nvSpPr>
        <p:spPr>
          <a:xfrm>
            <a:off x="239113" y="3518575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500" name="Google Shape;1500;p100"/>
          <p:cNvSpPr/>
          <p:nvPr/>
        </p:nvSpPr>
        <p:spPr>
          <a:xfrm>
            <a:off x="279388" y="3884075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rgbClr val="FCEE21"/>
          </a:solidFill>
          <a:ln w="381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501" name="Google Shape;1501;p100"/>
          <p:cNvSpPr/>
          <p:nvPr/>
        </p:nvSpPr>
        <p:spPr>
          <a:xfrm>
            <a:off x="634263" y="3726775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2D33044-A7A7-A548-E622-F4DB1681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425" y="3551388"/>
            <a:ext cx="1483200" cy="14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104"/>
          <p:cNvPicPr preferRelativeResize="0"/>
          <p:nvPr/>
        </p:nvPicPr>
        <p:blipFill rotWithShape="1">
          <a:blip r:embed="rId3">
            <a:alphaModFix/>
          </a:blip>
          <a:srcRect l="60212"/>
          <a:stretch/>
        </p:blipFill>
        <p:spPr>
          <a:xfrm>
            <a:off x="4480560" y="238226"/>
            <a:ext cx="3691486" cy="4667048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104"/>
          <p:cNvSpPr txBox="1"/>
          <p:nvPr/>
        </p:nvSpPr>
        <p:spPr>
          <a:xfrm>
            <a:off x="-1730845" y="1880184"/>
            <a:ext cx="8143800" cy="135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The Symmetric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Multirod</a:t>
            </a: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Cavity</a:t>
            </a:r>
            <a:r>
              <a:rPr lang="en" sz="2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(M.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Simanovskaia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, Rev. Sci.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Instrum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. 92 (2021) 033305)</a:t>
            </a:r>
            <a:endParaRPr sz="1100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721436-2DDD-0119-5FFA-9A4FC9090017}"/>
              </a:ext>
            </a:extLst>
          </p:cNvPr>
          <p:cNvSpPr/>
          <p:nvPr/>
        </p:nvSpPr>
        <p:spPr>
          <a:xfrm>
            <a:off x="4409440" y="2316480"/>
            <a:ext cx="162560" cy="1107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6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104"/>
          <p:cNvPicPr preferRelativeResize="0"/>
          <p:nvPr/>
        </p:nvPicPr>
        <p:blipFill rotWithShape="1">
          <a:blip r:embed="rId3">
            <a:alphaModFix/>
          </a:blip>
          <a:srcRect l="60212"/>
          <a:stretch/>
        </p:blipFill>
        <p:spPr>
          <a:xfrm>
            <a:off x="4480560" y="238226"/>
            <a:ext cx="3691486" cy="4667048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104"/>
          <p:cNvSpPr txBox="1"/>
          <p:nvPr/>
        </p:nvSpPr>
        <p:spPr>
          <a:xfrm>
            <a:off x="-1730845" y="1880184"/>
            <a:ext cx="8143800" cy="135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The Symmetric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Multirod</a:t>
            </a: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Cavity</a:t>
            </a:r>
            <a:r>
              <a:rPr lang="en" sz="2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(M.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Simanovskaia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, Rev. Sci.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Instrum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. 92 (2021) 033305)</a:t>
            </a:r>
            <a:endParaRPr sz="1100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721436-2DDD-0119-5FFA-9A4FC9090017}"/>
              </a:ext>
            </a:extLst>
          </p:cNvPr>
          <p:cNvSpPr/>
          <p:nvPr/>
        </p:nvSpPr>
        <p:spPr>
          <a:xfrm>
            <a:off x="4409440" y="2316480"/>
            <a:ext cx="162560" cy="1107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BA85739A-6852-47D8-CCFE-BD1BB5E1D26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63965" y="2926850"/>
            <a:ext cx="1560791" cy="340049"/>
          </a:xfrm>
          <a:prstGeom prst="curved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C159D728-AEAD-D06C-36BC-1E0FA516E41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41849" y="2212848"/>
            <a:ext cx="684455" cy="672538"/>
          </a:xfrm>
          <a:prstGeom prst="curved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27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>
            <a:alpha val="0"/>
          </a:srgbClr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21436-2DDD-0119-5FFA-9A4FC9090017}"/>
              </a:ext>
            </a:extLst>
          </p:cNvPr>
          <p:cNvSpPr/>
          <p:nvPr/>
        </p:nvSpPr>
        <p:spPr>
          <a:xfrm>
            <a:off x="4409440" y="2316480"/>
            <a:ext cx="162560" cy="1107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DDE59-AD41-5B46-25CE-D0D1033E9EDC}"/>
              </a:ext>
            </a:extLst>
          </p:cNvPr>
          <p:cNvSpPr txBox="1"/>
          <p:nvPr/>
        </p:nvSpPr>
        <p:spPr>
          <a:xfrm>
            <a:off x="4572000" y="530175"/>
            <a:ext cx="4249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Frequency vs Rod Rotation</a:t>
            </a:r>
            <a:endParaRPr lang="en-US" sz="1600" dirty="0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35FA1641-F077-3C43-7FE0-B1CBCA92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47" y="851585"/>
            <a:ext cx="5015653" cy="37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4" name="Google Shape;1574;p104"/>
          <p:cNvSpPr txBox="1"/>
          <p:nvPr/>
        </p:nvSpPr>
        <p:spPr>
          <a:xfrm>
            <a:off x="-1730845" y="1880184"/>
            <a:ext cx="8143800" cy="135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The Symmetric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Multirod</a:t>
            </a: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Cavity</a:t>
            </a:r>
            <a:r>
              <a:rPr lang="en" sz="2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(M.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Simanovskaia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, Rev. Sci.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Instrum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. 92 (2021) 033305)</a:t>
            </a:r>
            <a:endParaRPr sz="1100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  <p:extLst>
      <p:ext uri="{BB962C8B-B14F-4D97-AF65-F5344CB8AC3E}">
        <p14:creationId xmlns:p14="http://schemas.microsoft.com/office/powerpoint/2010/main" val="4012424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>
            <a:alpha val="0"/>
          </a:srgbClr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21436-2DDD-0119-5FFA-9A4FC9090017}"/>
              </a:ext>
            </a:extLst>
          </p:cNvPr>
          <p:cNvSpPr/>
          <p:nvPr/>
        </p:nvSpPr>
        <p:spPr>
          <a:xfrm>
            <a:off x="4409440" y="2316480"/>
            <a:ext cx="162560" cy="1107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DDE59-AD41-5B46-25CE-D0D1033E9EDC}"/>
              </a:ext>
            </a:extLst>
          </p:cNvPr>
          <p:cNvSpPr txBox="1"/>
          <p:nvPr/>
        </p:nvSpPr>
        <p:spPr>
          <a:xfrm>
            <a:off x="4572000" y="530175"/>
            <a:ext cx="4249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Frequency vs Rod Rotation</a:t>
            </a:r>
            <a:endParaRPr lang="en-US" sz="1600" dirty="0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35FA1641-F077-3C43-7FE0-B1CBCA92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47" y="851585"/>
            <a:ext cx="5015653" cy="37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4" name="Google Shape;1574;p104"/>
          <p:cNvSpPr txBox="1"/>
          <p:nvPr/>
        </p:nvSpPr>
        <p:spPr>
          <a:xfrm>
            <a:off x="-1730845" y="1880184"/>
            <a:ext cx="8143800" cy="135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The Symmetric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Multirod</a:t>
            </a: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Cavity</a:t>
            </a:r>
            <a:r>
              <a:rPr lang="en" sz="2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(M.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Simanovskaia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, Rev. Sci.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Instrum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. 92 (2021) 033305)</a:t>
            </a:r>
            <a:endParaRPr sz="1100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DF052-F000-85BF-C2E6-BF7B1B6D3F68}"/>
              </a:ext>
            </a:extLst>
          </p:cNvPr>
          <p:cNvSpPr txBox="1"/>
          <p:nvPr/>
        </p:nvSpPr>
        <p:spPr>
          <a:xfrm>
            <a:off x="4306824" y="1225034"/>
            <a:ext cx="2650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800" dirty="0">
                <a:solidFill>
                  <a:srgbClr val="941651"/>
                </a:solidFill>
                <a:latin typeface="Sora"/>
                <a:ea typeface="Sora"/>
                <a:cs typeface="Sora"/>
                <a:sym typeface="Sora"/>
              </a:rPr>
              <a:t>Each curve is a mode</a:t>
            </a:r>
            <a:endParaRPr lang="en-US" sz="18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08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>
            <a:alpha val="0"/>
          </a:srgbClr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21436-2DDD-0119-5FFA-9A4FC9090017}"/>
              </a:ext>
            </a:extLst>
          </p:cNvPr>
          <p:cNvSpPr/>
          <p:nvPr/>
        </p:nvSpPr>
        <p:spPr>
          <a:xfrm>
            <a:off x="4409440" y="2316480"/>
            <a:ext cx="162560" cy="1107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DDE59-AD41-5B46-25CE-D0D1033E9EDC}"/>
              </a:ext>
            </a:extLst>
          </p:cNvPr>
          <p:cNvSpPr txBox="1"/>
          <p:nvPr/>
        </p:nvSpPr>
        <p:spPr>
          <a:xfrm>
            <a:off x="4572000" y="530175"/>
            <a:ext cx="4249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Frequency vs Rod Rotation</a:t>
            </a:r>
            <a:endParaRPr lang="en-US" sz="1600" dirty="0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35FA1641-F077-3C43-7FE0-B1CBCA92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47" y="851585"/>
            <a:ext cx="5015653" cy="37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4" name="Google Shape;1574;p104"/>
          <p:cNvSpPr txBox="1"/>
          <p:nvPr/>
        </p:nvSpPr>
        <p:spPr>
          <a:xfrm>
            <a:off x="-1730845" y="1880184"/>
            <a:ext cx="8143800" cy="135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The Symmetric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Multirod</a:t>
            </a: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Cavity</a:t>
            </a:r>
            <a:endParaRPr lang="en" sz="2800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(M.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Simanovskaia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, Rev. Sci.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Instrum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. 92 (2021) 033305)</a:t>
            </a:r>
            <a:endParaRPr sz="1100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76F015-3DF3-0DBD-D8ED-61C4358412F8}"/>
              </a:ext>
            </a:extLst>
          </p:cNvPr>
          <p:cNvCxnSpPr>
            <a:cxnSpLocks/>
          </p:cNvCxnSpPr>
          <p:nvPr/>
        </p:nvCxnSpPr>
        <p:spPr>
          <a:xfrm>
            <a:off x="5893904" y="3326097"/>
            <a:ext cx="596348" cy="1287228"/>
          </a:xfrm>
          <a:prstGeom prst="straightConnector1">
            <a:avLst/>
          </a:prstGeom>
          <a:ln w="34925">
            <a:solidFill>
              <a:srgbClr val="0070C0"/>
            </a:solidFill>
            <a:headEnd type="stealth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27D10D-1C18-3DDF-D394-AFC3C5288B7D}"/>
              </a:ext>
            </a:extLst>
          </p:cNvPr>
          <p:cNvSpPr txBox="1"/>
          <p:nvPr/>
        </p:nvSpPr>
        <p:spPr>
          <a:xfrm>
            <a:off x="5642672" y="4626958"/>
            <a:ext cx="154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dirty="0">
                <a:solidFill>
                  <a:srgbClr val="0070C0"/>
                </a:solidFill>
                <a:latin typeface="Sora"/>
                <a:ea typeface="Sora"/>
                <a:cs typeface="Sora"/>
                <a:sym typeface="Sora"/>
              </a:rPr>
              <a:t>TM010</a:t>
            </a:r>
            <a:r>
              <a:rPr lang="en-US" sz="1400" dirty="0">
                <a:solidFill>
                  <a:srgbClr val="0070C0"/>
                </a:solidFill>
                <a:latin typeface="Sora"/>
                <a:ea typeface="Sora"/>
                <a:cs typeface="Sora"/>
                <a:sym typeface="Sora"/>
              </a:rPr>
              <a:t> mode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B8C7F-8DC3-17DA-5394-ED8397364C8C}"/>
              </a:ext>
            </a:extLst>
          </p:cNvPr>
          <p:cNvSpPr txBox="1"/>
          <p:nvPr/>
        </p:nvSpPr>
        <p:spPr>
          <a:xfrm>
            <a:off x="4306824" y="1225034"/>
            <a:ext cx="2650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800" dirty="0">
                <a:solidFill>
                  <a:srgbClr val="941651"/>
                </a:solidFill>
                <a:latin typeface="Sora"/>
                <a:ea typeface="Sora"/>
                <a:cs typeface="Sora"/>
                <a:sym typeface="Sora"/>
              </a:rPr>
              <a:t>Each curve is a mode</a:t>
            </a:r>
            <a:endParaRPr lang="en-US" sz="1800" dirty="0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16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>
            <a:alpha val="0"/>
          </a:srgbClr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21436-2DDD-0119-5FFA-9A4FC9090017}"/>
              </a:ext>
            </a:extLst>
          </p:cNvPr>
          <p:cNvSpPr/>
          <p:nvPr/>
        </p:nvSpPr>
        <p:spPr>
          <a:xfrm>
            <a:off x="4409440" y="2316480"/>
            <a:ext cx="162560" cy="1107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55390-90CC-E53B-50C0-E0231670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3" y="2051223"/>
            <a:ext cx="2883884" cy="260432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8DE11E9-2594-00B2-08C3-0BB660BE3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47" y="851585"/>
            <a:ext cx="5015653" cy="37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4" name="Google Shape;1574;p104"/>
          <p:cNvSpPr txBox="1"/>
          <p:nvPr/>
        </p:nvSpPr>
        <p:spPr>
          <a:xfrm>
            <a:off x="-1690205" y="582394"/>
            <a:ext cx="8143800" cy="135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The Symmetric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Multirod</a:t>
            </a:r>
            <a:r>
              <a:rPr lang="en" sz="2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Cavity</a:t>
            </a:r>
            <a:r>
              <a:rPr lang="en" sz="2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(M.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Simanovskaia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, Rev. Sci. </a:t>
            </a:r>
            <a:r>
              <a:rPr lang="en" sz="1100" i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Instrum</a:t>
            </a:r>
            <a:r>
              <a:rPr lang="en" sz="1100" i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. 92 (2021) 033305)</a:t>
            </a:r>
            <a:endParaRPr sz="1100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65198-E937-E4F4-B035-2E28BD355925}"/>
              </a:ext>
            </a:extLst>
          </p:cNvPr>
          <p:cNvSpPr txBox="1"/>
          <p:nvPr/>
        </p:nvSpPr>
        <p:spPr>
          <a:xfrm>
            <a:off x="4572000" y="530175"/>
            <a:ext cx="4249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Frequency vs Rod Rotation</a:t>
            </a:r>
            <a:endParaRPr lang="en-US" sz="16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3B84AE-F868-EBDB-AB3F-02DAE836EE34}"/>
              </a:ext>
            </a:extLst>
          </p:cNvPr>
          <p:cNvCxnSpPr>
            <a:cxnSpLocks/>
          </p:cNvCxnSpPr>
          <p:nvPr/>
        </p:nvCxnSpPr>
        <p:spPr>
          <a:xfrm>
            <a:off x="3820160" y="3566160"/>
            <a:ext cx="166624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6A4F66-B508-6EEA-3530-CC8E5A097D3B}"/>
              </a:ext>
            </a:extLst>
          </p:cNvPr>
          <p:cNvCxnSpPr>
            <a:cxnSpLocks/>
          </p:cNvCxnSpPr>
          <p:nvPr/>
        </p:nvCxnSpPr>
        <p:spPr>
          <a:xfrm>
            <a:off x="5893904" y="3326097"/>
            <a:ext cx="596348" cy="1287228"/>
          </a:xfrm>
          <a:prstGeom prst="straightConnector1">
            <a:avLst/>
          </a:prstGeom>
          <a:ln w="34925">
            <a:solidFill>
              <a:srgbClr val="0070C0"/>
            </a:solidFill>
            <a:headEnd type="stealth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6D707E-BE46-2194-84D0-1221A3828C7C}"/>
              </a:ext>
            </a:extLst>
          </p:cNvPr>
          <p:cNvSpPr txBox="1"/>
          <p:nvPr/>
        </p:nvSpPr>
        <p:spPr>
          <a:xfrm>
            <a:off x="5642672" y="4626958"/>
            <a:ext cx="154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dirty="0">
                <a:solidFill>
                  <a:srgbClr val="0070C0"/>
                </a:solidFill>
                <a:latin typeface="Sora"/>
                <a:ea typeface="Sora"/>
                <a:cs typeface="Sora"/>
                <a:sym typeface="Sora"/>
              </a:rPr>
              <a:t>TM010</a:t>
            </a:r>
            <a:r>
              <a:rPr lang="en-US" sz="1400" dirty="0">
                <a:solidFill>
                  <a:srgbClr val="0070C0"/>
                </a:solidFill>
                <a:latin typeface="Sora"/>
                <a:ea typeface="Sora"/>
                <a:cs typeface="Sora"/>
                <a:sym typeface="Sora"/>
              </a:rPr>
              <a:t> mode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6AEDD2-EC3E-9F3E-B937-4558D4FDE424}"/>
              </a:ext>
            </a:extLst>
          </p:cNvPr>
          <p:cNvSpPr/>
          <p:nvPr/>
        </p:nvSpPr>
        <p:spPr>
          <a:xfrm>
            <a:off x="8004365" y="1380744"/>
            <a:ext cx="594360" cy="2670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70682-1B54-2DE7-1F33-BECFC344525B}"/>
              </a:ext>
            </a:extLst>
          </p:cNvPr>
          <p:cNvSpPr txBox="1"/>
          <p:nvPr/>
        </p:nvSpPr>
        <p:spPr>
          <a:xfrm>
            <a:off x="7448414" y="3961840"/>
            <a:ext cx="188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Sora"/>
                <a:ea typeface="Sora"/>
                <a:cs typeface="Sora"/>
                <a:sym typeface="Sora"/>
              </a:rPr>
              <a:t>Intruding modes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A4674-2910-9AF3-A1ED-80BFD210F0DF}"/>
              </a:ext>
            </a:extLst>
          </p:cNvPr>
          <p:cNvSpPr txBox="1"/>
          <p:nvPr/>
        </p:nvSpPr>
        <p:spPr>
          <a:xfrm>
            <a:off x="3308058" y="3218819"/>
            <a:ext cx="154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Mode crossing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03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>
            <a:alpha val="0"/>
          </a:srgbClr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21436-2DDD-0119-5FFA-9A4FC9090017}"/>
              </a:ext>
            </a:extLst>
          </p:cNvPr>
          <p:cNvSpPr/>
          <p:nvPr/>
        </p:nvSpPr>
        <p:spPr>
          <a:xfrm>
            <a:off x="4409440" y="2316480"/>
            <a:ext cx="162560" cy="1107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41F6253C-299A-42F1-26BC-ED5478FD4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/>
          <a:stretch/>
        </p:blipFill>
        <p:spPr bwMode="auto">
          <a:xfrm>
            <a:off x="60960" y="981501"/>
            <a:ext cx="4894584" cy="37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8DE11E9-2594-00B2-08C3-0BB660BE3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r="5113"/>
          <a:stretch/>
        </p:blipFill>
        <p:spPr bwMode="auto">
          <a:xfrm>
            <a:off x="4572000" y="981501"/>
            <a:ext cx="4450080" cy="36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FDB7E-0ED9-0656-2E7D-84062D0520C9}"/>
              </a:ext>
            </a:extLst>
          </p:cNvPr>
          <p:cNvSpPr txBox="1"/>
          <p:nvPr/>
        </p:nvSpPr>
        <p:spPr>
          <a:xfrm>
            <a:off x="1513840" y="454194"/>
            <a:ext cx="619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Single Rod Cavity vs 7 Rod Cavity</a:t>
            </a:r>
            <a:endParaRPr lang="en-US" sz="24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22AEF2B-06D9-A04A-CDF7-75DC099FB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6"/>
          <a:stretch/>
        </p:blipFill>
        <p:spPr bwMode="auto">
          <a:xfrm>
            <a:off x="752207" y="2458"/>
            <a:ext cx="1143840" cy="11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6722459-808D-58AF-5C7E-9B726D28C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/>
          <a:stretch/>
        </p:blipFill>
        <p:spPr bwMode="auto">
          <a:xfrm>
            <a:off x="7290886" y="1459"/>
            <a:ext cx="1374507" cy="123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4C5EBE-FF67-3F69-0265-DCB498FEC4C0}"/>
              </a:ext>
            </a:extLst>
          </p:cNvPr>
          <p:cNvSpPr/>
          <p:nvPr/>
        </p:nvSpPr>
        <p:spPr>
          <a:xfrm>
            <a:off x="8004365" y="1517904"/>
            <a:ext cx="594360" cy="25328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CF834-A97C-82D5-338E-6DAE8E96895E}"/>
              </a:ext>
            </a:extLst>
          </p:cNvPr>
          <p:cNvSpPr txBox="1"/>
          <p:nvPr/>
        </p:nvSpPr>
        <p:spPr>
          <a:xfrm>
            <a:off x="7448414" y="3961840"/>
            <a:ext cx="188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Sora"/>
                <a:ea typeface="Sora"/>
                <a:cs typeface="Sora"/>
                <a:sym typeface="Sora"/>
              </a:rPr>
              <a:t>Intruding modes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8ADA31-5876-EF1C-C318-01E2C0B4645D}"/>
              </a:ext>
            </a:extLst>
          </p:cNvPr>
          <p:cNvSpPr/>
          <p:nvPr/>
        </p:nvSpPr>
        <p:spPr>
          <a:xfrm>
            <a:off x="411797" y="1646345"/>
            <a:ext cx="367143" cy="251565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20D7F-D47A-0230-C65B-437CD3EB6924}"/>
              </a:ext>
            </a:extLst>
          </p:cNvPr>
          <p:cNvSpPr txBox="1"/>
          <p:nvPr/>
        </p:nvSpPr>
        <p:spPr>
          <a:xfrm>
            <a:off x="778940" y="4008110"/>
            <a:ext cx="193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Sora"/>
                <a:ea typeface="Sora"/>
                <a:cs typeface="Sora"/>
                <a:sym typeface="Sora"/>
              </a:rPr>
              <a:t>Intruding modes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15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>
            <a:alpha val="0"/>
          </a:srgbClr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21436-2DDD-0119-5FFA-9A4FC9090017}"/>
              </a:ext>
            </a:extLst>
          </p:cNvPr>
          <p:cNvSpPr/>
          <p:nvPr/>
        </p:nvSpPr>
        <p:spPr>
          <a:xfrm>
            <a:off x="4409440" y="2316480"/>
            <a:ext cx="162560" cy="1107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41F6253C-299A-42F1-26BC-ED5478FD4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/>
          <a:stretch/>
        </p:blipFill>
        <p:spPr bwMode="auto">
          <a:xfrm>
            <a:off x="60960" y="981501"/>
            <a:ext cx="4894584" cy="37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8DE11E9-2594-00B2-08C3-0BB660BE3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r="5113"/>
          <a:stretch/>
        </p:blipFill>
        <p:spPr bwMode="auto">
          <a:xfrm>
            <a:off x="4572000" y="981501"/>
            <a:ext cx="4450080" cy="36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FDB7E-0ED9-0656-2E7D-84062D0520C9}"/>
              </a:ext>
            </a:extLst>
          </p:cNvPr>
          <p:cNvSpPr txBox="1"/>
          <p:nvPr/>
        </p:nvSpPr>
        <p:spPr>
          <a:xfrm>
            <a:off x="1513840" y="454194"/>
            <a:ext cx="619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Single Rod Cavity vs 7 Rod Cavity</a:t>
            </a:r>
            <a:endParaRPr lang="en-US" sz="24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22AEF2B-06D9-A04A-CDF7-75DC099FB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6"/>
          <a:stretch/>
        </p:blipFill>
        <p:spPr bwMode="auto">
          <a:xfrm>
            <a:off x="752207" y="2458"/>
            <a:ext cx="1143840" cy="11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6722459-808D-58AF-5C7E-9B726D28C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/>
          <a:stretch/>
        </p:blipFill>
        <p:spPr bwMode="auto">
          <a:xfrm>
            <a:off x="7290886" y="1459"/>
            <a:ext cx="1374507" cy="123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4C5EBE-FF67-3F69-0265-DCB498FEC4C0}"/>
              </a:ext>
            </a:extLst>
          </p:cNvPr>
          <p:cNvSpPr/>
          <p:nvPr/>
        </p:nvSpPr>
        <p:spPr>
          <a:xfrm>
            <a:off x="8004365" y="1517904"/>
            <a:ext cx="594360" cy="25328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CF834-A97C-82D5-338E-6DAE8E96895E}"/>
              </a:ext>
            </a:extLst>
          </p:cNvPr>
          <p:cNvSpPr txBox="1"/>
          <p:nvPr/>
        </p:nvSpPr>
        <p:spPr>
          <a:xfrm>
            <a:off x="7448414" y="3961840"/>
            <a:ext cx="188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Sora"/>
                <a:ea typeface="Sora"/>
                <a:cs typeface="Sora"/>
                <a:sym typeface="Sora"/>
              </a:rPr>
              <a:t>Intruding modes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8ADA31-5876-EF1C-C318-01E2C0B4645D}"/>
              </a:ext>
            </a:extLst>
          </p:cNvPr>
          <p:cNvSpPr/>
          <p:nvPr/>
        </p:nvSpPr>
        <p:spPr>
          <a:xfrm>
            <a:off x="411797" y="1646345"/>
            <a:ext cx="367143" cy="251565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20D7F-D47A-0230-C65B-437CD3EB6924}"/>
              </a:ext>
            </a:extLst>
          </p:cNvPr>
          <p:cNvSpPr txBox="1"/>
          <p:nvPr/>
        </p:nvSpPr>
        <p:spPr>
          <a:xfrm>
            <a:off x="778940" y="4008110"/>
            <a:ext cx="193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Sora"/>
                <a:ea typeface="Sora"/>
                <a:cs typeface="Sora"/>
                <a:sym typeface="Sora"/>
              </a:rPr>
              <a:t>Intruding modes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B797F-81A2-4C36-48E0-33A5F5C404AF}"/>
              </a:ext>
            </a:extLst>
          </p:cNvPr>
          <p:cNvSpPr txBox="1"/>
          <p:nvPr/>
        </p:nvSpPr>
        <p:spPr>
          <a:xfrm>
            <a:off x="1287721" y="4607010"/>
            <a:ext cx="640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highlight>
                  <a:srgbClr val="FF7E79"/>
                </a:highlight>
                <a:latin typeface="Sora" pitchFamily="2" charset="0"/>
                <a:cs typeface="Sora" pitchFamily="2" charset="0"/>
              </a:rPr>
              <a:t>Major obstacle: substantial increase in mode density</a:t>
            </a:r>
          </a:p>
        </p:txBody>
      </p:sp>
    </p:spTree>
    <p:extLst>
      <p:ext uri="{BB962C8B-B14F-4D97-AF65-F5344CB8AC3E}">
        <p14:creationId xmlns:p14="http://schemas.microsoft.com/office/powerpoint/2010/main" val="39898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06"/>
          <p:cNvSpPr txBox="1">
            <a:spLocks noGrp="1"/>
          </p:cNvSpPr>
          <p:nvPr>
            <p:ph type="title"/>
          </p:nvPr>
        </p:nvSpPr>
        <p:spPr>
          <a:xfrm>
            <a:off x="1540800" y="0"/>
            <a:ext cx="6062400" cy="7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Photonic Band Gap (PBG) Resonator</a:t>
            </a:r>
            <a:endParaRPr sz="2400" dirty="0"/>
          </a:p>
        </p:txBody>
      </p:sp>
      <p:pic>
        <p:nvPicPr>
          <p:cNvPr id="1587" name="Google Shape;1587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00" y="755400"/>
            <a:ext cx="8011225" cy="42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8" name="Google Shape;1588;p106"/>
          <p:cNvSpPr txBox="1"/>
          <p:nvPr/>
        </p:nvSpPr>
        <p:spPr>
          <a:xfrm>
            <a:off x="173375" y="4730675"/>
            <a:ext cx="15768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Sora"/>
                <a:ea typeface="Sora"/>
                <a:cs typeface="Sora"/>
                <a:sym typeface="Sora"/>
              </a:rPr>
              <a:t>Adapted from: Smirnova, et al</a:t>
            </a:r>
            <a:r>
              <a:rPr lang="en" sz="600" i="1">
                <a:latin typeface="Sora"/>
                <a:ea typeface="Sora"/>
                <a:cs typeface="Sora"/>
                <a:sym typeface="Sora"/>
              </a:rPr>
              <a:t>.,</a:t>
            </a:r>
            <a:endParaRPr sz="600" i="1"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latin typeface="Sora"/>
                <a:ea typeface="Sora"/>
                <a:cs typeface="Sora"/>
                <a:sym typeface="Sora"/>
              </a:rPr>
              <a:t>J. Appl. Phys., </a:t>
            </a:r>
            <a:r>
              <a:rPr lang="en" sz="600">
                <a:latin typeface="Sora"/>
                <a:ea typeface="Sora"/>
                <a:cs typeface="Sora"/>
                <a:sym typeface="Sora"/>
              </a:rPr>
              <a:t>2002 </a:t>
            </a:r>
            <a:endParaRPr sz="600"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29524FC-5488-3261-501D-D7B7DB70B826}"/>
              </a:ext>
            </a:extLst>
          </p:cNvPr>
          <p:cNvGrpSpPr/>
          <p:nvPr/>
        </p:nvGrpSpPr>
        <p:grpSpPr>
          <a:xfrm>
            <a:off x="1456660" y="755400"/>
            <a:ext cx="6415829" cy="4388100"/>
            <a:chOff x="1693607" y="578644"/>
            <a:chExt cx="8820153" cy="62623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81D1BD-5991-507D-106E-FD68DFAB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3607" y="578644"/>
              <a:ext cx="8820153" cy="626230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BE72134-8348-A4B3-BD4F-F43D6B023311}"/>
                </a:ext>
              </a:extLst>
            </p:cNvPr>
            <p:cNvGrpSpPr/>
            <p:nvPr/>
          </p:nvGrpSpPr>
          <p:grpSpPr>
            <a:xfrm>
              <a:off x="3035295" y="1651243"/>
              <a:ext cx="5473462" cy="4064196"/>
              <a:chOff x="3035295" y="1651243"/>
              <a:chExt cx="5473462" cy="406419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3AE4E6-6E2C-A4A4-FCFB-2E90C96AC2FF}"/>
                  </a:ext>
                </a:extLst>
              </p:cNvPr>
              <p:cNvSpPr txBox="1"/>
              <p:nvPr/>
            </p:nvSpPr>
            <p:spPr>
              <a:xfrm>
                <a:off x="4635899" y="1651243"/>
                <a:ext cx="2281568" cy="543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Sora" pitchFamily="2" charset="0"/>
                    <a:cs typeface="Sora" pitchFamily="2" charset="0"/>
                  </a:rPr>
                  <a:t>TEM modes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25660-0D30-A0E2-5F7D-03E09292D280}"/>
                  </a:ext>
                </a:extLst>
              </p:cNvPr>
              <p:cNvSpPr txBox="1"/>
              <p:nvPr/>
            </p:nvSpPr>
            <p:spPr>
              <a:xfrm>
                <a:off x="3035295" y="2051325"/>
                <a:ext cx="970716" cy="501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Sora" pitchFamily="2" charset="0"/>
                    <a:cs typeface="Sora" pitchFamily="2" charset="0"/>
                  </a:rPr>
                  <a:t>n = 9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92CAC3-DF13-DBF8-69B6-F5190CE68D6E}"/>
                  </a:ext>
                </a:extLst>
              </p:cNvPr>
              <p:cNvSpPr txBox="1"/>
              <p:nvPr/>
            </p:nvSpPr>
            <p:spPr>
              <a:xfrm>
                <a:off x="6968753" y="2051325"/>
                <a:ext cx="1129217" cy="501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</a:rPr>
                  <a:t>n = 11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216B3C-3EB2-3629-2502-32A4DCCCCA00}"/>
                  </a:ext>
                </a:extLst>
              </p:cNvPr>
              <p:cNvSpPr txBox="1"/>
              <p:nvPr/>
            </p:nvSpPr>
            <p:spPr>
              <a:xfrm>
                <a:off x="5024171" y="2051325"/>
                <a:ext cx="1127077" cy="501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Sora" pitchFamily="2" charset="0"/>
                    <a:cs typeface="Sora" pitchFamily="2" charset="0"/>
                  </a:rPr>
                  <a:t>n = 10</a:t>
                </a:r>
              </a:p>
            </p:txBody>
          </p:sp>
          <p:sp>
            <p:nvSpPr>
              <p:cNvPr id="11" name="Down Arrow 10">
                <a:extLst>
                  <a:ext uri="{FF2B5EF4-FFF2-40B4-BE49-F238E27FC236}">
                    <a16:creationId xmlns:a16="http://schemas.microsoft.com/office/drawing/2014/main" id="{AEAADBFA-569D-BF27-1AFA-931F61FF88E8}"/>
                  </a:ext>
                </a:extLst>
              </p:cNvPr>
              <p:cNvSpPr/>
              <p:nvPr/>
            </p:nvSpPr>
            <p:spPr>
              <a:xfrm flipH="1">
                <a:off x="3393406" y="2506182"/>
                <a:ext cx="80789" cy="309704"/>
              </a:xfrm>
              <a:prstGeom prst="downArrow">
                <a:avLst>
                  <a:gd name="adj1" fmla="val 50000"/>
                  <a:gd name="adj2" fmla="val 84882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Down Arrow 11">
                <a:extLst>
                  <a:ext uri="{FF2B5EF4-FFF2-40B4-BE49-F238E27FC236}">
                    <a16:creationId xmlns:a16="http://schemas.microsoft.com/office/drawing/2014/main" id="{E3172500-586D-F0E5-B775-B764F0E1BB9F}"/>
                  </a:ext>
                </a:extLst>
              </p:cNvPr>
              <p:cNvSpPr/>
              <p:nvPr/>
            </p:nvSpPr>
            <p:spPr>
              <a:xfrm flipH="1">
                <a:off x="5389966" y="2481850"/>
                <a:ext cx="80789" cy="309704"/>
              </a:xfrm>
              <a:prstGeom prst="downArrow">
                <a:avLst>
                  <a:gd name="adj1" fmla="val 50000"/>
                  <a:gd name="adj2" fmla="val 84882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Down Arrow 12">
                <a:extLst>
                  <a:ext uri="{FF2B5EF4-FFF2-40B4-BE49-F238E27FC236}">
                    <a16:creationId xmlns:a16="http://schemas.microsoft.com/office/drawing/2014/main" id="{7ADD552F-7600-E88C-9C22-BC0C72E984D7}"/>
                  </a:ext>
                </a:extLst>
              </p:cNvPr>
              <p:cNvSpPr/>
              <p:nvPr/>
            </p:nvSpPr>
            <p:spPr>
              <a:xfrm flipH="1">
                <a:off x="7332738" y="2480570"/>
                <a:ext cx="80789" cy="309704"/>
              </a:xfrm>
              <a:prstGeom prst="downArrow">
                <a:avLst>
                  <a:gd name="adj1" fmla="val 50000"/>
                  <a:gd name="adj2" fmla="val 84882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CC5E22-B910-ED65-53E7-9993DCD57A61}"/>
                  </a:ext>
                </a:extLst>
              </p:cNvPr>
              <p:cNvSpPr txBox="1"/>
              <p:nvPr/>
            </p:nvSpPr>
            <p:spPr>
              <a:xfrm>
                <a:off x="6602466" y="5253774"/>
                <a:ext cx="19062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TM</a:t>
                </a:r>
                <a:r>
                  <a:rPr lang="en-US" sz="2800" b="1" baseline="-25000" dirty="0">
                    <a:solidFill>
                      <a:schemeClr val="bg1"/>
                    </a:solidFill>
                  </a:rPr>
                  <a:t>01n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modes</a:t>
                </a:r>
              </a:p>
            </p:txBody>
          </p:sp>
        </p:grpSp>
      </p:grpSp>
      <p:sp>
        <p:nvSpPr>
          <p:cNvPr id="15" name="Google Shape;1586;p106">
            <a:extLst>
              <a:ext uri="{FF2B5EF4-FFF2-40B4-BE49-F238E27FC236}">
                <a16:creationId xmlns:a16="http://schemas.microsoft.com/office/drawing/2014/main" id="{36233BC6-5628-4C84-3A7E-FD070F25E3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0800" y="0"/>
            <a:ext cx="6062400" cy="7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>
                    <a:lumMod val="85000"/>
                  </a:schemeClr>
                </a:solidFill>
              </a:rPr>
              <a:t>Photonic Band Gap (PBG) Resonator</a:t>
            </a:r>
            <a:endParaRPr sz="2400" dirty="0">
              <a:solidFill>
                <a:schemeClr val="accent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78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100"/>
          <p:cNvSpPr txBox="1">
            <a:spLocks noGrp="1"/>
          </p:cNvSpPr>
          <p:nvPr>
            <p:ph type="subTitle" idx="1"/>
          </p:nvPr>
        </p:nvSpPr>
        <p:spPr>
          <a:xfrm>
            <a:off x="711225" y="2727875"/>
            <a:ext cx="7803000" cy="19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Heather Jackson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PhD Candidate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UC Berkeley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600" b="0" i="0" u="none" strike="noStrike" dirty="0">
              <a:solidFill>
                <a:schemeClr val="bg1"/>
              </a:solidFill>
              <a:effectLst/>
              <a:latin typeface="Sora" pitchFamily="2" charset="0"/>
              <a:cs typeface="Sora" pitchFamily="2" charset="0"/>
              <a:sym typeface="S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GSSI Rectorate, Auditorium</a:t>
            </a:r>
            <a:endParaRPr lang="en-US" sz="1500" dirty="0">
              <a:solidFill>
                <a:schemeClr val="bg1"/>
              </a:solidFill>
              <a:latin typeface="Sora" pitchFamily="2" charset="0"/>
              <a:ea typeface="Sora"/>
              <a:cs typeface="Sora" pitchFamily="2" charset="0"/>
              <a:sym typeface="S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500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L’Aquila, Italy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bg1"/>
                </a:solidFill>
                <a:latin typeface="Sora" pitchFamily="2" charset="0"/>
                <a:ea typeface="Sora"/>
                <a:cs typeface="Sora" pitchFamily="2" charset="0"/>
                <a:sym typeface="Sora"/>
              </a:rPr>
              <a:t>8 July 2024</a:t>
            </a:r>
            <a:endParaRPr sz="1500" dirty="0">
              <a:solidFill>
                <a:schemeClr val="bg1"/>
              </a:solidFill>
              <a:latin typeface="Sora" pitchFamily="2" charset="0"/>
              <a:ea typeface="Sora"/>
              <a:cs typeface="Sora" pitchFamily="2" charset="0"/>
              <a:sym typeface="S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  <a:latin typeface="Sora" pitchFamily="2" charset="0"/>
              <a:ea typeface="Sora"/>
              <a:cs typeface="Sora" pitchFamily="2" charset="0"/>
              <a:sym typeface="Sora"/>
            </a:endParaRPr>
          </a:p>
        </p:txBody>
      </p:sp>
      <p:sp>
        <p:nvSpPr>
          <p:cNvPr id="1441" name="Google Shape;1441;p100"/>
          <p:cNvSpPr txBox="1">
            <a:spLocks noGrp="1"/>
          </p:cNvSpPr>
          <p:nvPr>
            <p:ph type="ctrTitle"/>
          </p:nvPr>
        </p:nvSpPr>
        <p:spPr>
          <a:xfrm>
            <a:off x="1189500" y="833588"/>
            <a:ext cx="6765000" cy="19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High Frequency Microwave Cavity Design Innovations for Axion Dark Matter Searches</a:t>
            </a:r>
            <a:endParaRPr lang="en-US" sz="32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42" name="Google Shape;1442;p100"/>
          <p:cNvSpPr/>
          <p:nvPr/>
        </p:nvSpPr>
        <p:spPr>
          <a:xfrm>
            <a:off x="7932450" y="671350"/>
            <a:ext cx="840686" cy="840240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1443" name="Google Shape;1443;p100"/>
          <p:cNvGrpSpPr/>
          <p:nvPr/>
        </p:nvGrpSpPr>
        <p:grpSpPr>
          <a:xfrm>
            <a:off x="6318275" y="230338"/>
            <a:ext cx="1351875" cy="570700"/>
            <a:chOff x="400725" y="2422050"/>
            <a:chExt cx="1351875" cy="570700"/>
          </a:xfrm>
        </p:grpSpPr>
        <p:sp>
          <p:nvSpPr>
            <p:cNvPr id="1444" name="Google Shape;1444;p100"/>
            <p:cNvSpPr/>
            <p:nvPr/>
          </p:nvSpPr>
          <p:spPr>
            <a:xfrm>
              <a:off x="400725" y="2422050"/>
              <a:ext cx="80575" cy="80575"/>
            </a:xfrm>
            <a:custGeom>
              <a:avLst/>
              <a:gdLst/>
              <a:ahLst/>
              <a:cxnLst/>
              <a:rect l="l" t="t" r="r" b="b"/>
              <a:pathLst>
                <a:path w="3223" h="3223" fill="none" extrusionOk="0">
                  <a:moveTo>
                    <a:pt x="1429" y="3223"/>
                  </a:moveTo>
                  <a:lnTo>
                    <a:pt x="1429" y="1764"/>
                  </a:lnTo>
                  <a:lnTo>
                    <a:pt x="1" y="1764"/>
                  </a:lnTo>
                  <a:lnTo>
                    <a:pt x="1" y="1460"/>
                  </a:lnTo>
                  <a:lnTo>
                    <a:pt x="1429" y="1460"/>
                  </a:lnTo>
                  <a:lnTo>
                    <a:pt x="1429" y="1"/>
                  </a:lnTo>
                  <a:lnTo>
                    <a:pt x="1733" y="1"/>
                  </a:lnTo>
                  <a:lnTo>
                    <a:pt x="1733" y="1460"/>
                  </a:lnTo>
                  <a:lnTo>
                    <a:pt x="3223" y="1460"/>
                  </a:lnTo>
                  <a:lnTo>
                    <a:pt x="3223" y="1764"/>
                  </a:lnTo>
                  <a:lnTo>
                    <a:pt x="1733" y="1764"/>
                  </a:lnTo>
                  <a:lnTo>
                    <a:pt x="1733" y="3223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5" name="Google Shape;1445;p100"/>
            <p:cNvSpPr/>
            <p:nvPr/>
          </p:nvSpPr>
          <p:spPr>
            <a:xfrm>
              <a:off x="710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69" y="821"/>
                    <a:pt x="852" y="63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6" name="Google Shape;1446;p100"/>
            <p:cNvSpPr/>
            <p:nvPr/>
          </p:nvSpPr>
          <p:spPr>
            <a:xfrm>
              <a:off x="824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7" name="Google Shape;1447;p100"/>
            <p:cNvSpPr/>
            <p:nvPr/>
          </p:nvSpPr>
          <p:spPr>
            <a:xfrm>
              <a:off x="937225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8" name="Google Shape;1448;p100"/>
            <p:cNvSpPr/>
            <p:nvPr/>
          </p:nvSpPr>
          <p:spPr>
            <a:xfrm>
              <a:off x="1050450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395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395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49" name="Google Shape;1449;p100"/>
            <p:cNvSpPr/>
            <p:nvPr/>
          </p:nvSpPr>
          <p:spPr>
            <a:xfrm>
              <a:off x="1164425" y="256720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396" y="821"/>
                  </a:cubicBezTo>
                  <a:cubicBezTo>
                    <a:pt x="639" y="821"/>
                    <a:pt x="821" y="63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0" name="Google Shape;1450;p100"/>
            <p:cNvSpPr/>
            <p:nvPr/>
          </p:nvSpPr>
          <p:spPr>
            <a:xfrm>
              <a:off x="1276875" y="256720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0"/>
                  </a:moveTo>
                  <a:cubicBezTo>
                    <a:pt x="214" y="0"/>
                    <a:pt x="1" y="183"/>
                    <a:pt x="1" y="426"/>
                  </a:cubicBezTo>
                  <a:cubicBezTo>
                    <a:pt x="1" y="639"/>
                    <a:pt x="214" y="821"/>
                    <a:pt x="426" y="821"/>
                  </a:cubicBezTo>
                  <a:cubicBezTo>
                    <a:pt x="670" y="821"/>
                    <a:pt x="852" y="639"/>
                    <a:pt x="852" y="426"/>
                  </a:cubicBezTo>
                  <a:cubicBezTo>
                    <a:pt x="852" y="183"/>
                    <a:pt x="670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1" name="Google Shape;1451;p100"/>
            <p:cNvSpPr/>
            <p:nvPr/>
          </p:nvSpPr>
          <p:spPr>
            <a:xfrm>
              <a:off x="139087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213" y="0"/>
                    <a:pt x="0" y="183"/>
                    <a:pt x="0" y="426"/>
                  </a:cubicBezTo>
                  <a:cubicBezTo>
                    <a:pt x="0" y="639"/>
                    <a:pt x="21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2" name="Google Shape;1452;p100"/>
            <p:cNvSpPr/>
            <p:nvPr/>
          </p:nvSpPr>
          <p:spPr>
            <a:xfrm>
              <a:off x="15041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3" name="Google Shape;1453;p100"/>
            <p:cNvSpPr/>
            <p:nvPr/>
          </p:nvSpPr>
          <p:spPr>
            <a:xfrm>
              <a:off x="161732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39" y="821"/>
                    <a:pt x="851" y="639"/>
                    <a:pt x="851" y="426"/>
                  </a:cubicBezTo>
                  <a:cubicBezTo>
                    <a:pt x="85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4" name="Google Shape;1454;p100"/>
            <p:cNvSpPr/>
            <p:nvPr/>
          </p:nvSpPr>
          <p:spPr>
            <a:xfrm>
              <a:off x="17313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39" y="821"/>
                    <a:pt x="852" y="639"/>
                    <a:pt x="852" y="426"/>
                  </a:cubicBezTo>
                  <a:cubicBezTo>
                    <a:pt x="85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5" name="Google Shape;1455;p100"/>
            <p:cNvSpPr/>
            <p:nvPr/>
          </p:nvSpPr>
          <p:spPr>
            <a:xfrm>
              <a:off x="561075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6" name="Google Shape;1456;p100"/>
            <p:cNvSpPr/>
            <p:nvPr/>
          </p:nvSpPr>
          <p:spPr>
            <a:xfrm>
              <a:off x="6750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7" name="Google Shape;1457;p100"/>
            <p:cNvSpPr/>
            <p:nvPr/>
          </p:nvSpPr>
          <p:spPr>
            <a:xfrm>
              <a:off x="7882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8" name="Google Shape;1458;p100"/>
            <p:cNvSpPr/>
            <p:nvPr/>
          </p:nvSpPr>
          <p:spPr>
            <a:xfrm>
              <a:off x="9022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59" name="Google Shape;1459;p100"/>
            <p:cNvSpPr/>
            <p:nvPr/>
          </p:nvSpPr>
          <p:spPr>
            <a:xfrm>
              <a:off x="10154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39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0" name="Google Shape;1460;p100"/>
            <p:cNvSpPr/>
            <p:nvPr/>
          </p:nvSpPr>
          <p:spPr>
            <a:xfrm>
              <a:off x="1127950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69" y="851"/>
                    <a:pt x="851" y="66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1" name="Google Shape;1461;p100"/>
            <p:cNvSpPr/>
            <p:nvPr/>
          </p:nvSpPr>
          <p:spPr>
            <a:xfrm>
              <a:off x="1241925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69" y="851"/>
                    <a:pt x="852" y="66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2" name="Google Shape;1462;p100"/>
            <p:cNvSpPr/>
            <p:nvPr/>
          </p:nvSpPr>
          <p:spPr>
            <a:xfrm>
              <a:off x="13551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3" name="Google Shape;1463;p100"/>
            <p:cNvSpPr/>
            <p:nvPr/>
          </p:nvSpPr>
          <p:spPr>
            <a:xfrm>
              <a:off x="1469150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69"/>
                    <a:pt x="182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4" name="Google Shape;1464;p100"/>
            <p:cNvSpPr/>
            <p:nvPr/>
          </p:nvSpPr>
          <p:spPr>
            <a:xfrm>
              <a:off x="15823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7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7" y="0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5" name="Google Shape;1465;p100"/>
            <p:cNvSpPr/>
            <p:nvPr/>
          </p:nvSpPr>
          <p:spPr>
            <a:xfrm>
              <a:off x="710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69" y="822"/>
                    <a:pt x="852" y="639"/>
                    <a:pt x="852" y="39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6" name="Google Shape;1466;p100"/>
            <p:cNvSpPr/>
            <p:nvPr/>
          </p:nvSpPr>
          <p:spPr>
            <a:xfrm>
              <a:off x="824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7" name="Google Shape;1467;p100"/>
            <p:cNvSpPr/>
            <p:nvPr/>
          </p:nvSpPr>
          <p:spPr>
            <a:xfrm>
              <a:off x="937225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8" name="Google Shape;1468;p100"/>
            <p:cNvSpPr/>
            <p:nvPr/>
          </p:nvSpPr>
          <p:spPr>
            <a:xfrm>
              <a:off x="1050450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395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395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69" name="Google Shape;1469;p100"/>
            <p:cNvSpPr/>
            <p:nvPr/>
          </p:nvSpPr>
          <p:spPr>
            <a:xfrm>
              <a:off x="1164425" y="283695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396" y="822"/>
                  </a:cubicBezTo>
                  <a:cubicBezTo>
                    <a:pt x="639" y="822"/>
                    <a:pt x="821" y="639"/>
                    <a:pt x="821" y="39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0" name="Google Shape;1470;p100"/>
            <p:cNvSpPr/>
            <p:nvPr/>
          </p:nvSpPr>
          <p:spPr>
            <a:xfrm>
              <a:off x="1276875" y="283695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1"/>
                  </a:moveTo>
                  <a:cubicBezTo>
                    <a:pt x="214" y="1"/>
                    <a:pt x="1" y="183"/>
                    <a:pt x="1" y="396"/>
                  </a:cubicBezTo>
                  <a:cubicBezTo>
                    <a:pt x="1" y="639"/>
                    <a:pt x="214" y="822"/>
                    <a:pt x="426" y="822"/>
                  </a:cubicBezTo>
                  <a:cubicBezTo>
                    <a:pt x="670" y="822"/>
                    <a:pt x="852" y="639"/>
                    <a:pt x="852" y="396"/>
                  </a:cubicBezTo>
                  <a:cubicBezTo>
                    <a:pt x="852" y="183"/>
                    <a:pt x="670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1" name="Google Shape;1471;p100"/>
            <p:cNvSpPr/>
            <p:nvPr/>
          </p:nvSpPr>
          <p:spPr>
            <a:xfrm>
              <a:off x="139087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213" y="1"/>
                    <a:pt x="0" y="183"/>
                    <a:pt x="0" y="396"/>
                  </a:cubicBezTo>
                  <a:cubicBezTo>
                    <a:pt x="0" y="639"/>
                    <a:pt x="21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2" name="Google Shape;1472;p100"/>
            <p:cNvSpPr/>
            <p:nvPr/>
          </p:nvSpPr>
          <p:spPr>
            <a:xfrm>
              <a:off x="15041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3" name="Google Shape;1473;p100"/>
            <p:cNvSpPr/>
            <p:nvPr/>
          </p:nvSpPr>
          <p:spPr>
            <a:xfrm>
              <a:off x="161732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39" y="822"/>
                    <a:pt x="851" y="639"/>
                    <a:pt x="851" y="396"/>
                  </a:cubicBezTo>
                  <a:cubicBezTo>
                    <a:pt x="85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4" name="Google Shape;1474;p100"/>
            <p:cNvSpPr/>
            <p:nvPr/>
          </p:nvSpPr>
          <p:spPr>
            <a:xfrm>
              <a:off x="17313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39" y="822"/>
                    <a:pt x="852" y="639"/>
                    <a:pt x="852" y="396"/>
                  </a:cubicBezTo>
                  <a:cubicBezTo>
                    <a:pt x="85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5" name="Google Shape;1475;p100"/>
            <p:cNvSpPr/>
            <p:nvPr/>
          </p:nvSpPr>
          <p:spPr>
            <a:xfrm>
              <a:off x="561075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6" name="Google Shape;1476;p100"/>
            <p:cNvSpPr/>
            <p:nvPr/>
          </p:nvSpPr>
          <p:spPr>
            <a:xfrm>
              <a:off x="6750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7" name="Google Shape;1477;p100"/>
            <p:cNvSpPr/>
            <p:nvPr/>
          </p:nvSpPr>
          <p:spPr>
            <a:xfrm>
              <a:off x="7882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8" name="Google Shape;1478;p100"/>
            <p:cNvSpPr/>
            <p:nvPr/>
          </p:nvSpPr>
          <p:spPr>
            <a:xfrm>
              <a:off x="9022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79" name="Google Shape;1479;p100"/>
            <p:cNvSpPr/>
            <p:nvPr/>
          </p:nvSpPr>
          <p:spPr>
            <a:xfrm>
              <a:off x="10154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39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0" name="Google Shape;1480;p100"/>
            <p:cNvSpPr/>
            <p:nvPr/>
          </p:nvSpPr>
          <p:spPr>
            <a:xfrm>
              <a:off x="1127950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69" y="852"/>
                    <a:pt x="851" y="670"/>
                    <a:pt x="851" y="42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1" name="Google Shape;1481;p100"/>
            <p:cNvSpPr/>
            <p:nvPr/>
          </p:nvSpPr>
          <p:spPr>
            <a:xfrm>
              <a:off x="1241925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69" y="852"/>
                    <a:pt x="852" y="670"/>
                    <a:pt x="852" y="42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2" name="Google Shape;1482;p100"/>
            <p:cNvSpPr/>
            <p:nvPr/>
          </p:nvSpPr>
          <p:spPr>
            <a:xfrm>
              <a:off x="13551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3" name="Google Shape;1483;p100"/>
            <p:cNvSpPr/>
            <p:nvPr/>
          </p:nvSpPr>
          <p:spPr>
            <a:xfrm>
              <a:off x="1469150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2" y="1"/>
                    <a:pt x="0" y="183"/>
                    <a:pt x="0" y="426"/>
                  </a:cubicBezTo>
                  <a:cubicBezTo>
                    <a:pt x="0" y="670"/>
                    <a:pt x="182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4" name="Google Shape;1484;p100"/>
            <p:cNvSpPr/>
            <p:nvPr/>
          </p:nvSpPr>
          <p:spPr>
            <a:xfrm>
              <a:off x="15823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7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7" y="1"/>
                  </a:cubicBez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1485" name="Google Shape;1485;p100"/>
          <p:cNvSpPr/>
          <p:nvPr/>
        </p:nvSpPr>
        <p:spPr>
          <a:xfrm>
            <a:off x="8010450" y="4253413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1486" name="Google Shape;1486;p100"/>
          <p:cNvGrpSpPr/>
          <p:nvPr/>
        </p:nvGrpSpPr>
        <p:grpSpPr>
          <a:xfrm>
            <a:off x="358425" y="409675"/>
            <a:ext cx="1038050" cy="212025"/>
            <a:chOff x="1950900" y="371875"/>
            <a:chExt cx="1038050" cy="212025"/>
          </a:xfrm>
        </p:grpSpPr>
        <p:sp>
          <p:nvSpPr>
            <p:cNvPr id="1487" name="Google Shape;1487;p100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8" name="Google Shape;1488;p100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89" name="Google Shape;1489;p100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0" name="Google Shape;1490;p100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1" name="Google Shape;1491;p100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2" name="Google Shape;1492;p100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3" name="Google Shape;1493;p100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4" name="Google Shape;1494;p100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5" name="Google Shape;1495;p100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496" name="Google Shape;1496;p100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1497" name="Google Shape;1497;p100"/>
          <p:cNvSpPr/>
          <p:nvPr/>
        </p:nvSpPr>
        <p:spPr>
          <a:xfrm>
            <a:off x="8743700" y="1597554"/>
            <a:ext cx="280862" cy="280713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98" name="Google Shape;1498;p100"/>
          <p:cNvSpPr/>
          <p:nvPr/>
        </p:nvSpPr>
        <p:spPr>
          <a:xfrm>
            <a:off x="141838" y="4309625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99" name="Google Shape;1499;p100"/>
          <p:cNvSpPr/>
          <p:nvPr/>
        </p:nvSpPr>
        <p:spPr>
          <a:xfrm>
            <a:off x="239113" y="3518575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500" name="Google Shape;1500;p100"/>
          <p:cNvSpPr/>
          <p:nvPr/>
        </p:nvSpPr>
        <p:spPr>
          <a:xfrm>
            <a:off x="279388" y="3884075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rgbClr val="FCEE21"/>
          </a:solidFill>
          <a:ln w="381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501" name="Google Shape;1501;p100"/>
          <p:cNvSpPr/>
          <p:nvPr/>
        </p:nvSpPr>
        <p:spPr>
          <a:xfrm>
            <a:off x="634263" y="3726775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2D33044-A7A7-A548-E622-F4DB1681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425" y="3551388"/>
            <a:ext cx="1483200" cy="14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341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3" name="Google Shape;1593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800" y="741800"/>
            <a:ext cx="2503150" cy="3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8931" y="774550"/>
            <a:ext cx="1725944" cy="3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107"/>
          <p:cNvPicPr preferRelativeResize="0"/>
          <p:nvPr/>
        </p:nvPicPr>
        <p:blipFill rotWithShape="1">
          <a:blip r:embed="rId5">
            <a:alphaModFix/>
          </a:blip>
          <a:srcRect l="40949" r="6369" b="7817"/>
          <a:stretch/>
        </p:blipFill>
        <p:spPr>
          <a:xfrm>
            <a:off x="0" y="629425"/>
            <a:ext cx="4220526" cy="38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6" name="Google Shape;1596;p107"/>
          <p:cNvSpPr txBox="1"/>
          <p:nvPr/>
        </p:nvSpPr>
        <p:spPr>
          <a:xfrm>
            <a:off x="411150" y="167125"/>
            <a:ext cx="80886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Single Rod PBG vs Multirod PBG</a:t>
            </a:r>
            <a:endParaRPr sz="1900" b="1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1597" name="Google Shape;1597;p107"/>
          <p:cNvCxnSpPr/>
          <p:nvPr/>
        </p:nvCxnSpPr>
        <p:spPr>
          <a:xfrm rot="10800000" flipH="1">
            <a:off x="3944400" y="2565150"/>
            <a:ext cx="909000" cy="13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Google Shape;160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729450"/>
            <a:ext cx="3201500" cy="428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501" y="729443"/>
            <a:ext cx="3201500" cy="42848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B5322-995A-AFB3-92FD-74507A78A461}"/>
              </a:ext>
            </a:extLst>
          </p:cNvPr>
          <p:cNvSpPr txBox="1"/>
          <p:nvPr/>
        </p:nvSpPr>
        <p:spPr>
          <a:xfrm>
            <a:off x="556591" y="109330"/>
            <a:ext cx="8030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Measured Mode Map for 7 Rod + Barrel vs 7 Rod + PBG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A copper cylinder on a table&#10;&#10;Description automatically generated">
            <a:extLst>
              <a:ext uri="{FF2B5EF4-FFF2-40B4-BE49-F238E27FC236}">
                <a16:creationId xmlns:a16="http://schemas.microsoft.com/office/drawing/2014/main" id="{EFCFEDD1-3946-EF33-144C-80F097311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8" t="31607" r="2308" b="25876"/>
          <a:stretch/>
        </p:blipFill>
        <p:spPr>
          <a:xfrm rot="5400000">
            <a:off x="-878342" y="2165209"/>
            <a:ext cx="3263851" cy="1233830"/>
          </a:xfrm>
          <a:prstGeom prst="rect">
            <a:avLst/>
          </a:prstGeom>
        </p:spPr>
      </p:pic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35CF80F8-17A2-CCD8-B7C0-DD057B60D1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87" t="28888" r="3725" b="31650"/>
          <a:stretch/>
        </p:blipFill>
        <p:spPr>
          <a:xfrm rot="5400000">
            <a:off x="6721485" y="2202214"/>
            <a:ext cx="3263850" cy="11598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059C7-3CB1-F1CF-F43E-353BC2F53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95693" y="120356"/>
            <a:ext cx="4148745" cy="5023144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sz="5200" b="1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A</a:t>
            </a:r>
            <a:r>
              <a:rPr lang="en-US" sz="5200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xion</a:t>
            </a:r>
            <a:r>
              <a:rPr lang="en-US" sz="5200" b="1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 L</a:t>
            </a:r>
            <a:r>
              <a:rPr lang="en-US" sz="5200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ongitudinal </a:t>
            </a:r>
            <a:r>
              <a:rPr lang="en-US" sz="5200" b="1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P</a:t>
            </a:r>
            <a:r>
              <a:rPr lang="en-US" sz="5200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lasma </a:t>
            </a:r>
            <a:r>
              <a:rPr lang="en-US" sz="5200" b="1" dirty="0" err="1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Ha</a:t>
            </a:r>
            <a:r>
              <a:rPr lang="en-US" sz="5200" dirty="0" err="1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loscope</a:t>
            </a:r>
            <a:endParaRPr lang="en-US" sz="5200" dirty="0">
              <a:solidFill>
                <a:schemeClr val="bg1">
                  <a:lumMod val="10000"/>
                </a:schemeClr>
              </a:solidFill>
              <a:latin typeface="Sora" pitchFamily="2" charset="0"/>
              <a:cs typeface="Sora" pitchFamily="2" charset="0"/>
            </a:endParaRPr>
          </a:p>
          <a:p>
            <a:pPr algn="r"/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Sora" pitchFamily="2" charset="0"/>
              <a:cs typeface="Sora" pitchFamily="2" charset="0"/>
            </a:endParaRP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UC Berkeley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Yale University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 Colorado University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 MIT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Johns Hopkins University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Arizona State University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Wellesley College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Oak Ridge National Laboratory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Stockholm University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ITMO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Cambridge University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5" name="Content Placeholder 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E4992CA2-B36F-C9B1-03C7-7D3582A8E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3052" y="155952"/>
            <a:ext cx="4868572" cy="4858258"/>
          </a:xfrm>
          <a:prstGeom prst="rect">
            <a:avLst/>
          </a:prstGeom>
        </p:spPr>
      </p:pic>
      <p:pic>
        <p:nvPicPr>
          <p:cNvPr id="8" name="Picture 7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72E7CF9D-B264-8C04-3B9D-552B4B587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019" y="1137627"/>
            <a:ext cx="1633589" cy="8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26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E4992CA2-B36F-C9B1-03C7-7D3582A8E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3052" y="155952"/>
            <a:ext cx="4868572" cy="4858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A6C4C6-4200-DACA-8F2C-EC5BB29E85F0}"/>
              </a:ext>
            </a:extLst>
          </p:cNvPr>
          <p:cNvSpPr txBox="1"/>
          <p:nvPr/>
        </p:nvSpPr>
        <p:spPr>
          <a:xfrm>
            <a:off x="222376" y="4699978"/>
            <a:ext cx="509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Sora" pitchFamily="2" charset="0"/>
                <a:cs typeface="Sora" pitchFamily="2" charset="0"/>
              </a:rPr>
              <a:t>Hear more from Andrea Gallo Rosso next!</a:t>
            </a:r>
            <a:endParaRPr lang="en-US" sz="1800" b="0" i="0" u="none" strike="noStrike" dirty="0">
              <a:solidFill>
                <a:srgbClr val="002060"/>
              </a:solidFill>
              <a:effectLst/>
              <a:latin typeface="Sora" pitchFamily="2" charset="0"/>
              <a:cs typeface="Sora" pitchFamily="2" charset="0"/>
            </a:endParaRPr>
          </a:p>
          <a:p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818DA8-F49F-D35E-1B5D-2F13BD4B1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95693" y="120356"/>
            <a:ext cx="4148745" cy="5023144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sz="5200" b="1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A</a:t>
            </a:r>
            <a:r>
              <a:rPr lang="en-US" sz="5200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xion</a:t>
            </a:r>
            <a:r>
              <a:rPr lang="en-US" sz="5200" b="1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 L</a:t>
            </a:r>
            <a:r>
              <a:rPr lang="en-US" sz="5200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ongitudinal </a:t>
            </a:r>
            <a:r>
              <a:rPr lang="en-US" sz="5200" b="1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P</a:t>
            </a:r>
            <a:r>
              <a:rPr lang="en-US" sz="5200" dirty="0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lasma </a:t>
            </a:r>
            <a:r>
              <a:rPr lang="en-US" sz="5200" b="1" dirty="0" err="1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Ha</a:t>
            </a:r>
            <a:r>
              <a:rPr lang="en-US" sz="5200" dirty="0" err="1">
                <a:solidFill>
                  <a:schemeClr val="bg1">
                    <a:lumMod val="10000"/>
                  </a:schemeClr>
                </a:solidFill>
                <a:latin typeface="Sora" pitchFamily="2" charset="0"/>
                <a:cs typeface="Sora" pitchFamily="2" charset="0"/>
              </a:rPr>
              <a:t>loscope</a:t>
            </a:r>
            <a:endParaRPr lang="en-US" sz="5200" dirty="0">
              <a:solidFill>
                <a:schemeClr val="bg1">
                  <a:lumMod val="10000"/>
                </a:schemeClr>
              </a:solidFill>
              <a:latin typeface="Sora" pitchFamily="2" charset="0"/>
              <a:cs typeface="Sora" pitchFamily="2" charset="0"/>
            </a:endParaRPr>
          </a:p>
          <a:p>
            <a:pPr algn="r"/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Sora" pitchFamily="2" charset="0"/>
              <a:cs typeface="Sora" pitchFamily="2" charset="0"/>
            </a:endParaRP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UC Berkeley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Yale University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 Colorado University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 MIT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Johns Hopkins University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Arizona State University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Wellesley College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Oak Ridge National Laboratory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Stockholm University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ITMO </a:t>
            </a:r>
          </a:p>
          <a:p>
            <a:pPr algn="r"/>
            <a:r>
              <a:rPr lang="en-US" sz="19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ra" pitchFamily="2" charset="0"/>
                <a:cs typeface="Sora" pitchFamily="2" charset="0"/>
              </a:rPr>
              <a:t>Cambridge University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9" name="Picture 8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6D9C4CEB-453A-F17C-0CD1-7801D9628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019" y="1137627"/>
            <a:ext cx="1633589" cy="8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29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590CFE1-89A4-374B-DD05-B00D083DB549}"/>
              </a:ext>
            </a:extLst>
          </p:cNvPr>
          <p:cNvGrpSpPr/>
          <p:nvPr/>
        </p:nvGrpSpPr>
        <p:grpSpPr>
          <a:xfrm>
            <a:off x="1075545" y="741667"/>
            <a:ext cx="3678758" cy="4132196"/>
            <a:chOff x="7041181" y="806936"/>
            <a:chExt cx="4905011" cy="550959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C2E5263-D5A7-2259-1398-2A3A9658A9E2}"/>
                </a:ext>
              </a:extLst>
            </p:cNvPr>
            <p:cNvGrpSpPr/>
            <p:nvPr/>
          </p:nvGrpSpPr>
          <p:grpSpPr>
            <a:xfrm>
              <a:off x="7041181" y="806936"/>
              <a:ext cx="4905011" cy="5509595"/>
              <a:chOff x="7041181" y="806936"/>
              <a:chExt cx="4905011" cy="550959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80921D4-7F4D-01EA-25D1-DDB441E61AE7}"/>
                  </a:ext>
                </a:extLst>
              </p:cNvPr>
              <p:cNvGrpSpPr/>
              <p:nvPr/>
            </p:nvGrpSpPr>
            <p:grpSpPr>
              <a:xfrm>
                <a:off x="7041181" y="3561734"/>
                <a:ext cx="4905011" cy="2754797"/>
                <a:chOff x="7041181" y="3561734"/>
                <a:chExt cx="4905011" cy="2754797"/>
              </a:xfrm>
            </p:grpSpPr>
            <p:pic>
              <p:nvPicPr>
                <p:cNvPr id="24" name="Picture 23" descr="A graph with blue dots&#10;&#10;Description automatically generated">
                  <a:extLst>
                    <a:ext uri="{FF2B5EF4-FFF2-40B4-BE49-F238E27FC236}">
                      <a16:creationId xmlns:a16="http://schemas.microsoft.com/office/drawing/2014/main" id="{D1DB06FD-D5D4-259B-EDE6-EBB721B4B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243"/>
                <a:stretch/>
              </p:blipFill>
              <p:spPr>
                <a:xfrm>
                  <a:off x="7041181" y="3561734"/>
                  <a:ext cx="4905011" cy="2754797"/>
                </a:xfrm>
                <a:prstGeom prst="rect">
                  <a:avLst/>
                </a:prstGeom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822936D-9AF6-E29D-7EB7-D0E31C6271FB}"/>
                    </a:ext>
                  </a:extLst>
                </p:cNvPr>
                <p:cNvSpPr/>
                <p:nvPr/>
              </p:nvSpPr>
              <p:spPr>
                <a:xfrm>
                  <a:off x="7529049" y="3661113"/>
                  <a:ext cx="4240164" cy="2252989"/>
                </a:xfrm>
                <a:prstGeom prst="rect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pic>
            <p:nvPicPr>
              <p:cNvPr id="28" name="Picture 27" descr="A blue and green circle with dots&#10;&#10;Description automatically generated">
                <a:extLst>
                  <a:ext uri="{FF2B5EF4-FFF2-40B4-BE49-F238E27FC236}">
                    <a16:creationId xmlns:a16="http://schemas.microsoft.com/office/drawing/2014/main" id="{C370D33F-7F6E-5656-225A-C32213C5B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174" r="21255"/>
              <a:stretch/>
            </p:blipFill>
            <p:spPr>
              <a:xfrm>
                <a:off x="8908752" y="806936"/>
                <a:ext cx="2817163" cy="2754798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62B571-211F-15D6-5D92-FAB54F2909DD}"/>
                </a:ext>
              </a:extLst>
            </p:cNvPr>
            <p:cNvSpPr txBox="1"/>
            <p:nvPr/>
          </p:nvSpPr>
          <p:spPr>
            <a:xfrm>
              <a:off x="8408192" y="3661112"/>
              <a:ext cx="24818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Sora" pitchFamily="2" charset="0"/>
                  <a:cs typeface="Sora" pitchFamily="2" charset="0"/>
                </a:rPr>
                <a:t>Frequency Tuning Range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2AD4562-6488-57C5-CF83-8A2FB8D4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050"/>
            <a:ext cx="7886700" cy="62261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Sora" pitchFamily="2" charset="0"/>
                <a:cs typeface="Sora" pitchFamily="2" charset="0"/>
              </a:rPr>
              <a:t>The Phase </a:t>
            </a:r>
            <a:r>
              <a:rPr lang="en-US" sz="2400" dirty="0" err="1">
                <a:latin typeface="Sora" pitchFamily="2" charset="0"/>
                <a:cs typeface="Sora" pitchFamily="2" charset="0"/>
              </a:rPr>
              <a:t>Ia</a:t>
            </a:r>
            <a:r>
              <a:rPr lang="en-US" sz="2400" dirty="0">
                <a:latin typeface="Sora" pitchFamily="2" charset="0"/>
                <a:cs typeface="Sora" pitchFamily="2" charset="0"/>
              </a:rPr>
              <a:t> Resonator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3F5466-07F5-4CCA-D045-203D62BD0CC7}"/>
              </a:ext>
            </a:extLst>
          </p:cNvPr>
          <p:cNvSpPr txBox="1"/>
          <p:nvPr/>
        </p:nvSpPr>
        <p:spPr>
          <a:xfrm>
            <a:off x="4713427" y="854439"/>
            <a:ext cx="42581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Sora" pitchFamily="2" charset="0"/>
                <a:cs typeface="Sora" pitchFamily="2" charset="0"/>
              </a:rPr>
              <a:t>The Phase </a:t>
            </a:r>
            <a:r>
              <a:rPr lang="en-US" sz="1800" dirty="0" err="1">
                <a:latin typeface="Sora" pitchFamily="2" charset="0"/>
                <a:cs typeface="Sora" pitchFamily="2" charset="0"/>
              </a:rPr>
              <a:t>Ia</a:t>
            </a:r>
            <a:r>
              <a:rPr lang="en-US" sz="1800" dirty="0">
                <a:latin typeface="Sora" pitchFamily="2" charset="0"/>
                <a:cs typeface="Sora" pitchFamily="2" charset="0"/>
              </a:rPr>
              <a:t> resonator for ALPHA is being developed by UC Berkeley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latin typeface="Sora" pitchFamily="2" charset="0"/>
              <a:cs typeface="Sora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Sora" pitchFamily="2" charset="0"/>
                <a:cs typeface="Sora" pitchFamily="2" charset="0"/>
              </a:rPr>
              <a:t>It builds on existing engineered designs of microwave cavities for HAYSTAC to meet early deployment goals in ALPHA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latin typeface="Sora" pitchFamily="2" charset="0"/>
              <a:cs typeface="Sora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Sora" pitchFamily="2" charset="0"/>
                <a:cs typeface="Sora" pitchFamily="2" charset="0"/>
              </a:rPr>
              <a:t>The design integrates a tunable symmetric lattice and photonic bandgap structure, culminating a long R&amp;D program</a:t>
            </a:r>
          </a:p>
        </p:txBody>
      </p:sp>
      <p:pic>
        <p:nvPicPr>
          <p:cNvPr id="17" name="Picture 16" descr="A close-up of a copper cylinder&#10;&#10;Description automatically generated">
            <a:extLst>
              <a:ext uri="{FF2B5EF4-FFF2-40B4-BE49-F238E27FC236}">
                <a16:creationId xmlns:a16="http://schemas.microsoft.com/office/drawing/2014/main" id="{75DDF87C-74F9-CC78-B1CF-4B2C02BE8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817" y="662253"/>
            <a:ext cx="1310074" cy="21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8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n orange shirt&#10;&#10;Description automatically generated">
            <a:extLst>
              <a:ext uri="{FF2B5EF4-FFF2-40B4-BE49-F238E27FC236}">
                <a16:creationId xmlns:a16="http://schemas.microsoft.com/office/drawing/2014/main" id="{4C439823-C210-C138-EA65-9971A1D67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04" y="0"/>
            <a:ext cx="8868992" cy="4898571"/>
          </a:xfrm>
        </p:spPr>
      </p:pic>
    </p:spTree>
    <p:extLst>
      <p:ext uri="{BB962C8B-B14F-4D97-AF65-F5344CB8AC3E}">
        <p14:creationId xmlns:p14="http://schemas.microsoft.com/office/powerpoint/2010/main" val="325836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590CFE1-89A4-374B-DD05-B00D083DB549}"/>
              </a:ext>
            </a:extLst>
          </p:cNvPr>
          <p:cNvGrpSpPr/>
          <p:nvPr/>
        </p:nvGrpSpPr>
        <p:grpSpPr>
          <a:xfrm>
            <a:off x="1075545" y="741667"/>
            <a:ext cx="3678758" cy="4132196"/>
            <a:chOff x="7041181" y="806936"/>
            <a:chExt cx="4905011" cy="550959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C2E5263-D5A7-2259-1398-2A3A9658A9E2}"/>
                </a:ext>
              </a:extLst>
            </p:cNvPr>
            <p:cNvGrpSpPr/>
            <p:nvPr/>
          </p:nvGrpSpPr>
          <p:grpSpPr>
            <a:xfrm>
              <a:off x="7041181" y="806936"/>
              <a:ext cx="4905011" cy="5509595"/>
              <a:chOff x="7041181" y="806936"/>
              <a:chExt cx="4905011" cy="550959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80921D4-7F4D-01EA-25D1-DDB441E61AE7}"/>
                  </a:ext>
                </a:extLst>
              </p:cNvPr>
              <p:cNvGrpSpPr/>
              <p:nvPr/>
            </p:nvGrpSpPr>
            <p:grpSpPr>
              <a:xfrm>
                <a:off x="7041181" y="3561734"/>
                <a:ext cx="4905011" cy="2754797"/>
                <a:chOff x="7041181" y="3561734"/>
                <a:chExt cx="4905011" cy="2754797"/>
              </a:xfrm>
            </p:grpSpPr>
            <p:pic>
              <p:nvPicPr>
                <p:cNvPr id="24" name="Picture 23" descr="A graph with blue dots&#10;&#10;Description automatically generated">
                  <a:extLst>
                    <a:ext uri="{FF2B5EF4-FFF2-40B4-BE49-F238E27FC236}">
                      <a16:creationId xmlns:a16="http://schemas.microsoft.com/office/drawing/2014/main" id="{D1DB06FD-D5D4-259B-EDE6-EBB721B4B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243"/>
                <a:stretch/>
              </p:blipFill>
              <p:spPr>
                <a:xfrm>
                  <a:off x="7041181" y="3561734"/>
                  <a:ext cx="4905011" cy="2754797"/>
                </a:xfrm>
                <a:prstGeom prst="rect">
                  <a:avLst/>
                </a:prstGeom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822936D-9AF6-E29D-7EB7-D0E31C6271FB}"/>
                    </a:ext>
                  </a:extLst>
                </p:cNvPr>
                <p:cNvSpPr/>
                <p:nvPr/>
              </p:nvSpPr>
              <p:spPr>
                <a:xfrm>
                  <a:off x="7529049" y="3661113"/>
                  <a:ext cx="4240164" cy="2252989"/>
                </a:xfrm>
                <a:prstGeom prst="rect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pic>
            <p:nvPicPr>
              <p:cNvPr id="28" name="Picture 27" descr="A blue and green circle with dots&#10;&#10;Description automatically generated">
                <a:extLst>
                  <a:ext uri="{FF2B5EF4-FFF2-40B4-BE49-F238E27FC236}">
                    <a16:creationId xmlns:a16="http://schemas.microsoft.com/office/drawing/2014/main" id="{C370D33F-7F6E-5656-225A-C32213C5B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174" r="21255"/>
              <a:stretch/>
            </p:blipFill>
            <p:spPr>
              <a:xfrm>
                <a:off x="8908752" y="806936"/>
                <a:ext cx="2817163" cy="2754798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62B571-211F-15D6-5D92-FAB54F2909DD}"/>
                </a:ext>
              </a:extLst>
            </p:cNvPr>
            <p:cNvSpPr txBox="1"/>
            <p:nvPr/>
          </p:nvSpPr>
          <p:spPr>
            <a:xfrm>
              <a:off x="8408192" y="3661112"/>
              <a:ext cx="24818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Sora" pitchFamily="2" charset="0"/>
                  <a:cs typeface="Sora" pitchFamily="2" charset="0"/>
                </a:rPr>
                <a:t>Frequency Tuning Range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2AD4562-6488-57C5-CF83-8A2FB8D4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050"/>
            <a:ext cx="7886700" cy="62261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Sora" pitchFamily="2" charset="0"/>
                <a:cs typeface="Sora" pitchFamily="2" charset="0"/>
              </a:rPr>
              <a:t>The Phase </a:t>
            </a:r>
            <a:r>
              <a:rPr lang="en-US" sz="2400" dirty="0" err="1">
                <a:latin typeface="Sora" pitchFamily="2" charset="0"/>
                <a:cs typeface="Sora" pitchFamily="2" charset="0"/>
              </a:rPr>
              <a:t>Ia</a:t>
            </a:r>
            <a:r>
              <a:rPr lang="en-US" sz="2400" dirty="0">
                <a:latin typeface="Sora" pitchFamily="2" charset="0"/>
                <a:cs typeface="Sora" pitchFamily="2" charset="0"/>
              </a:rPr>
              <a:t> Resonator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3F5466-07F5-4CCA-D045-203D62BD0CC7}"/>
              </a:ext>
            </a:extLst>
          </p:cNvPr>
          <p:cNvSpPr txBox="1"/>
          <p:nvPr/>
        </p:nvSpPr>
        <p:spPr>
          <a:xfrm>
            <a:off x="4713427" y="854439"/>
            <a:ext cx="42581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Sora" pitchFamily="2" charset="0"/>
                <a:cs typeface="Sora" pitchFamily="2" charset="0"/>
              </a:rPr>
              <a:t>The Phase </a:t>
            </a:r>
            <a:r>
              <a:rPr lang="en-US" sz="1800" dirty="0" err="1">
                <a:latin typeface="Sora" pitchFamily="2" charset="0"/>
                <a:cs typeface="Sora" pitchFamily="2" charset="0"/>
              </a:rPr>
              <a:t>Ia</a:t>
            </a:r>
            <a:r>
              <a:rPr lang="en-US" sz="1800" dirty="0">
                <a:latin typeface="Sora" pitchFamily="2" charset="0"/>
                <a:cs typeface="Sora" pitchFamily="2" charset="0"/>
              </a:rPr>
              <a:t> resonator for ALPHA is being developed by UC Berkeley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latin typeface="Sora" pitchFamily="2" charset="0"/>
              <a:cs typeface="Sora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Sora" pitchFamily="2" charset="0"/>
                <a:cs typeface="Sora" pitchFamily="2" charset="0"/>
              </a:rPr>
              <a:t>It builds on existing engineered designs of microwave cavities for HAYSTAC to meet early deployment goals in ALPHA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latin typeface="Sora" pitchFamily="2" charset="0"/>
              <a:cs typeface="Sora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Sora" pitchFamily="2" charset="0"/>
                <a:cs typeface="Sora" pitchFamily="2" charset="0"/>
              </a:rPr>
              <a:t>The design integrates a tunable symmetric lattice and photonic bandgap structure, culminating a long R&amp;D program</a:t>
            </a:r>
          </a:p>
        </p:txBody>
      </p:sp>
      <p:pic>
        <p:nvPicPr>
          <p:cNvPr id="17" name="Picture 16" descr="A close-up of a copper cylinder&#10;&#10;Description automatically generated">
            <a:extLst>
              <a:ext uri="{FF2B5EF4-FFF2-40B4-BE49-F238E27FC236}">
                <a16:creationId xmlns:a16="http://schemas.microsoft.com/office/drawing/2014/main" id="{75DDF87C-74F9-CC78-B1CF-4B2C02BE8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817" y="662253"/>
            <a:ext cx="1310074" cy="21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ECE6579-4D79-831E-EA42-B71D6BB8F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214"/>
            <a:ext cx="9180223" cy="512328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A437E6A-C275-6993-C73B-FE63BCE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57" y="0"/>
            <a:ext cx="72782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21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3F214-37E8-FD47-DCC8-15F9751E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7" y="1718653"/>
            <a:ext cx="7704000" cy="572700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B25E-143F-260E-22BC-3D3E280124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C5C4DC2-6589-7C39-19FD-A7AF288F581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9CF3475-C0EC-EB98-E1DD-E3B341F7F22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7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1"/>
          <p:cNvSpPr txBox="1">
            <a:spLocks noGrp="1"/>
          </p:cNvSpPr>
          <p:nvPr>
            <p:ph type="title"/>
          </p:nvPr>
        </p:nvSpPr>
        <p:spPr>
          <a:xfrm>
            <a:off x="2707511" y="208188"/>
            <a:ext cx="4139857" cy="12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002060"/>
                </a:solidFill>
              </a:rPr>
              <a:t>Axion Parameter Space</a:t>
            </a:r>
            <a:endParaRPr sz="2500" dirty="0">
              <a:solidFill>
                <a:srgbClr val="002060"/>
              </a:solidFill>
            </a:endParaRPr>
          </a:p>
        </p:txBody>
      </p:sp>
      <p:sp>
        <p:nvSpPr>
          <p:cNvPr id="756" name="Google Shape;756;p41"/>
          <p:cNvSpPr/>
          <p:nvPr/>
        </p:nvSpPr>
        <p:spPr>
          <a:xfrm>
            <a:off x="338075" y="1017725"/>
            <a:ext cx="133000" cy="133000"/>
          </a:xfrm>
          <a:custGeom>
            <a:avLst/>
            <a:gdLst/>
            <a:ahLst/>
            <a:cxnLst/>
            <a:rect l="l" t="t" r="r" b="b"/>
            <a:pathLst>
              <a:path w="5320" h="5320" extrusionOk="0">
                <a:moveTo>
                  <a:pt x="943" y="1"/>
                </a:moveTo>
                <a:lnTo>
                  <a:pt x="1" y="913"/>
                </a:lnTo>
                <a:lnTo>
                  <a:pt x="1733" y="2675"/>
                </a:lnTo>
                <a:lnTo>
                  <a:pt x="1" y="4378"/>
                </a:lnTo>
                <a:lnTo>
                  <a:pt x="943" y="5320"/>
                </a:lnTo>
                <a:lnTo>
                  <a:pt x="2645" y="3587"/>
                </a:lnTo>
                <a:lnTo>
                  <a:pt x="4408" y="5320"/>
                </a:lnTo>
                <a:lnTo>
                  <a:pt x="5320" y="4378"/>
                </a:lnTo>
                <a:lnTo>
                  <a:pt x="3557" y="2675"/>
                </a:lnTo>
                <a:lnTo>
                  <a:pt x="5320" y="913"/>
                </a:lnTo>
                <a:lnTo>
                  <a:pt x="4408" y="1"/>
                </a:lnTo>
                <a:lnTo>
                  <a:pt x="2645" y="1764"/>
                </a:lnTo>
                <a:lnTo>
                  <a:pt x="943" y="1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1"/>
          <p:cNvSpPr/>
          <p:nvPr/>
        </p:nvSpPr>
        <p:spPr>
          <a:xfrm>
            <a:off x="8650175" y="690713"/>
            <a:ext cx="80575" cy="81325"/>
          </a:xfrm>
          <a:custGeom>
            <a:avLst/>
            <a:gdLst/>
            <a:ahLst/>
            <a:cxnLst/>
            <a:rect l="l" t="t" r="r" b="b"/>
            <a:pathLst>
              <a:path w="3223" h="3253" fill="none" extrusionOk="0">
                <a:moveTo>
                  <a:pt x="1490" y="3253"/>
                </a:moveTo>
                <a:lnTo>
                  <a:pt x="1490" y="1794"/>
                </a:lnTo>
                <a:lnTo>
                  <a:pt x="0" y="1794"/>
                </a:lnTo>
                <a:lnTo>
                  <a:pt x="0" y="1490"/>
                </a:lnTo>
                <a:lnTo>
                  <a:pt x="1490" y="1490"/>
                </a:lnTo>
                <a:lnTo>
                  <a:pt x="1490" y="0"/>
                </a:lnTo>
                <a:lnTo>
                  <a:pt x="1794" y="0"/>
                </a:lnTo>
                <a:lnTo>
                  <a:pt x="1794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94" y="1794"/>
                </a:lnTo>
                <a:lnTo>
                  <a:pt x="1794" y="3253"/>
                </a:lnTo>
                <a:close/>
              </a:path>
            </a:pathLst>
          </a:custGeom>
          <a:solidFill>
            <a:schemeClr val="dk2"/>
          </a:solidFill>
          <a:ln w="19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41"/>
          <p:cNvSpPr/>
          <p:nvPr/>
        </p:nvSpPr>
        <p:spPr>
          <a:xfrm>
            <a:off x="8366325" y="426000"/>
            <a:ext cx="831350" cy="19025"/>
          </a:xfrm>
          <a:custGeom>
            <a:avLst/>
            <a:gdLst/>
            <a:ahLst/>
            <a:cxnLst/>
            <a:rect l="l" t="t" r="r" b="b"/>
            <a:pathLst>
              <a:path w="33254" h="761" extrusionOk="0">
                <a:moveTo>
                  <a:pt x="365" y="0"/>
                </a:moveTo>
                <a:cubicBezTo>
                  <a:pt x="153" y="0"/>
                  <a:pt x="1" y="152"/>
                  <a:pt x="1" y="365"/>
                </a:cubicBezTo>
                <a:cubicBezTo>
                  <a:pt x="1" y="608"/>
                  <a:pt x="153" y="760"/>
                  <a:pt x="365" y="760"/>
                </a:cubicBezTo>
                <a:lnTo>
                  <a:pt x="32858" y="760"/>
                </a:lnTo>
                <a:cubicBezTo>
                  <a:pt x="33041" y="760"/>
                  <a:pt x="33254" y="608"/>
                  <a:pt x="33254" y="365"/>
                </a:cubicBezTo>
                <a:cubicBezTo>
                  <a:pt x="33254" y="152"/>
                  <a:pt x="33102" y="0"/>
                  <a:pt x="32858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41"/>
          <p:cNvSpPr/>
          <p:nvPr/>
        </p:nvSpPr>
        <p:spPr>
          <a:xfrm>
            <a:off x="8291825" y="195750"/>
            <a:ext cx="74500" cy="74475"/>
          </a:xfrm>
          <a:custGeom>
            <a:avLst/>
            <a:gdLst/>
            <a:ahLst/>
            <a:cxnLst/>
            <a:rect l="l" t="t" r="r" b="b"/>
            <a:pathLst>
              <a:path w="2980" h="2979" extrusionOk="0">
                <a:moveTo>
                  <a:pt x="1490" y="0"/>
                </a:moveTo>
                <a:cubicBezTo>
                  <a:pt x="669" y="0"/>
                  <a:pt x="0" y="669"/>
                  <a:pt x="0" y="1489"/>
                </a:cubicBezTo>
                <a:cubicBezTo>
                  <a:pt x="0" y="2310"/>
                  <a:pt x="669" y="2979"/>
                  <a:pt x="1490" y="2979"/>
                </a:cubicBezTo>
                <a:cubicBezTo>
                  <a:pt x="2310" y="2979"/>
                  <a:pt x="2979" y="2310"/>
                  <a:pt x="2979" y="1489"/>
                </a:cubicBezTo>
                <a:cubicBezTo>
                  <a:pt x="2979" y="669"/>
                  <a:pt x="2310" y="0"/>
                  <a:pt x="1490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diagram of a mass of light&#10;&#10;Description automatically generated">
            <a:extLst>
              <a:ext uri="{FF2B5EF4-FFF2-40B4-BE49-F238E27FC236}">
                <a16:creationId xmlns:a16="http://schemas.microsoft.com/office/drawing/2014/main" id="{C790E9F0-B1FF-5102-DCA4-963E6F2AD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604" y="841237"/>
            <a:ext cx="5918790" cy="3956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64D3C-4226-21E6-E419-0C7E05AD03FB}"/>
              </a:ext>
            </a:extLst>
          </p:cNvPr>
          <p:cNvSpPr txBox="1"/>
          <p:nvPr/>
        </p:nvSpPr>
        <p:spPr>
          <a:xfrm>
            <a:off x="6139299" y="4544081"/>
            <a:ext cx="24198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ora" pitchFamily="2" charset="0"/>
                <a:cs typeface="Sora" pitchFamily="2" charset="0"/>
              </a:rPr>
              <a:t>Ciaran O'Hare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09"/>
          <p:cNvSpPr txBox="1">
            <a:spLocks noGrp="1"/>
          </p:cNvSpPr>
          <p:nvPr>
            <p:ph type="title"/>
          </p:nvPr>
        </p:nvSpPr>
        <p:spPr>
          <a:xfrm>
            <a:off x="484239" y="406060"/>
            <a:ext cx="817552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ALPHA Phase 1A Resonator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D9B14-4459-7E8F-96BD-4DC05D02EB82}"/>
              </a:ext>
            </a:extLst>
          </p:cNvPr>
          <p:cNvSpPr txBox="1"/>
          <p:nvPr/>
        </p:nvSpPr>
        <p:spPr>
          <a:xfrm>
            <a:off x="4572000" y="876640"/>
            <a:ext cx="408345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0" u="none" strike="noStrike" dirty="0">
                <a:solidFill>
                  <a:srgbClr val="191919"/>
                </a:solidFill>
                <a:effectLst/>
                <a:latin typeface="Sora" pitchFamily="2" charset="0"/>
              </a:rPr>
              <a:t>•</a:t>
            </a:r>
            <a:r>
              <a:rPr lang="en-US" sz="1900" dirty="0">
                <a:solidFill>
                  <a:srgbClr val="191919"/>
                </a:solidFill>
                <a:latin typeface="Sora" pitchFamily="2" charset="0"/>
              </a:rPr>
              <a:t>54</a:t>
            </a:r>
            <a:r>
              <a:rPr lang="en-US" sz="1900" b="0" i="0" u="none" strike="noStrike" dirty="0">
                <a:solidFill>
                  <a:srgbClr val="191919"/>
                </a:solidFill>
                <a:effectLst/>
                <a:latin typeface="Sora" pitchFamily="2" charset="0"/>
              </a:rPr>
              <a:t> mobile rods connected by gear system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900" b="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0" u="none" strike="noStrike" dirty="0">
                <a:solidFill>
                  <a:srgbClr val="191919"/>
                </a:solidFill>
                <a:effectLst/>
                <a:latin typeface="Sora" pitchFamily="2" charset="0"/>
              </a:rPr>
              <a:t>•Symmetric electric field throughout tuning range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900" b="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0" u="none" strike="noStrike" dirty="0">
                <a:solidFill>
                  <a:srgbClr val="191919"/>
                </a:solidFill>
                <a:effectLst/>
                <a:latin typeface="Sora" pitchFamily="2" charset="0"/>
              </a:rPr>
              <a:t>•Covers frequency range ~14-16 GHz, extendable up to 20 GHz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9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sz="1900" b="0" i="0" u="none" strike="noStrike" dirty="0">
                <a:solidFill>
                  <a:srgbClr val="191919"/>
                </a:solidFill>
                <a:effectLst/>
                <a:latin typeface="Sora" pitchFamily="2" charset="0"/>
              </a:rPr>
              <a:t>•Berkeley is currently optimizing for potential first run of ALPHA (</a:t>
            </a:r>
            <a:r>
              <a:rPr lang="en-US" sz="1900" dirty="0">
                <a:solidFill>
                  <a:srgbClr val="191919"/>
                </a:solidFill>
                <a:latin typeface="Sora" pitchFamily="2" charset="0"/>
              </a:rPr>
              <a:t>Axion</a:t>
            </a:r>
            <a:r>
              <a:rPr lang="en-US" sz="1900" b="1" dirty="0">
                <a:solidFill>
                  <a:srgbClr val="191919"/>
                </a:solidFill>
                <a:latin typeface="Sora" pitchFamily="2" charset="0"/>
              </a:rPr>
              <a:t> </a:t>
            </a:r>
            <a:r>
              <a:rPr lang="en-US" sz="1900" b="0" i="0" u="none" strike="noStrike" dirty="0">
                <a:solidFill>
                  <a:srgbClr val="191919"/>
                </a:solidFill>
                <a:effectLst/>
                <a:latin typeface="Sora" pitchFamily="2" charset="0"/>
              </a:rPr>
              <a:t>Longitudinal Plasma </a:t>
            </a:r>
            <a:r>
              <a:rPr lang="en-US" sz="1900" b="0" i="0" u="none" strike="noStrike" dirty="0" err="1">
                <a:solidFill>
                  <a:srgbClr val="191919"/>
                </a:solidFill>
                <a:effectLst/>
                <a:latin typeface="Sora" pitchFamily="2" charset="0"/>
              </a:rPr>
              <a:t>Haloscope</a:t>
            </a:r>
            <a:r>
              <a:rPr lang="en-US" sz="1900" b="0" i="0" u="none" strike="noStrike" dirty="0">
                <a:solidFill>
                  <a:srgbClr val="191919"/>
                </a:solidFill>
                <a:effectLst/>
                <a:latin typeface="Sora" pitchFamily="2" charset="0"/>
              </a:rPr>
              <a:t>)</a:t>
            </a:r>
            <a:endParaRPr lang="en-US" sz="1900" dirty="0"/>
          </a:p>
        </p:txBody>
      </p:sp>
      <p:pic>
        <p:nvPicPr>
          <p:cNvPr id="4" name="Picture 3" descr="A blue and green circle with dots&#10;&#10;Description automatically generated">
            <a:extLst>
              <a:ext uri="{FF2B5EF4-FFF2-40B4-BE49-F238E27FC236}">
                <a16:creationId xmlns:a16="http://schemas.microsoft.com/office/drawing/2014/main" id="{326F0C82-9EF4-A3F1-0C44-3D083FF64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3" r="22000"/>
          <a:stretch/>
        </p:blipFill>
        <p:spPr>
          <a:xfrm>
            <a:off x="484239" y="876640"/>
            <a:ext cx="3858768" cy="3860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99648A5-78C3-A485-78D9-B5BF90D7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14" y="117679"/>
            <a:ext cx="3432900" cy="733383"/>
          </a:xfrm>
        </p:spPr>
        <p:txBody>
          <a:bodyPr/>
          <a:lstStyle/>
          <a:p>
            <a:pPr algn="ctr"/>
            <a:r>
              <a:rPr lang="en-US" dirty="0"/>
              <a:t>ALPHA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F68A8E1-CDC5-8710-34E9-40E5DF921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88901"/>
            <a:ext cx="4822024" cy="3352234"/>
          </a:xfrm>
        </p:spPr>
        <p:txBody>
          <a:bodyPr/>
          <a:lstStyle/>
          <a:p>
            <a:pPr marL="28575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Axion</a:t>
            </a:r>
            <a:r>
              <a:rPr lang="en-US" sz="18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Longitudinal Plasma 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Haloscope</a:t>
            </a:r>
            <a:endParaRPr lang="en-US" sz="18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Plasma </a:t>
            </a:r>
            <a:r>
              <a:rPr lang="en-US" sz="18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h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aloscope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: artificial plasma using wire array</a:t>
            </a:r>
            <a:endParaRPr lang="en-US" sz="18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chemeClr val="bg1"/>
              </a:solidFill>
              <a:effectLst/>
              <a:latin typeface="Sora" pitchFamily="2" charset="0"/>
              <a:cs typeface="Sora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11 institution collaboration* </a:t>
            </a:r>
            <a:r>
              <a:rPr lang="en-US" sz="18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funded by four foundations consortium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16T magnet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~10-20 GHz range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Hear more from Andrea Gallo Rosso next!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Sora" pitchFamily="2" charset="0"/>
              <a:cs typeface="Sora" pitchFamily="2" charset="0"/>
            </a:endParaRPr>
          </a:p>
        </p:txBody>
      </p:sp>
      <p:pic>
        <p:nvPicPr>
          <p:cNvPr id="14" name="Picture 1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0AD920C8-9CE8-C0AC-D8F7-8A6A99D16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24" y="402335"/>
            <a:ext cx="4084224" cy="4075571"/>
          </a:xfrm>
          <a:prstGeom prst="rect">
            <a:avLst/>
          </a:prstGeom>
        </p:spPr>
      </p:pic>
      <p:pic>
        <p:nvPicPr>
          <p:cNvPr id="18" name="Picture 17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B70B1B00-A987-1851-262A-470D874F1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687" y="2768060"/>
            <a:ext cx="2178119" cy="10890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2125BC-D4BC-8954-1F0C-8B848FE73874}"/>
              </a:ext>
            </a:extLst>
          </p:cNvPr>
          <p:cNvSpPr txBox="1"/>
          <p:nvPr/>
        </p:nvSpPr>
        <p:spPr>
          <a:xfrm>
            <a:off x="126460" y="4762164"/>
            <a:ext cx="9017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Sora" pitchFamily="2" charset="0"/>
                <a:cs typeface="Sora" pitchFamily="2" charset="0"/>
              </a:rPr>
              <a:t>*11 institutions: UC Berkeley, Yale, Colorado University, MIT, Johns Hopkins University, Arizona State University, Wellesley College, Oak Ridge National Laboratory, Stockholm University, ITMO, Cambridge University</a:t>
            </a:r>
            <a:endParaRPr lang="en-US" sz="11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3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1E4D3E6-D47E-B6C5-C502-CCBB984C9F5D}"/>
              </a:ext>
            </a:extLst>
          </p:cNvPr>
          <p:cNvGrpSpPr/>
          <p:nvPr/>
        </p:nvGrpSpPr>
        <p:grpSpPr>
          <a:xfrm>
            <a:off x="680280" y="61913"/>
            <a:ext cx="8463442" cy="5051194"/>
            <a:chOff x="907039" y="82550"/>
            <a:chExt cx="11284589" cy="67349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390D6B-07B2-9554-CFFD-7466BAE65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46" r="2959"/>
            <a:stretch/>
          </p:blipFill>
          <p:spPr>
            <a:xfrm>
              <a:off x="907039" y="1231749"/>
              <a:ext cx="2678316" cy="51561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C84AB6-B625-69BB-EBFD-61CF760AA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61"/>
            <a:stretch/>
          </p:blipFill>
          <p:spPr>
            <a:xfrm>
              <a:off x="4270103" y="1194042"/>
              <a:ext cx="3651794" cy="5188737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8F83209-C9F0-89BC-0038-B286C708C33B}"/>
                </a:ext>
              </a:extLst>
            </p:cNvPr>
            <p:cNvGrpSpPr/>
            <p:nvPr/>
          </p:nvGrpSpPr>
          <p:grpSpPr>
            <a:xfrm>
              <a:off x="8085104" y="82550"/>
              <a:ext cx="4106524" cy="6734925"/>
              <a:chOff x="8058980" y="82550"/>
              <a:chExt cx="4106524" cy="673492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EBCC647-12BC-EC29-FF6E-A51D32DFBBD9}"/>
                  </a:ext>
                </a:extLst>
              </p:cNvPr>
              <p:cNvGrpSpPr/>
              <p:nvPr/>
            </p:nvGrpSpPr>
            <p:grpSpPr>
              <a:xfrm>
                <a:off x="8058980" y="82550"/>
                <a:ext cx="4106524" cy="6734925"/>
                <a:chOff x="8058980" y="82550"/>
                <a:chExt cx="4106524" cy="6734925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E8078403-8717-F1D2-B96D-937FFE454790}"/>
                    </a:ext>
                  </a:extLst>
                </p:cNvPr>
                <p:cNvGrpSpPr/>
                <p:nvPr/>
              </p:nvGrpSpPr>
              <p:grpSpPr>
                <a:xfrm>
                  <a:off x="8058980" y="82550"/>
                  <a:ext cx="4106524" cy="6734925"/>
                  <a:chOff x="8090730" y="63500"/>
                  <a:chExt cx="4106524" cy="6734925"/>
                </a:xfrm>
              </p:grpSpPr>
              <p:pic>
                <p:nvPicPr>
                  <p:cNvPr id="13" name="Picture 12" descr="A graph of a graph of a graph of a graph of a graph of a graph of a graph of a graph of a graph of a graph of a graph of a graph of a graph of&#10;&#10;Description automatically generated">
                    <a:extLst>
                      <a:ext uri="{FF2B5EF4-FFF2-40B4-BE49-F238E27FC236}">
                        <a16:creationId xmlns:a16="http://schemas.microsoft.com/office/drawing/2014/main" id="{A640655C-7F16-F26E-01DB-99E0B62080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35263"/>
                  <a:stretch/>
                </p:blipFill>
                <p:spPr>
                  <a:xfrm>
                    <a:off x="8090730" y="63500"/>
                    <a:ext cx="4076700" cy="3905250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B9159775-ABB6-BE04-83A5-A78B2451FA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120554" y="3952765"/>
                    <a:ext cx="4076700" cy="28456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9C958F1-8E4A-4D57-0E1D-A2116FEE9E9B}"/>
                    </a:ext>
                  </a:extLst>
                </p:cNvPr>
                <p:cNvSpPr txBox="1"/>
                <p:nvPr/>
              </p:nvSpPr>
              <p:spPr>
                <a:xfrm>
                  <a:off x="11526080" y="133350"/>
                  <a:ext cx="431800" cy="4001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buClrTx/>
                  </a:pPr>
                  <a:endParaRPr lang="en-US" sz="1350" kern="12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0174731-8FF5-3920-E230-A878F866AAFD}"/>
                    </a:ext>
                  </a:extLst>
                </p:cNvPr>
                <p:cNvSpPr txBox="1"/>
                <p:nvPr/>
              </p:nvSpPr>
              <p:spPr>
                <a:xfrm>
                  <a:off x="11551480" y="1714501"/>
                  <a:ext cx="431800" cy="4001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buClrTx/>
                  </a:pPr>
                  <a:endParaRPr lang="en-US" sz="1350" kern="12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4740D8-1D78-C9DD-9DC2-C4B48055BB8B}"/>
                  </a:ext>
                </a:extLst>
              </p:cNvPr>
              <p:cNvSpPr txBox="1"/>
              <p:nvPr/>
            </p:nvSpPr>
            <p:spPr>
              <a:xfrm>
                <a:off x="9199440" y="92414"/>
                <a:ext cx="289438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825" i="1" kern="12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M. Wooten et al., Ann. Phys. (2023) 2200479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6A5A22-0245-7D56-C83F-4683881D52A3}"/>
                  </a:ext>
                </a:extLst>
              </p:cNvPr>
              <p:cNvSpPr txBox="1"/>
              <p:nvPr/>
            </p:nvSpPr>
            <p:spPr>
              <a:xfrm>
                <a:off x="8811679" y="4015674"/>
                <a:ext cx="304613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825" i="1" kern="12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N. </a:t>
                </a:r>
                <a:r>
                  <a:rPr lang="en-US" sz="825" i="1" kern="1200" dirty="0" err="1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Kowitt</a:t>
                </a:r>
                <a:r>
                  <a:rPr lang="en-US" sz="825" i="1" kern="12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et al., Phys. Rev. Appl. (2023) 044051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3C7FAB-567D-5DB2-0FC1-F8253CC281C9}"/>
              </a:ext>
            </a:extLst>
          </p:cNvPr>
          <p:cNvSpPr txBox="1">
            <a:spLocks/>
          </p:cNvSpPr>
          <p:nvPr/>
        </p:nvSpPr>
        <p:spPr>
          <a:xfrm>
            <a:off x="116535" y="111202"/>
            <a:ext cx="7886700" cy="62261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100" dirty="0">
                <a:solidFill>
                  <a:prstClr val="black"/>
                </a:solidFill>
                <a:latin typeface="Sora" pitchFamily="2" charset="0"/>
                <a:cs typeface="Sora" pitchFamily="2" charset="0"/>
              </a:rPr>
              <a:t>Superconducting Metamaterial Resonator</a:t>
            </a:r>
          </a:p>
        </p:txBody>
      </p:sp>
    </p:spTree>
    <p:extLst>
      <p:ext uri="{BB962C8B-B14F-4D97-AF65-F5344CB8AC3E}">
        <p14:creationId xmlns:p14="http://schemas.microsoft.com/office/powerpoint/2010/main" val="4234875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20D16C-53C0-4F18-E887-EC4909AF0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989284" y="1206597"/>
            <a:ext cx="4834676" cy="3626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9D8A1-6308-D947-10BA-1C4C827F3C6C}"/>
              </a:ext>
            </a:extLst>
          </p:cNvPr>
          <p:cNvSpPr txBox="1"/>
          <p:nvPr/>
        </p:nvSpPr>
        <p:spPr>
          <a:xfrm>
            <a:off x="7223760" y="1399032"/>
            <a:ext cx="192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ra" pitchFamily="2" charset="0"/>
                <a:cs typeface="Sora" pitchFamily="2" charset="0"/>
              </a:rPr>
              <a:t>Pablo Castano</a:t>
            </a:r>
          </a:p>
        </p:txBody>
      </p:sp>
      <p:pic>
        <p:nvPicPr>
          <p:cNvPr id="7" name="Picture 6" descr="A chart with different colored lines&#10;&#10;Description automatically generated">
            <a:extLst>
              <a:ext uri="{FF2B5EF4-FFF2-40B4-BE49-F238E27FC236}">
                <a16:creationId xmlns:a16="http://schemas.microsoft.com/office/drawing/2014/main" id="{EAE6AEFA-2849-636B-5D0A-880EF9F19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9" b="6361"/>
          <a:stretch/>
        </p:blipFill>
        <p:spPr>
          <a:xfrm>
            <a:off x="249787" y="1206597"/>
            <a:ext cx="3556932" cy="2730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6E09A0-FC3A-2B2C-8676-07935A88E5DE}"/>
              </a:ext>
            </a:extLst>
          </p:cNvPr>
          <p:cNvSpPr txBox="1"/>
          <p:nvPr/>
        </p:nvSpPr>
        <p:spPr>
          <a:xfrm>
            <a:off x="722961" y="3071052"/>
            <a:ext cx="2389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Phase  I:  Quantum-limited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Phase II:  Quantum-enhanced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AD757-990A-6912-142C-D37CA5E235E3}"/>
              </a:ext>
            </a:extLst>
          </p:cNvPr>
          <p:cNvSpPr txBox="1"/>
          <p:nvPr/>
        </p:nvSpPr>
        <p:spPr>
          <a:xfrm>
            <a:off x="2850505" y="3460530"/>
            <a:ext cx="8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[eV]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6E752-6B1A-3795-175A-311F392B3EDD}"/>
              </a:ext>
            </a:extLst>
          </p:cNvPr>
          <p:cNvSpPr txBox="1"/>
          <p:nvPr/>
        </p:nvSpPr>
        <p:spPr>
          <a:xfrm>
            <a:off x="841248" y="417010"/>
            <a:ext cx="779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ra" pitchFamily="2" charset="0"/>
                <a:cs typeface="Sora" pitchFamily="2" charset="0"/>
              </a:rPr>
              <a:t>ALPHA Projected exclusion + Pablo!</a:t>
            </a:r>
          </a:p>
        </p:txBody>
      </p:sp>
    </p:spTree>
    <p:extLst>
      <p:ext uri="{BB962C8B-B14F-4D97-AF65-F5344CB8AC3E}">
        <p14:creationId xmlns:p14="http://schemas.microsoft.com/office/powerpoint/2010/main" val="548205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CB628-87A8-514A-A703-2CF9AD989505}"/>
              </a:ext>
            </a:extLst>
          </p:cNvPr>
          <p:cNvSpPr txBox="1"/>
          <p:nvPr/>
        </p:nvSpPr>
        <p:spPr>
          <a:xfrm>
            <a:off x="0" y="0"/>
            <a:ext cx="9144000" cy="752030"/>
          </a:xfrm>
          <a:prstGeom prst="rect">
            <a:avLst/>
          </a:prstGeom>
          <a:solidFill>
            <a:srgbClr val="0432FF"/>
          </a:solidFill>
        </p:spPr>
        <p:txBody>
          <a:bodyPr wrap="square" rtlCol="0" anchor="t">
            <a:noAutofit/>
          </a:bodyPr>
          <a:lstStyle/>
          <a:p>
            <a:r>
              <a:rPr lang="en-US" sz="1050" dirty="0">
                <a:latin typeface="+mj-lt"/>
              </a:rPr>
              <a:t>  </a:t>
            </a:r>
            <a:r>
              <a:rPr lang="en-US" sz="2700" dirty="0">
                <a:latin typeface="+mj-lt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Field Mapping – the Bead Perturbation method</a:t>
            </a:r>
          </a:p>
          <a:p>
            <a:r>
              <a:rPr lang="en-US" sz="1500" i="1" dirty="0">
                <a:solidFill>
                  <a:schemeClr val="bg1"/>
                </a:solidFill>
              </a:rPr>
              <a:t>                       “Discontinuities in Waveguides”</a:t>
            </a:r>
            <a:r>
              <a:rPr lang="en-US" sz="1500" dirty="0">
                <a:solidFill>
                  <a:schemeClr val="bg1"/>
                </a:solidFill>
              </a:rPr>
              <a:t>, J. Schwinger &amp; D. Saxon (1968)</a:t>
            </a:r>
          </a:p>
          <a:p>
            <a:endParaRPr lang="en-US" sz="2100" dirty="0">
              <a:solidFill>
                <a:schemeClr val="bg1"/>
              </a:solidFill>
              <a:latin typeface="+mj-lt"/>
            </a:endParaRPr>
          </a:p>
          <a:p>
            <a:endParaRPr lang="en-US" sz="27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D060AF-CF35-B19A-91C9-19F862F63A1D}"/>
              </a:ext>
            </a:extLst>
          </p:cNvPr>
          <p:cNvGrpSpPr/>
          <p:nvPr/>
        </p:nvGrpSpPr>
        <p:grpSpPr>
          <a:xfrm>
            <a:off x="-16470" y="752030"/>
            <a:ext cx="9062084" cy="4306470"/>
            <a:chOff x="-21960" y="1002706"/>
            <a:chExt cx="12082779" cy="57419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000CA55-0271-0D27-A19F-867E5A63DDFE}"/>
                </a:ext>
              </a:extLst>
            </p:cNvPr>
            <p:cNvGrpSpPr/>
            <p:nvPr/>
          </p:nvGrpSpPr>
          <p:grpSpPr>
            <a:xfrm>
              <a:off x="-21960" y="1002706"/>
              <a:ext cx="12082779" cy="5741960"/>
              <a:chOff x="-21960" y="1002706"/>
              <a:chExt cx="12082779" cy="57419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57B3EA9-3159-68EE-828C-D4CA6CBF00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898" r="3898"/>
              <a:stretch/>
            </p:blipFill>
            <p:spPr>
              <a:xfrm>
                <a:off x="770732" y="1002706"/>
                <a:ext cx="3747099" cy="463064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63EFF0D-8361-73F6-FCDD-B609953E0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918" y="5716193"/>
                <a:ext cx="4078014" cy="1028473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EC0B87-A193-37D3-F4C4-A60B75691F2F}"/>
                  </a:ext>
                </a:extLst>
              </p:cNvPr>
              <p:cNvSpPr txBox="1"/>
              <p:nvPr/>
            </p:nvSpPr>
            <p:spPr>
              <a:xfrm>
                <a:off x="-21960" y="2967335"/>
                <a:ext cx="2049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Bead is typically a sphere or cylinder of a few mm diam.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0329FB4-31E3-C92F-5571-7265BF223475}"/>
                  </a:ext>
                </a:extLst>
              </p:cNvPr>
              <p:cNvGrpSpPr/>
              <p:nvPr/>
            </p:nvGrpSpPr>
            <p:grpSpPr>
              <a:xfrm>
                <a:off x="4802445" y="1079441"/>
                <a:ext cx="7258374" cy="5645188"/>
                <a:chOff x="4802445" y="1079441"/>
                <a:chExt cx="7258374" cy="5645188"/>
              </a:xfrm>
            </p:grpSpPr>
            <p:pic>
              <p:nvPicPr>
                <p:cNvPr id="20" name="Picture 19" descr="A graph of a graph showing the number of point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B498DA5-43FE-6EB0-58F9-8EC8393E4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02445" y="1250706"/>
                  <a:ext cx="7258374" cy="5473923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CD7196E-D67A-BC29-9735-F88E2F243205}"/>
                    </a:ext>
                  </a:extLst>
                </p:cNvPr>
                <p:cNvSpPr txBox="1"/>
                <p:nvPr/>
              </p:nvSpPr>
              <p:spPr>
                <a:xfrm>
                  <a:off x="6841865" y="1079441"/>
                  <a:ext cx="4012602" cy="5539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100" dirty="0"/>
                    <a:t>TEM (n = 19)</a:t>
                  </a:r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3633F7-E2F9-AF51-BE14-6B0145509755}"/>
                </a:ext>
              </a:extLst>
            </p:cNvPr>
            <p:cNvSpPr txBox="1"/>
            <p:nvPr/>
          </p:nvSpPr>
          <p:spPr>
            <a:xfrm>
              <a:off x="8337178" y="1723410"/>
              <a:ext cx="163976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i="1" dirty="0">
                  <a:solidFill>
                    <a:srgbClr val="FF0000"/>
                  </a:solidFill>
                </a:rPr>
                <a:t>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343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76" y="542132"/>
            <a:ext cx="6837486" cy="4371166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2"/>
          <p:cNvSpPr txBox="1"/>
          <p:nvPr/>
        </p:nvSpPr>
        <p:spPr>
          <a:xfrm>
            <a:off x="0" y="949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Sora SemiBold"/>
                <a:ea typeface="Sora SemiBold"/>
                <a:cs typeface="Sora SemiBold"/>
                <a:sym typeface="Sora SemiBold"/>
              </a:rPr>
              <a:t>Detecting the Axion with A Haloscope</a:t>
            </a:r>
            <a:endParaRPr sz="2500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cxnSp>
        <p:nvCxnSpPr>
          <p:cNvPr id="773" name="Google Shape;773;p42"/>
          <p:cNvCxnSpPr>
            <a:cxnSpLocks/>
          </p:cNvCxnSpPr>
          <p:nvPr/>
        </p:nvCxnSpPr>
        <p:spPr>
          <a:xfrm>
            <a:off x="6933200" y="1271830"/>
            <a:ext cx="0" cy="125207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74" name="Google Shape;77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5359" y="2523894"/>
            <a:ext cx="2466740" cy="14157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08D487-C9D5-0E00-298B-39A873168864}"/>
              </a:ext>
            </a:extLst>
          </p:cNvPr>
          <p:cNvSpPr/>
          <p:nvPr/>
        </p:nvSpPr>
        <p:spPr>
          <a:xfrm>
            <a:off x="5066662" y="3709621"/>
            <a:ext cx="1024435" cy="739996"/>
          </a:xfrm>
          <a:prstGeom prst="rect">
            <a:avLst/>
          </a:prstGeom>
          <a:gradFill flip="none" rotWithShape="1">
            <a:gsLst>
              <a:gs pos="0">
                <a:srgbClr val="7A81FF">
                  <a:tint val="66000"/>
                  <a:satMod val="160000"/>
                </a:srgbClr>
              </a:gs>
              <a:gs pos="50000">
                <a:srgbClr val="7A81FF">
                  <a:tint val="44500"/>
                  <a:satMod val="160000"/>
                </a:srgbClr>
              </a:gs>
              <a:gs pos="100000">
                <a:srgbClr val="7A81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" sz="12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Cavity</a:t>
            </a:r>
            <a:endParaRPr lang="en-US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C804A5F-ED9F-21D8-0A1A-8AC1770F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60" y="3709621"/>
            <a:ext cx="2507540" cy="5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AC2579-7955-F5DA-DF77-367F03FA5229}"/>
                  </a:ext>
                </a:extLst>
              </p:cNvPr>
              <p:cNvSpPr txBox="1"/>
              <p:nvPr/>
            </p:nvSpPr>
            <p:spPr>
              <a:xfrm>
                <a:off x="1371600" y="2946015"/>
                <a:ext cx="1860702" cy="571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a:rPr lang="en-US" sz="1400" b="0" i="1" smtClean="0">
                            <a:latin typeface="Cambria Math" charset="0"/>
                          </a:rPr>
                          <m:t>𝑎</m:t>
                        </m:r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𝛾𝛾</m:t>
                        </m:r>
                      </m:sub>
                    </m:sSub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𝛾𝛾</m:t>
                        </m:r>
                      </m:sub>
                    </m:sSub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𝑎</m:t>
                    </m:r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</m:acc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400" dirty="0">
                    <a:latin typeface="Sora" pitchFamily="2" charset="0"/>
                    <a:cs typeface="Sora" pitchFamily="2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AC2579-7955-F5DA-DF77-367F03FA5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946015"/>
                <a:ext cx="1860702" cy="571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6D6871-04B9-72BA-1816-D30459F7A5F7}"/>
                  </a:ext>
                </a:extLst>
              </p:cNvPr>
              <p:cNvSpPr txBox="1"/>
              <p:nvPr/>
            </p:nvSpPr>
            <p:spPr>
              <a:xfrm>
                <a:off x="4425660" y="4260806"/>
                <a:ext cx="4572000" cy="762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lang="en-US" sz="1400" i="1">
                              <a:latin typeface="Cambria Math" charset="0"/>
                            </a:rPr>
                            <m:t>𝑛𝑚𝑙</m:t>
                          </m:r>
                        </m:sub>
                      </m:sSub>
                      <m:r>
                        <a:rPr lang="en-US" sz="1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trlPr>
                                        <a:rPr lang="is-I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400" i="1">
                                          <a:latin typeface="Cambria Math" charset="0"/>
                                        </a:rPr>
                                        <m:t>𝑉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p>
                                    <m:e>
                                      <m:r>
                                        <a:rPr lang="en-US" sz="1400" b="0" i="1" smtClean="0">
                                          <a:latin typeface="Cambria Math" charset="0"/>
                                        </a:rPr>
                                        <m:t>𝑑𝑉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∙</m:t>
                                      </m:r>
                                    </m:e>
                                  </m:nary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is-I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charset="0"/>
                            </a:rPr>
                            <m:t>𝑉</m:t>
                          </m:r>
                          <m:nary>
                            <m:naryPr>
                              <m:ctrlPr>
                                <a:rPr lang="is-I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400" i="1">
                                  <a:latin typeface="Cambria Math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charset="0"/>
                                </a:rPr>
                                <m:t> </m:t>
                              </m:r>
                            </m:sup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𝑑𝑉</m:t>
                              </m:r>
                              <m:r>
                                <a:rPr lang="en-US" sz="1400" i="1">
                                  <a:latin typeface="Cambria Math" charset="0"/>
                                </a:rPr>
                                <m:t>𝜖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r-H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6D6871-04B9-72BA-1816-D30459F7A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660" y="4260806"/>
                <a:ext cx="4572000" cy="762132"/>
              </a:xfrm>
              <a:prstGeom prst="rect">
                <a:avLst/>
              </a:prstGeom>
              <a:blipFill>
                <a:blip r:embed="rId7"/>
                <a:stretch>
                  <a:fillRect t="-42623" b="-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491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595D-FF46-D1F7-3DF6-EF7615428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33" y="59732"/>
            <a:ext cx="7704000" cy="572700"/>
          </a:xfrm>
        </p:spPr>
        <p:txBody>
          <a:bodyPr/>
          <a:lstStyle/>
          <a:p>
            <a:r>
              <a:rPr lang="en-US" dirty="0"/>
              <a:t>Axion Signal Detection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8497745-E1A5-3DE3-6BB7-FF62ABBEB67D}"/>
              </a:ext>
            </a:extLst>
          </p:cNvPr>
          <p:cNvSpPr txBox="1">
            <a:spLocks/>
          </p:cNvSpPr>
          <p:nvPr/>
        </p:nvSpPr>
        <p:spPr>
          <a:xfrm>
            <a:off x="184663" y="2827446"/>
            <a:ext cx="9034818" cy="37883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Sora" pitchFamily="2" charset="0"/>
                <a:cs typeface="Sora" pitchFamily="2" charset="0"/>
              </a:rPr>
              <a:t>Scan rate: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latin typeface="Sora" pitchFamily="2" charset="0"/>
              <a:cs typeface="Sor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b="0" i="1" dirty="0">
              <a:latin typeface="Sora" pitchFamily="2" charset="0"/>
              <a:cs typeface="Sor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b="0" i="1" dirty="0">
              <a:latin typeface="Sora" pitchFamily="2" charset="0"/>
              <a:cs typeface="Sor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latin typeface="Sora" pitchFamily="2" charset="0"/>
              <a:cs typeface="Sor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E87868D8-6738-130A-748C-832D98CE29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4663" y="872516"/>
                <a:ext cx="9034818" cy="56810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latin typeface="Sora" pitchFamily="2" charset="0"/>
                    <a:cs typeface="Sora" pitchFamily="2" charset="0"/>
                  </a:rPr>
                  <a:t>Power: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𝑎</m:t>
                        </m:r>
                        <m:r>
                          <a:rPr lang="en-US" sz="2400" i="1">
                            <a:latin typeface="Cambria Math" charset="0"/>
                          </a:rPr>
                          <m:t>𝛾𝛾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ℏ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is-I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𝛽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𝛽</m:t>
                            </m:r>
                          </m:den>
                        </m:f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2400" i="1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𝑒𝑥𝑡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latin typeface="Cambria Math" charset="0"/>
                      </a:rPr>
                      <m:t>𝑄𝑉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𝑛𝑚𝑙</m:t>
                        </m:r>
                      </m:sub>
                    </m:sSub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𝛿𝜈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charset="0"/>
                                      </a:rPr>
                                      <m:t>Δ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endParaRPr lang="en-US" sz="2000" dirty="0">
                  <a:latin typeface="Sora" pitchFamily="2" charset="0"/>
                  <a:cs typeface="Sora" pitchFamily="2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>
                    <a:latin typeface="Sora" pitchFamily="2" charset="0"/>
                    <a:cs typeface="Sora" pitchFamily="2" charset="0"/>
                  </a:rPr>
                  <a:t>Signal to noise ratio: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latin typeface="Sora" pitchFamily="2" charset="0"/>
                  <a:cs typeface="Sora" pitchFamily="2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>
                    <a:latin typeface="Sora" pitchFamily="2" charset="0"/>
                    <a:cs typeface="Sor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E87868D8-6738-130A-748C-832D98CE2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63" y="872516"/>
                <a:ext cx="9034818" cy="5681049"/>
              </a:xfrm>
              <a:prstGeom prst="rect">
                <a:avLst/>
              </a:prstGeom>
              <a:blipFill>
                <a:blip r:embed="rId3"/>
                <a:stretch>
                  <a:fillRect l="-702" t="-2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FB934BA-B1D7-B15B-5B66-79DFF4741D58}"/>
                  </a:ext>
                </a:extLst>
              </p:cNvPr>
              <p:cNvSpPr/>
              <p:nvPr/>
            </p:nvSpPr>
            <p:spPr>
              <a:xfrm>
                <a:off x="2997824" y="1585312"/>
                <a:ext cx="2770910" cy="113829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𝑆𝑁𝑅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bg-BG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bg-BG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FB934BA-B1D7-B15B-5B66-79DFF4741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24" y="1585312"/>
                <a:ext cx="2770910" cy="11382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2D879A7F-4A0D-A939-80DD-3E870B99F229}"/>
              </a:ext>
            </a:extLst>
          </p:cNvPr>
          <p:cNvGrpSpPr/>
          <p:nvPr/>
        </p:nvGrpSpPr>
        <p:grpSpPr>
          <a:xfrm>
            <a:off x="1076776" y="3285227"/>
            <a:ext cx="6990447" cy="1323507"/>
            <a:chOff x="1587134" y="2135588"/>
            <a:chExt cx="6600486" cy="132350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D66609-D369-BBCF-7130-6049C21282E8}"/>
                </a:ext>
              </a:extLst>
            </p:cNvPr>
            <p:cNvSpPr txBox="1"/>
            <p:nvPr/>
          </p:nvSpPr>
          <p:spPr>
            <a:xfrm>
              <a:off x="3450180" y="3120541"/>
              <a:ext cx="201790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ora" pitchFamily="2" charset="0"/>
                  <a:cs typeface="Sora" pitchFamily="2" charset="0"/>
                </a:rPr>
                <a:t>Theory parameters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AA9152F-66B7-8D64-474E-53AD188EC514}"/>
                    </a:ext>
                  </a:extLst>
                </p:cNvPr>
                <p:cNvSpPr/>
                <p:nvPr/>
              </p:nvSpPr>
              <p:spPr>
                <a:xfrm>
                  <a:off x="1587134" y="2135588"/>
                  <a:ext cx="6600486" cy="86038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  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𝜈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charset="0"/>
                          </a:rPr>
                          <m:t> ~ 40 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charset="0"/>
                              </a:rPr>
                              <m:t>𝑀𝐻𝑧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charset="0"/>
                              </a:rPr>
                              <m:t>𝑦𝑒𝑎𝑟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charset="0"/>
                              </a:rPr>
                              <m:t>𝜁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charset="0"/>
                              </a:rPr>
                              <m:t>.7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latin typeface="Cambria Math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charset="0"/>
                                  </a:rPr>
                                  <m:t>𝐿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lang="en-US" sz="1600" i="1">
                            <a:latin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charset="0"/>
                                  </a:rPr>
                                  <m:t>6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is-I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bg-BG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charset="0"/>
                                                  </a:rPr>
                                                  <m:t>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charset="0"/>
                                                  </a:rPr>
                                                  <m:t>𝑎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charset="0"/>
                                                  </a:rPr>
                                                  <m:t>𝛾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charset="0"/>
                                                  </a:rPr>
                                                  <m:t>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charset="0"/>
                                                  </a:rPr>
                                                  <m:t>𝑎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charset="0"/>
                                                  </a:rPr>
                                                  <m:t>𝛾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charset="0"/>
                                                  </a:rPr>
                                                  <m:t>𝐾𝑆𝑉𝑍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0.45 </m:t>
                                    </m:r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𝐺𝑒𝑉</m:t>
                                    </m:r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/</m:t>
                                    </m:r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𝑐</m:t>
                                    </m:r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/2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1+</m:t>
                                    </m:r>
                                    <m:r>
                                      <a:rPr lang="en-US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/2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is-I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bg-BG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9 </m:t>
                                            </m:r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𝑉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1.5 </m:t>
                                    </m:r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𝐿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𝑚𝑛𝑙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0.5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𝑆𝑌𝑆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60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AA9152F-66B7-8D64-474E-53AD188EC5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7134" y="2135588"/>
                  <a:ext cx="6600486" cy="860385"/>
                </a:xfrm>
                <a:prstGeom prst="rect">
                  <a:avLst/>
                </a:prstGeom>
                <a:blipFill>
                  <a:blip r:embed="rId5"/>
                  <a:stretch>
                    <a:fillRect l="-8152" r="-652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eft Brace 35">
              <a:extLst>
                <a:ext uri="{FF2B5EF4-FFF2-40B4-BE49-F238E27FC236}">
                  <a16:creationId xmlns:a16="http://schemas.microsoft.com/office/drawing/2014/main" id="{25512414-2D6A-E2CF-291C-433DE24B7FB3}"/>
                </a:ext>
              </a:extLst>
            </p:cNvPr>
            <p:cNvSpPr/>
            <p:nvPr/>
          </p:nvSpPr>
          <p:spPr>
            <a:xfrm rot="16200000">
              <a:off x="4604068" y="1927469"/>
              <a:ext cx="95476" cy="2056810"/>
            </a:xfrm>
            <a:prstGeom prst="leftBrace">
              <a:avLst>
                <a:gd name="adj1" fmla="val 32967"/>
                <a:gd name="adj2" fmla="val 50000"/>
              </a:avLst>
            </a:prstGeom>
            <a:ln w="12700"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DC8738-94E0-AFC0-FEF0-244EB01DA9E1}"/>
              </a:ext>
            </a:extLst>
          </p:cNvPr>
          <p:cNvGrpSpPr/>
          <p:nvPr/>
        </p:nvGrpSpPr>
        <p:grpSpPr>
          <a:xfrm>
            <a:off x="6275589" y="1740879"/>
            <a:ext cx="2625757" cy="1686956"/>
            <a:chOff x="6218698" y="5071767"/>
            <a:chExt cx="2625757" cy="1686956"/>
          </a:xfrm>
        </p:grpSpPr>
        <p:pic>
          <p:nvPicPr>
            <p:cNvPr id="38" name="Picture 37" descr="Figure 1.pdf">
              <a:extLst>
                <a:ext uri="{FF2B5EF4-FFF2-40B4-BE49-F238E27FC236}">
                  <a16:creationId xmlns:a16="http://schemas.microsoft.com/office/drawing/2014/main" id="{2DC01785-3132-CA6C-93C1-8DDDD1F2E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013" t="43812" r="9343" b="22599"/>
            <a:stretch/>
          </p:blipFill>
          <p:spPr>
            <a:xfrm>
              <a:off x="6588029" y="5180253"/>
              <a:ext cx="2161404" cy="120281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1B057C-2FFD-3FFD-DBC8-016D75E65A03}"/>
                </a:ext>
              </a:extLst>
            </p:cNvPr>
            <p:cNvSpPr txBox="1"/>
            <p:nvPr/>
          </p:nvSpPr>
          <p:spPr>
            <a:xfrm>
              <a:off x="7094884" y="6389391"/>
              <a:ext cx="1209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Frequency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8AAD554-B40D-B6B6-5D23-41277FF643F3}"/>
                </a:ext>
              </a:extLst>
            </p:cNvPr>
            <p:cNvGrpSpPr/>
            <p:nvPr/>
          </p:nvGrpSpPr>
          <p:grpSpPr>
            <a:xfrm>
              <a:off x="6555018" y="5096740"/>
              <a:ext cx="2289437" cy="1351176"/>
              <a:chOff x="6555018" y="5096740"/>
              <a:chExt cx="2289437" cy="1351176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E596D1E-B859-C5D6-F807-4640576B7D74}"/>
                  </a:ext>
                </a:extLst>
              </p:cNvPr>
              <p:cNvCxnSpPr/>
              <p:nvPr/>
            </p:nvCxnSpPr>
            <p:spPr>
              <a:xfrm flipV="1">
                <a:off x="6555018" y="6432331"/>
                <a:ext cx="2289437" cy="464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1152CD21-7CA4-9CC7-4268-CF315A34E81E}"/>
                  </a:ext>
                </a:extLst>
              </p:cNvPr>
              <p:cNvCxnSpPr/>
              <p:nvPr/>
            </p:nvCxnSpPr>
            <p:spPr>
              <a:xfrm flipH="1" flipV="1">
                <a:off x="6563761" y="5096740"/>
                <a:ext cx="0" cy="1351176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CFB44-9DEF-6DBA-AC77-77174A11718C}"/>
                </a:ext>
              </a:extLst>
            </p:cNvPr>
            <p:cNvSpPr txBox="1"/>
            <p:nvPr/>
          </p:nvSpPr>
          <p:spPr>
            <a:xfrm rot="16200000">
              <a:off x="5693474" y="5596991"/>
              <a:ext cx="141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Signal power</a:t>
              </a:r>
            </a:p>
          </p:txBody>
        </p:sp>
      </p:grpSp>
      <p:sp>
        <p:nvSpPr>
          <p:cNvPr id="4" name="Left Brace 3">
            <a:extLst>
              <a:ext uri="{FF2B5EF4-FFF2-40B4-BE49-F238E27FC236}">
                <a16:creationId xmlns:a16="http://schemas.microsoft.com/office/drawing/2014/main" id="{AC8AC0BE-9258-D770-A7A9-F452B8424AA8}"/>
              </a:ext>
            </a:extLst>
          </p:cNvPr>
          <p:cNvSpPr/>
          <p:nvPr/>
        </p:nvSpPr>
        <p:spPr>
          <a:xfrm rot="16200000">
            <a:off x="4091318" y="3112546"/>
            <a:ext cx="95476" cy="2178328"/>
          </a:xfrm>
          <a:prstGeom prst="leftBrace">
            <a:avLst>
              <a:gd name="adj1" fmla="val 32967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BF8B49-88ED-7C01-2E5A-1E69DB925F5F}"/>
                  </a:ext>
                </a:extLst>
              </p:cNvPr>
              <p:cNvSpPr txBox="1"/>
              <p:nvPr/>
            </p:nvSpPr>
            <p:spPr>
              <a:xfrm>
                <a:off x="463102" y="4309781"/>
                <a:ext cx="2649687" cy="89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a:rPr lang="en-US" sz="1400" b="0" i="1" smtClean="0">
                            <a:latin typeface="Cambria Math" charset="0"/>
                          </a:rPr>
                          <m:t>𝑎</m:t>
                        </m:r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𝛾𝛾</m:t>
                        </m:r>
                      </m:sub>
                    </m:sSub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𝛾𝛾</m:t>
                        </m:r>
                      </m:sub>
                    </m:sSub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𝑎</m:t>
                    </m:r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</m:acc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400" dirty="0">
                    <a:latin typeface="Sora" pitchFamily="2" charset="0"/>
                    <a:cs typeface="Sora" pitchFamily="2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sz="1400" b="0" i="1" smtClean="0">
                            <a:latin typeface="Cambria Math" charset="0"/>
                          </a:rPr>
                          <m:t>𝑎</m:t>
                        </m:r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𝛾𝛾</m:t>
                        </m:r>
                      </m:sub>
                    </m:sSub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  <m:r>
                              <a:rPr lang="en-US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r>
                          <a:rPr lang="en-US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>
                    <a:latin typeface="Sora" pitchFamily="2" charset="0"/>
                    <a:cs typeface="Sora" pitchFamily="2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BF8B49-88ED-7C01-2E5A-1E69DB925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02" y="4309781"/>
                <a:ext cx="2649687" cy="8974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7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02"/>
          <p:cNvSpPr txBox="1"/>
          <p:nvPr/>
        </p:nvSpPr>
        <p:spPr>
          <a:xfrm>
            <a:off x="107675" y="928612"/>
            <a:ext cx="40599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Axion - hypothetical particle proposed to solve the strong CP problem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Dark matter properties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Low frequency cavity – faster scan rate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Why are high frequencies so challenging to search?</a:t>
            </a:r>
          </a:p>
        </p:txBody>
      </p:sp>
      <p:sp>
        <p:nvSpPr>
          <p:cNvPr id="1515" name="Google Shape;1515;p102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latin typeface="Sora"/>
                <a:ea typeface="Sora"/>
                <a:cs typeface="Sora"/>
                <a:sym typeface="Sora"/>
              </a:rPr>
              <a:t>Axion Dark Matter</a:t>
            </a:r>
            <a:endParaRPr sz="2300" b="1" dirty="0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516" name="Google Shape;1516;p102"/>
          <p:cNvSpPr/>
          <p:nvPr/>
        </p:nvSpPr>
        <p:spPr>
          <a:xfrm>
            <a:off x="107675" y="307675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02"/>
          <p:cNvSpPr/>
          <p:nvPr/>
        </p:nvSpPr>
        <p:spPr>
          <a:xfrm>
            <a:off x="8643963" y="4799763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02"/>
          <p:cNvSpPr/>
          <p:nvPr/>
        </p:nvSpPr>
        <p:spPr>
          <a:xfrm>
            <a:off x="8669800" y="4522188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02"/>
          <p:cNvSpPr/>
          <p:nvPr/>
        </p:nvSpPr>
        <p:spPr>
          <a:xfrm>
            <a:off x="7872675" y="784550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0" name="Google Shape;1520;p102"/>
          <p:cNvGrpSpPr/>
          <p:nvPr/>
        </p:nvGrpSpPr>
        <p:grpSpPr>
          <a:xfrm>
            <a:off x="8014100" y="95650"/>
            <a:ext cx="1038050" cy="212025"/>
            <a:chOff x="1950900" y="371875"/>
            <a:chExt cx="1038050" cy="212025"/>
          </a:xfrm>
        </p:grpSpPr>
        <p:sp>
          <p:nvSpPr>
            <p:cNvPr id="1521" name="Google Shape;1521;p102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2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2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2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2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2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2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2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2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2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1" name="Google Shape;1531;p102"/>
          <p:cNvSpPr/>
          <p:nvPr/>
        </p:nvSpPr>
        <p:spPr>
          <a:xfrm>
            <a:off x="527025" y="4780775"/>
            <a:ext cx="525100" cy="19000"/>
          </a:xfrm>
          <a:custGeom>
            <a:avLst/>
            <a:gdLst/>
            <a:ahLst/>
            <a:cxnLst/>
            <a:rect l="l" t="t" r="r" b="b"/>
            <a:pathLst>
              <a:path w="21004" h="760" extrusionOk="0">
                <a:moveTo>
                  <a:pt x="365" y="0"/>
                </a:moveTo>
                <a:cubicBezTo>
                  <a:pt x="152" y="0"/>
                  <a:pt x="0" y="152"/>
                  <a:pt x="0" y="365"/>
                </a:cubicBezTo>
                <a:cubicBezTo>
                  <a:pt x="0" y="608"/>
                  <a:pt x="152" y="760"/>
                  <a:pt x="365" y="760"/>
                </a:cubicBezTo>
                <a:lnTo>
                  <a:pt x="20639" y="760"/>
                </a:lnTo>
                <a:cubicBezTo>
                  <a:pt x="20821" y="760"/>
                  <a:pt x="21004" y="608"/>
                  <a:pt x="21004" y="365"/>
                </a:cubicBezTo>
                <a:cubicBezTo>
                  <a:pt x="21004" y="152"/>
                  <a:pt x="20852" y="0"/>
                  <a:pt x="20639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02"/>
          <p:cNvSpPr/>
          <p:nvPr/>
        </p:nvSpPr>
        <p:spPr>
          <a:xfrm>
            <a:off x="263950" y="4496200"/>
            <a:ext cx="87425" cy="87425"/>
          </a:xfrm>
          <a:custGeom>
            <a:avLst/>
            <a:gdLst/>
            <a:ahLst/>
            <a:cxnLst/>
            <a:rect l="l" t="t" r="r" b="b"/>
            <a:pathLst>
              <a:path w="3497" h="3497" extrusionOk="0">
                <a:moveTo>
                  <a:pt x="1733" y="1"/>
                </a:moveTo>
                <a:cubicBezTo>
                  <a:pt x="760" y="1"/>
                  <a:pt x="1" y="761"/>
                  <a:pt x="1" y="1733"/>
                </a:cubicBezTo>
                <a:cubicBezTo>
                  <a:pt x="1" y="2706"/>
                  <a:pt x="760" y="3496"/>
                  <a:pt x="1733" y="3496"/>
                </a:cubicBezTo>
                <a:cubicBezTo>
                  <a:pt x="2706" y="3496"/>
                  <a:pt x="3496" y="2706"/>
                  <a:pt x="3496" y="1733"/>
                </a:cubicBezTo>
                <a:cubicBezTo>
                  <a:pt x="3496" y="761"/>
                  <a:pt x="2706" y="1"/>
                  <a:pt x="1733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02"/>
          <p:cNvSpPr/>
          <p:nvPr/>
        </p:nvSpPr>
        <p:spPr>
          <a:xfrm>
            <a:off x="8607100" y="4302563"/>
            <a:ext cx="35750" cy="36500"/>
          </a:xfrm>
          <a:custGeom>
            <a:avLst/>
            <a:gdLst/>
            <a:ahLst/>
            <a:cxnLst/>
            <a:rect l="l" t="t" r="r" b="b"/>
            <a:pathLst>
              <a:path w="1430" h="1460" extrusionOk="0">
                <a:moveTo>
                  <a:pt x="730" y="1"/>
                </a:moveTo>
                <a:cubicBezTo>
                  <a:pt x="335" y="1"/>
                  <a:pt x="1" y="335"/>
                  <a:pt x="1" y="730"/>
                </a:cubicBezTo>
                <a:cubicBezTo>
                  <a:pt x="1" y="1125"/>
                  <a:pt x="335" y="1460"/>
                  <a:pt x="730" y="1460"/>
                </a:cubicBezTo>
                <a:cubicBezTo>
                  <a:pt x="1125" y="1460"/>
                  <a:pt x="1429" y="1125"/>
                  <a:pt x="1429" y="730"/>
                </a:cubicBezTo>
                <a:cubicBezTo>
                  <a:pt x="1429" y="335"/>
                  <a:pt x="1125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4" name="Google Shape;153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3255" y="1036013"/>
            <a:ext cx="5059017" cy="34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0A947A0-FEFF-3B1F-3915-28D3B24E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" y="3238448"/>
            <a:ext cx="2430206" cy="15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02"/>
          <p:cNvSpPr txBox="1"/>
          <p:nvPr/>
        </p:nvSpPr>
        <p:spPr>
          <a:xfrm>
            <a:off x="107675" y="928612"/>
            <a:ext cx="40599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Axion - hypothetical particle proposed to solve the strong CP problem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Dark matter properties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Low frequency cavity – faster scan rate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Why are high frequencies so challenging to search?</a:t>
            </a:r>
          </a:p>
        </p:txBody>
      </p:sp>
      <p:sp>
        <p:nvSpPr>
          <p:cNvPr id="1515" name="Google Shape;1515;p102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latin typeface="Sora"/>
                <a:ea typeface="Sora"/>
                <a:cs typeface="Sora"/>
                <a:sym typeface="Sora"/>
              </a:rPr>
              <a:t>Axion Dark Matter</a:t>
            </a:r>
            <a:endParaRPr sz="2300" b="1" dirty="0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516" name="Google Shape;1516;p102"/>
          <p:cNvSpPr/>
          <p:nvPr/>
        </p:nvSpPr>
        <p:spPr>
          <a:xfrm>
            <a:off x="107675" y="307675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02"/>
          <p:cNvSpPr/>
          <p:nvPr/>
        </p:nvSpPr>
        <p:spPr>
          <a:xfrm>
            <a:off x="8643963" y="4799763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02"/>
          <p:cNvSpPr/>
          <p:nvPr/>
        </p:nvSpPr>
        <p:spPr>
          <a:xfrm>
            <a:off x="8669800" y="4522188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02"/>
          <p:cNvSpPr/>
          <p:nvPr/>
        </p:nvSpPr>
        <p:spPr>
          <a:xfrm>
            <a:off x="7872675" y="784550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0" name="Google Shape;1520;p102"/>
          <p:cNvGrpSpPr/>
          <p:nvPr/>
        </p:nvGrpSpPr>
        <p:grpSpPr>
          <a:xfrm>
            <a:off x="8014100" y="95650"/>
            <a:ext cx="1038050" cy="212025"/>
            <a:chOff x="1950900" y="371875"/>
            <a:chExt cx="1038050" cy="212025"/>
          </a:xfrm>
        </p:grpSpPr>
        <p:sp>
          <p:nvSpPr>
            <p:cNvPr id="1521" name="Google Shape;1521;p102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2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2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2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2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2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2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2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2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2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1" name="Google Shape;1531;p102"/>
          <p:cNvSpPr/>
          <p:nvPr/>
        </p:nvSpPr>
        <p:spPr>
          <a:xfrm>
            <a:off x="527025" y="4780775"/>
            <a:ext cx="525100" cy="19000"/>
          </a:xfrm>
          <a:custGeom>
            <a:avLst/>
            <a:gdLst/>
            <a:ahLst/>
            <a:cxnLst/>
            <a:rect l="l" t="t" r="r" b="b"/>
            <a:pathLst>
              <a:path w="21004" h="760" extrusionOk="0">
                <a:moveTo>
                  <a:pt x="365" y="0"/>
                </a:moveTo>
                <a:cubicBezTo>
                  <a:pt x="152" y="0"/>
                  <a:pt x="0" y="152"/>
                  <a:pt x="0" y="365"/>
                </a:cubicBezTo>
                <a:cubicBezTo>
                  <a:pt x="0" y="608"/>
                  <a:pt x="152" y="760"/>
                  <a:pt x="365" y="760"/>
                </a:cubicBezTo>
                <a:lnTo>
                  <a:pt x="20639" y="760"/>
                </a:lnTo>
                <a:cubicBezTo>
                  <a:pt x="20821" y="760"/>
                  <a:pt x="21004" y="608"/>
                  <a:pt x="21004" y="365"/>
                </a:cubicBezTo>
                <a:cubicBezTo>
                  <a:pt x="21004" y="152"/>
                  <a:pt x="20852" y="0"/>
                  <a:pt x="20639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02"/>
          <p:cNvSpPr/>
          <p:nvPr/>
        </p:nvSpPr>
        <p:spPr>
          <a:xfrm>
            <a:off x="263950" y="4496200"/>
            <a:ext cx="87425" cy="87425"/>
          </a:xfrm>
          <a:custGeom>
            <a:avLst/>
            <a:gdLst/>
            <a:ahLst/>
            <a:cxnLst/>
            <a:rect l="l" t="t" r="r" b="b"/>
            <a:pathLst>
              <a:path w="3497" h="3497" extrusionOk="0">
                <a:moveTo>
                  <a:pt x="1733" y="1"/>
                </a:moveTo>
                <a:cubicBezTo>
                  <a:pt x="760" y="1"/>
                  <a:pt x="1" y="761"/>
                  <a:pt x="1" y="1733"/>
                </a:cubicBezTo>
                <a:cubicBezTo>
                  <a:pt x="1" y="2706"/>
                  <a:pt x="760" y="3496"/>
                  <a:pt x="1733" y="3496"/>
                </a:cubicBezTo>
                <a:cubicBezTo>
                  <a:pt x="2706" y="3496"/>
                  <a:pt x="3496" y="2706"/>
                  <a:pt x="3496" y="1733"/>
                </a:cubicBezTo>
                <a:cubicBezTo>
                  <a:pt x="3496" y="761"/>
                  <a:pt x="2706" y="1"/>
                  <a:pt x="1733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02"/>
          <p:cNvSpPr/>
          <p:nvPr/>
        </p:nvSpPr>
        <p:spPr>
          <a:xfrm>
            <a:off x="8607100" y="4302563"/>
            <a:ext cx="35750" cy="36500"/>
          </a:xfrm>
          <a:custGeom>
            <a:avLst/>
            <a:gdLst/>
            <a:ahLst/>
            <a:cxnLst/>
            <a:rect l="l" t="t" r="r" b="b"/>
            <a:pathLst>
              <a:path w="1430" h="1460" extrusionOk="0">
                <a:moveTo>
                  <a:pt x="730" y="1"/>
                </a:moveTo>
                <a:cubicBezTo>
                  <a:pt x="335" y="1"/>
                  <a:pt x="1" y="335"/>
                  <a:pt x="1" y="730"/>
                </a:cubicBezTo>
                <a:cubicBezTo>
                  <a:pt x="1" y="1125"/>
                  <a:pt x="335" y="1460"/>
                  <a:pt x="730" y="1460"/>
                </a:cubicBezTo>
                <a:cubicBezTo>
                  <a:pt x="1125" y="1460"/>
                  <a:pt x="1429" y="1125"/>
                  <a:pt x="1429" y="730"/>
                </a:cubicBezTo>
                <a:cubicBezTo>
                  <a:pt x="1429" y="335"/>
                  <a:pt x="1125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4" name="Google Shape;153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133" y="1036013"/>
            <a:ext cx="5059017" cy="34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69BA2C7-45AA-AC30-9875-6F78A7F83A12}"/>
              </a:ext>
            </a:extLst>
          </p:cNvPr>
          <p:cNvSpPr/>
          <p:nvPr/>
        </p:nvSpPr>
        <p:spPr>
          <a:xfrm>
            <a:off x="5436813" y="2683565"/>
            <a:ext cx="2750949" cy="9442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36BF8E-22F0-5F55-39E1-C382D6CE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5" y="3238448"/>
            <a:ext cx="2430206" cy="15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9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CB628-87A8-514A-A703-2CF9AD989505}"/>
              </a:ext>
            </a:extLst>
          </p:cNvPr>
          <p:cNvSpPr txBox="1"/>
          <p:nvPr/>
        </p:nvSpPr>
        <p:spPr>
          <a:xfrm>
            <a:off x="0" y="0"/>
            <a:ext cx="9144000" cy="433983"/>
          </a:xfrm>
          <a:prstGeom prst="rect">
            <a:avLst/>
          </a:prstGeom>
          <a:solidFill>
            <a:srgbClr val="0432FF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Measured Mode Map for 7 Rod + Barrel vs 7 Rod + PBG</a:t>
            </a:r>
          </a:p>
        </p:txBody>
      </p:sp>
      <p:pic>
        <p:nvPicPr>
          <p:cNvPr id="4" name="Picture 3" descr="A graph of 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94831E75-4A2E-1F96-098B-9A5A6F07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50" y="433983"/>
            <a:ext cx="3518251" cy="4709518"/>
          </a:xfrm>
          <a:prstGeom prst="rect">
            <a:avLst/>
          </a:prstGeom>
        </p:spPr>
      </p:pic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AD8CFC0-B40B-5D92-9C59-7C0CD7A1A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33983"/>
            <a:ext cx="3518250" cy="4709517"/>
          </a:xfrm>
          <a:prstGeom prst="rect">
            <a:avLst/>
          </a:prstGeom>
        </p:spPr>
      </p:pic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2ADDDA9C-32F0-304E-F8CA-6F43AEB688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87" t="28888" r="3725" b="31650"/>
          <a:stretch/>
        </p:blipFill>
        <p:spPr>
          <a:xfrm rot="5400000">
            <a:off x="7301239" y="2164876"/>
            <a:ext cx="2447888" cy="869867"/>
          </a:xfrm>
          <a:prstGeom prst="rect">
            <a:avLst/>
          </a:prstGeom>
        </p:spPr>
      </p:pic>
      <p:pic>
        <p:nvPicPr>
          <p:cNvPr id="10" name="Picture 9" descr="A copper cylinder on a table&#10;&#10;Description automatically generated">
            <a:extLst>
              <a:ext uri="{FF2B5EF4-FFF2-40B4-BE49-F238E27FC236}">
                <a16:creationId xmlns:a16="http://schemas.microsoft.com/office/drawing/2014/main" id="{DFFAA403-2835-2030-0670-BD8B3048B8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8" t="31607" r="2308" b="25876"/>
          <a:stretch/>
        </p:blipFill>
        <p:spPr>
          <a:xfrm rot="5400000">
            <a:off x="-632882" y="2137122"/>
            <a:ext cx="2447888" cy="92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4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76" y="648458"/>
            <a:ext cx="6837486" cy="4371166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01"/>
          <p:cNvSpPr txBox="1"/>
          <p:nvPr/>
        </p:nvSpPr>
        <p:spPr>
          <a:xfrm>
            <a:off x="-125" y="75775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Sora SemiBold"/>
                <a:ea typeface="Sora SemiBold"/>
                <a:cs typeface="Sora SemiBold"/>
                <a:sym typeface="Sora SemiBold"/>
              </a:rPr>
              <a:t>Detecting the Axion with A Haloscope</a:t>
            </a:r>
            <a:endParaRPr sz="2500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cxnSp>
        <p:nvCxnSpPr>
          <p:cNvPr id="1508" name="Google Shape;1508;p101"/>
          <p:cNvCxnSpPr/>
          <p:nvPr/>
        </p:nvCxnSpPr>
        <p:spPr>
          <a:xfrm>
            <a:off x="6933200" y="1367525"/>
            <a:ext cx="10200" cy="1607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09" name="Google Shape;150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3250" y="3145625"/>
            <a:ext cx="2868700" cy="170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B491E1E-53FC-760E-489D-781A9427BFC5}"/>
              </a:ext>
            </a:extLst>
          </p:cNvPr>
          <p:cNvGrpSpPr/>
          <p:nvPr/>
        </p:nvGrpSpPr>
        <p:grpSpPr>
          <a:xfrm>
            <a:off x="0" y="0"/>
            <a:ext cx="9144000" cy="5143501"/>
            <a:chOff x="0" y="0"/>
            <a:chExt cx="12192000" cy="68580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93CB628-87A8-514A-A703-2CF9AD989505}"/>
                </a:ext>
              </a:extLst>
            </p:cNvPr>
            <p:cNvSpPr txBox="1"/>
            <p:nvPr/>
          </p:nvSpPr>
          <p:spPr>
            <a:xfrm>
              <a:off x="0" y="0"/>
              <a:ext cx="12192000" cy="578644"/>
            </a:xfrm>
            <a:prstGeom prst="rect">
              <a:avLst/>
            </a:prstGeom>
            <a:solidFill>
              <a:srgbClr val="0432FF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100" dirty="0">
                  <a:solidFill>
                    <a:schemeClr val="bg1"/>
                  </a:solidFill>
                  <a:latin typeface="+mj-lt"/>
                </a:rPr>
                <a:t>Measured Mode Map for 7 Rod + Barrel vs 7 Rod + PBG</a:t>
              </a:r>
            </a:p>
          </p:txBody>
        </p:sp>
        <p:pic>
          <p:nvPicPr>
            <p:cNvPr id="4" name="Picture 3" descr="A graph of a graph of a wave&#10;&#10;Description automatically generated with medium confidence">
              <a:extLst>
                <a:ext uri="{FF2B5EF4-FFF2-40B4-BE49-F238E27FC236}">
                  <a16:creationId xmlns:a16="http://schemas.microsoft.com/office/drawing/2014/main" id="{94831E75-4A2E-1F96-098B-9A5A6F073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999" y="578644"/>
              <a:ext cx="4691001" cy="6279357"/>
            </a:xfrm>
            <a:prstGeom prst="rect">
              <a:avLst/>
            </a:prstGeom>
          </p:spPr>
        </p:pic>
        <p:pic>
          <p:nvPicPr>
            <p:cNvPr id="6" name="Picture 5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AAD8CFC0-B40B-5D92-9C59-7C0CD7A1A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578644"/>
              <a:ext cx="4691000" cy="6279356"/>
            </a:xfrm>
            <a:prstGeom prst="rect">
              <a:avLst/>
            </a:prstGeom>
          </p:spPr>
        </p:pic>
        <p:pic>
          <p:nvPicPr>
            <p:cNvPr id="8" name="Picture 7" descr="A close-up of a machine&#10;&#10;Description automatically generated">
              <a:extLst>
                <a:ext uri="{FF2B5EF4-FFF2-40B4-BE49-F238E27FC236}">
                  <a16:creationId xmlns:a16="http://schemas.microsoft.com/office/drawing/2014/main" id="{2ADDDA9C-32F0-304E-F8CA-6F43AEB68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987" t="28888" r="3725" b="31650"/>
            <a:stretch/>
          </p:blipFill>
          <p:spPr>
            <a:xfrm rot="5400000">
              <a:off x="9734986" y="2886500"/>
              <a:ext cx="3263850" cy="1159823"/>
            </a:xfrm>
            <a:prstGeom prst="rect">
              <a:avLst/>
            </a:prstGeom>
          </p:spPr>
        </p:pic>
        <p:pic>
          <p:nvPicPr>
            <p:cNvPr id="10" name="Picture 9" descr="A copper cylinder on a table&#10;&#10;Description automatically generated">
              <a:extLst>
                <a:ext uri="{FF2B5EF4-FFF2-40B4-BE49-F238E27FC236}">
                  <a16:creationId xmlns:a16="http://schemas.microsoft.com/office/drawing/2014/main" id="{DFFAA403-2835-2030-0670-BD8B3048B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38" t="31607" r="2308" b="25876"/>
            <a:stretch/>
          </p:blipFill>
          <p:spPr>
            <a:xfrm rot="5400000">
              <a:off x="-843843" y="2849496"/>
              <a:ext cx="3263851" cy="1233830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2BF4373-268F-B2DA-D1E1-C5A5A1267166}"/>
                </a:ext>
              </a:extLst>
            </p:cNvPr>
            <p:cNvCxnSpPr>
              <a:cxnSpLocks/>
            </p:cNvCxnSpPr>
            <p:nvPr/>
          </p:nvCxnSpPr>
          <p:spPr>
            <a:xfrm>
              <a:off x="1893346" y="2377443"/>
              <a:ext cx="8756724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C0AB65-9B1E-FC08-9A88-F8B770FEB8CE}"/>
                </a:ext>
              </a:extLst>
            </p:cNvPr>
            <p:cNvCxnSpPr>
              <a:cxnSpLocks/>
            </p:cNvCxnSpPr>
            <p:nvPr/>
          </p:nvCxnSpPr>
          <p:spPr>
            <a:xfrm>
              <a:off x="1884380" y="3422732"/>
              <a:ext cx="8756724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60404B-D821-E20E-7EF1-41AECD6DF4E5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14" y="4306651"/>
              <a:ext cx="8756724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FE5111-14C6-C928-2B7C-3CC71161AA55}"/>
                </a:ext>
              </a:extLst>
            </p:cNvPr>
            <p:cNvCxnSpPr>
              <a:cxnSpLocks/>
            </p:cNvCxnSpPr>
            <p:nvPr/>
          </p:nvCxnSpPr>
          <p:spPr>
            <a:xfrm>
              <a:off x="1886174" y="5113477"/>
              <a:ext cx="8756724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38B3A63-30B1-EAF5-CD79-3F58719FBFD5}"/>
                </a:ext>
              </a:extLst>
            </p:cNvPr>
            <p:cNvCxnSpPr>
              <a:cxnSpLocks/>
            </p:cNvCxnSpPr>
            <p:nvPr/>
          </p:nvCxnSpPr>
          <p:spPr>
            <a:xfrm>
              <a:off x="1887968" y="5932849"/>
              <a:ext cx="8756724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6E16BD-9B01-0723-CB43-0AFACCBEF396}"/>
                </a:ext>
              </a:extLst>
            </p:cNvPr>
            <p:cNvSpPr txBox="1"/>
            <p:nvPr/>
          </p:nvSpPr>
          <p:spPr>
            <a:xfrm>
              <a:off x="8566288" y="2707803"/>
              <a:ext cx="195609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</a:rPr>
                <a:t>TEM Modes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480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110"/>
          <p:cNvSpPr txBox="1">
            <a:spLocks noGrp="1"/>
          </p:cNvSpPr>
          <p:nvPr>
            <p:ph type="title"/>
          </p:nvPr>
        </p:nvSpPr>
        <p:spPr>
          <a:xfrm>
            <a:off x="726775" y="292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/>
              <a:t>19 Rod Tuning Scheme</a:t>
            </a:r>
            <a:endParaRPr sz="2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0C98B-B56E-3662-F1D3-A6248A0395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30897-CDB8-BE75-2907-73DA13D5C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ircle with a number of circles in it&#10;&#10;Description automatically generated with medium confidence">
            <a:extLst>
              <a:ext uri="{FF2B5EF4-FFF2-40B4-BE49-F238E27FC236}">
                <a16:creationId xmlns:a16="http://schemas.microsoft.com/office/drawing/2014/main" id="{1A1357DC-C630-606A-4830-64299E782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920" y="1151750"/>
            <a:ext cx="4550375" cy="354440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104"/>
          <p:cNvSpPr txBox="1">
            <a:spLocks noGrp="1"/>
          </p:cNvSpPr>
          <p:nvPr>
            <p:ph type="subTitle" idx="1"/>
          </p:nvPr>
        </p:nvSpPr>
        <p:spPr>
          <a:xfrm>
            <a:off x="3028925" y="2965300"/>
            <a:ext cx="4992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3" name="Google Shape;1573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87" y="543750"/>
            <a:ext cx="8954425" cy="45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104"/>
          <p:cNvSpPr txBox="1"/>
          <p:nvPr/>
        </p:nvSpPr>
        <p:spPr>
          <a:xfrm>
            <a:off x="321475" y="41225"/>
            <a:ext cx="81438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The Symmetric Multirod Cavity</a:t>
            </a:r>
            <a:r>
              <a:rPr lang="en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 </a:t>
            </a:r>
            <a:r>
              <a:rPr lang="en" sz="1000" i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(M. Simanovskaia, Rev. Sci. Instrum. 92 (2021) 033305)</a:t>
            </a:r>
            <a:endParaRPr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>
            <a:alpha val="0"/>
          </a:srgbClr>
        </a:solidFill>
        <a:effectLst/>
      </p:bgPr>
    </p:bg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21436-2DDD-0119-5FFA-9A4FC9090017}"/>
              </a:ext>
            </a:extLst>
          </p:cNvPr>
          <p:cNvSpPr/>
          <p:nvPr/>
        </p:nvSpPr>
        <p:spPr>
          <a:xfrm>
            <a:off x="4409440" y="2316480"/>
            <a:ext cx="162560" cy="1107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3" name="Picture 1" descr="page11image35995856">
            <a:extLst>
              <a:ext uri="{FF2B5EF4-FFF2-40B4-BE49-F238E27FC236}">
                <a16:creationId xmlns:a16="http://schemas.microsoft.com/office/drawing/2014/main" id="{705AE395-0623-E793-4064-1D69D3FD8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7" y="10692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DDE59-AD41-5B46-25CE-D0D1033E9EDC}"/>
              </a:ext>
            </a:extLst>
          </p:cNvPr>
          <p:cNvSpPr txBox="1"/>
          <p:nvPr/>
        </p:nvSpPr>
        <p:spPr>
          <a:xfrm>
            <a:off x="528319" y="294640"/>
            <a:ext cx="7863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Multirod</a:t>
            </a:r>
            <a:r>
              <a:rPr lang="en" sz="16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cavity 5.5-7.4 GHz vs </a:t>
            </a:r>
            <a:r>
              <a:rPr lang="en" sz="1600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Multirod</a:t>
            </a:r>
            <a:r>
              <a:rPr lang="en" sz="1600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Cavity 9.1-11.8 GHz</a:t>
            </a:r>
            <a:endParaRPr lang="en-US" sz="1600" dirty="0"/>
          </a:p>
        </p:txBody>
      </p:sp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F3FB0E08-ECB8-ED05-2B43-DCD527B36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307" y="805080"/>
            <a:ext cx="4958195" cy="43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77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05"/>
          <p:cNvSpPr txBox="1">
            <a:spLocks noGrp="1"/>
          </p:cNvSpPr>
          <p:nvPr>
            <p:ph type="title"/>
          </p:nvPr>
        </p:nvSpPr>
        <p:spPr>
          <a:xfrm>
            <a:off x="908150" y="54275"/>
            <a:ext cx="73068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Motivation for Photonic Band Gap (PBG) Structures</a:t>
            </a:r>
            <a:endParaRPr sz="1900"/>
          </a:p>
        </p:txBody>
      </p:sp>
      <p:sp>
        <p:nvSpPr>
          <p:cNvPr id="1580" name="Google Shape;1580;p105"/>
          <p:cNvSpPr txBox="1">
            <a:spLocks noGrp="1"/>
          </p:cNvSpPr>
          <p:nvPr>
            <p:ph type="subTitle" idx="1"/>
          </p:nvPr>
        </p:nvSpPr>
        <p:spPr>
          <a:xfrm>
            <a:off x="3028925" y="2965300"/>
            <a:ext cx="4992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1" name="Google Shape;158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" y="676088"/>
            <a:ext cx="9105900" cy="41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C0F7B-14D4-28FB-2D14-164843FD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Factor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B9048-561F-F2B6-FA42-34D07ACAB1C9}"/>
              </a:ext>
            </a:extLst>
          </p:cNvPr>
          <p:cNvSpPr txBox="1"/>
          <p:nvPr/>
        </p:nvSpPr>
        <p:spPr>
          <a:xfrm>
            <a:off x="720000" y="1133061"/>
            <a:ext cx="770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MR12"/>
              </a:rPr>
              <a:t>Q = the ratio of the stored energy</a:t>
            </a:r>
            <a:r>
              <a:rPr lang="en-US" sz="1800" dirty="0">
                <a:solidFill>
                  <a:schemeClr val="bg1"/>
                </a:solidFill>
                <a:effectLst/>
                <a:latin typeface="CMMI12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latin typeface="CMR12"/>
              </a:rPr>
              <a:t>to the dissipated power, multiplied by the resonant mode frequency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MR12"/>
              </a:rPr>
              <a:t>quality factor is determined primarily by the material and geometry of the cavity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MR12"/>
              </a:rPr>
              <a:t>varies greatly between resonant modes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MR12"/>
              </a:rPr>
              <a:t>materials with a higher conductivity typically have smaller skin depths and therefore higher quality factors -&gt; we choose to use OFHC Cu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700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112"/>
          <p:cNvSpPr txBox="1">
            <a:spLocks noGrp="1"/>
          </p:cNvSpPr>
          <p:nvPr>
            <p:ph type="title"/>
          </p:nvPr>
        </p:nvSpPr>
        <p:spPr>
          <a:xfrm>
            <a:off x="2424600" y="91388"/>
            <a:ext cx="4294800" cy="12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/>
              <a:t>Evidence for Dark Matter</a:t>
            </a:r>
            <a:endParaRPr sz="2500" dirty="0"/>
          </a:p>
        </p:txBody>
      </p:sp>
      <p:pic>
        <p:nvPicPr>
          <p:cNvPr id="1634" name="Google Shape;1634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3366" y="1200972"/>
            <a:ext cx="2758734" cy="25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5" name="Google Shape;1635;p112"/>
          <p:cNvSpPr txBox="1"/>
          <p:nvPr/>
        </p:nvSpPr>
        <p:spPr>
          <a:xfrm>
            <a:off x="6697902" y="2694981"/>
            <a:ext cx="16995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CFCFC"/>
                </a:solidFill>
                <a:latin typeface="Sora"/>
                <a:ea typeface="Sora"/>
                <a:cs typeface="Sora"/>
                <a:sym typeface="Sora"/>
              </a:rPr>
              <a:t>Dark Energy</a:t>
            </a:r>
            <a:endParaRPr sz="1200">
              <a:solidFill>
                <a:srgbClr val="FCFCFC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CFCFC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36" name="Google Shape;1636;p112"/>
          <p:cNvSpPr txBox="1"/>
          <p:nvPr/>
        </p:nvSpPr>
        <p:spPr>
          <a:xfrm>
            <a:off x="5473675" y="1404953"/>
            <a:ext cx="2329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CFCFC"/>
                </a:solidFill>
                <a:latin typeface="Sora"/>
                <a:ea typeface="Sora"/>
                <a:cs typeface="Sora"/>
                <a:sym typeface="Sora"/>
              </a:rPr>
              <a:t>What we know —</a:t>
            </a:r>
            <a:endParaRPr sz="1200">
              <a:solidFill>
                <a:srgbClr val="FCFCFC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CFCFC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37" name="Google Shape;1637;p112"/>
          <p:cNvSpPr txBox="1"/>
          <p:nvPr/>
        </p:nvSpPr>
        <p:spPr>
          <a:xfrm>
            <a:off x="7946161" y="1699640"/>
            <a:ext cx="1231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CFCFC"/>
                </a:solidFill>
                <a:latin typeface="Sora"/>
                <a:ea typeface="Sora"/>
                <a:cs typeface="Sora"/>
                <a:sym typeface="Sora"/>
              </a:rPr>
              <a:t>Dark Matter</a:t>
            </a:r>
            <a:endParaRPr sz="1200">
              <a:solidFill>
                <a:srgbClr val="FCFCFC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CFCFC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38" name="Google Shape;1638;p112"/>
          <p:cNvSpPr txBox="1"/>
          <p:nvPr/>
        </p:nvSpPr>
        <p:spPr>
          <a:xfrm>
            <a:off x="611775" y="4328424"/>
            <a:ext cx="35853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D9D9D9"/>
                </a:solidFill>
                <a:latin typeface="Sora"/>
                <a:ea typeface="Sora"/>
                <a:cs typeface="Sora"/>
                <a:sym typeface="Sora"/>
              </a:rPr>
              <a:t>Credit: Ingo Berg, Wikipedia Commons</a:t>
            </a:r>
            <a:endParaRPr sz="1000" dirty="0">
              <a:solidFill>
                <a:srgbClr val="D9D9D9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2" name="Galaxy_rotation_under_the_influence_of_dark_matter.mp4">
            <a:hlinkClick r:id="" action="ppaction://media"/>
            <a:extLst>
              <a:ext uri="{FF2B5EF4-FFF2-40B4-BE49-F238E27FC236}">
                <a16:creationId xmlns:a16="http://schemas.microsoft.com/office/drawing/2014/main" id="{5EEC33DC-7EDF-FAB3-CA3E-6CC986FE3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564" y="1788951"/>
            <a:ext cx="4987843" cy="2493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0685A8-61E5-1871-061C-60C6B39A813B}"/>
              </a:ext>
            </a:extLst>
          </p:cNvPr>
          <p:cNvSpPr txBox="1"/>
          <p:nvPr/>
        </p:nvSpPr>
        <p:spPr>
          <a:xfrm>
            <a:off x="986700" y="1200972"/>
            <a:ext cx="3585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800" dirty="0">
                <a:solidFill>
                  <a:srgbClr val="F2F2F2"/>
                </a:solidFill>
                <a:latin typeface="Sora"/>
                <a:ea typeface="Sora"/>
                <a:cs typeface="Sora"/>
                <a:sym typeface="Sora"/>
              </a:rPr>
              <a:t> Galactic Rotation Curves</a:t>
            </a:r>
          </a:p>
          <a:p>
            <a:pPr algn="ctr"/>
            <a:r>
              <a:rPr lang="en" sz="1800" dirty="0">
                <a:solidFill>
                  <a:srgbClr val="F2F2F2"/>
                </a:solidFill>
                <a:latin typeface="Sora"/>
                <a:ea typeface="Sora"/>
                <a:cs typeface="Sora"/>
                <a:sym typeface="Sora"/>
              </a:rPr>
              <a:t> </a:t>
            </a:r>
          </a:p>
          <a:p>
            <a:r>
              <a:rPr lang="en" dirty="0">
                <a:solidFill>
                  <a:srgbClr val="F2F2F2"/>
                </a:solidFill>
                <a:latin typeface="Sora"/>
                <a:ea typeface="Sora"/>
                <a:cs typeface="Sora"/>
                <a:sym typeface="Sora"/>
              </a:rPr>
              <a:t>Expected                                      Observed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13"/>
          <p:cNvSpPr txBox="1"/>
          <p:nvPr/>
        </p:nvSpPr>
        <p:spPr>
          <a:xfrm>
            <a:off x="512700" y="172100"/>
            <a:ext cx="8118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Sora SemiBold"/>
                <a:ea typeface="Sora SemiBold"/>
                <a:cs typeface="Sora SemiBold"/>
                <a:sym typeface="Sora SemiBold"/>
              </a:rPr>
              <a:t>Axion Exclusion - HAYSTAC Phase IIc Preliminary Results</a:t>
            </a:r>
            <a:endParaRPr sz="2100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644" name="Google Shape;1644;p113"/>
          <p:cNvSpPr txBox="1"/>
          <p:nvPr/>
        </p:nvSpPr>
        <p:spPr>
          <a:xfrm>
            <a:off x="353050" y="794900"/>
            <a:ext cx="619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45" name="Google Shape;1645;p113"/>
          <p:cNvSpPr/>
          <p:nvPr/>
        </p:nvSpPr>
        <p:spPr>
          <a:xfrm>
            <a:off x="1026300" y="1356550"/>
            <a:ext cx="227400" cy="2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6" name="Google Shape;1646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2162" y="3969156"/>
            <a:ext cx="2005863" cy="1074868"/>
          </a:xfrm>
          <a:prstGeom prst="rect">
            <a:avLst/>
          </a:prstGeom>
          <a:noFill/>
          <a:ln>
            <a:noFill/>
          </a:ln>
        </p:spPr>
      </p:pic>
      <p:sp>
        <p:nvSpPr>
          <p:cNvPr id="1647" name="Google Shape;1647;p113"/>
          <p:cNvSpPr txBox="1"/>
          <p:nvPr/>
        </p:nvSpPr>
        <p:spPr>
          <a:xfrm>
            <a:off x="3181149" y="4249548"/>
            <a:ext cx="1362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Scan rate:</a:t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1648" name="Google Shape;1648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013" y="783175"/>
            <a:ext cx="7847975" cy="31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9" name="Google Shape;1649;p113"/>
          <p:cNvSpPr txBox="1"/>
          <p:nvPr/>
        </p:nvSpPr>
        <p:spPr>
          <a:xfrm>
            <a:off x="6168025" y="3625375"/>
            <a:ext cx="1744500" cy="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~ 4.54-4.71 GHz</a:t>
            </a:r>
            <a:endParaRPr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   (Preliminary)</a:t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Strong CP Problem</a:t>
            </a:r>
            <a:endParaRPr/>
          </a:p>
        </p:txBody>
      </p:sp>
      <p:sp>
        <p:nvSpPr>
          <p:cNvPr id="1655" name="Google Shape;1655;p114"/>
          <p:cNvSpPr txBox="1">
            <a:spLocks noGrp="1"/>
          </p:cNvSpPr>
          <p:nvPr>
            <p:ph type="subTitle" idx="1"/>
          </p:nvPr>
        </p:nvSpPr>
        <p:spPr>
          <a:xfrm>
            <a:off x="1038626" y="3391950"/>
            <a:ext cx="30684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No CP violation observed</a:t>
            </a:r>
            <a:endParaRPr>
              <a:latin typeface="Sora"/>
              <a:ea typeface="Sora"/>
              <a:cs typeface="Sora"/>
              <a:sym typeface="S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nEDM experimental limit:</a:t>
            </a:r>
            <a:endParaRPr>
              <a:latin typeface="Sora"/>
              <a:ea typeface="Sora"/>
              <a:cs typeface="Sora"/>
              <a:sym typeface="Sor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d</a:t>
            </a:r>
            <a:r>
              <a:rPr lang="en" baseline="-25000">
                <a:latin typeface="Sora"/>
                <a:ea typeface="Sora"/>
                <a:cs typeface="Sora"/>
                <a:sym typeface="Sora"/>
              </a:rPr>
              <a:t>N 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&lt; 10</a:t>
            </a:r>
            <a:r>
              <a:rPr lang="en" baseline="30000">
                <a:latin typeface="Sora"/>
                <a:ea typeface="Sora"/>
                <a:cs typeface="Sora"/>
                <a:sym typeface="Sora"/>
              </a:rPr>
              <a:t>-26 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θ</a:t>
            </a:r>
            <a:r>
              <a:rPr lang="en" baseline="-25000">
                <a:latin typeface="Sora"/>
                <a:ea typeface="Sora"/>
                <a:cs typeface="Sora"/>
                <a:sym typeface="Sora"/>
              </a:rPr>
              <a:t>QCD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en" i="1">
                <a:latin typeface="Sora"/>
                <a:ea typeface="Sora"/>
                <a:cs typeface="Sora"/>
                <a:sym typeface="Sora"/>
              </a:rPr>
              <a:t>e</a:t>
            </a:r>
            <a:r>
              <a:rPr lang="en" b="1" i="1">
                <a:latin typeface="Sora"/>
                <a:ea typeface="Sora"/>
                <a:cs typeface="Sora"/>
                <a:sym typeface="Sora"/>
              </a:rPr>
              <a:t>  </a:t>
            </a:r>
            <a:r>
              <a:rPr lang="en" sz="1700" b="1" baseline="30000">
                <a:latin typeface="Sora"/>
                <a:ea typeface="Sora"/>
                <a:cs typeface="Sora"/>
                <a:sym typeface="Sora"/>
              </a:rPr>
              <a:t>.</a:t>
            </a:r>
            <a:r>
              <a:rPr lang="en" sz="1700" b="1"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cm [ref]</a:t>
            </a:r>
            <a:endParaRPr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 θ</a:t>
            </a:r>
            <a:r>
              <a:rPr lang="en" baseline="-25000">
                <a:latin typeface="Sora"/>
                <a:ea typeface="Sora"/>
                <a:cs typeface="Sora"/>
                <a:sym typeface="Sora"/>
              </a:rPr>
              <a:t>QCD 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&lt; 10</a:t>
            </a:r>
            <a:r>
              <a:rPr lang="en" baseline="30000">
                <a:latin typeface="Sora"/>
                <a:ea typeface="Sora"/>
                <a:cs typeface="Sora"/>
                <a:sym typeface="Sora"/>
              </a:rPr>
              <a:t>-10</a:t>
            </a:r>
            <a:endParaRPr baseline="30000">
              <a:latin typeface="Sora"/>
              <a:ea typeface="Sora"/>
              <a:cs typeface="Sora"/>
              <a:sym typeface="Sor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56" name="Google Shape;1656;p114"/>
          <p:cNvSpPr txBox="1">
            <a:spLocks noGrp="1"/>
          </p:cNvSpPr>
          <p:nvPr>
            <p:ph type="subTitle" idx="2"/>
          </p:nvPr>
        </p:nvSpPr>
        <p:spPr>
          <a:xfrm>
            <a:off x="1038625" y="1624425"/>
            <a:ext cx="3068400" cy="19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CP Symmetry is violated</a:t>
            </a:r>
            <a:endParaRPr>
              <a:latin typeface="Sora"/>
              <a:ea typeface="Sora"/>
              <a:cs typeface="Sora"/>
              <a:sym typeface="S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nEDM prediction: </a:t>
            </a:r>
            <a:endParaRPr>
              <a:latin typeface="Sora"/>
              <a:ea typeface="Sora"/>
              <a:cs typeface="Sora"/>
              <a:sym typeface="Sor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d</a:t>
            </a:r>
            <a:r>
              <a:rPr lang="en" baseline="-25000">
                <a:latin typeface="Sora"/>
                <a:ea typeface="Sora"/>
                <a:cs typeface="Sora"/>
                <a:sym typeface="Sora"/>
              </a:rPr>
              <a:t>N 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~ 10</a:t>
            </a:r>
            <a:r>
              <a:rPr lang="en" baseline="30000">
                <a:latin typeface="Sora"/>
                <a:ea typeface="Sora"/>
                <a:cs typeface="Sora"/>
                <a:sym typeface="Sora"/>
              </a:rPr>
              <a:t>-16 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θ</a:t>
            </a:r>
            <a:r>
              <a:rPr lang="en" baseline="-25000">
                <a:latin typeface="Sora"/>
                <a:ea typeface="Sora"/>
                <a:cs typeface="Sora"/>
                <a:sym typeface="Sora"/>
              </a:rPr>
              <a:t>QCD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en" i="1">
                <a:latin typeface="Sora"/>
                <a:ea typeface="Sora"/>
                <a:cs typeface="Sora"/>
                <a:sym typeface="Sora"/>
              </a:rPr>
              <a:t>e</a:t>
            </a:r>
            <a:r>
              <a:rPr lang="en" b="1" i="1">
                <a:latin typeface="Sora"/>
                <a:ea typeface="Sora"/>
                <a:cs typeface="Sora"/>
                <a:sym typeface="Sora"/>
              </a:rPr>
              <a:t>  </a:t>
            </a:r>
            <a:r>
              <a:rPr lang="en" sz="1700" b="1" baseline="30000">
                <a:latin typeface="Sora"/>
                <a:ea typeface="Sora"/>
                <a:cs typeface="Sora"/>
                <a:sym typeface="Sora"/>
              </a:rPr>
              <a:t>.</a:t>
            </a:r>
            <a:r>
              <a:rPr lang="en" sz="1700" b="1"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cm</a:t>
            </a:r>
            <a:endParaRPr>
              <a:latin typeface="Sora"/>
              <a:ea typeface="Sora"/>
              <a:cs typeface="Sora"/>
              <a:sym typeface="Sor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</a:pPr>
            <a:r>
              <a:rPr lang="en">
                <a:latin typeface="Sora"/>
                <a:ea typeface="Sora"/>
                <a:cs typeface="Sora"/>
                <a:sym typeface="Sora"/>
              </a:rPr>
              <a:t>0 ≤ θ</a:t>
            </a:r>
            <a:r>
              <a:rPr lang="en" baseline="-25000">
                <a:latin typeface="Sora"/>
                <a:ea typeface="Sora"/>
                <a:cs typeface="Sora"/>
                <a:sym typeface="Sora"/>
              </a:rPr>
              <a:t>QCD </a:t>
            </a:r>
            <a:r>
              <a:rPr lang="en">
                <a:latin typeface="Sora"/>
                <a:ea typeface="Sora"/>
                <a:cs typeface="Sora"/>
                <a:sym typeface="Sora"/>
              </a:rPr>
              <a:t>≤ 2π</a:t>
            </a:r>
            <a:endParaRPr>
              <a:latin typeface="Sora"/>
              <a:ea typeface="Sora"/>
              <a:cs typeface="Sora"/>
              <a:sym typeface="Sor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57" name="Google Shape;1657;p114"/>
          <p:cNvSpPr txBox="1">
            <a:spLocks noGrp="1"/>
          </p:cNvSpPr>
          <p:nvPr>
            <p:ph type="subTitle" idx="3"/>
          </p:nvPr>
        </p:nvSpPr>
        <p:spPr>
          <a:xfrm>
            <a:off x="1204775" y="1136800"/>
            <a:ext cx="290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</a:t>
            </a:r>
            <a:endParaRPr/>
          </a:p>
        </p:txBody>
      </p:sp>
      <p:sp>
        <p:nvSpPr>
          <p:cNvPr id="1658" name="Google Shape;1658;p114"/>
          <p:cNvSpPr txBox="1">
            <a:spLocks noGrp="1"/>
          </p:cNvSpPr>
          <p:nvPr>
            <p:ph type="subTitle" idx="4"/>
          </p:nvPr>
        </p:nvSpPr>
        <p:spPr>
          <a:xfrm>
            <a:off x="1038617" y="2904325"/>
            <a:ext cx="290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Reality</a:t>
            </a:r>
            <a:endParaRPr/>
          </a:p>
        </p:txBody>
      </p:sp>
      <p:sp>
        <p:nvSpPr>
          <p:cNvPr id="1659" name="Google Shape;1659;p114"/>
          <p:cNvSpPr/>
          <p:nvPr/>
        </p:nvSpPr>
        <p:spPr>
          <a:xfrm>
            <a:off x="7359382" y="3194333"/>
            <a:ext cx="427116" cy="67317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chemeClr val="dk2"/>
          </a:solidFill>
          <a:ln w="19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114"/>
          <p:cNvSpPr/>
          <p:nvPr/>
        </p:nvSpPr>
        <p:spPr>
          <a:xfrm>
            <a:off x="8316600" y="2177000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114"/>
          <p:cNvSpPr/>
          <p:nvPr/>
        </p:nvSpPr>
        <p:spPr>
          <a:xfrm rot="-5400000">
            <a:off x="8497713" y="2652288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chemeClr val="dk2"/>
          </a:solidFill>
          <a:ln w="19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114"/>
          <p:cNvGrpSpPr/>
          <p:nvPr/>
        </p:nvGrpSpPr>
        <p:grpSpPr>
          <a:xfrm>
            <a:off x="8247600" y="276125"/>
            <a:ext cx="1038050" cy="212025"/>
            <a:chOff x="1950900" y="371875"/>
            <a:chExt cx="1038050" cy="212025"/>
          </a:xfrm>
        </p:grpSpPr>
        <p:sp>
          <p:nvSpPr>
            <p:cNvPr id="1663" name="Google Shape;1663;p114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4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4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4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4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4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4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4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4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4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3" name="Google Shape;1673;p114"/>
          <p:cNvSpPr/>
          <p:nvPr/>
        </p:nvSpPr>
        <p:spPr>
          <a:xfrm rot="-5400000">
            <a:off x="8619688" y="2727138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114"/>
          <p:cNvSpPr/>
          <p:nvPr/>
        </p:nvSpPr>
        <p:spPr>
          <a:xfrm rot="-5400000">
            <a:off x="8524313" y="1924313"/>
            <a:ext cx="252300" cy="253075"/>
          </a:xfrm>
          <a:custGeom>
            <a:avLst/>
            <a:gdLst/>
            <a:ahLst/>
            <a:cxnLst/>
            <a:rect l="l" t="t" r="r" b="b"/>
            <a:pathLst>
              <a:path w="10092" h="10123" extrusionOk="0">
                <a:moveTo>
                  <a:pt x="5046" y="1"/>
                </a:moveTo>
                <a:cubicBezTo>
                  <a:pt x="2249" y="1"/>
                  <a:pt x="0" y="2281"/>
                  <a:pt x="0" y="5077"/>
                </a:cubicBezTo>
                <a:cubicBezTo>
                  <a:pt x="0" y="7873"/>
                  <a:pt x="2249" y="10123"/>
                  <a:pt x="5046" y="10123"/>
                </a:cubicBezTo>
                <a:cubicBezTo>
                  <a:pt x="7842" y="10123"/>
                  <a:pt x="10092" y="7873"/>
                  <a:pt x="10092" y="5077"/>
                </a:cubicBezTo>
                <a:cubicBezTo>
                  <a:pt x="10092" y="2281"/>
                  <a:pt x="7842" y="1"/>
                  <a:pt x="5046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5" name="Google Shape;1675;p114"/>
          <p:cNvGrpSpPr/>
          <p:nvPr/>
        </p:nvGrpSpPr>
        <p:grpSpPr>
          <a:xfrm>
            <a:off x="213125" y="512388"/>
            <a:ext cx="877700" cy="626925"/>
            <a:chOff x="880225" y="488150"/>
            <a:chExt cx="877700" cy="626925"/>
          </a:xfrm>
        </p:grpSpPr>
        <p:sp>
          <p:nvSpPr>
            <p:cNvPr id="1676" name="Google Shape;1676;p114"/>
            <p:cNvSpPr/>
            <p:nvPr/>
          </p:nvSpPr>
          <p:spPr>
            <a:xfrm>
              <a:off x="1677350" y="671275"/>
              <a:ext cx="80575" cy="80575"/>
            </a:xfrm>
            <a:custGeom>
              <a:avLst/>
              <a:gdLst/>
              <a:ahLst/>
              <a:cxnLst/>
              <a:rect l="l" t="t" r="r" b="b"/>
              <a:pathLst>
                <a:path w="3223" h="3223" fill="none" extrusionOk="0">
                  <a:moveTo>
                    <a:pt x="1429" y="3222"/>
                  </a:moveTo>
                  <a:lnTo>
                    <a:pt x="1429" y="1794"/>
                  </a:lnTo>
                  <a:lnTo>
                    <a:pt x="0" y="1794"/>
                  </a:lnTo>
                  <a:lnTo>
                    <a:pt x="0" y="1490"/>
                  </a:lnTo>
                  <a:lnTo>
                    <a:pt x="1429" y="1490"/>
                  </a:lnTo>
                  <a:lnTo>
                    <a:pt x="1429" y="0"/>
                  </a:lnTo>
                  <a:lnTo>
                    <a:pt x="1763" y="0"/>
                  </a:lnTo>
                  <a:lnTo>
                    <a:pt x="1763" y="1490"/>
                  </a:lnTo>
                  <a:lnTo>
                    <a:pt x="3222" y="1490"/>
                  </a:lnTo>
                  <a:lnTo>
                    <a:pt x="3222" y="1794"/>
                  </a:lnTo>
                  <a:lnTo>
                    <a:pt x="1763" y="1794"/>
                  </a:lnTo>
                  <a:lnTo>
                    <a:pt x="1763" y="3222"/>
                  </a:lnTo>
                  <a:close/>
                </a:path>
              </a:pathLst>
            </a:custGeom>
            <a:solidFill>
              <a:schemeClr val="dk2"/>
            </a:solidFill>
            <a:ln w="190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4"/>
            <p:cNvSpPr/>
            <p:nvPr/>
          </p:nvSpPr>
          <p:spPr>
            <a:xfrm>
              <a:off x="880225" y="488150"/>
              <a:ext cx="566900" cy="626925"/>
            </a:xfrm>
            <a:custGeom>
              <a:avLst/>
              <a:gdLst/>
              <a:ahLst/>
              <a:cxnLst/>
              <a:rect l="l" t="t" r="r" b="b"/>
              <a:pathLst>
                <a:path w="22676" h="25077" extrusionOk="0">
                  <a:moveTo>
                    <a:pt x="20791" y="0"/>
                  </a:moveTo>
                  <a:lnTo>
                    <a:pt x="0" y="14164"/>
                  </a:lnTo>
                  <a:lnTo>
                    <a:pt x="22676" y="25076"/>
                  </a:lnTo>
                  <a:lnTo>
                    <a:pt x="2079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4"/>
            <p:cNvSpPr/>
            <p:nvPr/>
          </p:nvSpPr>
          <p:spPr>
            <a:xfrm>
              <a:off x="1556525" y="570200"/>
              <a:ext cx="35750" cy="36500"/>
            </a:xfrm>
            <a:custGeom>
              <a:avLst/>
              <a:gdLst/>
              <a:ahLst/>
              <a:cxnLst/>
              <a:rect l="l" t="t" r="r" b="b"/>
              <a:pathLst>
                <a:path w="1430" h="1460" extrusionOk="0">
                  <a:moveTo>
                    <a:pt x="730" y="1"/>
                  </a:moveTo>
                  <a:cubicBezTo>
                    <a:pt x="335" y="1"/>
                    <a:pt x="1" y="335"/>
                    <a:pt x="1" y="730"/>
                  </a:cubicBezTo>
                  <a:cubicBezTo>
                    <a:pt x="1" y="1125"/>
                    <a:pt x="335" y="1460"/>
                    <a:pt x="730" y="1460"/>
                  </a:cubicBezTo>
                  <a:cubicBezTo>
                    <a:pt x="1125" y="1460"/>
                    <a:pt x="1429" y="1125"/>
                    <a:pt x="1429" y="730"/>
                  </a:cubicBezTo>
                  <a:cubicBezTo>
                    <a:pt x="1429" y="335"/>
                    <a:pt x="1125" y="1"/>
                    <a:pt x="7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79" name="Google Shape;167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3132" y="1594063"/>
            <a:ext cx="3261476" cy="25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0" name="Google Shape;1680;p114"/>
          <p:cNvSpPr txBox="1"/>
          <p:nvPr/>
        </p:nvSpPr>
        <p:spPr>
          <a:xfrm>
            <a:off x="6555907" y="4159025"/>
            <a:ext cx="1459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37373"/>
                </a:solidFill>
                <a:highlight>
                  <a:srgbClr val="FCFCFC"/>
                </a:highlight>
                <a:latin typeface="Overpass"/>
                <a:ea typeface="Overpass"/>
                <a:cs typeface="Overpass"/>
                <a:sym typeface="Overpass"/>
              </a:rPr>
              <a:t>E. SIEGEL / BEYOND THE GALAXY</a:t>
            </a:r>
            <a:endParaRPr sz="10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15"/>
          <p:cNvSpPr/>
          <p:nvPr/>
        </p:nvSpPr>
        <p:spPr>
          <a:xfrm>
            <a:off x="7707450" y="376950"/>
            <a:ext cx="132225" cy="133000"/>
          </a:xfrm>
          <a:custGeom>
            <a:avLst/>
            <a:gdLst/>
            <a:ahLst/>
            <a:cxnLst/>
            <a:rect l="l" t="t" r="r" b="b"/>
            <a:pathLst>
              <a:path w="5289" h="5320" extrusionOk="0">
                <a:moveTo>
                  <a:pt x="912" y="0"/>
                </a:moveTo>
                <a:lnTo>
                  <a:pt x="0" y="912"/>
                </a:lnTo>
                <a:lnTo>
                  <a:pt x="1733" y="2675"/>
                </a:lnTo>
                <a:lnTo>
                  <a:pt x="0" y="4408"/>
                </a:lnTo>
                <a:lnTo>
                  <a:pt x="912" y="5320"/>
                </a:lnTo>
                <a:lnTo>
                  <a:pt x="2675" y="3587"/>
                </a:lnTo>
                <a:lnTo>
                  <a:pt x="4377" y="5320"/>
                </a:lnTo>
                <a:lnTo>
                  <a:pt x="5289" y="4408"/>
                </a:lnTo>
                <a:lnTo>
                  <a:pt x="3587" y="2675"/>
                </a:lnTo>
                <a:lnTo>
                  <a:pt x="5289" y="912"/>
                </a:lnTo>
                <a:lnTo>
                  <a:pt x="4377" y="0"/>
                </a:lnTo>
                <a:lnTo>
                  <a:pt x="2675" y="1763"/>
                </a:lnTo>
                <a:lnTo>
                  <a:pt x="912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686" name="Google Shape;1686;p115"/>
          <p:cNvSpPr/>
          <p:nvPr/>
        </p:nvSpPr>
        <p:spPr>
          <a:xfrm rot="10800000">
            <a:off x="8001271" y="272872"/>
            <a:ext cx="773889" cy="671090"/>
          </a:xfrm>
          <a:custGeom>
            <a:avLst/>
            <a:gdLst/>
            <a:ahLst/>
            <a:cxnLst/>
            <a:rect l="l" t="t" r="r" b="b"/>
            <a:pathLst>
              <a:path w="11217" h="9727" extrusionOk="0">
                <a:moveTo>
                  <a:pt x="5623" y="0"/>
                </a:moveTo>
                <a:lnTo>
                  <a:pt x="0" y="9727"/>
                </a:lnTo>
                <a:lnTo>
                  <a:pt x="11216" y="9727"/>
                </a:lnTo>
                <a:lnTo>
                  <a:pt x="562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1687" name="Google Shape;1687;p115"/>
          <p:cNvGrpSpPr/>
          <p:nvPr/>
        </p:nvGrpSpPr>
        <p:grpSpPr>
          <a:xfrm>
            <a:off x="7440738" y="4453888"/>
            <a:ext cx="1334400" cy="216600"/>
            <a:chOff x="5628425" y="665275"/>
            <a:chExt cx="1334400" cy="216600"/>
          </a:xfrm>
        </p:grpSpPr>
        <p:sp>
          <p:nvSpPr>
            <p:cNvPr id="1688" name="Google Shape;1688;p115"/>
            <p:cNvSpPr/>
            <p:nvPr/>
          </p:nvSpPr>
          <p:spPr>
            <a:xfrm>
              <a:off x="5628425" y="665275"/>
              <a:ext cx="148975" cy="198350"/>
            </a:xfrm>
            <a:custGeom>
              <a:avLst/>
              <a:gdLst/>
              <a:ahLst/>
              <a:cxnLst/>
              <a:rect l="l" t="t" r="r" b="b"/>
              <a:pathLst>
                <a:path w="5959" h="7934" extrusionOk="0">
                  <a:moveTo>
                    <a:pt x="5229" y="0"/>
                  </a:moveTo>
                  <a:lnTo>
                    <a:pt x="1" y="7934"/>
                  </a:lnTo>
                  <a:lnTo>
                    <a:pt x="669" y="793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89" name="Google Shape;1689;p115"/>
            <p:cNvSpPr/>
            <p:nvPr/>
          </p:nvSpPr>
          <p:spPr>
            <a:xfrm>
              <a:off x="5725700" y="666800"/>
              <a:ext cx="150475" cy="199100"/>
            </a:xfrm>
            <a:custGeom>
              <a:avLst/>
              <a:gdLst/>
              <a:ahLst/>
              <a:cxnLst/>
              <a:rect l="l" t="t" r="r" b="b"/>
              <a:pathLst>
                <a:path w="6019" h="7964" extrusionOk="0">
                  <a:moveTo>
                    <a:pt x="5289" y="0"/>
                  </a:moveTo>
                  <a:lnTo>
                    <a:pt x="0" y="7903"/>
                  </a:lnTo>
                  <a:lnTo>
                    <a:pt x="730" y="7964"/>
                  </a:lnTo>
                  <a:lnTo>
                    <a:pt x="601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0" name="Google Shape;1690;p115"/>
            <p:cNvSpPr/>
            <p:nvPr/>
          </p:nvSpPr>
          <p:spPr>
            <a:xfrm>
              <a:off x="5824475" y="668300"/>
              <a:ext cx="150500" cy="198375"/>
            </a:xfrm>
            <a:custGeom>
              <a:avLst/>
              <a:gdLst/>
              <a:ahLst/>
              <a:cxnLst/>
              <a:rect l="l" t="t" r="r" b="b"/>
              <a:pathLst>
                <a:path w="6020" h="7935" extrusionOk="0">
                  <a:moveTo>
                    <a:pt x="5290" y="1"/>
                  </a:moveTo>
                  <a:lnTo>
                    <a:pt x="1" y="7934"/>
                  </a:lnTo>
                  <a:lnTo>
                    <a:pt x="730" y="7934"/>
                  </a:lnTo>
                  <a:lnTo>
                    <a:pt x="6019" y="31"/>
                  </a:lnTo>
                  <a:lnTo>
                    <a:pt x="5290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1" name="Google Shape;1691;p115"/>
            <p:cNvSpPr/>
            <p:nvPr/>
          </p:nvSpPr>
          <p:spPr>
            <a:xfrm>
              <a:off x="5923275" y="669825"/>
              <a:ext cx="150475" cy="198350"/>
            </a:xfrm>
            <a:custGeom>
              <a:avLst/>
              <a:gdLst/>
              <a:ahLst/>
              <a:cxnLst/>
              <a:rect l="l" t="t" r="r" b="b"/>
              <a:pathLst>
                <a:path w="601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601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2" name="Google Shape;1692;p115"/>
            <p:cNvSpPr/>
            <p:nvPr/>
          </p:nvSpPr>
          <p:spPr>
            <a:xfrm>
              <a:off x="6022825" y="672100"/>
              <a:ext cx="149700" cy="197600"/>
            </a:xfrm>
            <a:custGeom>
              <a:avLst/>
              <a:gdLst/>
              <a:ahLst/>
              <a:cxnLst/>
              <a:rect l="l" t="t" r="r" b="b"/>
              <a:pathLst>
                <a:path w="5988" h="7904" extrusionOk="0">
                  <a:moveTo>
                    <a:pt x="5258" y="1"/>
                  </a:moveTo>
                  <a:lnTo>
                    <a:pt x="0" y="7904"/>
                  </a:lnTo>
                  <a:lnTo>
                    <a:pt x="699" y="7904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3" name="Google Shape;1693;p115"/>
            <p:cNvSpPr/>
            <p:nvPr/>
          </p:nvSpPr>
          <p:spPr>
            <a:xfrm>
              <a:off x="6121600" y="6728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59" y="0"/>
                  </a:moveTo>
                  <a:lnTo>
                    <a:pt x="0" y="7933"/>
                  </a:lnTo>
                  <a:lnTo>
                    <a:pt x="700" y="7933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4" name="Google Shape;1694;p115"/>
            <p:cNvSpPr/>
            <p:nvPr/>
          </p:nvSpPr>
          <p:spPr>
            <a:xfrm>
              <a:off x="6220375" y="674400"/>
              <a:ext cx="149725" cy="199100"/>
            </a:xfrm>
            <a:custGeom>
              <a:avLst/>
              <a:gdLst/>
              <a:ahLst/>
              <a:cxnLst/>
              <a:rect l="l" t="t" r="r" b="b"/>
              <a:pathLst>
                <a:path w="5989" h="7964" extrusionOk="0">
                  <a:moveTo>
                    <a:pt x="5259" y="0"/>
                  </a:moveTo>
                  <a:lnTo>
                    <a:pt x="1" y="7903"/>
                  </a:lnTo>
                  <a:lnTo>
                    <a:pt x="700" y="7964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5" name="Google Shape;1695;p115"/>
            <p:cNvSpPr/>
            <p:nvPr/>
          </p:nvSpPr>
          <p:spPr>
            <a:xfrm>
              <a:off x="6319175" y="675900"/>
              <a:ext cx="149725" cy="198375"/>
            </a:xfrm>
            <a:custGeom>
              <a:avLst/>
              <a:gdLst/>
              <a:ahLst/>
              <a:cxnLst/>
              <a:rect l="l" t="t" r="r" b="b"/>
              <a:pathLst>
                <a:path w="5989" h="7935" extrusionOk="0">
                  <a:moveTo>
                    <a:pt x="5259" y="1"/>
                  </a:moveTo>
                  <a:lnTo>
                    <a:pt x="0" y="7934"/>
                  </a:lnTo>
                  <a:lnTo>
                    <a:pt x="699" y="7934"/>
                  </a:lnTo>
                  <a:lnTo>
                    <a:pt x="5988" y="31"/>
                  </a:lnTo>
                  <a:lnTo>
                    <a:pt x="525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6" name="Google Shape;1696;p115"/>
            <p:cNvSpPr/>
            <p:nvPr/>
          </p:nvSpPr>
          <p:spPr>
            <a:xfrm>
              <a:off x="6417950" y="6774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59" y="1"/>
                  </a:moveTo>
                  <a:lnTo>
                    <a:pt x="1" y="7934"/>
                  </a:lnTo>
                  <a:lnTo>
                    <a:pt x="700" y="7934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7" name="Google Shape;1697;p115"/>
            <p:cNvSpPr/>
            <p:nvPr/>
          </p:nvSpPr>
          <p:spPr>
            <a:xfrm>
              <a:off x="6516750" y="679700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59" y="1"/>
                  </a:moveTo>
                  <a:lnTo>
                    <a:pt x="0" y="7904"/>
                  </a:lnTo>
                  <a:lnTo>
                    <a:pt x="699" y="7904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8" name="Google Shape;1698;p115"/>
            <p:cNvSpPr/>
            <p:nvPr/>
          </p:nvSpPr>
          <p:spPr>
            <a:xfrm>
              <a:off x="6615525" y="6804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59" y="0"/>
                  </a:moveTo>
                  <a:lnTo>
                    <a:pt x="1" y="7933"/>
                  </a:lnTo>
                  <a:lnTo>
                    <a:pt x="70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699" name="Google Shape;1699;p115"/>
            <p:cNvSpPr/>
            <p:nvPr/>
          </p:nvSpPr>
          <p:spPr>
            <a:xfrm>
              <a:off x="6714325" y="68197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59" y="1"/>
                  </a:moveTo>
                  <a:lnTo>
                    <a:pt x="0" y="7904"/>
                  </a:lnTo>
                  <a:lnTo>
                    <a:pt x="699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00" name="Google Shape;1700;p115"/>
            <p:cNvSpPr/>
            <p:nvPr/>
          </p:nvSpPr>
          <p:spPr>
            <a:xfrm>
              <a:off x="6813100" y="683500"/>
              <a:ext cx="149725" cy="198375"/>
            </a:xfrm>
            <a:custGeom>
              <a:avLst/>
              <a:gdLst/>
              <a:ahLst/>
              <a:cxnLst/>
              <a:rect l="l" t="t" r="r" b="b"/>
              <a:pathLst>
                <a:path w="5989" h="7935" extrusionOk="0">
                  <a:moveTo>
                    <a:pt x="5259" y="1"/>
                  </a:moveTo>
                  <a:lnTo>
                    <a:pt x="1" y="7934"/>
                  </a:lnTo>
                  <a:lnTo>
                    <a:pt x="700" y="7934"/>
                  </a:lnTo>
                  <a:lnTo>
                    <a:pt x="5989" y="31"/>
                  </a:lnTo>
                  <a:lnTo>
                    <a:pt x="525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1701" name="Google Shape;1701;p115"/>
          <p:cNvSpPr/>
          <p:nvPr/>
        </p:nvSpPr>
        <p:spPr>
          <a:xfrm>
            <a:off x="713225" y="4960550"/>
            <a:ext cx="831350" cy="19025"/>
          </a:xfrm>
          <a:custGeom>
            <a:avLst/>
            <a:gdLst/>
            <a:ahLst/>
            <a:cxnLst/>
            <a:rect l="l" t="t" r="r" b="b"/>
            <a:pathLst>
              <a:path w="33254" h="761" extrusionOk="0">
                <a:moveTo>
                  <a:pt x="396" y="1"/>
                </a:moveTo>
                <a:cubicBezTo>
                  <a:pt x="153" y="1"/>
                  <a:pt x="1" y="122"/>
                  <a:pt x="1" y="366"/>
                </a:cubicBezTo>
                <a:cubicBezTo>
                  <a:pt x="1" y="609"/>
                  <a:pt x="153" y="761"/>
                  <a:pt x="396" y="761"/>
                </a:cubicBezTo>
                <a:lnTo>
                  <a:pt x="32889" y="761"/>
                </a:lnTo>
                <a:cubicBezTo>
                  <a:pt x="33102" y="761"/>
                  <a:pt x="33254" y="609"/>
                  <a:pt x="33254" y="366"/>
                </a:cubicBezTo>
                <a:cubicBezTo>
                  <a:pt x="33254" y="122"/>
                  <a:pt x="33102" y="1"/>
                  <a:pt x="32889" y="1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02" name="Google Shape;1702;p115"/>
          <p:cNvSpPr/>
          <p:nvPr/>
        </p:nvSpPr>
        <p:spPr>
          <a:xfrm>
            <a:off x="8775150" y="1151950"/>
            <a:ext cx="114000" cy="114000"/>
          </a:xfrm>
          <a:custGeom>
            <a:avLst/>
            <a:gdLst/>
            <a:ahLst/>
            <a:cxnLst/>
            <a:rect l="l" t="t" r="r" b="b"/>
            <a:pathLst>
              <a:path w="4560" h="4560" extrusionOk="0">
                <a:moveTo>
                  <a:pt x="2280" y="0"/>
                </a:moveTo>
                <a:cubicBezTo>
                  <a:pt x="1003" y="0"/>
                  <a:pt x="0" y="1034"/>
                  <a:pt x="0" y="2280"/>
                </a:cubicBezTo>
                <a:cubicBezTo>
                  <a:pt x="0" y="3526"/>
                  <a:pt x="1003" y="4559"/>
                  <a:pt x="2280" y="4559"/>
                </a:cubicBezTo>
                <a:cubicBezTo>
                  <a:pt x="3526" y="4559"/>
                  <a:pt x="4560" y="3526"/>
                  <a:pt x="4560" y="2280"/>
                </a:cubicBezTo>
                <a:cubicBezTo>
                  <a:pt x="4560" y="1034"/>
                  <a:pt x="3526" y="0"/>
                  <a:pt x="2280" y="0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03" name="Google Shape;1703;p115"/>
          <p:cNvSpPr/>
          <p:nvPr/>
        </p:nvSpPr>
        <p:spPr>
          <a:xfrm rot="-7199479">
            <a:off x="224098" y="4305078"/>
            <a:ext cx="773896" cy="671096"/>
          </a:xfrm>
          <a:custGeom>
            <a:avLst/>
            <a:gdLst/>
            <a:ahLst/>
            <a:cxnLst/>
            <a:rect l="l" t="t" r="r" b="b"/>
            <a:pathLst>
              <a:path w="11217" h="9727" extrusionOk="0">
                <a:moveTo>
                  <a:pt x="5623" y="0"/>
                </a:moveTo>
                <a:lnTo>
                  <a:pt x="0" y="9727"/>
                </a:lnTo>
                <a:lnTo>
                  <a:pt x="11216" y="9727"/>
                </a:lnTo>
                <a:lnTo>
                  <a:pt x="562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04" name="Google Shape;1704;p115"/>
          <p:cNvSpPr/>
          <p:nvPr/>
        </p:nvSpPr>
        <p:spPr>
          <a:xfrm>
            <a:off x="273400" y="4137750"/>
            <a:ext cx="114000" cy="114000"/>
          </a:xfrm>
          <a:custGeom>
            <a:avLst/>
            <a:gdLst/>
            <a:ahLst/>
            <a:cxnLst/>
            <a:rect l="l" t="t" r="r" b="b"/>
            <a:pathLst>
              <a:path w="4560" h="4560" extrusionOk="0">
                <a:moveTo>
                  <a:pt x="2280" y="0"/>
                </a:moveTo>
                <a:cubicBezTo>
                  <a:pt x="1003" y="0"/>
                  <a:pt x="0" y="1034"/>
                  <a:pt x="0" y="2280"/>
                </a:cubicBezTo>
                <a:cubicBezTo>
                  <a:pt x="0" y="3526"/>
                  <a:pt x="1003" y="4559"/>
                  <a:pt x="2280" y="4559"/>
                </a:cubicBezTo>
                <a:cubicBezTo>
                  <a:pt x="3526" y="4559"/>
                  <a:pt x="4560" y="3526"/>
                  <a:pt x="4560" y="2280"/>
                </a:cubicBezTo>
                <a:cubicBezTo>
                  <a:pt x="4560" y="1034"/>
                  <a:pt x="3526" y="0"/>
                  <a:pt x="2280" y="0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1705" name="Google Shape;1705;p115"/>
          <p:cNvGrpSpPr/>
          <p:nvPr/>
        </p:nvGrpSpPr>
        <p:grpSpPr>
          <a:xfrm>
            <a:off x="2119275" y="455725"/>
            <a:ext cx="1351875" cy="570700"/>
            <a:chOff x="400725" y="2422050"/>
            <a:chExt cx="1351875" cy="570700"/>
          </a:xfrm>
        </p:grpSpPr>
        <p:sp>
          <p:nvSpPr>
            <p:cNvPr id="1706" name="Google Shape;1706;p115"/>
            <p:cNvSpPr/>
            <p:nvPr/>
          </p:nvSpPr>
          <p:spPr>
            <a:xfrm>
              <a:off x="400725" y="2422050"/>
              <a:ext cx="80575" cy="80575"/>
            </a:xfrm>
            <a:custGeom>
              <a:avLst/>
              <a:gdLst/>
              <a:ahLst/>
              <a:cxnLst/>
              <a:rect l="l" t="t" r="r" b="b"/>
              <a:pathLst>
                <a:path w="3223" h="3223" fill="none" extrusionOk="0">
                  <a:moveTo>
                    <a:pt x="1429" y="3223"/>
                  </a:moveTo>
                  <a:lnTo>
                    <a:pt x="1429" y="1764"/>
                  </a:lnTo>
                  <a:lnTo>
                    <a:pt x="1" y="1764"/>
                  </a:lnTo>
                  <a:lnTo>
                    <a:pt x="1" y="1460"/>
                  </a:lnTo>
                  <a:lnTo>
                    <a:pt x="1429" y="1460"/>
                  </a:lnTo>
                  <a:lnTo>
                    <a:pt x="1429" y="1"/>
                  </a:lnTo>
                  <a:lnTo>
                    <a:pt x="1733" y="1"/>
                  </a:lnTo>
                  <a:lnTo>
                    <a:pt x="1733" y="1460"/>
                  </a:lnTo>
                  <a:lnTo>
                    <a:pt x="3223" y="1460"/>
                  </a:lnTo>
                  <a:lnTo>
                    <a:pt x="3223" y="1764"/>
                  </a:lnTo>
                  <a:lnTo>
                    <a:pt x="1733" y="1764"/>
                  </a:lnTo>
                  <a:lnTo>
                    <a:pt x="1733" y="3223"/>
                  </a:lnTo>
                  <a:close/>
                </a:path>
              </a:pathLst>
            </a:custGeom>
            <a:noFill/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07" name="Google Shape;1707;p115"/>
            <p:cNvSpPr/>
            <p:nvPr/>
          </p:nvSpPr>
          <p:spPr>
            <a:xfrm>
              <a:off x="710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69" y="821"/>
                    <a:pt x="852" y="63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08" name="Google Shape;1708;p115"/>
            <p:cNvSpPr/>
            <p:nvPr/>
          </p:nvSpPr>
          <p:spPr>
            <a:xfrm>
              <a:off x="824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09" name="Google Shape;1709;p115"/>
            <p:cNvSpPr/>
            <p:nvPr/>
          </p:nvSpPr>
          <p:spPr>
            <a:xfrm>
              <a:off x="937225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0" name="Google Shape;1710;p115"/>
            <p:cNvSpPr/>
            <p:nvPr/>
          </p:nvSpPr>
          <p:spPr>
            <a:xfrm>
              <a:off x="1050450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395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395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1" name="Google Shape;1711;p115"/>
            <p:cNvSpPr/>
            <p:nvPr/>
          </p:nvSpPr>
          <p:spPr>
            <a:xfrm>
              <a:off x="1164425" y="256720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396" y="821"/>
                  </a:cubicBezTo>
                  <a:cubicBezTo>
                    <a:pt x="639" y="821"/>
                    <a:pt x="821" y="63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2" name="Google Shape;1712;p115"/>
            <p:cNvSpPr/>
            <p:nvPr/>
          </p:nvSpPr>
          <p:spPr>
            <a:xfrm>
              <a:off x="1276875" y="256720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0"/>
                  </a:moveTo>
                  <a:cubicBezTo>
                    <a:pt x="214" y="0"/>
                    <a:pt x="1" y="183"/>
                    <a:pt x="1" y="426"/>
                  </a:cubicBezTo>
                  <a:cubicBezTo>
                    <a:pt x="1" y="639"/>
                    <a:pt x="214" y="821"/>
                    <a:pt x="426" y="821"/>
                  </a:cubicBezTo>
                  <a:cubicBezTo>
                    <a:pt x="670" y="821"/>
                    <a:pt x="852" y="639"/>
                    <a:pt x="852" y="426"/>
                  </a:cubicBezTo>
                  <a:cubicBezTo>
                    <a:pt x="852" y="183"/>
                    <a:pt x="670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3" name="Google Shape;1713;p115"/>
            <p:cNvSpPr/>
            <p:nvPr/>
          </p:nvSpPr>
          <p:spPr>
            <a:xfrm>
              <a:off x="139087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213" y="0"/>
                    <a:pt x="0" y="183"/>
                    <a:pt x="0" y="426"/>
                  </a:cubicBezTo>
                  <a:cubicBezTo>
                    <a:pt x="0" y="639"/>
                    <a:pt x="21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4" name="Google Shape;1714;p115"/>
            <p:cNvSpPr/>
            <p:nvPr/>
          </p:nvSpPr>
          <p:spPr>
            <a:xfrm>
              <a:off x="15041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5" name="Google Shape;1715;p115"/>
            <p:cNvSpPr/>
            <p:nvPr/>
          </p:nvSpPr>
          <p:spPr>
            <a:xfrm>
              <a:off x="161732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39" y="821"/>
                    <a:pt x="851" y="639"/>
                    <a:pt x="851" y="426"/>
                  </a:cubicBezTo>
                  <a:cubicBezTo>
                    <a:pt x="85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6" name="Google Shape;1716;p115"/>
            <p:cNvSpPr/>
            <p:nvPr/>
          </p:nvSpPr>
          <p:spPr>
            <a:xfrm>
              <a:off x="17313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39" y="821"/>
                    <a:pt x="852" y="639"/>
                    <a:pt x="852" y="426"/>
                  </a:cubicBezTo>
                  <a:cubicBezTo>
                    <a:pt x="85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7" name="Google Shape;1717;p115"/>
            <p:cNvSpPr/>
            <p:nvPr/>
          </p:nvSpPr>
          <p:spPr>
            <a:xfrm>
              <a:off x="561075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8" name="Google Shape;1718;p115"/>
            <p:cNvSpPr/>
            <p:nvPr/>
          </p:nvSpPr>
          <p:spPr>
            <a:xfrm>
              <a:off x="6750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19" name="Google Shape;1719;p115"/>
            <p:cNvSpPr/>
            <p:nvPr/>
          </p:nvSpPr>
          <p:spPr>
            <a:xfrm>
              <a:off x="7882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0" name="Google Shape;1720;p115"/>
            <p:cNvSpPr/>
            <p:nvPr/>
          </p:nvSpPr>
          <p:spPr>
            <a:xfrm>
              <a:off x="9022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1" name="Google Shape;1721;p115"/>
            <p:cNvSpPr/>
            <p:nvPr/>
          </p:nvSpPr>
          <p:spPr>
            <a:xfrm>
              <a:off x="10154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39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2" name="Google Shape;1722;p115"/>
            <p:cNvSpPr/>
            <p:nvPr/>
          </p:nvSpPr>
          <p:spPr>
            <a:xfrm>
              <a:off x="1127950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69" y="851"/>
                    <a:pt x="851" y="66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3" name="Google Shape;1723;p115"/>
            <p:cNvSpPr/>
            <p:nvPr/>
          </p:nvSpPr>
          <p:spPr>
            <a:xfrm>
              <a:off x="1241925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69" y="851"/>
                    <a:pt x="852" y="66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4" name="Google Shape;1724;p115"/>
            <p:cNvSpPr/>
            <p:nvPr/>
          </p:nvSpPr>
          <p:spPr>
            <a:xfrm>
              <a:off x="13551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5" name="Google Shape;1725;p115"/>
            <p:cNvSpPr/>
            <p:nvPr/>
          </p:nvSpPr>
          <p:spPr>
            <a:xfrm>
              <a:off x="1469150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69"/>
                    <a:pt x="182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6" name="Google Shape;1726;p115"/>
            <p:cNvSpPr/>
            <p:nvPr/>
          </p:nvSpPr>
          <p:spPr>
            <a:xfrm>
              <a:off x="15823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7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7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7" name="Google Shape;1727;p115"/>
            <p:cNvSpPr/>
            <p:nvPr/>
          </p:nvSpPr>
          <p:spPr>
            <a:xfrm>
              <a:off x="710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69" y="822"/>
                    <a:pt x="852" y="639"/>
                    <a:pt x="852" y="39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8" name="Google Shape;1728;p115"/>
            <p:cNvSpPr/>
            <p:nvPr/>
          </p:nvSpPr>
          <p:spPr>
            <a:xfrm>
              <a:off x="824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29" name="Google Shape;1729;p115"/>
            <p:cNvSpPr/>
            <p:nvPr/>
          </p:nvSpPr>
          <p:spPr>
            <a:xfrm>
              <a:off x="937225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0" name="Google Shape;1730;p115"/>
            <p:cNvSpPr/>
            <p:nvPr/>
          </p:nvSpPr>
          <p:spPr>
            <a:xfrm>
              <a:off x="1050450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395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395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1" name="Google Shape;1731;p115"/>
            <p:cNvSpPr/>
            <p:nvPr/>
          </p:nvSpPr>
          <p:spPr>
            <a:xfrm>
              <a:off x="1164425" y="283695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396" y="822"/>
                  </a:cubicBezTo>
                  <a:cubicBezTo>
                    <a:pt x="639" y="822"/>
                    <a:pt x="821" y="639"/>
                    <a:pt x="821" y="39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2" name="Google Shape;1732;p115"/>
            <p:cNvSpPr/>
            <p:nvPr/>
          </p:nvSpPr>
          <p:spPr>
            <a:xfrm>
              <a:off x="1276875" y="283695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1"/>
                  </a:moveTo>
                  <a:cubicBezTo>
                    <a:pt x="214" y="1"/>
                    <a:pt x="1" y="183"/>
                    <a:pt x="1" y="396"/>
                  </a:cubicBezTo>
                  <a:cubicBezTo>
                    <a:pt x="1" y="639"/>
                    <a:pt x="214" y="822"/>
                    <a:pt x="426" y="822"/>
                  </a:cubicBezTo>
                  <a:cubicBezTo>
                    <a:pt x="670" y="822"/>
                    <a:pt x="852" y="639"/>
                    <a:pt x="852" y="396"/>
                  </a:cubicBezTo>
                  <a:cubicBezTo>
                    <a:pt x="852" y="183"/>
                    <a:pt x="670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3" name="Google Shape;1733;p115"/>
            <p:cNvSpPr/>
            <p:nvPr/>
          </p:nvSpPr>
          <p:spPr>
            <a:xfrm>
              <a:off x="139087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213" y="1"/>
                    <a:pt x="0" y="183"/>
                    <a:pt x="0" y="396"/>
                  </a:cubicBezTo>
                  <a:cubicBezTo>
                    <a:pt x="0" y="639"/>
                    <a:pt x="21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4" name="Google Shape;1734;p115"/>
            <p:cNvSpPr/>
            <p:nvPr/>
          </p:nvSpPr>
          <p:spPr>
            <a:xfrm>
              <a:off x="15041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5" name="Google Shape;1735;p115"/>
            <p:cNvSpPr/>
            <p:nvPr/>
          </p:nvSpPr>
          <p:spPr>
            <a:xfrm>
              <a:off x="161732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39" y="822"/>
                    <a:pt x="851" y="639"/>
                    <a:pt x="851" y="396"/>
                  </a:cubicBezTo>
                  <a:cubicBezTo>
                    <a:pt x="85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6" name="Google Shape;1736;p115"/>
            <p:cNvSpPr/>
            <p:nvPr/>
          </p:nvSpPr>
          <p:spPr>
            <a:xfrm>
              <a:off x="17313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39" y="822"/>
                    <a:pt x="852" y="639"/>
                    <a:pt x="852" y="396"/>
                  </a:cubicBezTo>
                  <a:cubicBezTo>
                    <a:pt x="85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7" name="Google Shape;1737;p115"/>
            <p:cNvSpPr/>
            <p:nvPr/>
          </p:nvSpPr>
          <p:spPr>
            <a:xfrm>
              <a:off x="561075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8" name="Google Shape;1738;p115"/>
            <p:cNvSpPr/>
            <p:nvPr/>
          </p:nvSpPr>
          <p:spPr>
            <a:xfrm>
              <a:off x="6750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39" name="Google Shape;1739;p115"/>
            <p:cNvSpPr/>
            <p:nvPr/>
          </p:nvSpPr>
          <p:spPr>
            <a:xfrm>
              <a:off x="7882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40" name="Google Shape;1740;p115"/>
            <p:cNvSpPr/>
            <p:nvPr/>
          </p:nvSpPr>
          <p:spPr>
            <a:xfrm>
              <a:off x="9022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41" name="Google Shape;1741;p115"/>
            <p:cNvSpPr/>
            <p:nvPr/>
          </p:nvSpPr>
          <p:spPr>
            <a:xfrm>
              <a:off x="10154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39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42" name="Google Shape;1742;p115"/>
            <p:cNvSpPr/>
            <p:nvPr/>
          </p:nvSpPr>
          <p:spPr>
            <a:xfrm>
              <a:off x="1127950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69" y="852"/>
                    <a:pt x="851" y="670"/>
                    <a:pt x="851" y="42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43" name="Google Shape;1743;p115"/>
            <p:cNvSpPr/>
            <p:nvPr/>
          </p:nvSpPr>
          <p:spPr>
            <a:xfrm>
              <a:off x="1241925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69" y="852"/>
                    <a:pt x="852" y="670"/>
                    <a:pt x="852" y="42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44" name="Google Shape;1744;p115"/>
            <p:cNvSpPr/>
            <p:nvPr/>
          </p:nvSpPr>
          <p:spPr>
            <a:xfrm>
              <a:off x="13551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45" name="Google Shape;1745;p115"/>
            <p:cNvSpPr/>
            <p:nvPr/>
          </p:nvSpPr>
          <p:spPr>
            <a:xfrm>
              <a:off x="1469150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2" y="1"/>
                    <a:pt x="0" y="183"/>
                    <a:pt x="0" y="426"/>
                  </a:cubicBezTo>
                  <a:cubicBezTo>
                    <a:pt x="0" y="670"/>
                    <a:pt x="182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1746" name="Google Shape;1746;p115"/>
            <p:cNvSpPr/>
            <p:nvPr/>
          </p:nvSpPr>
          <p:spPr>
            <a:xfrm>
              <a:off x="15823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7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7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1747" name="Google Shape;1747;p115"/>
          <p:cNvSpPr/>
          <p:nvPr/>
        </p:nvSpPr>
        <p:spPr>
          <a:xfrm>
            <a:off x="2344225" y="4251750"/>
            <a:ext cx="684700" cy="133000"/>
          </a:xfrm>
          <a:custGeom>
            <a:avLst/>
            <a:gdLst/>
            <a:ahLst/>
            <a:cxnLst/>
            <a:rect l="l" t="t" r="r" b="b"/>
            <a:pathLst>
              <a:path w="27388" h="5320" fill="none" extrusionOk="0">
                <a:moveTo>
                  <a:pt x="1" y="0"/>
                </a:moveTo>
                <a:cubicBezTo>
                  <a:pt x="1977" y="0"/>
                  <a:pt x="1977" y="5320"/>
                  <a:pt x="3922" y="5320"/>
                </a:cubicBezTo>
                <a:cubicBezTo>
                  <a:pt x="5898" y="5320"/>
                  <a:pt x="5898" y="0"/>
                  <a:pt x="7843" y="0"/>
                </a:cubicBezTo>
                <a:cubicBezTo>
                  <a:pt x="9819" y="0"/>
                  <a:pt x="9819" y="5320"/>
                  <a:pt x="11734" y="5320"/>
                </a:cubicBezTo>
                <a:cubicBezTo>
                  <a:pt x="13709" y="5320"/>
                  <a:pt x="13709" y="0"/>
                  <a:pt x="15655" y="0"/>
                </a:cubicBezTo>
                <a:cubicBezTo>
                  <a:pt x="17630" y="0"/>
                  <a:pt x="17630" y="5320"/>
                  <a:pt x="19576" y="5320"/>
                </a:cubicBezTo>
                <a:cubicBezTo>
                  <a:pt x="21551" y="5320"/>
                  <a:pt x="21551" y="0"/>
                  <a:pt x="23497" y="0"/>
                </a:cubicBezTo>
                <a:cubicBezTo>
                  <a:pt x="25472" y="0"/>
                  <a:pt x="25472" y="5320"/>
                  <a:pt x="27387" y="5320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48" name="Google Shape;1748;p115"/>
          <p:cNvSpPr txBox="1"/>
          <p:nvPr/>
        </p:nvSpPr>
        <p:spPr>
          <a:xfrm>
            <a:off x="202375" y="1066375"/>
            <a:ext cx="8518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ora SemiBold"/>
                <a:ea typeface="Sora SemiBold"/>
                <a:cs typeface="Sora SemiBold"/>
                <a:sym typeface="Sora SemiBold"/>
              </a:rPr>
              <a:t>Haloscope At Yale Sensitive to Axion Cold Dark Matter (HAYSTAC)</a:t>
            </a:r>
            <a:endParaRPr sz="3000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pic>
        <p:nvPicPr>
          <p:cNvPr id="1749" name="Google Shape;1749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726" y="1167000"/>
            <a:ext cx="756744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365" y="3695854"/>
            <a:ext cx="1456347" cy="1371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03"/>
          <p:cNvSpPr txBox="1">
            <a:spLocks noGrp="1"/>
          </p:cNvSpPr>
          <p:nvPr>
            <p:ph type="subTitle" idx="2"/>
          </p:nvPr>
        </p:nvSpPr>
        <p:spPr>
          <a:xfrm>
            <a:off x="3533838" y="17693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Space inside cavity not occupied by metal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FCD887-B2E2-525F-B198-A2B30D4C565D}"/>
              </a:ext>
            </a:extLst>
          </p:cNvPr>
          <p:cNvSpPr/>
          <p:nvPr/>
        </p:nvSpPr>
        <p:spPr>
          <a:xfrm>
            <a:off x="-32625" y="2492478"/>
            <a:ext cx="9176625" cy="26609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Google Shape;1542;p103"/>
          <p:cNvSpPr txBox="1">
            <a:spLocks noGrp="1"/>
          </p:cNvSpPr>
          <p:nvPr>
            <p:ph type="subTitle" idx="5"/>
          </p:nvPr>
        </p:nvSpPr>
        <p:spPr>
          <a:xfrm>
            <a:off x="6116075" y="1769354"/>
            <a:ext cx="2076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ratio of electric field aligned with magnetic field</a:t>
            </a:r>
            <a:endParaRPr dirty="0"/>
          </a:p>
        </p:txBody>
      </p:sp>
      <p:sp>
        <p:nvSpPr>
          <p:cNvPr id="1543" name="Google Shape;1543;p10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Cavity Figure of Merit  </a:t>
            </a:r>
            <a:endParaRPr/>
          </a:p>
        </p:txBody>
      </p:sp>
      <p:sp>
        <p:nvSpPr>
          <p:cNvPr id="1544" name="Google Shape;1544;p103"/>
          <p:cNvSpPr txBox="1">
            <a:spLocks noGrp="1"/>
          </p:cNvSpPr>
          <p:nvPr>
            <p:ph type="subTitle" idx="1"/>
          </p:nvPr>
        </p:nvSpPr>
        <p:spPr>
          <a:xfrm>
            <a:off x="951599" y="1769354"/>
            <a:ext cx="2130939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Losses from cavity material and geometry</a:t>
            </a:r>
            <a:endParaRPr dirty="0"/>
          </a:p>
        </p:txBody>
      </p:sp>
      <p:sp>
        <p:nvSpPr>
          <p:cNvPr id="1545" name="Google Shape;1545;p103"/>
          <p:cNvSpPr txBox="1">
            <a:spLocks noGrp="1"/>
          </p:cNvSpPr>
          <p:nvPr>
            <p:ph type="subTitle" idx="7"/>
          </p:nvPr>
        </p:nvSpPr>
        <p:spPr>
          <a:xfrm>
            <a:off x="505175" y="1471250"/>
            <a:ext cx="2992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  Quality Factor</a:t>
            </a:r>
            <a:endParaRPr/>
          </a:p>
        </p:txBody>
      </p:sp>
      <p:sp>
        <p:nvSpPr>
          <p:cNvPr id="1546" name="Google Shape;1546;p103"/>
          <p:cNvSpPr txBox="1">
            <a:spLocks noGrp="1"/>
          </p:cNvSpPr>
          <p:nvPr>
            <p:ph type="subTitle" idx="8"/>
          </p:nvPr>
        </p:nvSpPr>
        <p:spPr>
          <a:xfrm>
            <a:off x="3614115" y="1471238"/>
            <a:ext cx="206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(Volume)</a:t>
            </a:r>
            <a:r>
              <a:rPr lang="en" baseline="30000"/>
              <a:t>2</a:t>
            </a:r>
            <a:endParaRPr baseline="30000"/>
          </a:p>
        </p:txBody>
      </p:sp>
      <p:sp>
        <p:nvSpPr>
          <p:cNvPr id="1547" name="Google Shape;1547;p103"/>
          <p:cNvSpPr txBox="1">
            <a:spLocks noGrp="1"/>
          </p:cNvSpPr>
          <p:nvPr>
            <p:ph type="subTitle" idx="9"/>
          </p:nvPr>
        </p:nvSpPr>
        <p:spPr>
          <a:xfrm>
            <a:off x="5990900" y="1471250"/>
            <a:ext cx="24816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(Form Factor)</a:t>
            </a:r>
            <a:r>
              <a:rPr lang="en" baseline="30000"/>
              <a:t>2</a:t>
            </a:r>
            <a:endParaRPr baseline="30000"/>
          </a:p>
        </p:txBody>
      </p:sp>
      <p:sp>
        <p:nvSpPr>
          <p:cNvPr id="1548" name="Google Shape;1548;p103"/>
          <p:cNvSpPr/>
          <p:nvPr/>
        </p:nvSpPr>
        <p:spPr>
          <a:xfrm flipH="1">
            <a:off x="8723951" y="1642300"/>
            <a:ext cx="840686" cy="840240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103"/>
          <p:cNvSpPr/>
          <p:nvPr/>
        </p:nvSpPr>
        <p:spPr>
          <a:xfrm>
            <a:off x="8339850" y="4804513"/>
            <a:ext cx="684700" cy="114000"/>
          </a:xfrm>
          <a:custGeom>
            <a:avLst/>
            <a:gdLst/>
            <a:ahLst/>
            <a:cxnLst/>
            <a:rect l="l" t="t" r="r" b="b"/>
            <a:pathLst>
              <a:path w="27388" h="4560" fill="none" extrusionOk="0">
                <a:moveTo>
                  <a:pt x="1" y="0"/>
                </a:moveTo>
                <a:cubicBezTo>
                  <a:pt x="1976" y="0"/>
                  <a:pt x="1976" y="4559"/>
                  <a:pt x="3922" y="4559"/>
                </a:cubicBezTo>
                <a:cubicBezTo>
                  <a:pt x="5897" y="4559"/>
                  <a:pt x="5897" y="0"/>
                  <a:pt x="7843" y="0"/>
                </a:cubicBezTo>
                <a:cubicBezTo>
                  <a:pt x="9818" y="0"/>
                  <a:pt x="9818" y="4559"/>
                  <a:pt x="11764" y="4559"/>
                </a:cubicBezTo>
                <a:cubicBezTo>
                  <a:pt x="13739" y="4559"/>
                  <a:pt x="13739" y="0"/>
                  <a:pt x="15654" y="0"/>
                </a:cubicBezTo>
                <a:cubicBezTo>
                  <a:pt x="17630" y="0"/>
                  <a:pt x="17630" y="4559"/>
                  <a:pt x="19575" y="4559"/>
                </a:cubicBezTo>
                <a:cubicBezTo>
                  <a:pt x="21551" y="4559"/>
                  <a:pt x="21551" y="0"/>
                  <a:pt x="23496" y="0"/>
                </a:cubicBezTo>
                <a:cubicBezTo>
                  <a:pt x="25411" y="0"/>
                  <a:pt x="25472" y="4559"/>
                  <a:pt x="27387" y="4559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0" name="Google Shape;1550;p103"/>
          <p:cNvGrpSpPr/>
          <p:nvPr/>
        </p:nvGrpSpPr>
        <p:grpSpPr>
          <a:xfrm>
            <a:off x="-131425" y="233000"/>
            <a:ext cx="1038050" cy="212025"/>
            <a:chOff x="1950900" y="371875"/>
            <a:chExt cx="1038050" cy="212025"/>
          </a:xfrm>
        </p:grpSpPr>
        <p:sp>
          <p:nvSpPr>
            <p:cNvPr id="1551" name="Google Shape;1551;p103"/>
            <p:cNvSpPr/>
            <p:nvPr/>
          </p:nvSpPr>
          <p:spPr>
            <a:xfrm>
              <a:off x="1950900" y="371875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90" y="1"/>
                  </a:moveTo>
                  <a:lnTo>
                    <a:pt x="1" y="7903"/>
                  </a:lnTo>
                  <a:lnTo>
                    <a:pt x="730" y="7903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03"/>
            <p:cNvSpPr/>
            <p:nvPr/>
          </p:nvSpPr>
          <p:spPr>
            <a:xfrm>
              <a:off x="2049700" y="37262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89" y="1"/>
                  </a:moveTo>
                  <a:lnTo>
                    <a:pt x="0" y="7965"/>
                  </a:lnTo>
                  <a:lnTo>
                    <a:pt x="730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03"/>
            <p:cNvSpPr/>
            <p:nvPr/>
          </p:nvSpPr>
          <p:spPr>
            <a:xfrm>
              <a:off x="2148475" y="3749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90" y="0"/>
                  </a:moveTo>
                  <a:lnTo>
                    <a:pt x="1" y="7903"/>
                  </a:lnTo>
                  <a:lnTo>
                    <a:pt x="73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03"/>
            <p:cNvSpPr/>
            <p:nvPr/>
          </p:nvSpPr>
          <p:spPr>
            <a:xfrm>
              <a:off x="2247275" y="3756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5988" y="31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3"/>
            <p:cNvSpPr/>
            <p:nvPr/>
          </p:nvSpPr>
          <p:spPr>
            <a:xfrm>
              <a:off x="2346050" y="3772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90" y="0"/>
                  </a:moveTo>
                  <a:lnTo>
                    <a:pt x="1" y="796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3"/>
            <p:cNvSpPr/>
            <p:nvPr/>
          </p:nvSpPr>
          <p:spPr>
            <a:xfrm>
              <a:off x="2444850" y="379475"/>
              <a:ext cx="148950" cy="197600"/>
            </a:xfrm>
            <a:custGeom>
              <a:avLst/>
              <a:gdLst/>
              <a:ahLst/>
              <a:cxnLst/>
              <a:rect l="l" t="t" r="r" b="b"/>
              <a:pathLst>
                <a:path w="5958" h="7904" extrusionOk="0">
                  <a:moveTo>
                    <a:pt x="5289" y="1"/>
                  </a:moveTo>
                  <a:lnTo>
                    <a:pt x="0" y="7903"/>
                  </a:lnTo>
                  <a:lnTo>
                    <a:pt x="730" y="790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03"/>
            <p:cNvSpPr/>
            <p:nvPr/>
          </p:nvSpPr>
          <p:spPr>
            <a:xfrm>
              <a:off x="2543625" y="380225"/>
              <a:ext cx="148975" cy="199125"/>
            </a:xfrm>
            <a:custGeom>
              <a:avLst/>
              <a:gdLst/>
              <a:ahLst/>
              <a:cxnLst/>
              <a:rect l="l" t="t" r="r" b="b"/>
              <a:pathLst>
                <a:path w="5959" h="7965" extrusionOk="0">
                  <a:moveTo>
                    <a:pt x="5229" y="1"/>
                  </a:moveTo>
                  <a:lnTo>
                    <a:pt x="1" y="7965"/>
                  </a:lnTo>
                  <a:lnTo>
                    <a:pt x="730" y="796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03"/>
            <p:cNvSpPr/>
            <p:nvPr/>
          </p:nvSpPr>
          <p:spPr>
            <a:xfrm>
              <a:off x="2642425" y="38252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8" y="0"/>
                  </a:moveTo>
                  <a:lnTo>
                    <a:pt x="0" y="7903"/>
                  </a:lnTo>
                  <a:lnTo>
                    <a:pt x="730" y="7933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03"/>
            <p:cNvSpPr/>
            <p:nvPr/>
          </p:nvSpPr>
          <p:spPr>
            <a:xfrm>
              <a:off x="2741200" y="383275"/>
              <a:ext cx="148950" cy="198350"/>
            </a:xfrm>
            <a:custGeom>
              <a:avLst/>
              <a:gdLst/>
              <a:ahLst/>
              <a:cxnLst/>
              <a:rect l="l" t="t" r="r" b="b"/>
              <a:pathLst>
                <a:path w="5958" h="7934" extrusionOk="0">
                  <a:moveTo>
                    <a:pt x="5229" y="1"/>
                  </a:moveTo>
                  <a:lnTo>
                    <a:pt x="0" y="7934"/>
                  </a:lnTo>
                  <a:lnTo>
                    <a:pt x="700" y="7934"/>
                  </a:lnTo>
                  <a:lnTo>
                    <a:pt x="5958" y="31"/>
                  </a:lnTo>
                  <a:lnTo>
                    <a:pt x="522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3"/>
            <p:cNvSpPr/>
            <p:nvPr/>
          </p:nvSpPr>
          <p:spPr>
            <a:xfrm>
              <a:off x="2839975" y="384800"/>
              <a:ext cx="148975" cy="199100"/>
            </a:xfrm>
            <a:custGeom>
              <a:avLst/>
              <a:gdLst/>
              <a:ahLst/>
              <a:cxnLst/>
              <a:rect l="l" t="t" r="r" b="b"/>
              <a:pathLst>
                <a:path w="5959" h="7964" extrusionOk="0">
                  <a:moveTo>
                    <a:pt x="5229" y="0"/>
                  </a:moveTo>
                  <a:lnTo>
                    <a:pt x="1" y="7934"/>
                  </a:lnTo>
                  <a:lnTo>
                    <a:pt x="730" y="796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1" name="Google Shape;1561;p103"/>
          <p:cNvSpPr/>
          <p:nvPr/>
        </p:nvSpPr>
        <p:spPr>
          <a:xfrm flipH="1">
            <a:off x="8472525" y="2568504"/>
            <a:ext cx="280862" cy="280713"/>
          </a:xfrm>
          <a:custGeom>
            <a:avLst/>
            <a:gdLst/>
            <a:ahLst/>
            <a:cxnLst/>
            <a:rect l="l" t="t" r="r" b="b"/>
            <a:pathLst>
              <a:path w="58452" h="58421" extrusionOk="0">
                <a:moveTo>
                  <a:pt x="29242" y="0"/>
                </a:moveTo>
                <a:cubicBezTo>
                  <a:pt x="13101" y="0"/>
                  <a:pt x="1" y="13070"/>
                  <a:pt x="1" y="29210"/>
                </a:cubicBezTo>
                <a:cubicBezTo>
                  <a:pt x="1" y="45350"/>
                  <a:pt x="13101" y="58421"/>
                  <a:pt x="29242" y="58421"/>
                </a:cubicBezTo>
                <a:cubicBezTo>
                  <a:pt x="45382" y="58421"/>
                  <a:pt x="58452" y="45350"/>
                  <a:pt x="58452" y="29210"/>
                </a:cubicBezTo>
                <a:cubicBezTo>
                  <a:pt x="58452" y="13070"/>
                  <a:pt x="45382" y="0"/>
                  <a:pt x="29242" y="0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103"/>
          <p:cNvSpPr/>
          <p:nvPr/>
        </p:nvSpPr>
        <p:spPr>
          <a:xfrm>
            <a:off x="8472525" y="2091725"/>
            <a:ext cx="132250" cy="132250"/>
          </a:xfrm>
          <a:custGeom>
            <a:avLst/>
            <a:gdLst/>
            <a:ahLst/>
            <a:cxnLst/>
            <a:rect l="l" t="t" r="r" b="b"/>
            <a:pathLst>
              <a:path w="5290" h="5290" extrusionOk="0">
                <a:moveTo>
                  <a:pt x="913" y="0"/>
                </a:moveTo>
                <a:lnTo>
                  <a:pt x="1" y="912"/>
                </a:lnTo>
                <a:lnTo>
                  <a:pt x="1733" y="2614"/>
                </a:lnTo>
                <a:lnTo>
                  <a:pt x="1" y="4377"/>
                </a:lnTo>
                <a:lnTo>
                  <a:pt x="913" y="5289"/>
                </a:lnTo>
                <a:lnTo>
                  <a:pt x="2615" y="3587"/>
                </a:lnTo>
                <a:lnTo>
                  <a:pt x="4378" y="5289"/>
                </a:lnTo>
                <a:lnTo>
                  <a:pt x="5290" y="4377"/>
                </a:lnTo>
                <a:lnTo>
                  <a:pt x="3588" y="2614"/>
                </a:lnTo>
                <a:lnTo>
                  <a:pt x="5290" y="912"/>
                </a:lnTo>
                <a:lnTo>
                  <a:pt x="4378" y="0"/>
                </a:lnTo>
                <a:lnTo>
                  <a:pt x="2615" y="1702"/>
                </a:lnTo>
                <a:lnTo>
                  <a:pt x="91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103"/>
          <p:cNvSpPr/>
          <p:nvPr/>
        </p:nvSpPr>
        <p:spPr>
          <a:xfrm>
            <a:off x="183175" y="4358825"/>
            <a:ext cx="80575" cy="80575"/>
          </a:xfrm>
          <a:custGeom>
            <a:avLst/>
            <a:gdLst/>
            <a:ahLst/>
            <a:cxnLst/>
            <a:rect l="l" t="t" r="r" b="b"/>
            <a:pathLst>
              <a:path w="3223" h="3223" fill="none" extrusionOk="0">
                <a:moveTo>
                  <a:pt x="1429" y="3222"/>
                </a:moveTo>
                <a:lnTo>
                  <a:pt x="1429" y="1794"/>
                </a:lnTo>
                <a:lnTo>
                  <a:pt x="0" y="1794"/>
                </a:lnTo>
                <a:lnTo>
                  <a:pt x="0" y="1490"/>
                </a:lnTo>
                <a:lnTo>
                  <a:pt x="1429" y="1490"/>
                </a:lnTo>
                <a:lnTo>
                  <a:pt x="1429" y="0"/>
                </a:lnTo>
                <a:lnTo>
                  <a:pt x="1763" y="0"/>
                </a:lnTo>
                <a:lnTo>
                  <a:pt x="1763" y="1490"/>
                </a:lnTo>
                <a:lnTo>
                  <a:pt x="3222" y="1490"/>
                </a:lnTo>
                <a:lnTo>
                  <a:pt x="3222" y="1794"/>
                </a:lnTo>
                <a:lnTo>
                  <a:pt x="1763" y="1794"/>
                </a:lnTo>
                <a:lnTo>
                  <a:pt x="1763" y="3222"/>
                </a:lnTo>
                <a:close/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103"/>
          <p:cNvSpPr/>
          <p:nvPr/>
        </p:nvSpPr>
        <p:spPr>
          <a:xfrm>
            <a:off x="223450" y="4724325"/>
            <a:ext cx="1117075" cy="558550"/>
          </a:xfrm>
          <a:custGeom>
            <a:avLst/>
            <a:gdLst/>
            <a:ahLst/>
            <a:cxnLst/>
            <a:rect l="l" t="t" r="r" b="b"/>
            <a:pathLst>
              <a:path w="44683" h="22342" fill="none" extrusionOk="0">
                <a:moveTo>
                  <a:pt x="44682" y="1"/>
                </a:moveTo>
                <a:cubicBezTo>
                  <a:pt x="44682" y="12341"/>
                  <a:pt x="34712" y="22341"/>
                  <a:pt x="22341" y="22341"/>
                </a:cubicBezTo>
                <a:cubicBezTo>
                  <a:pt x="10001" y="22341"/>
                  <a:pt x="0" y="12341"/>
                  <a:pt x="0" y="1"/>
                </a:cubicBezTo>
              </a:path>
            </a:pathLst>
          </a:custGeom>
          <a:solidFill>
            <a:srgbClr val="FCEE21"/>
          </a:solidFill>
          <a:ln w="381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103"/>
          <p:cNvSpPr/>
          <p:nvPr/>
        </p:nvSpPr>
        <p:spPr>
          <a:xfrm>
            <a:off x="578325" y="4567025"/>
            <a:ext cx="408075" cy="408100"/>
          </a:xfrm>
          <a:custGeom>
            <a:avLst/>
            <a:gdLst/>
            <a:ahLst/>
            <a:cxnLst/>
            <a:rect l="l" t="t" r="r" b="b"/>
            <a:pathLst>
              <a:path w="16323" h="16324" extrusionOk="0">
                <a:moveTo>
                  <a:pt x="8177" y="1"/>
                </a:moveTo>
                <a:cubicBezTo>
                  <a:pt x="3648" y="1"/>
                  <a:pt x="0" y="3648"/>
                  <a:pt x="0" y="8147"/>
                </a:cubicBezTo>
                <a:cubicBezTo>
                  <a:pt x="0" y="12676"/>
                  <a:pt x="3648" y="16323"/>
                  <a:pt x="8177" y="16323"/>
                </a:cubicBezTo>
                <a:cubicBezTo>
                  <a:pt x="12675" y="16323"/>
                  <a:pt x="16323" y="12676"/>
                  <a:pt x="16323" y="8147"/>
                </a:cubicBezTo>
                <a:cubicBezTo>
                  <a:pt x="16323" y="3648"/>
                  <a:pt x="12675" y="1"/>
                  <a:pt x="8177" y="1"/>
                </a:cubicBezTo>
                <a:close/>
              </a:path>
            </a:pathLst>
          </a:custGeom>
          <a:noFill/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103"/>
          <p:cNvSpPr txBox="1"/>
          <p:nvPr/>
        </p:nvSpPr>
        <p:spPr>
          <a:xfrm>
            <a:off x="3383075" y="1277650"/>
            <a:ext cx="3369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CFCFC"/>
                </a:solidFill>
                <a:latin typeface="Sora"/>
                <a:ea typeface="Sora"/>
                <a:cs typeface="Sora"/>
                <a:sym typeface="Sora"/>
              </a:rPr>
              <a:t>x</a:t>
            </a:r>
            <a:endParaRPr sz="2400">
              <a:solidFill>
                <a:srgbClr val="FCFCFC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567" name="Google Shape;1567;p103"/>
          <p:cNvSpPr txBox="1"/>
          <p:nvPr/>
        </p:nvSpPr>
        <p:spPr>
          <a:xfrm>
            <a:off x="5592875" y="1277650"/>
            <a:ext cx="3369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CFCFC"/>
                </a:solidFill>
                <a:latin typeface="Sora"/>
                <a:ea typeface="Sora"/>
                <a:cs typeface="Sora"/>
                <a:sym typeface="Sora"/>
              </a:rPr>
              <a:t>x</a:t>
            </a:r>
            <a:endParaRPr sz="2400">
              <a:solidFill>
                <a:srgbClr val="FCFCFC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2" name="Google Shape;1536;p102">
            <a:extLst>
              <a:ext uri="{FF2B5EF4-FFF2-40B4-BE49-F238E27FC236}">
                <a16:creationId xmlns:a16="http://schemas.microsoft.com/office/drawing/2014/main" id="{CA660B11-9E87-6601-9286-787488A206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1195" y="2573605"/>
            <a:ext cx="4290425" cy="19785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77B7D7-61B6-A374-BAA4-7E717123F1AD}"/>
              </a:ext>
            </a:extLst>
          </p:cNvPr>
          <p:cNvSpPr/>
          <p:nvPr/>
        </p:nvSpPr>
        <p:spPr>
          <a:xfrm>
            <a:off x="2952170" y="3119403"/>
            <a:ext cx="725333" cy="1047348"/>
          </a:xfrm>
          <a:prstGeom prst="rect">
            <a:avLst/>
          </a:prstGeom>
          <a:gradFill flip="none" rotWithShape="1">
            <a:gsLst>
              <a:gs pos="0">
                <a:srgbClr val="4E8F00">
                  <a:tint val="66000"/>
                  <a:satMod val="160000"/>
                </a:srgbClr>
              </a:gs>
              <a:gs pos="50000">
                <a:srgbClr val="4E8F00">
                  <a:tint val="44500"/>
                  <a:satMod val="160000"/>
                </a:srgbClr>
              </a:gs>
              <a:gs pos="100000">
                <a:srgbClr val="4E8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14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algn="ctr"/>
            <a:endParaRPr lang="en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algn="ctr"/>
            <a:endParaRPr lang="en" sz="14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algn="ctr"/>
            <a:r>
              <a:rPr lang="en" sz="12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Noise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DD815-57B3-D263-3F52-091D6F51A22C}"/>
              </a:ext>
            </a:extLst>
          </p:cNvPr>
          <p:cNvSpPr/>
          <p:nvPr/>
        </p:nvSpPr>
        <p:spPr>
          <a:xfrm>
            <a:off x="1652405" y="3267832"/>
            <a:ext cx="1024435" cy="739996"/>
          </a:xfrm>
          <a:prstGeom prst="rect">
            <a:avLst/>
          </a:prstGeom>
          <a:gradFill flip="none" rotWithShape="1">
            <a:gsLst>
              <a:gs pos="0">
                <a:srgbClr val="7A81FF">
                  <a:tint val="66000"/>
                  <a:satMod val="160000"/>
                </a:srgbClr>
              </a:gs>
              <a:gs pos="50000">
                <a:srgbClr val="7A81FF">
                  <a:tint val="44500"/>
                  <a:satMod val="160000"/>
                </a:srgbClr>
              </a:gs>
              <a:gs pos="100000">
                <a:srgbClr val="7A81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" sz="12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Cavity</a:t>
            </a:r>
            <a:endParaRPr lang="en-US" sz="1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784588C-9E5A-F277-9F5D-783E1F871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98" y="3267832"/>
            <a:ext cx="2507540" cy="5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138"/>
          <p:cNvSpPr/>
          <p:nvPr/>
        </p:nvSpPr>
        <p:spPr>
          <a:xfrm>
            <a:off x="7707450" y="376950"/>
            <a:ext cx="132225" cy="133000"/>
          </a:xfrm>
          <a:custGeom>
            <a:avLst/>
            <a:gdLst/>
            <a:ahLst/>
            <a:cxnLst/>
            <a:rect l="l" t="t" r="r" b="b"/>
            <a:pathLst>
              <a:path w="5289" h="5320" extrusionOk="0">
                <a:moveTo>
                  <a:pt x="912" y="0"/>
                </a:moveTo>
                <a:lnTo>
                  <a:pt x="0" y="912"/>
                </a:lnTo>
                <a:lnTo>
                  <a:pt x="1733" y="2675"/>
                </a:lnTo>
                <a:lnTo>
                  <a:pt x="0" y="4408"/>
                </a:lnTo>
                <a:lnTo>
                  <a:pt x="912" y="5320"/>
                </a:lnTo>
                <a:lnTo>
                  <a:pt x="2675" y="3587"/>
                </a:lnTo>
                <a:lnTo>
                  <a:pt x="4377" y="5320"/>
                </a:lnTo>
                <a:lnTo>
                  <a:pt x="5289" y="4408"/>
                </a:lnTo>
                <a:lnTo>
                  <a:pt x="3587" y="2675"/>
                </a:lnTo>
                <a:lnTo>
                  <a:pt x="5289" y="912"/>
                </a:lnTo>
                <a:lnTo>
                  <a:pt x="4377" y="0"/>
                </a:lnTo>
                <a:lnTo>
                  <a:pt x="2675" y="1763"/>
                </a:lnTo>
                <a:lnTo>
                  <a:pt x="912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138"/>
          <p:cNvSpPr/>
          <p:nvPr/>
        </p:nvSpPr>
        <p:spPr>
          <a:xfrm rot="10800000">
            <a:off x="8001271" y="272872"/>
            <a:ext cx="773889" cy="671090"/>
          </a:xfrm>
          <a:custGeom>
            <a:avLst/>
            <a:gdLst/>
            <a:ahLst/>
            <a:cxnLst/>
            <a:rect l="l" t="t" r="r" b="b"/>
            <a:pathLst>
              <a:path w="11217" h="9727" extrusionOk="0">
                <a:moveTo>
                  <a:pt x="5623" y="0"/>
                </a:moveTo>
                <a:lnTo>
                  <a:pt x="0" y="9727"/>
                </a:lnTo>
                <a:lnTo>
                  <a:pt x="11216" y="9727"/>
                </a:lnTo>
                <a:lnTo>
                  <a:pt x="562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3" name="Google Shape;2203;p138"/>
          <p:cNvGrpSpPr/>
          <p:nvPr/>
        </p:nvGrpSpPr>
        <p:grpSpPr>
          <a:xfrm>
            <a:off x="7440738" y="4453888"/>
            <a:ext cx="1334400" cy="216600"/>
            <a:chOff x="5628425" y="665275"/>
            <a:chExt cx="1334400" cy="216600"/>
          </a:xfrm>
        </p:grpSpPr>
        <p:sp>
          <p:nvSpPr>
            <p:cNvPr id="2204" name="Google Shape;2204;p138"/>
            <p:cNvSpPr/>
            <p:nvPr/>
          </p:nvSpPr>
          <p:spPr>
            <a:xfrm>
              <a:off x="5628425" y="665275"/>
              <a:ext cx="148975" cy="198350"/>
            </a:xfrm>
            <a:custGeom>
              <a:avLst/>
              <a:gdLst/>
              <a:ahLst/>
              <a:cxnLst/>
              <a:rect l="l" t="t" r="r" b="b"/>
              <a:pathLst>
                <a:path w="5959" h="7934" extrusionOk="0">
                  <a:moveTo>
                    <a:pt x="5229" y="0"/>
                  </a:moveTo>
                  <a:lnTo>
                    <a:pt x="1" y="7934"/>
                  </a:lnTo>
                  <a:lnTo>
                    <a:pt x="669" y="7934"/>
                  </a:lnTo>
                  <a:lnTo>
                    <a:pt x="595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38"/>
            <p:cNvSpPr/>
            <p:nvPr/>
          </p:nvSpPr>
          <p:spPr>
            <a:xfrm>
              <a:off x="5725700" y="666800"/>
              <a:ext cx="150475" cy="199100"/>
            </a:xfrm>
            <a:custGeom>
              <a:avLst/>
              <a:gdLst/>
              <a:ahLst/>
              <a:cxnLst/>
              <a:rect l="l" t="t" r="r" b="b"/>
              <a:pathLst>
                <a:path w="6019" h="7964" extrusionOk="0">
                  <a:moveTo>
                    <a:pt x="5289" y="0"/>
                  </a:moveTo>
                  <a:lnTo>
                    <a:pt x="0" y="7903"/>
                  </a:lnTo>
                  <a:lnTo>
                    <a:pt x="730" y="7964"/>
                  </a:lnTo>
                  <a:lnTo>
                    <a:pt x="601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38"/>
            <p:cNvSpPr/>
            <p:nvPr/>
          </p:nvSpPr>
          <p:spPr>
            <a:xfrm>
              <a:off x="5824475" y="668300"/>
              <a:ext cx="150500" cy="198375"/>
            </a:xfrm>
            <a:custGeom>
              <a:avLst/>
              <a:gdLst/>
              <a:ahLst/>
              <a:cxnLst/>
              <a:rect l="l" t="t" r="r" b="b"/>
              <a:pathLst>
                <a:path w="6020" h="7935" extrusionOk="0">
                  <a:moveTo>
                    <a:pt x="5290" y="1"/>
                  </a:moveTo>
                  <a:lnTo>
                    <a:pt x="1" y="7934"/>
                  </a:lnTo>
                  <a:lnTo>
                    <a:pt x="730" y="7934"/>
                  </a:lnTo>
                  <a:lnTo>
                    <a:pt x="6019" y="31"/>
                  </a:lnTo>
                  <a:lnTo>
                    <a:pt x="5290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38"/>
            <p:cNvSpPr/>
            <p:nvPr/>
          </p:nvSpPr>
          <p:spPr>
            <a:xfrm>
              <a:off x="5923275" y="669825"/>
              <a:ext cx="150475" cy="198350"/>
            </a:xfrm>
            <a:custGeom>
              <a:avLst/>
              <a:gdLst/>
              <a:ahLst/>
              <a:cxnLst/>
              <a:rect l="l" t="t" r="r" b="b"/>
              <a:pathLst>
                <a:path w="6019" h="7934" extrusionOk="0">
                  <a:moveTo>
                    <a:pt x="5289" y="1"/>
                  </a:moveTo>
                  <a:lnTo>
                    <a:pt x="0" y="7934"/>
                  </a:lnTo>
                  <a:lnTo>
                    <a:pt x="730" y="7934"/>
                  </a:lnTo>
                  <a:lnTo>
                    <a:pt x="601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38"/>
            <p:cNvSpPr/>
            <p:nvPr/>
          </p:nvSpPr>
          <p:spPr>
            <a:xfrm>
              <a:off x="6022825" y="672100"/>
              <a:ext cx="149700" cy="197600"/>
            </a:xfrm>
            <a:custGeom>
              <a:avLst/>
              <a:gdLst/>
              <a:ahLst/>
              <a:cxnLst/>
              <a:rect l="l" t="t" r="r" b="b"/>
              <a:pathLst>
                <a:path w="5988" h="7904" extrusionOk="0">
                  <a:moveTo>
                    <a:pt x="5258" y="1"/>
                  </a:moveTo>
                  <a:lnTo>
                    <a:pt x="0" y="7904"/>
                  </a:lnTo>
                  <a:lnTo>
                    <a:pt x="699" y="7904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38"/>
            <p:cNvSpPr/>
            <p:nvPr/>
          </p:nvSpPr>
          <p:spPr>
            <a:xfrm>
              <a:off x="6121600" y="6728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59" y="0"/>
                  </a:moveTo>
                  <a:lnTo>
                    <a:pt x="0" y="7933"/>
                  </a:lnTo>
                  <a:lnTo>
                    <a:pt x="700" y="7933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38"/>
            <p:cNvSpPr/>
            <p:nvPr/>
          </p:nvSpPr>
          <p:spPr>
            <a:xfrm>
              <a:off x="6220375" y="674400"/>
              <a:ext cx="149725" cy="199100"/>
            </a:xfrm>
            <a:custGeom>
              <a:avLst/>
              <a:gdLst/>
              <a:ahLst/>
              <a:cxnLst/>
              <a:rect l="l" t="t" r="r" b="b"/>
              <a:pathLst>
                <a:path w="5989" h="7964" extrusionOk="0">
                  <a:moveTo>
                    <a:pt x="5259" y="0"/>
                  </a:moveTo>
                  <a:lnTo>
                    <a:pt x="1" y="7903"/>
                  </a:lnTo>
                  <a:lnTo>
                    <a:pt x="700" y="7964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38"/>
            <p:cNvSpPr/>
            <p:nvPr/>
          </p:nvSpPr>
          <p:spPr>
            <a:xfrm>
              <a:off x="6319175" y="675900"/>
              <a:ext cx="149725" cy="198375"/>
            </a:xfrm>
            <a:custGeom>
              <a:avLst/>
              <a:gdLst/>
              <a:ahLst/>
              <a:cxnLst/>
              <a:rect l="l" t="t" r="r" b="b"/>
              <a:pathLst>
                <a:path w="5989" h="7935" extrusionOk="0">
                  <a:moveTo>
                    <a:pt x="5259" y="1"/>
                  </a:moveTo>
                  <a:lnTo>
                    <a:pt x="0" y="7934"/>
                  </a:lnTo>
                  <a:lnTo>
                    <a:pt x="699" y="7934"/>
                  </a:lnTo>
                  <a:lnTo>
                    <a:pt x="5988" y="31"/>
                  </a:lnTo>
                  <a:lnTo>
                    <a:pt x="525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38"/>
            <p:cNvSpPr/>
            <p:nvPr/>
          </p:nvSpPr>
          <p:spPr>
            <a:xfrm>
              <a:off x="6417950" y="67742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59" y="1"/>
                  </a:moveTo>
                  <a:lnTo>
                    <a:pt x="1" y="7934"/>
                  </a:lnTo>
                  <a:lnTo>
                    <a:pt x="700" y="7934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38"/>
            <p:cNvSpPr/>
            <p:nvPr/>
          </p:nvSpPr>
          <p:spPr>
            <a:xfrm>
              <a:off x="6516750" y="679700"/>
              <a:ext cx="149725" cy="197600"/>
            </a:xfrm>
            <a:custGeom>
              <a:avLst/>
              <a:gdLst/>
              <a:ahLst/>
              <a:cxnLst/>
              <a:rect l="l" t="t" r="r" b="b"/>
              <a:pathLst>
                <a:path w="5989" h="7904" extrusionOk="0">
                  <a:moveTo>
                    <a:pt x="5259" y="1"/>
                  </a:moveTo>
                  <a:lnTo>
                    <a:pt x="0" y="7904"/>
                  </a:lnTo>
                  <a:lnTo>
                    <a:pt x="699" y="7904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38"/>
            <p:cNvSpPr/>
            <p:nvPr/>
          </p:nvSpPr>
          <p:spPr>
            <a:xfrm>
              <a:off x="6615525" y="680475"/>
              <a:ext cx="149725" cy="198350"/>
            </a:xfrm>
            <a:custGeom>
              <a:avLst/>
              <a:gdLst/>
              <a:ahLst/>
              <a:cxnLst/>
              <a:rect l="l" t="t" r="r" b="b"/>
              <a:pathLst>
                <a:path w="5989" h="7934" extrusionOk="0">
                  <a:moveTo>
                    <a:pt x="5259" y="0"/>
                  </a:moveTo>
                  <a:lnTo>
                    <a:pt x="1" y="7933"/>
                  </a:lnTo>
                  <a:lnTo>
                    <a:pt x="700" y="7933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38"/>
            <p:cNvSpPr/>
            <p:nvPr/>
          </p:nvSpPr>
          <p:spPr>
            <a:xfrm>
              <a:off x="6714325" y="681975"/>
              <a:ext cx="149725" cy="199125"/>
            </a:xfrm>
            <a:custGeom>
              <a:avLst/>
              <a:gdLst/>
              <a:ahLst/>
              <a:cxnLst/>
              <a:rect l="l" t="t" r="r" b="b"/>
              <a:pathLst>
                <a:path w="5989" h="7965" extrusionOk="0">
                  <a:moveTo>
                    <a:pt x="5259" y="1"/>
                  </a:moveTo>
                  <a:lnTo>
                    <a:pt x="0" y="7904"/>
                  </a:lnTo>
                  <a:lnTo>
                    <a:pt x="699" y="7965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38"/>
            <p:cNvSpPr/>
            <p:nvPr/>
          </p:nvSpPr>
          <p:spPr>
            <a:xfrm>
              <a:off x="6813100" y="683500"/>
              <a:ext cx="149725" cy="198375"/>
            </a:xfrm>
            <a:custGeom>
              <a:avLst/>
              <a:gdLst/>
              <a:ahLst/>
              <a:cxnLst/>
              <a:rect l="l" t="t" r="r" b="b"/>
              <a:pathLst>
                <a:path w="5989" h="7935" extrusionOk="0">
                  <a:moveTo>
                    <a:pt x="5259" y="1"/>
                  </a:moveTo>
                  <a:lnTo>
                    <a:pt x="1" y="7934"/>
                  </a:lnTo>
                  <a:lnTo>
                    <a:pt x="700" y="7934"/>
                  </a:lnTo>
                  <a:lnTo>
                    <a:pt x="5989" y="31"/>
                  </a:lnTo>
                  <a:lnTo>
                    <a:pt x="5259" y="1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7" name="Google Shape;2217;p138"/>
          <p:cNvSpPr/>
          <p:nvPr/>
        </p:nvSpPr>
        <p:spPr>
          <a:xfrm>
            <a:off x="713225" y="4960550"/>
            <a:ext cx="831350" cy="19025"/>
          </a:xfrm>
          <a:custGeom>
            <a:avLst/>
            <a:gdLst/>
            <a:ahLst/>
            <a:cxnLst/>
            <a:rect l="l" t="t" r="r" b="b"/>
            <a:pathLst>
              <a:path w="33254" h="761" extrusionOk="0">
                <a:moveTo>
                  <a:pt x="396" y="1"/>
                </a:moveTo>
                <a:cubicBezTo>
                  <a:pt x="153" y="1"/>
                  <a:pt x="1" y="122"/>
                  <a:pt x="1" y="366"/>
                </a:cubicBezTo>
                <a:cubicBezTo>
                  <a:pt x="1" y="609"/>
                  <a:pt x="153" y="761"/>
                  <a:pt x="396" y="761"/>
                </a:cubicBezTo>
                <a:lnTo>
                  <a:pt x="32889" y="761"/>
                </a:lnTo>
                <a:cubicBezTo>
                  <a:pt x="33102" y="761"/>
                  <a:pt x="33254" y="609"/>
                  <a:pt x="33254" y="366"/>
                </a:cubicBezTo>
                <a:cubicBezTo>
                  <a:pt x="33254" y="122"/>
                  <a:pt x="33102" y="1"/>
                  <a:pt x="32889" y="1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138"/>
          <p:cNvSpPr/>
          <p:nvPr/>
        </p:nvSpPr>
        <p:spPr>
          <a:xfrm>
            <a:off x="8775150" y="1151950"/>
            <a:ext cx="114000" cy="114000"/>
          </a:xfrm>
          <a:custGeom>
            <a:avLst/>
            <a:gdLst/>
            <a:ahLst/>
            <a:cxnLst/>
            <a:rect l="l" t="t" r="r" b="b"/>
            <a:pathLst>
              <a:path w="4560" h="4560" extrusionOk="0">
                <a:moveTo>
                  <a:pt x="2280" y="0"/>
                </a:moveTo>
                <a:cubicBezTo>
                  <a:pt x="1003" y="0"/>
                  <a:pt x="0" y="1034"/>
                  <a:pt x="0" y="2280"/>
                </a:cubicBezTo>
                <a:cubicBezTo>
                  <a:pt x="0" y="3526"/>
                  <a:pt x="1003" y="4559"/>
                  <a:pt x="2280" y="4559"/>
                </a:cubicBezTo>
                <a:cubicBezTo>
                  <a:pt x="3526" y="4559"/>
                  <a:pt x="4560" y="3526"/>
                  <a:pt x="4560" y="2280"/>
                </a:cubicBezTo>
                <a:cubicBezTo>
                  <a:pt x="4560" y="1034"/>
                  <a:pt x="3526" y="0"/>
                  <a:pt x="2280" y="0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138"/>
          <p:cNvSpPr/>
          <p:nvPr/>
        </p:nvSpPr>
        <p:spPr>
          <a:xfrm rot="-7199479">
            <a:off x="224098" y="4305078"/>
            <a:ext cx="773896" cy="671096"/>
          </a:xfrm>
          <a:custGeom>
            <a:avLst/>
            <a:gdLst/>
            <a:ahLst/>
            <a:cxnLst/>
            <a:rect l="l" t="t" r="r" b="b"/>
            <a:pathLst>
              <a:path w="11217" h="9727" extrusionOk="0">
                <a:moveTo>
                  <a:pt x="5623" y="0"/>
                </a:moveTo>
                <a:lnTo>
                  <a:pt x="0" y="9727"/>
                </a:lnTo>
                <a:lnTo>
                  <a:pt x="11216" y="9727"/>
                </a:lnTo>
                <a:lnTo>
                  <a:pt x="5623" y="0"/>
                </a:ln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138"/>
          <p:cNvSpPr/>
          <p:nvPr/>
        </p:nvSpPr>
        <p:spPr>
          <a:xfrm>
            <a:off x="273400" y="4137750"/>
            <a:ext cx="114000" cy="114000"/>
          </a:xfrm>
          <a:custGeom>
            <a:avLst/>
            <a:gdLst/>
            <a:ahLst/>
            <a:cxnLst/>
            <a:rect l="l" t="t" r="r" b="b"/>
            <a:pathLst>
              <a:path w="4560" h="4560" extrusionOk="0">
                <a:moveTo>
                  <a:pt x="2280" y="0"/>
                </a:moveTo>
                <a:cubicBezTo>
                  <a:pt x="1003" y="0"/>
                  <a:pt x="0" y="1034"/>
                  <a:pt x="0" y="2280"/>
                </a:cubicBezTo>
                <a:cubicBezTo>
                  <a:pt x="0" y="3526"/>
                  <a:pt x="1003" y="4559"/>
                  <a:pt x="2280" y="4559"/>
                </a:cubicBezTo>
                <a:cubicBezTo>
                  <a:pt x="3526" y="4559"/>
                  <a:pt x="4560" y="3526"/>
                  <a:pt x="4560" y="2280"/>
                </a:cubicBezTo>
                <a:cubicBezTo>
                  <a:pt x="4560" y="1034"/>
                  <a:pt x="3526" y="0"/>
                  <a:pt x="2280" y="0"/>
                </a:cubicBezTo>
                <a:close/>
              </a:path>
            </a:pathLst>
          </a:custGeom>
          <a:solidFill>
            <a:srgbClr val="FCE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1" name="Google Shape;2221;p138"/>
          <p:cNvGrpSpPr/>
          <p:nvPr/>
        </p:nvGrpSpPr>
        <p:grpSpPr>
          <a:xfrm>
            <a:off x="2119275" y="455725"/>
            <a:ext cx="1351875" cy="570700"/>
            <a:chOff x="400725" y="2422050"/>
            <a:chExt cx="1351875" cy="570700"/>
          </a:xfrm>
        </p:grpSpPr>
        <p:sp>
          <p:nvSpPr>
            <p:cNvPr id="2222" name="Google Shape;2222;p138"/>
            <p:cNvSpPr/>
            <p:nvPr/>
          </p:nvSpPr>
          <p:spPr>
            <a:xfrm>
              <a:off x="400725" y="2422050"/>
              <a:ext cx="80575" cy="80575"/>
            </a:xfrm>
            <a:custGeom>
              <a:avLst/>
              <a:gdLst/>
              <a:ahLst/>
              <a:cxnLst/>
              <a:rect l="l" t="t" r="r" b="b"/>
              <a:pathLst>
                <a:path w="3223" h="3223" fill="none" extrusionOk="0">
                  <a:moveTo>
                    <a:pt x="1429" y="3223"/>
                  </a:moveTo>
                  <a:lnTo>
                    <a:pt x="1429" y="1764"/>
                  </a:lnTo>
                  <a:lnTo>
                    <a:pt x="1" y="1764"/>
                  </a:lnTo>
                  <a:lnTo>
                    <a:pt x="1" y="1460"/>
                  </a:lnTo>
                  <a:lnTo>
                    <a:pt x="1429" y="1460"/>
                  </a:lnTo>
                  <a:lnTo>
                    <a:pt x="1429" y="1"/>
                  </a:lnTo>
                  <a:lnTo>
                    <a:pt x="1733" y="1"/>
                  </a:lnTo>
                  <a:lnTo>
                    <a:pt x="1733" y="1460"/>
                  </a:lnTo>
                  <a:lnTo>
                    <a:pt x="3223" y="1460"/>
                  </a:lnTo>
                  <a:lnTo>
                    <a:pt x="3223" y="1764"/>
                  </a:lnTo>
                  <a:lnTo>
                    <a:pt x="1733" y="1764"/>
                  </a:lnTo>
                  <a:lnTo>
                    <a:pt x="1733" y="3223"/>
                  </a:lnTo>
                  <a:close/>
                </a:path>
              </a:pathLst>
            </a:custGeom>
            <a:noFill/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38"/>
            <p:cNvSpPr/>
            <p:nvPr/>
          </p:nvSpPr>
          <p:spPr>
            <a:xfrm>
              <a:off x="710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69" y="821"/>
                    <a:pt x="852" y="63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38"/>
            <p:cNvSpPr/>
            <p:nvPr/>
          </p:nvSpPr>
          <p:spPr>
            <a:xfrm>
              <a:off x="8240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38"/>
            <p:cNvSpPr/>
            <p:nvPr/>
          </p:nvSpPr>
          <p:spPr>
            <a:xfrm>
              <a:off x="937225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426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38"/>
            <p:cNvSpPr/>
            <p:nvPr/>
          </p:nvSpPr>
          <p:spPr>
            <a:xfrm>
              <a:off x="1050450" y="256720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39"/>
                    <a:pt x="182" y="821"/>
                    <a:pt x="395" y="821"/>
                  </a:cubicBezTo>
                  <a:cubicBezTo>
                    <a:pt x="638" y="821"/>
                    <a:pt x="821" y="639"/>
                    <a:pt x="821" y="426"/>
                  </a:cubicBezTo>
                  <a:cubicBezTo>
                    <a:pt x="821" y="183"/>
                    <a:pt x="638" y="0"/>
                    <a:pt x="395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38"/>
            <p:cNvSpPr/>
            <p:nvPr/>
          </p:nvSpPr>
          <p:spPr>
            <a:xfrm>
              <a:off x="1164425" y="256720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396" y="821"/>
                  </a:cubicBezTo>
                  <a:cubicBezTo>
                    <a:pt x="639" y="821"/>
                    <a:pt x="821" y="63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38"/>
            <p:cNvSpPr/>
            <p:nvPr/>
          </p:nvSpPr>
          <p:spPr>
            <a:xfrm>
              <a:off x="1276875" y="256720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0"/>
                  </a:moveTo>
                  <a:cubicBezTo>
                    <a:pt x="214" y="0"/>
                    <a:pt x="1" y="183"/>
                    <a:pt x="1" y="426"/>
                  </a:cubicBezTo>
                  <a:cubicBezTo>
                    <a:pt x="1" y="639"/>
                    <a:pt x="214" y="821"/>
                    <a:pt x="426" y="821"/>
                  </a:cubicBezTo>
                  <a:cubicBezTo>
                    <a:pt x="670" y="821"/>
                    <a:pt x="852" y="639"/>
                    <a:pt x="852" y="426"/>
                  </a:cubicBezTo>
                  <a:cubicBezTo>
                    <a:pt x="852" y="183"/>
                    <a:pt x="670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38"/>
            <p:cNvSpPr/>
            <p:nvPr/>
          </p:nvSpPr>
          <p:spPr>
            <a:xfrm>
              <a:off x="139087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213" y="0"/>
                    <a:pt x="0" y="183"/>
                    <a:pt x="0" y="426"/>
                  </a:cubicBezTo>
                  <a:cubicBezTo>
                    <a:pt x="0" y="639"/>
                    <a:pt x="21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38"/>
            <p:cNvSpPr/>
            <p:nvPr/>
          </p:nvSpPr>
          <p:spPr>
            <a:xfrm>
              <a:off x="15041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69" y="821"/>
                    <a:pt x="851" y="63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38"/>
            <p:cNvSpPr/>
            <p:nvPr/>
          </p:nvSpPr>
          <p:spPr>
            <a:xfrm>
              <a:off x="1617325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39"/>
                    <a:pt x="183" y="821"/>
                    <a:pt x="426" y="821"/>
                  </a:cubicBezTo>
                  <a:cubicBezTo>
                    <a:pt x="639" y="821"/>
                    <a:pt x="851" y="639"/>
                    <a:pt x="851" y="426"/>
                  </a:cubicBezTo>
                  <a:cubicBezTo>
                    <a:pt x="85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38"/>
            <p:cNvSpPr/>
            <p:nvPr/>
          </p:nvSpPr>
          <p:spPr>
            <a:xfrm>
              <a:off x="1731300" y="256720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39"/>
                    <a:pt x="183" y="821"/>
                    <a:pt x="426" y="821"/>
                  </a:cubicBezTo>
                  <a:cubicBezTo>
                    <a:pt x="639" y="821"/>
                    <a:pt x="852" y="639"/>
                    <a:pt x="852" y="426"/>
                  </a:cubicBezTo>
                  <a:cubicBezTo>
                    <a:pt x="85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38"/>
            <p:cNvSpPr/>
            <p:nvPr/>
          </p:nvSpPr>
          <p:spPr>
            <a:xfrm>
              <a:off x="561075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38"/>
            <p:cNvSpPr/>
            <p:nvPr/>
          </p:nvSpPr>
          <p:spPr>
            <a:xfrm>
              <a:off x="6750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38"/>
            <p:cNvSpPr/>
            <p:nvPr/>
          </p:nvSpPr>
          <p:spPr>
            <a:xfrm>
              <a:off x="7882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38"/>
            <p:cNvSpPr/>
            <p:nvPr/>
          </p:nvSpPr>
          <p:spPr>
            <a:xfrm>
              <a:off x="9022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38"/>
            <p:cNvSpPr/>
            <p:nvPr/>
          </p:nvSpPr>
          <p:spPr>
            <a:xfrm>
              <a:off x="1015475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39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39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38"/>
            <p:cNvSpPr/>
            <p:nvPr/>
          </p:nvSpPr>
          <p:spPr>
            <a:xfrm>
              <a:off x="1127950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18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69" y="851"/>
                    <a:pt x="851" y="669"/>
                    <a:pt x="851" y="426"/>
                  </a:cubicBezTo>
                  <a:cubicBezTo>
                    <a:pt x="851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38"/>
            <p:cNvSpPr/>
            <p:nvPr/>
          </p:nvSpPr>
          <p:spPr>
            <a:xfrm>
              <a:off x="1241925" y="27017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69" y="851"/>
                    <a:pt x="852" y="669"/>
                    <a:pt x="852" y="426"/>
                  </a:cubicBezTo>
                  <a:cubicBezTo>
                    <a:pt x="852" y="18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38"/>
            <p:cNvSpPr/>
            <p:nvPr/>
          </p:nvSpPr>
          <p:spPr>
            <a:xfrm>
              <a:off x="13551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6" y="851"/>
                  </a:cubicBezTo>
                  <a:cubicBezTo>
                    <a:pt x="639" y="851"/>
                    <a:pt x="821" y="669"/>
                    <a:pt x="821" y="426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38"/>
            <p:cNvSpPr/>
            <p:nvPr/>
          </p:nvSpPr>
          <p:spPr>
            <a:xfrm>
              <a:off x="1469150" y="270170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0"/>
                  </a:moveTo>
                  <a:cubicBezTo>
                    <a:pt x="182" y="0"/>
                    <a:pt x="0" y="183"/>
                    <a:pt x="0" y="426"/>
                  </a:cubicBezTo>
                  <a:cubicBezTo>
                    <a:pt x="0" y="669"/>
                    <a:pt x="182" y="851"/>
                    <a:pt x="426" y="851"/>
                  </a:cubicBezTo>
                  <a:cubicBezTo>
                    <a:pt x="638" y="851"/>
                    <a:pt x="821" y="669"/>
                    <a:pt x="821" y="426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38"/>
            <p:cNvSpPr/>
            <p:nvPr/>
          </p:nvSpPr>
          <p:spPr>
            <a:xfrm>
              <a:off x="1582350" y="270170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0"/>
                  </a:moveTo>
                  <a:cubicBezTo>
                    <a:pt x="183" y="0"/>
                    <a:pt x="1" y="183"/>
                    <a:pt x="1" y="426"/>
                  </a:cubicBezTo>
                  <a:cubicBezTo>
                    <a:pt x="1" y="669"/>
                    <a:pt x="183" y="851"/>
                    <a:pt x="427" y="851"/>
                  </a:cubicBezTo>
                  <a:cubicBezTo>
                    <a:pt x="639" y="851"/>
                    <a:pt x="822" y="669"/>
                    <a:pt x="822" y="426"/>
                  </a:cubicBezTo>
                  <a:cubicBezTo>
                    <a:pt x="822" y="183"/>
                    <a:pt x="639" y="0"/>
                    <a:pt x="427" y="0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38"/>
            <p:cNvSpPr/>
            <p:nvPr/>
          </p:nvSpPr>
          <p:spPr>
            <a:xfrm>
              <a:off x="710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69" y="822"/>
                    <a:pt x="852" y="639"/>
                    <a:pt x="852" y="39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38"/>
            <p:cNvSpPr/>
            <p:nvPr/>
          </p:nvSpPr>
          <p:spPr>
            <a:xfrm>
              <a:off x="8240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38"/>
            <p:cNvSpPr/>
            <p:nvPr/>
          </p:nvSpPr>
          <p:spPr>
            <a:xfrm>
              <a:off x="937225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426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426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38"/>
            <p:cNvSpPr/>
            <p:nvPr/>
          </p:nvSpPr>
          <p:spPr>
            <a:xfrm>
              <a:off x="1050450" y="2836950"/>
              <a:ext cx="20525" cy="20550"/>
            </a:xfrm>
            <a:custGeom>
              <a:avLst/>
              <a:gdLst/>
              <a:ahLst/>
              <a:cxnLst/>
              <a:rect l="l" t="t" r="r" b="b"/>
              <a:pathLst>
                <a:path w="821" h="822" extrusionOk="0">
                  <a:moveTo>
                    <a:pt x="395" y="1"/>
                  </a:moveTo>
                  <a:cubicBezTo>
                    <a:pt x="182" y="1"/>
                    <a:pt x="0" y="183"/>
                    <a:pt x="0" y="396"/>
                  </a:cubicBezTo>
                  <a:cubicBezTo>
                    <a:pt x="0" y="639"/>
                    <a:pt x="182" y="822"/>
                    <a:pt x="395" y="822"/>
                  </a:cubicBezTo>
                  <a:cubicBezTo>
                    <a:pt x="638" y="822"/>
                    <a:pt x="821" y="639"/>
                    <a:pt x="821" y="396"/>
                  </a:cubicBezTo>
                  <a:cubicBezTo>
                    <a:pt x="821" y="183"/>
                    <a:pt x="638" y="1"/>
                    <a:pt x="395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38"/>
            <p:cNvSpPr/>
            <p:nvPr/>
          </p:nvSpPr>
          <p:spPr>
            <a:xfrm>
              <a:off x="1164425" y="2836950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39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396" y="822"/>
                  </a:cubicBezTo>
                  <a:cubicBezTo>
                    <a:pt x="639" y="822"/>
                    <a:pt x="821" y="639"/>
                    <a:pt x="821" y="39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38"/>
            <p:cNvSpPr/>
            <p:nvPr/>
          </p:nvSpPr>
          <p:spPr>
            <a:xfrm>
              <a:off x="1276875" y="2836950"/>
              <a:ext cx="21325" cy="20550"/>
            </a:xfrm>
            <a:custGeom>
              <a:avLst/>
              <a:gdLst/>
              <a:ahLst/>
              <a:cxnLst/>
              <a:rect l="l" t="t" r="r" b="b"/>
              <a:pathLst>
                <a:path w="853" h="822" extrusionOk="0">
                  <a:moveTo>
                    <a:pt x="426" y="1"/>
                  </a:moveTo>
                  <a:cubicBezTo>
                    <a:pt x="214" y="1"/>
                    <a:pt x="1" y="183"/>
                    <a:pt x="1" y="396"/>
                  </a:cubicBezTo>
                  <a:cubicBezTo>
                    <a:pt x="1" y="639"/>
                    <a:pt x="214" y="822"/>
                    <a:pt x="426" y="822"/>
                  </a:cubicBezTo>
                  <a:cubicBezTo>
                    <a:pt x="670" y="822"/>
                    <a:pt x="852" y="639"/>
                    <a:pt x="852" y="396"/>
                  </a:cubicBezTo>
                  <a:cubicBezTo>
                    <a:pt x="852" y="183"/>
                    <a:pt x="670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38"/>
            <p:cNvSpPr/>
            <p:nvPr/>
          </p:nvSpPr>
          <p:spPr>
            <a:xfrm>
              <a:off x="139087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213" y="1"/>
                    <a:pt x="0" y="183"/>
                    <a:pt x="0" y="396"/>
                  </a:cubicBezTo>
                  <a:cubicBezTo>
                    <a:pt x="0" y="639"/>
                    <a:pt x="21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38"/>
            <p:cNvSpPr/>
            <p:nvPr/>
          </p:nvSpPr>
          <p:spPr>
            <a:xfrm>
              <a:off x="15041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69" y="822"/>
                    <a:pt x="851" y="639"/>
                    <a:pt x="851" y="39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38"/>
            <p:cNvSpPr/>
            <p:nvPr/>
          </p:nvSpPr>
          <p:spPr>
            <a:xfrm>
              <a:off x="1617325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0" y="183"/>
                    <a:pt x="0" y="396"/>
                  </a:cubicBezTo>
                  <a:cubicBezTo>
                    <a:pt x="0" y="639"/>
                    <a:pt x="183" y="822"/>
                    <a:pt x="426" y="822"/>
                  </a:cubicBezTo>
                  <a:cubicBezTo>
                    <a:pt x="639" y="822"/>
                    <a:pt x="851" y="639"/>
                    <a:pt x="851" y="396"/>
                  </a:cubicBezTo>
                  <a:cubicBezTo>
                    <a:pt x="85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38"/>
            <p:cNvSpPr/>
            <p:nvPr/>
          </p:nvSpPr>
          <p:spPr>
            <a:xfrm>
              <a:off x="1731300" y="2836950"/>
              <a:ext cx="21300" cy="20550"/>
            </a:xfrm>
            <a:custGeom>
              <a:avLst/>
              <a:gdLst/>
              <a:ahLst/>
              <a:cxnLst/>
              <a:rect l="l" t="t" r="r" b="b"/>
              <a:pathLst>
                <a:path w="852" h="822" extrusionOk="0">
                  <a:moveTo>
                    <a:pt x="426" y="1"/>
                  </a:moveTo>
                  <a:cubicBezTo>
                    <a:pt x="183" y="1"/>
                    <a:pt x="1" y="183"/>
                    <a:pt x="1" y="396"/>
                  </a:cubicBezTo>
                  <a:cubicBezTo>
                    <a:pt x="1" y="639"/>
                    <a:pt x="183" y="822"/>
                    <a:pt x="426" y="822"/>
                  </a:cubicBezTo>
                  <a:cubicBezTo>
                    <a:pt x="639" y="822"/>
                    <a:pt x="852" y="639"/>
                    <a:pt x="852" y="396"/>
                  </a:cubicBezTo>
                  <a:cubicBezTo>
                    <a:pt x="85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38"/>
            <p:cNvSpPr/>
            <p:nvPr/>
          </p:nvSpPr>
          <p:spPr>
            <a:xfrm>
              <a:off x="561075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38"/>
            <p:cNvSpPr/>
            <p:nvPr/>
          </p:nvSpPr>
          <p:spPr>
            <a:xfrm>
              <a:off x="6750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38"/>
            <p:cNvSpPr/>
            <p:nvPr/>
          </p:nvSpPr>
          <p:spPr>
            <a:xfrm>
              <a:off x="7882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38"/>
            <p:cNvSpPr/>
            <p:nvPr/>
          </p:nvSpPr>
          <p:spPr>
            <a:xfrm>
              <a:off x="9022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38"/>
            <p:cNvSpPr/>
            <p:nvPr/>
          </p:nvSpPr>
          <p:spPr>
            <a:xfrm>
              <a:off x="1015475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39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39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39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38"/>
            <p:cNvSpPr/>
            <p:nvPr/>
          </p:nvSpPr>
          <p:spPr>
            <a:xfrm>
              <a:off x="1127950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0" y="183"/>
                    <a:pt x="0" y="426"/>
                  </a:cubicBezTo>
                  <a:cubicBezTo>
                    <a:pt x="0" y="670"/>
                    <a:pt x="183" y="852"/>
                    <a:pt x="426" y="852"/>
                  </a:cubicBezTo>
                  <a:cubicBezTo>
                    <a:pt x="669" y="852"/>
                    <a:pt x="851" y="670"/>
                    <a:pt x="851" y="426"/>
                  </a:cubicBezTo>
                  <a:cubicBezTo>
                    <a:pt x="851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38"/>
            <p:cNvSpPr/>
            <p:nvPr/>
          </p:nvSpPr>
          <p:spPr>
            <a:xfrm>
              <a:off x="1241925" y="297145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69" y="852"/>
                    <a:pt x="852" y="670"/>
                    <a:pt x="852" y="426"/>
                  </a:cubicBezTo>
                  <a:cubicBezTo>
                    <a:pt x="852" y="183"/>
                    <a:pt x="66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38"/>
            <p:cNvSpPr/>
            <p:nvPr/>
          </p:nvSpPr>
          <p:spPr>
            <a:xfrm>
              <a:off x="13551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6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6" y="852"/>
                  </a:cubicBezTo>
                  <a:cubicBezTo>
                    <a:pt x="639" y="852"/>
                    <a:pt x="821" y="670"/>
                    <a:pt x="821" y="426"/>
                  </a:cubicBezTo>
                  <a:cubicBezTo>
                    <a:pt x="821" y="183"/>
                    <a:pt x="639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38"/>
            <p:cNvSpPr/>
            <p:nvPr/>
          </p:nvSpPr>
          <p:spPr>
            <a:xfrm>
              <a:off x="1469150" y="2971450"/>
              <a:ext cx="20525" cy="21300"/>
            </a:xfrm>
            <a:custGeom>
              <a:avLst/>
              <a:gdLst/>
              <a:ahLst/>
              <a:cxnLst/>
              <a:rect l="l" t="t" r="r" b="b"/>
              <a:pathLst>
                <a:path w="821" h="852" extrusionOk="0">
                  <a:moveTo>
                    <a:pt x="426" y="1"/>
                  </a:moveTo>
                  <a:cubicBezTo>
                    <a:pt x="182" y="1"/>
                    <a:pt x="0" y="183"/>
                    <a:pt x="0" y="426"/>
                  </a:cubicBezTo>
                  <a:cubicBezTo>
                    <a:pt x="0" y="670"/>
                    <a:pt x="182" y="852"/>
                    <a:pt x="426" y="852"/>
                  </a:cubicBezTo>
                  <a:cubicBezTo>
                    <a:pt x="638" y="852"/>
                    <a:pt x="821" y="670"/>
                    <a:pt x="821" y="426"/>
                  </a:cubicBezTo>
                  <a:cubicBezTo>
                    <a:pt x="821" y="183"/>
                    <a:pt x="638" y="1"/>
                    <a:pt x="426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38"/>
            <p:cNvSpPr/>
            <p:nvPr/>
          </p:nvSpPr>
          <p:spPr>
            <a:xfrm>
              <a:off x="1582350" y="2971450"/>
              <a:ext cx="20550" cy="21300"/>
            </a:xfrm>
            <a:custGeom>
              <a:avLst/>
              <a:gdLst/>
              <a:ahLst/>
              <a:cxnLst/>
              <a:rect l="l" t="t" r="r" b="b"/>
              <a:pathLst>
                <a:path w="822" h="852" extrusionOk="0">
                  <a:moveTo>
                    <a:pt x="427" y="1"/>
                  </a:moveTo>
                  <a:cubicBezTo>
                    <a:pt x="183" y="1"/>
                    <a:pt x="1" y="183"/>
                    <a:pt x="1" y="426"/>
                  </a:cubicBezTo>
                  <a:cubicBezTo>
                    <a:pt x="1" y="670"/>
                    <a:pt x="183" y="852"/>
                    <a:pt x="427" y="852"/>
                  </a:cubicBezTo>
                  <a:cubicBezTo>
                    <a:pt x="639" y="852"/>
                    <a:pt x="822" y="670"/>
                    <a:pt x="822" y="426"/>
                  </a:cubicBezTo>
                  <a:cubicBezTo>
                    <a:pt x="822" y="183"/>
                    <a:pt x="639" y="1"/>
                    <a:pt x="427" y="1"/>
                  </a:cubicBezTo>
                  <a:close/>
                </a:path>
              </a:pathLst>
            </a:custGeom>
            <a:solidFill>
              <a:srgbClr val="C1B9B9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3" name="Google Shape;2263;p138"/>
          <p:cNvSpPr/>
          <p:nvPr/>
        </p:nvSpPr>
        <p:spPr>
          <a:xfrm>
            <a:off x="2344225" y="4251750"/>
            <a:ext cx="684700" cy="133000"/>
          </a:xfrm>
          <a:custGeom>
            <a:avLst/>
            <a:gdLst/>
            <a:ahLst/>
            <a:cxnLst/>
            <a:rect l="l" t="t" r="r" b="b"/>
            <a:pathLst>
              <a:path w="27388" h="5320" fill="none" extrusionOk="0">
                <a:moveTo>
                  <a:pt x="1" y="0"/>
                </a:moveTo>
                <a:cubicBezTo>
                  <a:pt x="1977" y="0"/>
                  <a:pt x="1977" y="5320"/>
                  <a:pt x="3922" y="5320"/>
                </a:cubicBezTo>
                <a:cubicBezTo>
                  <a:pt x="5898" y="5320"/>
                  <a:pt x="5898" y="0"/>
                  <a:pt x="7843" y="0"/>
                </a:cubicBezTo>
                <a:cubicBezTo>
                  <a:pt x="9819" y="0"/>
                  <a:pt x="9819" y="5320"/>
                  <a:pt x="11734" y="5320"/>
                </a:cubicBezTo>
                <a:cubicBezTo>
                  <a:pt x="13709" y="5320"/>
                  <a:pt x="13709" y="0"/>
                  <a:pt x="15655" y="0"/>
                </a:cubicBezTo>
                <a:cubicBezTo>
                  <a:pt x="17630" y="0"/>
                  <a:pt x="17630" y="5320"/>
                  <a:pt x="19576" y="5320"/>
                </a:cubicBezTo>
                <a:cubicBezTo>
                  <a:pt x="21551" y="5320"/>
                  <a:pt x="21551" y="0"/>
                  <a:pt x="23497" y="0"/>
                </a:cubicBezTo>
                <a:cubicBezTo>
                  <a:pt x="25472" y="0"/>
                  <a:pt x="25472" y="5320"/>
                  <a:pt x="27387" y="5320"/>
                </a:cubicBezTo>
              </a:path>
            </a:pathLst>
          </a:custGeom>
          <a:solidFill>
            <a:srgbClr val="FCEE21"/>
          </a:solidFill>
          <a:ln w="19000" cap="flat" cmpd="sng">
            <a:solidFill>
              <a:srgbClr val="FCEE2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138"/>
          <p:cNvSpPr txBox="1"/>
          <p:nvPr/>
        </p:nvSpPr>
        <p:spPr>
          <a:xfrm>
            <a:off x="202375" y="151975"/>
            <a:ext cx="7172700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latin typeface="Sora SemiBold"/>
                <a:ea typeface="Sora SemiBold"/>
                <a:cs typeface="Sora SemiBold"/>
                <a:sym typeface="Sora SemiBold"/>
              </a:rPr>
              <a:t>HAYSTAC cavity</a:t>
            </a:r>
            <a:endParaRPr sz="2900" dirty="0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265" name="Google Shape;2265;p138"/>
          <p:cNvSpPr txBox="1"/>
          <p:nvPr/>
        </p:nvSpPr>
        <p:spPr>
          <a:xfrm>
            <a:off x="3195336" y="953018"/>
            <a:ext cx="8733900" cy="16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8" name="Google Shape;2268;p138"/>
          <p:cNvSpPr txBox="1"/>
          <p:nvPr/>
        </p:nvSpPr>
        <p:spPr>
          <a:xfrm>
            <a:off x="426445" y="733792"/>
            <a:ext cx="82911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ora"/>
              <a:buChar char="•"/>
            </a:pPr>
            <a:r>
              <a:rPr lang="en" sz="20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Copper coated body with off axis tuning rod</a:t>
            </a:r>
            <a:endParaRPr sz="20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ora"/>
              <a:buChar char="•"/>
            </a:pPr>
            <a:r>
              <a:rPr lang="en" sz="20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TM010 mode: tunable over 3.6 – 5.8 GHz</a:t>
            </a:r>
            <a:endParaRPr sz="20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ora"/>
              <a:buChar char="•"/>
            </a:pPr>
            <a:r>
              <a:rPr lang="en" sz="20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Length: 10”</a:t>
            </a:r>
            <a:endParaRPr sz="20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ora"/>
              <a:buChar char="•"/>
            </a:pPr>
            <a:r>
              <a:rPr lang="en" sz="20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Diameter: 4”</a:t>
            </a:r>
            <a:endParaRPr sz="20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2269" name="Google Shape;2269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7390" y="3420529"/>
            <a:ext cx="1456347" cy="137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266;p138">
            <a:extLst>
              <a:ext uri="{FF2B5EF4-FFF2-40B4-BE49-F238E27FC236}">
                <a16:creationId xmlns:a16="http://schemas.microsoft.com/office/drawing/2014/main" id="{727DD165-25D8-E22F-F8A9-9ECAA8B636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390" y="2314329"/>
            <a:ext cx="2622208" cy="232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67;p138">
            <a:extLst>
              <a:ext uri="{FF2B5EF4-FFF2-40B4-BE49-F238E27FC236}">
                <a16:creationId xmlns:a16="http://schemas.microsoft.com/office/drawing/2014/main" id="{1B356E2A-B2E1-07C7-CB21-95868FC263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0408" y="2429155"/>
            <a:ext cx="2148377" cy="1969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49A85-644B-FA0A-0133-ED78C2E62FE0}"/>
              </a:ext>
            </a:extLst>
          </p:cNvPr>
          <p:cNvSpPr txBox="1"/>
          <p:nvPr/>
        </p:nvSpPr>
        <p:spPr>
          <a:xfrm>
            <a:off x="5219762" y="4425936"/>
            <a:ext cx="2016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TM010 Electric Field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D0525-3739-068E-E664-06CD2283F3BD}"/>
              </a:ext>
            </a:extLst>
          </p:cNvPr>
          <p:cNvSpPr/>
          <p:nvPr/>
        </p:nvSpPr>
        <p:spPr>
          <a:xfrm>
            <a:off x="6810703" y="1574333"/>
            <a:ext cx="1024435" cy="739996"/>
          </a:xfrm>
          <a:prstGeom prst="rect">
            <a:avLst/>
          </a:prstGeom>
          <a:gradFill flip="none" rotWithShape="1">
            <a:gsLst>
              <a:gs pos="0">
                <a:srgbClr val="7A81FF">
                  <a:tint val="66000"/>
                  <a:satMod val="160000"/>
                </a:srgbClr>
              </a:gs>
              <a:gs pos="50000">
                <a:srgbClr val="7A81FF">
                  <a:tint val="44500"/>
                  <a:satMod val="160000"/>
                </a:srgbClr>
              </a:gs>
              <a:gs pos="100000">
                <a:srgbClr val="7A81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" sz="1200" i="0" u="none" strike="noStrike" cap="none" dirty="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Cavity</a:t>
            </a:r>
            <a:endParaRPr lang="en-US" sz="1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FD86D8-2060-3101-6E47-89B4059DA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96" y="1574333"/>
            <a:ext cx="2507540" cy="5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DE26C6B-58B4-8F57-6ABE-F355B67D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10" y="1378122"/>
            <a:ext cx="3599180" cy="28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F0BD5-E6DA-2E2C-997D-5BA227770293}"/>
              </a:ext>
            </a:extLst>
          </p:cNvPr>
          <p:cNvSpPr txBox="1"/>
          <p:nvPr/>
        </p:nvSpPr>
        <p:spPr>
          <a:xfrm>
            <a:off x="487680" y="284480"/>
            <a:ext cx="816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dirty="0">
                <a:latin typeface="Sora SemiBold"/>
                <a:ea typeface="Sora SemiBold"/>
                <a:cs typeface="Sora SemiBold"/>
                <a:sym typeface="Sora SemiBold"/>
              </a:rPr>
              <a:t>Optimizing Cavity Design</a:t>
            </a:r>
            <a:endParaRPr lang="en-US" sz="2800" dirty="0"/>
          </a:p>
        </p:txBody>
      </p:sp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F9F68066-A563-D23E-0D7F-33DF18C38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74401">
            <a:off x="2860145" y="1040895"/>
            <a:ext cx="1138888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A4682-C906-467C-995E-FCFD99F29F01}"/>
              </a:ext>
            </a:extLst>
          </p:cNvPr>
          <p:cNvSpPr txBox="1"/>
          <p:nvPr/>
        </p:nvSpPr>
        <p:spPr>
          <a:xfrm>
            <a:off x="1234440" y="872675"/>
            <a:ext cx="204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dirty="0">
                <a:latin typeface="Sora SemiBold"/>
                <a:ea typeface="Sora SemiBold"/>
                <a:cs typeface="Sora SemiBold"/>
                <a:sym typeface="Sora SemiBold"/>
              </a:rPr>
              <a:t>Symmetric = High Figure of Merit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02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DE26C6B-58B4-8F57-6ABE-F355B67D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10" y="1378122"/>
            <a:ext cx="3599180" cy="28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F0BD5-E6DA-2E2C-997D-5BA227770293}"/>
              </a:ext>
            </a:extLst>
          </p:cNvPr>
          <p:cNvSpPr txBox="1"/>
          <p:nvPr/>
        </p:nvSpPr>
        <p:spPr>
          <a:xfrm>
            <a:off x="487680" y="284480"/>
            <a:ext cx="816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dirty="0">
                <a:latin typeface="Sora SemiBold"/>
                <a:ea typeface="Sora SemiBold"/>
                <a:cs typeface="Sora SemiBold"/>
                <a:sym typeface="Sora SemiBold"/>
              </a:rPr>
              <a:t>Optimizing Cavity Design</a:t>
            </a:r>
            <a:endParaRPr lang="en-US" sz="2800" dirty="0"/>
          </a:p>
        </p:txBody>
      </p:sp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F9F68066-A563-D23E-0D7F-33DF18C38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74401">
            <a:off x="2860145" y="1040895"/>
            <a:ext cx="1138888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FA6D32-3C8C-F223-6696-9E8F65CDDB8F}"/>
              </a:ext>
            </a:extLst>
          </p:cNvPr>
          <p:cNvSpPr txBox="1"/>
          <p:nvPr/>
        </p:nvSpPr>
        <p:spPr>
          <a:xfrm>
            <a:off x="1234440" y="872675"/>
            <a:ext cx="204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dirty="0">
                <a:latin typeface="Sora SemiBold"/>
                <a:ea typeface="Sora SemiBold"/>
                <a:cs typeface="Sora SemiBold"/>
                <a:sym typeface="Sora SemiBold"/>
              </a:rPr>
              <a:t>Symmetric = High Figure of Merit</a:t>
            </a:r>
            <a:endParaRPr lang="en-US" dirty="0"/>
          </a:p>
        </p:txBody>
      </p:sp>
      <p:pic>
        <p:nvPicPr>
          <p:cNvPr id="3" name="Graphic 2" descr="Arrow Right with solid fill">
            <a:extLst>
              <a:ext uri="{FF2B5EF4-FFF2-40B4-BE49-F238E27FC236}">
                <a16:creationId xmlns:a16="http://schemas.microsoft.com/office/drawing/2014/main" id="{58DAA7D6-9380-D503-D806-FA406EFB9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063192">
            <a:off x="4698229" y="3823614"/>
            <a:ext cx="1138888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CAE993-A203-0921-8A7E-E97DEE292794}"/>
              </a:ext>
            </a:extLst>
          </p:cNvPr>
          <p:cNvSpPr txBox="1"/>
          <p:nvPr/>
        </p:nvSpPr>
        <p:spPr>
          <a:xfrm>
            <a:off x="5693452" y="4188538"/>
            <a:ext cx="206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dirty="0">
                <a:latin typeface="Sora SemiBold"/>
                <a:ea typeface="Sora SemiBold"/>
                <a:cs typeface="Sora SemiBold"/>
                <a:sym typeface="Sora SemiBold"/>
              </a:rPr>
              <a:t>Mode Localization = Low Figure of Merit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4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DE26C6B-58B4-8F57-6ABE-F355B67D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" y="1202487"/>
            <a:ext cx="3599180" cy="28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6A89339-DABB-3495-5179-37631346C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202487"/>
            <a:ext cx="3599180" cy="297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F0BD5-E6DA-2E2C-997D-5BA227770293}"/>
              </a:ext>
            </a:extLst>
          </p:cNvPr>
          <p:cNvSpPr txBox="1"/>
          <p:nvPr/>
        </p:nvSpPr>
        <p:spPr>
          <a:xfrm>
            <a:off x="487680" y="284480"/>
            <a:ext cx="816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dirty="0">
                <a:latin typeface="Sora SemiBold"/>
                <a:ea typeface="Sora SemiBold"/>
                <a:cs typeface="Sora SemiBold"/>
                <a:sym typeface="Sora SemiBold"/>
              </a:rPr>
              <a:t>Optimizing Cavity Design</a:t>
            </a:r>
            <a:endParaRPr lang="en-US" sz="2800" dirty="0"/>
          </a:p>
        </p:txBody>
      </p:sp>
      <p:pic>
        <p:nvPicPr>
          <p:cNvPr id="6" name="Graphic 5" descr="Arrow Right with solid fill">
            <a:extLst>
              <a:ext uri="{FF2B5EF4-FFF2-40B4-BE49-F238E27FC236}">
                <a16:creationId xmlns:a16="http://schemas.microsoft.com/office/drawing/2014/main" id="{E9233FD5-3874-B593-BD00-5A5F1386D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74401">
            <a:off x="1144797" y="805347"/>
            <a:ext cx="1138888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A0131-01F4-1FD6-B53F-0382B774580B}"/>
              </a:ext>
            </a:extLst>
          </p:cNvPr>
          <p:cNvSpPr txBox="1"/>
          <p:nvPr/>
        </p:nvSpPr>
        <p:spPr>
          <a:xfrm>
            <a:off x="71120" y="739847"/>
            <a:ext cx="1227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dirty="0">
                <a:latin typeface="Sora SemiBold"/>
                <a:ea typeface="Sora SemiBold"/>
                <a:cs typeface="Sora SemiBold"/>
                <a:sym typeface="Sora SemiBold"/>
              </a:rPr>
              <a:t>High Figure of Merit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FA13C1-80AB-E286-453A-2F0323C3E89A}"/>
              </a:ext>
            </a:extLst>
          </p:cNvPr>
          <p:cNvSpPr txBox="1"/>
          <p:nvPr/>
        </p:nvSpPr>
        <p:spPr>
          <a:xfrm>
            <a:off x="7444740" y="1478511"/>
            <a:ext cx="1554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dirty="0">
                <a:latin typeface="Sora SemiBold"/>
                <a:ea typeface="Sora SemiBold"/>
                <a:cs typeface="Sora SemiBold"/>
                <a:sym typeface="Sora SemiBold"/>
              </a:rPr>
              <a:t>High Figure of Merit</a:t>
            </a:r>
          </a:p>
          <a:p>
            <a:pPr algn="ctr"/>
            <a:r>
              <a:rPr lang="en" dirty="0">
                <a:latin typeface="Sora SemiBold"/>
                <a:cs typeface="Sora SemiBold"/>
                <a:sym typeface="Sora SemiBold"/>
              </a:rPr>
              <a:t>everywhere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9791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's Degrees in Fluid Mechanics by Slidesgo">
  <a:themeElements>
    <a:clrScheme name="Simple Light">
      <a:dk1>
        <a:srgbClr val="191919"/>
      </a:dk1>
      <a:lt1>
        <a:srgbClr val="EDEDED"/>
      </a:lt1>
      <a:dk2>
        <a:srgbClr val="FCEE21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ter's Degrees in Fluid Mechanics by Slidesgo">
  <a:themeElements>
    <a:clrScheme name="Simple Light">
      <a:dk1>
        <a:srgbClr val="191919"/>
      </a:dk1>
      <a:lt1>
        <a:srgbClr val="EDEDED"/>
      </a:lt1>
      <a:dk2>
        <a:srgbClr val="FCEE21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ster's Degrees in Fluid Mechanics by Slidesgo">
  <a:themeElements>
    <a:clrScheme name="Simple Light">
      <a:dk1>
        <a:srgbClr val="191919"/>
      </a:dk1>
      <a:lt1>
        <a:srgbClr val="EDEDED"/>
      </a:lt1>
      <a:dk2>
        <a:srgbClr val="FCEE21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21565</TotalTime>
  <Words>1213</Words>
  <Application>Microsoft Macintosh PowerPoint</Application>
  <PresentationFormat>On-screen Show (16:9)</PresentationFormat>
  <Paragraphs>255</Paragraphs>
  <Slides>49</Slides>
  <Notes>48</Notes>
  <HiddenSlides>2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9" baseType="lpstr">
      <vt:lpstr>Aptos</vt:lpstr>
      <vt:lpstr>CMR12</vt:lpstr>
      <vt:lpstr>PT Sans</vt:lpstr>
      <vt:lpstr>Arial</vt:lpstr>
      <vt:lpstr>Nunito Light</vt:lpstr>
      <vt:lpstr>Overpass</vt:lpstr>
      <vt:lpstr>Sora SemiBold</vt:lpstr>
      <vt:lpstr>CMMI12</vt:lpstr>
      <vt:lpstr>Inter</vt:lpstr>
      <vt:lpstr>Calibri Light</vt:lpstr>
      <vt:lpstr>Bebas Neue</vt:lpstr>
      <vt:lpstr>Aptos Display</vt:lpstr>
      <vt:lpstr>Cambria Math</vt:lpstr>
      <vt:lpstr>Sora</vt:lpstr>
      <vt:lpstr>Calibri</vt:lpstr>
      <vt:lpstr>Simple Light</vt:lpstr>
      <vt:lpstr>Master's Degrees in Fluid Mechanics by Slidesgo</vt:lpstr>
      <vt:lpstr>Master's Degrees in Fluid Mechanics by Slidesgo</vt:lpstr>
      <vt:lpstr>Master's Degrees in Fluid Mechanics by Slidesgo</vt:lpstr>
      <vt:lpstr>Office Theme</vt:lpstr>
      <vt:lpstr>High Frequency Microwave Cavity Design Innovations for Axion Dark Matter Searches</vt:lpstr>
      <vt:lpstr>High Frequency Microwave Cavity Design Innovations for Axion Dark Matter Searches</vt:lpstr>
      <vt:lpstr>Axion Parameter Space</vt:lpstr>
      <vt:lpstr>PowerPoint Presentation</vt:lpstr>
      <vt:lpstr>Cavity Figure of Merit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Photonic Band Gap (PBG) Resonator</vt:lpstr>
      <vt:lpstr>Photonic Band Gap (PBG) Resonator</vt:lpstr>
      <vt:lpstr>PowerPoint Presentation</vt:lpstr>
      <vt:lpstr>PowerPoint Presentation</vt:lpstr>
      <vt:lpstr>PowerPoint Presentation</vt:lpstr>
      <vt:lpstr>PowerPoint Presentation</vt:lpstr>
      <vt:lpstr>The Phase Ia Resonator</vt:lpstr>
      <vt:lpstr>PowerPoint Presentation</vt:lpstr>
      <vt:lpstr>The Phase Ia Resonator</vt:lpstr>
      <vt:lpstr>PowerPoint Presentation</vt:lpstr>
      <vt:lpstr>PowerPoint Presentation</vt:lpstr>
      <vt:lpstr>Additional Slides</vt:lpstr>
      <vt:lpstr>ALPHA Phase 1A Resonator</vt:lpstr>
      <vt:lpstr>ALPHA</vt:lpstr>
      <vt:lpstr>PowerPoint Presentation</vt:lpstr>
      <vt:lpstr>PowerPoint Presentation</vt:lpstr>
      <vt:lpstr>PowerPoint Presentation</vt:lpstr>
      <vt:lpstr>PowerPoint Presentation</vt:lpstr>
      <vt:lpstr>Axion Signal Detection</vt:lpstr>
      <vt:lpstr>Axion Dark Matter</vt:lpstr>
      <vt:lpstr>Axion Dark Matter</vt:lpstr>
      <vt:lpstr>PowerPoint Presentation</vt:lpstr>
      <vt:lpstr>PowerPoint Presentation</vt:lpstr>
      <vt:lpstr>19 Rod Tuning Scheme</vt:lpstr>
      <vt:lpstr>PowerPoint Presentation</vt:lpstr>
      <vt:lpstr>PowerPoint Presentation</vt:lpstr>
      <vt:lpstr>Motivation for Photonic Band Gap (PBG) Structures</vt:lpstr>
      <vt:lpstr>Quality Factor</vt:lpstr>
      <vt:lpstr>Evidence for Dark Matter</vt:lpstr>
      <vt:lpstr>PowerPoint Presentation</vt:lpstr>
      <vt:lpstr>The Strong CP Problem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Microwave Resonators for Very High Mass Axion Dark Matter Searches</dc:title>
  <cp:lastModifiedBy>Heather Jackson</cp:lastModifiedBy>
  <cp:revision>37</cp:revision>
  <dcterms:modified xsi:type="dcterms:W3CDTF">2024-07-08T08:19:46Z</dcterms:modified>
</cp:coreProperties>
</file>