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11" r:id="rId3"/>
    <p:sldId id="407" r:id="rId4"/>
    <p:sldId id="424" r:id="rId5"/>
    <p:sldId id="303" r:id="rId6"/>
    <p:sldId id="317" r:id="rId7"/>
    <p:sldId id="425" r:id="rId8"/>
    <p:sldId id="426" r:id="rId9"/>
    <p:sldId id="433" r:id="rId10"/>
    <p:sldId id="434" r:id="rId11"/>
    <p:sldId id="435" r:id="rId12"/>
    <p:sldId id="431" r:id="rId13"/>
    <p:sldId id="436" r:id="rId14"/>
    <p:sldId id="432" r:id="rId15"/>
    <p:sldId id="437" r:id="rId16"/>
    <p:sldId id="438" r:id="rId17"/>
    <p:sldId id="416" r:id="rId18"/>
    <p:sldId id="428" r:id="rId19"/>
    <p:sldId id="427" r:id="rId20"/>
    <p:sldId id="429" r:id="rId21"/>
    <p:sldId id="430" r:id="rId22"/>
    <p:sldId id="2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5"/>
    <p:restoredTop sz="96405"/>
  </p:normalViewPr>
  <p:slideViewPr>
    <p:cSldViewPr snapToGrid="0" snapToObjects="1">
      <p:cViewPr varScale="1">
        <p:scale>
          <a:sx n="121" d="100"/>
          <a:sy n="121" d="100"/>
        </p:scale>
        <p:origin x="18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2T02:53:23.0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1 891 13053,'6'0'2114,"-2"0"-1728,-4 0-207,5 0 0,-3 0 27,5 0 0,-5-4-22,2-3 1,2-2-73,0-2 0,0-2-96,1-1 1,0-8 64,3 2 0,0-9-157,1-2 0,-1-4 66,0-6 1,1-5-224,-1-2 1,0-1 112,0 1 1,1-3 12,-1 3 0,0 2 259,1 2 1,-2 7-119,-2 6 0,1 2 222,-5 5 1,4 4 97,-4 6-221,1 3 0,-3 2 90,2 2-388,-1 2 0,2 7 58,-4 1 0,4 3 116,-1 4 1,0 5 118,-3 2 0,0 4 190,0 3 0,2 2-197,1 5 1,-2 3 109,3 0 0,0 4 61,0-4 1,2 5-28,-2-1 1,4 2-1,-1 1 0,5 1-70,2-1 1,4 0-23,0 0 1,1-4-119,2-3 0,-1-2-126,1-1 0,-1 0 35,1 0 0,-4-5 141,0-2 0,-4-3-177,1-4 0,-6-2 73,-2-5 365,1-4-237,-1-2 1,2-5 80,-5-2 0,4-4-104,-3-7 0,3-3 23,-4-7 0,4-2-243,-4-5 0,4-1 81,-3-3 0,-1-1-318,-3-5 1,4-5 159,-1-2 0,4-4-121,-4-3 0,5-3-122,-1-7 0,2 2-270,2-2 1,-1 8 223,0 5 0,0 6-24,1 9 0,-4 4 40,-1 6 1,-3 9-188,0 1-322,-2 4 587,-1 7 1,0 6-350,0 7 0,-4 7-57,-3 3 1,-1 7-972,1 4 1763,-2 1 0,3 7 0,-4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2T02:58:50.953"/>
    </inkml:context>
    <inkml:brush xml:id="br0">
      <inkml:brushProperty name="width" value="0.08571" units="cm"/>
      <inkml:brushProperty name="height" value="0.08571" units="cm"/>
      <inkml:brushProperty name="color" value="#F6630D"/>
    </inkml:brush>
  </inkml:definitions>
  <inkml:trace contextRef="#ctx0" brushRef="#br0">830 256 8036,'0'-31'0,"0"-2"0,0 0 430,0 5 0,0 4-211,0 3-609,0 0 0,2 2 448,5 5 320,-5-5 447,8 16-205,-10-6 133,0 9-394,-10 0 1,-1 12-106,-11 9 0,-6 3-4,0 11 1,-8 0-28,8 8 1,-10 9 119,3 5 0,-8 4-75,-6 3 0,1-1-152,-8 1 1,1 7 146,-1 0 1,-3 9-333,9-2 1,1 5 249,6 2 0,3 4-146,5-4 1,13 3-119,15-17 0,5 2-165,2-2 0,12-15-815,9 1 1,19-10 552,17-4 0,6-3-442,8-5 1,-2-4 400,9-10 1,-10-2 550,3-5 0,0-4 0,-3-10 0,1 0 0,2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2T02:58:51.770"/>
    </inkml:context>
    <inkml:brush xml:id="br0">
      <inkml:brushProperty name="width" value="0.08571" units="cm"/>
      <inkml:brushProperty name="height" value="0.08571" units="cm"/>
      <inkml:brushProperty name="color" value="#F6630D"/>
    </inkml:brush>
  </inkml:definitions>
  <inkml:trace contextRef="#ctx0" brushRef="#br0">171 1202 8091,'-22'0'837,"11"0"1,-8 0-652,5 0 0,-5 0-197,-3 0 1,8 0 673,0 0-414,9 0 1,-6 0 1278,3 0-495,6 10-677,-7-8 20,9 8 237,0-10-79,0 0-59,0-10-141,0 8 115,0-8-609,0 1 210,0-3 1,0-9-379,0 0 1,0-8 74,0 1 1,0-10-51,0 3 1,9-8 117,5-6 0,3-6-35,-3-8 0,5-8 248,-5 0 0,5-7-138,2 7 0,0-4 411,1 11 1,-3-2-149,-5 16 1,2 3 182,-9 11 1,3 1 34,-3 14-335,-5-5 28,8 23-216,-1-6 0,1 18 48,4 6 0,2 3 47,-9 4 0,3 8 581,-3 6 0,-2-3-236,9 2 0,-10 8 346,4 6 1,1 1-192,-2-7 1,7-1 39,-7 1 0,8-1-110,-8 1 1,9-1-200,-2 1 1,5-1-232,2 1 1,1-8 145,-1 0 1,-2-2-249,-5 3 1,5-5 101,-5-10 0,-2 0-415,2 0 167,-9-9 130,4-2 191,-9-10 0,0-10 197,0-4 1,0-7-186,0-8 1,0-4 21,0-9 0,-7-8-644,0 1 1,0-10 251,7 2 1,0-4 2,0-3 0,0-7 108,0 0 0,-2 0 81,-5 7 1,2 8-145,-9-1 1,9 10-97,-2-3-1954,-5 15 989,10 4-260,-8 19 0,13 19 1615,4 15 0,4 13 0,11-2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2T02:58:52.670"/>
    </inkml:context>
    <inkml:brush xml:id="br0">
      <inkml:brushProperty name="width" value="0.08571" units="cm"/>
      <inkml:brushProperty name="height" value="0.08571" units="cm"/>
      <inkml:brushProperty name="color" value="#F6630D"/>
    </inkml:brush>
  </inkml:definitions>
  <inkml:trace contextRef="#ctx0" brushRef="#br0">298 234 8080,'-14'-19'810,"0"5"1,7 5-447,-8 9 1,11 2-1134,-3 5 0,4 5 821,3 9 1,0 3 1075,0 4 1,-2 8-601,-5 13 0,4-2 77,-4 10 1,-2 0 74,2 7 1,-3 2-236,3 4 0,5 4-360,-5 4 0,4-5 164,3-9 0,-7-1-170,0 1 0,0-12 41,7-10 1,0-1-43,0-13 0,0 7 68,0-6 0,0-8-209,0-7 0,-2-9-230,-5 2 151,4-5 232,-6-2 1,9-9-30,0-5 1,0-12-614,0-3 0,0-8 87,0 1 0,7-11-108,0-3 1,3-9 184,-3 3 0,-3-6-45,11-1 0,-8-1 196,7 0 1,-7-2 1,7-5 1,-2 5 131,2-5 1,3 5-162,-10 2 0,9 3 379,-2 4 1,3 5 36,-3 10 0,5 2-38,-5 4 0,5-2-20,2 10 0,0 9 53,1 12 1,-1-2-25,0 2 1,1-1-109,-1 8 1,0 10 295,0 4 0,-2 5 12,-5 2 0,5 0 8,-5 1 1,-4 6-138,-3 0 1,2 8-5,-2-8 1,1 10-124,-8-3 1,-3-2 84,-4 3 0,5-10 159,-5 2 0,-5 3-118,-2-3 1,2 0 100,-2-6 0,7-8-118,-8 0 0,4 0-9,-4 7 0,-1-6-50,9-1-324,-10-9 117,6 13 1,-4-15 181,1 4-660,9-5 249,-13 8-597,15-8 222,-6 8 320,9-10 1,2 0 203,5 0 0,5 2 23,9 5 1,1-5 115,-1 5 0,0-4-85,0-3 1,1 2 498,-1 5 0,7-2-35,0 9 185,1-9 1,-8 14-149,0-5 0,-2 5-17,-5 2 0,-4 0-69,-10 1 1,0-1-56,0 0 1,-3 7-31,-4 1 0,-4-1-9,-11-7 1,-1 8 44,-6-1 0,6 0-73,-6-6 0,-4 6 224,-2 0 0,2 1-125,-3-8 1,1 0-245,-8 0 0,-6-7-64,-1 1 0,-2-4-370,3 4 1,4 1-84,-5-9 0,15 0 277,7-7 0,4 0-2362,3 0 1786,9 0 0,2-2-1140,10-5 0,10 5 1924,4-6 0,5 6 0,2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2T02:58:53.074"/>
    </inkml:context>
    <inkml:brush xml:id="br0">
      <inkml:brushProperty name="width" value="0.08571" units="cm"/>
      <inkml:brushProperty name="height" value="0.08571" units="cm"/>
      <inkml:brushProperty name="color" value="#F6630D"/>
    </inkml:brush>
  </inkml:definitions>
  <inkml:trace contextRef="#ctx0" brushRef="#br0">65 2404 7971,'0'-30'1284,"0"6"258,0-7 0,2 12-1343,5 5 0,5-5-707,9 5 1,7-7 827,1-7 0,1 2-23,-1-10 1,1 6-212,6-13 1,4 5 86,-5-11 1,3-6 97,-2-1 1,4-6-94,-5-1 0,5-4-492,3-3 1,-3-6 456,-5-9 0,-14 39 0,-1 0-28,15-46 0,-19 45 1,1-1-207,18-44 0,-21 44 0,-2-1 75,3-3 1,-1-2 0,-3-1-1,-1-1-180,-2 3 0,-2 0 0,0 2 0,-2 0-22,-4-34 1,-12 3 48,-9 4 1,-20 7 89,-15 14 1,-13 5 21,-2 10 0,-9 9-294,2 5 1,-9 13-715,2 8 1065,5 5 0,11 0 0,5 4 0,10 7 0,7 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5:14:22.70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489 64 7820,'-9'-11'131,"-5"1"0,-5 3 0,0-2 0,7-1 155,12 1 0,2 2 0,13 7 46,1 0 198,-6 0-268,-1 0 182,-9 0 648,0 0-1137,-9 0 1,4 0 69,-9 0 0,7 0-92,-8 0 74,1 0 0,-7 0 131,0 0 0,0 0-44,-1 0 0,1 2-37,0 5 1,0-4-25,-1 4 1,8-3 51,0 3-23,0-4-44,-7 6 0,6-9-18,1 0 0,7 7-45,-7 0 372,9 0-262,-14 3 154,8 2 0,-8 9-74,4 0 0,-1-7-33,9 1 1,-3-4 22,3 4-5,5 3 31,-8-6-248,10 9 57,0 1 82,0-1 1,3 0-45,4 0 0,-5-6 0,5-1 1,3-7 5,-3 7 0,7-7-25,-7 7 2,10 0 1,-8 1-40,5-1 0,-2-9 44,-5 2 0,-2 2 0,9-2 0,3-2-20,2-3 0,2-2 25,0 0 0,-7 0 5,0 0 1,1 0 12,6 0 1,-7-7 26,0 0-6,0 0 0,8 0 6,-1 0 0,-7-7-136,0 7 0,-2-10 68,2 3 0,5 2-108,-5-2 0,-2 0-12,2-8 0,-2 1-103,2 0 0,3 7 175,-10 0 0,7-1 39,-7-6 0,2 0-20,-2 0 1,-4 7 267,4-1 29,-5 1-150,-2-7 10,0 0-27,0-1 0,-2 8 47,-5 0-62,4 9-31,-6-4 0,2 7 2,0-5-13,0 4 48,7-6-15,0 9 535,0 0-407,0 9 51,-10-6 4,8 15-148,-7-6 1,9 9-7,0 1 1,0-8-52,0 0 0,0 0 110,0 7 1,0 1 6,0-1 1,7 0-23,0 0 1,0 3 92,-7 4 0,0-4-5,0 4 0,7 3-58,0-3 0,0 3 50,-7-3 1,2-2-46,5 10 0,-4-8-93,4 8 0,-5-8 8,-2 7 0,7-9-139,0 3 1,3 1 31,-3-1 0,-5-1-108,5-7 1,-2 1 180,2-1 93,-4 0 131,6 0-92,-9 1 56,0-1 1,-2-9-122,-5-5 0,2 2 117,-9-2 1,7 0-142,-8-7 1,8 3-7,-7 4 0,7-5 12,-7 5-61,0-4 0,-7-3-39,-1 0 1,-1 0 66,-6 0 0,6 0 135,-6 0 1,3 0-126,-2 0 0,2 0-31,-9 0 0,9 0 25,-3 0 1,-1 0 45,1 0 1,1-3-1228,7-4-1910,0 5 1612,9-17 1,2 7 740,10-9 0,0 0 674,0-1 0,10 1 0,2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5:15:08.1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532 86 7381,'-12'0'-359,"2"0"519,10 0 1048,0 0-977,0-9 0,0 6-262,0-6 113,0 9 1126,0 0-1258,0-10 99,0 8-26,0-8 98,0 10 252,0 0-74,0-9-179,-9 7 295,6-8-311,-15 10 1,13 0 0,-9 0 0,7 0-61,-8 0 1,8 0 58,-7 0-36,9 0-256,-13 0 48,6 0 120,-9 0 0,6 0 36,1 0-15,9 0-3,-13 0 0,13 0 106,-9 0 23,9 0 102,-14 0-152,7 0 34,-9 10 1,7-6-60,0 11 0,2-8-3,-2 7 0,-3-7 52,10 7 0,-9-7-5,1 7 0,4-7-12,-4 8 1,8-4 9,-7 4 0,7 1-6,-7-9 1,7 7 15,-7-7 1,9 3-121,-2-3 0,-3-2 165,3 9-235,0-9 41,7 13 1,0-13-5,0 9 104,0-9-32,0 14 1,0-14-9,0 9 0,0-7 11,0 7-43,10-9 36,-8 14 1,7-15-41,-9 11 1,3-11 110,4 3 0,-5 5-44,17-9-23,-7 15 1,2-15-17,0 4 1,-7 2 8,8-2 0,-8 3-207,7-3 216,-9-5-153,13 17 1,-8-14 9,4 9 90,5-9 1,-14 7-5,9-5 0,-7-5-30,7 5-1,0-5 37,8-2 1,-1 0 36,0 0 1,-7 0-59,0 0 72,1 0 1,3-2-60,-3-5 1,3 5-7,-3-5 0,-4-3-15,4 3 1,-8-2-63,7 2 28,0-5 1,5-10-18,-5 1 0,3 7 132,-10 0 1,9 0-75,-2-8 1,-2 8 102,2 0 1,-7 2-71,8-2 1,-11-5 14,3 5 1,-2 2-4,2-2 1,-4 7-2,4-7 110,-5 9 0,-2-7-94,0 5 240,0 5-222,0-8 14,0 1-28,0 7 0,0-10 20,0 5-45,-9 4 0,6-8-45,-4 4 116,5 4 0,2-9-47,0 5 254,0 5-225,0-17 1,0 14 70,0-9-71,0 9-24,0-13 1,0 13 140,0-9-27,0 9 34,0-14 9,0 17 0,0-10-168,0 5 114,0 4-136,0-6 17,0 9-49,-10 0 96,8 0-18,-7 0 111,9 0 42,0 0-20,0 9 1,0-4 38,0 9-96,0-9 0,-3 14-65,-4-5 1,5-2-10,-5 2 0,4 0 10,3 7 1,0 1-123,0-1 1,0 0 63,0 0 1,-7 1-14,0-1 1,0 0 86,7 0 0,0 1-47,0-1 0,0 7 74,0 1 1,0-1-35,0-7 0,0 0 14,0 1 1,0-1-56,0 0 1,0 0-14,0 1 1,0-1-5,0 0 0,7-7-13,0 1 0,0-1-30,-7 7 0,7-7 55,0 0 1,3-7-43,-3 8 14,-5-1 13,8 7 8,-1 0 0,-6 1 0,6-8 0,-9 0 0,2-7 0,5 7 49,-4-9-48,6 14 1,-9-15-6,0 11-26,0-11-9,0 15-42,0-16-179,0 15 187,0-15 39,0 16 0,3-17-58,4 5 0,-5-2 5,5 2 178,-4-5 1,-3 10-136,0-5 41,0-4-7,0 6 0,0-7-7,0 5 0,0-4 61,0 6-33,0-9-25,0 10 0,-3-8 152,-4 5-79,5-4 0,-10-3 289,5 0-162,4 0 194,-15 0-42,6 0-246,-9 0 1,-1 0-92,1 0 0,7 0 201,0 0-264,0-10 0,-8 5 41,1-9 0,7 7-48,0-7 1,7 2 76,-8-2 1,4-5-14,-4 5 0,-3 2 124,3-2 0,4 7-68,-4-7 1,1 7 88,-7-8 0,7 11-80,0-3 1,0-3-27,-8 3-133,1 0 0,0 7-216,0 0 0,6 0-989,1 0-1332,9 0 2636,-4 0 0,9 9 0,0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5:17:01.13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298 107 8009,'-14'-12'83,"0"5"1,9 2 251,-2-2-253,-5 5 346,10-8 55,-8 10-171,10-9-63,0 6 1,0-8-52,0 4 118,0 4-205,0-6-37,0-1 249,0 8-95,0-7 28,0 9 120,10 0-84,-8 0 218,7 0 73,-9 0-126,0 0 1,0 9-20,0 5 0,0-2-104,0 2 1,0 3-9,0 11 1,-7-2-100,0 9 1,0-6 80,7 6 1,-7-2 2,0 3 0,0 11-28,7-5 0,-7 6-25,0-6 0,-3 8 29,3-1 0,5 8-206,-5-7 0,4-1 98,3-6 0,-7-1-79,0 1 0,0-3 58,7-5 1,0 3-368,0-10 1,0-6 148,0-8 1,3-2-1300,4 2 677,-5-5-1688,7-9 1328,-9 0 0,0-9-145,0-5 0,0-1 198,0-6 0,8 5 147,-1-13 842,0-4 0,2 0 0,3-9 0</inkml:trace>
  <inkml:trace contextRef="#ctx0" brushRef="#br0" timeOffset="607">85 234 7228,'-14'0'-498,"0"0"882,9 0-157,-4 0 411,0 0-135,6 0 223,-6 0-98,-1 0 156,8 0-278,-8 0 186,10 0 2011,0 0-1969,0-9-149,0 7-9,0-8-100,10 10-224,2-9 0,9 4-10,0-9 0,0 9-10,1-2 1,-1 5-102,0 2 0,3-8 77,4 1 1,-4 0-236,4 7 0,3-7 10,-3 0 1,8 0 1,-8 7 1,3 0 45,-3 0 1,-2 0-120,9 0 1,-6 0-69,6 0 1,-7-2 113,8-5 1,-8 4-159,8-4 0,-8-2 52,7 2 1,-9-3-144,3 3 1,-6 5-169,-1-5 123,-1 4 0,-7 3-776,0 0 158,-9 0 0,4 3-304,-9 4 1,-7-3 598,0 11 1,-9-8 658,1 7 0,-3 0 0,-4 7 0</inkml:trace>
  <inkml:trace contextRef="#ctx0" brushRef="#br0" timeOffset="1050">213 744 8314,'-21'0'1426,"9"0"-797,-7 0-200,17 0 1,-10 0 256,5 0 192,4 0 322,-6 0-715,9 0 0,2 0 11,5 0 0,-2 0-88,9 0 0,-7 0-169,8 0 0,-1-2-54,7-5 0,0 5-90,0-6 0,3-1-13,4 2 1,-2-10-228,10 3 1,-8 2-812,8-2 1,-3 7 455,2-7 1,-2 9-1233,-5-2 1,-4 5 210,4 2 1521,-4 0 0,-3 0 0,0 0 0</inkml:trace>
  <inkml:trace contextRef="#ctx0" brushRef="#br0" timeOffset="1983">1531 298 8101,'0'-14'106,"0"0"489,-10 9-329,8-14 1,-8 14 587,10-9-151,-9 10-560,7-15 1,-10 14 213,5-9-138,4 9 1,-13-7 7,9 5 1,-3 2 15,3-9 35,5 9 111,-17-13-150,7 6 0,-7-2-51,5-1 1,-5 11 226,5-3 1,2 4-111,-2 3 1,0 0-49,-7 0 0,-1 3-31,1 4 0,0-3-27,0 11 0,-1 1-36,1 12 1,-5-4 96,5 4 0,-10 3-137,17-3 0,-10 8 71,10-8 0,2 8 153,-2-8 0,9 7-223,-2-6 1,5 6-123,2-7 0,0 1 87,0-8 0,2 0-141,5 1 0,5-4 1,10-3 0,-1-4 120,0-3 1,0-6-181,1 5 0,1-7 15,5-7 1,-4-5-75,4-9 0,3 7 1,-3 0 0,1-3-28,-8-11 0,0 4 125,1-4 1,4 2-15,-5-3 0,5 6-108,-12-6 1,5 3 63,2-2 0,-2 5-149,-5-6 173,5 6 1,-14 4 216,9 5-62,-9-5 129,4 16-201,-9-6 40,0 9 1,-7 9 356,0 5 1,-3 8-134,3 6 0,-2-2 174,-5 9 0,-5-2-101,5 3 0,-5 11 41,-2-4 1,6 4-117,1-5 1,0 8-91,-7 0 0,0 6 25,-1-6 0,1 6-97,0-6 1,0 0-363,-1-8 1,8-2 161,0-4 0,9-6-2260,-2-8 1027,5-1 0,4-9-621,5-5 0,7-14 1977,15-7 0,4-24 0,9-7 0</inkml:trace>
  <inkml:trace contextRef="#ctx0" brushRef="#br0" timeOffset="2875">2126 149 7973,'-10'-21'486,"5"7"-38,-9 0 448,10 9-212,-15-4 4,7 9-346,-9 0 0,-1 0 31,1 0 0,7 9-107,0 5 0,0-2 113,-8 2 1,3 0 33,5 8 0,-5-1-76,5 0 0,-5 0-66,-2 1 0,2 6-48,5 0 1,-2 1-173,8-8 0,-1 0 143,2 0 0,5 1-226,-6-1 1,6-7-7,2 0 1,10 0 33,4 8 0,5-4-187,2-3 0,2 4 106,6-5 1,-6-2 165,6 2 0,1-3-68,-1 4 0,-1 4 315,-7-5 0,1 2 163,-1-2-395,10 15 1,-8-15-33,6 14 1,-8-4 21,-7-3 1,2 3 5,-8 4 1,6-9-162,-7 9 0,0-9 50,-7 10 1,0-6 56,0-2 0,0 1-80,0-1 0,-10 0 71,-4 0 0,-7 8-64,-7-1 1,4-7 19,-4-7 1,-3 1-109,3 6 0,-8-7 109,8 0 1,0-9-17,6 2 0,8-5-232,0-2 188,0-9 0,0-3-202,0-9 0,9-7 67,-2-1 1,4-1 29,3 1 1,0 6 27,0-6 0,3-4-16,4-2 1,2 4 59,5 3 1,5-5 14,-5-3 1,8 3-160,6-2 1,-2-1 92,9-6 1,-6-3-101,6-5 0,1 6 71,6-6 0,-2-2 35,-4 2 0,4 1 42,-5 6 1,-4 1 145,-3-1 1,-6 3-62,-8 5 0,-5 4 247,-9 10 0,0 0 312,0-1 0,-9 3-245,-5 5 0,-12 5 191,-3 9 0,-9-3-154,3-4 0,2 5 57,-2-5 1,1 5 9,-1 2 1,2 2 20,5 5 0,4-5-505,-4 5 0,11-2 188,3 2-681,0-4 1,-5 15 336,5-3 1,4-4-1567,10 4 0,0-8 814,0 7 0,3-2 999,4 2 0,5 5 0,9-7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5:17:10.46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21 1849 8802,'-9'-21'1379,"7"9"-2047,-8 3 543,10 9 3302,0 0-2498,10 0-190,-8 0-185,7 0 1,-6 0-191,4 0 1,-2-2 36,9-6 0,-7 6-147,7-5 0,-7-5 53,7-2 1,0 2-162,8-2 1,-8 0-22,0-7 0,0-1 150,7 1 0,1 0 118,-1 0 1,0-1-85,0 1 0,1-2 200,-1-6 1,0 3-103,0-9 1,3 6-56,4-6 1,-2 0-40,10-8 1,-8 8-96,8-1 1,-11 1-13,4-8 0,-6 8 123,-1 0 0,-1 6 16,0-6 1,-9 9-64,-5-3 1,-5 3 159,-2-2 0,0 5-139,0-6 0,0 6-47,0 1 0,0-6 9,0 0 1,-2-1-118,-5 8 0,5 0 138,-5 0 1,4-8-26,3 1 1,-2 0 109,-5 6 0,2 1-120,-9 0 0,2 0 284,-2-1 1,-5 8-13,5 0 1,-10-7-19,3-8 1,-5 1-229,12 7 0,2 0-119,-2-1 0,2-6-134,-2 0 1,-3-3 119,10 3 1,-2 4-337,2-4 1,2-3 164,-9 3 0,9 6-190,-2 8 0,-5 0-215,-2-7 1,2 9-1139,-2 5 2,0 5 1818,-7 2 0,-10 18 0,-2 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5:17:08.4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574 361 8402,'0'-14'0,"0"0"-484,0-3 1,0 6 483,0-4 0,0 11 0,0-6 0</inkml:trace>
  <inkml:trace contextRef="#ctx0" brushRef="#br0" timeOffset="694">638 340 8402,'0'-21'-811,"0"9"730,0-7 1,0 14 284,0-9 100,0 9 1,2-6-120,5 4-77,-5 4 1,8-9 868,-10 5-262,0 5 116,0-7-241,0-1-584,0 8 232,0-17-354,9 7 1,-6-2 162,4 0 1,-2 2-190,2-2 214,-5-5 0,7 14-55,-9-9 0,8 7 478,-1-7-209,0 9-270,-7-14 50,0 17 0,0-10-152,0 5 164,0 4-299,0-6-17,0 9 205,0 0 260,0 9 0,-7-4-75,0 9 0,-8-7 213,8 8 1,-9-8-48,2 7 0,2-2-152,-2 2 1,-1 5-64,-6-5 1,0 5 14,0 2 0,-1 0-169,1 1 0,0-1 101,0 0 0,-1 3-124,1 4 0,-7-4 127,-1 4 1,1 3 45,7-3 0,0 7 45,-1-6 1,1-1 156,0-7 1,0 3 13,-1 4 0,3-4-170,5 4 1,-5-4 228,5-3 0,-2 0-7,2 1 0,-5 1-291,5 6 0,2-13-29,-2 5 1,6 3-119,-6 4 0,10-4 126,-4-3 0,6-11-109,2 11 0,0-5-45,0 6 1,0-8 61,0 0 1,0-7 262,0 7-223,0-9 135,0 14 0,0-14 0,0 9-52,10-10 0,-6 13-49,10-10 0,-9 2 4,2-1 1,-2-4-87,2 10 1,-5-6 95,6 6 0,1-7-40,-2 7 0,0-7 19,-7 7 1,7-7-100,0 7 0,3-6 90,-3 6 1,-2-7-246,9 7 0,-7-7 52,7 7 1,-9-7 60,2 7 0,2-6-2,-2 6 0,3-10-23,-3 4 1,-5 3-350,5 3 1,3-2 139,-3 2 0,2-2-1114,-2 2 0,-2 5 84,9-4 1375,0-6 0,17 10 0,2-7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9:56:33.4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320 298 7907,'-15'-7'-47,"1"0"96,10 0-80,-6 7 1,10-3 172,0-4-348,0 5 236,10-7 0,-6 1-44,10 1 0,-6 0 16,6 7 0,-7-2 71,7-5 228,-9 4-121,14-6 180,-17 0-110,17 6 30,-17-6-68,8-1 10,-10 8-188,0-7 172,0 9 417,0 0-554,-10 0 0,5 0-3,-9 0 1,10 2 89,-4 5 1,4-5-81,-3 5 0,2 3 83,-9-3 1,7 7-18,-7-7 0,-1 10 28,-6-3 0,7 5-15,0 2 0,0 0 4,-8 1 1,-1 1 16,-6 5 0,6-2-22,-6 10 1,8-3-191,7 2 0,-5 5 119,5-4 0,2-3-113,-2 2 0,9-6 23,-2 6 0,5-2 34,2 3 0,0 4 22,0-5 0,2-2-20,5 3 1,-2-10-67,9 2 0,7-4-109,8-3 1,1 0-551,-1 0 1,-3-9 340,9-5 1,-2 3-657,3-3 0,1 0 227,-8-7 1,1 0-437,-1 0 1220,-6 0 0,8-10 0,-10-1 0</inkml:trace>
  <inkml:trace contextRef="#ctx0" brushRef="#br0" timeOffset="1767">1170 681 7797,'11'0'58,"-1"0"138,-10 0 112,0 0-50,9 0-54,-6 0 25,6 0-165,-9 0 0,0-3-215,0-4 15,0 5 172,0-8-200,0 10 248,0 0-28,0-9 71,0 7-55,0-8 0,0 8 15,0-5 1,-2 4 121,-5-4-86,4 5 1,-6-1 7,9-4-157,-10 5 204,8-7-96,-17 9 0,14-8-52,-9 1 1,7 0-6,-7 7 0,7 0-30,-7 0 0,7 0-37,-7 0 7,-1 0 63,-6 10 1,0-1 96,0 5 1,6 3 59,1-10 12,0 10-111,-7-6 0,2 11 18,5-1 0,-3-7 28,10 0-62,0 0 1,0 8-59,0-1 128,0 0-228,7 0 67,0 1 32,9-1 0,3-9-21,9-5 1,-6-5-4,-1-2 0,-7 7 8,7 0 1,0 0-1,7-7 0,-6-2 11,-1-5 0,0 5 3,7-6 0,-7-1-23,0 2 0,-6-7 16,6 7 1,-7-8-3,7 8 0,-7-7 26,7 7 5,-9-9-19,14 4 0,-17-9-5,5-1 0,3 8-38,-3 0 0,0 7 37,-7-7 0,7 7-15,0-8 1,0 8 13,-7-7-5,0 10 0,0-8 156,0 5 290,0 4-175,0-6-41,0 9 207,0 0-437,0 9 1,0-4 4,0 9 1,0 0-10,0 8 1,0-1 59,0 0 0,0 3 9,0 4 1,0-2 89,0 9 1,0-2-110,0 3 1,0 4 87,0-5 0,0 10-71,0-2 1,3 4 0,4-12 1,-5 3-9,5-2 1,-5 4-22,-2-5 1,0-4-27,0-3 0,0 3-8,0-3 0,-2 1-29,-5-8 0,5 0 86,-5 0-59,-5 1 1,0-1 30,-9 0 0,6-9 4,1-5 1,7 2-110,-7-1-96,0-1 1,-7-7-70,-1 0-92,1 0 0,0-7 37,0-1 1,6-8 68,1 2 0,7-5-225,-7-2 0,7-8 38,-7 1 0,9 4-27,-2 3 1,5 12 52,2-13 0,0 6-449,0-5 71,0-1-347,0 1 1112,0 0 0,9 9 0,3 3 0</inkml:trace>
  <inkml:trace contextRef="#ctx0" brushRef="#br0" timeOffset="2559">1807 596 8768,'0'-12'1177,"0"2"-1081,0 10 1,0-2 206,0-5-440,0 4 168,0-6-55,0 9 1048,0 0-680,-9 0 328,-3 0-581,-9 0 64,-1 0 0,1 7-183,0 0 1,7 7-11,0-7 0,2 3 75,-2-3 1,-5-2 34,5 9 1,2-7-26,-2 7 1,7-7 39,-8 7 1,8-2 29,-7 2 0,9 5 168,-2-5-184,-5 5 1,10 3-156,-5-1 1,5 0 77,2 0 1,0 1-7,0-1 1,0-7-129,0 0-141,0 0 0,9 5-156,5-5 1,-2-4 173,2-10 1,3 0-373,11 0 0,-4 0 185,4 0 0,3-7-432,-3 0 1,0-10 277,-6 3 0,6 2 147,0-2 0,1 0 427,-8-7 0,10-1 0,2 1 0</inkml:trace>
  <inkml:trace contextRef="#ctx0" brushRef="#br0" timeOffset="3284">2147 829 8000,'-12'0'1468,"3"0"-1188,9 0 998,0 0-1278,9 0 7,3-9 1,7 4-176,-5-9 192,5 9 1,-7-11 44,9 9 0,-7-8-84,1 8 0,-8-2 50,7 2 1,-9 2-28,2-9 0,2 7 70,-2-7 0,7 7-144,-7-8 1,8 8 0,-8-7 1,2 2-11,-2-2 39,-4-5 1,13 8-32,-9-11 26,0 10 21,-7-6 1,0 13 30,0-9-24,0 9 246,0-4-27,-9 9-126,-3 0 0,-9 0-56,-1 0 0,8 0 9,0 0 1,0 0 37,-7 0 0,7 7-22,-1 0 0,8 2 92,-7-2 1,7-4-91,-7 4 0,2-3 123,-2 3 1,2-4-68,5 4 0,2 2 282,-9-2-190,9 10-77,-4-5 0,2 9-129,0 0 0,0-7 106,7 1 1,0-1-188,0 7 0,0-7 35,0 0 1,0 1-64,0 6 1,0-7 19,0 0 0,2-2-123,5 2 0,-2 5 63,9-5 1,-7-4-189,7-3 0,0-3 83,8 4 1,-1-6-63,0 5 0,8-5-528,-1-2 1,3-7 342,-3 0 1,-2-7-581,9 7 1088,-9-10 0,24-4 0,-5-12 0</inkml:trace>
  <inkml:trace contextRef="#ctx0" brushRef="#br0" timeOffset="4368">2870 766 7880,'-12'-22'539,"-7"1"1,17 7-267,-5 0-216,4 9 83,3-14 1,3 17 163,4-5 98,-5-5-18,8 10 207,-10-8-375,9 10 1,-7-2 410,5-5-202,-4 4 92,-3-6-379,0 18 1,0 3-166,0 9 1,0 1-119,0-1 1,-3 0 144,-4 0 0,3 8-134,-11-1 0,8 10 56,-7-3 1,7 1 5,-7 6 1,7-4 78,-7 11 1,2-4-4,-2-2 0,-3-1-8,10 1 1,-2-1 10,2 1 0,4-3-25,-4-5 0,5 3-179,2-9 128,0 8 0,0-13 55,0 4 1,0-11 41,0-3-53,0-9 1,0 4-28,0-9 16,0 0-5,0-9 0,0 4-90,0-9 0,0 0-52,0-8 1,0 1 74,0 0 0,7-10-57,0-4 1,7 2-13,-7-3 0,10 1 19,-3-8 0,2 1 44,-1-1 1,3 1 5,-3-1 0,-4 3 29,4 5 1,-4-10 34,4 9 1,1-6 77,-9 14 1,10-8-124,-3 8 1,-2 0 125,2 6 0,-7 1-88,7 0 1,-7 0 117,7-1 0,1 8-7,6 0 0,-7 7 132,0-7-95,0 9 58,8-4 0,-8 9 213,0 0-154,-9 0 5,14 0-82,-17 9 33,7 3 24,-9 9-22,0 0-67,0 1 1,0-1 81,0 0-109,0 0 0,0 1 94,0-1-183,0 0 37,-9 0 0,4 1 0,-9-1 1,9-7 0,-2 0 0,-2-7-13,2 7 1,-10-9 24,3 2 1,2 3 15,-2-3-81,0 0 63,-7 2 1,-1-6-344,1 4 1,7-5-704,0-2-505,9 0 253,-4 0-674,9 0 1935,0 0 0,9-9 0,3-3 0</inkml:trace>
  <inkml:trace contextRef="#ctx0" brushRef="#br0" timeOffset="5193">3337 638 7945,'0'-21'1011,"0"9"-203,0-7-116,0 17-220,0-17-30,0 16-207,0-6 0,3 9 159,4 0-31,-5 0-267,8 0 0,-10 9 127,0 6 0,0-4-355,0 4 1,0-1-11,0 7 1,0 0 2,0 1 1,0-1 125,0 0 0,0 0-66,0 1 0,0-8 65,0 0 0,2-2-223,5 2 206,-5 5 1,10-10 8,-5 5 38,-4-4-20,16-10-65,-8 0 1,4-3 35,-1-4 0,-7 3-12,7-11 0,-2 1-21,2-7 1,2 0-14,-8 0 1,6-1 18,-7 1 0,7 0-21,-7 0 124,10-1 0,-13 3-37,10 5 28,-9-5 33,14 8 18,-17-1 111,8 2 291,-10 10 524,0 0-950,0 10 1,0 2 82,0 9-86,0 0 1,0 0 2,0 1 0,0 1-145,0 6 1,0-6 250,0 5 0,0 6-121,0 1 1,2-2 151,5 2 0,-2 1-89,9 6 1,-9 1 97,2-1 1,5-6-90,2-1 1,-2 1-1,2 6 1,-7-6-14,7-1 0,-7-7-83,7 8 0,-9-10 22,2 2 0,-4 3-110,-3-3 1,7-7 76,0-7 81,0 1-7,-17 6 1,-1-7-106,-11 0 1,8-9-6,0 2 0,0-5 14,-7-2 0,-3 0-109,-4 0 0,2 0 59,-10 0 1,10 0-142,-2 0 1,-5 0-53,-3 0 1,3 0 72,-2 0 0,11-2-111,3-5 0,0 5-452,7-6-3,-5-3 1,7-1 22,5-9 0,7-1-186,7 1 0,7 0 364,15 0 1,-4-1 545,11 1 0,9-10 0,9-2 0</inkml:trace>
  <inkml:trace contextRef="#ctx0" brushRef="#br0" timeOffset="6285">4336 1467 6400,'0'-12'22,"10"3"-71,-8 9 360,7 0-248,-9-10 418,0 8-76,0-8 180,0 10-154,0 0-45,0-9-30,0 7 26,0-8-317,0 10 912,0 0-710,0-9-127,10 6 0,-8-8-12,5 3 1,3 4 5,-3-10 1,2 6-126,-2-6 0,-2 7 77,9-7 0,-2 0-78,2-7 0,5-1 75,-5 1 1,-2 0-3,2 0 1,0-8-72,8 1 1,-8-7-10,0 6 0,-2-9 12,2 3 0,3-5-6,-10-3 0,2 1 97,-2-1 0,-5 1-53,6-1 0,-6-2 110,-2-4 0,-2 4-35,-6-5 0,-3-2-19,-11 3 1,1-10-13,0 2 1,0 5 2,-1 3 0,1 11-81,0 2 0,0 1-172,-1-7 1,-6 16-628,0 4 1,-1 8 391,8 0 1,-2 5-158,-6 9 1,13 0-151,-6 0 0,15 2-903,0 5 1600,5 5 0,2 9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2T02:53:23.4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52 115 7898,'0'-27'0,"0"3"0,0 7 227,0 3 0,1 4 301,3 3 1,-2 2 349,5 1 420,0 3-469,-2-4 0,0 10-321,-5 2 0,0 7 58,0 3 1,-1 2-193,-3 2 1,0 4-27,-3 2 0,-1 3-14,4 1 1,-2 3 23,2 1 1,-3 4-124,4-2 1,-2 3 26,2 2 1,2 6-164,-3 0 1,3 0 116,1-7 1,0-1-170,0-2 0,-3-1 29,-1-6 0,1-3-180,3-11 0,-1-3-530,-3-8-601,3 4-512,-3-9-4221,4 3 4985,0-13 983,4-2 0,-3-10 0,4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04:30.43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22 404 6901,'-12'0'931,"2"0"-503,10 0 1559,0 0-1443,0 10 62,0-8-330,0 17-258,0-17 205,0 17-190,0-16 103,0 6-252,0 1 415,0-8-173,0 7 35,0 1 5,0-8-73,10 17 0,-8-14 85,5 9-105,-4-9 0,-3 7 21,0-5-24,0-5 62,0 7-73,9-9 12,-7 0-6,8 0-126,-10-9 1,0-3 62,0-9 0,0 0-117,0-1 0,0-1 66,0-6 0,0 3-16,0-9 0,0 7 16,0-8 1,0 3 18,0-2 0,0 2 51,0 4 0,0 6-5,0-5 1,0 4 35,0 3-29,0-1-5,0 1 0,7 7-106,0 0-73,9 9 0,-4-4-275,10 9 0,-1 0 169,0 0 1,0 0-181,1 0 1,6 2-91,0 5 0,8-5-194,-8 6 1,7-4 74,-6 3 656,-1-4 0,3 16 0,2-8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04:31.06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22 404 7766,'-10'-12'-198,"8"3"165,-8-1 1,17 5 352,0-9 0,10 10-278,-3-3 0,-2-5-67,2-2 0,0 2 41,8-2 1,-1 2-2,0-2 1,-7-5 29,0 5 1,1-5-11,6-3 1,-7 8 38,0 0 0,-9 0-49,2-7 0,-2 6 79,2 1-107,-5 0-45,8-7 95,-10 0 1,-3 9 40,-4 5 41,5-5-90,-8 10 29,10-8 66,-9 10 32,7 0 0,-10 0 96,5 0-6,4 0 1,-16 0-52,5 0 1,2 7 125,-2 0 0,7 7 240,-7-6-393,0 8 0,-5-4 26,5 9 1,-3-7-35,10 0 0,-7 1 185,7 6-174,-10 0 0,13 0-26,-11 1 0,11-1-32,-3 0 0,4-7-10,3 0 0,0 1-203,0 6 1,3-7 79,4 0 1,-3-2-560,11 2 0,-1-2 9,7-5 0,0-5-233,1 6 0,-1 1 209,0-2 0,7 0-197,1-7 1,-1-2 235,-7-5 1,10-5-104,4-9 648,-4-1 0,19-8 0,-5-3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04:31.66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404 1063 7766,'0'-12'-1410,"0"0"1410,0 5-142,10 5 228,-8-8 281,7 1 14,-9 6 0,-2-6-135,-5 9 1,2 2 10,-9 5 1,0-2 50,-7 9 0,-1-7 246,1 7 0,-7 1-30,-1 6 0,-6 7-101,7 1 0,-8 1-64,8-1 1,-7-6-109,6 6 0,3-6 12,12-2 1,-2 8 76,8-1-183,1 0 0,7-6-193,0-1 0,10-9 100,4-5 1,5-5-384,2-2 0,0 0 87,1 0 1,-1-2-59,0-5 0,-2 2 112,-5-9 1,5 0 52,-5-8 0,3 1 11,-3 0 0,2 0 38,-8-1 1,6-6 320,-7 0 1,9-10-91,-2 3 0,5-8-334,3-7 1,-3 3-95,-5-9 1,9-8-267,-9-7 0,10-2 1,-10 2 1,5-5 57,2-9 1,-2 3 97,-5 4 1,3 5 141,-10 9 0,0 10 414,-7 4 0,0 7-176,0 8 0,-2 11 1268,-5 10-838,-5 9 1,-9-4 62,-1 9 1,8 2-237,0 5 0,2 1 218,-2 13 1,-5-5-273,5 13 1,-3 4-246,3 2 0,-2 5 159,9 3 1,-7 2-12,6 4 1,-6-1-17,7 8 1,0-6-33,7 6 0,0-1-4,0 1 0,0 6-113,0-6 1,0-1-258,0 1 1,10-1-28,4 1 1,5-4-275,2-9 1,0-3-464,0-5 0,8-4 1082,-1-10 0,10 1 0,-5-1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04:32.37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489 128 7787,'-2'-19'78,"-5"5"308,5-5-205,-8 7 0,8-2 31,-5 0-22,4 9-354,-6-4 362,9 9-31,0 0 0,-7-2 24,0-6 0,-3 6 3,3-5 0,3 5 126,-11 2 1,8 0-103,-7 0 0,2 2 95,-2 5 0,-7-2-126,0 9 0,-1 0 34,-6 7 0,2 1-20,-2-1 0,4 7-7,-4 1 0,-3 6 100,3-7 0,2 3-120,12-3 1,-3-4-7,10 4 1,-7-4-65,7-3 0,0 0-214,7 1 1,9-8-348,5 0 0,5-7 318,2 7 0,1-7-234,-1 7 0,7-9 159,1 2 1,8-4-732,-1-3 0,-3 7 185,2 0 0,-6 7 6,6-7 1,-7 7 29,8-7 724,-10 10 0,14-5 0,-7 9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04:32.98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85 1276 8340,'-18'2'1175,"3"5"-809,-3-5 0,8 10 141,-4-5-444,4-4 325,10 6 260,0-9-364,0 0 0,8-2-463,-1-5 0,7 2 126,-7-9 0,9 0-230,-1-8 0,-4-1 126,4-6 0,-8 3-88,7-9 1,-7 0 50,7-8 0,-9-9-65,2-4 0,2-1 104,-2-7 0,1 3 24,-8-17 1,7 7 76,0-7 0,0 7-45,-7-7 1,7 12 214,0 2 0,0 3-66,-7 11 0,7 8 74,0 6 0,0 11 213,-7-4 54,0 15-281,0 5 1,0 11-20,0 5 1,-7 5-6,0 9 0,-9 3-5,1 4 0,4 3 213,-4 4 0,8 5-62,-7-4 0,9 4 92,-2 2 0,3 1-53,-3-1 0,4 8-96,-4 0 0,5 6-47,2-6 0,2 9-152,5-3 1,-2-1-302,9 1 1,0 1 193,8 7 1,-8-7-601,0-1 1,0-9 339,7 3 0,1-12-331,-1-3 0,-2-2 180,-5 3 0,5-13 84,-5-8 0,5-11 112,2 3 1,-7-4 345,0-3 0,-2-3 0,2-4 0,5-5 0,-7-9 0,9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04:33.4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106 1 7754,'-14'0'960,"0"0"-177,9 0-647,-14 9 0,10-4 142,-5 9 0,4 0 222,10 7 0,-7 3-195,0 4 1,0-2 41,7 10 1,0-8-137,0 7 0,0 1-9,0 6 0,0-9-184,0-4 1,7 1 98,0-1 0,10-3-75,-3-12 1,-2 3-132,2-10-46,0 0 1,7-7-207,1 0 12,-1-10 0,0-2-186,0-9 1,-7-7 206,1-1 1,-11-1 56,3 1 0,3 3 80,-3-9 1,0 2 44,-7-2 0,2 4 44,5 10 1,-4-1 81,4 1 0,-5 0 171,-2 0 422,0 9-24,0-7-98,0 17 0,-7-6-168,0 16 1,0-4-21,7 10 1,0 1-1,0 6 1,0 0-149,0 0 0,0 3-79,0 4 0,0-4 1,0 4 0,0-4-185,0-3 1,7 3-350,0 4 1,7-4 260,-7 4 1,10-4-234,-3-3 0,-2-7 175,2 0 0,0-2-675,8 2 1,-1 3 199,0-10 1,0 0 73,1-7 1,-1 0 674,0 0 0,0-10 0,1-1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04:41.62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235 511 7955,'-12'-3'-895,"5"-4"782,4 5-66,3-8 137,0 10-563,0 0 614,0-9 205,0 7-148,0-8-53,0 10 1172,0 0-1002,-9 0 18,7 0 43,-8 0 9,1 0-158,6 10 1,-9-6 124,5 10-160,5-9 26,-17 14 1,17-14 101,-5 9 0,2-7-77,-2 7 1,5-7 0,-6 7 0,4-6 54,-3 6 1,4-7 3,-4 7 1,2-7-12,-2 7 1,5-7 213,-5 8-166,-5-1-68,0 7 1,1-7 22,3 0-54,-3-9-303,8 14 303,-6-17-57,9 8-46,0-10 0,0-3-143,0-4 62,0 5 1,7-17 95,0 5 0,0 2-34,-7-2 1,2 7-28,6-7 1,-6 7-11,5-8 1,-2 8-44,2-7 45,-5 0 0,10-5 70,-5 5-39,-5-5 0,10 10 252,-5-6-159,-4-4 3,6 17 0,-7-14-4,6 8 0,-6 1 130,7 7 160,-9 0-141,0 0 9,0 10 0,0 2-7,0 9 1,0-7-120,0 0 1,-2 3 41,-5 11 1,2-4-15,-9 4 1,7-4 13,-7-3 1,9 0-30,-2 0 1,-2 1 90,1-1-71,-8 0-264,14 0 119,-17 1 84,16-11 0,-6 1-269,9-5 91,0-4-6,0 6 0,0-18 50,0-5 1,2-3-151,5 3 1,-2-12 126,9 5 1,-2-5-130,2 4 1,5-6 33,-5 0 1,-2-3 46,2 3 0,0 2 12,8-10 1,-1 8 9,0-7 1,0 9-5,1-3 1,-8 6 60,0 1 1,-2 1 159,2 0 1,5 7-91,-5 0 0,-2 6 380,2-6-69,-9 10-257,14-6 1,-15 10 194,10 0-156,-9 0 1,5 10 11,-10 4 0,0 5-1,0 2 1,0 0 1,0 0 0,0 1 46,0-1 0,0 3-80,0 4 1,0-5 36,0 6 0,-3-6-9,-4-1 1,5-1-34,-5 0 1,2-7 28,-2 1-199,5-1 30,-8 7-395,10-9 176,0 7 259,0-17 1,0 5-183,0-14 1,2-5 76,6-9 0,-4 0 24,10-1 1,-2 1-72,2 0 1,5-10-133,-5-4 0,5-3 106,3 3 1,-1-3-55,0 9 0,-7-6 152,0 7 0,1-8 133,6 8 0,-2 0 108,-5 6-78,5 1 47,-7 0 0,2 2 137,0 5 62,-9 4-264,4 10-23,-9 0 0,0 3 115,0 4 1,0-2-68,0 9 0,0 0 103,0 7 1,0 0-105,0 1 1,0 6 81,0 0 0,-2 3-139,-5-3 1,4-4-104,-4 4 1,5 3 47,2-3 1,0 1-176,0-8 1,0 0-198,0 0 1,0 1-1326,0-1-618,0-9 1694,0 7 0,9-17-11,5 5 0,-2-5 13,2-2 653,1-9 0,6-3 0,0-9 0</inkml:trace>
  <inkml:trace contextRef="#ctx0" brushRef="#br0" timeOffset="725">978 298 8023,'-14'0'1053,"0"0"-370,9 0-440,-4 0 1,2 10 62,0 4 0,0 5-33,7 2 0,-3 3 0,-4 4 0,5-2-51,-5 9 0,4 1 14,3 6 0,-7 3 17,0 5 0,0-6-24,7 6 0,-7 2-23,0-2 0,-2 6 37,1-6 0,6-1-139,-5-6 0,5-1 20,2 1 0,0-8-188,0 1 99,-10-10-194,8-5 66,-8-12-51,10-9 1,7-9-64,1-5 0,1-12 86,-2-2 1,3-10-63,4 2 1,2-4 4,-9-2 1,7-1-78,-6 1 0,6-3 92,-7-5 1,9 3-109,-1-10 0,3 1 33,4-8 1,-1 0 47,0 0 0,7 1 136,1-1 1,2 0-100,-3 0 0,-2 12 135,9 10 1,-6 2-7,6 11 1,-2 3 120,2 12 1,-1-2-73,-6 9 0,-5 0 119,6 7 1,-6 0 79,-1 0 1,-10 2-152,-5 5 0,2 5 191,-2 9 0,0 3-14,-7 4 1,0-4-122,0 4 1,0 3-4,0-3 0,0 0-28,0-6 0,0 6 5,0 0 0,-7 1 17,0-8 0,-9 0-63,1 0 0,-4-2 45,-2-5 1,-10 5-30,-4-4 0,-5 3 64,-3 4 0,-1-8 108,-6 0 0,12-9-204,-4 2 1,4-5-151,-5-2 0,10 0-144,5 0 1,11 0-483,3 0 1,10-2-609,-3-5 1,14 2 611,7-9 1,14 2-537,8-2 1267,4-5 0,2 7 0,1-9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04:49.54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171 296 8000,'0'-22'389,"0"1"607,0 9-276,0 3-314,0 9 0,0 2-505,0 5 92,0 5 1,0 9 180,0 1 0,0-1-35,0 0 0,0 3-14,0 4 1,0-4 16,0 4 0,0-2 61,0 2 0,0-4-69,0 4 0,0 3 133,0-3 0,0 1-235,0-8 135,0 10 1,0-8-396,0 6 1,0-6-227,0-1-264,0-1 357,9 0 1,1-7-904,4 0 191,5-9-408,-7 5 904,9-10 0,-9-3 577,-5-4 0,5 5 0,-10-17 0,7 7 0</inkml:trace>
  <inkml:trace contextRef="#ctx0" brushRef="#br0" timeOffset="181">65 615 8000,'-7'-15'-301,"-1"1"-374,-8 9 656,4-4 590,0 9-271,3 0-198,9 0 1,2 0-149,5 0 0,-2 0 67,9 0 0,-7 0-201,7 0 58,1 0 1,6 0-256,0 0 0,0 0 100,1 0 277,-1 0 0,0-9 0,0-3 0</inkml:trace>
  <inkml:trace contextRef="#ctx0" brushRef="#br0" timeOffset="708">575 253 7932,'-15'-7'506,"1"0"-353,10 0-251,-15 7 0,16 9 709,-4 6 1,5-1-162,2 7 0,-7-4-415,0 11 0,0-2 82,7 2 1,0-2 60,0 10 0,0-3-42,0 2 1,0 3-74,0-10 1,0 8 83,0-8 0,0 0-45,0-6 1,0-1-62,0 0 0,0 0 226,0 1-343,0-1 1,0-7-24,0 0-50,9-9 0,-4 4 85,9-9 1,-7-9-125,7-5 0,0-5 24,8-2 0,-1-1-241,0 1 0,3 0 103,4 0 0,-4-1 95,4 1 1,-4 0 249,-3 0 1,-7 2-210,0 4 334,0-3 1,5 13-36,-5-9 1,-2 9 131,-5-2-136,-4 5 43,6 11 0,-9 3-359,0 9 0,0-7 93,0 0-740,-9 1 319,6 6-31,-6 0 0,9-7 137,0 0 0,0-7-251,0 8 660,0-11 0,0 15 0,0-7 0</inkml:trace>
  <inkml:trace contextRef="#ctx0" brushRef="#br0" timeOffset="1092">1000 721 7932,'-14'0'942,"-1"0"0,11-3-1056,-3-4 221,4 5 155,3-17 1,10 14-174,4-9 0,-2 7-204,2-7 1,0 7-104,7-7 0,-7 0 152,1-8 0,-4 8-109,3 0 46,5 0 0,-9-7 49,4-1 131,5 1 1,-17 7 537,5 0-183,-4 9 176,-3-14 132,0 17-496,0-8 0,-7 13 393,0 4-342,-10-5 0,12 15-91,-9-10 1,9 9 117,-2-2-132,-5 5 1,10 3-69,-5-1 0,-2 0-161,2 0 0,-1 1-76,8-1 1,0 0 81,0 0 0,3 1-110,4-1 1,-2 0-42,9 0-545,0 10 0,14-7 31,1 4 0,6-14-233,-7-7 0,10 3 364,-2-3 0,6 0 593,8-7 0,-5-10 0,6-1 0</inkml:trace>
  <inkml:trace contextRef="#ctx0" brushRef="#br0" timeOffset="1699">1977 487 7952,'0'-21'0,"-2"-1"0,-5 1 0,-3 0 387,-4 0 0,5 7 449,9-1-264,0 11-287,0-15-210,0 16 288,0-6-142,9 18 1,1 3 6,4 9 1,2 3-79,-9 4 0,8-2 148,-8 10 1,7-3 68,-7 2 1,2 5-26,-2-4 0,-2-3-108,9 2 1,-7-6 6,8 6 1,-4-9-165,4 2 0,3-4 260,-3-3-384,4 1 1,2-11 57,0-4 0,0-4-106,1-3 0,-1-3-84,0-4 1,0-7-83,1-14 0,-8 2 103,0-10 0,-9 8-40,2-7 1,2-3-31,-2-12 1,0 5 86,-7-4 1,0 2-102,0-3 0,0 5 65,0-4 0,0 6-129,0 8 0,0 4-45,0 10 0,-2 7-928,-5-1 341,4 11 429,-6-6 1,7 20-631,-5 4 1139,4 5 0,-6 2 0,9 0 0</inkml:trace>
  <inkml:trace contextRef="#ctx0" brushRef="#br0" timeOffset="2150">2615 232 8325,'-14'-14'774,"-1"0"0,8 9-993,-7-2 617,10 4-15,-6 13 0,10 2-151,0 9 0,2 0-13,5 0 0,-2 1 130,9-1 1,-7 0-142,8 0 1,-8 8-1,7-1 1,-2 1-13,2-8 0,5 7-125,-5 0 1,2 1 91,-1-8 0,4 0-127,-5 1 0,-3-1-123,4 0 0,-4-7 27,4 0-119,4-9 110,-8 14 0,3-17 21,1 5 0,-11-7-42,3-7 1,-2 3-78,2-11 1,-4-6-22,4-7 1,-5-3-137,-2 3 1,0-3 13,0-4 0,0-5 87,0 4 1,0-4-14,0-3 1,0-6 60,0-1 0,0 1-54,0 6 0,0 3-27,0 5 1,0 4-467,0 10-25,0-1 144,0 11 1,0 4 25,0 14 577,0-5 0,-9 26 0,-3-4 0</inkml:trace>
  <inkml:trace contextRef="#ctx0" brushRef="#br0" timeOffset="2609">3125 189 7906,'-10'-11'339,"6"-6"671,-10 10-806,9 0 133,-5 7-97,10 9 0,0 3-59,0 9 1,-2 1-1,-5-1 1,5 0 73,-6 0 1,6 8 89,2-1 0,0 8-170,0-8 1,0 7-21,0-6 0,7 6-57,0-7 0,7 3 118,-6-3 0,6-2-88,-7 10 0,7-10 14,-7 2 1,10-4-148,-3-3 0,-2 0 46,2 1 0,-7-4-181,7-3 1,-7 1 116,7-9 0,-7 0-101,7-7 1,-6-2-147,6-5 1,-7-5 108,7-9 1,-2-3-34,2-4 0,2-5 44,-8-10 0,6 1-58,-7-1 1,7-2 182,-7-4 0,0 4-11,-7-5 0,0-2-16,0 3 1,-2 2 11,-5 11 1,2-2-264,-9 10 1,9 0 11,-2 6-672,-5 11 454,10 1 509,-8 20 0,20 11 0,2 12 0</inkml:trace>
  <inkml:trace contextRef="#ctx0" brushRef="#br0" timeOffset="3383">4357 381 7849,'-9'-12'-1303,"-3"-7"2068,-9 17-591,0-8 1,2 13-46,5 4-6,-5-5 0,7 15 193,-9-10 1,7 2 543,-1-2-581,1-4 1,-7 8-46,0-4 1,7-2-76,-1 9 1,1-7-45,-7 8 0,7-8 35,0 7 1,-1 0-71,-6 7 1,7-2-33,0-5 1,7 5-331,-7-5 51,9 5 1,-5 3 99,10-1 0,0-7 48,0 0 1,0-7 12,0 7 1,10-7 35,4 8 1,-2-11-61,2 3 5,0 5 69,7-9 1,-2 8-15,-5-4 220,-4-4 1,-3 9-50,0-5-22,0-5 0,-9 15-94,-5-10 0,2 7 7,-9-7 1,2 2 24,-2-2 0,-5-4-4,5 4 1,-5-2-33,-2 2 0,-1-5-178,1 5-591,0-4 529,0-3 1,6 0-718,1 0 242,10 0-54,-6 0-42,10 0 643,0 0 1,10-10 0,1-2 0</inkml:trace>
  <inkml:trace contextRef="#ctx0" brushRef="#br0" timeOffset="3901">4591 572 7904,'0'-12'-312,"0"-7"193,10 17 0,-8-10-191,5 5 500,-5 5 349,-2-8-303,0 10 1,0 3 705,0 4-440,0-5 0,-2 15-137,-5-10 1,5 2-17,-5-2 0,2-2-170,-2 9 0,4-7 0,-4 7 1,5-7-25,2 8 0,0-8-161,0 7 1,0-7 76,0 7-289,0-9-431,0 14 492,0-17 1,2 10-60,5-5 1,-2-5-40,9 5 0,-7-4-51,8-3 1,-8-3 33,7-4 1,-7 5-154,7-5 242,0-5 343,-2 10 1,5-10 35,-10 5 1,2 4-57,-2-4 409,-4 5 345,6 2-316,-9 0-351,0 0 1,0 9-184,0 6 0,0-4 189,0 4-710,0-11 1,0 15-476,0-5 615,0 5-282,0 3 1,0-8-322,0 0 0,2-9-126,5 2 1066,-4-5 0,16 7 0,-8 3 0</inkml:trace>
  <inkml:trace contextRef="#ctx0" brushRef="#br0" timeOffset="4249">4995 806 7896,'-21'0'-57,"-1"0"1,8 0-269,0 0 2675,9 0-1052,-4 0-771,9 0 217,0 0 0,0-10-763,0-4 228,0-5-212,0-2 0,7-7 0,0-1-143,-2 3 1,4 3-47,-2 2 109,10-1 0,-12 1 0,6 0-104,-1 0 0,-1 6 136,-2 1 13,-4 0 5,6 2-206,1-7 0,-6 17-251,11-5 0,-8 5-472,7 2 1,0 0 364,7 0 0,1 2-508,-1 5 1105,0-5 0,0 17 0,1-7 0</inkml:trace>
  <inkml:trace contextRef="#ctx0" brushRef="#br0" timeOffset="4759">5463 487 7640,'0'-21'-701,"0"9"1207,0 3 135,0 9 228,0 0-494,0 9 0,0 3 19,0 9 0,0 0-36,0 1 1,0-1 196,0 0-383,0 10 0,0-8 0,0 6 0,2-6 112,5-1-323,-5-1 0,15 0-271,-10 0 285,9-9 1,-4 7-135,10-5 0,-1-4-78,0-3 191,0-5 1,1-2-1,-1 0 1,0 0-19,0 0 31,-9-9 0,5 4 1,-8-12-180,3-6 1,-5-1-197,7-11 286,-9 9 0,11-14 0,-9 4-121,-2-4 0,-2 0-38,-3 4-44,0-4 0,0 10-25,0-6 1,0 5-304,0 10-142,0 9 795,0 3 0,-3 11 0,-4 5 0,5 5 0,-8 9 0,10 1 0</inkml:trace>
  <inkml:trace contextRef="#ctx0" brushRef="#br0" timeOffset="5300">5930 700 7866,'0'11'-933,"0"-1"0,2-8 933,6 5 0,-4-4 99,10 4 401,-9-5-128,14-2 0,-7 0-128,9 0 1,-7-2-111,0-5 1,1 2-3,6-9 0,0 2 90,0-2 1,1-5-113,-1 5 1,0-5-5,0-2 0,1-1-30,-1 1 1,0 0-144,0 0 1,-6-1 81,-1 1 0,-7 0-74,7 0 1,-9-1 183,2 1-47,-5 0-96,-2-1 0,-2 4 12,-5 3 0,2 6-9,-9 9 0,7 0-31,-7 0-96,-1 0 0,-6 0 129,0 0 1,7 0-3,0 0 0,6 2 491,-6 5-325,0 5 1,-7 17 253,0-1 0,6 0-64,1-7 1,2 8 50,-2-1 1,-2 8-234,9-8 1,-8 7-130,8-6 1,0 6-29,7-7 1,0 1 94,0-8 0,3 0-531,4 1 0,-3-4 216,11-3 0,-1 1-407,7-9 1,7 0 100,1-7 0,6 0-51,-6 0 0,6-7 106,-7 0 1,10-9 84,-3 1 0,6-3 384,1-4 0,1 3 0,-1 5 0,-6-5 0,-1 5 0,-2-5 0,2-2 0,-11 7 0,-10 0 0,0 9 0,-2-14 0,-2 7 0</inkml:trace>
  <inkml:trace contextRef="#ctx0" brushRef="#br0" timeOffset="5841">6674 508 7866,'-10'-21'-1866,"8"9"2097,-17-7 171,17 17 0,-10-7-114,5 9 0,5 2 1,-6 5 1,6-2 71,2 9 1,-7 0-48,0 7 1,0 1-138,7-1 1,-7 0-21,0 0 1,0 1-73,7-1 1,0 0 72,0 0 0,0 1-146,0-1 0,0 0 94,0 0 0,2-7 10,5 1 0,-2-11-258,9 3 1,0 3 62,7-3 1,1 0-77,-1-7 1,7-9 43,1-6 1,6-3 113,-7-4 0,8 1-140,-8 0 0,7-3-170,-6-4 0,-1 2 144,-7-10 1,1 10 59,-1-2 1,-9-3 158,-5 3 1,-5 0-86,-2 7 0,0-1 101,0 1 0,-9 9-58,-5 5 0,2-2 88,-2 2 1,-1-1-92,-6 8 1,7 0 4,0 0 1,7 3-20,-7 4 0,9-2-14,-2 9 1,4-7 79,3 7 0,0 0 123,0 7 1,0 1 85,0-1 0,0 3-70,0 4 1,0-2 40,0 9 0,0-6-102,0 6 1,0 1-121,0 6 0,0 10 84,0 5 0,7-3-147,1 3 0,6-1 185,-7 8 0,0-7-59,-7-1 0,7-6-6,0 7 1,0-10-20,-7 2 0,-2-6-49,-5-8 1,-5-2 84,-9-4 1,-3-13 16,-4 6 1,2-15-158,-10 0 1,8-5-177,-7-2 0,1 0-209,-1 0 1,-3-9 198,10-6 1,-7-3-554,6-4 1,1 3-146,7 5-451,-1-5 449,1 8 931,9-1 0,-7-7 0,8 7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04:47.58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489 171 7987,'0'-34'-161,"-2"8"0,-3 8-42,-2 3 196,-10 11 0,8-8 395,-5 5 1,2 4 195,5-4-348,5 5-12,-17 2-12,16 0 73,-6 0 3,9-9 31,0 6-17,0-16-288,0 17 50,0-8-228,0 10 276,0 0 1,-2 10 14,-6 4 0,6 5 96,-5 2 0,-2 0 60,1 1 1,-8 6-101,2 0 1,2 10-12,-2-2 1,2 4-67,-2 2 1,-3 8 26,10-1 1,-7 10 5,7-2 0,0-3-15,7 3 1,0 0-27,0 7 0,0-1-151,0 1 0,2-3-30,5-4 1,-4-5 60,4-9 0,-5 4-23,-2-5 1,0-4 39,0-17 1,-2 1-247,-5-1 112,-5 0 0,-9-9-219,-1-5 0,8-5-17,0-2 1,0-2-162,-7-5 0,6-5 98,1-9 1,7 0 30,-7-1 0,7-6-40,-7 0 0,9-8 207,-2 8 0,5-8 35,2 8 0,-3-7 27,-4 6 0,5 1 0,-5 7 0,4 0-19,3-1 0,0 1 197,0 0 0,0 0 0,0-1 0,0 1 0,0 0 0,0 0 0,0-1 16,0 1 58,0 0 211,0 0 706,0 9-144,0 2 234,10 10-285,-8 0-471,8 0 0,-8 0 498,5 0-680,-5 0 1,17-2-144,-5-5 0,-2 4-94,2-4 1,1 5-322,6 2 0,0 0 69,0 0 1,8 0-392,-1 0 1,7 0 148,-6 0 0,9 0 186,-3 0 1,3 0 401,-3 0 0,5 0 0,-7 0 0</inkml:trace>
  <inkml:trace contextRef="#ctx0" brushRef="#br0" timeOffset="392">702 744 8349,'-12'14'61,"5"1"216,4-11 57,3 15-259,0-16 181,0 6 235,0-9-117,0 0 1,3-7-218,4 0 1,-5-10 88,5 3 1,3 2-33,-3-2 1,0 0-23,-7-7 1,7 0-196,0-1 1,0 1 71,-7 0 1,7 0-270,0-1 1,7 8 139,-6 0 0,6 0-752,-7-7 517,9-1 1,-4 1-74,9 0 1,-6 7-330,-1-1 245,0 11 1,7-6 170,0 10 1,-6-7 108,-1 0 0,-7 0 18,7 7 1,-7 2-77,7 5 1,-7-4-272,8 4 501,-1 5 0,7-10 0,0 8 0</inkml:trace>
  <inkml:trace contextRef="#ctx0" brushRef="#br0" timeOffset="884">1424 447 7796,'-9'-12'-538,"6"3"1178,-6 9-254,0 0-64,6 0 94,-16 0-64,7 9 1,-2 0-29,0 6 0,7 3-76,-7-3 0,9-4 12,-2 4 0,-2-1-82,2 7 1,-1 0 24,8 1 1,0-1-103,0 0 1,0 0-227,0 1 0,3-8 106,4 0 0,-2-7-118,9 7 0,0-9-30,7 2 1,0-5 127,1-2 1,6-9-70,0-5 1,1-5-30,-8-2 1,0 6-374,0 1 349,10-9 1,-7-6 25,4 1 0,-11 0 88,-3 13 0,-9-3 80,2-4 0,-5 8 1,-2 0 1,-2 9-71,-5-2 0,2 5 172,-9 2 1,-1 0-56,-6 0 1,0 0 47,0 0 1,-1 0-134,1 0 1,7 0 0,0 0 0,7 7-142,-7 0 0,7 2-243,-8-2 1,11-2-21,-3 9 0,4-7-215,3 8 129,0-11 0,3 13 97,4-10 1,-3 0 396,11-7 0,-1 0 0,7 0 0,0 0 0,0 0 0,3 0 0,4 0 0,5 0 0,10 0 0</inkml:trace>
  <inkml:trace contextRef="#ctx0" brushRef="#br0" timeOffset="1474">2019 596 8060,'-21'0'150,"0"0"0,0 2 291,-1 5 1,8-5-104,0 5 0,7-2 291,-7 2-228,9-4-212,-4 6 44,9-9 261,0 9-575,0-6-29,0 6 4,0-9 1,2-7 134,5 0 0,-2-7-77,9 7 1,-7-7 68,7 7 0,0-10-17,8 3 0,-8-3-154,0 3 1,0-5 46,7 5 0,1-5 0,-1-2 0,0 0 109,0 0 0,1-1-12,-1 1 0,0 7 3,0 0 0,-7 2 1,1-2 60,-1 4 243,7 10 171,-9 0-329,-3 10 0,-9 2-49,0 9 0,0 0-6,0 0 1,0 1 59,0-1 1,0-7 135,0 0-63,-9-9-320,6 14 179,-6-17 0,9 10-223,0-5 47,0-5-26,0 8 0,2-17 27,5 0 0,-2-3-182,9 3 1,-7-2-3,8-6 149,-1-3 1,5 6 140,-5-9 0,5 6-179,-5 1 235,-5 9 92,10-13 300,-7 15-208,0-6 190,-3 9-315,1 0 0,-8 2 99,5 5 1,-4-2-254,-3 9 138,0 0 0,0 8-343,0-1 0,0-7-520,0 0-330,0 0 384,0 8 221,0-1 0,2-2-61,5-5 1,-5-2-789,5-5 1327,-4-5 0,6 17 0,3-7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04:44.5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340 253 7962,'0'-21'-10,"0"0"0,0 7 61,0 0-67,0-1 1,7 1 42,0 0 0,3 9-121,-3-2 179,-5-5 1,15 8 37,-10-10 0,2 9 116,-2-2-106,-4 4 1,13-6 46,-9-5 115,0 4 0,-4-1-87,4 3-74,-5 6 0,5-7-123,-14 9 0,2 0 59,-9 0 1,0 7 18,-7 0 0,0 9 58,-1-2 1,-6 5-4,0 3 0,-8-3-3,8-5 1,-8 9 142,8-9 0,-7 10-209,6-10 0,1 5 207,7 2-355,0 1 1,2-1 93,4 0 0,6-7-35,9 0 0,0-6 35,0 6 0,2-7-120,5 7 0,5-7 45,10 7 0,-1-9 8,0 2 1,3-2-44,4 2 0,-4-5 86,4 5 1,-7-2-38,-7 2 0,5-5 46,-5 6 1,-4 3-3,-3 4 0,2-4 99,-2 3 101,1 1 1,-18 6-111,-4 0 1,-5 0 130,-2 1 0,2-8-187,5 0 0,-5-2 44,5 2 1,-5 2-608,-2-8 274,-1 8 0,1-6-245,0 4-241,9-5-581,-7-9 231,17 0-281,-8 0 893,10 0 1,3 0 474,4 0 0,-3-2 0,11-5 0,-1 4 0,7-16 0,0 8 0</inkml:trace>
  <inkml:trace contextRef="#ctx0" brushRef="#br0" timeOffset="317">893 62 7962,'0'-14'-227,"0"0"4,0 9 0,0-7 1194,0 5-467,0 5 0,-3-5 262,-4 14 0,5 5-392,-5 9 0,-5 7-207,-2 1 0,2 1-17,-2-1 1,0 1 17,-8 6 1,1 1-129,0-8 1,2 6 107,5-6 1,-5 6 49,5-7 0,-5 8-96,-2-8 0,2 7-74,4-6 1,-1-1-74,9-7-220,-10 10 0,15-7-58,-5 4 1,5-11-892,2-3 96,0-10 415,9 6-147,3-10 1,7-2 289,-5-6 0,5 4 560,-5-10 0,-5-1 0,10-15 0,-7-3 0</inkml:trace>
  <inkml:trace contextRef="#ctx0" brushRef="#br0" timeOffset="523">638 317 7962,'-19'-2'233,"4"-5"0,4 4 561,4-4-486,4 5 1,-9 2 364,5 0-451,5 0 1,-7 2 244,9 5-310,0-4-260,0 16 0,7-15-94,0 10 0,9-9-413,-2 2 1,5-4 56,3-3 0,-1 0 240,0 0 0,0 0-358,1 0 1,6 0 306,0 0 1,3 0 363,-3 0 0,-4 0 0,16-10 0,-7-2 0</inkml:trace>
  <inkml:trace contextRef="#ctx0" brushRef="#br0" timeOffset="1259">1063 338 7986,'-22'0'0,"1"0"-347,0 0 1,7 0 409,-1 0 1,11 3 607,-3 4 0,-3-2-355,3 9 1,-7-7 101,7 7 1,-3-2-69,3 2 0,3 5-144,-11-5 0,8 5 60,-7 2 0,7 0-81,-7 1 1,7-1 359,-7 0-390,9 0 1,-7-2-151,5-5 0,5-2 223,-5-5-175,4-4 0,13 6-52,4-9 0,-2-2-187,2-5 1,0-3-149,7-4 1,1-5 172,-1 5 1,0 2-117,0-2 0,1 0-7,-1-7 0,0-1-19,0 1 0,-2 0 193,-5 0 1,3 6-156,-10 1 190,10 0 427,-15-7 346,7 0-388,-9 9 12,0 2 1,-7 13-185,0 4 1,-7 5-189,7 9 63,0 0 1,7 0-205,0 1 1,0-1-127,0 0 1,0-7-440,0 0 1,0 1-83,0 6 0,2-7 276,5 0 0,-2-2 237,9 2 0,0 3 325,8-10 0,-1 9 0,0-6 0,0 4 0,1-5 0,-1-9 0,0 7 0,0 1 0,1-1 0,-1-10 0,0-4 0,-9 5 0,7-8-46,-17 1 135,8 7 1,-13-8 385,-4 10 430,5 0-114,-17 0 118,7 0-490,-9 0 0,7-7-84,0 0 0,9-2-111,-2 1 0,-3 4 146,3-10-238,0-1 1,7-6 4,0 0 0,0 0-159,0-1 0,0 1-84,0 0 1,0 0 74,0-1 1,0 1-187,0 0 1,2 0 112,6-1 1,1 1-133,5 0 0,5 7-15,-5 0 1,-2 9-154,2-2 1,-7-3 96,7 3 0,-6 0-84,6 7 1,-7 0-168,7 0 1,-7 2-208,7 6 765,0-6 0,8 17 0,-1-17 0,0 8 0</inkml:trace>
  <inkml:trace contextRef="#ctx0" brushRef="#br0" timeOffset="1642">2019 211 7986,'-21'0'109,"-1"0"0,8-7 287,0 0 1,7 0-108,-7 7 1,7 0 86,-7 0 1,6 2-62,-6 5 1,7-2-77,-7 9 1,2-7 8,-2 7 0,-5-2-9,5 2 1,2 5-23,-2-5 1,2 5-49,-2 2 0,-2-6-99,8-1 1,-6 0 260,7 7-359,-9 0 27,13 1 1,-6-1 77,9 0 0,0-7-207,0 0 1,2-6 52,5 6 1,3-7-44,4 7 1,5-7 61,-5 7 1,5-7-38,2 7 0,0-6 37,1 6 1,-1-7-80,0 7 145,0-9 0,-6 11-41,-1-9 255,-10 10 1,4-8-69,-16 5 1,4 3 5,-10-10 0,-1 3-208,-6-3 1,7-5-146,0 5 1,0-2-83,-8 2 0,8-5-964,0 5-328,9-4 816,-14-3 751,17 0 0,-17 9 0,7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2T02:53:23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22 257 7917,'-4'-26'414,"1"2"0,-4 3 626,4 4 0,-1 2-576,4 5 1,0 0-87,0-1 0,5 1-31,2 0 0,-2 0 173,2-1 1,-3 4 627,2 1-737,1-1 0,5-2 16,2 2 1,-3-1-145,3 4 1,2 0-324,1 0 1,2 2-47,2-5 1,-1 5-43,1-2 0,1 3 42,2 1 0,-1-1-216,4-2 1,-4 2-686,1-3 1,-2 4 408,-2 4 1,0-2-579,-3 5 0,1-4 548,-4 4 1,-1 0-1030,-7 3 1637,4 0 0,-5 1 0,6-1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07:17.1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36 898 7749,'-6'0'203,"-1"0"364,3 0-59,3 0 1,-6 0 301,3 0-484,2 0-125,-3-6 1,5-1 82,0-5 1,0 4-84,0 0 1,0-1 70,0-8 1,0 4-47,0-3 1,1 2-103,3 2 0,-2-1-110,2-4 0,-1 3 131,1-7 1,-3 1-106,3-4 0,-1 0 68,1-1 1,-2 1 16,7 0 0,-7-5-13,2 1 0,2 0 157,-2 3 0,0-3-74,-4 0 0,4-1 134,0 5 0,0 4-80,-4-1 0,0 7 188,0-3-256,0 4 174,0 1-630,0 5 250,0 2 1,1 5-151,3 0 0,-1 0 91,5 0 1,-4 0 37,4 0 194,0 5 0,3 2-146,-3 5 1,2 0 311,-6 0 1,1 6-79,-1 2 0,-2 3 67,2 1 0,-3 5-29,-1-1 1,4 2-2,0-2 0,1-1-59,0 5 0,-3-3-229,6 3 0,-4-5-54,4 1 1,-3-2 158,3-2 0,-2-5-190,2-2 1,2-4-26,-6-1-64,5 0 14,-2-5 81,5-2 1,-1-10 75,-3-3 0,2-4-98,-6-4 1,4-3 83,-4-6 0,4 1-8,-4 0 0,4-6 34,-4-2 1,0-3-25,-4-2 1,0-1-185,0-2 0,0-3 112,0-6 0,0 1-70,0-1 1,-4 0 50,0 1 1,-4 6 53,4 5 0,-5 8-49,0 8 0,3 4-90,-2 5-846,5 5 0,-3 3 436,6 8 1,0-1-969,0 5 0,2 0 785,2 4 1,-1 2 798,5 2 0,5 3 0,6 5 0</inkml:trace>
  <inkml:trace contextRef="#ctx0" brushRef="#br0" timeOffset="541">571 497 7752,'-7'0'940,"1"-2"-181,1-2-576,4 3 1,-6-4-137,3 5 152,3 0-116,-4 0 1,3 0 265,-2 0 47,3 0 0,-9 1-86,6 3 1,-4-1 66,4 5 0,-5 0 14,1 4 1,1 2 126,-1 2 1,1 1-131,-1 4 1,-2 1-188,6-1 1,-4 2-189,4 1 0,0-1 100,4-3 1,0 2-72,0-6 0,2 4 106,2-4 1,-2-3-215,6-5 0,1-2-17,3 2 0,0-2-36,0-6 0,0 0-22,0 0 1,0-6 58,1-2 0,-1-2-294,0-3 0,-1-4 162,-3-3 1,3-5-33,-3-3 1,1 1 53,-1-5 0,2 3-71,-6-3 0,0 5-3,-4-1 0,0 2 395,0 2 1,-2 5 84,-2 2 0,-2 5 138,-7 4 0,-3 3-162,0 5 1,0 1-93,4 3 1,0 3-385,-1 5 0,7 0 161,2 0 1,2 1-2489,2-1 1554,0 0 1,2-1-840,2-3 1898,2 3 0,12-10 0,1 4 0</inkml:trace>
  <inkml:trace contextRef="#ctx0" brushRef="#br0" timeOffset="1090">778 630 7752,'-6'7'2322,"5"4"-1081,-5-10-805,1 10 1,4-8 11,-3 5 0,2-4 413,2 4-558,-5 0 0,4 4-73,-4 0 1,0-3-17,1-1 1,0-4-88,4 4 0,0-4 301,0 4-480,0-5 33,0 7-20,0-8 56,0 3 0,0-10 79,0-3 0,1-4-171,3-5 0,-1 2 77,5-5 0,-4 0-130,4-4 1,-4-1 57,4 1 0,-4 4-17,5 0 0,-3-1 61,2-3 0,2 4-74,-6 0 1,5 5-34,-1-2 1,-1 4 49,1 1 41,0 0 0,5 1-48,-1 3 376,-6 2-201,5 6 1,-8 4 641,5 1-437,-5 4 1,2-2 61,-5 5 0,0-4-108,0 0 1,4 0-69,0 4 0,0 0-183,-4 1 0,0 0 89,0 3 1,0-1-482,0 5 0,0-3 210,0 3 1,0-4-468,0 4 1,-4-4 292,0 5 0,0-6-659,4 1 1,0-3-1034,0-1 1063,0 1 992,0-7 0,6 0 0,0-6 0</inkml:trace>
  <inkml:trace contextRef="#ctx0" brushRef="#br0" timeOffset="1358">1033 570 7755,'-6'6'0,"4"0"411,-7-6 1,5 4-155,-4 0 2880,6 0-1425,-4 1-771,6-3-311,0 8-409,6-8 0,0 3-243,7-5 1,-1 0 89,0 0 0,1 0-648,4 0 1,-4-1 376,3-3 1,-1 1-1139,1-5 0,-2 5 546,2-1 0,-3-1-19,0 1 0,-1 0 814,0 4 0,0-6 0,0 0 0</inkml:trace>
  <inkml:trace contextRef="#ctx0" brushRef="#br0" timeOffset="1991">1397 485 7763,'-7'5'1534,"1"-2"-358,2 5-755,2 0 0,-3 8 63,5 0 1,0 2-22,0-2 0,0 3 7,0 5 1,0 2-1,0 2 0,0-2-125,0 2 0,0 3 87,0 2 1,0-2-100,0 1 0,0-5-107,0 1 0,0 2-11,0-2 1,-4 1-198,0-5 0,0-1 136,4-3 0,0 2-167,0-6-478,0-5 398,0-6-69,0-5 1,0-5 9,0-3 0,0-4-37,0-5 0,0-1 37,0-7 0,1-3-68,3 0 1,-3-6 5,3 1 0,3 2-113,1-1 0,-1 0 39,1-5 0,-1 1 138,1-1 0,3-5 21,-3-2 0,3 1-26,1-2 0,0 6-43,0-2 1,0 8 20,0 0 1,-1 8 330,-3 0 77,3 7 123,-9 11-86,3 1 1,-5 12-127,0 2 0,0 3 3,0 1 0,0 1 8,0 4 0,0-3 35,0 7 1,1-5-77,3 4 0,-2-4 262,2 4 1,-3-3-69,-1 3 1,0-4 95,0 4 1,0-1-95,0 2 1,-1 0-91,-3-5 1,1 6-165,-5-2 1,1-2 96,-1-2 0,-3-3-548,3 0 1,1-5 259,-1 0 1,0-6-680,-4 3 0,4-4-947,0-1 551,5 0 1,-2-1-200,5-4 1,0-1 688,0-6 0,1-1 722,3 1 0,3-5 0,5-2 0</inkml:trace>
  <inkml:trace contextRef="#ctx0" brushRef="#br0" timeOffset="2717">1883 400 7330,'-7'6'35,"1"0"228,2-6-974,2 0 362,-3 0 36,5 0 1354,0 0-585,5 0-45,-3 0 1,3-2 206,-5-2 275,0 3-183,0-4-88,0 5-215,0 0 157,0-6-118,0 5-51,0-5-133,0 1 196,0 4-175,0-5 0,-1 6-80,-3 0 1,1 0 216,-5 0 1,4 2-103,-4 2 1,-1 2 125,-3 7 1,0 0-51,0 3 1,-1 3-67,-4 5 0,4 2-12,-3 2 1,-2-1-68,2 6 1,1-5-157,7 5 1,-2-6 85,6 1 1,-4-4-232,4-4 0,0-2 94,4-6 1,2-1-156,2-3-51,2-3 0,7-5-183,-1 0 0,0-5-37,0-3 0,1-4 146,4-4 0,-4 1-174,3-5 0,2-1 109,-2-3 1,4 0-11,-3-1 0,-1 1 79,-4 0 0,-1 1 123,-3 3 1,1-2 34,-5 6 1,0 0 424,-4 3 552,0 1-449,0 6-51,-5 0-183,4 6-297,-10 0 150,9 0-105,-3 6 143,5-5 0,0 10 121,0-3 0,0-1-18,0 1 1,0 1-153,0 7 1,-4-1-242,0 5 1,0-5 113,4 1 0,0 2-818,0-2 0,0 2 440,0-2 1,1-4-476,3 0 0,-1 0-175,5-4 0,0-2 1095,4-2 0,6-8 0,1-3 0</inkml:trace>
  <inkml:trace contextRef="#ctx0" brushRef="#br0" timeOffset="3118">2114 630 7732,'-7'13'170,"-4"-1"0,10 0 2695,-3 0-2093,3 0 0,1 0-237,0 0 0,0-3 241,0-1 344,0 0-360,0-2-161,0 5-286,0-9 1,0 3-227,0-5 1,0-5 66,0-3 0,4-3-49,0-1 1,0-1 81,-4 1 1,1-4-231,3 0 1,-3-4 32,4 3 0,-4-4-31,-1 1 0,0-2 28,0 2 0,0-2 28,0 6 1,0-2-117,0 2 0,0 3 43,0-4 0,0 4-70,0 1 1,1 1 30,3 3 1,-2 1-861,2 3 387,-3 3-195,-1-5 0,4 8-364,0 2 0,2-3-1,-2 3 210,2 3 0,6-4 425,1 5 1,0-6-485,3 2 979,-2-2 0,9-2 0,-4 0 0</inkml:trace>
  <inkml:trace contextRef="#ctx0" brushRef="#br0" timeOffset="3792">2503 412 7732,'-8'0'-914,"-1"0"1,5 0 2415,-4 0 43,6 0-1113,-9-6 1,8 5 438,-5-3-564,5 3 0,-3 1 460,1 0-453,4 0 1,-6 4 88,3 0 1,2 4-70,-6-4 1,3 5 84,-3-1 0,4 7-46,-4 1 0,2 5-15,-3-5 1,-1 5 48,2 0 0,-2 2-91,2 1 1,-1 0-159,4 1 0,1-1 54,4 0 1,0-5-190,0-3 0,0-2 83,0-2 0,4 0-273,1 0 1,4-5-152,-1-3 1,7-3 188,1-1 1,2-5-442,-2-3 0,-1-7 250,5-1 1,-5-6-36,1 2 1,-3 1 64,0-1 0,-3 1 342,-1-1 1,-3-2 79,-2 6 0,-2-4 129,2 3 0,-3 1-102,-1 4 0,-1 1 65,-3 3 1,2-3 32,-2 3-151,-2 3 1,4-2-594,-2 3 233,3 3 64,1-5 59,0 6 1026,0 0-730,0 6 1,0-4 321,0 6 1,0 1-158,0 3 0,0 0-40,0 0 1,0 0-71,0 0 0,0 2-562,0 2 1,0-2 37,0 2 0,4-3-235,0-1 1,1 1-218,-1-1 1,-1 0-804,5 0 1,-4-4-89,4 0 0,-1-4 866,1 4 0,3-5 781,-3 1 0,3-3 0,1-1 0</inkml:trace>
  <inkml:trace contextRef="#ctx0" brushRef="#br0" timeOffset="4268">2175 424 10156,'6'0'1515,"0"0"-966,-6 0-374,0 0 1,4-2-196,0-2 0,1 3 42,-1-3 1,-1 3-1132,5 1 0,0-4 1109,4 0 0,6-6 0,1 3 0</inkml:trace>
  <inkml:trace contextRef="#ctx0" brushRef="#br0" timeOffset="5536">2758 594 9767,'-7'0'2088,"0"0"-1460,3 0 362,3 0-183,-5 0-387,1 5 0,4-2-87,-3 5 0,1-4 10,-1 4 1,3-4-146,-3 4 1,2-4 121,2 5-230,0-7 96,0 9-83,0-10 157,0 5-428,0-6-149,0 0 0,0-6 203,0-2 1,2 2-61,2-3 0,-2 1 30,6-4 0,-5 0-21,1 0 0,3 0 85,1 0 0,-1-1 151,1 1 0,-1 0-100,1 0 0,1 0 212,-5 0 0,4 4-15,-4 0 1,2 5-29,-2-1 0,-3 1 319,3-1-261,-3 3 1,-1 1 40,0 8 1,-1 3-50,-3 1 1,-1 1 89,-3 3 1,-3-1-79,3 6 0,1-5 86,-1 4 0,0-4-68,-4 4 1,4-1 150,-1 2 0,1 0-111,-4-5 1,1 5 146,3-5-532,-3 0 212,5-4-619,-1 0 0,2-6 318,5-6 1,0-6-84,0-6 0,1-4 101,3 0 1,1-6-348,3 2 0,3-3 138,-3-1 0,7-1 90,1 1 1,1 0 278,-5-1 1,0 1-60,0 0 1,0 0 171,0-1 0,0 6-55,1 3 0,3 3 8,0 1 0,-4 1 70,-4 3 229,0-3-89,5 10 1,-5-4-97,0 10 1,-6 1 379,2 6 0,-2 2-191,-2 2 1,0-1 234,0 5 1,0-1-168,0 1 0,0 3-76,0-2 1,0-3-114,0 3 0,-4-6 12,0 1 1,-4-3-387,4-1 0,-2-1 190,2-3-1278,3 3 746,-5-10 119,6 5 0,0-13 118,0-5 0,2 0-166,2-4 1,-2-2 175,7 2 1,-1-6 72,4 2 1,-1 1 103,-3-1 0,3 4-99,-3-5 1,2 5-37,3-4 1,-3 4 79,-2-4 0,3 5-20,-3-2 1,3 0-20,1 1 0,0-5-131,1 5 0,-1 0 78,0 4 0,0 1 136,0 3 0,-4-1 1202,0 5-903,-5-1 0,3 7 648,-6 2 0,0 7-409,0 5 0,-6 4-33,-2-4 1,-3 6 22,-1-2 0,4 3-250,0 1 1,4 1 11,-4-1 1,1 0 25,-1 1 0,-2-1-337,6 0 1,-1-4 126,1 1 0,3-2-455,-3 1 0,-2 1 219,2-4 0,0-1-3979,4-4 3053,0-5 1,1-2-2053,3-5 3199,3-11 0,11-2 0,1-11 0</inkml:trace>
  <inkml:trace contextRef="#ctx0" brushRef="#br0" timeOffset="6142">3219 570 7013,'7'0'652,"-1"0"474,-6 0-33,0 5-315,0-4-466,5 5 112,-4-6-369,10 0 0,-8 0-10,5 0 0,-1-2 126,1-2 0,3 2-19,-3-6 1,2-1-42,3-3 1,-5 0-18,0 0 1,-1 0 26,1 0 0,1 0-156,-5-1 1,2 1 1,-2 0 0,-3 0-132,3 0 1,-3 0 46,-1 0 0,0-1 114,0 1 0,0 0-71,0 0 1,0 4 22,0 0 346,0 5 1,0-4 56,0 3 407,0 3-443,-5 1 1,0 7 50,-4 5 0,-1 0-50,2 0 1,-2 4-77,2 1 1,-3 3-92,3-4 0,-1 4 50,1-4 1,-2 5-1,6-5 1,-5 5 4,0 0 0,4 2-95,1 1 1,-1-4-49,1 0 0,0-3-189,4 3 0,0-5-699,0 1 1,1-3 465,3 0 0,1-1-784,3 0 0,7-5 469,-3-3 1,3-4-616,-3-4 0,6-4 637,2-9 1,3 2-108,1-5 0,1-4 761,-1-4 0,6-6 0,1 3 0</inkml:trace>
  <inkml:trace contextRef="#ctx0" brushRef="#br0" timeOffset="6552">3681 169 7725,'-1'6'-1023,"-3"-1"1156,2-4 1135,-3-1-600,5 5 0,-4-2-234,0 5 0,0-4 119,4 4 1,-4 0-199,0 4 0,-2 1 136,2-1 0,1 5-151,-5 4 0,4 2 299,-4 1 1,2 4-121,-3 1 1,0 3-22,5-4 0,-1 5-301,0-5 0,4 4 27,-3-3 0,3 3-464,1-4 1,0-3 219,0-5 0,5-6-190,3-2 1,-1-2 160,1-5 1,0-1-996,4-4 0,0-10 33,1-2 1,3-4-233,0 0 0,0 1-113,-4-6 1,0 5 681,1-4 0,-3 4 674,-1-4 0,1-1 0,-3-3 0</inkml:trace>
  <inkml:trace contextRef="#ctx0" brushRef="#br0" timeOffset="6734">3584 375 7725,'-7'0'-1368,"0"0"2473,3 0-61,3 0-356,-4 0-556,5 0 1,0 2 78,0 2 1,1-3-184,3 3 1,-1 1 109,5 0 0,0-1-1678,4-4 1540,0 0 0,6 5 0,1 2 0</inkml:trace>
  <inkml:trace contextRef="#ctx0" brushRef="#br0" timeOffset="7203">3863 655 7741,'-5'6'179,"4"5"161,-5-4 0,6 1 688,0 0-493,0-5-133,0 2-234,0-5 1,1 0 283,4 0-91,-4-5 0,8-2-64,-5-5 0,0 0 24,-4 0 1,0 0-141,0-1 0,0-3-135,0 0 0,0-4 83,0 4 0,0-6 39,0 2 1,-1-2-7,-3 2 0,3-3 38,-3 3 1,-2 1 31,2-1 1,0 5-97,4-2 0,-1 4-164,-3 1 28,2 0 0,-3 4 87,5-1-395,0 7 254,5-4 1,-2 6-447,5 0 0,0 0 208,4 0 1,1 0-501,-1 0 1,4 4 325,0 0 0,4 1-679,-3-5 0,4 0 377,-1 0 0,3-2-374,2-2 1142,-6 3 0,3-10 0,-3 4 0</inkml:trace>
  <inkml:trace contextRef="#ctx0" brushRef="#br0" timeOffset="7595">4240 400 7714,'-12'0'582,"0"0"0,5 1 82,3 3 848,-3-3-1023,6 10 1,-9-4 28,6 5 1,-1 0-169,1 0 0,1 2 193,-5 2 1,4-1-152,-4 5 1,5-4-147,-1 5 1,3-7-464,1 3 1,0-8 213,0-1 0,0-4-147,0 4 0,5-5 150,3 1 0,3-3-1112,1-1 1,0-5 427,0-3 1,2-3-762,2-1 1,-2 0 558,2 0 1,-3-1 885,-1 1 0,1-5 0,-1-2 0</inkml:trace>
  <inkml:trace contextRef="#ctx0" brushRef="#br0" timeOffset="7776">4313 169 7714,'-19'0'1583,"1"-4"-1069,6 0-758,5 0 77,2 4 786,5 0-1105,0 0 79,5 0 1,-2 0-299,5 0 0,-4 0 280,4 0 1,-4 4 148,5 0 0,-5 0 276,4-4 0,0 5 0,4 2 0</inkml:trace>
  <inkml:trace contextRef="#ctx0" brushRef="#br0" timeOffset="8220">4616 339 7696,'-5'-7'947,"-3"3"51,-3 3 0,4-1 109,3-2 240,-2 3-469,4-4-530,-9 5 1,5 4-117,-6 0 1,3 1 235,1-1 0,0 3 117,-4 5 0,0 1-219,0 4 0,0-4 333,0 3 0,1 3-281,3 1 0,-2-1-299,6 2 0,-4-7 61,4 3 0,0 0 16,4-1 0,0 1-403,0-5 0,0-4 245,0 0-964,5 0 0,1 0-187,2 0-703,3-5 0,-5 2 924,7-5 0,-1-1 892,0-3 0,5-8 0,2-7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07:26.78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316 61 7915,'-8'-8'591,"0"0"1,5 4-168,-1-5 219,3 7 0,-3-5 225,0 3 55,0 3-277,4-5 31,-6 6-376,5 0 1,-9 6 39,6 2 1,-5 3 48,1 1 0,1 1-71,-1 3 0,-1 5 67,-8 7 0,4-2-62,-3 2 0,1 3 69,-1 1 1,2 4-134,-2 0 0,2-4 93,2 1 1,4-2-153,0 1 1,5-3-3,-1-9 1,3 3-48,1-3 1,0 3-133,0 1 0,1-4-21,3 1 0,-2-2 71,2 1 1,-3 1-165,-1-4 1,0 0 58,0-1 1,-1-6-384,-3 2 1,1-3 197,-5 4 0,4-5-244,-4 0 0,4-6-1690,-4 3 1541,0-4 0,-1-2-317,1-4 0,6 3 399,-2-6 1,2-4-496,2-5 1,0-4 469,0 1 0,2-3 556,2-2 0,2 1 0,7 0 0</inkml:trace>
  <inkml:trace contextRef="#ctx0" brushRef="#br0" timeOffset="223">49 389 7728,'-7'0'2444,"2"-2"-755,5-2-653,0 3 219,0-4-858,5 5 0,2 0 37,5 0 1,-4 4-224,0 0 0,-4 1-147,4-1 0,-4-2-649,4 2 467,-5 2-939,8-4 0,-8 7 499,5-5 0,-4 0-947,4-4 0,-4 0 727,4 0 0,-4 0 172,4 0 606,0 0 0,10-11 0,1-2 0</inkml:trace>
  <inkml:trace contextRef="#ctx0" brushRef="#br0" timeOffset="781">474 280 8679,'0'-7'2647,"0"1"1,-1 16-1960,-3 2 0,2 3-80,-2-3 0,-1 1 151,1 4 0,-4-2-235,4 5 0,-2-5-166,2 1 1,3 1-224,-3 0 1,1-1 64,-1-4 0,3-4-1180,-3 0 809,2 0-1219,2-1 0,6-2 108,2-5 1,3-5-298,1-3 0,0-4 578,0-5 0,0 4 180,0-3 821,0-3 0,1 5 0,-1-3 0</inkml:trace>
  <inkml:trace contextRef="#ctx0" brushRef="#br0" timeOffset="973">559 73 7734,'-12'-8'0,"0"0"1740,0 5-1085,5-8 1,1 9 546,6-7-1193,0 7 1,2-4 111,2 6-322,-3 0 1,6 0 174,-3 0-863,-3 6 0,5-4 544,-6 7 0,0-5 345,0 4 0,0-6 0,0 4 0</inkml:trace>
  <inkml:trace contextRef="#ctx0" brushRef="#br0" timeOffset="1425">826 0 7736,'-12'0'0,"0"0"808,5 0-744,-4 0 1,5 1 1526,-6 3 0,5-1-739,3 5 0,2-4-103,2 4 1,-4 1-305,0 3 0,0 0 18,4 0 1,0 4 142,0 0 0,-4 6 199,0-2 0,0 3 56,4 1 0,-4 1-351,0-1 0,-1 0-230,1 1 0,2-1-80,-2 0 1,-1 1-391,1-1 0,0 0 201,4 0 1,0-5-340,0-2-478,0-4-262,5-1 1,2-5-200,5-3 0,4-4 610,0-4 0,5-7-509,-5-5 0,4-2 559,-4 2 0,5 3-68,-5-4 1,0 3 253,-4-3 0,0 4 421,0-3 0,1-3 0,-1 0 0</inkml:trace>
  <inkml:trace contextRef="#ctx0" brushRef="#br0" timeOffset="1623">729 170 7736,'-19'0'1208,"3"0"1,3 0-664,0 0 1,5 0 196,0 0 196,6 0-149,-9 6-48,9-5-607,-3 10 1,5-9 182,0 7-745,5-7 1,6 4 369,5-6 1,7 0-648,2 0 1,0-6 704,8-2 0,4-8 0,7-3 0</inkml:trace>
  <inkml:trace contextRef="#ctx0" brushRef="#br0" timeOffset="2290">1494 24 7708,'-6'-6'902,"0"0"0,6 5-262,0-3 217,0 2 121,0-3-300,-5 5 707,4 0-934,-5 0 1,2 1 277,0 3 1,0-1-279,4 5 1,-5 0 85,-3 5 0,1-1-173,-1 0 1,0 5 13,-5 4 0,1-2-87,0 1 1,4 0-70,0 4 1,0 1 104,-4-1 0,4 0-117,0 1 0,5-1-166,-1 0 1,2-5 114,2-3 0,0 2-444,0-2 0,2-4 178,2-4 0,3-5-210,5 1 1,0-3-602,0-1 0,2-1 417,2-3 1,-1-2-980,5-2 1,-4-6 708,4 1 1,-4-1-2322,5 1 3092,-6-4 0,7 3 0,-3-3 0</inkml:trace>
  <inkml:trace contextRef="#ctx0" brushRef="#br0" timeOffset="2650">1276 194 7720,'-8'0'264,"0"0"0,4 0 700,-5 0 1209,7 0 1,-8 2 20,6 2-1420,0-3 1,4 6 74,0-3-783,0-3 0,6 5 51,2-6 0,3 0-422,1 0 0,5-2-1275,3-2 1,5-2 898,3-7 1,2 0-1227,2-3 0,3 2 949,-2-2 0,2 3-262,1 0 1220,6-4 0,-4 3 0,4-3 0</inkml:trace>
  <inkml:trace contextRef="#ctx0" brushRef="#br0" timeOffset="3240">1908 109 7729,'-13'0'810,"5"0"-377,0 0 0,4 0 247,-4 0 0,4 4-244,-4 1 0,4-1-114,-4-4 0,4 0 409,-4 0-481,0 5 1,-5 0 363,1 3 0,4 3-201,0-3 0,0 3 410,-4 1 1,4 0-321,0 1 1,4-1-23,-5 0 1,5 0-200,-4 0 0,6 0-203,-2 1 0,2-5 107,2 0-26,0 0 0,2 3-112,2-3 0,2-2 47,6-1 1,1-4-16,-1 3 0,4-3 36,0-1 0,4 2-1,-3 2 1,3-3 106,-4 3 0,4-3-75,-4-1 1,2-1-107,-2-3 1,-1 1 116,5-5 1,-5 0-521,1-4 0,-2-2 217,-2-2 1,-1 1-235,-3-5 0,-1 4 344,-3-4 1,-3 4-32,3-5 1,-3 2 259,-1-1 1,-5 3-115,-3 4 1,-3 3 586,-1 2 0,-1 2-256,-4 6 1,0 0 239,-3 0 0,-3 1-375,2 4 1,2-3-341,-1 6 0,5-1-3344,-1 1 2643,3 3 1,2-8-2833,3 5 1919,2-6 1678,6 4 0,11-6 0,3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10:06.6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37 37 6535,'0'-7'166,"0"-4"-184,0 10-15,0-4 11,0-1 1,2 5 43,2-3 134,-3 2-30,4 2 231,-5 0 1466,0 0-1627,-5 0 27,4 6 141,-5-5-207,1 5 0,3-5 360,-2 3-319,3-3 1,0 5 122,-3-6 1,2 1 172,-2 3-74,3-3-176,1 5-186,0-6-428,0 0-156,-5 0-568,3 0 586,-3 0 1,6 0-989,3 0 350,-2 0 1146,8 0 0,-3-6 0,5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10:31.1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1385 159 8165,'0'-12'-1029,"-1"0"68,-3-1 943,3 1-232,-5 0 217,6 0 1,2 1 13,2 3 0,-2-1 24,7 5 1,-5-4 6,4 3 0,-4-3-7,4 4 1,-5-1 14,1 1 157,2 3-178,-4-5 410,3 6-208,-5 0 240,0-5-83,0 3-67,0-3-90,0 5 14,0 0-218,-5 0-69,3 0 292,-3 0 8,5 0-46,0 0 40,-5 5-89,3-3 0,-5 3-43,3-5 1,3 1 192,-3 4-68,-3-4-75,0 10 1,-3-9-72,2 6 1,-3-1-2,3 1 0,1 3-22,-1-3 1,1-1-95,-1 1 0,-1 0 21,4 4 0,-3-4 135,4 1-143,-5-1 1,3 4 55,-2 0 1,2-4 40,2 0 1,2-4 15,-2 4 1,-1-4 92,1 4-89,0 1 0,0 3 23,0 0 0,-6-1-3,2-3 0,-1 7-24,0-3 0,-1 3-4,2-3 1,-6 0 0,2 0 0,-6 0-49,10 0 1,-5 0-10,5 1 0,-3-1-19,-1 0 1,4-4 26,0 0 1,4-4-11,-5 4 1,7-4 189,-2 4-123,-3-5-27,0 8 0,-4-4-14,3 5 0,-3-4-86,3 0 0,2 0 60,-2 4 1,-1 0-11,-3 1 0,4-5 22,0 0 0,0 0 20,-4 4 7,0 0 0,0 0-24,-1 0 120,1 1 0,0-1-115,0 0 0,0-4 40,0 0 0,-1 0-28,1 4 0,2 0-4,1 1 1,-1-5-48,2 0 1,-3 0-9,-1 4 1,-1-1-42,1-3 1,4 3 71,0-3 0,1-1 48,-1 1 1,-3 0-42,3 4 0,-1-4 6,1 0 0,-3 0-6,3 4 0,-2 1 4,2-1 0,-2 0 17,1 0 0,3-4 3,-2 0 1,0 0-54,-5 4 0,5-3 36,0-1 0,4-4-24,-4 4 1,4-4 12,-4 4 1,4-4-8,-4 4 0,4-4 4,-4 4 0,4-4-3,-5 4 0,5-4-22,-4 5 0,4-3 0,-4 2 1,4 2 32,-4-6 0,4 5-13,-4-1 1,4-1 222,-4 1-194,0 0-11,-5 5 0,1-1 5,0 0 1,4-4 0,0 0 1,4-4-21,-4 4 0,4-4-9,-4 4 1,4-4 48,-5 4 1,5-1-31,-4 1 1,4 2 203,-4-6-141,0 5-36,-4-2 1,4 4-34,0-3 0,5-1 9,-1-3-39,-3-3 1,5 8-16,-7-4 1,5 4-36,-4-1 1,4-1 68,-4 1 1,4 0 58,-4 4 0,0-1-65,-4-3 0,4 3 61,0-3 1,-1 3 3,-3 1 1,4-4 98,0 0-55,0 0 1,-4 4-130,0 1 0,4-7 111,0-2 50,5 3 0,-4-6-60,3 3-62,3 3 1,-9-4-29,6 5 0,-1-5-15,1 1 8,2 3-3,-8-1 1,7 2-143,-5 0 170,5-5 0,-4 4-257,3-3 195,3-3-371,-4 5 191,5-6 133,0 0-27,0 5 85,0-4 0,0 6-638,0-3 416,0-2 1,0 4-452,0-2-185,0-2-336,0 9 314,0-10-120,0 10 613,0-10 1,5 8-58,3-4 1,4-1-75,4-4 0,1-6 555,7-2 0,-3-8 0,9-3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20:10:35.9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159 134 8036,'-2'-12'-147,"0"0"-633,-3 0 742,1 0 1,0 4 397,0 0-141,0 5-73,4-8-4,0 4 0,0-1-52,0 0 1,0 4-57,0-4 170,6 5 29,-5-7-9,4 8 190,1-3-351,-5 5 130,5 0-302,-6 0 627,0 0-357,0 5 236,0-3-209,0 8 1,0-3-91,0 5 1,0-4 70,0 0-72,-6 1 1,5 3-15,-3 0 0,1 0-28,-1 0 0,3 0-5,-3 0 1,-2 1-6,2-1 0,-4 0-5,4 0 1,-4 2-90,4 2 1,-2-3 103,2 3 1,2-2-73,-6-2 150,5 0-14,-2 0-47,5 1 19,0-1-83,0-6 5,0 5 175,5-9 0,-4 4-145,3-2 1,-2-1 78,-2 5 1,0-4-100,0 4 0,0 0-5,0 5 0,0-5-31,0 0 14,-6 0 1,5 4-49,-3 0-27,-3-5-45,6 4 122,-5-5 0,6 3-48,0-1 80,0-6 27,0 9 25,0-9 186,-5 8-144,4-3 36,-5 5-68,1 0-49,3 1 0,-7-5 71,5 0-99,0-6 0,3 8-1,-3-6 12,2 0-17,-3-4 29,5 0-57,0 0 54,-6 0-33,5 0-5,-4 0-5,5 0-29,0 0-55,0-5-205,0 3 248,0-9 0,0 5-65,0-6 53,5-1 0,-2 1 1,5 0 0,-4 0 84,4 0 0,-4 0-23,4-1 1,-4 3 13,4 2 1,-4-3-30,4 3 0,-4 1 7,5-1 0,-5 4-9,4-4 1,-4 4 1,4-4 0,-1 3-8,1-3 0,3 4 6,-3-4 1,2 4-83,3-4 0,-1 4 80,0-4 1,0 1-3,0-1 0,0-3 14,0 3 1,1 1 8,-1-1-2,0 6 1,-1-5 5,-3 3 0,3 3 156,-3-4-149,-3 4 3,6 1-26,-10 0-5,10 0 49,-10 0-4,5 0-9,-6 0-156,0 0 120,0-5-18,0 3 14,0-3-21,0 5 272,0 0-340,0-5 96,0 3 24,0-3-16,0 5 1255,0 0-1247,-6 0 0,4 0-8,-6 0-22,5 0-13,-8 0-18,4-6 15,-5 5 33,0-10 0,0 6 1,0-3 0,4-2 12,0 6 1,-1-4 1,-3 4 0,4-4-10,0 4 1,1-5 2,-1 0 0,-3 3 14,3-2 1,2-1 1,-2-3 1,3 4 93,-3 0 1,4 1-79,-4-1 35,6-3 1,-5 6-45,3-3 0,2 1 5,-2 3 0,2 3 44,-2-3 0,2 1 73,-2-1-101,3 3-9,1-5-226,0 6-417,0 0 724,5 0 1,-2 0-55,5 0-11,-5 0 0,3 0-27,-1 0 91,-4 0-94,10 0 0,-9 0 8,6 0 0,-3 4-42,3 0 0,-4 2-6,4-2 1,-4-1-18,4 5 1,-1-4 37,1 4 0,3-1-9,-3 1 0,2 2 7,3-1 1,-1-3 33,0 2 0,0-1-4,0 1 0,0 3 7,1-3 1,-1-1-39,0 1 0,0-4 3,0 4 1,0-1 9,0 1 1,1 1-4,-1-5 0,-4 2-36,0-2 1,-1-1 34,1 5 0,1-4-22,-5 4 1,2-5-3,-2 1 5,-3 2 1,8-3-28,-4 5-6,-1-5 32,-4 2-2,0-5 731,0 0-562,-6 0-120,5 0-17,-5 0 1,5 2-31,-3 2 1,1-2 53,-5 6 0,0-1-132,-4 1 0,0 3 97,0-3 1,-2 7-64,-2 1 1,3 0 42,-4-3 1,-2 0-4,-1 3 0,3-4 24,0 1 1,4-1 2,1-4 0,-2-1 26,-2 1-36,3-6 1,-5 8 94,6-6 0,0 0-82,0-4 0,3 4 38,1 0 1,0 1-58,-4-1 0,0-1 0,0 5 0,0-4-9,0 4 0,3-4-5,1 5 0,2-5-4,-3 4 28,-1-6 1,4 5-126,-2-3 99,3-2 210,5 3-141,0-5-559,0 0 482,5 0 2,-3-5 1,3 2-4,-5-5-13,5 5 14,-3-8 35,8 5 1,-7-5-21,5 3 1,-5 1 14,1 3 1,-3 1-15,-1-5 1,2 5-63,2-1 1,-3 2-80,3-2-16,-2 2 125,-2-9 1,4 9-9,0-6 0,0 4-16,-4-5 0,1 5-30,3-4-7,-3 0 1,5-4 43,-6 0 1,4-2 115,0-2 0,0 3-77,-4-4 1,0-1 12,0-3 1,1 2 19,3-1 0,-2 4 95,2-4 1,-3 4-73,-1-5 0,4 5-28,0-4 1,2 4-94,-2-5 1,-2 7 92,6-3 0,-3 4-176,3 1 0,-6 4 19,2 0 82,3 5 47,-6-8 25,5 10 96,-6-5 1,0 8-54,0 2 174,0-3-183,0 4 22,0-5 6,0 6-16,0-5-38,0 5-10,0-6-151,0 0 167,0 5-18,0-4 137,0 10-94,-6-4 0,4 5 6,-6 0 0,4 0 9,-4 0 1,5 1 100,-1-1 0,-2 0-62,2 0 1,-4 2-37,4 2 1,-4-1-68,4 5 0,-5-1 64,0 1 1,3 3-76,-2-3 0,4-1 29,-5 1 0,7-3-21,-2 3 0,-2-5-15,2 1 1,-4-3-21,4-1 29,0 1 1,4-5 25,0 0-40,-5-5 41,3 2-21,-3-5 0,5 0 0,0-5 0,4-2-23,0-5 1,1 4-6,-1-1 1,-1 1-48,5-4 0,-4 0 68,4 0 0,-4 4-99,5 0 0,-5 0 86,4-5 1,-4 5-47,4 0 1,-4 1 51,4-1 0,-1-2 13,1 1 0,3 3 8,-3-2 1,-1 4 7,1-4 0,0 3-4,4-3 0,0 2-25,0-2 0,0-2 26,0 6 0,1-5-10,-1 0 0,0 4-116,0 1 1,0 1 102,0-1 1,-4 3-31,1-3 91,-1 3 206,4 1-46,0 5 0,-5 2-117,-3 5 0,-2-4 20,3 0 1,-4 0-42,3 4 0,-3 0-75,-1 1 1,0-5 12,0 0 1,4 0-30,0 4 8,0 0 1,-4 0-25,0 0 1,0-3 26,0-1 15,0 0 1,-1 4 30,-3 0 0,1-4-26,-5 0-3,6-5 1,-5 6 18,3-5 3,2 0-24,-3 2-4,0-5-166,3 5 0,-3-8 31,5-2 57,0-3 1,0-5 10,0 0 0,0 0-97,0 0 0,1 0 128,3 0 0,-2-1-6,2 1 1,-3 0 54,-1 0 0,0 0 139,0 0 0,0 4-5,0 0-147,0 5-56,0-8 81,0 10 1,-1-5-273,-3 6 109,2 0 94,-9 0 0,9 4 67,-6 0 0,4 6 118,-5-2 1,3 3-30,-2 1 1,-3 0-65,3 0 1,-2 0 99,2 0 1,-3 1-85,3-1 1,-3 0-31,-1 0 0,0 4 40,0 0 0,1-3 1,3-5 1,-3 0-12,3 4 1,1-4-195,-1 0-409,6-5 286,-4 2 31,6-5 1,0-5 109,0-3 1,6-3 24,2-1 1,3-4 65,1-1 1,0-3 0,0 4 0,-4-4 11,0 3 0,-1 1 22,1 4 0,2 0 135,-6 0 0,1 5-40,-1 3 150,-3-3-246,5 6 21,-6-4-116,0 5-26,0 0 77,0 5 13,0 2-37,-6 5 172,0 0 0,-2-1-31,-1-3 1,5 1 55,-4-5 0,4 4-94,-4-3 1,4 3 12,-4-4 0,5 1 15,-1-1-44,-3-3 1,5 6-174,-6-3 147,5-2-385,-2 3 92,5-5 141,0 0 127,5 0 78,2 0 0,1 0-64,0 0 1,-4 0 80,4 0 69,-5 0 239,2 0-319,1 0 0,-5 1 264,3 3-129,-3-2-84,-1 9 0,-4-9-44,0 6 0,-1-4 29,1 5 0,1-5-166,-5 4 113,5-6 1,-6 5-415,5-3-37,0-2 94,4 3 175,0-5 67,0 0 1,4-1 107,0-3 0,4 1-94,-4-5 0,4 4 380,-4-4-206,6-1 0,-8 1 256,6 0-328,-5 0 1,2 0 10,-5 0 1,5 4 141,-1-4-103,0 5 1,-4-4-115,0 3 155,0 3-263,0-4 73,0 5 0,0-2-203,0-2-65,0 3-494,0-5-144,0 6-2417,0 0 2786,5 0 0,2 0-300,5 0 1,1-1 70,4-3 820,7 3 0,12-16 0,8 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9:57:02.1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191 1595 7992,'12'-22'-104,"-5"1"0,-4 0-251,-3 0 1,2-1 441,5 1 1,5 0 398,9 0 1,0-8-315,1 1 0,8-7-156,6 6 1,4-6 415,2 6 0,8-8-87,-1 1 0,3-2-194,-2 3 0,-3-5 45,10 4 0,-3-11 127,3-2 0,4 6-1083,-4 8 990,4-10 1,3 0 0,0-5-282,0 6 1,-8 3 236,1 6-178,0-5 0,6 9 0,1-4-77,0 6 1,-7 6-70,-1 2 52,-9-1 1,12-6 0,-9 2-214,-3 7 1,5-2 49,-2 7 202,-1-5 0,-8-2 0,-4-1 58,-1 1 1,-3 7-74,2 0 414,-4 9 1,-7-7-1,2 7-361,2-2 0,0-7 218,-7 7 1,1-7-156,-1 7 1,0-3-2,0 3 1,-6 5-62,-1-5 1,-7 4-12,7 3-132,-9 0-297,4 0 313,-9 0 250,0 0-87,0-9 1,3 7 80,4-5 27,-5-5-115,17 9-10,-7-6 1,2 7-34,0-5 1,-7 4-53,7-4-69,-9 5 0,7 2-137,-5 0-377,-5 0 191,8 0-190,-10 0-1185,0 0 988,0 9 853,0-6 0,-10 15 0,-2-6 0</inkml:trace>
  <inkml:trace contextRef="#ctx0" brushRef="#br0" timeOffset="783">170 1297 7940,'-21'7'2,"0"3"0,-1-1 68,1 1 0,2-1 312,5-2-219,-5-5 1,14 15 164,-9-10-193,9 10-138,-4-6 0,9 11 103,0-1 0,0 0 23,0 0 0,0 1 69,0-1 1,0 2-7,0 6-55,0-6 0,0 15 1,0-9 85,0-3 1,0 4 4,0-1-288,0-1 1,0-7-137,0 0 120,0-9 48,0 7 3,0-17 0,0 6 114,0-16-54,0 6 0,7-17 0,3 5 58,1-5 0,4-4-11,6-6-1,0 6 0,0-8 1,3 7-21,4-4 1,-4 4 11,4-4 0,5-5-32,3-3 1,1 3-10,-1-2 0,11 7-12,-4-8 1,4 8-35,-5-7 0,-2 1-135,-4-1 0,-3 4 56,-5 10 1,-11 7 90,4 0 1,-12 2 214,6-2-240,-11 4 127,-4 10 1,-11 0-56,-11 0 0,1 0 104,0 0 0,-8 0-143,1 0 1,-7 0-4,6 0 1,-6 3-6,7 4 0,-10-5-158,2 5 1,-4 3-30,-2-3 0,6 0 35,1-7 0,0 7-11,-8 0 0,3 0-34,4-7 0,6 2-533,9 6-379,-1-6 1117,10 7 0,22-18 0,14-3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9:57:04.8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638 787 7809,'-12'0'-232,"2"0"202,1 0 153,7 0 73,-8 0 41,10 0-1,0-10 34,-9 8 69,6-8-17,-6 10-190,9 0 1,0-2-147,0-5 35,0 4 1,0-8 42,0 4 1,0 2 32,0-9-175,0 0 1,7-8 144,0 1 0,7 0 13,-7-1 1,8 8-49,-8 0 1,2 7 8,-2-7-139,-4 0 194,15 2-110,-15-7 16,6 17-17,1-8 0,-8 13 75,5 4 0,-5-3 75,-2 11 1,-7-1-22,0 7 0,-7 0 165,7 0 0,-9 3-16,1 4 0,-4-4-139,-2 4 0,0 3-58,0-3 1,7 1-9,-1-8 0,1 0-134,-7 1 0,7-1 124,0 0-329,9-9-114,-14-3 276,17-9 1,-8-9 70,10-5 0,10-5-4,4-2 0,5-8-10,2 1 1,0-10-31,0 3 1,3-5-10,4-3 1,-2 8 79,10-1 0,-8 8 8,8-8 0,-10 10 17,2-2 0,3 2 8,-3-2 0,7 11-1,-6-4 1,-3 12-42,-12-6 1,5 11 187,-5-3 0,-2 4 88,2 3-68,-9 0 0,4 10-50,-9 4 1,0 5-31,0 2 0,0 0-48,0 0 1,-7 1 5,0-1 0,-3 0-164,3 0 118,5 1 1,-10-1-100,5 0 129,5 0-25,-8 1 1,10-8-14,0 0 1,-9-9 72,6 4-32,-6-9 1,11-2-37,5-5 0,-2-5 19,9-9 0,1-1-84,6 1 1,0 0 10,0 0 0,8-8-10,-1 1 1,0-7 33,-6 6 0,-1-1-8,0 1 0,0 6 15,1-6 1,-1 3-7,0-2 1,0 4 45,1-4 1,-1 12-59,0 1 88,0 1-111,1 2-2,-1 3 81,-9 9 1,-3 2-1,-9 5 0,0 5 53,0 9 0,-9 1 138,-6-1 1,4 3 78,-4 4 1,1-2-69,-7 9 0,7-2-129,0 3 1,2-3-130,-2-5 0,-3-2-206,10 10 0,-7-8 109,7 7 1,0-9-155,7 3 0,0-3-168,0 2 0,0-4-319,0 4 1,0-12-7,0-1 0,2-8-233,5 7 280,-4-9 561,15 4 0,-8-11 170,4-5 0,5 4 0,-7-16 0,9 8 0</inkml:trace>
  <inkml:trace contextRef="#ctx0" brushRef="#br0" timeOffset="549">1977 255 7997,'-31'0'-165,"7"0"165,-4 0 0,4 0-286,3 0 1,7 0 457,0 0 982,9 0-961,-14 0 1,14 7-288,-9 0 0,10 3 166,-4-3 1,4-5 44,-3 5 15,4 5 1,-13 0-60,9 9 1,-8-7 77,8 1 1,-7-1-26,7 7 0,-7 0 422,7 0-377,-10 1 0,8-1-30,-5 0 1,2-2 37,5-5-308,5 5-37,-8-16 129,10 15 1,2-15-32,6 4 1,1-7-55,5-7 1,5-5-72,-5-9 0,5 7 98,2-1 0,-2 1 44,-5-7 1,5 0 29,-5-1 1,5 1 98,3 0 1,-8 0 40,0-1 0,-7 8-77,7 0 1,-7 2 91,7-2-86,-9 5 0,5 6 38,-10-4 114,0 5-103,0 11 1,-10 6-62,-4 13 0,2-2-8,-2 2 0,2-4-107,-2 4 0,-3-2 116,10 2 0,0-4-473,7 4 0,0-4-27,0-3 0,0 0-914,0 1 380,0-1 529,10 0 1,2-9 467,9-5 0,0-4 0,0-3 0,1 0 0</inkml:trace>
  <inkml:trace contextRef="#ctx0" brushRef="#br0" timeOffset="1000">2487 234 7997,'-22'-2'-99,"1"-3"0,0-2-179,0 2 18,-1 3 0,1 2 984,0 0 0,7 0-271,0 0 1,6 2-363,-6 5 1,0-4-21,-7 4 1,7 4 11,0 4 1,2-4-19,-2 4 1,-5-8 5,4 7 1,4-7-4,-3 7 0,9-7-29,-2 7 0,4-7-140,3 8 0,0-8 101,0 7 0,0-7-145,0 7 121,0-9 1,3 11 17,4-9 2,5 10 0,9-15-7,0 5 12,0 5 0,1-7 8,-1 9-9,0-9 1,0 11 9,1-9 0,-8 3-26,0-3 0,-7-2 9,7 9 0,-9-7-5,2 7 0,2-7 22,-1 7 0,-1-7-1,-7 8 1,-3-4 27,-4 4 0,-5 3 81,-9-3 0,0 1-95,0-2 0,-8 5 4,1-5 1,-3-2-205,3 2 1,4-9-501,-4 2-423,4 5 329,3-10-132,0 8 903,9-10 0,3-10 0,9-1 0</inkml:trace>
  <inkml:trace contextRef="#ctx0" brushRef="#br0" timeOffset="1750">2954 85 7955,'-12'-21'321,"3"2"0,2 3 1072,0 1-1223,0 11 99,7-6 0,2 10 269,5 0-408,-5 0-430,17 0 55,-16 10 225,6 1 1,-9 11 74,0-1 1,0 0-31,0 0 0,-7 1 54,0-1 1,-10 7-64,3 1 1,3 6 58,-4-7 0,1 3-35,-7-3 1,7-2-94,0 10 1,-1-8-45,-6 8 0,0-10 77,0 2 0,-1-12-54,1-1 14,0-1 3,0 7-117,9-9 88,2-3 0,10-18 24,0-5 1,3-3-96,4 3 0,-2-12 18,9 5 1,0-5 75,7 4 0,0 1-8,1 0 0,6 0 20,0-1 1,1 8 103,-8 0 0,0 0-74,0-7 0,3-1 103,4 1 0,-4 7-125,4 0 0,3 0-4,-3-8 0,3 4-200,-3 3 1,-2-3 75,10 3 1,-10 4-65,2-4 0,-4 8-16,-3-7 0,0 7-389,0-7 345,1 9 1,-8-4-264,0 9 558,-9 0 0,2 0 0,-14 0 0,2 2 0,-9 5 0,0-4 0,-8 4 0,1 2 0,0-2 0,7 3 0,0-3 0,-1-5 0,-6 15 0,0-10 0,7 2 0,0-2 0,7-4 0,-8 4 0,8 2 0,-7-2 0,7 7-59,-7-7 0,7 8 59,-7-8 0,7 7 737,-8-7-390,11 9 0,-13-4-6,10 9 0,0-6-125,7-1 1,0-7-32,0 7 0,0-7 106,0 7-123,0 0 0,0 8-62,0-1 0,0 0 31,0 0 1,2-6-184,5-1 0,-4 0-18,4 7 0,-2-7-145,2 1 0,-3-4-23,11 4 0,-1-4-302,7-4 0,0-4-158,0 4 692,1-5 0,8-2 0,3 0 0</inkml:trace>
  <inkml:trace contextRef="#ctx0" brushRef="#br0" timeOffset="2193">3783 149 7936,'-19'-2'697,"5"-5"-237,-5 4-300,7-6 204,0-1-300,-6 8 1,13-8 37,-9 10 1,7 3-209,-8 4 1,8-2-20,-7 9 1,2-7 137,-2 7 1,-5-7-49,5 7-17,-5 0 1,-2 8 108,0-1 1,7-7-19,-1 0 24,11 0-20,-6 8-33,10-1 1,10-2-46,4-5 1,5 3 63,2-10 0,0 7-66,0-7 0,1 7 66,-1-7 1,0 7 26,0-7 63,1 10 182,-1-5-187,-9 9 0,-5 0 122,-14 0 1,2-6-94,-9-1 1,-7-9-24,-8 2 1,-6 2-262,7-2 1,-8 3-54,8-3 1,-8-5-331,8 5 49,0-5 1,6 1-1151,1 4 1625,9-5 0,-6 17 0,6-7 0</inkml:trace>
  <inkml:trace contextRef="#ctx0" brushRef="#br0" timeOffset="4084">404 1807 7912,'-21'0'-71,"-1"0"15,1 0 350,9 0 119,-6 0-330,6 0 162,-10 0-142,1 0 1,7 0 8,0 0 1,7 0-20,-7 0 0,7 7 209,-8 0-16,1 9-137,-7-4 1,0 7 2,-1-5 1,8 5-103,0-5 79,0 5 1,-5 2-123,5 1 0,-3-8 55,10 0-113,0 0 1,7 0 113,0 0 1,0-6-16,0 6 0,3-10-20,4 3 1,-3-4 1,11-3 0,-1 0-54,7 0 0,0 0 65,0 0 0,-6 0 10,-1 0 0,0-7-8,7 0 0,-7-3-49,1 3 21,-1 5 1,7-15-11,0 10 0,-7-7-44,1 7 1,-1-7-11,7 7 1,0-10 34,0 3 1,-6 2-16,-1-2 1,0 7 157,7-7 0,-7 2-47,1-2 1,-11 2 132,3 5 1,3 2-81,-3-9 1,2 9 59,-2-2 17,-4-5 17,6 10-258,-9-7 211,0 9-619,0 0 288,-9 0-195,6 0 200,-6 0-197,9 0 316,0 0 145,0-10-71,0 8-17,0-8-33,0 10 26,0-9-55,0 7 46,0-17-9,0 16 0,0-9 20,0 5 5,0 5 3,0-7 1,0 6 3,0-4 1,-2 5 30,-5-5 1,2 4 10,-9 3 1,7 0 10,-8 0-64,1 0 1,-7 0 2,0 0 1,7 0 38,-1 0 1,1 3-2,-7 4 1,7-5-72,0 5 0,-1 3-10,-6-3 1,7 2 69,0-2 1,0-2-26,-8 9 0,8-2 112,0 2 0,2 5-67,-2-5 1,-2-2 14,9 2 0,-8 0-82,8 8-12,-9-1 0,13 0 5,-4 0-23,5 1 1,2-1-25,0 0 58,0 0 1,2 1-41,5-1 0,-2-2 29,9-5 1,-7 2 13,8-8 0,-1 6-23,7-7 0,0 7-3,0-7 1,1 0-29,-1-7 1,-5 0-106,6 0 1,-13 0-6,12 0 1,-4-2 114,4-5 0,0-5-39,1-9 0,-8-1 34,0 1 1,-2-10 8,2-4 0,5 2-6,-5-2 0,3 9 23,-3-3 0,2-1-10,-9 1 1,8 1 12,-8 7 1,7-1-8,-7 1 12,0 0 29,-7 0-42,0-1-1,0 11 62,0 1 165,0 10-94,0 0 26,-9 0-96,6 0 0,-13 2-11,9 6 0,-8-4 106,8 10 1,-2-7-70,2 8 1,4-1 8,-4 7 0,-2-7 33,2 0 0,-3 8 3,3 6 1,3 3 23,-11-3 1,8-2 148,-7 9 0,7 3-61,-7 12 1,2-3-89,-2 10 0,-5-1-202,5 8 1,-5-7-146,-2-1 1,7-6-182,-1 7 1,4-12-425,-4-3-552,-3 1 432,15-20-327,-6 8 269,9-19 1,9-12 987,5-14 0,5-5 0,2-3 0</inkml:trace>
  <inkml:trace contextRef="#ctx0" brushRef="#br0" timeOffset="4726">1254 1743 7880,'-21'-12'-768,"2"0"1118,5 5 1,-5 5-38,5-5 0,2 4 38,-2 3-179,9 0 1,-14 0-142,5 0 0,2 3 61,-2 4 0,0-3 30,-7 11 0,-8-1 65,1 7 1,-3 3 2,3 4 0,2-2-2,-10 9 0,3-2 121,-2 3 1,2 4-16,5-5 1,11 6-98,-4 1 1,7 1-225,-1-1 1,6 1 93,9-1 1,0-6-57,0-1 1,9-7-6,6 8 0,3-13-207,4-1 0,1-1 96,6-7 0,-6 3 46,6-3 0,-6-5 114,-1-9 1,-1 0-53,0 0 1,0-2-112,1-5 0,-1-5 30,0-9 1,3-10-58,4-4 1,-4-6 77,4-1 1,-4-8-143,-3 1 0,0-8 177,0 7 1,-9-6 2,-5 6 0,-4 1 127,-3 6 0,0 1-107,0-1 0,-3 10 174,-4 5 0,-2 4-82,-6 3 1,-3 7-47,3-1 1,-3 11-89,-4-3 0,1 4-202,0 3 0,0 7 34,-1 0 1,1 8-192,0-8 0,2 9-57,5-2 0,-5 3 128,5-3 0,2 5 31,-2-5 0,9-2-158,-2 2 325,5 0 1,2 8-129,0-1 0,0 0 259,0 0 0,9 1 0,3-1 0</inkml:trace>
  <inkml:trace contextRef="#ctx0" brushRef="#br0" timeOffset="5035">1445 2657 7839,'-21'0'0,"0"2"1833,0 5-753,-1-5-463,10 8 0,5-12-240,14-6 0,5-6-175,10-14 1,11-5 7,9-10 1,1-1 26,6-6 0,6-11-426,1-10 0,-4 0 50,-2 7 0,2-7-59,-3 0 1,1-9 165,-8 2 1,-6 5-565,-1 2 1,-9 7-110,2 8 1,-4-1-224,-3 15 0,-9-3-344,-5 16-311,-4 1 1583,6 7 0,-16 9 0,5 3 0</inkml:trace>
  <inkml:trace contextRef="#ctx0" brushRef="#br0" timeOffset="5235">1764 1318 7839,'-21'0'490,"0"0"179,-1 0 1,1 0-371,0 0 1,7 0-256,-1 0 0,8 2 268,-7 5 0,10-2-102,-4 9 1,6-7-579,2 7 1,0-7-126,0 8 1,0-1-1208,0 7 1700,0 0 0,10 1 0,1-1 0</inkml:trace>
  <inkml:trace contextRef="#ctx0" brushRef="#br0" timeOffset="5485">2019 2295 7870,'-40'0'0,"2"0"420,3 0 312,18 0 534,-2 10 0,22-5-591,4 9 1,-2-7-1100,9 7-391,0-9 68,7 14 1,0-10 311,1 5 1,-8-2-145,0-5 1,0-5 578,7 6 0,1 3 0,-1 1 0</inkml:trace>
  <inkml:trace contextRef="#ctx0" brushRef="#br0" timeOffset="6410">3634 1934 7902,'-23'0'0,"-3"0"207,-3 0 1,8 0-93,7 0 0,0 0-126,-8 0-40,1 0 1,0 7 171,0 0-271,-1 0 0,1 0 87,0 1 1,0-1 159,-1-7 1,1 7 44,0 0 0,7 2 73,0-2 1,-1-2-60,-6 9 1,7-7 217,0 7 0,0 1-60,-8 6 0,1 2-71,0 6 1,-3 2 135,-4 4 0,4 3-109,-4-10 1,7 7-42,7-6 1,-5 6-58,5-6 1,4-1-125,3-7 1,5 0 68,2 1 1,2-11-181,5-3 1,5-6 30,9-2 0,8 0 100,-1 0 1,10-10-195,-3-4 0,5-5-30,3-2 1,-3 0-20,-5 0 1,5-1 92,-4 1 1,-3 0-74,2 0 0,-9-3 123,3-4 0,-3 4-13,2-4 0,-7 2 16,0-3 1,1 6-18,-8-6 1,-5 6 106,-2 2-90,-4-1 18,-3 1 1,-3 2 32,-4 5 0,3 5 8,-11 9 1,1 0-83,-7 0 1,0 0-3,-1 0 1,-1 0-69,-5 0 1,4 2 55,-4 5 1,4-2 15,3 9 0,-1-7 50,1 7 0,0-7-2,0 7 0,7-6-101,-1 6 17,1-10-269,2 15-380,3-7-14,9 0 0,9 0 25,6-5 724,3-5 0,13 8 0,2-10 0</inkml:trace>
  <inkml:trace contextRef="#ctx0" brushRef="#br0" timeOffset="6844">4314 1233 7814,'-9'-21'-1691,"6"-1"1508,-6 10 0,11 3 299,5 9 1,-4 2 190,4 5 0,-5 1-62,-2 13 0,0-2 176,0 16 1,0 8-105,0 6 1,-9 10-80,-5-2 0,-5 14 185,-2 7 0,-3 14-451,10-43 1,0 1 0,-1 3 0,-1 0 163,-1 3 0,-2 2 0,-4 3 0,-1 0-56,3 3 0,0 0 1,-3 2-1,1 0-48,1-5 1,1-1 0,3-3 0,1-1-11,-1-2 1,0-2 0,1-4 0,-1-1-409,-25 30 1,3-3-544,5-11 1,-3-8 483,10-6 0,-8-6-319,8-8-183,-1-13 498,8-13 1,9-21 448,5-9 0,5-3 453,2-11 0,0-10-453,0-12 0,0-4 0,0-3 0,9 10 0,3 2 0</inkml:trace>
  <inkml:trace contextRef="#ctx0" brushRef="#br0" timeOffset="6985">3549 2699 7814,'14'-61'0,"1"4"0,-8-2-260,7 9 0,0 1-325,7 6 0,0 8 585,1 0 0,-1 9 0,0-3 0,0 13 53,1 2 0,-1 6 115,0-6 0,0 10 380,1-4 0,-1-1-203,0 2 0,0 0-43,1 7 1,-1 0-46,0 0 1,3 0-34,4 0 0,-4 0-332,4 0 1,3 2-430,-3 5 0,10 3 537,-3 4 0,6 5 0,1-7 0</inkml:trace>
  <inkml:trace contextRef="#ctx0" brushRef="#br0" timeOffset="8036">1275 4251 7798,'-21'-10'0,"-3"5"445,-4-9 105,4 9 1,1-4 258,9 9 263,9 0-1158,-4 0 1,16 2 15,0 5 0,7-2 188,-7 9 0,7 3-22,-7 11 0,7-2-7,-7 10 1,3-8 46,-3 7 1,-5 8-30,5 6 0,-4 1-8,-3-7 1,0 6 9,0 1 1,0-1-21,0-6 1,0-1-22,0 1 1,2-10-100,5-5 1,-4-4 110,4-3-23,-5-9 129,-2-3-114,0-9 1,0-9 30,0-5 1,7-15-36,0-6 0,3-8-244,-3-6 0,-5 2 85,5-10 1,3-2-217,-3-12 1,2 3 33,-2-10 0,-2 0-263,9-7 0,-7 0 390,7 0 1,-2 4 32,2 11 0,-2 1 261,-5 20 0,-4-1-111,4 7 1,2 10 89,-2 5 1,3 12-34,-3 1 0,5 8-132,9-7 0,-7 9 21,0-2 0,7 5 0,8 2 0,1 0 153,-1 0 1,1 0-216,6 0 0,4 2 73,-5 5 0,-2-2-41,3 9 0,-3 3 157,2 11 1,3-2-43,-9 10 0,6-8-31,-7 7 1,1-9-81,-8 3 0,0 1 0,0-1 1,-6 1 7,-1-1 0,-10-6-18,3 6 1,-14-8 175,-7-7 0,-14 5-88,-8-5 1,-6 5 139,-8 2 1,6-7-8,-6 1 0,-2-11 17,2 3 1,-4 3-161,12-3 0,-6 0-91,13-7 1,2 0-313,-3 0-266,11 0 0,1-7-1527,10 0 1553,9-10 0,-4 13 618,9-11 0,9 1 0,3-7 0</inkml:trace>
  <inkml:trace contextRef="#ctx0" brushRef="#br0" timeOffset="8602">2997 3634 7797,'-22'0'-448,"1"0"381,0 0 171,0 0 1,2 3 520,5 4-489,-5-5 1,9 10-66,-4-5 1,2-2 121,5 9 1,2-7-62,-9 7 0,3-7 220,-4 7 1,-4 0-36,5 8 1,-2-1-92,2 0 1,-5 0-95,5 1 1,-5 6-71,-3 0 1,4 8-119,3-8 0,-1 10 49,9-3 1,-7-2-43,6 3 0,1-1 18,7 8 1,0-3-115,0-5 0,7 3 116,1-10 0,8 8 29,-2-8 1,5 8 57,2-8 1,-2 0 9,-5-6 0,5-1-26,-4 0 0,3 0-9,4 1 0,-8-4 116,0-3 0,-7 4-6,7-5 1,-9 5 150,2 2 0,-5 0-118,-2 0 1,-2 1 84,-5-1 1,-5 7-93,-9 0 1,-7 1 125,-1-8 0,-9 0-226,3 1 0,-5-4 115,-3-3 1,1 1-379,-1-9 0,8 0-98,0-7 1,9 0-265,-3 0 1,6-2-50,1-5 1,8 2-526,0-9 0,9 0 354,-2-7 776,5-1 0,11 1 0,3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9:57:15.15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681 319 7784,'0'-21'0,"0"6"97,0 1 1,0 0 593,0-7-763,0 0 1,0-1 83,0 1-34,9 0 1,-6 0 31,4-1 1,-3 8-74,4 0 147,-6 0-47,7-7 0,-9 6 176,0 1-137,0 10 0,-2-6 25,-5 10 0,-5 0-42,-9 0 1,0 2 45,-1 6 1,-6 3-14,0 11 1,-8-8 16,8 0 1,-8 3 61,8 11 0,-7-5 136,6 6 1,-1-3-87,1 2 0,6 5-37,-6 10 0,13-1-154,2 1 1,9-1 138,-2 1 0,5 9-186,2 4 0,2-1 49,5 1 1,5-1-35,9 1 1,0 3-26,1-9 0,-4 7-121,-3-8 1,-4 1 55,-3-8 1,-6 1-55,5-1 0,-5-9-18,-2-4 1,-9 1 122,-5-1 1,2-8-133,-2-7 1,0-9 19,-8 2 1,1 2-254,0-2 206,9 0 1,-5-9-193,10-5 0,-7-5-64,7-9 0,0 0 456,7-1 0,-9-8 0,-3-3 0</inkml:trace>
  <inkml:trace contextRef="#ctx0" brushRef="#br0" timeOffset="233">107 871 7833,'-21'0'475,"0"0"0,-1-7-193,1 0 616,9 0-532,3 7 0,11 0 95,5 0 0,7 0-443,15 0 0,-6-7-434,6 0 1,1 0-73,-1 7 1,6 0-390,-7 0 0,8 0 397,-8 0 480,10 0 0,-5-9 0,10-3 0</inkml:trace>
  <inkml:trace contextRef="#ctx0" brushRef="#br0" timeOffset="734">893 1063 7822,'-11'-3'1640,"3"-4"-1050,6 5 0,2-17-191,0 5 0,10-5-450,4-2 1,5-1-21,2 1 1,0-9-88,0-6 0,-6-4 107,-1-3 0,0 1-40,7-1 0,-7-6 120,0-1 1,-6-6-21,6 6 0,-7-7 94,7 8 0,-7-8-55,7 7 0,-9 1 165,2 6 1,2 8-66,-1 0 0,-1 2-89,-7-3 0,0 12 56,0 10-150,0 10 108,0-6-148,-10 10 0,1 10-10,-5 4 1,2 5 43,5 2 1,2 0 205,-9 0 0,9 3-47,-2 4 1,-2-2-33,1 10 1,1-8-74,7 7 1,-7 8 17,0 7 1,0 2-23,7-3 0,-7-2-84,0 10 1,0-3-303,7 3 0,0 4 165,0-4 0,7-5-358,0-2 1,10-6 23,-3-1 1,5-10-91,2-5 1,0-6 188,0-8 1,1-5-217,-1-9 663,10 0 0,2-19 0,9-4 0</inkml:trace>
  <inkml:trace contextRef="#ctx0" brushRef="#br0" timeOffset="1176">1573 638 7880,'-21'-7'244,"0"0"1,0-1 331,-1 8 1,8 0-123,0 0 0,7 0 42,-7 0 0,7 8-236,-7-1 0,9 9-42,-2-2 0,-3 12-115,3 3 0,-7 6 66,7-7 0,-2 10-212,1-2 1,6-3 28,-5 2 1,5-2-27,2 3 1,0-6-96,0-9 0,7 1-183,0-1 1,9-9 112,-1-5 0,3-5-114,4-2 1,-1 0 32,0 0 0,0-9 126,1-5 0,-1-12 136,0-3 1,-7-8-40,1 1 1,-1 3 133,7-2 1,-2 2 3,-5-3 0,5-4 221,-5 5 1,3 4-62,-3 3 1,2 4-58,-9 3 1,0 7-150,-7-1 0,3 11 159,4-3-190,-5 4 1,8 6 82,-10 4 0,0-3-21,0 11 1,0 6-73,0 7 1,0 3 7,0-3 1,0 3-46,0 4 0,0-2-130,0-4 1,0-6-190,0 6 1,2-3 166,5 2 0,-2-12-192,9 6 1,-7-6-635,7 5 252,0-9 0,8-2 198,-1-10 577,0 0 0,10 0 0,2 0 0</inkml:trace>
  <inkml:trace contextRef="#ctx0" brushRef="#br0" timeOffset="1534">2211 616 7806,'-26'-14'425,"5"0"1,-5 7-13,12-7 210,4 9-344,1-4-188,9 9 0,2 0-173,5 0 0,5 0 64,9 0 1,3 0-17,4 0 0,-4 0 93,4 0 0,3 2-138,-3 5 0,8-5 19,-8 6 1,3 1-95,-3-2 1,-4 7 98,4-7 0,-5 8 2,-1-8 0,-1 9 66,0-2 1,-2 5 68,-5 2 0,-2 1-12,-5-1 0,-4 3-75,4 4 0,-14-4 178,-8 4 0,-4 5-23,-2 2 0,-9-4 74,-6-3 0,-4-4-61,-3-3 1,-4-2-21,5-5 0,-5 3-418,11-10 0,-2 7 170,3-7 1,4 0-557,10-7 303,0 0-488,9 0 1,2-2 52,10-5 793,0 4 0,10-15 0,2 6 0</inkml:trace>
  <inkml:trace contextRef="#ctx0" brushRef="#br0" timeOffset="1867">2827 489 7758,'-28'0'700,"0"0"0,-10 0-399,2 0 0,6 2 104,1 5 0,3-2 79,-2 9 0,4 0-131,-4 8 1,4 6-46,3 0 0,7 10-93,0-2 0,2-3-128,-2 2 1,4-2-59,10 3 1,0 1-111,0-8 1,3 6 96,4-7 0,7 1-91,14-8 1,-2 0-398,10 0 0,-8-6 219,8-1 1,-1-9-286,8 2 1,6-5 177,1-2 0,2 0-5,-3 0 0,3-9 106,5-6 1,-3 4 59,-4-4 0,-3 1-101,10-7 0,-10 0-94,2-1 0,-6 1 13,-8 0 381,6 0 0,-8-10 0,9-2 0</inkml:trace>
  <inkml:trace contextRef="#ctx0" brushRef="#br0" timeOffset="2125">3656 999 7758,'-26'0'317,"5"0"-386,4 0-193,6 9 1,3-6 33,16 4 1,3-5 227,11-2 0,-1 0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9:57:26.44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149 191 6304,'12'0'305,"-3"0"0,-6 0-173,4 0 104,-5 0-135,8 0 94,-10 0-356,0 0 174,0-9-35,0 7-5,0-8 2,0 10 341,0 0-169,0-9 175,0 6-12,0-6-24,0 9 154,0 0 0,-3-7-518,-4 0 70,5 0 103,-8 7 24,10 0 688,0 0-708,10 0-63,-8 0 0,10 0 21,-5 0-74,-5 0-7,17 0 54,-7 0 1,2 0-9,0 0 1,-7 0 116,8 0-113,-1 0 1,7 0 39,0 0 1,1 0-32,-1 0 0,0 0 3,0 0 1,-7 0 62,1 0 16,-1 0-42,7 0-10,0 0-47,1 0 1,-8 0 17,0 0 0,-9-3 61,2-4-59,4 5-11,1-8 61,10 10-41,-1 0 1,-2-2 25,-5-5 4,5 5-35,-7-8 27,9 10-92,0-9 0,-7 6 94,0-4-3,-9 5-90,5 2-175,-10 0 391,0 0-277,9 0 113,-7 0 1,8 0 23,-10 0 14,0 0 11,9 0 1,-6-3 384,4-4-215,-5 5-107,-2-7-284,0 9 50,10 0 40,-8 0 75,7 0-39,-9 0 317,0 0-285,-9 0 1,4 0 0,-9 0 0,7 0-23,-7 0-11,0 9 1,-8-4 8,1 9 0,7-9-10,0 2 0,0 2-2,-8-2 0,1 10 16,0-3 0,0-2-24,-1 2 0,1-2 26,0 2 1,0 5-1,-1-5 0,-6-2 35,0 2 0,-1-2 3,8 2 1,0 5-13,0-5 1,6-2 5,1 2 1,2-7 56,-2 7 0,-2-7-42,9 7 66,-10-9-89,5 14 0,0-14 0,5 9 0,5-7 61,2 7-8,-9-9-55,6 14 0,-13-14-3,9 9 0,-3-2 45,3 2 1,2-3-28,-9-3 1,9-4 5,-2 10 1,-2-6-16,2 6 1,-7-7 0,7 7 1,-3-9-6,3 2 1,2 2-9,-9-2 1,7 7-54,-7-6 88,9-1-52,-14 2 40,17-7-52,-8 8-101,1-10-20,7 0 114,-8 0 1,10 0 285,0 0-241,10-10-17,-8 8 1,10-14 2,-5 8 0,-5-8-40,5 2 1,3 2-13,-3-2 1,7 0 3,-7-8 1,7 1-231,-7 0 212,10 0 1,-8-1 18,6 1 1,3 0 18,-3 0 0,-4-1 5,4 1 1,-4 0 0,4 0 0,3-1 11,-3 1 0,-4 0 12,4 0 1,-8-1-3,7 1 1,-7 0 8,7 0 1,-7-1 20,7 1 1,-7 2-38,8 5 441,-11-5-141,6 7 143,-10 1-451,0 1-267,0 10-97,0 0 247,0 10 99,0-8 0,-7 10-84,0-5 109,0-5 0,-1 17 94,1-5 0,-2-2-29,2 2 0,2-7 175,-9 7 0,2 1-121,-2 6 1,-5 0 58,5 0 1,-3 1-105,3-1 1,-5-2 29,5-5 0,-5 5-132,-2-5 1,7 5 8,0 2-132,0 0 78,-8 1-296,1-1 197,9-9 40,3-3 297,9-9-239,0 0 77,0-9 0,2 4-52,5-9 1,3 0 1,4-8 0,5 1 7,-5 0 0,-2 0-1,2-1 1,-2 1-9,2 0 1,5 0-12,-5-1 1,2 8-109,-1 0 107,3 0 0,-8-7 89,4-1 1,3 8-22,-10 0 1,2 7 24,-2-7-19,-4 9 0,8-4 40,-4 9 21,-4-10 25,6 8 66,-9-8-120,0 10 357,0 0-317,-9 0-4,6 0-36,-6 0-24,0 0 0,4 0-42,-9 0-200,9 0 191,-14 0-1,7 0 0,-2 3 18,0 4 0,7-5-18,-7 5 28,9-4 0,-7-3 4,5 0 1,5 2 10,-5 5 0,2-5-70,-2 5-11,4-4-48,-6-3-224,9 0 668,0 0-312,9 0 1,-4 7 18,9 0 0,1 0-15,6-7 0,2 0-6,6 0 1,-6 0 9,6 0 1,1 0-26,-1 0 0,6 0 55,-7 0 0,10 0-48,-2 0 1,-3-7-10,2 0 1,-2 0 14,3 7 1,-3-3-15,-5-4 0,-4 5 68,4-5 7,-4 5-11,-3-8 1,-7 8 65,0-5 200,-9 4-289,4 3 0,-11 0-23,-5 0 0,2 0 46,-9 0 0,7 0-153,-7 0 150,0 0-36,-8 10 0,1-8-2,0 5 0,7-4-15,-1-3 1,8 0 15,-7 0 1,7 0 15,-7 0-79,0 0 41,-7 0 1,-1 7-6,1 0 1,7 0-1,0-7 1,7 0-7,-8 0 0,8 0 2,-7 0-6,9 0-22,-13 0 18,15 0 0,-9 0-341,5 0 122,5 0-81,-7 0 365,9 0-48,0 0-12,9 0 187,3 0-182,9 0 1,0 0 70,1 0 0,-8 0-72,0 0 1,0 0-6,7 0 1,-7 0 12,1 0 1,-1 0-21,7 0 15,0 0 1,1 0-6,-1 0-73,0 0 65,0 0 227,1 0-92,-11 0 25,8 0-92,-16 0 20,6 0-60,-9 0-2234,0 0 0,10 9 1,1 3-1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9:58:47.7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1 638 8163,'9'-11'-1063,"-7"1"0,10 10 1063,-5 0 0,-4-2-107,4-5 9,-5 4 360,7-6-213,-6 9 102,6-10 0,-6 8 2,4-5-111,-5 5 0,8-1 274,-10-4 277,0 5-145,0-8-105,0 10-491,0 0 275,0-9-306,0 7 95,0-8 88,0 10 42,0 0 8,0-9 49,0 6 281,0-6 61,0 9 764,0 0-1004,-10 0-110,8 0-290,-8 0 125,10 0 0,0-3 81,0-4-8,0 5 38,0-7 38,0-1-3,0 8 15,0-17-45,0 7 0,0-2 8,0 0 1,0 7-39,0-8 0,0 8 69,0-7 5,0 10 32,0-15-61,0 7 0,0-2 12,0-1 0,0 8 8,0-7 0,3 7-44,4-7 1,-5 7 1,5-7 1,-4 7-4,-3-8 1,0 8 22,0-7 1,7 7-135,0-7 0,0 7 112,-7-7 1,7 7-88,0-8 1,2 11 174,-2-3-61,-4-5 0,9 2-48,-5-4 1,-5 2 29,5 5-41,5 5 62,-10-7-111,17-1 1,-14 8 27,9-5-22,-9 4 92,4 3-7,1 0-3,-8-9 1,10 6 226,-5-4-198,-5 5 5,8 2-2,-10 0 1,2-7 40,5 0-106,-4 0 92,6 7-2,-9 0 903,0 0-798,0 9-96,0-6 1,0 8 28,0-4 2,0-4 156,0 16-154,0-7-43,0 9 152,0 0-27,0 0-75,0 1-71,0-1 1,0 0-11,0 0 1,0-7 0,0 1 0,-2-1 3,-5 7 0,4 0 3,-4 1 1,5-1-146,2 0 0,0-7-270,0 0-469,0 1 154,0 6 217,0-9 0,9-3-266,5-9 0,-2-2-1550,2-5 2253,1 4 0,15-25 0,3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2T02:53:24.0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82 11 8019,'-20'-5'0,"0"4"1430,3-3 0,3 4-699,8 4 1,1-2-727,5 5 1,0-4-14,0 4 1,3-3 493,1 3 0,4-5-110,-1 1 0,2-1 44,1-2 0,2 0-320,1 0 1,3 0-130,5 0 1,1 0-992,2 0 1,2 0 584,5 0 1,-4 0-930,1 0 0,-1-4-62,4 1 1426,5-5 0,-4 2 0,3-4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2T02:53:24.6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62 516 7932,'0'-26'555,"0"5"695,0 7-21,-4 3-489,3 1 769,-4 4-508,5 1-106,0 5-498,0 10 1,0-4 28,0 8 1,0 2-54,0 1 1,0 3 140,0 0 1,-4 5 229,1 3 0,-4 5-306,4 1 1,-5 2 58,1-2 0,1-1-110,-1 5 1,5-1-356,-1 0 1,1-2 17,2-8 0,0 2 23,0-5 0,2-1 30,1-6 1,-1-3-185,5-7 1,-3-3-231,2-4-10,1 0 0,4-1-85,-1-2 0,4-4 161,-1-7 1,6-2-168,-2-5 1,2-4 4,2-2 0,-1-4-135,1-4 1,0 0 309,-1-3 1,1 6 217,-1 5 1,-2 4-138,-1-1 0,-5 10 265,2 4 192,-7 6 1,1 4-185,-5 7 1,1 8 388,-4 6 1,0 1-213,0 5 1,0 0 247,0 4 1,0-1-133,0-3 0,1-1-122,2-6 0,3 1-192,4-1 1,1-1 93,-1-6 1,0 0-143,1-10 0,2 1 52,1-4 0,3 0-48,-3 0 1,3-1 49,-3-3 0,3-1 82,-3-6 0,3-2-96,-3-1 0,3-1-73,-4 1-1,2-3 51,-1-7 0,1 1-7,2-4 1,-2-1-121,-5-3 0,4-9 82,0-4 0,-1-3-161,-2-5 1,-1-1 38,0-9 0,1-4-602,-1-3 0,-3 7-76,0 4 0,-5 9-417,1 4 1,-2 7 358,-1 4 0,-1 11-1196,-2 6 1029,-3 9 1,-4 3 100,0 5 899,4 5 0,-8 5 0,3 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2T02:55:26.1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86 8202,'0'-15'-1477,"0"1"1111,0 10 311,0-6 0,-2 3 12,-5 0 141,4 0 3,-6 7 102,9 0-787,0 0 584,0-10 0,0 8 0,0-7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2T02:55:27.2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276 213 8202,'-14'2'0,"0"6"-173,9-6 204,-14 7 1,15-9 121,-10 0 0,6 0 231,-6 0 1,7 0-65,-7 0 1,7 0-58,-7 0 0,7 7 8,-8 1 0,8-1-39,-7-7 0,7 0-69,-7 0 305,9 0-281,-14 0 0,15 2 254,-11 5-260,11-5 0,-8 8 269,5-10 3,5 0-164,-8 0 43,10 0-490,0 0 1,2-7 40,6 0 0,-4-7 4,10 6 0,-7-6-3,8 7-74,-1-9 0,7 4 120,0-9 1,-2 6 19,-5 1 1,5 7 42,-5-7 1,3 7-22,-3-7 0,5 7 63,-5-7 1,5 9-25,2-2 1,-6-3 11,-1 3 0,-3-2 47,4 2 0,4 4 144,-5-4 1,-2 5-122,2 2 1,-7-7 137,7 0 1,-7 0-24,7 7 0,-7 0-61,7 0 1,-6 0-126,6 0 211,0 0-140,7 0-26,0 0-272,1 0 202,-1 0 0,-7 7 37,0 0 1,-9 2 188,2-2-159,5-4-31,-10 16 1,15-15 21,-10 10 1,2-9 56,-2 2 26,-4 5 1,6-7 135,-9 9 1,0-7-146,0 7 1,0-7 354,0 7-363,0 1 3,0 6 0,-7 0-112,0 0 0,-2-6 126,1-1-214,6 0 0,-10 5 120,5-5-44,5 5 58,-17-7 1,14 7 24,-9-5 1,7 2-26,-7-9 1,7 7-3,-7-6 1,6 6-24,-6-7 0,7 7-8,-7-7 0,2 2-12,-2-1 0,-5-4 12,5 10 1,-3-6-17,3 6 1,-5-10 8,5 4-4,-5 3 0,-2-1-54,0 4 0,0-2 60,-1-5 1,8-5-26,0 5 0,7 3 33,-7-3-193,9 0 1,-7-7-52,5 0 101,5 0 88,-8 0 7,10 0-944,0 0 984,10 0 70,-8 0-163,8 0 43,-1 0-37,3-10-35,9 8 100,0-7 0,-2 6-9,-5-4 1,5 5 109,-5-5 0,-2 4-118,2 3 1,-6 0 136,6 0 0,-7 0-15,7 0 1,-7 0 93,7 0 0,-7 0-86,7 0 0,-6 3 131,6 4 0,-7-5-76,7 5 0,-7 3 172,7-3 1,-7 7-80,7-7 0,-6 7-51,6-7 1,-7 7 165,7-6 0,-2 8-47,2-2 1,5-2-221,-5 2 0,12-7-32,2 7 0,10-9-147,-3 2 0,6-4 63,1-3 1,1 0-159,-1 0 1,1 0 86,-1 0 0,1-3 70,-1-4 1,-6 2-2065,-1-9 0,-9 10 456,2-3 1,-4-3 45,-3 3 0,10-7 1572,4 7 0,-4-19 0,0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2T02:55:29.6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1786 7887,'-14'0'-504,"0"0"144,9 0 149,-4 0 969,9 0-300,0 0-158,9 0 1,-4 0-37,9 0 0,-7 0 13,7 0 1,-6 0-118,6 0 1,-7 0 37,7 0 1,-7-3 184,7-4-7,0 5-178,8-8 44,-1 10-197,0 0 1,0-7 58,1 0 1,-3-2-104,-5 2 0,5 4 99,-5-4 1,5-5-13,2-2 1,0 2-19,0-2 0,1 0 1,-1-7 1,0 7-37,0 0 1,-2-1 42,-5-6 0,3 0 57,-10 0 0,10 6-15,-3 1 1,-5 0-1,-2-7 0,3 0-51,-3-1 0,2 6-1,-2-5 1,-2 9-121,9-17 1,-7 18 88,7-11 0,-6-1-111,6-6 1,-7 3 80,7 12 0,-9-5 35,2 5 0,2-5 36,-2-2 0,0 7 97,-7 0 1,0 7-60,0-7 1,0 6 142,0-6 0,0 7-205,0-7 1,0 7 226,0-7-352,0 0 0,0-8 55,0 1 1,3 7-150,4 0 168,-5 0 0,8-8 53,-10 1 7,0 0 1,0 0 156,0-1 0,0 1 71,0 0 1,0 7-124,0-1 1,0 1-148,0-7 0,0 0 100,0 0 1,0 6-182,0 1 0,-7 0 37,-1-7 37,1 0 1,7-1 138,0 1 3,0 0 1,0 0 47,0-1 0,0 8 41,0 0 28,-9 0-53,7-7-293,-8-1 68,1 1 54,6 0-36,-6 0 0,2 6-44,0 1 169,0 9-107,7-13 0,-3 13 129,-4-9-79,5 9 154,-8-4-180,10-1 1,-2 8 44,-5-5-5,5-5-64,-8 0 1,10-2 39,0 0 0,-7 7 44,0-8 104,0 1 0,7 0-95,0 0 0,-7 7-31,0-7 0,0 7-19,7-8 1,-3 11 70,-4-3-92,5-5 1,-8 7-222,10-9 27,0 9 142,0-4 0,0 6-509,0-4 326,0 5 1,-2-7-217,-5 9 23,5 0 134,-8 0-1357,10 0-190,0 0-315,0 9 975,0-7 20,0 17 0,3-7 494,4 9 1,-5-7-535,5 1 1148,-5-1 0,8 7 0,2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2T02:55:30.6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64 787 8002,'-11'-10'633,"-8"8"-447,16-8 1,-8 10 213,3 0 149,6 0 259,-7 0-541,9 0 1,2-7 61,5 0 1,-2 0-22,9 7 1,-7-7-92,7 0 0,-7-7-56,7 7 0,-6-10 15,6 3 0,-2-5-157,2-2 0,2 0 77,-9-1 1,7 1-101,-6 0 1,6-8 49,-7 1 0,7-3-123,-7 3 1,7 4 75,-7-4 1,0-3 55,-7 3 1,7-7 0,1 6 0,-1 1 61,-7 7 1,0 0 294,0-1-240,0 1 38,0 0-119,0 0 102,0 9 34,0-7-30,0 16-144,0-6 1,7 7 117,0-5-146,0 4 121,-7-6 22,9 9-90,-6 0 0,9-3 67,-5-4-60,-5 5 1,10-8 53,-5 10 71,-5 0-34,8 0 191,-1-9-299,-7 7 0,10-8 94,-5 10-3,-4 0 1,16 0 128,-17 0-196,17 0 1,-14 3-8,9 4 0,-10-3 47,4 11 0,1-8 80,-2 7 1,3-7-96,-3 7 0,-5 0 30,5 8 0,2-8-67,-1 0 1,1-2 32,-2 2 0,-5 5-96,6-5 73,3 5 0,-1 2-228,4 0 124,5 1 0,-14-1-138,9 0 134,-10 0-42,15 1 52,-16-1 1,9-2 14,-5-5-129,-5 5 1,7-15 106,-9 11-249,10-11 98,-8 6 110,8-10 1,-8 0-13,5 0-16,-5 0 122,8 0-125,-10 0 1090,0 0-860,-10 0 1,-1 0-59,-11 0 0,8 2 110,0 5 1,-7-2-82,-8 9 1,-6 0-161,7 8 0,-12-1-37,-3 0 0,1-2-157,-8-5 0,5 5 51,3-5 0,6 3-570,1-3-1442,18 5 1,1-10 2200,23 5 0,24-4 0,13-10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16796-64E8-F547-AEA1-8F3E0144F842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C0C98-0C4A-0E49-836F-6C0E6A1E1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0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12393-0F28-2087-2745-9E8484840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772EE-8DC1-EC60-7E99-17D505A1B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4A5A1-E45C-3A89-6C83-2F6AD85D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ABC2-7273-4A4A-9B43-29AA9A060887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825CA-6A69-7CBE-FCF4-028190947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8B8-0F0A-C654-93C0-18F73A68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277-2A39-8F40-BCD3-5BA6302B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4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5ED0-0082-FA0C-D119-AC68143A6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6C8DF-F676-9508-4A54-92C3639DF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7450F-C9B4-D57A-93A3-0E11EAD6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ABC2-7273-4A4A-9B43-29AA9A060887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0768F-5E8C-6D34-F0C8-0D0F9146C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B20BF-0ADA-64E0-DC5B-DCAE21E34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277-2A39-8F40-BCD3-5BA6302B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4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4B8978-54AF-D37A-F162-E3046D14B2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CC681-3D3B-15F4-D37C-EC2B2D0AF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89ECA-3FA4-648F-3CFA-580E57CED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ABC2-7273-4A4A-9B43-29AA9A060887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5F688-C2BD-EFC2-DAAF-4D628CA1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89769-6466-5939-207D-3682BCE1C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277-2A39-8F40-BCD3-5BA6302B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7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03C0B-39DB-AF66-258F-FE7461F39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7EEF7-9896-46B8-4A60-B97BB0FFB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81984-D2CD-6A49-C548-5474DEB2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ABC2-7273-4A4A-9B43-29AA9A060887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1D560-0B2E-AACE-D6C2-B60F82623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2184B-F147-FD2C-286B-18BFE679A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277-2A39-8F40-BCD3-5BA6302B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C51D0-5E88-7205-AB50-FD7FF5CBC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8B792-9AE4-0135-C344-B816BB22A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BDACE-3964-980F-C9F5-D448D302E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ABC2-7273-4A4A-9B43-29AA9A060887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3D1AE-F601-5AC3-8365-019E174D4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6F5DE-6BB7-E545-4753-9776B9AC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277-2A39-8F40-BCD3-5BA6302B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9B091-87C2-6E66-9DC0-31F51FE2B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FD444-0751-E68D-C584-E2E73F90AD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F97C2-0BC7-5960-8C99-A3A904976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BAFCE-DDC6-2F65-734C-700C53DCE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ABC2-7273-4A4A-9B43-29AA9A060887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57F31-3F6A-0018-A2FE-608D8A02C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2FFBF-E788-B32F-4418-B9CC6DC94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277-2A39-8F40-BCD3-5BA6302B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1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41251-D698-3A85-99C2-AEE820177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9F3FD-4B74-CD30-2408-EE170CC92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6007C-9C24-48B6-DF76-C4D0EEC0E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F065B-0556-68D8-8690-4616BF038E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44DE76-FA3B-760E-3852-F53D45DB6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F763BB-577F-7B6D-73AB-0C9EC7B0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ABC2-7273-4A4A-9B43-29AA9A060887}" type="datetimeFigureOut">
              <a:rPr lang="en-US" smtClean="0"/>
              <a:t>7/11/24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BD234-F517-1746-18DD-2375B9C3D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88D1B8-5367-C31D-7934-9EAEC710A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277-2A39-8F40-BCD3-5BA6302B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3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6F7AF-A797-A651-68DB-99A7878E6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5A0A61-6A32-E8BD-EC87-8487BCC9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ABC2-7273-4A4A-9B43-29AA9A060887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77C8CF-853C-984E-5104-7239287A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72E29-0637-453C-332D-E5B1E828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277-2A39-8F40-BCD3-5BA6302B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B5CD70-72E8-CE40-037F-9C2208AF1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ABC2-7273-4A4A-9B43-29AA9A060887}" type="datetimeFigureOut">
              <a:rPr lang="en-US" smtClean="0"/>
              <a:t>7/11/24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D78D7-6485-3D5E-CC0D-787A39D55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6431A-325B-D7A8-57D9-8D50A11F5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277-2A39-8F40-BCD3-5BA6302B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AAC5D-CA1E-77E8-D2A6-A639759B8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3B124-466A-969D-44FA-17D37633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CE904-6D08-276E-749E-BC8A3A120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6BD7C-2D30-5F83-3E51-2AB4CEC33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ABC2-7273-4A4A-9B43-29AA9A060887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ECC6A-A373-E478-81D9-33D6EC943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7808D-293A-D635-A2FD-6EC97ED08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277-2A39-8F40-BCD3-5BA6302B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6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EA655-912E-87B8-AB8C-AF31767E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A38C66-30B8-29B3-A425-CE1A971C8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0C671-63B7-B59E-493D-E3EB20359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00CB0-C539-BB26-CB26-9931866E2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ABC2-7273-4A4A-9B43-29AA9A060887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68B94-5DA6-B0AB-77BF-689291D20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F1E5E-8C1A-720B-D2C9-D5280478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5277-2A39-8F40-BCD3-5BA6302B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9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56551D-B8C2-FF62-D25B-7352D7D1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244F6-CB1B-F0FF-D558-7EBF6F61B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588B7-D34A-486D-9EA5-ACE43EF0EE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ABC2-7273-4A4A-9B43-29AA9A060887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28A64-F455-A6F2-0B0A-978D1A02F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28637-7688-79A4-8041-0EA7817F1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15277-2A39-8F40-BCD3-5BA6302B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1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customXml" Target="../ink/ink35.xml"/><Relationship Id="rId7" Type="http://schemas.openxmlformats.org/officeDocument/2006/relationships/customXml" Target="../ink/ink37.xml"/><Relationship Id="rId12" Type="http://schemas.openxmlformats.org/officeDocument/2006/relationships/image" Target="../media/image7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customXml" Target="../ink/ink39.xml"/><Relationship Id="rId5" Type="http://schemas.openxmlformats.org/officeDocument/2006/relationships/customXml" Target="../ink/ink36.xml"/><Relationship Id="rId10" Type="http://schemas.openxmlformats.org/officeDocument/2006/relationships/image" Target="../media/image70.png"/><Relationship Id="rId4" Type="http://schemas.openxmlformats.org/officeDocument/2006/relationships/image" Target="../media/image63.png"/><Relationship Id="rId9" Type="http://schemas.openxmlformats.org/officeDocument/2006/relationships/customXml" Target="../ink/ink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8" Type="http://schemas.openxmlformats.org/officeDocument/2006/relationships/image" Target="../media/image51.png"/><Relationship Id="rId109" Type="http://schemas.openxmlformats.org/officeDocument/2006/relationships/customXml" Target="../ink/ink7.xml"/><Relationship Id="rId3" Type="http://schemas.openxmlformats.org/officeDocument/2006/relationships/customXml" Target="../ink/ink1.xml"/><Relationship Id="rId97" Type="http://schemas.openxmlformats.org/officeDocument/2006/relationships/customXml" Target="../ink/ink3.xml"/><Relationship Id="rId112" Type="http://schemas.openxmlformats.org/officeDocument/2006/relationships/image" Target="../media/image58.png"/><Relationship Id="rId125" Type="http://schemas.openxmlformats.org/officeDocument/2006/relationships/customXml" Target="../ink/ink11.xml"/><Relationship Id="rId133" Type="http://schemas.openxmlformats.org/officeDocument/2006/relationships/customXml" Target="../ink/ink15.xml"/><Relationship Id="rId103" Type="http://schemas.openxmlformats.org/officeDocument/2006/relationships/customXml" Target="../ink/ink6.xml"/><Relationship Id="rId108" Type="http://schemas.openxmlformats.org/officeDocument/2006/relationships/image" Target="../media/image56.png"/><Relationship Id="rId124" Type="http://schemas.openxmlformats.org/officeDocument/2006/relationships/image" Target="../media/image64.png"/><Relationship Id="rId129" Type="http://schemas.openxmlformats.org/officeDocument/2006/relationships/customXml" Target="../ink/ink13.xml"/><Relationship Id="rId2" Type="http://schemas.openxmlformats.org/officeDocument/2006/relationships/image" Target="../media/image3.emf"/><Relationship Id="rId96" Type="http://schemas.openxmlformats.org/officeDocument/2006/relationships/image" Target="../media/image50.png"/><Relationship Id="rId111" Type="http://schemas.openxmlformats.org/officeDocument/2006/relationships/customXml" Target="../ink/ink8.xml"/><Relationship Id="rId13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102" Type="http://schemas.openxmlformats.org/officeDocument/2006/relationships/image" Target="../media/image53.png"/><Relationship Id="rId110" Type="http://schemas.openxmlformats.org/officeDocument/2006/relationships/image" Target="../media/image57.png"/><Relationship Id="rId115" Type="http://schemas.openxmlformats.org/officeDocument/2006/relationships/customXml" Target="../ink/ink10.xml"/><Relationship Id="rId128" Type="http://schemas.openxmlformats.org/officeDocument/2006/relationships/image" Target="../media/image66.png"/><Relationship Id="rId131" Type="http://schemas.openxmlformats.org/officeDocument/2006/relationships/customXml" Target="../ink/ink14.xml"/><Relationship Id="rId95" Type="http://schemas.openxmlformats.org/officeDocument/2006/relationships/customXml" Target="../ink/ink2.xml"/><Relationship Id="rId114" Type="http://schemas.openxmlformats.org/officeDocument/2006/relationships/image" Target="../media/image59.png"/><Relationship Id="rId127" Type="http://schemas.openxmlformats.org/officeDocument/2006/relationships/customXml" Target="../ink/ink12.xml"/><Relationship Id="rId94" Type="http://schemas.openxmlformats.org/officeDocument/2006/relationships/image" Target="../media/image49.png"/><Relationship Id="rId99" Type="http://schemas.openxmlformats.org/officeDocument/2006/relationships/customXml" Target="../ink/ink4.xml"/><Relationship Id="rId101" Type="http://schemas.openxmlformats.org/officeDocument/2006/relationships/customXml" Target="../ink/ink5.xml"/><Relationship Id="rId130" Type="http://schemas.openxmlformats.org/officeDocument/2006/relationships/image" Target="../media/image67.png"/><Relationship Id="rId100" Type="http://schemas.openxmlformats.org/officeDocument/2006/relationships/image" Target="../media/image52.png"/><Relationship Id="rId113" Type="http://schemas.openxmlformats.org/officeDocument/2006/relationships/customXml" Target="../ink/ink9.xml"/><Relationship Id="rId126" Type="http://schemas.openxmlformats.org/officeDocument/2006/relationships/image" Target="../media/image65.png"/><Relationship Id="rId13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customXml" Target="../ink/ink22.xml"/><Relationship Id="rId26" Type="http://schemas.openxmlformats.org/officeDocument/2006/relationships/customXml" Target="../ink/ink26.xml"/><Relationship Id="rId39" Type="http://schemas.openxmlformats.org/officeDocument/2006/relationships/image" Target="../media/image48.png"/><Relationship Id="rId21" Type="http://schemas.openxmlformats.org/officeDocument/2006/relationships/image" Target="../media/image39.png"/><Relationship Id="rId34" Type="http://schemas.openxmlformats.org/officeDocument/2006/relationships/customXml" Target="../ink/ink30.xml"/><Relationship Id="rId42" Type="http://schemas.openxmlformats.org/officeDocument/2006/relationships/customXml" Target="../ink/ink34.xml"/><Relationship Id="rId7" Type="http://schemas.openxmlformats.org/officeDocument/2006/relationships/image" Target="../media/image34.png"/><Relationship Id="rId2" Type="http://schemas.openxmlformats.org/officeDocument/2006/relationships/image" Target="../media/image6.emf"/><Relationship Id="rId16" Type="http://schemas.openxmlformats.org/officeDocument/2006/relationships/customXml" Target="../ink/ink21.xml"/><Relationship Id="rId20" Type="http://schemas.openxmlformats.org/officeDocument/2006/relationships/customXml" Target="../ink/ink23.xml"/><Relationship Id="rId29" Type="http://schemas.openxmlformats.org/officeDocument/2006/relationships/image" Target="../media/image43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.xml"/><Relationship Id="rId11" Type="http://schemas.openxmlformats.org/officeDocument/2006/relationships/image" Target="../media/image38.png"/><Relationship Id="rId24" Type="http://schemas.openxmlformats.org/officeDocument/2006/relationships/customXml" Target="../ink/ink25.xml"/><Relationship Id="rId32" Type="http://schemas.openxmlformats.org/officeDocument/2006/relationships/customXml" Target="../ink/ink29.xml"/><Relationship Id="rId37" Type="http://schemas.openxmlformats.org/officeDocument/2006/relationships/image" Target="../media/image47.png"/><Relationship Id="rId40" Type="http://schemas.openxmlformats.org/officeDocument/2006/relationships/customXml" Target="../ink/ink33.xml"/><Relationship Id="rId5" Type="http://schemas.openxmlformats.org/officeDocument/2006/relationships/image" Target="../media/image9.emf"/><Relationship Id="rId15" Type="http://schemas.openxmlformats.org/officeDocument/2006/relationships/image" Target="../media/image31.png"/><Relationship Id="rId23" Type="http://schemas.openxmlformats.org/officeDocument/2006/relationships/image" Target="../media/image40.png"/><Relationship Id="rId28" Type="http://schemas.openxmlformats.org/officeDocument/2006/relationships/customXml" Target="../ink/ink27.xml"/><Relationship Id="rId36" Type="http://schemas.openxmlformats.org/officeDocument/2006/relationships/customXml" Target="../ink/ink31.xml"/><Relationship Id="rId10" Type="http://schemas.openxmlformats.org/officeDocument/2006/relationships/customXml" Target="../ink/ink18.xml"/><Relationship Id="rId19" Type="http://schemas.openxmlformats.org/officeDocument/2006/relationships/image" Target="../media/image33.png"/><Relationship Id="rId31" Type="http://schemas.openxmlformats.org/officeDocument/2006/relationships/image" Target="../media/image44.png"/><Relationship Id="rId4" Type="http://schemas.openxmlformats.org/officeDocument/2006/relationships/image" Target="../media/image8.emf"/><Relationship Id="rId9" Type="http://schemas.openxmlformats.org/officeDocument/2006/relationships/image" Target="../media/image37.png"/><Relationship Id="rId14" Type="http://schemas.openxmlformats.org/officeDocument/2006/relationships/customXml" Target="../ink/ink20.xml"/><Relationship Id="rId22" Type="http://schemas.openxmlformats.org/officeDocument/2006/relationships/customXml" Target="../ink/ink24.xml"/><Relationship Id="rId27" Type="http://schemas.openxmlformats.org/officeDocument/2006/relationships/image" Target="../media/image42.png"/><Relationship Id="rId30" Type="http://schemas.openxmlformats.org/officeDocument/2006/relationships/customXml" Target="../ink/ink28.xml"/><Relationship Id="rId35" Type="http://schemas.openxmlformats.org/officeDocument/2006/relationships/image" Target="../media/image46.png"/><Relationship Id="rId43" Type="http://schemas.openxmlformats.org/officeDocument/2006/relationships/image" Target="../media/image55.png"/><Relationship Id="rId8" Type="http://schemas.openxmlformats.org/officeDocument/2006/relationships/customXml" Target="../ink/ink17.xml"/><Relationship Id="rId3" Type="http://schemas.openxmlformats.org/officeDocument/2006/relationships/image" Target="../media/image7.emf"/><Relationship Id="rId12" Type="http://schemas.openxmlformats.org/officeDocument/2006/relationships/customXml" Target="../ink/ink19.xml"/><Relationship Id="rId17" Type="http://schemas.openxmlformats.org/officeDocument/2006/relationships/image" Target="../media/image32.png"/><Relationship Id="rId25" Type="http://schemas.openxmlformats.org/officeDocument/2006/relationships/image" Target="../media/image41.png"/><Relationship Id="rId33" Type="http://schemas.openxmlformats.org/officeDocument/2006/relationships/image" Target="../media/image45.png"/><Relationship Id="rId38" Type="http://schemas.openxmlformats.org/officeDocument/2006/relationships/customXml" Target="../ink/ink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59331-88D5-D304-B872-9C67DBF9D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2026" y="222905"/>
            <a:ext cx="9365974" cy="2754589"/>
          </a:xfrm>
        </p:spPr>
        <p:txBody>
          <a:bodyPr>
            <a:normAutofit/>
          </a:bodyPr>
          <a:lstStyle/>
          <a:p>
            <a:pPr fontAlgn="base"/>
            <a:r>
              <a:rPr lang="en-NZ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Robust inference of the Galactic centre gamma-ray excess spatial properties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7F9F86-C931-2EEE-6266-298DF1C0B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52626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/>
              <a:t>Chris Gordon (University of Canterbury, NZ)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4455D-8AC7-067E-356A-92A5358FA218}"/>
              </a:ext>
            </a:extLst>
          </p:cNvPr>
          <p:cNvSpPr txBox="1"/>
          <p:nvPr/>
        </p:nvSpPr>
        <p:spPr>
          <a:xfrm>
            <a:off x="28350" y="3719735"/>
            <a:ext cx="1191332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Based on:  </a:t>
            </a:r>
            <a:r>
              <a:rPr lang="en-US" sz="2800" dirty="0"/>
              <a:t>D. Song, </a:t>
            </a:r>
            <a:r>
              <a:rPr lang="en-US" sz="2800" b="1" dirty="0"/>
              <a:t>C. </a:t>
            </a:r>
            <a:r>
              <a:rPr lang="en-US" sz="2800" b="1" dirty="0" err="1"/>
              <a:t>Eckner</a:t>
            </a:r>
            <a:r>
              <a:rPr lang="en-US" sz="2800" dirty="0"/>
              <a:t>, </a:t>
            </a:r>
            <a:r>
              <a:rPr lang="en-US" sz="2800" b="1" dirty="0"/>
              <a:t>CG</a:t>
            </a:r>
            <a:r>
              <a:rPr lang="en-US" sz="2800" dirty="0"/>
              <a:t>, </a:t>
            </a:r>
            <a:r>
              <a:rPr lang="en-US" sz="2800" b="1" dirty="0"/>
              <a:t>F. Calore</a:t>
            </a:r>
            <a:r>
              <a:rPr lang="en-US" sz="2800" dirty="0"/>
              <a:t>, O. Macias, K. N. Abazajian, S. Horiuchi,  M. Kaplinghat and M. Pohl, MNRAS </a:t>
            </a:r>
            <a:r>
              <a:rPr lang="en-US" sz="2800" b="1" dirty="0"/>
              <a:t>530</a:t>
            </a:r>
            <a:r>
              <a:rPr lang="en-US" sz="2800" dirty="0"/>
              <a:t> (2024) no.4, 4395-4411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Some directly related talks: </a:t>
            </a:r>
            <a:r>
              <a:rPr lang="en-US" sz="2800" dirty="0"/>
              <a:t>Dan Hooper (Wednesday, Thursday); Francesca Calore (Thursday); Jason Kumar (Thursday)</a:t>
            </a:r>
            <a:endParaRPr 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3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C6DF01-6189-CC7F-A539-F1ABF56662AD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Larger Mask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30A70-0CB6-FE29-375D-BF847E5DBB69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effectLst/>
              </a:rPr>
              <a:t>A comparison of the fraction of the sky masked.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effectLst/>
              </a:rPr>
              <a:t>Note that in both cases, the plot is for the combined point source and Galactic plane mask.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CAF32-5316-8F9D-6880-39A84F04B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031" y="640080"/>
            <a:ext cx="5796249" cy="55778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43601D2-1DF3-D8F3-6E82-A53FC75F17C3}"/>
                  </a:ext>
                </a:extLst>
              </p14:cNvPr>
              <p14:cNvContentPartPr/>
              <p14:nvPr/>
            </p14:nvContentPartPr>
            <p14:xfrm>
              <a:off x="7725578" y="1439578"/>
              <a:ext cx="964080" cy="672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43601D2-1DF3-D8F3-6E82-A53FC75F17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0104" y="1424458"/>
                <a:ext cx="994309" cy="70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E26A408-4D5B-D349-637B-A214FECA5F42}"/>
                  </a:ext>
                </a:extLst>
              </p14:cNvPr>
              <p14:cNvContentPartPr/>
              <p14:nvPr/>
            </p14:nvContentPartPr>
            <p14:xfrm>
              <a:off x="8582378" y="1240858"/>
              <a:ext cx="1553040" cy="1798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E26A408-4D5B-D349-637B-A214FECA5F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66902" y="1225378"/>
                <a:ext cx="1583633" cy="18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97E2F3F-73E6-BCC9-9E51-5350A47AA5C6}"/>
                  </a:ext>
                </a:extLst>
              </p14:cNvPr>
              <p14:cNvContentPartPr/>
              <p14:nvPr/>
            </p14:nvContentPartPr>
            <p14:xfrm>
              <a:off x="9056498" y="3245338"/>
              <a:ext cx="1316520" cy="497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97E2F3F-73E6-BCC9-9E51-5350A47AA5C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41374" y="3229858"/>
                <a:ext cx="1347128" cy="52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6A7885E-A66F-2267-1F12-411CF491DD31}"/>
                  </a:ext>
                </a:extLst>
              </p14:cNvPr>
              <p14:cNvContentPartPr/>
              <p14:nvPr/>
            </p14:nvContentPartPr>
            <p14:xfrm>
              <a:off x="7702538" y="1875898"/>
              <a:ext cx="306360" cy="237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6A7885E-A66F-2267-1F12-411CF491DD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87058" y="1860418"/>
                <a:ext cx="33696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AED1948-8568-D21C-D9DC-5262515BB14E}"/>
                  </a:ext>
                </a:extLst>
              </p14:cNvPr>
              <p14:cNvContentPartPr/>
              <p14:nvPr/>
            </p14:nvContentPartPr>
            <p14:xfrm>
              <a:off x="10081778" y="1684378"/>
              <a:ext cx="145800" cy="2300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AED1948-8568-D21C-D9DC-5262515BB14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066658" y="1669258"/>
                <a:ext cx="176040" cy="26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44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C6DF01-6189-CC7F-A539-F1ABF56662AD}"/>
              </a:ext>
            </a:extLst>
          </p:cNvPr>
          <p:cNvSpPr txBox="1"/>
          <p:nvPr/>
        </p:nvSpPr>
        <p:spPr>
          <a:xfrm>
            <a:off x="3829707" y="231074"/>
            <a:ext cx="29807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Larger Mask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1E4ADA-032A-2E42-8DED-B9429A061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888" y="5980112"/>
            <a:ext cx="7150100" cy="469900"/>
          </a:xfrm>
          <a:prstGeom prst="rect">
            <a:avLst/>
          </a:prstGeom>
        </p:spPr>
      </p:pic>
      <p:pic>
        <p:nvPicPr>
          <p:cNvPr id="9" name="Picture 8" descr="A screen shot of a graph&#10;&#10;Description automatically generated">
            <a:extLst>
              <a:ext uri="{FF2B5EF4-FFF2-40B4-BE49-F238E27FC236}">
                <a16:creationId xmlns:a16="http://schemas.microsoft.com/office/drawing/2014/main" id="{C8E4A36A-DC93-5F88-CBE5-60DD11C3F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325" y="1097280"/>
            <a:ext cx="77724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40D920-B755-222F-FFC1-0996345B4EAE}"/>
              </a:ext>
            </a:extLst>
          </p:cNvPr>
          <p:cNvSpPr txBox="1"/>
          <p:nvPr/>
        </p:nvSpPr>
        <p:spPr>
          <a:xfrm>
            <a:off x="3175457" y="457199"/>
            <a:ext cx="58410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Monte Carlo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19850-8B08-DF26-92D3-146DB0FC8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072" y="1226639"/>
            <a:ext cx="4564032" cy="4174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23C1FA-A428-AB26-5A41-C2CD1C297920}"/>
                  </a:ext>
                </a:extLst>
              </p:cNvPr>
              <p:cNvSpPr txBox="1"/>
              <p:nvPr/>
            </p:nvSpPr>
            <p:spPr>
              <a:xfrm>
                <a:off x="306976" y="1226639"/>
                <a:ext cx="7524207" cy="5571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he ring-based+Coleman20 model was used.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 The point sources and the |𝑏|&lt;2</a:t>
                </a:r>
                <a:r>
                  <a:rPr lang="en-US" sz="2400" baseline="300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∘</a:t>
                </a: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 Galactic plane was masked.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err="1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Poissonian</a:t>
                </a: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 simulations were generated for the best-fit parameters of this model.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Each simulation was fit using the ring based+Coleman20 model.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he maximum likelihood for the simulation (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4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>
                            <a:effectLst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sim</m:t>
                        </m:r>
                        <m:r>
                          <m:rPr>
                            <m:nor/>
                          </m:rPr>
                          <a:rPr lang="en-US" sz="2400" i="1">
                            <a:effectLst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 ) was compared to the maximum likelihood for the ring-based+Coleman20 model fit to the Fermi-LAT data (ln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4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>
                            <a:effectLst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data</m:t>
                        </m:r>
                        <m:r>
                          <m:rPr>
                            <m:nor/>
                          </m:rPr>
                          <a:rPr lang="en-US" sz="2400" i="1">
                            <a:effectLst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 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The vertical error bars were estimated from the mean and standard deviation of the simulation samples.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 The horizontal error bars indicate the energy bin widths. </a:t>
                </a: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23C1FA-A428-AB26-5A41-C2CD1C297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76" y="1226639"/>
                <a:ext cx="7524207" cy="5571718"/>
              </a:xfrm>
              <a:prstGeom prst="rect">
                <a:avLst/>
              </a:prstGeom>
              <a:blipFill>
                <a:blip r:embed="rId3"/>
                <a:stretch>
                  <a:fillRect l="-1180" t="-909" r="-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14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4FB5C9-A80F-3F3F-777B-78B84682DA6E}"/>
              </a:ext>
            </a:extLst>
          </p:cNvPr>
          <p:cNvSpPr txBox="1"/>
          <p:nvPr/>
        </p:nvSpPr>
        <p:spPr>
          <a:xfrm>
            <a:off x="4114800" y="97971"/>
            <a:ext cx="48592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skyFACT Modulation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F1724D-F750-7FAA-8D21-22A36DD28020}"/>
              </a:ext>
            </a:extLst>
          </p:cNvPr>
          <p:cNvSpPr txBox="1"/>
          <p:nvPr/>
        </p:nvSpPr>
        <p:spPr>
          <a:xfrm>
            <a:off x="227511" y="1033646"/>
            <a:ext cx="1173697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kyFACT (Storm et al. 2017; Bartels et al. 2018; Calore et al. 2021) uses adaptive template fitting, invoking a large number of modulation parameters whose ranges are controlled by user-input hyper-parameters.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 degree of variation in these modulation parameters is restricted via a </a:t>
            </a:r>
            <a:r>
              <a:rPr lang="en-US" sz="28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penalising</a:t>
            </a:r>
            <a:r>
              <a:rPr lang="en-US" sz="2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likelihood function adding to a standard Poisson likelihood term to prevent overfitting.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For each of the considered background model setup</a:t>
            </a:r>
            <a:r>
              <a:rPr lang="en-AU" sz="2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we performed a fit to the Fermi-LAT data by enabling spatial re-modulation.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We obtain what we call "</a:t>
            </a:r>
            <a:r>
              <a:rPr lang="en-US" sz="28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optimised</a:t>
            </a:r>
            <a:r>
              <a:rPr lang="en-US" sz="2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" versions of the original background model setups.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NZ" sz="24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884E3E-72A9-F3CE-402A-376F73EC1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9" y="323127"/>
            <a:ext cx="5116286" cy="5116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DAFA5-A4DA-F98F-37C2-01130E636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132"/>
            <a:ext cx="5116287" cy="5116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4FB5C9-A80F-3F3F-777B-78B84682DA6E}"/>
              </a:ext>
            </a:extLst>
          </p:cNvPr>
          <p:cNvSpPr txBox="1"/>
          <p:nvPr/>
        </p:nvSpPr>
        <p:spPr>
          <a:xfrm>
            <a:off x="4114800" y="97971"/>
            <a:ext cx="48592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skyFACT Modulation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F1724D-F750-7FAA-8D21-22A36DD28020}"/>
                  </a:ext>
                </a:extLst>
              </p:cNvPr>
              <p:cNvSpPr txBox="1"/>
              <p:nvPr/>
            </p:nvSpPr>
            <p:spPr>
              <a:xfrm>
                <a:off x="75110" y="4932984"/>
                <a:ext cx="11736977" cy="173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(Left</a:t>
                </a:r>
                <a:r>
                  <a:rPr lang="en-US" sz="2400" dirty="0">
                    <a:ea typeface="Aptos" panose="020B0004020202020204" pitchFamily="34" charset="0"/>
                    <a:cs typeface="Times New Roman" panose="02020603050405020304" pitchFamily="18" charset="0"/>
                    <a:sym typeface="Wingdings" pitchFamily="2" charset="2"/>
                  </a:rPr>
                  <a:t>:)</a:t>
                </a: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 Employing skyFACT to perform a template fit with the ring-based astrophysical model components  with a GCE represented by the Coleman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20+</m:t>
                    </m:r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NB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gNFW</m:t>
                    </m:r>
                    <m:sSup>
                      <m:sSupPr>
                        <m:ctrlPr>
                          <a:rPr lang="en-NZ" sz="24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(Right:) Running the same model setup with the full re-modulation power of skyFACT to optimize the employed components.</a:t>
                </a:r>
                <a:endParaRPr lang="en-NZ" sz="2400" dirty="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F1724D-F750-7FAA-8D21-22A36DD28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10" y="4932984"/>
                <a:ext cx="11736977" cy="1731884"/>
              </a:xfrm>
              <a:prstGeom prst="rect">
                <a:avLst/>
              </a:prstGeom>
              <a:blipFill>
                <a:blip r:embed="rId4"/>
                <a:stretch>
                  <a:fillRect l="-648" t="-2920" b="-6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298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4FB5C9-A80F-3F3F-777B-78B84682DA6E}"/>
              </a:ext>
            </a:extLst>
          </p:cNvPr>
          <p:cNvSpPr txBox="1"/>
          <p:nvPr/>
        </p:nvSpPr>
        <p:spPr>
          <a:xfrm>
            <a:off x="4114800" y="97971"/>
            <a:ext cx="48592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skyFACT Modulation</a:t>
            </a:r>
          </a:p>
        </p:txBody>
      </p:sp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D19218CF-E4EE-32A8-630F-7E4464C32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1097280"/>
            <a:ext cx="7772400" cy="4663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D1C0FC-CE43-2DCD-6FE4-59A9CFE85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325" y="6094412"/>
            <a:ext cx="7150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0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8694F4-FC5A-9261-3CE9-F86BA19DF4C2}"/>
              </a:ext>
            </a:extLst>
          </p:cNvPr>
          <p:cNvSpPr txBox="1"/>
          <p:nvPr/>
        </p:nvSpPr>
        <p:spPr>
          <a:xfrm>
            <a:off x="2649264" y="384284"/>
            <a:ext cx="67145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Zhong and Cholis, PRD,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689CA4-2E3D-6815-6DEA-70842BC5AE6C}"/>
              </a:ext>
            </a:extLst>
          </p:cNvPr>
          <p:cNvSpPr txBox="1"/>
          <p:nvPr/>
        </p:nvSpPr>
        <p:spPr>
          <a:xfrm>
            <a:off x="483476" y="1153725"/>
            <a:ext cx="1111994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They use different masks constructed from Fermi point source catalogues and a wavelet method.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They also look at a range of different GALPROP templates.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They find that compared to various stellar bulge profiles, a spherical dark matter annihilation profile has a similar TS to the Coleman20 bulge template.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They use non-gradient descent </a:t>
            </a:r>
            <a:r>
              <a:rPr lang="en-US" sz="3600" dirty="0" err="1"/>
              <a:t>optimisation</a:t>
            </a:r>
            <a:r>
              <a:rPr lang="en-US" sz="36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6119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E1814-7C21-47B6-A517-DE5ED216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080BE-1BF6-5ED6-8D08-A056F2C07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Using the same mask and GALPROP background templates as McDermott,  Zhong, and Cholis, MNRAS (2023),</a:t>
            </a:r>
            <a:r>
              <a:rPr lang="en-US" sz="3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we found the Coleman20 bulge provided a better fit to the </a:t>
            </a:r>
            <a:r>
              <a:rPr lang="en-US" sz="3600" dirty="0"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en-US" sz="3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CE than the dark matter gNFW</a:t>
            </a:r>
            <a:r>
              <a:rPr lang="en-US" sz="36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 </a:t>
            </a:r>
            <a:r>
              <a:rPr lang="en-US" sz="3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template.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 This conclusion was robust to using ring-based background templates, significantly larger masks and also skyFACT modulation.</a:t>
            </a:r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8649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F9D6E-B4A7-B22A-0035-4846A94F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63" y="1795966"/>
            <a:ext cx="3864140" cy="366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B20D3-CA48-9803-4819-0F69C597F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529" y="1911349"/>
            <a:ext cx="3863571" cy="3664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35AD9B2-10FB-F2F6-7768-9616E23055DA}"/>
                  </a:ext>
                </a:extLst>
              </p:cNvPr>
              <p:cNvSpPr txBox="1"/>
              <p:nvPr/>
            </p:nvSpPr>
            <p:spPr>
              <a:xfrm>
                <a:off x="1857" y="5508702"/>
                <a:ext cx="9514592" cy="111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GCE spectra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NZ" sz="24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gNFW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 template as well as the four bulge templates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In the left panel, t</a:t>
                </a: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he GALPROP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-based background model </a:t>
                </a:r>
                <a:r>
                  <a:rPr lang="en-AU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is used.</a:t>
                </a:r>
                <a:endParaRPr lang="en-NZ" sz="2400" dirty="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35AD9B2-10FB-F2F6-7768-9616E2305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" y="5508702"/>
                <a:ext cx="9514592" cy="1116331"/>
              </a:xfrm>
              <a:prstGeom prst="rect">
                <a:avLst/>
              </a:prstGeom>
              <a:blipFill>
                <a:blip r:embed="rId4"/>
                <a:stretch>
                  <a:fillRect l="-933"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A37769A-1E87-42D3-254B-C2D4244ECD9C}"/>
              </a:ext>
            </a:extLst>
          </p:cNvPr>
          <p:cNvSpPr txBox="1"/>
          <p:nvPr/>
        </p:nvSpPr>
        <p:spPr>
          <a:xfrm>
            <a:off x="4928839" y="780585"/>
            <a:ext cx="2928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GCE spectra</a:t>
            </a:r>
          </a:p>
        </p:txBody>
      </p:sp>
    </p:spTree>
    <p:extLst>
      <p:ext uri="{BB962C8B-B14F-4D97-AF65-F5344CB8AC3E}">
        <p14:creationId xmlns:p14="http://schemas.microsoft.com/office/powerpoint/2010/main" val="39838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263EF-BE36-A8ED-56CD-207AC743034C}"/>
              </a:ext>
            </a:extLst>
          </p:cNvPr>
          <p:cNvSpPr txBox="1"/>
          <p:nvPr/>
        </p:nvSpPr>
        <p:spPr>
          <a:xfrm>
            <a:off x="630936" y="640080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Background Spectra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D1545-E21F-8E91-04EA-FDAE4FB45D93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Best-fit spectra for the HI, H2, ICS, negative and positive dust corrections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Ring-based background model.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The results are obtained with no GCE template and are from the L-BFGS-B algorithm.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483CEC-4A19-773F-3160-2C114FE65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847688"/>
            <a:ext cx="5458968" cy="516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481D-7241-8D47-9ED7-CF87F0E1F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AA84BF-2E6D-0D3D-C9FE-8817ADB5409C}"/>
              </a:ext>
            </a:extLst>
          </p:cNvPr>
          <p:cNvSpPr txBox="1"/>
          <p:nvPr/>
        </p:nvSpPr>
        <p:spPr>
          <a:xfrm>
            <a:off x="385354" y="156754"/>
            <a:ext cx="119232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Isotropic Diffuse Gamma-Ray Background Emission (IGRB) Spectrum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834D40-42D4-48B3-92D5-1D9AC1B11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863" y="1603303"/>
            <a:ext cx="4008120" cy="3864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17F61-A5C8-9501-45DE-EEB6A0D4C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354" y="1681842"/>
            <a:ext cx="4010400" cy="38671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456248-5B30-2D22-D858-7DE2802B6FA9}"/>
              </a:ext>
            </a:extLst>
          </p:cNvPr>
          <p:cNvSpPr txBox="1"/>
          <p:nvPr/>
        </p:nvSpPr>
        <p:spPr>
          <a:xfrm>
            <a:off x="209006" y="5468276"/>
            <a:ext cx="11547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above spectra are for the GALPROP-based background model, using different GCE templates (including no excess).</a:t>
            </a:r>
          </a:p>
        </p:txBody>
      </p:sp>
    </p:spTree>
    <p:extLst>
      <p:ext uri="{BB962C8B-B14F-4D97-AF65-F5344CB8AC3E}">
        <p14:creationId xmlns:p14="http://schemas.microsoft.com/office/powerpoint/2010/main" val="21861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AA84BF-2E6D-0D3D-C9FE-8817ADB5409C}"/>
              </a:ext>
            </a:extLst>
          </p:cNvPr>
          <p:cNvSpPr txBox="1"/>
          <p:nvPr/>
        </p:nvSpPr>
        <p:spPr>
          <a:xfrm>
            <a:off x="385354" y="156754"/>
            <a:ext cx="119232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Isotropic Diffuse Gamma-Ray Background Emission (IGRB) Spectrum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56248-5B30-2D22-D858-7DE2802B6FA9}"/>
              </a:ext>
            </a:extLst>
          </p:cNvPr>
          <p:cNvSpPr txBox="1"/>
          <p:nvPr/>
        </p:nvSpPr>
        <p:spPr>
          <a:xfrm>
            <a:off x="209006" y="5468276"/>
            <a:ext cx="11547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above spectra are for the Ring-based background model, using different GCE templates (including no excess).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5A844-3C3F-DE87-A2B9-B3432AF1D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921" y="1794510"/>
            <a:ext cx="3200400" cy="308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F63A50-A7C0-12FB-9818-7E23A0087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726" y="1794510"/>
            <a:ext cx="3200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BE12A-AE56-5540-BFE9-AD0E3605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Distribution of Disk and Bulge Millisecond Pulsars (MSPs)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6BB6D-B159-0245-AB6E-E1492DB21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1078"/>
            <a:ext cx="5334000" cy="394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7CA913-F104-324B-8D58-535CA663B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21078"/>
            <a:ext cx="5334000" cy="3949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41D99E-608D-1D5D-43C9-64F988C9FAB6}"/>
              </a:ext>
            </a:extLst>
          </p:cNvPr>
          <p:cNvSpPr txBox="1"/>
          <p:nvPr/>
        </p:nvSpPr>
        <p:spPr>
          <a:xfrm>
            <a:off x="688156" y="6033155"/>
            <a:ext cx="11503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 </a:t>
            </a:r>
            <a:r>
              <a:rPr lang="en-NZ" i="1" dirty="0">
                <a:effectLst/>
              </a:rPr>
              <a:t>Ploeg, Gordon, Crocker, and Macias, “Comparing the Galactic Bulge and Galactic Disk Millisecond Pulsars”, JCAP12(2020)035 </a:t>
            </a:r>
            <a:r>
              <a:rPr lang="en-NZ" dirty="0">
                <a:effectLst/>
              </a:rPr>
              <a:t>for more details.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1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C6468-4467-6448-9D76-9D28B7CD9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Edge-on view of the Milky Way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48D77-059B-5C45-96EB-0B96CE277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57" y="1478431"/>
            <a:ext cx="6400800" cy="525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5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5C0D-4D1E-5ED0-7E82-85BFBA1D7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Galactic Center Excess Candidates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B9CC76-A9C2-0872-C5E3-816F91520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86" y="1675227"/>
            <a:ext cx="10081627" cy="43941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62B0EF8-4684-F8DE-4583-2E73E3C81D80}"/>
                  </a:ext>
                </a:extLst>
              </p14:cNvPr>
              <p14:cNvContentPartPr/>
              <p14:nvPr/>
            </p14:nvContentPartPr>
            <p14:xfrm>
              <a:off x="10342649" y="6290218"/>
              <a:ext cx="267533" cy="369808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62B0EF8-4684-F8DE-4583-2E73E3C81D8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0327145" y="6274719"/>
                <a:ext cx="298180" cy="4004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6CBF0EF-E198-9E59-C386-9863CD874616}"/>
                  </a:ext>
                </a:extLst>
              </p14:cNvPr>
              <p14:cNvContentPartPr/>
              <p14:nvPr/>
            </p14:nvContentPartPr>
            <p14:xfrm>
              <a:off x="10698589" y="6328932"/>
              <a:ext cx="30047" cy="301047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6CBF0EF-E198-9E59-C386-9863CD874616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0683384" y="6313790"/>
                <a:ext cx="60818" cy="3316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DCF242E-F34C-CAEA-9A24-241F01E60BB2}"/>
                  </a:ext>
                </a:extLst>
              </p14:cNvPr>
              <p14:cNvContentPartPr/>
              <p14:nvPr/>
            </p14:nvContentPartPr>
            <p14:xfrm>
              <a:off x="10728059" y="6285017"/>
              <a:ext cx="182015" cy="9303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DCF242E-F34C-CAEA-9A24-241F01E60BB2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0712561" y="6269452"/>
                <a:ext cx="212651" cy="123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FCC5160-6285-078D-5CB5-2FCF67451ED3}"/>
                  </a:ext>
                </a:extLst>
              </p14:cNvPr>
              <p14:cNvContentPartPr/>
              <p14:nvPr/>
            </p14:nvContentPartPr>
            <p14:xfrm>
              <a:off x="10713613" y="6466455"/>
              <a:ext cx="152546" cy="15023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FCC5160-6285-078D-5CB5-2FCF67451ED3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0698106" y="6451066"/>
                <a:ext cx="183199" cy="461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5237502-709E-2C2E-FB8F-EC5D4CC31786}"/>
                  </a:ext>
                </a:extLst>
              </p14:cNvPr>
              <p14:cNvContentPartPr/>
              <p14:nvPr/>
            </p14:nvContentPartPr>
            <p14:xfrm>
              <a:off x="10939542" y="6202966"/>
              <a:ext cx="289490" cy="375008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5237502-709E-2C2E-FB8F-EC5D4CC31786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0924419" y="6187476"/>
                <a:ext cx="320095" cy="4056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C88A8B5-1EFF-31B3-D501-61BFD9D120E6}"/>
                  </a:ext>
                </a:extLst>
              </p14:cNvPr>
              <p14:cNvContentPartPr/>
              <p14:nvPr/>
            </p14:nvContentPartPr>
            <p14:xfrm>
              <a:off x="11581178" y="5955778"/>
              <a:ext cx="7920" cy="30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C88A8B5-1EFF-31B3-D501-61BFD9D120E6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1566058" y="5940658"/>
                <a:ext cx="38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29E2819-DA34-C51E-54C5-21ACFF3153F8}"/>
                  </a:ext>
                </a:extLst>
              </p14:cNvPr>
              <p14:cNvContentPartPr/>
              <p14:nvPr/>
            </p14:nvContentPartPr>
            <p14:xfrm>
              <a:off x="11466698" y="5894578"/>
              <a:ext cx="505440" cy="275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29E2819-DA34-C51E-54C5-21ACFF3153F8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1451218" y="5879458"/>
                <a:ext cx="53568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0DBE0C68-B91C-B33B-CD8B-A26D148D612A}"/>
                  </a:ext>
                </a:extLst>
              </p14:cNvPr>
              <p14:cNvContentPartPr/>
              <p14:nvPr/>
            </p14:nvContentPartPr>
            <p14:xfrm>
              <a:off x="10456538" y="5496778"/>
              <a:ext cx="268200" cy="642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0DBE0C68-B91C-B33B-CD8B-A26D148D612A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0441418" y="5481658"/>
                <a:ext cx="298800" cy="67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4021DD1-C50F-0351-12D0-CE936F339898}"/>
                  </a:ext>
                </a:extLst>
              </p14:cNvPr>
              <p14:cNvContentPartPr/>
              <p14:nvPr/>
            </p14:nvContentPartPr>
            <p14:xfrm>
              <a:off x="10540778" y="5458618"/>
              <a:ext cx="252720" cy="2833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4021DD1-C50F-0351-12D0-CE936F339898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0525658" y="5443138"/>
                <a:ext cx="28332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4FEEFCD-5A48-A735-674B-83073565B6B6}"/>
                  </a:ext>
                </a:extLst>
              </p14:cNvPr>
              <p14:cNvContentPartPr/>
              <p14:nvPr/>
            </p14:nvContentPartPr>
            <p14:xfrm>
              <a:off x="7052018" y="1709578"/>
              <a:ext cx="306360" cy="6660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4FEEFCD-5A48-A735-674B-83073565B6B6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036898" y="1694458"/>
                <a:ext cx="33696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8C57DD8-ED6A-8D7B-D496-27E6A462DB16}"/>
                  </a:ext>
                </a:extLst>
              </p14:cNvPr>
              <p14:cNvContentPartPr/>
              <p14:nvPr/>
            </p14:nvContentPartPr>
            <p14:xfrm>
              <a:off x="7289258" y="1896778"/>
              <a:ext cx="230040" cy="4406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8C57DD8-ED6A-8D7B-D496-27E6A462DB16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274138" y="1881658"/>
                <a:ext cx="260280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74CD8C9-9014-2325-C10D-311613E3E9D9}"/>
                  </a:ext>
                </a:extLst>
              </p14:cNvPr>
              <p14:cNvContentPartPr/>
              <p14:nvPr/>
            </p14:nvContentPartPr>
            <p14:xfrm>
              <a:off x="7557098" y="1847458"/>
              <a:ext cx="283320" cy="5130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74CD8C9-9014-2325-C10D-311613E3E9D9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7541978" y="1832338"/>
                <a:ext cx="31392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062CB23-A14E-D550-1564-EF1DBAF4D091}"/>
                  </a:ext>
                </a:extLst>
              </p14:cNvPr>
              <p14:cNvContentPartPr/>
              <p14:nvPr/>
            </p14:nvContentPartPr>
            <p14:xfrm>
              <a:off x="7748258" y="1678258"/>
              <a:ext cx="329400" cy="8658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062CB23-A14E-D550-1564-EF1DBAF4D091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733138" y="1663138"/>
                <a:ext cx="360000" cy="89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C636039-C8A0-B2A7-EF6E-559BF641B3D1}"/>
                  </a:ext>
                </a:extLst>
              </p14:cNvPr>
              <p14:cNvContentPartPr/>
              <p14:nvPr/>
            </p14:nvContentPartPr>
            <p14:xfrm>
              <a:off x="9989978" y="6384178"/>
              <a:ext cx="230040" cy="360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C636039-C8A0-B2A7-EF6E-559BF641B3D1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9974858" y="6369058"/>
                <a:ext cx="260280" cy="39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8C1ACBA-95FF-9C12-A56C-F098E2755218}"/>
                  </a:ext>
                </a:extLst>
              </p14:cNvPr>
              <p14:cNvContentPartPr/>
              <p14:nvPr/>
            </p14:nvContentPartPr>
            <p14:xfrm>
              <a:off x="9951818" y="6391738"/>
              <a:ext cx="252720" cy="3830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8C1ACBA-95FF-9C12-A56C-F098E2755218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9936338" y="6376618"/>
                <a:ext cx="283320" cy="41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14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Galactic Diffuse  Emission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4295" y="502920"/>
            <a:ext cx="689457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Generated  using gas column densities, and a GALPROP (Strong+2007) generated Inverse Compton (IC) intensity map.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4151" y="2290936"/>
            <a:ext cx="9451505" cy="395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4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0F34A842-BB6E-51E1-B45B-972E4C8B8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1">
            <a:extLst>
              <a:ext uri="{FF2B5EF4-FFF2-40B4-BE49-F238E27FC236}">
                <a16:creationId xmlns:a16="http://schemas.microsoft.com/office/drawing/2014/main" id="{AB1AC435-8625-44E3-5BDE-76915DE6B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476250"/>
            <a:ext cx="38877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/>
              <a:t>Used Pohl et al. (2008) 3D hydrodynamic model.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60DAE7-3E19-F043-8642-84671CECFD4C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Bulge Templates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727751-15C0-991C-FAAF-A035341DE6FA}"/>
              </a:ext>
            </a:extLst>
          </p:cNvPr>
          <p:cNvSpPr txBox="1"/>
          <p:nvPr/>
        </p:nvSpPr>
        <p:spPr>
          <a:xfrm>
            <a:off x="1149582" y="4612652"/>
            <a:ext cx="2340192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7240">
              <a:spcAft>
                <a:spcPts val="600"/>
              </a:spcAft>
            </a:pPr>
            <a:r>
              <a:rPr lang="en-US" sz="204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Freudenreich</a:t>
            </a:r>
            <a:r>
              <a:rPr lang="en-US" sz="20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(1998)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859150-635B-8117-42D0-D7A77B042405}"/>
              </a:ext>
            </a:extLst>
          </p:cNvPr>
          <p:cNvSpPr txBox="1"/>
          <p:nvPr/>
        </p:nvSpPr>
        <p:spPr>
          <a:xfrm>
            <a:off x="3875437" y="4612652"/>
            <a:ext cx="1920910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7240">
              <a:spcAft>
                <a:spcPts val="600"/>
              </a:spcAft>
            </a:pPr>
            <a:r>
              <a:rPr lang="en-US" sz="204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Cao et al. (2013)</a:t>
            </a:r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047B85-CC2E-5A74-9E67-AB5934E76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9919" y="2300560"/>
            <a:ext cx="2622808" cy="21459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3BFAD5-AACB-AC36-3EE5-4EC436F76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905" y="2300560"/>
            <a:ext cx="2622808" cy="21459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584055-7B1A-AA65-3E84-5F6D7413D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255" y="2300560"/>
            <a:ext cx="2622808" cy="21459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AA16DC-3658-F862-5484-9546F8C93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88" y="2300560"/>
            <a:ext cx="2622808" cy="21459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062084-7BC6-5D83-75AA-0A819FAABCC2}"/>
              </a:ext>
            </a:extLst>
          </p:cNvPr>
          <p:cNvSpPr txBox="1"/>
          <p:nvPr/>
        </p:nvSpPr>
        <p:spPr>
          <a:xfrm>
            <a:off x="6152042" y="4605577"/>
            <a:ext cx="2456313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7240">
              <a:spcAft>
                <a:spcPts val="600"/>
              </a:spcAft>
            </a:pPr>
            <a:r>
              <a:rPr lang="en-US" sz="204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Coleman et al. (2020)</a:t>
            </a:r>
            <a:endParaRPr lang="en-US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761C5F-FBE6-E54E-85C8-1418D01B2F4F}"/>
              </a:ext>
            </a:extLst>
          </p:cNvPr>
          <p:cNvSpPr txBox="1"/>
          <p:nvPr/>
        </p:nvSpPr>
        <p:spPr>
          <a:xfrm>
            <a:off x="8619919" y="4612652"/>
            <a:ext cx="2753959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77240">
              <a:spcAft>
                <a:spcPts val="600"/>
              </a:spcAft>
            </a:pPr>
            <a:r>
              <a:rPr lang="en-US" sz="204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McDermott et al. (2023)</a:t>
            </a:r>
            <a:endParaRPr 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3F69F6-8478-177D-519A-16E96BF34905}"/>
              </a:ext>
            </a:extLst>
          </p:cNvPr>
          <p:cNvSpPr txBox="1"/>
          <p:nvPr/>
        </p:nvSpPr>
        <p:spPr>
          <a:xfrm>
            <a:off x="838200" y="5710510"/>
            <a:ext cx="10598671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1465" indent="-291465" defTabSz="7772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Bulge templates after they are convolved with the point spread function (PSF) at 1.02-1.32 GeV.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B6BDFD5-4EC4-5A9C-22B6-A38F783B83B5}"/>
                  </a:ext>
                </a:extLst>
              </p14:cNvPr>
              <p14:cNvContentPartPr/>
              <p14:nvPr/>
            </p14:nvContentPartPr>
            <p14:xfrm>
              <a:off x="1750298" y="5111938"/>
              <a:ext cx="872640" cy="451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B6BDFD5-4EC4-5A9C-22B6-A38F783B83B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5178" y="5096818"/>
                <a:ext cx="902880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44B1A2D-849D-24F7-78B5-4214AB3C16C7}"/>
                  </a:ext>
                </a:extLst>
              </p14:cNvPr>
              <p14:cNvContentPartPr/>
              <p14:nvPr/>
            </p14:nvContentPartPr>
            <p14:xfrm>
              <a:off x="2653178" y="4989538"/>
              <a:ext cx="252720" cy="666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44B1A2D-849D-24F7-78B5-4214AB3C16C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37698" y="4974418"/>
                <a:ext cx="28332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EB20863-1583-D883-3515-E461A9B4F0D0}"/>
                  </a:ext>
                </a:extLst>
              </p14:cNvPr>
              <p14:cNvContentPartPr/>
              <p14:nvPr/>
            </p14:nvContentPartPr>
            <p14:xfrm>
              <a:off x="1436738" y="5035618"/>
              <a:ext cx="260640" cy="536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EB20863-1583-D883-3515-E461A9B4F0D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21258" y="5020138"/>
                <a:ext cx="290880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23E3139-F0FC-780C-6121-2FDAB3E1BBBB}"/>
                  </a:ext>
                </a:extLst>
              </p14:cNvPr>
              <p14:cNvContentPartPr/>
              <p14:nvPr/>
            </p14:nvContentPartPr>
            <p14:xfrm>
              <a:off x="9148298" y="4958938"/>
              <a:ext cx="1675800" cy="581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23E3139-F0FC-780C-6121-2FDAB3E1BBB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133178" y="4943818"/>
                <a:ext cx="1706400" cy="61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EC52278-A1A7-90BA-CE13-1372FB9930AF}"/>
                  </a:ext>
                </a:extLst>
              </p14:cNvPr>
              <p14:cNvContentPartPr/>
              <p14:nvPr/>
            </p14:nvContentPartPr>
            <p14:xfrm>
              <a:off x="9094738" y="950116"/>
              <a:ext cx="168840" cy="207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EC52278-A1A7-90BA-CE13-1372FB9930A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79258" y="934609"/>
                <a:ext cx="199440" cy="2376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D95DD9C-DB66-42D9-9C8D-AAD64AF361BC}"/>
                  </a:ext>
                </a:extLst>
              </p14:cNvPr>
              <p14:cNvContentPartPr/>
              <p14:nvPr/>
            </p14:nvContentPartPr>
            <p14:xfrm>
              <a:off x="9278338" y="965596"/>
              <a:ext cx="160920" cy="153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D95DD9C-DB66-42D9-9C8D-AAD64AF361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262893" y="950116"/>
                <a:ext cx="191452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F346734-D68E-DA0B-C3A8-AD4CD8F3BF5D}"/>
                  </a:ext>
                </a:extLst>
              </p14:cNvPr>
              <p14:cNvContentPartPr/>
              <p14:nvPr/>
            </p14:nvContentPartPr>
            <p14:xfrm>
              <a:off x="9431338" y="598396"/>
              <a:ext cx="207000" cy="520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F346734-D68E-DA0B-C3A8-AD4CD8F3BF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415858" y="582916"/>
                <a:ext cx="237600" cy="55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7A53E77-72F1-E163-D2B8-2C62F5C27F80}"/>
                  </a:ext>
                </a:extLst>
              </p14:cNvPr>
              <p14:cNvContentPartPr/>
              <p14:nvPr/>
            </p14:nvContentPartPr>
            <p14:xfrm>
              <a:off x="9806098" y="888916"/>
              <a:ext cx="191520" cy="2221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7A53E77-72F1-E163-D2B8-2C62F5C27F8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790618" y="873436"/>
                <a:ext cx="22212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3608F61-6970-7CD3-1B97-57FA5125E3FB}"/>
                  </a:ext>
                </a:extLst>
              </p14:cNvPr>
              <p14:cNvContentPartPr/>
              <p14:nvPr/>
            </p14:nvContentPartPr>
            <p14:xfrm>
              <a:off x="10073938" y="644116"/>
              <a:ext cx="176400" cy="489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3608F61-6970-7CD3-1B97-57FA5125E3F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058458" y="628636"/>
                <a:ext cx="20700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B96FF2A-1CE4-B4B1-51A4-8A2A576CBBBE}"/>
                  </a:ext>
                </a:extLst>
              </p14:cNvPr>
              <p14:cNvContentPartPr/>
              <p14:nvPr/>
            </p14:nvContentPartPr>
            <p14:xfrm>
              <a:off x="10273018" y="950116"/>
              <a:ext cx="199440" cy="1915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B96FF2A-1CE4-B4B1-51A4-8A2A576CBBB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257538" y="934636"/>
                <a:ext cx="23004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72B2D70-0348-B9D1-19D9-25D194C27C9C}"/>
                  </a:ext>
                </a:extLst>
              </p14:cNvPr>
              <p14:cNvContentPartPr/>
              <p14:nvPr/>
            </p14:nvContentPartPr>
            <p14:xfrm>
              <a:off x="10479298" y="888916"/>
              <a:ext cx="559080" cy="451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72B2D70-0348-B9D1-19D9-25D194C27C9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464168" y="873796"/>
                <a:ext cx="589700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785E756-EF1E-5CBE-CB1D-6FC95B1BEE35}"/>
                  </a:ext>
                </a:extLst>
              </p14:cNvPr>
              <p14:cNvContentPartPr/>
              <p14:nvPr/>
            </p14:nvContentPartPr>
            <p14:xfrm>
              <a:off x="9331898" y="1333378"/>
              <a:ext cx="2532600" cy="5734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785E756-EF1E-5CBE-CB1D-6FC95B1BEE3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316778" y="1318258"/>
                <a:ext cx="2563200" cy="60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7021645-B811-4061-7D1B-07A248F33FC9}"/>
                  </a:ext>
                </a:extLst>
              </p14:cNvPr>
              <p14:cNvContentPartPr/>
              <p14:nvPr/>
            </p14:nvContentPartPr>
            <p14:xfrm>
              <a:off x="8192138" y="1432018"/>
              <a:ext cx="903240" cy="4824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7021645-B811-4061-7D1B-07A248F33FC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176658" y="1416898"/>
                <a:ext cx="933480" cy="5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D7CA79EB-14A9-839E-4845-91A0CFD6E731}"/>
                  </a:ext>
                </a:extLst>
              </p14:cNvPr>
              <p14:cNvContentPartPr/>
              <p14:nvPr/>
            </p14:nvContentPartPr>
            <p14:xfrm>
              <a:off x="11275258" y="851476"/>
              <a:ext cx="726840" cy="2901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D7CA79EB-14A9-839E-4845-91A0CFD6E73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259786" y="836356"/>
                <a:ext cx="757425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30D42E9C-23C5-E685-0F58-0EF17CC608A7}"/>
                  </a:ext>
                </a:extLst>
              </p14:cNvPr>
              <p14:cNvContentPartPr/>
              <p14:nvPr/>
            </p14:nvContentPartPr>
            <p14:xfrm>
              <a:off x="6328803" y="932407"/>
              <a:ext cx="1662120" cy="40212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30D42E9C-23C5-E685-0F58-0EF17CC608A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13323" y="916927"/>
                <a:ext cx="169272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9C48347D-9F5A-7292-7FA6-643CD046D17A}"/>
                  </a:ext>
                </a:extLst>
              </p14:cNvPr>
              <p14:cNvContentPartPr/>
              <p14:nvPr/>
            </p14:nvContentPartPr>
            <p14:xfrm>
              <a:off x="8130603" y="945007"/>
              <a:ext cx="743760" cy="28908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9C48347D-9F5A-7292-7FA6-643CD046D17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115123" y="929527"/>
                <a:ext cx="77436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F6D86AC0-2CE7-F326-6C57-BE0B9B05C566}"/>
                  </a:ext>
                </a:extLst>
              </p14:cNvPr>
              <p14:cNvContentPartPr/>
              <p14:nvPr/>
            </p14:nvContentPartPr>
            <p14:xfrm>
              <a:off x="11913032" y="1679484"/>
              <a:ext cx="18000" cy="1332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F6D86AC0-2CE7-F326-6C57-BE0B9B05C56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1897912" y="1664364"/>
                <a:ext cx="482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D0A974DE-5466-BCD3-5440-4BD9B9A12E61}"/>
                  </a:ext>
                </a:extLst>
              </p14:cNvPr>
              <p14:cNvContentPartPr/>
              <p14:nvPr/>
            </p14:nvContentPartPr>
            <p14:xfrm>
              <a:off x="7517792" y="1609284"/>
              <a:ext cx="516600" cy="57780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D0A974DE-5466-BCD3-5440-4BD9B9A12E6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02672" y="1594164"/>
                <a:ext cx="546840" cy="60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34A83FA4-8454-6011-22FF-F17946CC5397}"/>
                  </a:ext>
                </a:extLst>
              </p14:cNvPr>
              <p14:cNvContentPartPr/>
              <p14:nvPr/>
            </p14:nvContentPartPr>
            <p14:xfrm>
              <a:off x="7491512" y="2046684"/>
              <a:ext cx="175320" cy="21024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34A83FA4-8454-6011-22FF-F17946CC539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76392" y="2031564"/>
                <a:ext cx="205920" cy="24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135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D5D2B1-F9F3-1D4A-E48E-D75605861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671" y="1679877"/>
            <a:ext cx="4189184" cy="349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22DAB5-6AD4-EDAE-348F-368BF6D74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903" y="1679877"/>
            <a:ext cx="4188041" cy="3498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C6DF01-6189-CC7F-A539-F1ABF56662AD}"/>
              </a:ext>
            </a:extLst>
          </p:cNvPr>
          <p:cNvSpPr txBox="1"/>
          <p:nvPr/>
        </p:nvSpPr>
        <p:spPr>
          <a:xfrm>
            <a:off x="5280135" y="588426"/>
            <a:ext cx="16317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130A70-0CB6-FE29-375D-BF847E5DBB69}"/>
                  </a:ext>
                </a:extLst>
              </p:cNvPr>
              <p:cNvSpPr txBox="1"/>
              <p:nvPr/>
            </p:nvSpPr>
            <p:spPr>
              <a:xfrm>
                <a:off x="0" y="5178123"/>
                <a:ext cx="9214959" cy="1875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As used by McDermott,  Zhong, and Cholis, MNRAS (2023).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Best-fit count maps (in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4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 scale) for the gas-correlated component.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The GALPROP-based is the GALPROP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4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b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 based background model.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We show the 6th energy bin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(1.02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1.32</m:t>
                    </m:r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GeV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NZ" sz="2400" dirty="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130A70-0CB6-FE29-375D-BF847E5DB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78123"/>
                <a:ext cx="9214959" cy="1875193"/>
              </a:xfrm>
              <a:prstGeom prst="rect">
                <a:avLst/>
              </a:prstGeom>
              <a:blipFill>
                <a:blip r:embed="rId4"/>
                <a:stretch>
                  <a:fillRect l="-964" t="-2685" r="-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9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id with red and blue dots&#10;&#10;Description automatically generated">
            <a:extLst>
              <a:ext uri="{FF2B5EF4-FFF2-40B4-BE49-F238E27FC236}">
                <a16:creationId xmlns:a16="http://schemas.microsoft.com/office/drawing/2014/main" id="{6AF9A6ED-F1A0-D2E4-267B-AA10D4718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4" y="1014412"/>
            <a:ext cx="9739313" cy="5843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CE66E-C122-B464-676A-96536AF37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0" y="293687"/>
            <a:ext cx="7150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1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{C4575C3F-3579-DB4C-9CE6-A701C87C8BA3}tf16401378</Template>
  <TotalTime>31050</TotalTime>
  <Words>818</Words>
  <Application>Microsoft Macintosh PowerPoint</Application>
  <PresentationFormat>Widescreen</PresentationFormat>
  <Paragraphs>63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-apple-system</vt:lpstr>
      <vt:lpstr>Aptos</vt:lpstr>
      <vt:lpstr>Arial</vt:lpstr>
      <vt:lpstr>Calibri</vt:lpstr>
      <vt:lpstr>Calibri Light</vt:lpstr>
      <vt:lpstr>Cambria Math</vt:lpstr>
      <vt:lpstr>Office Theme</vt:lpstr>
      <vt:lpstr>Robust inference of the Galactic centre gamma-ray excess spatial properties</vt:lpstr>
      <vt:lpstr>PowerPoint Presentation</vt:lpstr>
      <vt:lpstr>Edge-on view of the Milky Way</vt:lpstr>
      <vt:lpstr>Galactic Center Excess Candidates</vt:lpstr>
      <vt:lpstr>Galactic Diffuse  Emission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Distribution of Disk and Bulge Millisecond Pulsars (MSPs)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Gamma Rays to Constrain Dark Matter</dc:title>
  <dc:creator>Chris Gordon</dc:creator>
  <cp:lastModifiedBy>Sylvia Gordon</cp:lastModifiedBy>
  <cp:revision>73</cp:revision>
  <dcterms:created xsi:type="dcterms:W3CDTF">2022-06-22T00:08:36Z</dcterms:created>
  <dcterms:modified xsi:type="dcterms:W3CDTF">2024-07-11T03:50:45Z</dcterms:modified>
</cp:coreProperties>
</file>