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2" r:id="rId1"/>
  </p:sldMasterIdLst>
  <p:notesMasterIdLst>
    <p:notesMasterId r:id="rId22"/>
  </p:notesMasterIdLst>
  <p:handoutMasterIdLst>
    <p:handoutMasterId r:id="rId23"/>
  </p:handoutMasterIdLst>
  <p:sldIdLst>
    <p:sldId id="367" r:id="rId2"/>
    <p:sldId id="276" r:id="rId3"/>
    <p:sldId id="428" r:id="rId4"/>
    <p:sldId id="363" r:id="rId5"/>
    <p:sldId id="906" r:id="rId6"/>
    <p:sldId id="273" r:id="rId7"/>
    <p:sldId id="438" r:id="rId8"/>
    <p:sldId id="257" r:id="rId9"/>
    <p:sldId id="258" r:id="rId10"/>
    <p:sldId id="324" r:id="rId11"/>
    <p:sldId id="341" r:id="rId12"/>
    <p:sldId id="340" r:id="rId13"/>
    <p:sldId id="903" r:id="rId14"/>
    <p:sldId id="905" r:id="rId15"/>
    <p:sldId id="337" r:id="rId16"/>
    <p:sldId id="902" r:id="rId17"/>
    <p:sldId id="330" r:id="rId18"/>
    <p:sldId id="298" r:id="rId19"/>
    <p:sldId id="901" r:id="rId20"/>
    <p:sldId id="904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912" userDrawn="1">
          <p15:clr>
            <a:srgbClr val="A4A3A4"/>
          </p15:clr>
        </p15:guide>
        <p15:guide id="3" pos="5745" userDrawn="1">
          <p15:clr>
            <a:srgbClr val="A4A3A4"/>
          </p15:clr>
        </p15:guide>
        <p15:guide id="4" orient="horz" pos="3430" userDrawn="1">
          <p15:clr>
            <a:srgbClr val="A4A3A4"/>
          </p15:clr>
        </p15:guide>
        <p15:guide id="5" orient="horz" pos="136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F2F2F2"/>
    <a:srgbClr val="2E4B80"/>
    <a:srgbClr val="FF0000"/>
    <a:srgbClr val="0000FF"/>
    <a:srgbClr val="E9EBF5"/>
    <a:srgbClr val="254885"/>
    <a:srgbClr val="AFD5EE"/>
    <a:srgbClr val="264987"/>
    <a:srgbClr val="2765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 autoAdjust="0"/>
  </p:normalViewPr>
  <p:slideViewPr>
    <p:cSldViewPr snapToGrid="0">
      <p:cViewPr varScale="1">
        <p:scale>
          <a:sx n="103" d="100"/>
          <a:sy n="103" d="100"/>
        </p:scale>
        <p:origin x="216" y="636"/>
      </p:cViewPr>
      <p:guideLst>
        <p:guide pos="1912"/>
        <p:guide pos="5745"/>
        <p:guide orient="horz" pos="3430"/>
        <p:guide orient="horz" pos="136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ED13D87E-6744-427E-99F4-58422266FF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72467D3-3794-46BE-8C93-0F8F0D9C1A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D55808-B4C2-4CE2-9564-9D5F6F923731}" type="datetimeFigureOut">
              <a:rPr lang="it-IT" smtClean="0"/>
              <a:t>19/03/2024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9AA6AAA-E039-454E-A7D0-7A2BD818AB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F9549C3-0E6F-4C37-992B-878E91FDCB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F3D7B8-970D-4EC3-94C7-0951EB42695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46441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ED774-F476-4ED9-A667-5F141FA1B612}" type="datetimeFigureOut">
              <a:rPr lang="it-IT" smtClean="0"/>
              <a:t>19/03/2024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8940B7-3518-4144-BE53-150F2D66BDF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71296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40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54C87-70AA-4FFE-984B-0DE5AD238F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B3341D-52DB-4DC0-B789-2586DCE4DC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30C9D-FB09-48FF-B370-4903E5FFF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C8ABA-2728-4233-92C1-C3B7FB65FC0F}" type="datetime1">
              <a:rPr lang="it-IT" smtClean="0"/>
              <a:t>19/03/2024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F3AB3-1B64-4391-B00A-2E6CBC019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5EA81A-5F23-413B-A813-E3A000F6B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FCCD8-3932-48E0-A36E-605E7F86730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9528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F789C-B138-4D8E-BCD4-E63636337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5E40F1-8293-4D37-8A03-92D781A3C9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7EC9A4-FC85-45E9-B56A-7115462EB6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41B8CC-C00C-414D-B164-BF2B7AEE5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88035-A082-4C8C-916C-DBA52FD6B831}" type="datetime1">
              <a:rPr lang="it-IT" smtClean="0"/>
              <a:t>19/03/2024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483777-24DC-4C53-A94E-AE67AE735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4157E1-2856-4C19-9DD3-ED40AD8EE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FCCD8-3932-48E0-A36E-605E7F86730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8022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67F62-0579-4AE7-8E69-F385FBE4B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748DC0-94EE-462C-89EB-5B03508412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E2E52-17DA-45AF-967D-70B4EE343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32BF-81E9-4F24-AC8C-1846D22B9435}" type="datetime1">
              <a:rPr lang="it-IT" smtClean="0"/>
              <a:t>19/03/2024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A00F4-FC31-4A0C-ABE9-6728500FF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BA007B-BFCE-4264-88B8-F60597CCC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FCCD8-3932-48E0-A36E-605E7F86730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501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1F6EDA-F958-421C-AE7C-704561BD74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A3B2B6-BFAF-4DB5-9915-D63A43F231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0C1634-7CFA-45BC-A1A0-4012C8930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E713A-459B-4F4E-84FF-204481C05E95}" type="datetime1">
              <a:rPr lang="it-IT" smtClean="0"/>
              <a:t>19/03/2024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99D48-5670-45AC-9AC4-6E7601579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431D6-A70E-476D-8392-775E67E92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FCCD8-3932-48E0-A36E-605E7F86730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8783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21">
            <a:extLst>
              <a:ext uri="{FF2B5EF4-FFF2-40B4-BE49-F238E27FC236}">
                <a16:creationId xmlns:a16="http://schemas.microsoft.com/office/drawing/2014/main" id="{A6EFF57E-A702-47B3-8472-944BBF9D27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43706-1943-404F-8878-AF2917A7F134}" type="datetime1">
              <a:rPr lang="it-IT" smtClean="0"/>
              <a:t>19/03/2024</a:t>
            </a:fld>
            <a:endParaRPr lang="en-US"/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889D3FAF-1195-4778-B580-B67DF5B6A0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3">
            <a:extLst>
              <a:ext uri="{FF2B5EF4-FFF2-40B4-BE49-F238E27FC236}">
                <a16:creationId xmlns:a16="http://schemas.microsoft.com/office/drawing/2014/main" id="{060D79D6-1D9C-4800-A88E-D388A18C0C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C360EC-F882-40EB-AC6C-508748895BAE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848685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8AC80AF0-1341-4CD4-B4FC-1967CCCE16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ACA437-0687-43E6-A9FB-9CEE3D876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DA03-D8B5-4532-B66D-5FFB62772674}" type="datetime1">
              <a:rPr lang="it-IT" smtClean="0"/>
              <a:t>19/03/2024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F5C1EC-0061-4797-BBF6-2E67D39FB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99DB1D-4C37-4209-909F-932F15FB8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FCCD8-3932-48E0-A36E-605E7F86730D}" type="slidenum">
              <a:rPr lang="it-IT" smtClean="0"/>
              <a:t>‹#›</a:t>
            </a:fld>
            <a:endParaRPr lang="it-IT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F37B6F3-861D-44F6-AED1-11507B9D6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1053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 Light (Titoli)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73354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FAE76-FCB2-4151-8AFE-0860D6264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1053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6F141-2EC1-4A9B-9936-54A02041E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5658"/>
            <a:ext cx="10515600" cy="500130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36AE9B-5CE9-4C07-B5C4-1338DDE55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FC288-1CE7-448F-87CF-A94A4AA4E6C6}" type="datetime1">
              <a:rPr lang="it-IT" smtClean="0"/>
              <a:t>19/03/2024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3140AC-0C23-4604-8762-EF4971DE8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CF12E-016B-4BD2-9FA1-067E920BC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FCCD8-3932-48E0-A36E-605E7F86730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5117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04C58-1D15-4BA3-8689-505B20CBB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190EED-1236-4E95-B839-7171CCDD7A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D3475-CC88-4EC5-9176-358F21414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9DE72-7F35-4AA9-B325-4B12C439B4BE}" type="datetime1">
              <a:rPr lang="it-IT" smtClean="0"/>
              <a:t>19/03/2024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76B70-81C8-44D8-B42F-7063E1841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127E7-C4D5-488B-A417-F10A806D0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FCCD8-3932-48E0-A36E-605E7F86730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8375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1E750-8AB4-4C7C-A7CD-617A05F98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3BB7C-1EEE-4074-9D64-B6FAFEE524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A58255-5FE7-426A-855A-B47B8B1BF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5A1E3-04C9-4B7D-A552-E21002DD6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F5C69-FC11-4ABD-89FE-54F340A5C3CD}" type="datetime1">
              <a:rPr lang="it-IT" smtClean="0"/>
              <a:t>19/03/2024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23E12A-1FDC-4260-906F-FCE4279A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F80385-BB2B-4065-BF80-5CED860D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FCCD8-3932-48E0-A36E-605E7F86730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498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E2329-0544-4EA4-B654-C0524F3DD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753CA-DC95-44C8-929B-BAC8B8A5C0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AD0358-1C44-44CC-943C-50DBCDFC98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AA1CAA-947F-4EB0-8127-DD5CB82653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B839A9-B694-4D33-8CF8-8B211C9041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117492-73D1-4548-825C-138716302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BE350-E412-44F6-88FA-4BB3713ED9B0}" type="datetime1">
              <a:rPr lang="it-IT" smtClean="0"/>
              <a:t>19/03/2024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363816-DE45-4AA2-B00B-18D130B78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C54605-F537-4036-A50E-B19C8A1F7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FCCD8-3932-48E0-A36E-605E7F86730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6845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8AC80AF0-1341-4CD4-B4FC-1967CCCE16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ACA437-0687-43E6-A9FB-9CEE3D876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18AFE-30C2-454B-97D6-8A125B7810CC}" type="datetime1">
              <a:rPr lang="it-IT" smtClean="0"/>
              <a:t>19/03/2024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F5C1EC-0061-4797-BBF6-2E67D39FB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99DB1D-4C37-4209-909F-932F15FB8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FCCD8-3932-48E0-A36E-605E7F86730D}" type="slidenum">
              <a:rPr lang="it-IT" smtClean="0"/>
              <a:t>‹#›</a:t>
            </a:fld>
            <a:endParaRPr lang="it-IT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F37B6F3-861D-44F6-AED1-11507B9D6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1053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 Light (Titoli)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6F203D36-85BC-DBCD-9E07-68516FEC41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359466"/>
            <a:ext cx="7221600" cy="4867200"/>
          </a:xfrm>
        </p:spPr>
        <p:txBody>
          <a:bodyPr/>
          <a:lstStyle>
            <a:lvl1pPr marL="0" indent="0">
              <a:buNone/>
              <a:defRPr sz="3200" u="none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3FEEFCCA-90EB-A75F-0A19-5D692015E6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96151" y="1359466"/>
            <a:ext cx="4800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6543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8AC80AF0-1341-4CD4-B4FC-1967CCCE16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ACA437-0687-43E6-A9FB-9CEE3D876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18AFE-30C2-454B-97D6-8A125B7810CC}" type="datetime1">
              <a:rPr lang="it-IT" smtClean="0"/>
              <a:t>19/03/2024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F5C1EC-0061-4797-BBF6-2E67D39FB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99DB1D-4C37-4209-909F-932F15FB8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FCCD8-3932-48E0-A36E-605E7F86730D}" type="slidenum">
              <a:rPr lang="it-IT" smtClean="0"/>
              <a:t>‹#›</a:t>
            </a:fld>
            <a:endParaRPr lang="it-IT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F37B6F3-861D-44F6-AED1-11507B9D6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1053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 Light (Titoli)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3FEEFCCA-90EB-A75F-0A19-5D692015E6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359466"/>
            <a:ext cx="120967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2910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BC1A68-E247-4205-9909-5DC2A9B69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4E0E2-42B2-433C-B4AA-9372BAE677E2}" type="datetime1">
              <a:rPr lang="it-IT" smtClean="0"/>
              <a:t>19/03/2024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7FD60D-B7C3-47AA-BF0B-709F614F9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F705C8-A31A-43BE-97CC-0C14FFDEB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FCCD8-3932-48E0-A36E-605E7F86730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7749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8DD61-040F-4EB6-AE93-439B4BEF5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ECAE5-A257-4B3F-B42C-5A4593E0E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1FC63-B961-4F89-9074-AC93C8570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E2E416-03D9-408F-BE39-ADDCEADEF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B234F-069E-4B40-B403-0932C93B1681}" type="datetime1">
              <a:rPr lang="it-IT" smtClean="0"/>
              <a:t>19/03/2024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249BD6-23D5-42BE-A0D6-8E99960EA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45C35-4268-4570-99C7-9C65790CA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FCCD8-3932-48E0-A36E-605E7F86730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3422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284453-FF48-4003-A37E-0C9EE6E1D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44E9F5-F9E8-40F2-A08C-CD5F0FDEB1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E38A0-D354-4CC1-BB68-B08F78E41F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99F6E-A81B-4F47-90A5-7EC4A1C8B274}" type="datetime1">
              <a:rPr lang="it-IT" smtClean="0"/>
              <a:t>19/03/2024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104BBE-0B86-40EE-99AF-F5721B011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97069-81BF-4A80-A67F-F0043BFAA5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FCCD8-3932-48E0-A36E-605E7F86730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186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15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6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5426D64-8B0B-44A4-BC09-7B207B3DF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FCCD8-3932-48E0-A36E-605E7F86730D}" type="slidenum">
              <a:rPr lang="it-IT" smtClean="0"/>
              <a:t>1</a:t>
            </a:fld>
            <a:endParaRPr lang="it-IT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9F72D805-8F90-458F-80BC-0A013F1CA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552FE297-0D7E-4A6A-8503-692F83ED838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2294704" cy="693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9142560" imgH="6856920" progId="Photoshop.Image.21">
                  <p:embed/>
                </p:oleObj>
              </mc:Choice>
              <mc:Fallback>
                <p:oleObj name="Image" r:id="rId2" imgW="9142560" imgH="6856920" progId="Photoshop.Image.21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552FE297-0D7E-4A6A-8503-692F83ED83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294704" cy="6937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2F27AEE9-BC4D-47C6-BECC-1E47CF1F4E7B}"/>
              </a:ext>
            </a:extLst>
          </p:cNvPr>
          <p:cNvCxnSpPr>
            <a:cxnSpLocks/>
          </p:cNvCxnSpPr>
          <p:nvPr/>
        </p:nvCxnSpPr>
        <p:spPr>
          <a:xfrm>
            <a:off x="0" y="3816627"/>
            <a:ext cx="12294704" cy="0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54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15431D44-E03D-4015-ABB8-DD866DE554C1}"/>
              </a:ext>
            </a:extLst>
          </p:cNvPr>
          <p:cNvGrpSpPr/>
          <p:nvPr/>
        </p:nvGrpSpPr>
        <p:grpSpPr>
          <a:xfrm>
            <a:off x="-9728" y="1308122"/>
            <a:ext cx="12304643" cy="2532135"/>
            <a:chOff x="-9939" y="1307335"/>
            <a:chExt cx="12304643" cy="2532135"/>
          </a:xfrm>
        </p:grpSpPr>
        <p:cxnSp>
          <p:nvCxnSpPr>
            <p:cNvPr id="7" name="Connettore diritto 6">
              <a:extLst>
                <a:ext uri="{FF2B5EF4-FFF2-40B4-BE49-F238E27FC236}">
                  <a16:creationId xmlns:a16="http://schemas.microsoft.com/office/drawing/2014/main" id="{EC7FA447-E435-4861-8843-E3AA0756C3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9939" y="3816627"/>
              <a:ext cx="3742354" cy="0"/>
            </a:xfrm>
            <a:prstGeom prst="line">
              <a:avLst/>
            </a:prstGeom>
            <a:ln w="50800">
              <a:gradFill>
                <a:gsLst>
                  <a:gs pos="0">
                    <a:schemeClr val="bg1"/>
                  </a:gs>
                  <a:gs pos="100000">
                    <a:srgbClr val="5BA2E3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FF4525EF-45E5-48F4-A9F9-C84FBA790F37}"/>
                </a:ext>
              </a:extLst>
            </p:cNvPr>
            <p:cNvSpPr/>
            <p:nvPr/>
          </p:nvSpPr>
          <p:spPr>
            <a:xfrm>
              <a:off x="3732415" y="1307335"/>
              <a:ext cx="8562289" cy="2532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5F0C6A06-0E72-4921-A19C-CCF0E4EC89C7}"/>
                </a:ext>
              </a:extLst>
            </p:cNvPr>
            <p:cNvSpPr/>
            <p:nvPr/>
          </p:nvSpPr>
          <p:spPr>
            <a:xfrm>
              <a:off x="3732415" y="1447805"/>
              <a:ext cx="1013791" cy="8657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127000" dir="10800000" algn="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7FB42AA-F154-4B93-8073-D23C8DAAA7E1}"/>
              </a:ext>
            </a:extLst>
          </p:cNvPr>
          <p:cNvSpPr txBox="1"/>
          <p:nvPr/>
        </p:nvSpPr>
        <p:spPr>
          <a:xfrm>
            <a:off x="2441794" y="1989627"/>
            <a:ext cx="7308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i="0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Presentation of the Ferrara Group</a:t>
            </a:r>
            <a:endParaRPr lang="it-IT" sz="36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5F0105F-A7B0-48EE-8A4B-1B4EBFAF814E}"/>
              </a:ext>
            </a:extLst>
          </p:cNvPr>
          <p:cNvSpPr txBox="1"/>
          <p:nvPr/>
        </p:nvSpPr>
        <p:spPr>
          <a:xfrm>
            <a:off x="10415728" y="6291182"/>
            <a:ext cx="1878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>
                <a:solidFill>
                  <a:srgbClr val="2E4B80"/>
                </a:solidFill>
              </a:rPr>
              <a:t>Andrea Mazzolari</a:t>
            </a:r>
          </a:p>
          <a:p>
            <a:pPr algn="r"/>
            <a:r>
              <a:rPr lang="it-IT" dirty="0">
                <a:solidFill>
                  <a:srgbClr val="2E4B80"/>
                </a:solidFill>
              </a:rPr>
              <a:t>19/03/2024</a:t>
            </a:r>
          </a:p>
        </p:txBody>
      </p:sp>
    </p:spTree>
    <p:extLst>
      <p:ext uri="{BB962C8B-B14F-4D97-AF65-F5344CB8AC3E}">
        <p14:creationId xmlns:p14="http://schemas.microsoft.com/office/powerpoint/2010/main" val="3837560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5" name="Group 1">
            <a:extLst>
              <a:ext uri="{FF2B5EF4-FFF2-40B4-BE49-F238E27FC236}">
                <a16:creationId xmlns:a16="http://schemas.microsoft.com/office/drawing/2014/main" id="{E3762345-5AC7-FDE1-9635-606115B634EF}"/>
              </a:ext>
            </a:extLst>
          </p:cNvPr>
          <p:cNvGrpSpPr>
            <a:grpSpLocks/>
          </p:cNvGrpSpPr>
          <p:nvPr/>
        </p:nvGrpSpPr>
        <p:grpSpPr bwMode="auto">
          <a:xfrm>
            <a:off x="660278" y="1989016"/>
            <a:ext cx="4673600" cy="3516313"/>
            <a:chOff x="6443185" y="2997200"/>
            <a:chExt cx="4673586" cy="3516855"/>
          </a:xfrm>
        </p:grpSpPr>
        <p:grpSp>
          <p:nvGrpSpPr>
            <p:cNvPr id="15366" name="Group 2">
              <a:extLst>
                <a:ext uri="{FF2B5EF4-FFF2-40B4-BE49-F238E27FC236}">
                  <a16:creationId xmlns:a16="http://schemas.microsoft.com/office/drawing/2014/main" id="{C109DB71-6A4B-B6FE-405F-7600CD2AB8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43185" y="5434098"/>
              <a:ext cx="4673586" cy="1079957"/>
              <a:chOff x="2497667" y="5470181"/>
              <a:chExt cx="5495925" cy="1270001"/>
            </a:xfrm>
          </p:grpSpPr>
          <p:sp>
            <p:nvSpPr>
              <p:cNvPr id="15384" name="Line 7">
                <a:extLst>
                  <a:ext uri="{FF2B5EF4-FFF2-40B4-BE49-F238E27FC236}">
                    <a16:creationId xmlns:a16="http://schemas.microsoft.com/office/drawing/2014/main" id="{5073D344-B62A-8799-7354-050FE258E7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78667" y="5840068"/>
                <a:ext cx="44196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5" name="Line 8">
                <a:extLst>
                  <a:ext uri="{FF2B5EF4-FFF2-40B4-BE49-F238E27FC236}">
                    <a16:creationId xmlns:a16="http://schemas.microsoft.com/office/drawing/2014/main" id="{120F6F46-C729-7347-3254-B986CCBB81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78667" y="6449668"/>
                <a:ext cx="44196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6" name="Freeform 16">
                <a:extLst>
                  <a:ext uri="{FF2B5EF4-FFF2-40B4-BE49-F238E27FC236}">
                    <a16:creationId xmlns:a16="http://schemas.microsoft.com/office/drawing/2014/main" id="{06A7B094-6259-15F9-FB4C-159D22325D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4867" y="5992468"/>
                <a:ext cx="5029200" cy="381000"/>
              </a:xfrm>
              <a:custGeom>
                <a:avLst/>
                <a:gdLst>
                  <a:gd name="T0" fmla="*/ 0 w 3168"/>
                  <a:gd name="T1" fmla="*/ 2147483646 h 416"/>
                  <a:gd name="T2" fmla="*/ 2147483646 w 3168"/>
                  <a:gd name="T3" fmla="*/ 2147483646 h 416"/>
                  <a:gd name="T4" fmla="*/ 2147483646 w 3168"/>
                  <a:gd name="T5" fmla="*/ 2147483646 h 416"/>
                  <a:gd name="T6" fmla="*/ 2147483646 w 3168"/>
                  <a:gd name="T7" fmla="*/ 2147483646 h 416"/>
                  <a:gd name="T8" fmla="*/ 2147483646 w 3168"/>
                  <a:gd name="T9" fmla="*/ 2147483646 h 416"/>
                  <a:gd name="T10" fmla="*/ 2147483646 w 3168"/>
                  <a:gd name="T11" fmla="*/ 2147483646 h 416"/>
                  <a:gd name="T12" fmla="*/ 2147483646 w 3168"/>
                  <a:gd name="T13" fmla="*/ 2147483646 h 4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68" h="416">
                    <a:moveTo>
                      <a:pt x="0" y="32"/>
                    </a:moveTo>
                    <a:cubicBezTo>
                      <a:pt x="168" y="176"/>
                      <a:pt x="336" y="320"/>
                      <a:pt x="528" y="320"/>
                    </a:cubicBezTo>
                    <a:cubicBezTo>
                      <a:pt x="720" y="320"/>
                      <a:pt x="944" y="32"/>
                      <a:pt x="1152" y="32"/>
                    </a:cubicBezTo>
                    <a:cubicBezTo>
                      <a:pt x="1360" y="32"/>
                      <a:pt x="1576" y="320"/>
                      <a:pt x="1776" y="320"/>
                    </a:cubicBezTo>
                    <a:cubicBezTo>
                      <a:pt x="1976" y="320"/>
                      <a:pt x="2200" y="64"/>
                      <a:pt x="2352" y="32"/>
                    </a:cubicBezTo>
                    <a:cubicBezTo>
                      <a:pt x="2504" y="0"/>
                      <a:pt x="2552" y="64"/>
                      <a:pt x="2688" y="128"/>
                    </a:cubicBezTo>
                    <a:cubicBezTo>
                      <a:pt x="2824" y="192"/>
                      <a:pt x="3088" y="368"/>
                      <a:pt x="3168" y="416"/>
                    </a:cubicBezTo>
                  </a:path>
                </a:pathLst>
              </a:custGeom>
              <a:noFill/>
              <a:ln w="254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7" name="Text Box 17">
                <a:extLst>
                  <a:ext uri="{FF2B5EF4-FFF2-40B4-BE49-F238E27FC236}">
                    <a16:creationId xmlns:a16="http://schemas.microsoft.com/office/drawing/2014/main" id="{AB0CDE57-FD19-E088-EBEF-7DA5DF1E0C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57992" y="5952781"/>
                <a:ext cx="311150" cy="366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en-US" altLang="it-IT">
                    <a:solidFill>
                      <a:srgbClr val="CC3300"/>
                    </a:solidFill>
                  </a:rPr>
                  <a:t>e</a:t>
                </a:r>
              </a:p>
            </p:txBody>
          </p:sp>
          <p:sp>
            <p:nvSpPr>
              <p:cNvPr id="15388" name="Text Box 18">
                <a:extLst>
                  <a:ext uri="{FF2B5EF4-FFF2-40B4-BE49-F238E27FC236}">
                    <a16:creationId xmlns:a16="http://schemas.microsoft.com/office/drawing/2014/main" id="{CC54951D-78DA-5BA3-4185-F87AF29FC8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50067" y="5916268"/>
                <a:ext cx="273050" cy="2746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en-US" altLang="it-IT" sz="1200">
                    <a:solidFill>
                      <a:srgbClr val="CC3300"/>
                    </a:solidFill>
                  </a:rPr>
                  <a:t>+</a:t>
                </a:r>
              </a:p>
            </p:txBody>
          </p:sp>
          <p:sp>
            <p:nvSpPr>
              <p:cNvPr id="15389" name="Text Box 19">
                <a:extLst>
                  <a:ext uri="{FF2B5EF4-FFF2-40B4-BE49-F238E27FC236}">
                    <a16:creationId xmlns:a16="http://schemas.microsoft.com/office/drawing/2014/main" id="{2F4FDDAB-4C47-A854-DFEF-62EA7F0A7C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58192" y="5470181"/>
                <a:ext cx="2550412" cy="3619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en-US" altLang="it-IT" sz="1400" b="1" i="1">
                    <a:solidFill>
                      <a:srgbClr val="CC3300"/>
                    </a:solidFill>
                  </a:rPr>
                  <a:t>Atomic crystal plane</a:t>
                </a:r>
              </a:p>
            </p:txBody>
          </p:sp>
          <p:sp>
            <p:nvSpPr>
              <p:cNvPr id="15390" name="Oval 21">
                <a:extLst>
                  <a:ext uri="{FF2B5EF4-FFF2-40B4-BE49-F238E27FC236}">
                    <a16:creationId xmlns:a16="http://schemas.microsoft.com/office/drawing/2014/main" id="{8DC39EBF-D593-5C54-CFC9-3F9F6AB30B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4467" y="5763868"/>
                <a:ext cx="152400" cy="152400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15391" name="Oval 22">
                <a:extLst>
                  <a:ext uri="{FF2B5EF4-FFF2-40B4-BE49-F238E27FC236}">
                    <a16:creationId xmlns:a16="http://schemas.microsoft.com/office/drawing/2014/main" id="{A6C3C4FB-DBA5-D800-4C84-4BFB0A8B37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0267" y="5763868"/>
                <a:ext cx="152400" cy="152400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15392" name="Oval 23">
                <a:extLst>
                  <a:ext uri="{FF2B5EF4-FFF2-40B4-BE49-F238E27FC236}">
                    <a16:creationId xmlns:a16="http://schemas.microsoft.com/office/drawing/2014/main" id="{718E9441-7791-B88E-6993-9762BFFD23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6067" y="5763868"/>
                <a:ext cx="152400" cy="152400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15393" name="Oval 24">
                <a:extLst>
                  <a:ext uri="{FF2B5EF4-FFF2-40B4-BE49-F238E27FC236}">
                    <a16:creationId xmlns:a16="http://schemas.microsoft.com/office/drawing/2014/main" id="{0B198208-B8B4-2A53-B78E-75435EC1E5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1867" y="5763868"/>
                <a:ext cx="152400" cy="152400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15394" name="Oval 25">
                <a:extLst>
                  <a:ext uri="{FF2B5EF4-FFF2-40B4-BE49-F238E27FC236}">
                    <a16:creationId xmlns:a16="http://schemas.microsoft.com/office/drawing/2014/main" id="{5E1E02BD-B07D-A28B-7E18-9C2756CEDF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7667" y="5763868"/>
                <a:ext cx="152400" cy="152400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15395" name="Oval 26">
                <a:extLst>
                  <a:ext uri="{FF2B5EF4-FFF2-40B4-BE49-F238E27FC236}">
                    <a16:creationId xmlns:a16="http://schemas.microsoft.com/office/drawing/2014/main" id="{5742B0B0-ABF2-02DB-6606-1984B7E50D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93467" y="5763868"/>
                <a:ext cx="152400" cy="152400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15396" name="Oval 27">
                <a:extLst>
                  <a:ext uri="{FF2B5EF4-FFF2-40B4-BE49-F238E27FC236}">
                    <a16:creationId xmlns:a16="http://schemas.microsoft.com/office/drawing/2014/main" id="{354A8692-6425-A08C-B4C8-93D5EAC0DB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4867" y="5763868"/>
                <a:ext cx="152400" cy="152400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15397" name="Oval 28">
                <a:extLst>
                  <a:ext uri="{FF2B5EF4-FFF2-40B4-BE49-F238E27FC236}">
                    <a16:creationId xmlns:a16="http://schemas.microsoft.com/office/drawing/2014/main" id="{9A56123A-1702-A57F-D1A6-0D1788FD5F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4467" y="6373468"/>
                <a:ext cx="152400" cy="152400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15398" name="Oval 29">
                <a:extLst>
                  <a:ext uri="{FF2B5EF4-FFF2-40B4-BE49-F238E27FC236}">
                    <a16:creationId xmlns:a16="http://schemas.microsoft.com/office/drawing/2014/main" id="{F0515AB7-119D-D368-6187-D734A059E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0267" y="6373468"/>
                <a:ext cx="152400" cy="152400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15399" name="Oval 30">
                <a:extLst>
                  <a:ext uri="{FF2B5EF4-FFF2-40B4-BE49-F238E27FC236}">
                    <a16:creationId xmlns:a16="http://schemas.microsoft.com/office/drawing/2014/main" id="{E3E9E102-D563-5D3A-5504-5ABFA8936E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6067" y="6373468"/>
                <a:ext cx="152400" cy="152400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15400" name="Oval 31">
                <a:extLst>
                  <a:ext uri="{FF2B5EF4-FFF2-40B4-BE49-F238E27FC236}">
                    <a16:creationId xmlns:a16="http://schemas.microsoft.com/office/drawing/2014/main" id="{406EA7E4-D9AB-29F8-3218-CAC3B04F03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1867" y="6373468"/>
                <a:ext cx="152400" cy="152400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15401" name="Oval 32">
                <a:extLst>
                  <a:ext uri="{FF2B5EF4-FFF2-40B4-BE49-F238E27FC236}">
                    <a16:creationId xmlns:a16="http://schemas.microsoft.com/office/drawing/2014/main" id="{99EC61FA-D050-2F70-9F4E-EFB6B125EB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7667" y="6373468"/>
                <a:ext cx="152400" cy="152400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15402" name="Oval 33">
                <a:extLst>
                  <a:ext uri="{FF2B5EF4-FFF2-40B4-BE49-F238E27FC236}">
                    <a16:creationId xmlns:a16="http://schemas.microsoft.com/office/drawing/2014/main" id="{FAA26BCB-943A-3A92-7C86-B02AE60C7E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93467" y="6373468"/>
                <a:ext cx="152400" cy="152400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15403" name="Oval 34">
                <a:extLst>
                  <a:ext uri="{FF2B5EF4-FFF2-40B4-BE49-F238E27FC236}">
                    <a16:creationId xmlns:a16="http://schemas.microsoft.com/office/drawing/2014/main" id="{B0EC7133-EE85-803D-831B-C04749A259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4867" y="6373468"/>
                <a:ext cx="152400" cy="152400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15404" name="Freeform 106">
                <a:extLst>
                  <a:ext uri="{FF2B5EF4-FFF2-40B4-BE49-F238E27FC236}">
                    <a16:creationId xmlns:a16="http://schemas.microsoft.com/office/drawing/2014/main" id="{090B8350-E3EC-A977-FF6E-93DA56E6F3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8192" y="6314732"/>
                <a:ext cx="5105400" cy="268287"/>
              </a:xfrm>
              <a:custGeom>
                <a:avLst/>
                <a:gdLst>
                  <a:gd name="T0" fmla="*/ 0 w 3216"/>
                  <a:gd name="T1" fmla="*/ 2147483646 h 169"/>
                  <a:gd name="T2" fmla="*/ 2147483646 w 3216"/>
                  <a:gd name="T3" fmla="*/ 2147483646 h 169"/>
                  <a:gd name="T4" fmla="*/ 2147483646 w 3216"/>
                  <a:gd name="T5" fmla="*/ 2147483646 h 169"/>
                  <a:gd name="T6" fmla="*/ 2147483646 w 3216"/>
                  <a:gd name="T7" fmla="*/ 2147483646 h 169"/>
                  <a:gd name="T8" fmla="*/ 2147483646 w 3216"/>
                  <a:gd name="T9" fmla="*/ 2147483646 h 169"/>
                  <a:gd name="T10" fmla="*/ 2147483646 w 3216"/>
                  <a:gd name="T11" fmla="*/ 2147483646 h 169"/>
                  <a:gd name="T12" fmla="*/ 2147483646 w 3216"/>
                  <a:gd name="T13" fmla="*/ 2147483646 h 1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216" h="169">
                    <a:moveTo>
                      <a:pt x="0" y="31"/>
                    </a:moveTo>
                    <a:cubicBezTo>
                      <a:pt x="93" y="47"/>
                      <a:pt x="365" y="130"/>
                      <a:pt x="564" y="127"/>
                    </a:cubicBezTo>
                    <a:cubicBezTo>
                      <a:pt x="763" y="124"/>
                      <a:pt x="979" y="11"/>
                      <a:pt x="1194" y="13"/>
                    </a:cubicBezTo>
                    <a:cubicBezTo>
                      <a:pt x="1409" y="15"/>
                      <a:pt x="1654" y="140"/>
                      <a:pt x="1854" y="139"/>
                    </a:cubicBezTo>
                    <a:cubicBezTo>
                      <a:pt x="2054" y="138"/>
                      <a:pt x="2243" y="14"/>
                      <a:pt x="2394" y="7"/>
                    </a:cubicBezTo>
                    <a:cubicBezTo>
                      <a:pt x="2545" y="0"/>
                      <a:pt x="2623" y="70"/>
                      <a:pt x="2760" y="97"/>
                    </a:cubicBezTo>
                    <a:cubicBezTo>
                      <a:pt x="2897" y="124"/>
                      <a:pt x="3121" y="154"/>
                      <a:pt x="3216" y="169"/>
                    </a:cubicBezTo>
                  </a:path>
                </a:pathLst>
              </a:custGeom>
              <a:noFill/>
              <a:ln w="25400" cap="flat" cmpd="sng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5" name="Text Box 107">
                <a:extLst>
                  <a:ext uri="{FF2B5EF4-FFF2-40B4-BE49-F238E27FC236}">
                    <a16:creationId xmlns:a16="http://schemas.microsoft.com/office/drawing/2014/main" id="{4117A239-CAC0-3CC2-839A-C135AC1F2A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97667" y="6373469"/>
                <a:ext cx="361950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en-US" altLang="it-IT">
                    <a:solidFill>
                      <a:srgbClr val="CC3300"/>
                    </a:solidFill>
                  </a:rPr>
                  <a:t>e</a:t>
                </a:r>
                <a:r>
                  <a:rPr lang="en-US" altLang="it-IT" baseline="30000">
                    <a:solidFill>
                      <a:srgbClr val="CC3300"/>
                    </a:solidFill>
                  </a:rPr>
                  <a:t>-</a:t>
                </a:r>
              </a:p>
            </p:txBody>
          </p:sp>
        </p:grpSp>
        <p:sp>
          <p:nvSpPr>
            <p:cNvPr id="15367" name="Text Box 108">
              <a:extLst>
                <a:ext uri="{FF2B5EF4-FFF2-40B4-BE49-F238E27FC236}">
                  <a16:creationId xmlns:a16="http://schemas.microsoft.com/office/drawing/2014/main" id="{19471A65-D4A4-C56B-52B4-2F3A590184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72428" y="5050712"/>
              <a:ext cx="321759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it-IT" sz="2400" b="1"/>
                <a:t>@ Planar channeling</a:t>
              </a:r>
            </a:p>
          </p:txBody>
        </p:sp>
        <p:sp>
          <p:nvSpPr>
            <p:cNvPr id="15368" name="Text Box 112">
              <a:extLst>
                <a:ext uri="{FF2B5EF4-FFF2-40B4-BE49-F238E27FC236}">
                  <a16:creationId xmlns:a16="http://schemas.microsoft.com/office/drawing/2014/main" id="{DC8E450D-35A8-F103-2DC4-49ECA24B0D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33549" y="2997200"/>
              <a:ext cx="2387031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it-IT" sz="2400" b="1"/>
                <a:t>@ Amorphous:</a:t>
              </a:r>
            </a:p>
          </p:txBody>
        </p:sp>
        <p:grpSp>
          <p:nvGrpSpPr>
            <p:cNvPr id="15369" name="Group 3">
              <a:extLst>
                <a:ext uri="{FF2B5EF4-FFF2-40B4-BE49-F238E27FC236}">
                  <a16:creationId xmlns:a16="http://schemas.microsoft.com/office/drawing/2014/main" id="{CD66EC44-F3C1-BA90-F993-9D07D12693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93783" y="3476187"/>
              <a:ext cx="3580868" cy="1180905"/>
              <a:chOff x="2421467" y="3592168"/>
              <a:chExt cx="3581400" cy="1181100"/>
            </a:xfrm>
          </p:grpSpPr>
          <p:sp>
            <p:nvSpPr>
              <p:cNvPr id="15370" name="Oval 113">
                <a:extLst>
                  <a:ext uri="{FF2B5EF4-FFF2-40B4-BE49-F238E27FC236}">
                    <a16:creationId xmlns:a16="http://schemas.microsoft.com/office/drawing/2014/main" id="{09634984-48FC-EA23-AF4C-CFFB72344D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1067" y="3782668"/>
                <a:ext cx="152400" cy="152400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15371" name="Oval 114">
                <a:extLst>
                  <a:ext uri="{FF2B5EF4-FFF2-40B4-BE49-F238E27FC236}">
                    <a16:creationId xmlns:a16="http://schemas.microsoft.com/office/drawing/2014/main" id="{48322E15-DD12-04C8-8DDB-5157CC631B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3467" y="4239868"/>
                <a:ext cx="152400" cy="152400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15372" name="Oval 115">
                <a:extLst>
                  <a:ext uri="{FF2B5EF4-FFF2-40B4-BE49-F238E27FC236}">
                    <a16:creationId xmlns:a16="http://schemas.microsoft.com/office/drawing/2014/main" id="{F18CF33C-14DB-F42B-815D-00FE33E406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16867" y="4392268"/>
                <a:ext cx="152400" cy="152400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15373" name="Oval 116">
                <a:extLst>
                  <a:ext uri="{FF2B5EF4-FFF2-40B4-BE49-F238E27FC236}">
                    <a16:creationId xmlns:a16="http://schemas.microsoft.com/office/drawing/2014/main" id="{A67AE027-7463-A586-3BFD-4EF1273B22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16867" y="3858868"/>
                <a:ext cx="152400" cy="152400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15374" name="Oval 117">
                <a:extLst>
                  <a:ext uri="{FF2B5EF4-FFF2-40B4-BE49-F238E27FC236}">
                    <a16:creationId xmlns:a16="http://schemas.microsoft.com/office/drawing/2014/main" id="{58561B50-E677-F8B8-B55E-89B442EFD4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7867" y="4087468"/>
                <a:ext cx="152400" cy="152400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15375" name="Oval 118">
                <a:extLst>
                  <a:ext uri="{FF2B5EF4-FFF2-40B4-BE49-F238E27FC236}">
                    <a16:creationId xmlns:a16="http://schemas.microsoft.com/office/drawing/2014/main" id="{CD6D5CA9-1611-073C-F576-5E7630BB58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0467" y="3782668"/>
                <a:ext cx="152400" cy="152400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15376" name="Oval 119">
                <a:extLst>
                  <a:ext uri="{FF2B5EF4-FFF2-40B4-BE49-F238E27FC236}">
                    <a16:creationId xmlns:a16="http://schemas.microsoft.com/office/drawing/2014/main" id="{9617669E-013F-B542-718B-1F8060C760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8867" y="3782668"/>
                <a:ext cx="152400" cy="152400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15377" name="Oval 120">
                <a:extLst>
                  <a:ext uri="{FF2B5EF4-FFF2-40B4-BE49-F238E27FC236}">
                    <a16:creationId xmlns:a16="http://schemas.microsoft.com/office/drawing/2014/main" id="{5B607D05-D782-57C0-A1B0-09C77BE906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59867" y="4087468"/>
                <a:ext cx="152400" cy="152400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15378" name="Oval 121">
                <a:extLst>
                  <a:ext uri="{FF2B5EF4-FFF2-40B4-BE49-F238E27FC236}">
                    <a16:creationId xmlns:a16="http://schemas.microsoft.com/office/drawing/2014/main" id="{978FE7EB-7578-4921-9633-19F193E094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64667" y="4392268"/>
                <a:ext cx="152400" cy="152400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15379" name="Oval 122">
                <a:extLst>
                  <a:ext uri="{FF2B5EF4-FFF2-40B4-BE49-F238E27FC236}">
                    <a16:creationId xmlns:a16="http://schemas.microsoft.com/office/drawing/2014/main" id="{35D08002-E018-67ED-9097-F1E09DB374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7067" y="3782668"/>
                <a:ext cx="152400" cy="152400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15380" name="Oval 123">
                <a:extLst>
                  <a:ext uri="{FF2B5EF4-FFF2-40B4-BE49-F238E27FC236}">
                    <a16:creationId xmlns:a16="http://schemas.microsoft.com/office/drawing/2014/main" id="{8B67380F-33DD-6BD6-081C-60B34A8D75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98067" y="4087468"/>
                <a:ext cx="152400" cy="152400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15381" name="Oval 124">
                <a:extLst>
                  <a:ext uri="{FF2B5EF4-FFF2-40B4-BE49-F238E27FC236}">
                    <a16:creationId xmlns:a16="http://schemas.microsoft.com/office/drawing/2014/main" id="{83704AFF-9849-5008-B6EC-447579BFDB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74267" y="4392268"/>
                <a:ext cx="152400" cy="152400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15382" name="Freeform 126">
                <a:extLst>
                  <a:ext uri="{FF2B5EF4-FFF2-40B4-BE49-F238E27FC236}">
                    <a16:creationId xmlns:a16="http://schemas.microsoft.com/office/drawing/2014/main" id="{336EAECC-1D18-333C-1E36-DFDD1214B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0067" y="3592168"/>
                <a:ext cx="1600200" cy="711200"/>
              </a:xfrm>
              <a:custGeom>
                <a:avLst/>
                <a:gdLst>
                  <a:gd name="T0" fmla="*/ 0 w 1008"/>
                  <a:gd name="T1" fmla="*/ 2147483646 h 448"/>
                  <a:gd name="T2" fmla="*/ 2147483646 w 1008"/>
                  <a:gd name="T3" fmla="*/ 2147483646 h 448"/>
                  <a:gd name="T4" fmla="*/ 2147483646 w 1008"/>
                  <a:gd name="T5" fmla="*/ 2147483646 h 448"/>
                  <a:gd name="T6" fmla="*/ 2147483646 w 1008"/>
                  <a:gd name="T7" fmla="*/ 2147483646 h 448"/>
                  <a:gd name="T8" fmla="*/ 2147483646 w 1008"/>
                  <a:gd name="T9" fmla="*/ 2147483646 h 448"/>
                  <a:gd name="T10" fmla="*/ 2147483646 w 1008"/>
                  <a:gd name="T11" fmla="*/ 2147483646 h 448"/>
                  <a:gd name="T12" fmla="*/ 2147483646 w 1008"/>
                  <a:gd name="T13" fmla="*/ 2147483646 h 4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08" h="448">
                    <a:moveTo>
                      <a:pt x="0" y="264"/>
                    </a:moveTo>
                    <a:cubicBezTo>
                      <a:pt x="96" y="252"/>
                      <a:pt x="192" y="240"/>
                      <a:pt x="288" y="264"/>
                    </a:cubicBezTo>
                    <a:cubicBezTo>
                      <a:pt x="384" y="288"/>
                      <a:pt x="480" y="384"/>
                      <a:pt x="576" y="408"/>
                    </a:cubicBezTo>
                    <a:cubicBezTo>
                      <a:pt x="672" y="432"/>
                      <a:pt x="824" y="448"/>
                      <a:pt x="864" y="408"/>
                    </a:cubicBezTo>
                    <a:cubicBezTo>
                      <a:pt x="904" y="368"/>
                      <a:pt x="800" y="232"/>
                      <a:pt x="816" y="168"/>
                    </a:cubicBezTo>
                    <a:cubicBezTo>
                      <a:pt x="832" y="104"/>
                      <a:pt x="928" y="48"/>
                      <a:pt x="960" y="24"/>
                    </a:cubicBezTo>
                    <a:cubicBezTo>
                      <a:pt x="992" y="0"/>
                      <a:pt x="1000" y="12"/>
                      <a:pt x="1008" y="24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3" name="Freeform 127">
                <a:extLst>
                  <a:ext uri="{FF2B5EF4-FFF2-40B4-BE49-F238E27FC236}">
                    <a16:creationId xmlns:a16="http://schemas.microsoft.com/office/drawing/2014/main" id="{1FF70F01-E046-EB44-9357-940B5DA6D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1467" y="3871568"/>
                <a:ext cx="2959100" cy="901700"/>
              </a:xfrm>
              <a:custGeom>
                <a:avLst/>
                <a:gdLst>
                  <a:gd name="T0" fmla="*/ 0 w 1864"/>
                  <a:gd name="T1" fmla="*/ 2147483646 h 568"/>
                  <a:gd name="T2" fmla="*/ 2147483646 w 1864"/>
                  <a:gd name="T3" fmla="*/ 2147483646 h 568"/>
                  <a:gd name="T4" fmla="*/ 2147483646 w 1864"/>
                  <a:gd name="T5" fmla="*/ 2147483646 h 568"/>
                  <a:gd name="T6" fmla="*/ 2147483646 w 1864"/>
                  <a:gd name="T7" fmla="*/ 2147483646 h 568"/>
                  <a:gd name="T8" fmla="*/ 2147483646 w 1864"/>
                  <a:gd name="T9" fmla="*/ 2147483646 h 568"/>
                  <a:gd name="T10" fmla="*/ 2147483646 w 1864"/>
                  <a:gd name="T11" fmla="*/ 2147483646 h 56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64" h="568">
                    <a:moveTo>
                      <a:pt x="0" y="376"/>
                    </a:moveTo>
                    <a:cubicBezTo>
                      <a:pt x="336" y="444"/>
                      <a:pt x="672" y="512"/>
                      <a:pt x="912" y="472"/>
                    </a:cubicBezTo>
                    <a:cubicBezTo>
                      <a:pt x="1152" y="432"/>
                      <a:pt x="1288" y="208"/>
                      <a:pt x="1440" y="136"/>
                    </a:cubicBezTo>
                    <a:cubicBezTo>
                      <a:pt x="1592" y="64"/>
                      <a:pt x="1784" y="0"/>
                      <a:pt x="1824" y="40"/>
                    </a:cubicBezTo>
                    <a:cubicBezTo>
                      <a:pt x="1864" y="80"/>
                      <a:pt x="1696" y="288"/>
                      <a:pt x="1680" y="376"/>
                    </a:cubicBezTo>
                    <a:cubicBezTo>
                      <a:pt x="1664" y="464"/>
                      <a:pt x="1696" y="516"/>
                      <a:pt x="1728" y="56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48A5523-E7D5-5C91-F9BD-28D8C5CA7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CHANNELING IN BENT CRYSTALS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1B38F9C-C5CA-8937-2D7E-02671F271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5890" y="1514010"/>
            <a:ext cx="3903343" cy="481036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rapezoid 16">
            <a:extLst>
              <a:ext uri="{FF2B5EF4-FFF2-40B4-BE49-F238E27FC236}">
                <a16:creationId xmlns:a16="http://schemas.microsoft.com/office/drawing/2014/main" id="{FBFFB1A4-3625-42AD-FF86-4667757A2017}"/>
              </a:ext>
            </a:extLst>
          </p:cNvPr>
          <p:cNvSpPr/>
          <p:nvPr/>
        </p:nvSpPr>
        <p:spPr>
          <a:xfrm rot="16200000">
            <a:off x="777875" y="2652713"/>
            <a:ext cx="1912938" cy="2366962"/>
          </a:xfrm>
          <a:prstGeom prst="trapezoid">
            <a:avLst>
              <a:gd name="adj" fmla="val 9868"/>
            </a:avLst>
          </a:prstGeom>
          <a:gradFill flip="none" rotWithShape="1">
            <a:gsLst>
              <a:gs pos="50000">
                <a:srgbClr val="C80000">
                  <a:alpha val="80000"/>
                </a:srgbClr>
              </a:gs>
              <a:gs pos="37000">
                <a:srgbClr val="FF6464">
                  <a:alpha val="80000"/>
                </a:srgbClr>
              </a:gs>
              <a:gs pos="63000">
                <a:srgbClr val="FF6464">
                  <a:alpha val="80000"/>
                </a:srgbClr>
              </a:gs>
              <a:gs pos="0">
                <a:schemeClr val="bg1">
                  <a:alpha val="8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8" name="Trapezoid 17">
            <a:extLst>
              <a:ext uri="{FF2B5EF4-FFF2-40B4-BE49-F238E27FC236}">
                <a16:creationId xmlns:a16="http://schemas.microsoft.com/office/drawing/2014/main" id="{50D2E5A5-728B-B6A8-70C3-209AE74FC511}"/>
              </a:ext>
            </a:extLst>
          </p:cNvPr>
          <p:cNvSpPr/>
          <p:nvPr/>
        </p:nvSpPr>
        <p:spPr>
          <a:xfrm rot="16200000">
            <a:off x="2825750" y="2976563"/>
            <a:ext cx="1912937" cy="1728788"/>
          </a:xfrm>
          <a:prstGeom prst="trapezoid">
            <a:avLst>
              <a:gd name="adj" fmla="val 0"/>
            </a:avLst>
          </a:prstGeom>
          <a:gradFill flip="none" rotWithShape="1">
            <a:gsLst>
              <a:gs pos="50000">
                <a:srgbClr val="C80000">
                  <a:alpha val="80000"/>
                </a:srgbClr>
              </a:gs>
              <a:gs pos="37000">
                <a:srgbClr val="FF6464">
                  <a:alpha val="80000"/>
                </a:srgbClr>
              </a:gs>
              <a:gs pos="63000">
                <a:srgbClr val="FF6464">
                  <a:alpha val="80000"/>
                </a:srgbClr>
              </a:gs>
              <a:gs pos="0">
                <a:schemeClr val="bg1">
                  <a:alpha val="8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2D2644-3AE9-AF73-2702-63C32CA5104E}"/>
              </a:ext>
            </a:extLst>
          </p:cNvPr>
          <p:cNvSpPr/>
          <p:nvPr/>
        </p:nvSpPr>
        <p:spPr>
          <a:xfrm>
            <a:off x="2930525" y="4427538"/>
            <a:ext cx="1441450" cy="73818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E5FBA35-DFE5-EA61-CB50-0C02F23E78AC}"/>
              </a:ext>
            </a:extLst>
          </p:cNvPr>
          <p:cNvSpPr/>
          <p:nvPr/>
        </p:nvSpPr>
        <p:spPr>
          <a:xfrm>
            <a:off x="4384675" y="4427538"/>
            <a:ext cx="1439863" cy="520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Trapezoid 9">
            <a:extLst>
              <a:ext uri="{FF2B5EF4-FFF2-40B4-BE49-F238E27FC236}">
                <a16:creationId xmlns:a16="http://schemas.microsoft.com/office/drawing/2014/main" id="{B96D715D-1703-D7BD-DF6F-9A1A1F6C5B4E}"/>
              </a:ext>
            </a:extLst>
          </p:cNvPr>
          <p:cNvSpPr/>
          <p:nvPr/>
        </p:nvSpPr>
        <p:spPr>
          <a:xfrm rot="16200000">
            <a:off x="3100388" y="3752850"/>
            <a:ext cx="1362075" cy="1724025"/>
          </a:xfrm>
          <a:prstGeom prst="trapezoid">
            <a:avLst>
              <a:gd name="adj" fmla="val 34972"/>
            </a:avLst>
          </a:prstGeom>
          <a:gradFill flip="none" rotWithShape="1">
            <a:gsLst>
              <a:gs pos="50000">
                <a:srgbClr val="C80000">
                  <a:alpha val="80000"/>
                </a:srgbClr>
              </a:gs>
              <a:gs pos="37000">
                <a:srgbClr val="FF6464">
                  <a:alpha val="80000"/>
                </a:srgbClr>
              </a:gs>
              <a:gs pos="63000">
                <a:srgbClr val="FF6464">
                  <a:alpha val="80000"/>
                </a:srgbClr>
              </a:gs>
              <a:gs pos="0">
                <a:schemeClr val="bg1">
                  <a:alpha val="8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0B11C2-CFD5-5253-B7B7-0507CE8D7656}"/>
              </a:ext>
            </a:extLst>
          </p:cNvPr>
          <p:cNvSpPr/>
          <p:nvPr/>
        </p:nvSpPr>
        <p:spPr>
          <a:xfrm>
            <a:off x="4651375" y="4432300"/>
            <a:ext cx="1439863" cy="119856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2" name="Trapezoid 21">
            <a:extLst>
              <a:ext uri="{FF2B5EF4-FFF2-40B4-BE49-F238E27FC236}">
                <a16:creationId xmlns:a16="http://schemas.microsoft.com/office/drawing/2014/main" id="{AAEC30A9-DC9F-1E3A-A648-3C4A1095D633}"/>
              </a:ext>
            </a:extLst>
          </p:cNvPr>
          <p:cNvSpPr/>
          <p:nvPr/>
        </p:nvSpPr>
        <p:spPr>
          <a:xfrm rot="16200000">
            <a:off x="4929981" y="2602707"/>
            <a:ext cx="1912937" cy="2482850"/>
          </a:xfrm>
          <a:prstGeom prst="trapezoid">
            <a:avLst>
              <a:gd name="adj" fmla="val 0"/>
            </a:avLst>
          </a:prstGeom>
          <a:gradFill flip="none" rotWithShape="1">
            <a:gsLst>
              <a:gs pos="50000">
                <a:srgbClr val="C80000">
                  <a:alpha val="80000"/>
                </a:srgbClr>
              </a:gs>
              <a:gs pos="37000">
                <a:srgbClr val="FF6464">
                  <a:alpha val="80000"/>
                </a:srgbClr>
              </a:gs>
              <a:gs pos="63000">
                <a:srgbClr val="FF6464">
                  <a:alpha val="80000"/>
                </a:srgbClr>
              </a:gs>
              <a:gs pos="0">
                <a:schemeClr val="bg1">
                  <a:alpha val="8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Trapezoid 6">
            <a:extLst>
              <a:ext uri="{FF2B5EF4-FFF2-40B4-BE49-F238E27FC236}">
                <a16:creationId xmlns:a16="http://schemas.microsoft.com/office/drawing/2014/main" id="{25A499C9-E0AE-A08A-C751-276C379AC977}"/>
              </a:ext>
            </a:extLst>
          </p:cNvPr>
          <p:cNvSpPr/>
          <p:nvPr/>
        </p:nvSpPr>
        <p:spPr>
          <a:xfrm rot="16200000">
            <a:off x="4753056" y="4025332"/>
            <a:ext cx="1465544" cy="1693667"/>
          </a:xfrm>
          <a:prstGeom prst="trapezoid">
            <a:avLst>
              <a:gd name="adj" fmla="val 19002"/>
            </a:avLst>
          </a:prstGeom>
          <a:gradFill flip="none" rotWithShape="1">
            <a:gsLst>
              <a:gs pos="50000">
                <a:srgbClr val="FF6464"/>
              </a:gs>
              <a:gs pos="30000">
                <a:srgbClr val="FF6464">
                  <a:alpha val="80000"/>
                </a:srgbClr>
              </a:gs>
              <a:gs pos="70000">
                <a:srgbClr val="FF6464">
                  <a:alpha val="80000"/>
                </a:srgbClr>
              </a:gs>
              <a:gs pos="0">
                <a:schemeClr val="bg1">
                  <a:alpha val="8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80E0AE-1B01-7E0B-51CA-813EE2E5CD51}"/>
              </a:ext>
            </a:extLst>
          </p:cNvPr>
          <p:cNvSpPr txBox="1"/>
          <p:nvPr/>
        </p:nvSpPr>
        <p:spPr>
          <a:xfrm>
            <a:off x="7527925" y="2268538"/>
            <a:ext cx="4664075" cy="5692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it-IT" sz="2800" dirty="0"/>
              <a:t>LHC circulating beam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it-IT" sz="2800" dirty="0"/>
              <a:t>Collimation is needed to prevent supermagnets quenching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it-IT" sz="2800" dirty="0"/>
              <a:t>Primary collimator (bulky «absorber»)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it-IT" sz="2800" dirty="0"/>
              <a:t>Spray of secondary </a:t>
            </a:r>
            <a:r>
              <a:rPr lang="it-IT" sz="2800" b="1" dirty="0">
                <a:solidFill>
                  <a:srgbClr val="FF0000"/>
                </a:solidFill>
              </a:rPr>
              <a:t>unwanted</a:t>
            </a:r>
            <a:r>
              <a:rPr lang="it-IT" sz="2800" dirty="0"/>
              <a:t> particles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it-IT" sz="2800" dirty="0"/>
              <a:t>Secondary collimator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it-IT" sz="2800" dirty="0"/>
              <a:t>Tertiary collimator...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it-IT" sz="2800" dirty="0"/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it-IT" sz="2800" dirty="0"/>
          </a:p>
          <a:p>
            <a:pPr>
              <a:defRPr/>
            </a:pPr>
            <a:endParaRPr lang="it-IT" sz="2800" dirty="0"/>
          </a:p>
        </p:txBody>
      </p:sp>
      <p:sp>
        <p:nvSpPr>
          <p:cNvPr id="25613" name="TextBox 22">
            <a:extLst>
              <a:ext uri="{FF2B5EF4-FFF2-40B4-BE49-F238E27FC236}">
                <a16:creationId xmlns:a16="http://schemas.microsoft.com/office/drawing/2014/main" id="{1E728A77-D397-4443-9285-816F3D4C7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8" y="1755775"/>
            <a:ext cx="80200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3200"/>
              <a:t>Particle beam collimation: classic approach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CAD2F0-8C44-D1D6-5413-4DC4AD83B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altLang="it-IT" sz="4400" dirty="0">
                <a:solidFill>
                  <a:schemeClr val="bg1"/>
                </a:solidFill>
              </a:rPr>
              <a:t>BEAM COLLIMATION IN PARTICLE ACCELERATORS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rapezoid 16">
            <a:extLst>
              <a:ext uri="{FF2B5EF4-FFF2-40B4-BE49-F238E27FC236}">
                <a16:creationId xmlns:a16="http://schemas.microsoft.com/office/drawing/2014/main" id="{A50D8009-9029-8FC8-06CF-03817429607C}"/>
              </a:ext>
            </a:extLst>
          </p:cNvPr>
          <p:cNvSpPr/>
          <p:nvPr/>
        </p:nvSpPr>
        <p:spPr>
          <a:xfrm rot="16200000">
            <a:off x="777875" y="2652713"/>
            <a:ext cx="1912938" cy="2366962"/>
          </a:xfrm>
          <a:prstGeom prst="trapezoid">
            <a:avLst>
              <a:gd name="adj" fmla="val 9868"/>
            </a:avLst>
          </a:prstGeom>
          <a:gradFill flip="none" rotWithShape="1">
            <a:gsLst>
              <a:gs pos="50000">
                <a:srgbClr val="C80000">
                  <a:alpha val="80000"/>
                </a:srgbClr>
              </a:gs>
              <a:gs pos="37000">
                <a:srgbClr val="FF6464">
                  <a:alpha val="80000"/>
                </a:srgbClr>
              </a:gs>
              <a:gs pos="63000">
                <a:srgbClr val="FF6464">
                  <a:alpha val="80000"/>
                </a:srgbClr>
              </a:gs>
              <a:gs pos="0">
                <a:schemeClr val="bg1">
                  <a:alpha val="8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8" name="Trapezoid 17">
            <a:extLst>
              <a:ext uri="{FF2B5EF4-FFF2-40B4-BE49-F238E27FC236}">
                <a16:creationId xmlns:a16="http://schemas.microsoft.com/office/drawing/2014/main" id="{2A14F562-012C-3B10-8EC5-292FC9878824}"/>
              </a:ext>
            </a:extLst>
          </p:cNvPr>
          <p:cNvSpPr/>
          <p:nvPr/>
        </p:nvSpPr>
        <p:spPr>
          <a:xfrm rot="16200000">
            <a:off x="4201319" y="1597819"/>
            <a:ext cx="1912938" cy="4476750"/>
          </a:xfrm>
          <a:prstGeom prst="trapezoid">
            <a:avLst>
              <a:gd name="adj" fmla="val 0"/>
            </a:avLst>
          </a:prstGeom>
          <a:gradFill flip="none" rotWithShape="1">
            <a:gsLst>
              <a:gs pos="50000">
                <a:srgbClr val="C80000">
                  <a:alpha val="80000"/>
                </a:srgbClr>
              </a:gs>
              <a:gs pos="37000">
                <a:srgbClr val="FF6464">
                  <a:alpha val="80000"/>
                </a:srgbClr>
              </a:gs>
              <a:gs pos="63000">
                <a:srgbClr val="FF6464">
                  <a:alpha val="80000"/>
                </a:srgbClr>
              </a:gs>
              <a:gs pos="0">
                <a:schemeClr val="bg1">
                  <a:alpha val="8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696D78-6BEA-63FE-E856-0AB75110B441}"/>
              </a:ext>
            </a:extLst>
          </p:cNvPr>
          <p:cNvSpPr txBox="1"/>
          <p:nvPr/>
        </p:nvSpPr>
        <p:spPr>
          <a:xfrm>
            <a:off x="7527925" y="2268538"/>
            <a:ext cx="4664075" cy="4832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it-IT" sz="2800" dirty="0"/>
              <a:t>LHC circulating beam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it-IT" sz="2800" dirty="0"/>
              <a:t>Bent crystal act as a primary collimator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it-IT" sz="2800" dirty="0"/>
              <a:t>Avoided </a:t>
            </a:r>
            <a:r>
              <a:rPr lang="it-IT" sz="2800" b="1" dirty="0">
                <a:solidFill>
                  <a:srgbClr val="FF0000"/>
                </a:solidFill>
              </a:rPr>
              <a:t>spray</a:t>
            </a:r>
            <a:r>
              <a:rPr lang="it-IT" sz="2800" dirty="0">
                <a:solidFill>
                  <a:srgbClr val="FF0000"/>
                </a:solidFill>
              </a:rPr>
              <a:t> </a:t>
            </a:r>
            <a:r>
              <a:rPr lang="it-IT" sz="2800" dirty="0"/>
              <a:t>of secondary particles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it-IT" sz="2800" b="1" dirty="0">
                <a:solidFill>
                  <a:srgbClr val="FF0000"/>
                </a:solidFill>
              </a:rPr>
              <a:t>Secondary, tertiary... colimators no more needed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it-IT" sz="2800" dirty="0"/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it-IT" sz="2800" dirty="0"/>
          </a:p>
          <a:p>
            <a:pPr>
              <a:defRPr/>
            </a:pPr>
            <a:endParaRPr lang="it-IT" sz="2800" dirty="0"/>
          </a:p>
        </p:txBody>
      </p:sp>
      <p:sp>
        <p:nvSpPr>
          <p:cNvPr id="26629" name="TextBox 22">
            <a:extLst>
              <a:ext uri="{FF2B5EF4-FFF2-40B4-BE49-F238E27FC236}">
                <a16:creationId xmlns:a16="http://schemas.microsoft.com/office/drawing/2014/main" id="{CCBC176E-B998-CADF-ACBA-60FD269EF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3" y="1110440"/>
            <a:ext cx="92027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3200" dirty="0" err="1"/>
              <a:t>Particle</a:t>
            </a:r>
            <a:r>
              <a:rPr lang="it-IT" altLang="it-IT" sz="3200" dirty="0"/>
              <a:t> </a:t>
            </a:r>
            <a:r>
              <a:rPr lang="it-IT" altLang="it-IT" sz="3200" dirty="0" err="1"/>
              <a:t>beam</a:t>
            </a:r>
            <a:r>
              <a:rPr lang="it-IT" altLang="it-IT" sz="3200" dirty="0"/>
              <a:t> </a:t>
            </a:r>
            <a:r>
              <a:rPr lang="it-IT" altLang="it-IT" sz="3200" dirty="0" err="1"/>
              <a:t>collimation</a:t>
            </a:r>
            <a:r>
              <a:rPr lang="it-IT" altLang="it-IT" sz="3200" dirty="0"/>
              <a:t>: an innovative </a:t>
            </a:r>
            <a:r>
              <a:rPr lang="it-IT" altLang="it-IT" sz="3200" dirty="0" err="1"/>
              <a:t>approach</a:t>
            </a:r>
            <a:endParaRPr lang="it-IT" altLang="it-IT" sz="32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8871BC8-7CD8-E7E2-F43A-ED7ECEB91CFC}"/>
              </a:ext>
            </a:extLst>
          </p:cNvPr>
          <p:cNvSpPr/>
          <p:nvPr/>
        </p:nvSpPr>
        <p:spPr>
          <a:xfrm>
            <a:off x="2171700" y="4360863"/>
            <a:ext cx="5387975" cy="927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E39F423-5867-53D4-3DD9-F268C68BFB8D}"/>
              </a:ext>
            </a:extLst>
          </p:cNvPr>
          <p:cNvSpPr/>
          <p:nvPr/>
        </p:nvSpPr>
        <p:spPr>
          <a:xfrm rot="1246880">
            <a:off x="1949450" y="4448175"/>
            <a:ext cx="1508125" cy="533400"/>
          </a:xfrm>
          <a:custGeom>
            <a:avLst/>
            <a:gdLst>
              <a:gd name="connsiteX0" fmla="*/ 743713 w 1508206"/>
              <a:gd name="connsiteY0" fmla="*/ 0 h 534181"/>
              <a:gd name="connsiteX1" fmla="*/ 1459461 w 1508206"/>
              <a:gd name="connsiteY1" fmla="*/ 192577 h 534181"/>
              <a:gd name="connsiteX2" fmla="*/ 1501469 w 1508206"/>
              <a:gd name="connsiteY2" fmla="*/ 231741 h 534181"/>
              <a:gd name="connsiteX3" fmla="*/ 1508206 w 1508206"/>
              <a:gd name="connsiteY3" fmla="*/ 231741 h 534181"/>
              <a:gd name="connsiteX4" fmla="*/ 1506933 w 1508206"/>
              <a:gd name="connsiteY4" fmla="*/ 236835 h 534181"/>
              <a:gd name="connsiteX5" fmla="*/ 1507326 w 1508206"/>
              <a:gd name="connsiteY5" fmla="*/ 237201 h 534181"/>
              <a:gd name="connsiteX6" fmla="*/ 1428851 w 1508206"/>
              <a:gd name="connsiteY6" fmla="*/ 534181 h 534181"/>
              <a:gd name="connsiteX7" fmla="*/ 1347031 w 1508206"/>
              <a:gd name="connsiteY7" fmla="*/ 490437 h 534181"/>
              <a:gd name="connsiteX8" fmla="*/ 736682 w 1508206"/>
              <a:gd name="connsiteY8" fmla="*/ 378916 h 534181"/>
              <a:gd name="connsiteX9" fmla="*/ 156311 w 1508206"/>
              <a:gd name="connsiteY9" fmla="*/ 477830 h 534181"/>
              <a:gd name="connsiteX10" fmla="*/ 72961 w 1508206"/>
              <a:gd name="connsiteY10" fmla="*/ 520287 h 534181"/>
              <a:gd name="connsiteX11" fmla="*/ 0 w 1508206"/>
              <a:gd name="connsiteY11" fmla="*/ 218650 h 534181"/>
              <a:gd name="connsiteX12" fmla="*/ 27966 w 1508206"/>
              <a:gd name="connsiteY12" fmla="*/ 192577 h 534181"/>
              <a:gd name="connsiteX13" fmla="*/ 743713 w 1508206"/>
              <a:gd name="connsiteY13" fmla="*/ 0 h 534181"/>
              <a:gd name="connsiteX0" fmla="*/ 743713 w 1508206"/>
              <a:gd name="connsiteY0" fmla="*/ 0 h 534181"/>
              <a:gd name="connsiteX1" fmla="*/ 1459461 w 1508206"/>
              <a:gd name="connsiteY1" fmla="*/ 192577 h 534181"/>
              <a:gd name="connsiteX2" fmla="*/ 1501469 w 1508206"/>
              <a:gd name="connsiteY2" fmla="*/ 231741 h 534181"/>
              <a:gd name="connsiteX3" fmla="*/ 1508206 w 1508206"/>
              <a:gd name="connsiteY3" fmla="*/ 231741 h 534181"/>
              <a:gd name="connsiteX4" fmla="*/ 1506933 w 1508206"/>
              <a:gd name="connsiteY4" fmla="*/ 236835 h 534181"/>
              <a:gd name="connsiteX5" fmla="*/ 1507326 w 1508206"/>
              <a:gd name="connsiteY5" fmla="*/ 237201 h 534181"/>
              <a:gd name="connsiteX6" fmla="*/ 1428851 w 1508206"/>
              <a:gd name="connsiteY6" fmla="*/ 534181 h 534181"/>
              <a:gd name="connsiteX7" fmla="*/ 1347031 w 1508206"/>
              <a:gd name="connsiteY7" fmla="*/ 490437 h 534181"/>
              <a:gd name="connsiteX8" fmla="*/ 842842 w 1508206"/>
              <a:gd name="connsiteY8" fmla="*/ 386759 h 534181"/>
              <a:gd name="connsiteX9" fmla="*/ 156311 w 1508206"/>
              <a:gd name="connsiteY9" fmla="*/ 477830 h 534181"/>
              <a:gd name="connsiteX10" fmla="*/ 72961 w 1508206"/>
              <a:gd name="connsiteY10" fmla="*/ 520287 h 534181"/>
              <a:gd name="connsiteX11" fmla="*/ 0 w 1508206"/>
              <a:gd name="connsiteY11" fmla="*/ 218650 h 534181"/>
              <a:gd name="connsiteX12" fmla="*/ 27966 w 1508206"/>
              <a:gd name="connsiteY12" fmla="*/ 192577 h 534181"/>
              <a:gd name="connsiteX13" fmla="*/ 743713 w 1508206"/>
              <a:gd name="connsiteY13" fmla="*/ 0 h 534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08206" h="534181">
                <a:moveTo>
                  <a:pt x="743713" y="0"/>
                </a:moveTo>
                <a:cubicBezTo>
                  <a:pt x="1041657" y="0"/>
                  <a:pt x="1304344" y="76390"/>
                  <a:pt x="1459461" y="192577"/>
                </a:cubicBezTo>
                <a:lnTo>
                  <a:pt x="1501469" y="231741"/>
                </a:lnTo>
                <a:lnTo>
                  <a:pt x="1508206" y="231741"/>
                </a:lnTo>
                <a:lnTo>
                  <a:pt x="1506933" y="236835"/>
                </a:lnTo>
                <a:lnTo>
                  <a:pt x="1507326" y="237201"/>
                </a:lnTo>
                <a:lnTo>
                  <a:pt x="1428851" y="534181"/>
                </a:lnTo>
                <a:lnTo>
                  <a:pt x="1347031" y="490437"/>
                </a:lnTo>
                <a:cubicBezTo>
                  <a:pt x="1190829" y="421534"/>
                  <a:pt x="1081198" y="386759"/>
                  <a:pt x="842842" y="386759"/>
                </a:cubicBezTo>
                <a:cubicBezTo>
                  <a:pt x="619383" y="386759"/>
                  <a:pt x="309597" y="416373"/>
                  <a:pt x="156311" y="477830"/>
                </a:cubicBezTo>
                <a:lnTo>
                  <a:pt x="72961" y="520287"/>
                </a:lnTo>
                <a:lnTo>
                  <a:pt x="0" y="218650"/>
                </a:lnTo>
                <a:lnTo>
                  <a:pt x="27966" y="192577"/>
                </a:lnTo>
                <a:cubicBezTo>
                  <a:pt x="183082" y="76390"/>
                  <a:pt x="445769" y="0"/>
                  <a:pt x="743713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5" name="Trapezoid 44">
            <a:extLst>
              <a:ext uri="{FF2B5EF4-FFF2-40B4-BE49-F238E27FC236}">
                <a16:creationId xmlns:a16="http://schemas.microsoft.com/office/drawing/2014/main" id="{3EC422C0-D9A0-A8F9-01A1-A4AF1BEFB48B}"/>
              </a:ext>
            </a:extLst>
          </p:cNvPr>
          <p:cNvSpPr/>
          <p:nvPr/>
        </p:nvSpPr>
        <p:spPr>
          <a:xfrm rot="7525950">
            <a:off x="3740943" y="4780757"/>
            <a:ext cx="296863" cy="1308100"/>
          </a:xfrm>
          <a:prstGeom prst="trapezoid">
            <a:avLst>
              <a:gd name="adj" fmla="val 0"/>
            </a:avLst>
          </a:prstGeom>
          <a:gradFill flip="none" rotWithShape="1">
            <a:gsLst>
              <a:gs pos="50000">
                <a:srgbClr val="C80000">
                  <a:alpha val="80000"/>
                </a:srgbClr>
              </a:gs>
              <a:gs pos="37000">
                <a:srgbClr val="FF6464">
                  <a:alpha val="80000"/>
                </a:srgbClr>
              </a:gs>
              <a:gs pos="63000">
                <a:srgbClr val="FF6464">
                  <a:alpha val="80000"/>
                </a:srgbClr>
              </a:gs>
              <a:gs pos="0">
                <a:schemeClr val="bg1">
                  <a:alpha val="8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8CE692B-1FD5-52A0-699E-D711EF882DF9}"/>
              </a:ext>
            </a:extLst>
          </p:cNvPr>
          <p:cNvSpPr/>
          <p:nvPr/>
        </p:nvSpPr>
        <p:spPr>
          <a:xfrm rot="2058214">
            <a:off x="4364038" y="5678488"/>
            <a:ext cx="693737" cy="69532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96236B1-70D2-E52D-FA5E-1415FF9B791C}"/>
              </a:ext>
            </a:extLst>
          </p:cNvPr>
          <p:cNvSpPr txBox="1">
            <a:spLocks noChangeArrowheads="1"/>
          </p:cNvSpPr>
          <p:nvPr/>
        </p:nvSpPr>
        <p:spPr bwMode="auto">
          <a:xfrm rot="1375854">
            <a:off x="1889125" y="4816475"/>
            <a:ext cx="11779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it-IT" altLang="it-IT" sz="2400" b="1"/>
              <a:t>Bent</a:t>
            </a:r>
          </a:p>
          <a:p>
            <a:pPr algn="ctr"/>
            <a:r>
              <a:rPr lang="it-IT" altLang="it-IT" sz="2400" b="1"/>
              <a:t>crystal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134F91-E86A-889F-BDE7-3E154F186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altLang="it-IT" sz="4400" dirty="0">
                <a:solidFill>
                  <a:schemeClr val="bg1"/>
                </a:solidFill>
              </a:rPr>
              <a:t>BEAM COLLIMATION IN PARTICLE ACCELERATORS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2" grpId="0" animBg="1"/>
      <p:bldP spid="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E0161C-246B-2619-15AA-75D2A422F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FCCD8-3932-48E0-A36E-605E7F86730D}" type="slidenum">
              <a:rPr lang="it-IT" smtClean="0"/>
              <a:t>13</a:t>
            </a:fld>
            <a:endParaRPr lang="it-IT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8BBFF8-5921-76F2-7880-E25C41937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SELDOM (ERC)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71A9E0-18FB-4DA5-F762-FD4F3D00D5C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9914" y="3034786"/>
            <a:ext cx="10012172" cy="36866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D5E5AA-2B91-3ABD-63A9-6FCC17114F72}"/>
              </a:ext>
            </a:extLst>
          </p:cNvPr>
          <p:cNvSpPr txBox="1"/>
          <p:nvPr/>
        </p:nvSpPr>
        <p:spPr>
          <a:xfrm>
            <a:off x="10506269" y="4796483"/>
            <a:ext cx="1533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P.I. Nicola Neri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82CA5C-1EBC-9AFB-0D80-72A9005CB62A}"/>
              </a:ext>
            </a:extLst>
          </p:cNvPr>
          <p:cNvSpPr txBox="1"/>
          <p:nvPr/>
        </p:nvSpPr>
        <p:spPr>
          <a:xfrm>
            <a:off x="186612" y="962191"/>
            <a:ext cx="120053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Spin precession of polarized particles traveling through a bent crystal theorized in 1979 </a:t>
            </a:r>
          </a:p>
          <a:p>
            <a:r>
              <a:rPr lang="en-US" dirty="0"/>
              <a:t>[V.G. </a:t>
            </a:r>
            <a:r>
              <a:rPr lang="en-US" dirty="0" err="1"/>
              <a:t>Baryshevsky</a:t>
            </a:r>
            <a:r>
              <a:rPr lang="en-US" dirty="0"/>
              <a:t>, </a:t>
            </a:r>
            <a:r>
              <a:rPr lang="en-US" dirty="0" err="1"/>
              <a:t>Pis’ma</a:t>
            </a:r>
            <a:r>
              <a:rPr lang="en-US" dirty="0"/>
              <a:t> </a:t>
            </a:r>
            <a:r>
              <a:rPr lang="en-US" dirty="0" err="1"/>
              <a:t>Zh</a:t>
            </a:r>
            <a:r>
              <a:rPr lang="en-US" dirty="0"/>
              <a:t>. </a:t>
            </a:r>
            <a:r>
              <a:rPr lang="en-US" dirty="0" err="1"/>
              <a:t>Tekh</a:t>
            </a:r>
            <a:r>
              <a:rPr lang="en-US" dirty="0"/>
              <a:t>. </a:t>
            </a:r>
            <a:r>
              <a:rPr lang="en-US" dirty="0" err="1"/>
              <a:t>Fiz</a:t>
            </a:r>
            <a:r>
              <a:rPr lang="en-US" dirty="0"/>
              <a:t>. 5 (1979) 182] </a:t>
            </a:r>
          </a:p>
          <a:p>
            <a:endParaRPr lang="en-US" dirty="0"/>
          </a:p>
          <a:p>
            <a:r>
              <a:rPr lang="en-US" dirty="0"/>
              <a:t>It was later proposed as a technique to measure the MDM of unstable particles</a:t>
            </a:r>
          </a:p>
          <a:p>
            <a:r>
              <a:rPr lang="en-US" dirty="0"/>
              <a:t>[I.J. Kim, </a:t>
            </a:r>
            <a:r>
              <a:rPr lang="en-US" dirty="0" err="1"/>
              <a:t>Nucl</a:t>
            </a:r>
            <a:r>
              <a:rPr lang="en-US" dirty="0"/>
              <a:t>. Phys. B 229 (1983) 251] 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SELDOM: Extraction of LHC beam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 production of unstable particles in tungsten target  spin precession by bent crystal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961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18627D-43D0-8E93-749B-4D1F6291D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FCCD8-3932-48E0-A36E-605E7F86730D}" type="slidenum">
              <a:rPr lang="it-IT" smtClean="0"/>
              <a:t>14</a:t>
            </a:fld>
            <a:endParaRPr lang="it-IT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823AAA-3B50-AF55-58AE-D66E9F41B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Mu2e (CSN1)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3CEF832-7E76-FFCC-C07A-792626A4C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7972"/>
            <a:ext cx="6106100" cy="281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627E69-9B39-D831-24B5-1B64B449DFE3}"/>
              </a:ext>
            </a:extLst>
          </p:cNvPr>
          <p:cNvSpPr txBox="1"/>
          <p:nvPr/>
        </p:nvSpPr>
        <p:spPr>
          <a:xfrm>
            <a:off x="6858000" y="1884784"/>
            <a:ext cx="432940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Mu2e experiment @ FERMILAB</a:t>
            </a:r>
          </a:p>
          <a:p>
            <a:endParaRPr lang="en-US" sz="2200" dirty="0"/>
          </a:p>
          <a:p>
            <a:r>
              <a:rPr lang="en-US" sz="2200" dirty="0"/>
              <a:t>Design and manufacturing of a bent crystal for manipulation of circulating particle beam</a:t>
            </a:r>
          </a:p>
          <a:p>
            <a:endParaRPr lang="en-US" sz="2200" dirty="0"/>
          </a:p>
          <a:p>
            <a:r>
              <a:rPr lang="en-US" sz="2200" dirty="0"/>
              <a:t>Aim to improve characteristic of extracted beam (higher intensity lower emittance)</a:t>
            </a:r>
          </a:p>
          <a:p>
            <a:endParaRPr lang="en-US" sz="2200" dirty="0"/>
          </a:p>
          <a:p>
            <a:r>
              <a:rPr lang="en-US" sz="2200" dirty="0"/>
              <a:t>Operations in parasitic mode</a:t>
            </a:r>
          </a:p>
        </p:txBody>
      </p:sp>
    </p:spTree>
    <p:extLst>
      <p:ext uri="{BB962C8B-B14F-4D97-AF65-F5344CB8AC3E}">
        <p14:creationId xmlns:p14="http://schemas.microsoft.com/office/powerpoint/2010/main" val="1824712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485BA98D-B602-971C-5618-308A6D26D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it-IT" sz="4000" dirty="0"/>
              <a:t>TECHNO-CLS (EU-PATHFINDER)</a:t>
            </a:r>
          </a:p>
        </p:txBody>
      </p:sp>
      <p:pic>
        <p:nvPicPr>
          <p:cNvPr id="55299" name="Picture 5" descr="https://encrypted-tbn1.gstatic.com/images?q=tbn:ANd9GcTwT0caP7qgWHTIodPC_hM0TQs931ZAy68UvYg6lzu9T6GhdVaXsQ">
            <a:extLst>
              <a:ext uri="{FF2B5EF4-FFF2-40B4-BE49-F238E27FC236}">
                <a16:creationId xmlns:a16="http://schemas.microsoft.com/office/drawing/2014/main" id="{7B90A905-EA50-15FE-50CC-579E175BF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32" y="2728668"/>
            <a:ext cx="4811712" cy="302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7" descr="https://inspirehep.net/record/827688/files/undulator.png">
            <a:extLst>
              <a:ext uri="{FF2B5EF4-FFF2-40B4-BE49-F238E27FC236}">
                <a16:creationId xmlns:a16="http://schemas.microsoft.com/office/drawing/2014/main" id="{8BB7CD1E-1586-AA7C-2BBE-8DD994540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682" y="2531818"/>
            <a:ext cx="5373687" cy="32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TextBox 2">
            <a:extLst>
              <a:ext uri="{FF2B5EF4-FFF2-40B4-BE49-F238E27FC236}">
                <a16:creationId xmlns:a16="http://schemas.microsoft.com/office/drawing/2014/main" id="{0F14CC45-1E2D-DEE6-F8A7-C7E18F654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144" y="1314205"/>
            <a:ext cx="3765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2400" b="1" dirty="0">
                <a:solidFill>
                  <a:srgbClr val="FF0000"/>
                </a:solidFill>
              </a:rPr>
              <a:t>A </a:t>
            </a:r>
            <a:r>
              <a:rPr lang="it-IT" altLang="it-IT" sz="2400" b="1" dirty="0" err="1">
                <a:solidFill>
                  <a:srgbClr val="FF0000"/>
                </a:solidFill>
              </a:rPr>
              <a:t>classical</a:t>
            </a:r>
            <a:r>
              <a:rPr lang="it-IT" altLang="it-IT" sz="2400" b="1" dirty="0">
                <a:solidFill>
                  <a:srgbClr val="FF0000"/>
                </a:solidFill>
              </a:rPr>
              <a:t> </a:t>
            </a:r>
            <a:r>
              <a:rPr lang="it-IT" altLang="it-IT" sz="2400" b="1" dirty="0" err="1">
                <a:solidFill>
                  <a:srgbClr val="FF0000"/>
                </a:solidFill>
              </a:rPr>
              <a:t>scheme</a:t>
            </a:r>
            <a:r>
              <a:rPr lang="it-IT" altLang="it-IT" sz="2400" b="1" dirty="0">
                <a:solidFill>
                  <a:srgbClr val="FF0000"/>
                </a:solidFill>
              </a:rPr>
              <a:t>: FEL</a:t>
            </a:r>
          </a:p>
        </p:txBody>
      </p:sp>
      <p:sp>
        <p:nvSpPr>
          <p:cNvPr id="55302" name="TextBox 7">
            <a:extLst>
              <a:ext uri="{FF2B5EF4-FFF2-40B4-BE49-F238E27FC236}">
                <a16:creationId xmlns:a16="http://schemas.microsoft.com/office/drawing/2014/main" id="{A66BEA85-5E6E-CC48-6698-BC94C637E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2819" y="1314205"/>
            <a:ext cx="4951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2400" b="1">
                <a:solidFill>
                  <a:srgbClr val="FF0000"/>
                </a:solidFill>
              </a:rPr>
              <a:t>Innovation: crystalline undulator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146108-D605-9C66-E671-8D1F7E970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FCCD8-3932-48E0-A36E-605E7F86730D}" type="slidenum">
              <a:rPr lang="it-IT" smtClean="0"/>
              <a:t>16</a:t>
            </a:fld>
            <a:endParaRPr lang="it-IT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1EE383-ABF8-4F31-DE74-F8CD32CD3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sz="4400" dirty="0"/>
              <a:t>TOMOSCOPY (EU-PATHFINDER)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126E58-41AE-4873-D7DA-864F9B578FC6}"/>
              </a:ext>
            </a:extLst>
          </p:cNvPr>
          <p:cNvSpPr txBox="1"/>
          <p:nvPr/>
        </p:nvSpPr>
        <p:spPr>
          <a:xfrm>
            <a:off x="5747656" y="1875453"/>
            <a:ext cx="64443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Efficient diagnostic tools for observing ultrafast phenomena at small scales for modern applications are lacking. </a:t>
            </a:r>
          </a:p>
          <a:p>
            <a:pPr algn="just"/>
            <a:endParaRPr lang="en-US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algn="just"/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4D X-ray microscopy, achieving higher spatial and temporal resolutions. </a:t>
            </a:r>
          </a:p>
          <a:p>
            <a:pPr algn="just"/>
            <a:endParaRPr lang="en-US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algn="just"/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Using high-brilliance X-ray sources and multiple X-ray probes, we 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</a:rPr>
              <a:t>aim to</a:t>
            </a: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visualise</a:t>
            </a: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characterise</a:t>
            </a: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dynamics reaching velocities up to some km/s in the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micrometre</a:t>
            </a: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scale. </a:t>
            </a:r>
          </a:p>
          <a:p>
            <a:pPr algn="just"/>
            <a:endParaRPr lang="en-US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algn="just"/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4D imaging of opaque samples at MHz rates will open up new windows of understanding in many fields.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3FA04A-D68F-AC93-FDB1-B0E959ADF8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58"/>
          <a:stretch/>
        </p:blipFill>
        <p:spPr>
          <a:xfrm>
            <a:off x="219074" y="1720840"/>
            <a:ext cx="5528581" cy="372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629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20EB4E-E234-44A0-A8DB-53C279447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COAXIAL SEGMENTED DETECTORS</a:t>
            </a:r>
          </a:p>
        </p:txBody>
      </p:sp>
      <p:pic>
        <p:nvPicPr>
          <p:cNvPr id="5122" name="Picture 2" descr="agata_crystal">
            <a:extLst>
              <a:ext uri="{FF2B5EF4-FFF2-40B4-BE49-F238E27FC236}">
                <a16:creationId xmlns:a16="http://schemas.microsoft.com/office/drawing/2014/main" id="{28CCA74A-6D35-4AA5-BBDD-C27646444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46" y="956858"/>
            <a:ext cx="3099328" cy="309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9A71C157-75CD-4EC5-9868-9B099C8EB9D3}"/>
              </a:ext>
            </a:extLst>
          </p:cNvPr>
          <p:cNvGrpSpPr/>
          <p:nvPr/>
        </p:nvGrpSpPr>
        <p:grpSpPr>
          <a:xfrm>
            <a:off x="4881645" y="3868866"/>
            <a:ext cx="4793199" cy="2734427"/>
            <a:chOff x="2915816" y="3284984"/>
            <a:chExt cx="5445183" cy="3166474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85F3B750-0521-406C-9EBF-451093287C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485"/>
            <a:stretch/>
          </p:blipFill>
          <p:spPr>
            <a:xfrm>
              <a:off x="2915816" y="3284984"/>
              <a:ext cx="5445183" cy="3166474"/>
            </a:xfrm>
            <a:prstGeom prst="rect">
              <a:avLst/>
            </a:prstGeom>
            <a:ln>
              <a:noFill/>
            </a:ln>
          </p:spPr>
        </p:pic>
        <p:sp>
          <p:nvSpPr>
            <p:cNvPr id="14" name="Figura a mano libera: forma 13">
              <a:extLst>
                <a:ext uri="{FF2B5EF4-FFF2-40B4-BE49-F238E27FC236}">
                  <a16:creationId xmlns:a16="http://schemas.microsoft.com/office/drawing/2014/main" id="{406205DA-BF98-4488-AD3E-771DECDBC3D6}"/>
                </a:ext>
              </a:extLst>
            </p:cNvPr>
            <p:cNvSpPr/>
            <p:nvPr/>
          </p:nvSpPr>
          <p:spPr>
            <a:xfrm>
              <a:off x="4564290" y="4188705"/>
              <a:ext cx="120385" cy="1601050"/>
            </a:xfrm>
            <a:custGeom>
              <a:avLst/>
              <a:gdLst>
                <a:gd name="connsiteX0" fmla="*/ 16377 w 120385"/>
                <a:gd name="connsiteY0" fmla="*/ 1655454 h 1655454"/>
                <a:gd name="connsiteX1" fmla="*/ 7710 w 120385"/>
                <a:gd name="connsiteY1" fmla="*/ 1066078 h 1655454"/>
                <a:gd name="connsiteX2" fmla="*/ 3376 w 120385"/>
                <a:gd name="connsiteY2" fmla="*/ 485369 h 1655454"/>
                <a:gd name="connsiteX3" fmla="*/ 3376 w 120385"/>
                <a:gd name="connsiteY3" fmla="*/ 117009 h 1655454"/>
                <a:gd name="connsiteX4" fmla="*/ 46713 w 120385"/>
                <a:gd name="connsiteY4" fmla="*/ 21669 h 1655454"/>
                <a:gd name="connsiteX5" fmla="*/ 120385 w 120385"/>
                <a:gd name="connsiteY5" fmla="*/ 0 h 1655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385" h="1655454">
                  <a:moveTo>
                    <a:pt x="16377" y="1655454"/>
                  </a:moveTo>
                  <a:cubicBezTo>
                    <a:pt x="13127" y="1458273"/>
                    <a:pt x="9877" y="1261092"/>
                    <a:pt x="7710" y="1066078"/>
                  </a:cubicBezTo>
                  <a:cubicBezTo>
                    <a:pt x="5543" y="871064"/>
                    <a:pt x="4098" y="643547"/>
                    <a:pt x="3376" y="485369"/>
                  </a:cubicBezTo>
                  <a:cubicBezTo>
                    <a:pt x="2654" y="327191"/>
                    <a:pt x="-3847" y="194292"/>
                    <a:pt x="3376" y="117009"/>
                  </a:cubicBezTo>
                  <a:cubicBezTo>
                    <a:pt x="10599" y="39726"/>
                    <a:pt x="27212" y="41170"/>
                    <a:pt x="46713" y="21669"/>
                  </a:cubicBezTo>
                  <a:cubicBezTo>
                    <a:pt x="66214" y="2168"/>
                    <a:pt x="93299" y="1084"/>
                    <a:pt x="120385" y="0"/>
                  </a:cubicBezTo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Figura a mano libera: forma 15">
              <a:extLst>
                <a:ext uri="{FF2B5EF4-FFF2-40B4-BE49-F238E27FC236}">
                  <a16:creationId xmlns:a16="http://schemas.microsoft.com/office/drawing/2014/main" id="{A3340A85-5F2D-4D2B-BB59-089C438E0D44}"/>
                </a:ext>
              </a:extLst>
            </p:cNvPr>
            <p:cNvSpPr/>
            <p:nvPr/>
          </p:nvSpPr>
          <p:spPr>
            <a:xfrm flipH="1">
              <a:off x="4680341" y="4190519"/>
              <a:ext cx="120384" cy="1601050"/>
            </a:xfrm>
            <a:custGeom>
              <a:avLst/>
              <a:gdLst>
                <a:gd name="connsiteX0" fmla="*/ 16377 w 120385"/>
                <a:gd name="connsiteY0" fmla="*/ 1655454 h 1655454"/>
                <a:gd name="connsiteX1" fmla="*/ 7710 w 120385"/>
                <a:gd name="connsiteY1" fmla="*/ 1066078 h 1655454"/>
                <a:gd name="connsiteX2" fmla="*/ 3376 w 120385"/>
                <a:gd name="connsiteY2" fmla="*/ 485369 h 1655454"/>
                <a:gd name="connsiteX3" fmla="*/ 3376 w 120385"/>
                <a:gd name="connsiteY3" fmla="*/ 117009 h 1655454"/>
                <a:gd name="connsiteX4" fmla="*/ 46713 w 120385"/>
                <a:gd name="connsiteY4" fmla="*/ 21669 h 1655454"/>
                <a:gd name="connsiteX5" fmla="*/ 120385 w 120385"/>
                <a:gd name="connsiteY5" fmla="*/ 0 h 1655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385" h="1655454">
                  <a:moveTo>
                    <a:pt x="16377" y="1655454"/>
                  </a:moveTo>
                  <a:cubicBezTo>
                    <a:pt x="13127" y="1458273"/>
                    <a:pt x="9877" y="1261092"/>
                    <a:pt x="7710" y="1066078"/>
                  </a:cubicBezTo>
                  <a:cubicBezTo>
                    <a:pt x="5543" y="871064"/>
                    <a:pt x="4098" y="643547"/>
                    <a:pt x="3376" y="485369"/>
                  </a:cubicBezTo>
                  <a:cubicBezTo>
                    <a:pt x="2654" y="327191"/>
                    <a:pt x="-3847" y="194292"/>
                    <a:pt x="3376" y="117009"/>
                  </a:cubicBezTo>
                  <a:cubicBezTo>
                    <a:pt x="10599" y="39726"/>
                    <a:pt x="27212" y="41170"/>
                    <a:pt x="46713" y="21669"/>
                  </a:cubicBezTo>
                  <a:cubicBezTo>
                    <a:pt x="66214" y="2168"/>
                    <a:pt x="93299" y="1084"/>
                    <a:pt x="120385" y="0"/>
                  </a:cubicBezTo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58E466BF-2E5E-4583-AC59-1BBE04F8E93A}"/>
                </a:ext>
              </a:extLst>
            </p:cNvPr>
            <p:cNvSpPr txBox="1"/>
            <p:nvPr/>
          </p:nvSpPr>
          <p:spPr>
            <a:xfrm>
              <a:off x="3995936" y="3625793"/>
              <a:ext cx="351826" cy="4276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dirty="0"/>
                <a:t>B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A9D74813-8E7C-4DCA-8D77-8258FE5F4D8C}"/>
                </a:ext>
              </a:extLst>
            </p:cNvPr>
            <p:cNvSpPr txBox="1"/>
            <p:nvPr/>
          </p:nvSpPr>
          <p:spPr>
            <a:xfrm>
              <a:off x="4260278" y="4761627"/>
              <a:ext cx="380963" cy="4276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dirty="0"/>
                <a:t>Li</a:t>
              </a:r>
            </a:p>
          </p:txBody>
        </p:sp>
        <p:cxnSp>
          <p:nvCxnSpPr>
            <p:cNvPr id="23" name="Connettore diritto 22">
              <a:extLst>
                <a:ext uri="{FF2B5EF4-FFF2-40B4-BE49-F238E27FC236}">
                  <a16:creationId xmlns:a16="http://schemas.microsoft.com/office/drawing/2014/main" id="{2FA15E4D-E37B-4ACC-BAA6-2D0B37C464D0}"/>
                </a:ext>
              </a:extLst>
            </p:cNvPr>
            <p:cNvCxnSpPr/>
            <p:nvPr/>
          </p:nvCxnSpPr>
          <p:spPr>
            <a:xfrm flipV="1">
              <a:off x="3851920" y="5439090"/>
              <a:ext cx="0" cy="344531"/>
            </a:xfrm>
            <a:prstGeom prst="line">
              <a:avLst/>
            </a:prstGeom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diritto 24">
              <a:extLst>
                <a:ext uri="{FF2B5EF4-FFF2-40B4-BE49-F238E27FC236}">
                  <a16:creationId xmlns:a16="http://schemas.microsoft.com/office/drawing/2014/main" id="{9991DDEB-173C-4F83-A440-4F7EC8CEE7B3}"/>
                </a:ext>
              </a:extLst>
            </p:cNvPr>
            <p:cNvCxnSpPr/>
            <p:nvPr/>
          </p:nvCxnSpPr>
          <p:spPr>
            <a:xfrm flipV="1">
              <a:off x="3851920" y="5058635"/>
              <a:ext cx="0" cy="344531"/>
            </a:xfrm>
            <a:prstGeom prst="line">
              <a:avLst/>
            </a:prstGeom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diritto 25">
              <a:extLst>
                <a:ext uri="{FF2B5EF4-FFF2-40B4-BE49-F238E27FC236}">
                  <a16:creationId xmlns:a16="http://schemas.microsoft.com/office/drawing/2014/main" id="{5B8C1023-69B4-4095-AF60-34D7FBF752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8643" y="4673250"/>
              <a:ext cx="59511" cy="361103"/>
            </a:xfrm>
            <a:prstGeom prst="line">
              <a:avLst/>
            </a:prstGeom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diritto 28">
              <a:extLst>
                <a:ext uri="{FF2B5EF4-FFF2-40B4-BE49-F238E27FC236}">
                  <a16:creationId xmlns:a16="http://schemas.microsoft.com/office/drawing/2014/main" id="{B27D451D-6C69-4555-9EF1-0A0AB0A50A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10443" y="4353269"/>
              <a:ext cx="54101" cy="298432"/>
            </a:xfrm>
            <a:prstGeom prst="line">
              <a:avLst/>
            </a:prstGeom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diritto 29">
              <a:extLst>
                <a:ext uri="{FF2B5EF4-FFF2-40B4-BE49-F238E27FC236}">
                  <a16:creationId xmlns:a16="http://schemas.microsoft.com/office/drawing/2014/main" id="{83D3DC07-C793-4718-938D-61EE8348FD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58253" y="4086598"/>
              <a:ext cx="44712" cy="246638"/>
            </a:xfrm>
            <a:prstGeom prst="line">
              <a:avLst/>
            </a:prstGeom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Figura a mano libera: forma 27">
              <a:extLst>
                <a:ext uri="{FF2B5EF4-FFF2-40B4-BE49-F238E27FC236}">
                  <a16:creationId xmlns:a16="http://schemas.microsoft.com/office/drawing/2014/main" id="{59B7314A-0C30-401F-BA4A-3C5F1757659E}"/>
                </a:ext>
              </a:extLst>
            </p:cNvPr>
            <p:cNvSpPr/>
            <p:nvPr/>
          </p:nvSpPr>
          <p:spPr>
            <a:xfrm>
              <a:off x="4010025" y="3924300"/>
              <a:ext cx="1390650" cy="142875"/>
            </a:xfrm>
            <a:custGeom>
              <a:avLst/>
              <a:gdLst>
                <a:gd name="connsiteX0" fmla="*/ 0 w 1390650"/>
                <a:gd name="connsiteY0" fmla="*/ 119063 h 142875"/>
                <a:gd name="connsiteX1" fmla="*/ 0 w 1390650"/>
                <a:gd name="connsiteY1" fmla="*/ 119063 h 142875"/>
                <a:gd name="connsiteX2" fmla="*/ 4763 w 1390650"/>
                <a:gd name="connsiteY2" fmla="*/ 42863 h 142875"/>
                <a:gd name="connsiteX3" fmla="*/ 14288 w 1390650"/>
                <a:gd name="connsiteY3" fmla="*/ 28575 h 142875"/>
                <a:gd name="connsiteX4" fmla="*/ 28575 w 1390650"/>
                <a:gd name="connsiteY4" fmla="*/ 0 h 142875"/>
                <a:gd name="connsiteX5" fmla="*/ 1371600 w 1390650"/>
                <a:gd name="connsiteY5" fmla="*/ 0 h 142875"/>
                <a:gd name="connsiteX6" fmla="*/ 1390650 w 1390650"/>
                <a:gd name="connsiteY6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0650" h="142875">
                  <a:moveTo>
                    <a:pt x="0" y="119063"/>
                  </a:moveTo>
                  <a:lnTo>
                    <a:pt x="0" y="119063"/>
                  </a:lnTo>
                  <a:cubicBezTo>
                    <a:pt x="1588" y="93663"/>
                    <a:pt x="2099" y="68173"/>
                    <a:pt x="4763" y="42863"/>
                  </a:cubicBezTo>
                  <a:cubicBezTo>
                    <a:pt x="6426" y="27069"/>
                    <a:pt x="5644" y="28575"/>
                    <a:pt x="14288" y="28575"/>
                  </a:cubicBezTo>
                  <a:lnTo>
                    <a:pt x="28575" y="0"/>
                  </a:lnTo>
                  <a:lnTo>
                    <a:pt x="1371600" y="0"/>
                  </a:lnTo>
                  <a:lnTo>
                    <a:pt x="1390650" y="142875"/>
                  </a:lnTo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2" name="Connettore diritto 31">
              <a:extLst>
                <a:ext uri="{FF2B5EF4-FFF2-40B4-BE49-F238E27FC236}">
                  <a16:creationId xmlns:a16="http://schemas.microsoft.com/office/drawing/2014/main" id="{8C6FB588-FF9C-42A8-951A-F9B996403B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06570" y="4094328"/>
              <a:ext cx="44712" cy="246638"/>
            </a:xfrm>
            <a:prstGeom prst="line">
              <a:avLst/>
            </a:prstGeom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diritto 32">
              <a:extLst>
                <a:ext uri="{FF2B5EF4-FFF2-40B4-BE49-F238E27FC236}">
                  <a16:creationId xmlns:a16="http://schemas.microsoft.com/office/drawing/2014/main" id="{8A519041-3776-4891-B88F-F57CF451AD34}"/>
                </a:ext>
              </a:extLst>
            </p:cNvPr>
            <p:cNvCxnSpPr>
              <a:cxnSpLocks/>
            </p:cNvCxnSpPr>
            <p:nvPr/>
          </p:nvCxnSpPr>
          <p:spPr>
            <a:xfrm>
              <a:off x="5451282" y="4364595"/>
              <a:ext cx="54101" cy="298432"/>
            </a:xfrm>
            <a:prstGeom prst="line">
              <a:avLst/>
            </a:prstGeom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diritto 33">
              <a:extLst>
                <a:ext uri="{FF2B5EF4-FFF2-40B4-BE49-F238E27FC236}">
                  <a16:creationId xmlns:a16="http://schemas.microsoft.com/office/drawing/2014/main" id="{E6238502-6D09-43FC-8701-213DD39ED63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04719" y="4690883"/>
              <a:ext cx="3385" cy="344857"/>
            </a:xfrm>
            <a:prstGeom prst="line">
              <a:avLst/>
            </a:prstGeom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diritto 35">
              <a:extLst>
                <a:ext uri="{FF2B5EF4-FFF2-40B4-BE49-F238E27FC236}">
                  <a16:creationId xmlns:a16="http://schemas.microsoft.com/office/drawing/2014/main" id="{C3B81FBC-E820-4548-950E-CCD6BFC96EF7}"/>
                </a:ext>
              </a:extLst>
            </p:cNvPr>
            <p:cNvCxnSpPr/>
            <p:nvPr/>
          </p:nvCxnSpPr>
          <p:spPr>
            <a:xfrm flipV="1">
              <a:off x="5509482" y="5053872"/>
              <a:ext cx="0" cy="344531"/>
            </a:xfrm>
            <a:prstGeom prst="line">
              <a:avLst/>
            </a:prstGeom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diritto 36">
              <a:extLst>
                <a:ext uri="{FF2B5EF4-FFF2-40B4-BE49-F238E27FC236}">
                  <a16:creationId xmlns:a16="http://schemas.microsoft.com/office/drawing/2014/main" id="{1B02425C-AB58-40DD-80F9-26E014050BEB}"/>
                </a:ext>
              </a:extLst>
            </p:cNvPr>
            <p:cNvCxnSpPr/>
            <p:nvPr/>
          </p:nvCxnSpPr>
          <p:spPr>
            <a:xfrm flipV="1">
              <a:off x="5506058" y="5439351"/>
              <a:ext cx="0" cy="344531"/>
            </a:xfrm>
            <a:prstGeom prst="line">
              <a:avLst/>
            </a:prstGeom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EB837E0-7AF8-4B5E-9973-FFEAB0C3EE8E}"/>
              </a:ext>
            </a:extLst>
          </p:cNvPr>
          <p:cNvSpPr txBox="1"/>
          <p:nvPr/>
        </p:nvSpPr>
        <p:spPr>
          <a:xfrm>
            <a:off x="4529332" y="1303801"/>
            <a:ext cx="70849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/>
              <a:t>Nuclear</a:t>
            </a:r>
            <a:r>
              <a:rPr lang="it-IT" sz="2800" dirty="0"/>
              <a:t> </a:t>
            </a:r>
            <a:r>
              <a:rPr lang="it-IT" sz="2800" dirty="0" err="1"/>
              <a:t>spettroscopy</a:t>
            </a:r>
            <a:endParaRPr lang="it-IT" sz="2800" dirty="0"/>
          </a:p>
          <a:p>
            <a:endParaRPr lang="it-IT" sz="2800" dirty="0"/>
          </a:p>
          <a:p>
            <a:r>
              <a:rPr lang="it-IT" sz="2800" dirty="0"/>
              <a:t>Gamma trackers.</a:t>
            </a:r>
          </a:p>
          <a:p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796741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N3G (CALL CSNV)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40213" y="1355671"/>
            <a:ext cx="49839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/>
              <a:t>3D </a:t>
            </a:r>
            <a:r>
              <a:rPr lang="it-IT" sz="3600" dirty="0" err="1"/>
              <a:t>photolitography</a:t>
            </a:r>
            <a:r>
              <a:rPr lang="it-IT" sz="3600" dirty="0"/>
              <a:t> assiste by collaborative </a:t>
            </a:r>
            <a:r>
              <a:rPr lang="it-IT" sz="3600" dirty="0" err="1"/>
              <a:t>robots</a:t>
            </a:r>
            <a:endParaRPr lang="it-IT" sz="3600" dirty="0"/>
          </a:p>
        </p:txBody>
      </p:sp>
      <p:pic>
        <p:nvPicPr>
          <p:cNvPr id="1026" name="Picture 2" descr="UR10e E-Series | Universal Robots | Azzali Elettronica Parma">
            <a:extLst>
              <a:ext uri="{FF2B5EF4-FFF2-40B4-BE49-F238E27FC236}">
                <a16:creationId xmlns:a16="http://schemas.microsoft.com/office/drawing/2014/main" id="{D3E5F817-245E-3621-E5B9-34CBF62E1A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4" b="3398"/>
          <a:stretch/>
        </p:blipFill>
        <p:spPr bwMode="auto">
          <a:xfrm>
            <a:off x="809268" y="2543192"/>
            <a:ext cx="4173166" cy="373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A picture containing screenshot, electronics, sink, home appliance&#10;&#10;Description automatically generated">
            <a:extLst>
              <a:ext uri="{FF2B5EF4-FFF2-40B4-BE49-F238E27FC236}">
                <a16:creationId xmlns:a16="http://schemas.microsoft.com/office/drawing/2014/main" id="{B0B935D1-CD39-C327-12E1-A6F554B1C7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67" r="14400" b="39798"/>
          <a:stretch/>
        </p:blipFill>
        <p:spPr>
          <a:xfrm>
            <a:off x="4982434" y="3850065"/>
            <a:ext cx="3288886" cy="1950821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70464ED2-3925-DC74-B2A4-7DC4DF314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3275" y="4224064"/>
            <a:ext cx="2231891" cy="255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6618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E29EA23-569B-29AD-8B2A-41DEF194A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ORiEnted</a:t>
            </a:r>
            <a:r>
              <a:rPr lang="it-IT" dirty="0"/>
              <a:t> </a:t>
            </a:r>
            <a:r>
              <a:rPr lang="it-IT" dirty="0" err="1"/>
              <a:t>calOrimeter</a:t>
            </a:r>
            <a:r>
              <a:rPr lang="it-IT" dirty="0"/>
              <a:t> (CSN-V)</a:t>
            </a:r>
            <a:endParaRPr lang="en-US" dirty="0"/>
          </a:p>
        </p:txBody>
      </p:sp>
      <p:sp>
        <p:nvSpPr>
          <p:cNvPr id="17" name="Segnaposto contenuto 5"/>
          <p:cNvSpPr>
            <a:spLocks noGrp="1"/>
          </p:cNvSpPr>
          <p:nvPr>
            <p:ph sz="half" idx="4294967295"/>
          </p:nvPr>
        </p:nvSpPr>
        <p:spPr>
          <a:xfrm>
            <a:off x="627348" y="1208444"/>
            <a:ext cx="5881688" cy="4718050"/>
          </a:xfrm>
        </p:spPr>
        <p:txBody>
          <a:bodyPr>
            <a:noAutofit/>
          </a:bodyPr>
          <a:lstStyle/>
          <a:p>
            <a:pPr algn="just" fontAlgn="base">
              <a:buFont typeface="Wingdings" panose="05000000000000000000" pitchFamily="2" charset="2"/>
              <a:buChar char="Ø"/>
            </a:pPr>
            <a:r>
              <a:rPr lang="en-US" dirty="0"/>
              <a:t>Using oriented scintillator crystals one may </a:t>
            </a:r>
            <a:r>
              <a:rPr lang="en-US" b="1" dirty="0"/>
              <a:t>containing </a:t>
            </a:r>
            <a:r>
              <a:rPr lang="en-US" b="1" dirty="0" err="1"/>
              <a:t>e.m.</a:t>
            </a:r>
            <a:r>
              <a:rPr lang="en-US" b="1" dirty="0"/>
              <a:t> showers initiated by particles with energies even above 100 GeV in a reduced volume/weight;</a:t>
            </a:r>
          </a:p>
          <a:p>
            <a:pPr algn="just" fontAlgn="base">
              <a:buFont typeface="Wingdings" panose="05000000000000000000" pitchFamily="2" charset="2"/>
              <a:buChar char="Ø"/>
            </a:pPr>
            <a:endParaRPr lang="en-US" b="1" dirty="0"/>
          </a:p>
          <a:p>
            <a:pPr algn="just" fontAlgn="base">
              <a:buFont typeface="Wingdings" panose="05000000000000000000" pitchFamily="2" charset="2"/>
              <a:buChar char="Ø"/>
            </a:pPr>
            <a:r>
              <a:rPr lang="en-US" b="1" dirty="0"/>
              <a:t>Cost </a:t>
            </a:r>
            <a:r>
              <a:rPr lang="en-US" b="1"/>
              <a:t>reduction!! </a:t>
            </a:r>
            <a:r>
              <a:rPr lang="en-US" b="1" dirty="0"/>
              <a:t>Increase energy resolution</a:t>
            </a:r>
          </a:p>
          <a:p>
            <a:pPr algn="just" fontAlgn="base">
              <a:buFont typeface="Wingdings" panose="05000000000000000000" pitchFamily="2" charset="2"/>
              <a:buChar char="Ø"/>
            </a:pPr>
            <a:endParaRPr lang="en-US" b="1" dirty="0"/>
          </a:p>
          <a:p>
            <a:pPr algn="just" fontAlgn="base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FF0000"/>
                </a:solidFill>
              </a:rPr>
              <a:t>Interesting application in particle and </a:t>
            </a:r>
            <a:r>
              <a:rPr lang="en-US" b="1" dirty="0" err="1">
                <a:solidFill>
                  <a:srgbClr val="FF0000"/>
                </a:solidFill>
              </a:rPr>
              <a:t>astroparticle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phyiscs</a:t>
            </a:r>
            <a:r>
              <a:rPr lang="en-US" b="1" dirty="0">
                <a:solidFill>
                  <a:srgbClr val="FF0000"/>
                </a:solidFill>
              </a:rPr>
              <a:t>!!!!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it-IT" dirty="0"/>
          </a:p>
        </p:txBody>
      </p:sp>
      <p:pic>
        <p:nvPicPr>
          <p:cNvPr id="10" name="Google Shape;227;p33"/>
          <p:cNvPicPr preferRelativeResize="0"/>
          <p:nvPr/>
        </p:nvPicPr>
        <p:blipFill rotWithShape="1">
          <a:blip r:embed="rId2">
            <a:alphaModFix/>
          </a:blip>
          <a:srcRect t="49688"/>
          <a:stretch/>
        </p:blipFill>
        <p:spPr>
          <a:xfrm>
            <a:off x="7896200" y="3990261"/>
            <a:ext cx="4149297" cy="1443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3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5797" y="5167553"/>
            <a:ext cx="1243652" cy="125210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32;p33"/>
          <p:cNvSpPr/>
          <p:nvPr/>
        </p:nvSpPr>
        <p:spPr>
          <a:xfrm>
            <a:off x="6866699" y="3635919"/>
            <a:ext cx="5248000" cy="18000"/>
          </a:xfrm>
          <a:prstGeom prst="rect">
            <a:avLst/>
          </a:prstGeom>
          <a:solidFill>
            <a:srgbClr val="1A3E7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3" name="Google Shape;234;p33"/>
          <p:cNvPicPr preferRelativeResize="0"/>
          <p:nvPr/>
        </p:nvPicPr>
        <p:blipFill rotWithShape="1">
          <a:blip r:embed="rId4">
            <a:alphaModFix/>
          </a:blip>
          <a:srcRect l="14677" t="2523" r="49098" b="38794"/>
          <a:stretch/>
        </p:blipFill>
        <p:spPr>
          <a:xfrm>
            <a:off x="7136383" y="5699474"/>
            <a:ext cx="698077" cy="1129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35;p33"/>
          <p:cNvPicPr preferRelativeResize="0"/>
          <p:nvPr/>
        </p:nvPicPr>
        <p:blipFill rotWithShape="1">
          <a:blip r:embed="rId2">
            <a:alphaModFix/>
          </a:blip>
          <a:srcRect b="50729"/>
          <a:stretch/>
        </p:blipFill>
        <p:spPr>
          <a:xfrm>
            <a:off x="7896200" y="928253"/>
            <a:ext cx="4149297" cy="141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36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98018" y="1975469"/>
            <a:ext cx="1459348" cy="1444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37;p33"/>
          <p:cNvPicPr preferRelativeResize="0"/>
          <p:nvPr/>
        </p:nvPicPr>
        <p:blipFill rotWithShape="1">
          <a:blip r:embed="rId4">
            <a:alphaModFix/>
          </a:blip>
          <a:srcRect l="14677" t="2523" r="49098" b="38794"/>
          <a:stretch/>
        </p:blipFill>
        <p:spPr>
          <a:xfrm>
            <a:off x="7136399" y="2523437"/>
            <a:ext cx="698077" cy="113047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CasellaDiTesto 7">
            <a:extLst>
              <a:ext uri="{FF2B5EF4-FFF2-40B4-BE49-F238E27FC236}">
                <a16:creationId xmlns:a16="http://schemas.microsoft.com/office/drawing/2014/main" id="{34A04CBC-39FA-4B19-03FF-3DE41AFBDB61}"/>
              </a:ext>
            </a:extLst>
          </p:cNvPr>
          <p:cNvSpPr txBox="1"/>
          <p:nvPr/>
        </p:nvSpPr>
        <p:spPr>
          <a:xfrm>
            <a:off x="843042" y="6150114"/>
            <a:ext cx="56659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solidFill>
                <a:srgbClr val="C00000"/>
              </a:solidFill>
            </a:endParaRPr>
          </a:p>
          <a:p>
            <a:pPr algn="ctr"/>
            <a:r>
              <a:rPr lang="it-IT" sz="2000" dirty="0" err="1">
                <a:solidFill>
                  <a:srgbClr val="C00000"/>
                </a:solidFill>
              </a:rPr>
              <a:t>Phys</a:t>
            </a:r>
            <a:r>
              <a:rPr lang="it-IT" sz="2000" dirty="0">
                <a:solidFill>
                  <a:srgbClr val="C00000"/>
                </a:solidFill>
              </a:rPr>
              <a:t>. Rev. Lett. 121 (2018) 021603</a:t>
            </a:r>
          </a:p>
        </p:txBody>
      </p:sp>
    </p:spTree>
    <p:extLst>
      <p:ext uri="{BB962C8B-B14F-4D97-AF65-F5344CB8AC3E}">
        <p14:creationId xmlns:p14="http://schemas.microsoft.com/office/powerpoint/2010/main" val="3874541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B2881F3-8CDC-4585-AAC3-8FDC050C5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FCCD8-3932-48E0-A36E-605E7F86730D}" type="slidenum">
              <a:rPr lang="it-IT" smtClean="0"/>
              <a:t>2</a:t>
            </a:fld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 Light (Titoli)"/>
              </a:rPr>
              <a:t>Relationships</a:t>
            </a:r>
            <a:endParaRPr lang="en-IN" dirty="0">
              <a:latin typeface="Calibri Light (Titoli)"/>
            </a:endParaRP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76571073-8E35-41A0-8B60-E93A71D64A71}"/>
              </a:ext>
            </a:extLst>
          </p:cNvPr>
          <p:cNvGrpSpPr/>
          <p:nvPr/>
        </p:nvGrpSpPr>
        <p:grpSpPr>
          <a:xfrm>
            <a:off x="236172" y="954509"/>
            <a:ext cx="10071040" cy="5865779"/>
            <a:chOff x="236172" y="954509"/>
            <a:chExt cx="10071040" cy="5865779"/>
          </a:xfrm>
        </p:grpSpPr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C1FD2261-9DEF-4529-92CE-07D9E4563313}"/>
                </a:ext>
              </a:extLst>
            </p:cNvPr>
            <p:cNvSpPr/>
            <p:nvPr/>
          </p:nvSpPr>
          <p:spPr>
            <a:xfrm rot="16015442">
              <a:off x="2782843" y="6269587"/>
              <a:ext cx="624541" cy="476861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CF831EBD-D30F-456B-ADE7-CC7DB9678606}"/>
                </a:ext>
              </a:extLst>
            </p:cNvPr>
            <p:cNvGrpSpPr/>
            <p:nvPr/>
          </p:nvGrpSpPr>
          <p:grpSpPr>
            <a:xfrm>
              <a:off x="236172" y="954509"/>
              <a:ext cx="10071040" cy="5677157"/>
              <a:chOff x="625585" y="1289713"/>
              <a:chExt cx="8793835" cy="4957182"/>
            </a:xfrm>
          </p:grpSpPr>
          <p:grpSp>
            <p:nvGrpSpPr>
              <p:cNvPr id="8" name="Gruppo 7">
                <a:extLst>
                  <a:ext uri="{FF2B5EF4-FFF2-40B4-BE49-F238E27FC236}">
                    <a16:creationId xmlns:a16="http://schemas.microsoft.com/office/drawing/2014/main" id="{4674DB77-82CA-4789-A99D-72B0E897BDDB}"/>
                  </a:ext>
                </a:extLst>
              </p:cNvPr>
              <p:cNvGrpSpPr/>
              <p:nvPr/>
            </p:nvGrpSpPr>
            <p:grpSpPr>
              <a:xfrm>
                <a:off x="7793597" y="2959616"/>
                <a:ext cx="1625823" cy="1625823"/>
                <a:chOff x="6359921" y="2618227"/>
                <a:chExt cx="1070728" cy="1070728"/>
              </a:xfrm>
            </p:grpSpPr>
            <p:sp>
              <p:nvSpPr>
                <p:cNvPr id="3" name="Oval 2">
                  <a:extLst>
                    <a:ext uri="{FF2B5EF4-FFF2-40B4-BE49-F238E27FC236}">
                      <a16:creationId xmlns:a16="http://schemas.microsoft.com/office/drawing/2014/main" id="{6C3A98CC-8BED-45F1-9B6C-F2235F387780}"/>
                    </a:ext>
                  </a:extLst>
                </p:cNvPr>
                <p:cNvSpPr/>
                <p:nvPr/>
              </p:nvSpPr>
              <p:spPr>
                <a:xfrm>
                  <a:off x="6359921" y="2618227"/>
                  <a:ext cx="1070728" cy="1070728"/>
                </a:xfrm>
                <a:prstGeom prst="ellipse">
                  <a:avLst/>
                </a:prstGeom>
                <a:solidFill>
                  <a:srgbClr val="5B9BD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b="1" dirty="0">
                      <a:solidFill>
                        <a:schemeClr val="bg1"/>
                      </a:solidFill>
                    </a:rPr>
                    <a:t>INFN</a:t>
                  </a:r>
                </a:p>
                <a:p>
                  <a:pPr algn="ctr"/>
                  <a:r>
                    <a:rPr lang="en-US" sz="2400" b="1" dirty="0">
                      <a:solidFill>
                        <a:schemeClr val="bg1"/>
                      </a:solidFill>
                    </a:rPr>
                    <a:t>Ferrara</a:t>
                  </a:r>
                  <a:endParaRPr lang="en-IN" sz="2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2CCDCE70-F8EB-40A1-BB7A-38D8AF17B202}"/>
                    </a:ext>
                  </a:extLst>
                </p:cNvPr>
                <p:cNvSpPr/>
                <p:nvPr/>
              </p:nvSpPr>
              <p:spPr>
                <a:xfrm>
                  <a:off x="6434999" y="2693303"/>
                  <a:ext cx="912293" cy="912291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</p:grpSp>
          <p:sp>
            <p:nvSpPr>
              <p:cNvPr id="7" name="Block Arc 6">
                <a:extLst>
                  <a:ext uri="{FF2B5EF4-FFF2-40B4-BE49-F238E27FC236}">
                    <a16:creationId xmlns:a16="http://schemas.microsoft.com/office/drawing/2014/main" id="{61CE9FB8-E673-41C9-8C86-DC200CFC7B70}"/>
                  </a:ext>
                </a:extLst>
              </p:cNvPr>
              <p:cNvSpPr/>
              <p:nvPr/>
            </p:nvSpPr>
            <p:spPr>
              <a:xfrm>
                <a:off x="1026661" y="1847672"/>
                <a:ext cx="4399224" cy="4399223"/>
              </a:xfrm>
              <a:prstGeom prst="blockArc">
                <a:avLst>
                  <a:gd name="adj1" fmla="val 14556122"/>
                  <a:gd name="adj2" fmla="val 5237833"/>
                  <a:gd name="adj3" fmla="val 5816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65178C1E-044C-4100-BFB7-CB93C1EB511B}"/>
                  </a:ext>
                </a:extLst>
              </p:cNvPr>
              <p:cNvSpPr/>
              <p:nvPr/>
            </p:nvSpPr>
            <p:spPr>
              <a:xfrm>
                <a:off x="1913320" y="1289713"/>
                <a:ext cx="5805581" cy="2168306"/>
              </a:xfrm>
              <a:custGeom>
                <a:avLst/>
                <a:gdLst>
                  <a:gd name="connsiteX0" fmla="*/ 0 w 8147539"/>
                  <a:gd name="connsiteY0" fmla="*/ 551185 h 1798106"/>
                  <a:gd name="connsiteX1" fmla="*/ 1688123 w 8147539"/>
                  <a:gd name="connsiteY1" fmla="*/ 201 h 1798106"/>
                  <a:gd name="connsiteX2" fmla="*/ 4149970 w 8147539"/>
                  <a:gd name="connsiteY2" fmla="*/ 504293 h 1798106"/>
                  <a:gd name="connsiteX3" fmla="*/ 7338647 w 8147539"/>
                  <a:gd name="connsiteY3" fmla="*/ 1746939 h 1798106"/>
                  <a:gd name="connsiteX4" fmla="*/ 8147539 w 8147539"/>
                  <a:gd name="connsiteY4" fmla="*/ 1442139 h 1798106"/>
                  <a:gd name="connsiteX0" fmla="*/ 0 w 7338647"/>
                  <a:gd name="connsiteY0" fmla="*/ 551185 h 1746939"/>
                  <a:gd name="connsiteX1" fmla="*/ 1688123 w 7338647"/>
                  <a:gd name="connsiteY1" fmla="*/ 201 h 1746939"/>
                  <a:gd name="connsiteX2" fmla="*/ 4149970 w 7338647"/>
                  <a:gd name="connsiteY2" fmla="*/ 504293 h 1746939"/>
                  <a:gd name="connsiteX3" fmla="*/ 7338647 w 7338647"/>
                  <a:gd name="connsiteY3" fmla="*/ 1746939 h 1746939"/>
                  <a:gd name="connsiteX0" fmla="*/ 0 w 7338647"/>
                  <a:gd name="connsiteY0" fmla="*/ 598235 h 1793989"/>
                  <a:gd name="connsiteX1" fmla="*/ 1688123 w 7338647"/>
                  <a:gd name="connsiteY1" fmla="*/ 47251 h 1793989"/>
                  <a:gd name="connsiteX2" fmla="*/ 7338647 w 7338647"/>
                  <a:gd name="connsiteY2" fmla="*/ 1793989 h 1793989"/>
                  <a:gd name="connsiteX0" fmla="*/ 0 w 7338647"/>
                  <a:gd name="connsiteY0" fmla="*/ 0 h 1195754"/>
                  <a:gd name="connsiteX1" fmla="*/ 7338647 w 7338647"/>
                  <a:gd name="connsiteY1" fmla="*/ 1195754 h 1195754"/>
                  <a:gd name="connsiteX0" fmla="*/ 0 w 7338647"/>
                  <a:gd name="connsiteY0" fmla="*/ 0 h 1195754"/>
                  <a:gd name="connsiteX1" fmla="*/ 7338647 w 7338647"/>
                  <a:gd name="connsiteY1" fmla="*/ 1195754 h 1195754"/>
                  <a:gd name="connsiteX0" fmla="*/ 0 w 7338647"/>
                  <a:gd name="connsiteY0" fmla="*/ 507712 h 1703466"/>
                  <a:gd name="connsiteX1" fmla="*/ 7338647 w 7338647"/>
                  <a:gd name="connsiteY1" fmla="*/ 1703466 h 1703466"/>
                  <a:gd name="connsiteX0" fmla="*/ 0 w 7045570"/>
                  <a:gd name="connsiteY0" fmla="*/ 479982 h 1875028"/>
                  <a:gd name="connsiteX1" fmla="*/ 7045570 w 7045570"/>
                  <a:gd name="connsiteY1" fmla="*/ 1875028 h 1875028"/>
                  <a:gd name="connsiteX0" fmla="*/ 0 w 7045570"/>
                  <a:gd name="connsiteY0" fmla="*/ 518325 h 1913371"/>
                  <a:gd name="connsiteX1" fmla="*/ 7045570 w 7045570"/>
                  <a:gd name="connsiteY1" fmla="*/ 1913371 h 1913371"/>
                  <a:gd name="connsiteX0" fmla="*/ 0 w 7221416"/>
                  <a:gd name="connsiteY0" fmla="*/ 559614 h 1673306"/>
                  <a:gd name="connsiteX1" fmla="*/ 7221416 w 7221416"/>
                  <a:gd name="connsiteY1" fmla="*/ 1673306 h 1673306"/>
                  <a:gd name="connsiteX0" fmla="*/ 0 w 7221416"/>
                  <a:gd name="connsiteY0" fmla="*/ 614294 h 1727986"/>
                  <a:gd name="connsiteX1" fmla="*/ 7221416 w 7221416"/>
                  <a:gd name="connsiteY1" fmla="*/ 1727986 h 1727986"/>
                  <a:gd name="connsiteX0" fmla="*/ 0 w 7221416"/>
                  <a:gd name="connsiteY0" fmla="*/ 573143 h 1956466"/>
                  <a:gd name="connsiteX1" fmla="*/ 7221416 w 7221416"/>
                  <a:gd name="connsiteY1" fmla="*/ 1956466 h 1956466"/>
                  <a:gd name="connsiteX0" fmla="*/ 0 w 7221416"/>
                  <a:gd name="connsiteY0" fmla="*/ 606504 h 1989827"/>
                  <a:gd name="connsiteX1" fmla="*/ 7221416 w 7221416"/>
                  <a:gd name="connsiteY1" fmla="*/ 1989827 h 1989827"/>
                  <a:gd name="connsiteX0" fmla="*/ 0 w 7221416"/>
                  <a:gd name="connsiteY0" fmla="*/ 534603 h 1917926"/>
                  <a:gd name="connsiteX1" fmla="*/ 7221416 w 7221416"/>
                  <a:gd name="connsiteY1" fmla="*/ 1917926 h 1917926"/>
                  <a:gd name="connsiteX0" fmla="*/ 0 w 7280031"/>
                  <a:gd name="connsiteY0" fmla="*/ 528780 h 1958996"/>
                  <a:gd name="connsiteX1" fmla="*/ 7280031 w 7280031"/>
                  <a:gd name="connsiteY1" fmla="*/ 1958996 h 1958996"/>
                  <a:gd name="connsiteX0" fmla="*/ 0 w 7280031"/>
                  <a:gd name="connsiteY0" fmla="*/ 463516 h 1893732"/>
                  <a:gd name="connsiteX1" fmla="*/ 7280031 w 7280031"/>
                  <a:gd name="connsiteY1" fmla="*/ 1893732 h 1893732"/>
                  <a:gd name="connsiteX0" fmla="*/ 0 w 7280031"/>
                  <a:gd name="connsiteY0" fmla="*/ 459824 h 1890040"/>
                  <a:gd name="connsiteX1" fmla="*/ 7280031 w 7280031"/>
                  <a:gd name="connsiteY1" fmla="*/ 1890040 h 1890040"/>
                  <a:gd name="connsiteX0" fmla="*/ 0 w 7280031"/>
                  <a:gd name="connsiteY0" fmla="*/ 633703 h 2063919"/>
                  <a:gd name="connsiteX1" fmla="*/ 7280031 w 7280031"/>
                  <a:gd name="connsiteY1" fmla="*/ 2063919 h 2063919"/>
                  <a:gd name="connsiteX0" fmla="*/ 0 w 7139354"/>
                  <a:gd name="connsiteY0" fmla="*/ 632158 h 2074097"/>
                  <a:gd name="connsiteX1" fmla="*/ 7139354 w 7139354"/>
                  <a:gd name="connsiteY1" fmla="*/ 2074097 h 2074097"/>
                  <a:gd name="connsiteX0" fmla="*/ 0 w 7288624"/>
                  <a:gd name="connsiteY0" fmla="*/ 651490 h 1950801"/>
                  <a:gd name="connsiteX1" fmla="*/ 7288624 w 7288624"/>
                  <a:gd name="connsiteY1" fmla="*/ 1950801 h 1950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88624" h="1950801">
                    <a:moveTo>
                      <a:pt x="0" y="651490"/>
                    </a:moveTo>
                    <a:cubicBezTo>
                      <a:pt x="2082801" y="-1353157"/>
                      <a:pt x="5053424" y="1903908"/>
                      <a:pt x="7288624" y="1950801"/>
                    </a:cubicBezTo>
                  </a:path>
                </a:pathLst>
              </a:custGeom>
              <a:noFill/>
              <a:ln w="76200">
                <a:solidFill>
                  <a:schemeClr val="bg1">
                    <a:lumMod val="85000"/>
                  </a:schemeClr>
                </a:solidFill>
                <a:headEnd type="triangle" w="med" len="med"/>
                <a:tailEnd type="triangle" w="med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DD1EFD0-C442-4C7E-ABC6-298EAAF27A66}"/>
                  </a:ext>
                </a:extLst>
              </p:cNvPr>
              <p:cNvSpPr/>
              <p:nvPr/>
            </p:nvSpPr>
            <p:spPr>
              <a:xfrm>
                <a:off x="4579845" y="4485305"/>
                <a:ext cx="3443255" cy="1571784"/>
              </a:xfrm>
              <a:custGeom>
                <a:avLst/>
                <a:gdLst>
                  <a:gd name="connsiteX0" fmla="*/ 0 w 4171574"/>
                  <a:gd name="connsiteY0" fmla="*/ 1421146 h 1421146"/>
                  <a:gd name="connsiteX1" fmla="*/ 3856893 w 4171574"/>
                  <a:gd name="connsiteY1" fmla="*/ 84715 h 1421146"/>
                  <a:gd name="connsiteX2" fmla="*/ 3938954 w 4171574"/>
                  <a:gd name="connsiteY2" fmla="*/ 131607 h 1421146"/>
                  <a:gd name="connsiteX3" fmla="*/ 3938954 w 4171574"/>
                  <a:gd name="connsiteY3" fmla="*/ 131607 h 1421146"/>
                  <a:gd name="connsiteX0" fmla="*/ 0 w 4171574"/>
                  <a:gd name="connsiteY0" fmla="*/ 1421146 h 1421146"/>
                  <a:gd name="connsiteX1" fmla="*/ 3856893 w 4171574"/>
                  <a:gd name="connsiteY1" fmla="*/ 84715 h 1421146"/>
                  <a:gd name="connsiteX2" fmla="*/ 3938954 w 4171574"/>
                  <a:gd name="connsiteY2" fmla="*/ 131607 h 1421146"/>
                  <a:gd name="connsiteX0" fmla="*/ 0 w 3856893"/>
                  <a:gd name="connsiteY0" fmla="*/ 1336431 h 1336431"/>
                  <a:gd name="connsiteX1" fmla="*/ 3856893 w 3856893"/>
                  <a:gd name="connsiteY1" fmla="*/ 0 h 1336431"/>
                  <a:gd name="connsiteX0" fmla="*/ 0 w 3856893"/>
                  <a:gd name="connsiteY0" fmla="*/ 1336431 h 1336431"/>
                  <a:gd name="connsiteX1" fmla="*/ 3856893 w 3856893"/>
                  <a:gd name="connsiteY1" fmla="*/ 0 h 1336431"/>
                  <a:gd name="connsiteX0" fmla="*/ 0 w 3856893"/>
                  <a:gd name="connsiteY0" fmla="*/ 1336431 h 1336431"/>
                  <a:gd name="connsiteX1" fmla="*/ 3856893 w 3856893"/>
                  <a:gd name="connsiteY1" fmla="*/ 0 h 1336431"/>
                  <a:gd name="connsiteX0" fmla="*/ 0 w 3833446"/>
                  <a:gd name="connsiteY0" fmla="*/ 1441938 h 1441938"/>
                  <a:gd name="connsiteX1" fmla="*/ 3833446 w 3833446"/>
                  <a:gd name="connsiteY1" fmla="*/ 0 h 1441938"/>
                  <a:gd name="connsiteX0" fmla="*/ 0 w 4674290"/>
                  <a:gd name="connsiteY0" fmla="*/ 1679247 h 1679247"/>
                  <a:gd name="connsiteX1" fmla="*/ 4674290 w 4674290"/>
                  <a:gd name="connsiteY1" fmla="*/ 0 h 1679247"/>
                  <a:gd name="connsiteX0" fmla="*/ 0 w 4960665"/>
                  <a:gd name="connsiteY0" fmla="*/ 1780275 h 1780275"/>
                  <a:gd name="connsiteX1" fmla="*/ 4960665 w 4960665"/>
                  <a:gd name="connsiteY1" fmla="*/ 0 h 1780275"/>
                  <a:gd name="connsiteX0" fmla="*/ 0 w 5164505"/>
                  <a:gd name="connsiteY0" fmla="*/ 1829715 h 1829715"/>
                  <a:gd name="connsiteX1" fmla="*/ 5164505 w 5164505"/>
                  <a:gd name="connsiteY1" fmla="*/ 0 h 1829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164505" h="1829715">
                    <a:moveTo>
                      <a:pt x="0" y="1829715"/>
                    </a:moveTo>
                    <a:cubicBezTo>
                      <a:pt x="1836616" y="1501468"/>
                      <a:pt x="4113335" y="234462"/>
                      <a:pt x="5164505" y="0"/>
                    </a:cubicBezTo>
                  </a:path>
                </a:pathLst>
              </a:custGeom>
              <a:noFill/>
              <a:ln w="76200">
                <a:solidFill>
                  <a:schemeClr val="bg1">
                    <a:lumMod val="85000"/>
                  </a:schemeClr>
                </a:solidFill>
                <a:headEnd type="triangle" w="med" len="med"/>
                <a:tailEnd type="triangle" w="med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34103975-AB8A-4C21-B56C-E6AE7D6636D8}"/>
                  </a:ext>
                </a:extLst>
              </p:cNvPr>
              <p:cNvSpPr/>
              <p:nvPr/>
            </p:nvSpPr>
            <p:spPr>
              <a:xfrm>
                <a:off x="5496075" y="4247155"/>
                <a:ext cx="2353082" cy="876751"/>
              </a:xfrm>
              <a:custGeom>
                <a:avLst/>
                <a:gdLst>
                  <a:gd name="connsiteX0" fmla="*/ 0 w 4171574"/>
                  <a:gd name="connsiteY0" fmla="*/ 1421146 h 1421146"/>
                  <a:gd name="connsiteX1" fmla="*/ 3856893 w 4171574"/>
                  <a:gd name="connsiteY1" fmla="*/ 84715 h 1421146"/>
                  <a:gd name="connsiteX2" fmla="*/ 3938954 w 4171574"/>
                  <a:gd name="connsiteY2" fmla="*/ 131607 h 1421146"/>
                  <a:gd name="connsiteX3" fmla="*/ 3938954 w 4171574"/>
                  <a:gd name="connsiteY3" fmla="*/ 131607 h 1421146"/>
                  <a:gd name="connsiteX0" fmla="*/ 0 w 4171574"/>
                  <a:gd name="connsiteY0" fmla="*/ 1421146 h 1421146"/>
                  <a:gd name="connsiteX1" fmla="*/ 3856893 w 4171574"/>
                  <a:gd name="connsiteY1" fmla="*/ 84715 h 1421146"/>
                  <a:gd name="connsiteX2" fmla="*/ 3938954 w 4171574"/>
                  <a:gd name="connsiteY2" fmla="*/ 131607 h 1421146"/>
                  <a:gd name="connsiteX0" fmla="*/ 0 w 3856893"/>
                  <a:gd name="connsiteY0" fmla="*/ 1336431 h 1336431"/>
                  <a:gd name="connsiteX1" fmla="*/ 3856893 w 3856893"/>
                  <a:gd name="connsiteY1" fmla="*/ 0 h 1336431"/>
                  <a:gd name="connsiteX0" fmla="*/ 0 w 3856893"/>
                  <a:gd name="connsiteY0" fmla="*/ 1336431 h 1336431"/>
                  <a:gd name="connsiteX1" fmla="*/ 3856893 w 3856893"/>
                  <a:gd name="connsiteY1" fmla="*/ 0 h 1336431"/>
                  <a:gd name="connsiteX0" fmla="*/ 0 w 3856893"/>
                  <a:gd name="connsiteY0" fmla="*/ 1336431 h 1336431"/>
                  <a:gd name="connsiteX1" fmla="*/ 3856893 w 3856893"/>
                  <a:gd name="connsiteY1" fmla="*/ 0 h 1336431"/>
                  <a:gd name="connsiteX0" fmla="*/ 0 w 3833446"/>
                  <a:gd name="connsiteY0" fmla="*/ 1441938 h 1441938"/>
                  <a:gd name="connsiteX1" fmla="*/ 3833446 w 3833446"/>
                  <a:gd name="connsiteY1" fmla="*/ 0 h 1441938"/>
                  <a:gd name="connsiteX0" fmla="*/ 0 w 3141785"/>
                  <a:gd name="connsiteY0" fmla="*/ 902676 h 902676"/>
                  <a:gd name="connsiteX1" fmla="*/ 3141785 w 3141785"/>
                  <a:gd name="connsiteY1" fmla="*/ 0 h 902676"/>
                  <a:gd name="connsiteX0" fmla="*/ 0 w 3326644"/>
                  <a:gd name="connsiteY0" fmla="*/ 923361 h 923361"/>
                  <a:gd name="connsiteX1" fmla="*/ 3326644 w 3326644"/>
                  <a:gd name="connsiteY1" fmla="*/ 0 h 923361"/>
                  <a:gd name="connsiteX0" fmla="*/ 0 w 3855503"/>
                  <a:gd name="connsiteY0" fmla="*/ 1044829 h 1044829"/>
                  <a:gd name="connsiteX1" fmla="*/ 3855503 w 3855503"/>
                  <a:gd name="connsiteY1" fmla="*/ 0 h 1044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55503" h="1044829">
                    <a:moveTo>
                      <a:pt x="0" y="1044829"/>
                    </a:moveTo>
                    <a:cubicBezTo>
                      <a:pt x="1836616" y="716582"/>
                      <a:pt x="2804333" y="234462"/>
                      <a:pt x="3855503" y="0"/>
                    </a:cubicBezTo>
                  </a:path>
                </a:pathLst>
              </a:custGeom>
              <a:noFill/>
              <a:ln w="76200">
                <a:solidFill>
                  <a:schemeClr val="bg1">
                    <a:lumMod val="85000"/>
                  </a:schemeClr>
                </a:solidFill>
                <a:headEnd type="triangle" w="med" len="med"/>
                <a:tailEnd type="triangle" w="med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8330A82A-23DD-4056-96E8-3673ED2440C2}"/>
                  </a:ext>
                </a:extLst>
              </p:cNvPr>
              <p:cNvSpPr/>
              <p:nvPr/>
            </p:nvSpPr>
            <p:spPr>
              <a:xfrm flipV="1">
                <a:off x="6055362" y="3954685"/>
                <a:ext cx="1665690" cy="59448"/>
              </a:xfrm>
              <a:custGeom>
                <a:avLst/>
                <a:gdLst>
                  <a:gd name="connsiteX0" fmla="*/ 0 w 4171574"/>
                  <a:gd name="connsiteY0" fmla="*/ 1421146 h 1421146"/>
                  <a:gd name="connsiteX1" fmla="*/ 3856893 w 4171574"/>
                  <a:gd name="connsiteY1" fmla="*/ 84715 h 1421146"/>
                  <a:gd name="connsiteX2" fmla="*/ 3938954 w 4171574"/>
                  <a:gd name="connsiteY2" fmla="*/ 131607 h 1421146"/>
                  <a:gd name="connsiteX3" fmla="*/ 3938954 w 4171574"/>
                  <a:gd name="connsiteY3" fmla="*/ 131607 h 1421146"/>
                  <a:gd name="connsiteX0" fmla="*/ 0 w 4171574"/>
                  <a:gd name="connsiteY0" fmla="*/ 1421146 h 1421146"/>
                  <a:gd name="connsiteX1" fmla="*/ 3856893 w 4171574"/>
                  <a:gd name="connsiteY1" fmla="*/ 84715 h 1421146"/>
                  <a:gd name="connsiteX2" fmla="*/ 3938954 w 4171574"/>
                  <a:gd name="connsiteY2" fmla="*/ 131607 h 1421146"/>
                  <a:gd name="connsiteX0" fmla="*/ 0 w 3856893"/>
                  <a:gd name="connsiteY0" fmla="*/ 1336431 h 1336431"/>
                  <a:gd name="connsiteX1" fmla="*/ 3856893 w 3856893"/>
                  <a:gd name="connsiteY1" fmla="*/ 0 h 1336431"/>
                  <a:gd name="connsiteX0" fmla="*/ 0 w 3856893"/>
                  <a:gd name="connsiteY0" fmla="*/ 1336431 h 1336431"/>
                  <a:gd name="connsiteX1" fmla="*/ 3856893 w 3856893"/>
                  <a:gd name="connsiteY1" fmla="*/ 0 h 1336431"/>
                  <a:gd name="connsiteX0" fmla="*/ 0 w 3856893"/>
                  <a:gd name="connsiteY0" fmla="*/ 1336431 h 1336431"/>
                  <a:gd name="connsiteX1" fmla="*/ 3856893 w 3856893"/>
                  <a:gd name="connsiteY1" fmla="*/ 0 h 1336431"/>
                  <a:gd name="connsiteX0" fmla="*/ 0 w 3833446"/>
                  <a:gd name="connsiteY0" fmla="*/ 1441938 h 1441938"/>
                  <a:gd name="connsiteX1" fmla="*/ 3833446 w 3833446"/>
                  <a:gd name="connsiteY1" fmla="*/ 0 h 1441938"/>
                  <a:gd name="connsiteX0" fmla="*/ 0 w 3141785"/>
                  <a:gd name="connsiteY0" fmla="*/ 902676 h 902676"/>
                  <a:gd name="connsiteX1" fmla="*/ 3141785 w 3141785"/>
                  <a:gd name="connsiteY1" fmla="*/ 0 h 902676"/>
                  <a:gd name="connsiteX0" fmla="*/ 0 w 2930770"/>
                  <a:gd name="connsiteY0" fmla="*/ 187568 h 187568"/>
                  <a:gd name="connsiteX1" fmla="*/ 2930770 w 2930770"/>
                  <a:gd name="connsiteY1" fmla="*/ 0 h 187568"/>
                  <a:gd name="connsiteX0" fmla="*/ 0 w 2930770"/>
                  <a:gd name="connsiteY0" fmla="*/ 187568 h 217262"/>
                  <a:gd name="connsiteX1" fmla="*/ 2930770 w 2930770"/>
                  <a:gd name="connsiteY1" fmla="*/ 0 h 217262"/>
                  <a:gd name="connsiteX0" fmla="*/ 0 w 2919047"/>
                  <a:gd name="connsiteY0" fmla="*/ 117230 h 169657"/>
                  <a:gd name="connsiteX1" fmla="*/ 2919047 w 2919047"/>
                  <a:gd name="connsiteY1" fmla="*/ 0 h 169657"/>
                  <a:gd name="connsiteX0" fmla="*/ 0 w 2919047"/>
                  <a:gd name="connsiteY0" fmla="*/ 117230 h 140224"/>
                  <a:gd name="connsiteX1" fmla="*/ 2919047 w 2919047"/>
                  <a:gd name="connsiteY1" fmla="*/ 0 h 140224"/>
                  <a:gd name="connsiteX0" fmla="*/ 0 w 2919047"/>
                  <a:gd name="connsiteY0" fmla="*/ 117230 h 135198"/>
                  <a:gd name="connsiteX1" fmla="*/ 2919047 w 2919047"/>
                  <a:gd name="connsiteY1" fmla="*/ 0 h 135198"/>
                  <a:gd name="connsiteX0" fmla="*/ 0 w 2836986"/>
                  <a:gd name="connsiteY0" fmla="*/ 82061 h 107745"/>
                  <a:gd name="connsiteX1" fmla="*/ 2836986 w 2836986"/>
                  <a:gd name="connsiteY1" fmla="*/ 0 h 107745"/>
                  <a:gd name="connsiteX0" fmla="*/ 0 w 2836986"/>
                  <a:gd name="connsiteY0" fmla="*/ 82061 h 112946"/>
                  <a:gd name="connsiteX1" fmla="*/ 2836986 w 2836986"/>
                  <a:gd name="connsiteY1" fmla="*/ 0 h 112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36986" h="112946">
                    <a:moveTo>
                      <a:pt x="0" y="82061"/>
                    </a:moveTo>
                    <a:cubicBezTo>
                      <a:pt x="1215293" y="140674"/>
                      <a:pt x="1551354" y="117231"/>
                      <a:pt x="2836986" y="0"/>
                    </a:cubicBezTo>
                  </a:path>
                </a:pathLst>
              </a:custGeom>
              <a:noFill/>
              <a:ln w="76200">
                <a:solidFill>
                  <a:schemeClr val="bg1">
                    <a:lumMod val="85000"/>
                  </a:schemeClr>
                </a:solidFill>
                <a:headEnd type="triangle" w="med" len="med"/>
                <a:tailEnd type="triangle" w="med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904A0EA3-3922-4C61-B691-4AF357514F40}"/>
                  </a:ext>
                </a:extLst>
              </p:cNvPr>
              <p:cNvSpPr/>
              <p:nvPr/>
            </p:nvSpPr>
            <p:spPr>
              <a:xfrm>
                <a:off x="5641122" y="2796722"/>
                <a:ext cx="2077778" cy="848137"/>
              </a:xfrm>
              <a:custGeom>
                <a:avLst/>
                <a:gdLst>
                  <a:gd name="connsiteX0" fmla="*/ 0 w 4171574"/>
                  <a:gd name="connsiteY0" fmla="*/ 1421146 h 1421146"/>
                  <a:gd name="connsiteX1" fmla="*/ 3856893 w 4171574"/>
                  <a:gd name="connsiteY1" fmla="*/ 84715 h 1421146"/>
                  <a:gd name="connsiteX2" fmla="*/ 3938954 w 4171574"/>
                  <a:gd name="connsiteY2" fmla="*/ 131607 h 1421146"/>
                  <a:gd name="connsiteX3" fmla="*/ 3938954 w 4171574"/>
                  <a:gd name="connsiteY3" fmla="*/ 131607 h 1421146"/>
                  <a:gd name="connsiteX0" fmla="*/ 0 w 4171574"/>
                  <a:gd name="connsiteY0" fmla="*/ 1421146 h 1421146"/>
                  <a:gd name="connsiteX1" fmla="*/ 3856893 w 4171574"/>
                  <a:gd name="connsiteY1" fmla="*/ 84715 h 1421146"/>
                  <a:gd name="connsiteX2" fmla="*/ 3938954 w 4171574"/>
                  <a:gd name="connsiteY2" fmla="*/ 131607 h 1421146"/>
                  <a:gd name="connsiteX0" fmla="*/ 0 w 3856893"/>
                  <a:gd name="connsiteY0" fmla="*/ 1336431 h 1336431"/>
                  <a:gd name="connsiteX1" fmla="*/ 3856893 w 3856893"/>
                  <a:gd name="connsiteY1" fmla="*/ 0 h 1336431"/>
                  <a:gd name="connsiteX0" fmla="*/ 0 w 3856893"/>
                  <a:gd name="connsiteY0" fmla="*/ 1336431 h 1336431"/>
                  <a:gd name="connsiteX1" fmla="*/ 3856893 w 3856893"/>
                  <a:gd name="connsiteY1" fmla="*/ 0 h 1336431"/>
                  <a:gd name="connsiteX0" fmla="*/ 0 w 3856893"/>
                  <a:gd name="connsiteY0" fmla="*/ 1336431 h 1336431"/>
                  <a:gd name="connsiteX1" fmla="*/ 3856893 w 3856893"/>
                  <a:gd name="connsiteY1" fmla="*/ 0 h 1336431"/>
                  <a:gd name="connsiteX0" fmla="*/ 0 w 3833446"/>
                  <a:gd name="connsiteY0" fmla="*/ 1441938 h 1441938"/>
                  <a:gd name="connsiteX1" fmla="*/ 3833446 w 3833446"/>
                  <a:gd name="connsiteY1" fmla="*/ 0 h 1441938"/>
                  <a:gd name="connsiteX0" fmla="*/ 0 w 3141785"/>
                  <a:gd name="connsiteY0" fmla="*/ 902676 h 902676"/>
                  <a:gd name="connsiteX1" fmla="*/ 3141785 w 3141785"/>
                  <a:gd name="connsiteY1" fmla="*/ 0 h 902676"/>
                  <a:gd name="connsiteX0" fmla="*/ 0 w 2930770"/>
                  <a:gd name="connsiteY0" fmla="*/ 187568 h 187568"/>
                  <a:gd name="connsiteX1" fmla="*/ 2930770 w 2930770"/>
                  <a:gd name="connsiteY1" fmla="*/ 0 h 187568"/>
                  <a:gd name="connsiteX0" fmla="*/ 0 w 2930770"/>
                  <a:gd name="connsiteY0" fmla="*/ 187568 h 217262"/>
                  <a:gd name="connsiteX1" fmla="*/ 2930770 w 2930770"/>
                  <a:gd name="connsiteY1" fmla="*/ 0 h 217262"/>
                  <a:gd name="connsiteX0" fmla="*/ 0 w 2919047"/>
                  <a:gd name="connsiteY0" fmla="*/ 117230 h 169657"/>
                  <a:gd name="connsiteX1" fmla="*/ 2919047 w 2919047"/>
                  <a:gd name="connsiteY1" fmla="*/ 0 h 169657"/>
                  <a:gd name="connsiteX0" fmla="*/ 0 w 2919047"/>
                  <a:gd name="connsiteY0" fmla="*/ 117230 h 140224"/>
                  <a:gd name="connsiteX1" fmla="*/ 2919047 w 2919047"/>
                  <a:gd name="connsiteY1" fmla="*/ 0 h 140224"/>
                  <a:gd name="connsiteX0" fmla="*/ 0 w 2919047"/>
                  <a:gd name="connsiteY0" fmla="*/ 117230 h 135198"/>
                  <a:gd name="connsiteX1" fmla="*/ 2919047 w 2919047"/>
                  <a:gd name="connsiteY1" fmla="*/ 0 h 135198"/>
                  <a:gd name="connsiteX0" fmla="*/ 0 w 2836986"/>
                  <a:gd name="connsiteY0" fmla="*/ 82061 h 107745"/>
                  <a:gd name="connsiteX1" fmla="*/ 2836986 w 2836986"/>
                  <a:gd name="connsiteY1" fmla="*/ 0 h 107745"/>
                  <a:gd name="connsiteX0" fmla="*/ 0 w 2836986"/>
                  <a:gd name="connsiteY0" fmla="*/ 82061 h 112946"/>
                  <a:gd name="connsiteX1" fmla="*/ 2836986 w 2836986"/>
                  <a:gd name="connsiteY1" fmla="*/ 0 h 112946"/>
                  <a:gd name="connsiteX0" fmla="*/ 0 w 3352802"/>
                  <a:gd name="connsiteY0" fmla="*/ 0 h 680987"/>
                  <a:gd name="connsiteX1" fmla="*/ 3352802 w 3352802"/>
                  <a:gd name="connsiteY1" fmla="*/ 668215 h 680987"/>
                  <a:gd name="connsiteX0" fmla="*/ 0 w 3270741"/>
                  <a:gd name="connsiteY0" fmla="*/ 0 h 738740"/>
                  <a:gd name="connsiteX1" fmla="*/ 3270741 w 3270741"/>
                  <a:gd name="connsiteY1" fmla="*/ 726831 h 738740"/>
                  <a:gd name="connsiteX0" fmla="*/ 0 w 3270741"/>
                  <a:gd name="connsiteY0" fmla="*/ 0 h 744811"/>
                  <a:gd name="connsiteX1" fmla="*/ 3270741 w 3270741"/>
                  <a:gd name="connsiteY1" fmla="*/ 726831 h 744811"/>
                  <a:gd name="connsiteX0" fmla="*/ 0 w 3270741"/>
                  <a:gd name="connsiteY0" fmla="*/ 0 h 726831"/>
                  <a:gd name="connsiteX1" fmla="*/ 3270741 w 3270741"/>
                  <a:gd name="connsiteY1" fmla="*/ 726831 h 726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70741" h="726831">
                    <a:moveTo>
                      <a:pt x="0" y="0"/>
                    </a:moveTo>
                    <a:cubicBezTo>
                      <a:pt x="1555262" y="363413"/>
                      <a:pt x="1703755" y="691662"/>
                      <a:pt x="3270741" y="726831"/>
                    </a:cubicBezTo>
                  </a:path>
                </a:pathLst>
              </a:custGeom>
              <a:noFill/>
              <a:ln w="76200">
                <a:solidFill>
                  <a:schemeClr val="bg1">
                    <a:lumMod val="85000"/>
                  </a:schemeClr>
                </a:solidFill>
                <a:headEnd type="triangle" w="med" len="med"/>
                <a:tailEnd type="triangle" w="med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pic>
            <p:nvPicPr>
              <p:cNvPr id="11" name="Immagine 10">
                <a:extLst>
                  <a:ext uri="{FF2B5EF4-FFF2-40B4-BE49-F238E27FC236}">
                    <a16:creationId xmlns:a16="http://schemas.microsoft.com/office/drawing/2014/main" id="{ECC918D3-D18C-42C5-8726-92CA80FC50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91727" y="1430928"/>
                <a:ext cx="1029544" cy="923720"/>
              </a:xfrm>
              <a:prstGeom prst="rect">
                <a:avLst/>
              </a:prstGeom>
            </p:spPr>
          </p:pic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1C2080C0-38E9-42A2-9706-5CA92CAE9EE2}"/>
                  </a:ext>
                </a:extLst>
              </p:cNvPr>
              <p:cNvSpPr txBox="1"/>
              <p:nvPr/>
            </p:nvSpPr>
            <p:spPr>
              <a:xfrm>
                <a:off x="2497537" y="1325480"/>
                <a:ext cx="399197" cy="3762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b="1" dirty="0"/>
                  <a:t>2x</a:t>
                </a:r>
              </a:p>
            </p:txBody>
          </p:sp>
          <p:pic>
            <p:nvPicPr>
              <p:cNvPr id="1028" name="Picture 4" descr="EIC Pathfinder">
                <a:extLst>
                  <a:ext uri="{FF2B5EF4-FFF2-40B4-BE49-F238E27FC236}">
                    <a16:creationId xmlns:a16="http://schemas.microsoft.com/office/drawing/2014/main" id="{DDB0A80A-0D74-496C-A099-54D5BB219D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081518" y="1805679"/>
                <a:ext cx="945366" cy="6097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046FDE5F-C95C-4E18-95FC-38D23E1820D7}"/>
                  </a:ext>
                </a:extLst>
              </p:cNvPr>
              <p:cNvSpPr txBox="1"/>
              <p:nvPr/>
            </p:nvSpPr>
            <p:spPr>
              <a:xfrm>
                <a:off x="3876810" y="1496149"/>
                <a:ext cx="45717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b="1" dirty="0"/>
                  <a:t>2x</a:t>
                </a:r>
              </a:p>
            </p:txBody>
          </p:sp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E3AD5E19-10FC-4A23-8158-AAB8C64B716F}"/>
                  </a:ext>
                </a:extLst>
              </p:cNvPr>
              <p:cNvSpPr txBox="1"/>
              <p:nvPr/>
            </p:nvSpPr>
            <p:spPr>
              <a:xfrm>
                <a:off x="3995463" y="2335962"/>
                <a:ext cx="1140429" cy="3493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b="1" dirty="0" err="1"/>
                  <a:t>Pathfinder</a:t>
                </a:r>
                <a:endParaRPr lang="it-IT" sz="2000" b="1" dirty="0"/>
              </a:p>
            </p:txBody>
          </p:sp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3EEBD75C-0FEB-47ED-A18D-3FFD9FEAC67C}"/>
                  </a:ext>
                </a:extLst>
              </p:cNvPr>
              <p:cNvSpPr txBox="1"/>
              <p:nvPr/>
            </p:nvSpPr>
            <p:spPr>
              <a:xfrm>
                <a:off x="625585" y="1621744"/>
                <a:ext cx="808235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dirty="0"/>
                  <a:t>CSNI</a:t>
                </a:r>
              </a:p>
              <a:p>
                <a:r>
                  <a:rPr lang="it-IT" sz="2000" dirty="0"/>
                  <a:t>CSN II</a:t>
                </a:r>
              </a:p>
              <a:p>
                <a:r>
                  <a:rPr lang="it-IT" sz="2000" dirty="0"/>
                  <a:t>CSN V</a:t>
                </a:r>
              </a:p>
            </p:txBody>
          </p:sp>
          <p:pic>
            <p:nvPicPr>
              <p:cNvPr id="1030" name="Picture 6">
                <a:extLst>
                  <a:ext uri="{FF2B5EF4-FFF2-40B4-BE49-F238E27FC236}">
                    <a16:creationId xmlns:a16="http://schemas.microsoft.com/office/drawing/2014/main" id="{BA41A9A5-BD89-4F59-ADFA-CF386BDEBC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4901" y="2148379"/>
                <a:ext cx="1651197" cy="8346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80" name="Gruppo 179">
            <a:extLst>
              <a:ext uri="{FF2B5EF4-FFF2-40B4-BE49-F238E27FC236}">
                <a16:creationId xmlns:a16="http://schemas.microsoft.com/office/drawing/2014/main" id="{710882EE-D129-49A0-9D41-B07DB128A480}"/>
              </a:ext>
            </a:extLst>
          </p:cNvPr>
          <p:cNvGrpSpPr/>
          <p:nvPr/>
        </p:nvGrpSpPr>
        <p:grpSpPr>
          <a:xfrm>
            <a:off x="123167" y="2721008"/>
            <a:ext cx="5208529" cy="3141521"/>
            <a:chOff x="123167" y="2721008"/>
            <a:chExt cx="5208529" cy="3141521"/>
          </a:xfrm>
        </p:grpSpPr>
        <p:sp>
          <p:nvSpPr>
            <p:cNvPr id="181" name="Freeform 8">
              <a:extLst>
                <a:ext uri="{FF2B5EF4-FFF2-40B4-BE49-F238E27FC236}">
                  <a16:creationId xmlns:a16="http://schemas.microsoft.com/office/drawing/2014/main" id="{C91A2612-2086-4712-A018-3AF52F16D6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78206" y="4528287"/>
              <a:ext cx="686458" cy="1334242"/>
            </a:xfrm>
            <a:custGeom>
              <a:avLst/>
              <a:gdLst>
                <a:gd name="T0" fmla="*/ 23 w 251"/>
                <a:gd name="T1" fmla="*/ 24 h 405"/>
                <a:gd name="T2" fmla="*/ 41 w 251"/>
                <a:gd name="T3" fmla="*/ 8 h 405"/>
                <a:gd name="T4" fmla="*/ 55 w 251"/>
                <a:gd name="T5" fmla="*/ 8 h 405"/>
                <a:gd name="T6" fmla="*/ 71 w 251"/>
                <a:gd name="T7" fmla="*/ 9 h 405"/>
                <a:gd name="T8" fmla="*/ 102 w 251"/>
                <a:gd name="T9" fmla="*/ 14 h 405"/>
                <a:gd name="T10" fmla="*/ 122 w 251"/>
                <a:gd name="T11" fmla="*/ 28 h 405"/>
                <a:gd name="T12" fmla="*/ 166 w 251"/>
                <a:gd name="T13" fmla="*/ 55 h 405"/>
                <a:gd name="T14" fmla="*/ 166 w 251"/>
                <a:gd name="T15" fmla="*/ 69 h 405"/>
                <a:gd name="T16" fmla="*/ 179 w 251"/>
                <a:gd name="T17" fmla="*/ 73 h 405"/>
                <a:gd name="T18" fmla="*/ 200 w 251"/>
                <a:gd name="T19" fmla="*/ 83 h 405"/>
                <a:gd name="T20" fmla="*/ 231 w 251"/>
                <a:gd name="T21" fmla="*/ 90 h 405"/>
                <a:gd name="T22" fmla="*/ 250 w 251"/>
                <a:gd name="T23" fmla="*/ 103 h 405"/>
                <a:gd name="T24" fmla="*/ 232 w 251"/>
                <a:gd name="T25" fmla="*/ 137 h 405"/>
                <a:gd name="T26" fmla="*/ 221 w 251"/>
                <a:gd name="T27" fmla="*/ 177 h 405"/>
                <a:gd name="T28" fmla="*/ 207 w 251"/>
                <a:gd name="T29" fmla="*/ 193 h 405"/>
                <a:gd name="T30" fmla="*/ 177 w 251"/>
                <a:gd name="T31" fmla="*/ 218 h 405"/>
                <a:gd name="T32" fmla="*/ 168 w 251"/>
                <a:gd name="T33" fmla="*/ 237 h 405"/>
                <a:gd name="T34" fmla="*/ 153 w 251"/>
                <a:gd name="T35" fmla="*/ 257 h 405"/>
                <a:gd name="T36" fmla="*/ 126 w 251"/>
                <a:gd name="T37" fmla="*/ 262 h 405"/>
                <a:gd name="T38" fmla="*/ 133 w 251"/>
                <a:gd name="T39" fmla="*/ 280 h 405"/>
                <a:gd name="T40" fmla="*/ 111 w 251"/>
                <a:gd name="T41" fmla="*/ 290 h 405"/>
                <a:gd name="T42" fmla="*/ 94 w 251"/>
                <a:gd name="T43" fmla="*/ 303 h 405"/>
                <a:gd name="T44" fmla="*/ 93 w 251"/>
                <a:gd name="T45" fmla="*/ 311 h 405"/>
                <a:gd name="T46" fmla="*/ 93 w 251"/>
                <a:gd name="T47" fmla="*/ 314 h 405"/>
                <a:gd name="T48" fmla="*/ 80 w 251"/>
                <a:gd name="T49" fmla="*/ 332 h 405"/>
                <a:gd name="T50" fmla="*/ 80 w 251"/>
                <a:gd name="T51" fmla="*/ 355 h 405"/>
                <a:gd name="T52" fmla="*/ 68 w 251"/>
                <a:gd name="T53" fmla="*/ 376 h 405"/>
                <a:gd name="T54" fmla="*/ 86 w 251"/>
                <a:gd name="T55" fmla="*/ 397 h 405"/>
                <a:gd name="T56" fmla="*/ 86 w 251"/>
                <a:gd name="T57" fmla="*/ 400 h 405"/>
                <a:gd name="T58" fmla="*/ 64 w 251"/>
                <a:gd name="T59" fmla="*/ 400 h 405"/>
                <a:gd name="T60" fmla="*/ 42 w 251"/>
                <a:gd name="T61" fmla="*/ 379 h 405"/>
                <a:gd name="T62" fmla="*/ 35 w 251"/>
                <a:gd name="T63" fmla="*/ 354 h 405"/>
                <a:gd name="T64" fmla="*/ 37 w 251"/>
                <a:gd name="T65" fmla="*/ 339 h 405"/>
                <a:gd name="T66" fmla="*/ 44 w 251"/>
                <a:gd name="T67" fmla="*/ 334 h 405"/>
                <a:gd name="T68" fmla="*/ 48 w 251"/>
                <a:gd name="T69" fmla="*/ 309 h 405"/>
                <a:gd name="T70" fmla="*/ 44 w 251"/>
                <a:gd name="T71" fmla="*/ 286 h 405"/>
                <a:gd name="T72" fmla="*/ 54 w 251"/>
                <a:gd name="T73" fmla="*/ 245 h 405"/>
                <a:gd name="T74" fmla="*/ 61 w 251"/>
                <a:gd name="T75" fmla="*/ 175 h 405"/>
                <a:gd name="T76" fmla="*/ 45 w 251"/>
                <a:gd name="T77" fmla="*/ 159 h 405"/>
                <a:gd name="T78" fmla="*/ 10 w 251"/>
                <a:gd name="T79" fmla="*/ 109 h 405"/>
                <a:gd name="T80" fmla="*/ 6 w 251"/>
                <a:gd name="T81" fmla="*/ 88 h 405"/>
                <a:gd name="T82" fmla="*/ 5 w 251"/>
                <a:gd name="T83" fmla="*/ 75 h 405"/>
                <a:gd name="T84" fmla="*/ 22 w 251"/>
                <a:gd name="T85" fmla="*/ 47 h 405"/>
                <a:gd name="T86" fmla="*/ 53 w 251"/>
                <a:gd name="T87" fmla="*/ 15 h 405"/>
                <a:gd name="T88" fmla="*/ 57 w 251"/>
                <a:gd name="T89" fmla="*/ 17 h 405"/>
                <a:gd name="T90" fmla="*/ 53 w 251"/>
                <a:gd name="T91" fmla="*/ 15 h 405"/>
                <a:gd name="T92" fmla="*/ 165 w 251"/>
                <a:gd name="T93" fmla="*/ 72 h 405"/>
                <a:gd name="T94" fmla="*/ 162 w 251"/>
                <a:gd name="T95" fmla="*/ 7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51" h="405">
                  <a:moveTo>
                    <a:pt x="19" y="28"/>
                  </a:moveTo>
                  <a:cubicBezTo>
                    <a:pt x="20" y="27"/>
                    <a:pt x="22" y="26"/>
                    <a:pt x="23" y="24"/>
                  </a:cubicBezTo>
                  <a:cubicBezTo>
                    <a:pt x="27" y="23"/>
                    <a:pt x="30" y="20"/>
                    <a:pt x="31" y="17"/>
                  </a:cubicBezTo>
                  <a:cubicBezTo>
                    <a:pt x="32" y="11"/>
                    <a:pt x="36" y="10"/>
                    <a:pt x="41" y="8"/>
                  </a:cubicBezTo>
                  <a:cubicBezTo>
                    <a:pt x="44" y="8"/>
                    <a:pt x="47" y="7"/>
                    <a:pt x="50" y="6"/>
                  </a:cubicBezTo>
                  <a:cubicBezTo>
                    <a:pt x="52" y="4"/>
                    <a:pt x="55" y="0"/>
                    <a:pt x="55" y="8"/>
                  </a:cubicBezTo>
                  <a:cubicBezTo>
                    <a:pt x="55" y="10"/>
                    <a:pt x="58" y="8"/>
                    <a:pt x="60" y="8"/>
                  </a:cubicBezTo>
                  <a:cubicBezTo>
                    <a:pt x="65" y="7"/>
                    <a:pt x="68" y="8"/>
                    <a:pt x="71" y="9"/>
                  </a:cubicBezTo>
                  <a:cubicBezTo>
                    <a:pt x="78" y="13"/>
                    <a:pt x="86" y="16"/>
                    <a:pt x="94" y="12"/>
                  </a:cubicBezTo>
                  <a:cubicBezTo>
                    <a:pt x="97" y="11"/>
                    <a:pt x="99" y="12"/>
                    <a:pt x="102" y="14"/>
                  </a:cubicBezTo>
                  <a:cubicBezTo>
                    <a:pt x="107" y="17"/>
                    <a:pt x="110" y="23"/>
                    <a:pt x="117" y="24"/>
                  </a:cubicBezTo>
                  <a:cubicBezTo>
                    <a:pt x="119" y="25"/>
                    <a:pt x="121" y="27"/>
                    <a:pt x="122" y="28"/>
                  </a:cubicBezTo>
                  <a:cubicBezTo>
                    <a:pt x="127" y="35"/>
                    <a:pt x="134" y="38"/>
                    <a:pt x="142" y="38"/>
                  </a:cubicBezTo>
                  <a:cubicBezTo>
                    <a:pt x="153" y="39"/>
                    <a:pt x="162" y="43"/>
                    <a:pt x="166" y="55"/>
                  </a:cubicBezTo>
                  <a:cubicBezTo>
                    <a:pt x="168" y="60"/>
                    <a:pt x="170" y="63"/>
                    <a:pt x="165" y="67"/>
                  </a:cubicBezTo>
                  <a:cubicBezTo>
                    <a:pt x="164" y="68"/>
                    <a:pt x="164" y="70"/>
                    <a:pt x="166" y="69"/>
                  </a:cubicBezTo>
                  <a:cubicBezTo>
                    <a:pt x="171" y="68"/>
                    <a:pt x="174" y="70"/>
                    <a:pt x="177" y="72"/>
                  </a:cubicBezTo>
                  <a:cubicBezTo>
                    <a:pt x="178" y="73"/>
                    <a:pt x="178" y="73"/>
                    <a:pt x="179" y="73"/>
                  </a:cubicBezTo>
                  <a:cubicBezTo>
                    <a:pt x="191" y="74"/>
                    <a:pt x="191" y="74"/>
                    <a:pt x="199" y="82"/>
                  </a:cubicBezTo>
                  <a:cubicBezTo>
                    <a:pt x="200" y="83"/>
                    <a:pt x="200" y="83"/>
                    <a:pt x="200" y="83"/>
                  </a:cubicBezTo>
                  <a:cubicBezTo>
                    <a:pt x="206" y="79"/>
                    <a:pt x="211" y="86"/>
                    <a:pt x="216" y="84"/>
                  </a:cubicBezTo>
                  <a:cubicBezTo>
                    <a:pt x="222" y="83"/>
                    <a:pt x="227" y="85"/>
                    <a:pt x="231" y="90"/>
                  </a:cubicBezTo>
                  <a:cubicBezTo>
                    <a:pt x="234" y="93"/>
                    <a:pt x="238" y="96"/>
                    <a:pt x="244" y="96"/>
                  </a:cubicBezTo>
                  <a:cubicBezTo>
                    <a:pt x="248" y="96"/>
                    <a:pt x="250" y="99"/>
                    <a:pt x="250" y="103"/>
                  </a:cubicBezTo>
                  <a:cubicBezTo>
                    <a:pt x="251" y="109"/>
                    <a:pt x="250" y="114"/>
                    <a:pt x="247" y="119"/>
                  </a:cubicBezTo>
                  <a:cubicBezTo>
                    <a:pt x="242" y="125"/>
                    <a:pt x="238" y="132"/>
                    <a:pt x="232" y="137"/>
                  </a:cubicBezTo>
                  <a:cubicBezTo>
                    <a:pt x="228" y="140"/>
                    <a:pt x="227" y="143"/>
                    <a:pt x="228" y="147"/>
                  </a:cubicBezTo>
                  <a:cubicBezTo>
                    <a:pt x="231" y="158"/>
                    <a:pt x="225" y="168"/>
                    <a:pt x="221" y="177"/>
                  </a:cubicBezTo>
                  <a:cubicBezTo>
                    <a:pt x="220" y="181"/>
                    <a:pt x="217" y="184"/>
                    <a:pt x="216" y="188"/>
                  </a:cubicBezTo>
                  <a:cubicBezTo>
                    <a:pt x="215" y="192"/>
                    <a:pt x="211" y="193"/>
                    <a:pt x="207" y="193"/>
                  </a:cubicBezTo>
                  <a:cubicBezTo>
                    <a:pt x="195" y="195"/>
                    <a:pt x="187" y="201"/>
                    <a:pt x="179" y="208"/>
                  </a:cubicBezTo>
                  <a:cubicBezTo>
                    <a:pt x="176" y="211"/>
                    <a:pt x="177" y="215"/>
                    <a:pt x="177" y="218"/>
                  </a:cubicBezTo>
                  <a:cubicBezTo>
                    <a:pt x="177" y="222"/>
                    <a:pt x="176" y="225"/>
                    <a:pt x="173" y="228"/>
                  </a:cubicBezTo>
                  <a:cubicBezTo>
                    <a:pt x="171" y="230"/>
                    <a:pt x="169" y="234"/>
                    <a:pt x="168" y="237"/>
                  </a:cubicBezTo>
                  <a:cubicBezTo>
                    <a:pt x="167" y="240"/>
                    <a:pt x="165" y="242"/>
                    <a:pt x="163" y="244"/>
                  </a:cubicBezTo>
                  <a:cubicBezTo>
                    <a:pt x="158" y="248"/>
                    <a:pt x="155" y="252"/>
                    <a:pt x="153" y="257"/>
                  </a:cubicBezTo>
                  <a:cubicBezTo>
                    <a:pt x="148" y="266"/>
                    <a:pt x="146" y="266"/>
                    <a:pt x="136" y="264"/>
                  </a:cubicBezTo>
                  <a:cubicBezTo>
                    <a:pt x="133" y="263"/>
                    <a:pt x="130" y="261"/>
                    <a:pt x="126" y="262"/>
                  </a:cubicBezTo>
                  <a:cubicBezTo>
                    <a:pt x="127" y="265"/>
                    <a:pt x="129" y="268"/>
                    <a:pt x="131" y="271"/>
                  </a:cubicBezTo>
                  <a:cubicBezTo>
                    <a:pt x="132" y="274"/>
                    <a:pt x="135" y="276"/>
                    <a:pt x="133" y="280"/>
                  </a:cubicBezTo>
                  <a:cubicBezTo>
                    <a:pt x="131" y="284"/>
                    <a:pt x="128" y="287"/>
                    <a:pt x="123" y="288"/>
                  </a:cubicBezTo>
                  <a:cubicBezTo>
                    <a:pt x="119" y="289"/>
                    <a:pt x="115" y="291"/>
                    <a:pt x="111" y="290"/>
                  </a:cubicBezTo>
                  <a:cubicBezTo>
                    <a:pt x="106" y="289"/>
                    <a:pt x="104" y="292"/>
                    <a:pt x="104" y="296"/>
                  </a:cubicBezTo>
                  <a:cubicBezTo>
                    <a:pt x="103" y="306"/>
                    <a:pt x="103" y="306"/>
                    <a:pt x="94" y="303"/>
                  </a:cubicBezTo>
                  <a:cubicBezTo>
                    <a:pt x="92" y="303"/>
                    <a:pt x="90" y="302"/>
                    <a:pt x="90" y="304"/>
                  </a:cubicBezTo>
                  <a:cubicBezTo>
                    <a:pt x="89" y="307"/>
                    <a:pt x="90" y="310"/>
                    <a:pt x="93" y="311"/>
                  </a:cubicBezTo>
                  <a:cubicBezTo>
                    <a:pt x="94" y="312"/>
                    <a:pt x="96" y="310"/>
                    <a:pt x="97" y="313"/>
                  </a:cubicBezTo>
                  <a:cubicBezTo>
                    <a:pt x="97" y="315"/>
                    <a:pt x="95" y="315"/>
                    <a:pt x="93" y="314"/>
                  </a:cubicBezTo>
                  <a:cubicBezTo>
                    <a:pt x="91" y="314"/>
                    <a:pt x="92" y="315"/>
                    <a:pt x="92" y="316"/>
                  </a:cubicBezTo>
                  <a:cubicBezTo>
                    <a:pt x="89" y="322"/>
                    <a:pt x="89" y="330"/>
                    <a:pt x="80" y="332"/>
                  </a:cubicBezTo>
                  <a:cubicBezTo>
                    <a:pt x="76" y="333"/>
                    <a:pt x="77" y="338"/>
                    <a:pt x="80" y="342"/>
                  </a:cubicBezTo>
                  <a:cubicBezTo>
                    <a:pt x="87" y="348"/>
                    <a:pt x="87" y="348"/>
                    <a:pt x="80" y="355"/>
                  </a:cubicBezTo>
                  <a:cubicBezTo>
                    <a:pt x="76" y="359"/>
                    <a:pt x="75" y="364"/>
                    <a:pt x="69" y="367"/>
                  </a:cubicBezTo>
                  <a:cubicBezTo>
                    <a:pt x="67" y="369"/>
                    <a:pt x="66" y="373"/>
                    <a:pt x="68" y="376"/>
                  </a:cubicBezTo>
                  <a:cubicBezTo>
                    <a:pt x="72" y="379"/>
                    <a:pt x="73" y="384"/>
                    <a:pt x="75" y="388"/>
                  </a:cubicBezTo>
                  <a:cubicBezTo>
                    <a:pt x="76" y="394"/>
                    <a:pt x="82" y="395"/>
                    <a:pt x="86" y="397"/>
                  </a:cubicBezTo>
                  <a:cubicBezTo>
                    <a:pt x="87" y="398"/>
                    <a:pt x="87" y="398"/>
                    <a:pt x="88" y="399"/>
                  </a:cubicBezTo>
                  <a:cubicBezTo>
                    <a:pt x="87" y="399"/>
                    <a:pt x="87" y="400"/>
                    <a:pt x="86" y="400"/>
                  </a:cubicBezTo>
                  <a:cubicBezTo>
                    <a:pt x="82" y="401"/>
                    <a:pt x="79" y="403"/>
                    <a:pt x="74" y="404"/>
                  </a:cubicBezTo>
                  <a:cubicBezTo>
                    <a:pt x="70" y="405"/>
                    <a:pt x="67" y="404"/>
                    <a:pt x="64" y="400"/>
                  </a:cubicBezTo>
                  <a:cubicBezTo>
                    <a:pt x="61" y="396"/>
                    <a:pt x="54" y="394"/>
                    <a:pt x="49" y="391"/>
                  </a:cubicBezTo>
                  <a:cubicBezTo>
                    <a:pt x="41" y="387"/>
                    <a:pt x="41" y="387"/>
                    <a:pt x="42" y="379"/>
                  </a:cubicBezTo>
                  <a:cubicBezTo>
                    <a:pt x="42" y="378"/>
                    <a:pt x="43" y="376"/>
                    <a:pt x="41" y="374"/>
                  </a:cubicBezTo>
                  <a:cubicBezTo>
                    <a:pt x="36" y="369"/>
                    <a:pt x="38" y="361"/>
                    <a:pt x="35" y="354"/>
                  </a:cubicBezTo>
                  <a:cubicBezTo>
                    <a:pt x="35" y="354"/>
                    <a:pt x="35" y="352"/>
                    <a:pt x="35" y="352"/>
                  </a:cubicBezTo>
                  <a:cubicBezTo>
                    <a:pt x="39" y="348"/>
                    <a:pt x="39" y="344"/>
                    <a:pt x="37" y="339"/>
                  </a:cubicBezTo>
                  <a:cubicBezTo>
                    <a:pt x="36" y="337"/>
                    <a:pt x="37" y="334"/>
                    <a:pt x="40" y="336"/>
                  </a:cubicBezTo>
                  <a:cubicBezTo>
                    <a:pt x="43" y="338"/>
                    <a:pt x="44" y="337"/>
                    <a:pt x="44" y="334"/>
                  </a:cubicBezTo>
                  <a:cubicBezTo>
                    <a:pt x="46" y="327"/>
                    <a:pt x="47" y="319"/>
                    <a:pt x="49" y="312"/>
                  </a:cubicBezTo>
                  <a:cubicBezTo>
                    <a:pt x="49" y="311"/>
                    <a:pt x="49" y="309"/>
                    <a:pt x="48" y="309"/>
                  </a:cubicBezTo>
                  <a:cubicBezTo>
                    <a:pt x="40" y="309"/>
                    <a:pt x="43" y="304"/>
                    <a:pt x="43" y="300"/>
                  </a:cubicBezTo>
                  <a:cubicBezTo>
                    <a:pt x="44" y="295"/>
                    <a:pt x="45" y="291"/>
                    <a:pt x="44" y="286"/>
                  </a:cubicBezTo>
                  <a:cubicBezTo>
                    <a:pt x="43" y="281"/>
                    <a:pt x="46" y="277"/>
                    <a:pt x="49" y="273"/>
                  </a:cubicBezTo>
                  <a:cubicBezTo>
                    <a:pt x="54" y="264"/>
                    <a:pt x="55" y="255"/>
                    <a:pt x="54" y="245"/>
                  </a:cubicBezTo>
                  <a:cubicBezTo>
                    <a:pt x="54" y="237"/>
                    <a:pt x="55" y="230"/>
                    <a:pt x="57" y="222"/>
                  </a:cubicBezTo>
                  <a:cubicBezTo>
                    <a:pt x="61" y="207"/>
                    <a:pt x="63" y="191"/>
                    <a:pt x="61" y="175"/>
                  </a:cubicBezTo>
                  <a:cubicBezTo>
                    <a:pt x="61" y="169"/>
                    <a:pt x="58" y="165"/>
                    <a:pt x="52" y="163"/>
                  </a:cubicBezTo>
                  <a:cubicBezTo>
                    <a:pt x="50" y="162"/>
                    <a:pt x="47" y="160"/>
                    <a:pt x="45" y="159"/>
                  </a:cubicBezTo>
                  <a:cubicBezTo>
                    <a:pt x="36" y="154"/>
                    <a:pt x="29" y="150"/>
                    <a:pt x="25" y="138"/>
                  </a:cubicBezTo>
                  <a:cubicBezTo>
                    <a:pt x="22" y="128"/>
                    <a:pt x="17" y="118"/>
                    <a:pt x="10" y="109"/>
                  </a:cubicBezTo>
                  <a:cubicBezTo>
                    <a:pt x="9" y="108"/>
                    <a:pt x="7" y="106"/>
                    <a:pt x="6" y="105"/>
                  </a:cubicBezTo>
                  <a:cubicBezTo>
                    <a:pt x="0" y="99"/>
                    <a:pt x="0" y="95"/>
                    <a:pt x="6" y="88"/>
                  </a:cubicBezTo>
                  <a:cubicBezTo>
                    <a:pt x="8" y="86"/>
                    <a:pt x="10" y="85"/>
                    <a:pt x="6" y="83"/>
                  </a:cubicBezTo>
                  <a:cubicBezTo>
                    <a:pt x="3" y="82"/>
                    <a:pt x="3" y="78"/>
                    <a:pt x="5" y="75"/>
                  </a:cubicBezTo>
                  <a:cubicBezTo>
                    <a:pt x="8" y="67"/>
                    <a:pt x="13" y="60"/>
                    <a:pt x="20" y="54"/>
                  </a:cubicBezTo>
                  <a:cubicBezTo>
                    <a:pt x="22" y="52"/>
                    <a:pt x="23" y="50"/>
                    <a:pt x="22" y="47"/>
                  </a:cubicBezTo>
                  <a:cubicBezTo>
                    <a:pt x="21" y="41"/>
                    <a:pt x="22" y="34"/>
                    <a:pt x="19" y="28"/>
                  </a:cubicBezTo>
                  <a:close/>
                  <a:moveTo>
                    <a:pt x="53" y="15"/>
                  </a:moveTo>
                  <a:cubicBezTo>
                    <a:pt x="53" y="16"/>
                    <a:pt x="52" y="19"/>
                    <a:pt x="55" y="20"/>
                  </a:cubicBezTo>
                  <a:cubicBezTo>
                    <a:pt x="56" y="20"/>
                    <a:pt x="57" y="18"/>
                    <a:pt x="57" y="17"/>
                  </a:cubicBezTo>
                  <a:cubicBezTo>
                    <a:pt x="57" y="15"/>
                    <a:pt x="55" y="13"/>
                    <a:pt x="54" y="11"/>
                  </a:cubicBezTo>
                  <a:cubicBezTo>
                    <a:pt x="52" y="11"/>
                    <a:pt x="53" y="13"/>
                    <a:pt x="53" y="15"/>
                  </a:cubicBezTo>
                  <a:close/>
                  <a:moveTo>
                    <a:pt x="163" y="74"/>
                  </a:moveTo>
                  <a:cubicBezTo>
                    <a:pt x="164" y="73"/>
                    <a:pt x="165" y="73"/>
                    <a:pt x="165" y="72"/>
                  </a:cubicBezTo>
                  <a:cubicBezTo>
                    <a:pt x="164" y="71"/>
                    <a:pt x="164" y="71"/>
                    <a:pt x="164" y="71"/>
                  </a:cubicBezTo>
                  <a:cubicBezTo>
                    <a:pt x="163" y="70"/>
                    <a:pt x="163" y="71"/>
                    <a:pt x="162" y="72"/>
                  </a:cubicBezTo>
                  <a:cubicBezTo>
                    <a:pt x="162" y="73"/>
                    <a:pt x="163" y="73"/>
                    <a:pt x="163" y="74"/>
                  </a:cubicBezTo>
                  <a:close/>
                </a:path>
              </a:pathLst>
            </a:custGeom>
            <a:gradFill flip="none" rotWithShape="1">
              <a:gsLst>
                <a:gs pos="52300">
                  <a:srgbClr val="5270CE"/>
                </a:gs>
                <a:gs pos="100000">
                  <a:srgbClr val="01244B"/>
                </a:gs>
                <a:gs pos="0">
                  <a:srgbClr val="01244B"/>
                </a:gs>
              </a:gsLst>
              <a:lin ang="5400000" scaled="1"/>
              <a:tileRect/>
            </a:gradFill>
            <a:ln w="12700">
              <a:solidFill>
                <a:srgbClr val="A8B9F0"/>
              </a:solidFill>
            </a:ln>
            <a:effectLst>
              <a:outerShdw blurRad="254000" dist="152400" dir="5400000" sx="101000" sy="101000" algn="t" rotWithShape="0">
                <a:srgbClr val="03011F">
                  <a:alpha val="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82" name="Group 87">
              <a:extLst>
                <a:ext uri="{FF2B5EF4-FFF2-40B4-BE49-F238E27FC236}">
                  <a16:creationId xmlns:a16="http://schemas.microsoft.com/office/drawing/2014/main" id="{BC911298-DC59-4A73-8261-1C022429C188}"/>
                </a:ext>
              </a:extLst>
            </p:cNvPr>
            <p:cNvGrpSpPr/>
            <p:nvPr/>
          </p:nvGrpSpPr>
          <p:grpSpPr>
            <a:xfrm>
              <a:off x="4214177" y="4800978"/>
              <a:ext cx="590539" cy="772162"/>
              <a:chOff x="8965530" y="4245812"/>
              <a:chExt cx="1140414" cy="1238608"/>
            </a:xfrm>
            <a:gradFill flip="none" rotWithShape="1">
              <a:gsLst>
                <a:gs pos="52300">
                  <a:srgbClr val="5270CE"/>
                </a:gs>
                <a:gs pos="100000">
                  <a:srgbClr val="01244B"/>
                </a:gs>
                <a:gs pos="0">
                  <a:srgbClr val="01244B"/>
                </a:gs>
              </a:gsLst>
              <a:lin ang="5400000" scaled="1"/>
              <a:tileRect/>
            </a:gradFill>
            <a:effectLst>
              <a:outerShdw blurRad="254000" dist="152400" dir="5400000" sx="101000" sy="101000" algn="t" rotWithShape="0">
                <a:srgbClr val="03011F">
                  <a:alpha val="0"/>
                </a:srgbClr>
              </a:outerShdw>
            </a:effectLst>
          </p:grpSpPr>
          <p:sp>
            <p:nvSpPr>
              <p:cNvPr id="324" name="Freeform 10">
                <a:extLst>
                  <a:ext uri="{FF2B5EF4-FFF2-40B4-BE49-F238E27FC236}">
                    <a16:creationId xmlns:a16="http://schemas.microsoft.com/office/drawing/2014/main" id="{1255DF41-CA6E-4DD6-A8FC-BA3DF0E619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65530" y="4464522"/>
                <a:ext cx="1140414" cy="865910"/>
              </a:xfrm>
              <a:custGeom>
                <a:avLst/>
                <a:gdLst>
                  <a:gd name="T0" fmla="*/ 216 w 216"/>
                  <a:gd name="T1" fmla="*/ 100 h 164"/>
                  <a:gd name="T2" fmla="*/ 207 w 216"/>
                  <a:gd name="T3" fmla="*/ 126 h 164"/>
                  <a:gd name="T4" fmla="*/ 199 w 216"/>
                  <a:gd name="T5" fmla="*/ 145 h 164"/>
                  <a:gd name="T6" fmla="*/ 190 w 216"/>
                  <a:gd name="T7" fmla="*/ 155 h 164"/>
                  <a:gd name="T8" fmla="*/ 179 w 216"/>
                  <a:gd name="T9" fmla="*/ 161 h 164"/>
                  <a:gd name="T10" fmla="*/ 174 w 216"/>
                  <a:gd name="T11" fmla="*/ 161 h 164"/>
                  <a:gd name="T12" fmla="*/ 164 w 216"/>
                  <a:gd name="T13" fmla="*/ 161 h 164"/>
                  <a:gd name="T14" fmla="*/ 143 w 216"/>
                  <a:gd name="T15" fmla="*/ 150 h 164"/>
                  <a:gd name="T16" fmla="*/ 134 w 216"/>
                  <a:gd name="T17" fmla="*/ 137 h 164"/>
                  <a:gd name="T18" fmla="*/ 132 w 216"/>
                  <a:gd name="T19" fmla="*/ 137 h 164"/>
                  <a:gd name="T20" fmla="*/ 128 w 216"/>
                  <a:gd name="T21" fmla="*/ 139 h 164"/>
                  <a:gd name="T22" fmla="*/ 130 w 216"/>
                  <a:gd name="T23" fmla="*/ 134 h 164"/>
                  <a:gd name="T24" fmla="*/ 130 w 216"/>
                  <a:gd name="T25" fmla="*/ 132 h 164"/>
                  <a:gd name="T26" fmla="*/ 131 w 216"/>
                  <a:gd name="T27" fmla="*/ 127 h 164"/>
                  <a:gd name="T28" fmla="*/ 128 w 216"/>
                  <a:gd name="T29" fmla="*/ 130 h 164"/>
                  <a:gd name="T30" fmla="*/ 115 w 216"/>
                  <a:gd name="T31" fmla="*/ 130 h 164"/>
                  <a:gd name="T32" fmla="*/ 83 w 216"/>
                  <a:gd name="T33" fmla="*/ 120 h 164"/>
                  <a:gd name="T34" fmla="*/ 66 w 216"/>
                  <a:gd name="T35" fmla="*/ 124 h 164"/>
                  <a:gd name="T36" fmla="*/ 58 w 216"/>
                  <a:gd name="T37" fmla="*/ 127 h 164"/>
                  <a:gd name="T38" fmla="*/ 45 w 216"/>
                  <a:gd name="T39" fmla="*/ 133 h 164"/>
                  <a:gd name="T40" fmla="*/ 31 w 216"/>
                  <a:gd name="T41" fmla="*/ 136 h 164"/>
                  <a:gd name="T42" fmla="*/ 16 w 216"/>
                  <a:gd name="T43" fmla="*/ 137 h 164"/>
                  <a:gd name="T44" fmla="*/ 12 w 216"/>
                  <a:gd name="T45" fmla="*/ 127 h 164"/>
                  <a:gd name="T46" fmla="*/ 13 w 216"/>
                  <a:gd name="T47" fmla="*/ 119 h 164"/>
                  <a:gd name="T48" fmla="*/ 2 w 216"/>
                  <a:gd name="T49" fmla="*/ 89 h 164"/>
                  <a:gd name="T50" fmla="*/ 2 w 216"/>
                  <a:gd name="T51" fmla="*/ 77 h 164"/>
                  <a:gd name="T52" fmla="*/ 2 w 216"/>
                  <a:gd name="T53" fmla="*/ 67 h 164"/>
                  <a:gd name="T54" fmla="*/ 5 w 216"/>
                  <a:gd name="T55" fmla="*/ 63 h 164"/>
                  <a:gd name="T56" fmla="*/ 35 w 216"/>
                  <a:gd name="T57" fmla="*/ 51 h 164"/>
                  <a:gd name="T58" fmla="*/ 49 w 216"/>
                  <a:gd name="T59" fmla="*/ 37 h 164"/>
                  <a:gd name="T60" fmla="*/ 52 w 216"/>
                  <a:gd name="T61" fmla="*/ 34 h 164"/>
                  <a:gd name="T62" fmla="*/ 61 w 216"/>
                  <a:gd name="T63" fmla="*/ 27 h 164"/>
                  <a:gd name="T64" fmla="*/ 70 w 216"/>
                  <a:gd name="T65" fmla="*/ 19 h 164"/>
                  <a:gd name="T66" fmla="*/ 78 w 216"/>
                  <a:gd name="T67" fmla="*/ 21 h 164"/>
                  <a:gd name="T68" fmla="*/ 87 w 216"/>
                  <a:gd name="T69" fmla="*/ 19 h 164"/>
                  <a:gd name="T70" fmla="*/ 99 w 216"/>
                  <a:gd name="T71" fmla="*/ 9 h 164"/>
                  <a:gd name="T72" fmla="*/ 102 w 216"/>
                  <a:gd name="T73" fmla="*/ 6 h 164"/>
                  <a:gd name="T74" fmla="*/ 106 w 216"/>
                  <a:gd name="T75" fmla="*/ 6 h 164"/>
                  <a:gd name="T76" fmla="*/ 121 w 216"/>
                  <a:gd name="T77" fmla="*/ 7 h 164"/>
                  <a:gd name="T78" fmla="*/ 126 w 216"/>
                  <a:gd name="T79" fmla="*/ 9 h 164"/>
                  <a:gd name="T80" fmla="*/ 124 w 216"/>
                  <a:gd name="T81" fmla="*/ 13 h 164"/>
                  <a:gd name="T82" fmla="*/ 128 w 216"/>
                  <a:gd name="T83" fmla="*/ 30 h 164"/>
                  <a:gd name="T84" fmla="*/ 143 w 216"/>
                  <a:gd name="T85" fmla="*/ 38 h 164"/>
                  <a:gd name="T86" fmla="*/ 150 w 216"/>
                  <a:gd name="T87" fmla="*/ 34 h 164"/>
                  <a:gd name="T88" fmla="*/ 153 w 216"/>
                  <a:gd name="T89" fmla="*/ 13 h 164"/>
                  <a:gd name="T90" fmla="*/ 155 w 216"/>
                  <a:gd name="T91" fmla="*/ 3 h 164"/>
                  <a:gd name="T92" fmla="*/ 159 w 216"/>
                  <a:gd name="T93" fmla="*/ 4 h 164"/>
                  <a:gd name="T94" fmla="*/ 162 w 216"/>
                  <a:gd name="T95" fmla="*/ 14 h 164"/>
                  <a:gd name="T96" fmla="*/ 168 w 216"/>
                  <a:gd name="T97" fmla="*/ 21 h 164"/>
                  <a:gd name="T98" fmla="*/ 172 w 216"/>
                  <a:gd name="T99" fmla="*/ 27 h 164"/>
                  <a:gd name="T100" fmla="*/ 176 w 216"/>
                  <a:gd name="T101" fmla="*/ 39 h 164"/>
                  <a:gd name="T102" fmla="*/ 186 w 216"/>
                  <a:gd name="T103" fmla="*/ 51 h 164"/>
                  <a:gd name="T104" fmla="*/ 192 w 216"/>
                  <a:gd name="T105" fmla="*/ 56 h 164"/>
                  <a:gd name="T106" fmla="*/ 205 w 216"/>
                  <a:gd name="T107" fmla="*/ 73 h 164"/>
                  <a:gd name="T108" fmla="*/ 216 w 216"/>
                  <a:gd name="T109" fmla="*/ 10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16" h="164">
                    <a:moveTo>
                      <a:pt x="216" y="100"/>
                    </a:moveTo>
                    <a:cubicBezTo>
                      <a:pt x="214" y="108"/>
                      <a:pt x="214" y="118"/>
                      <a:pt x="207" y="126"/>
                    </a:cubicBezTo>
                    <a:cubicBezTo>
                      <a:pt x="203" y="132"/>
                      <a:pt x="200" y="138"/>
                      <a:pt x="199" y="145"/>
                    </a:cubicBezTo>
                    <a:cubicBezTo>
                      <a:pt x="198" y="151"/>
                      <a:pt x="195" y="154"/>
                      <a:pt x="190" y="155"/>
                    </a:cubicBezTo>
                    <a:cubicBezTo>
                      <a:pt x="186" y="157"/>
                      <a:pt x="182" y="158"/>
                      <a:pt x="179" y="161"/>
                    </a:cubicBezTo>
                    <a:cubicBezTo>
                      <a:pt x="178" y="164"/>
                      <a:pt x="176" y="162"/>
                      <a:pt x="174" y="161"/>
                    </a:cubicBezTo>
                    <a:cubicBezTo>
                      <a:pt x="171" y="159"/>
                      <a:pt x="168" y="158"/>
                      <a:pt x="164" y="161"/>
                    </a:cubicBezTo>
                    <a:cubicBezTo>
                      <a:pt x="158" y="164"/>
                      <a:pt x="144" y="158"/>
                      <a:pt x="143" y="150"/>
                    </a:cubicBezTo>
                    <a:cubicBezTo>
                      <a:pt x="142" y="144"/>
                      <a:pt x="135" y="143"/>
                      <a:pt x="134" y="137"/>
                    </a:cubicBezTo>
                    <a:cubicBezTo>
                      <a:pt x="134" y="136"/>
                      <a:pt x="133" y="136"/>
                      <a:pt x="132" y="137"/>
                    </a:cubicBezTo>
                    <a:cubicBezTo>
                      <a:pt x="131" y="138"/>
                      <a:pt x="129" y="141"/>
                      <a:pt x="128" y="139"/>
                    </a:cubicBezTo>
                    <a:cubicBezTo>
                      <a:pt x="126" y="138"/>
                      <a:pt x="130" y="136"/>
                      <a:pt x="130" y="134"/>
                    </a:cubicBezTo>
                    <a:cubicBezTo>
                      <a:pt x="130" y="134"/>
                      <a:pt x="130" y="133"/>
                      <a:pt x="130" y="132"/>
                    </a:cubicBezTo>
                    <a:cubicBezTo>
                      <a:pt x="131" y="131"/>
                      <a:pt x="132" y="128"/>
                      <a:pt x="131" y="127"/>
                    </a:cubicBezTo>
                    <a:cubicBezTo>
                      <a:pt x="130" y="126"/>
                      <a:pt x="129" y="129"/>
                      <a:pt x="128" y="130"/>
                    </a:cubicBezTo>
                    <a:cubicBezTo>
                      <a:pt x="120" y="139"/>
                      <a:pt x="120" y="139"/>
                      <a:pt x="115" y="130"/>
                    </a:cubicBezTo>
                    <a:cubicBezTo>
                      <a:pt x="109" y="119"/>
                      <a:pt x="95" y="114"/>
                      <a:pt x="83" y="120"/>
                    </a:cubicBezTo>
                    <a:cubicBezTo>
                      <a:pt x="78" y="123"/>
                      <a:pt x="72" y="123"/>
                      <a:pt x="66" y="124"/>
                    </a:cubicBezTo>
                    <a:cubicBezTo>
                      <a:pt x="63" y="125"/>
                      <a:pt x="60" y="125"/>
                      <a:pt x="58" y="127"/>
                    </a:cubicBezTo>
                    <a:cubicBezTo>
                      <a:pt x="55" y="133"/>
                      <a:pt x="50" y="133"/>
                      <a:pt x="45" y="133"/>
                    </a:cubicBezTo>
                    <a:cubicBezTo>
                      <a:pt x="40" y="133"/>
                      <a:pt x="35" y="133"/>
                      <a:pt x="31" y="136"/>
                    </a:cubicBezTo>
                    <a:cubicBezTo>
                      <a:pt x="26" y="139"/>
                      <a:pt x="21" y="140"/>
                      <a:pt x="16" y="137"/>
                    </a:cubicBezTo>
                    <a:cubicBezTo>
                      <a:pt x="10" y="135"/>
                      <a:pt x="9" y="133"/>
                      <a:pt x="12" y="127"/>
                    </a:cubicBezTo>
                    <a:cubicBezTo>
                      <a:pt x="14" y="124"/>
                      <a:pt x="14" y="122"/>
                      <a:pt x="13" y="119"/>
                    </a:cubicBezTo>
                    <a:cubicBezTo>
                      <a:pt x="8" y="110"/>
                      <a:pt x="7" y="99"/>
                      <a:pt x="2" y="89"/>
                    </a:cubicBezTo>
                    <a:cubicBezTo>
                      <a:pt x="0" y="86"/>
                      <a:pt x="3" y="81"/>
                      <a:pt x="2" y="77"/>
                    </a:cubicBezTo>
                    <a:cubicBezTo>
                      <a:pt x="1" y="74"/>
                      <a:pt x="2" y="70"/>
                      <a:pt x="2" y="67"/>
                    </a:cubicBezTo>
                    <a:cubicBezTo>
                      <a:pt x="2" y="65"/>
                      <a:pt x="4" y="64"/>
                      <a:pt x="5" y="63"/>
                    </a:cubicBezTo>
                    <a:cubicBezTo>
                      <a:pt x="14" y="55"/>
                      <a:pt x="25" y="54"/>
                      <a:pt x="35" y="51"/>
                    </a:cubicBezTo>
                    <a:cubicBezTo>
                      <a:pt x="42" y="48"/>
                      <a:pt x="49" y="46"/>
                      <a:pt x="49" y="37"/>
                    </a:cubicBezTo>
                    <a:cubicBezTo>
                      <a:pt x="49" y="35"/>
                      <a:pt x="50" y="35"/>
                      <a:pt x="52" y="34"/>
                    </a:cubicBezTo>
                    <a:cubicBezTo>
                      <a:pt x="56" y="34"/>
                      <a:pt x="60" y="31"/>
                      <a:pt x="61" y="27"/>
                    </a:cubicBezTo>
                    <a:cubicBezTo>
                      <a:pt x="63" y="23"/>
                      <a:pt x="66" y="21"/>
                      <a:pt x="70" y="19"/>
                    </a:cubicBezTo>
                    <a:cubicBezTo>
                      <a:pt x="73" y="18"/>
                      <a:pt x="76" y="18"/>
                      <a:pt x="78" y="21"/>
                    </a:cubicBezTo>
                    <a:cubicBezTo>
                      <a:pt x="82" y="25"/>
                      <a:pt x="85" y="25"/>
                      <a:pt x="87" y="19"/>
                    </a:cubicBezTo>
                    <a:cubicBezTo>
                      <a:pt x="89" y="14"/>
                      <a:pt x="92" y="9"/>
                      <a:pt x="99" y="9"/>
                    </a:cubicBezTo>
                    <a:cubicBezTo>
                      <a:pt x="100" y="9"/>
                      <a:pt x="102" y="9"/>
                      <a:pt x="102" y="6"/>
                    </a:cubicBezTo>
                    <a:cubicBezTo>
                      <a:pt x="102" y="3"/>
                      <a:pt x="105" y="5"/>
                      <a:pt x="106" y="6"/>
                    </a:cubicBezTo>
                    <a:cubicBezTo>
                      <a:pt x="111" y="7"/>
                      <a:pt x="115" y="10"/>
                      <a:pt x="121" y="7"/>
                    </a:cubicBezTo>
                    <a:cubicBezTo>
                      <a:pt x="123" y="6"/>
                      <a:pt x="125" y="8"/>
                      <a:pt x="126" y="9"/>
                    </a:cubicBezTo>
                    <a:cubicBezTo>
                      <a:pt x="127" y="11"/>
                      <a:pt x="125" y="12"/>
                      <a:pt x="124" y="13"/>
                    </a:cubicBezTo>
                    <a:cubicBezTo>
                      <a:pt x="118" y="20"/>
                      <a:pt x="119" y="26"/>
                      <a:pt x="128" y="30"/>
                    </a:cubicBezTo>
                    <a:cubicBezTo>
                      <a:pt x="133" y="32"/>
                      <a:pt x="138" y="34"/>
                      <a:pt x="143" y="38"/>
                    </a:cubicBezTo>
                    <a:cubicBezTo>
                      <a:pt x="146" y="40"/>
                      <a:pt x="149" y="37"/>
                      <a:pt x="150" y="34"/>
                    </a:cubicBezTo>
                    <a:cubicBezTo>
                      <a:pt x="153" y="27"/>
                      <a:pt x="153" y="21"/>
                      <a:pt x="153" y="13"/>
                    </a:cubicBezTo>
                    <a:cubicBezTo>
                      <a:pt x="153" y="10"/>
                      <a:pt x="153" y="6"/>
                      <a:pt x="155" y="3"/>
                    </a:cubicBezTo>
                    <a:cubicBezTo>
                      <a:pt x="157" y="1"/>
                      <a:pt x="158" y="0"/>
                      <a:pt x="159" y="4"/>
                    </a:cubicBezTo>
                    <a:cubicBezTo>
                      <a:pt x="160" y="7"/>
                      <a:pt x="162" y="10"/>
                      <a:pt x="162" y="14"/>
                    </a:cubicBezTo>
                    <a:cubicBezTo>
                      <a:pt x="163" y="17"/>
                      <a:pt x="164" y="20"/>
                      <a:pt x="168" y="21"/>
                    </a:cubicBezTo>
                    <a:cubicBezTo>
                      <a:pt x="171" y="22"/>
                      <a:pt x="172" y="24"/>
                      <a:pt x="172" y="27"/>
                    </a:cubicBezTo>
                    <a:cubicBezTo>
                      <a:pt x="173" y="31"/>
                      <a:pt x="175" y="35"/>
                      <a:pt x="176" y="39"/>
                    </a:cubicBezTo>
                    <a:cubicBezTo>
                      <a:pt x="177" y="44"/>
                      <a:pt x="181" y="48"/>
                      <a:pt x="186" y="51"/>
                    </a:cubicBezTo>
                    <a:cubicBezTo>
                      <a:pt x="189" y="52"/>
                      <a:pt x="192" y="53"/>
                      <a:pt x="192" y="56"/>
                    </a:cubicBezTo>
                    <a:cubicBezTo>
                      <a:pt x="194" y="64"/>
                      <a:pt x="201" y="69"/>
                      <a:pt x="205" y="73"/>
                    </a:cubicBezTo>
                    <a:cubicBezTo>
                      <a:pt x="213" y="81"/>
                      <a:pt x="215" y="89"/>
                      <a:pt x="216" y="100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" name="Freeform 25">
                <a:extLst>
                  <a:ext uri="{FF2B5EF4-FFF2-40B4-BE49-F238E27FC236}">
                    <a16:creationId xmlns:a16="http://schemas.microsoft.com/office/drawing/2014/main" id="{FCC340C8-9418-4BCD-99AE-F5A65B68B2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5476" y="4245812"/>
                <a:ext cx="290125" cy="218709"/>
              </a:xfrm>
              <a:custGeom>
                <a:avLst/>
                <a:gdLst>
                  <a:gd name="T0" fmla="*/ 0 w 55"/>
                  <a:gd name="T1" fmla="*/ 27 h 41"/>
                  <a:gd name="T2" fmla="*/ 6 w 55"/>
                  <a:gd name="T3" fmla="*/ 0 h 41"/>
                  <a:gd name="T4" fmla="*/ 30 w 55"/>
                  <a:gd name="T5" fmla="*/ 11 h 41"/>
                  <a:gd name="T6" fmla="*/ 34 w 55"/>
                  <a:gd name="T7" fmla="*/ 14 h 41"/>
                  <a:gd name="T8" fmla="*/ 38 w 55"/>
                  <a:gd name="T9" fmla="*/ 21 h 41"/>
                  <a:gd name="T10" fmla="*/ 45 w 55"/>
                  <a:gd name="T11" fmla="*/ 32 h 41"/>
                  <a:gd name="T12" fmla="*/ 53 w 55"/>
                  <a:gd name="T13" fmla="*/ 38 h 41"/>
                  <a:gd name="T14" fmla="*/ 55 w 55"/>
                  <a:gd name="T15" fmla="*/ 39 h 41"/>
                  <a:gd name="T16" fmla="*/ 52 w 55"/>
                  <a:gd name="T17" fmla="*/ 41 h 41"/>
                  <a:gd name="T18" fmla="*/ 34 w 55"/>
                  <a:gd name="T19" fmla="*/ 31 h 41"/>
                  <a:gd name="T20" fmla="*/ 28 w 55"/>
                  <a:gd name="T21" fmla="*/ 26 h 41"/>
                  <a:gd name="T22" fmla="*/ 16 w 55"/>
                  <a:gd name="T23" fmla="*/ 27 h 41"/>
                  <a:gd name="T24" fmla="*/ 0 w 55"/>
                  <a:gd name="T25" fmla="*/ 2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5" h="41">
                    <a:moveTo>
                      <a:pt x="0" y="27"/>
                    </a:moveTo>
                    <a:cubicBezTo>
                      <a:pt x="2" y="18"/>
                      <a:pt x="5" y="9"/>
                      <a:pt x="6" y="0"/>
                    </a:cubicBezTo>
                    <a:cubicBezTo>
                      <a:pt x="16" y="0"/>
                      <a:pt x="23" y="4"/>
                      <a:pt x="30" y="11"/>
                    </a:cubicBezTo>
                    <a:cubicBezTo>
                      <a:pt x="31" y="12"/>
                      <a:pt x="32" y="14"/>
                      <a:pt x="34" y="14"/>
                    </a:cubicBezTo>
                    <a:cubicBezTo>
                      <a:pt x="37" y="15"/>
                      <a:pt x="40" y="15"/>
                      <a:pt x="38" y="21"/>
                    </a:cubicBezTo>
                    <a:cubicBezTo>
                      <a:pt x="37" y="24"/>
                      <a:pt x="41" y="29"/>
                      <a:pt x="45" y="32"/>
                    </a:cubicBezTo>
                    <a:cubicBezTo>
                      <a:pt x="48" y="34"/>
                      <a:pt x="51" y="36"/>
                      <a:pt x="53" y="38"/>
                    </a:cubicBezTo>
                    <a:cubicBezTo>
                      <a:pt x="54" y="38"/>
                      <a:pt x="55" y="38"/>
                      <a:pt x="55" y="39"/>
                    </a:cubicBezTo>
                    <a:cubicBezTo>
                      <a:pt x="54" y="40"/>
                      <a:pt x="53" y="41"/>
                      <a:pt x="52" y="41"/>
                    </a:cubicBezTo>
                    <a:cubicBezTo>
                      <a:pt x="45" y="39"/>
                      <a:pt x="38" y="38"/>
                      <a:pt x="34" y="31"/>
                    </a:cubicBezTo>
                    <a:cubicBezTo>
                      <a:pt x="32" y="29"/>
                      <a:pt x="30" y="27"/>
                      <a:pt x="28" y="26"/>
                    </a:cubicBezTo>
                    <a:cubicBezTo>
                      <a:pt x="24" y="23"/>
                      <a:pt x="19" y="23"/>
                      <a:pt x="16" y="27"/>
                    </a:cubicBezTo>
                    <a:cubicBezTo>
                      <a:pt x="11" y="35"/>
                      <a:pt x="6" y="35"/>
                      <a:pt x="0" y="27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" name="Freeform 47">
                <a:extLst>
                  <a:ext uri="{FF2B5EF4-FFF2-40B4-BE49-F238E27FC236}">
                    <a16:creationId xmlns:a16="http://schemas.microsoft.com/office/drawing/2014/main" id="{36A4CA94-E106-45CA-AD3A-2F77B4509E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51525" y="5377297"/>
                <a:ext cx="111586" cy="107123"/>
              </a:xfrm>
              <a:custGeom>
                <a:avLst/>
                <a:gdLst>
                  <a:gd name="T0" fmla="*/ 5 w 21"/>
                  <a:gd name="T1" fmla="*/ 1 h 20"/>
                  <a:gd name="T2" fmla="*/ 14 w 21"/>
                  <a:gd name="T3" fmla="*/ 1 h 20"/>
                  <a:gd name="T4" fmla="*/ 20 w 21"/>
                  <a:gd name="T5" fmla="*/ 6 h 20"/>
                  <a:gd name="T6" fmla="*/ 14 w 21"/>
                  <a:gd name="T7" fmla="*/ 18 h 20"/>
                  <a:gd name="T8" fmla="*/ 8 w 21"/>
                  <a:gd name="T9" fmla="*/ 18 h 20"/>
                  <a:gd name="T10" fmla="*/ 1 w 21"/>
                  <a:gd name="T11" fmla="*/ 4 h 20"/>
                  <a:gd name="T12" fmla="*/ 5 w 21"/>
                  <a:gd name="T13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20">
                    <a:moveTo>
                      <a:pt x="5" y="1"/>
                    </a:moveTo>
                    <a:cubicBezTo>
                      <a:pt x="8" y="1"/>
                      <a:pt x="11" y="2"/>
                      <a:pt x="14" y="1"/>
                    </a:cubicBezTo>
                    <a:cubicBezTo>
                      <a:pt x="18" y="0"/>
                      <a:pt x="21" y="2"/>
                      <a:pt x="20" y="6"/>
                    </a:cubicBezTo>
                    <a:cubicBezTo>
                      <a:pt x="20" y="11"/>
                      <a:pt x="17" y="15"/>
                      <a:pt x="14" y="18"/>
                    </a:cubicBezTo>
                    <a:cubicBezTo>
                      <a:pt x="12" y="20"/>
                      <a:pt x="10" y="20"/>
                      <a:pt x="8" y="18"/>
                    </a:cubicBezTo>
                    <a:cubicBezTo>
                      <a:pt x="4" y="14"/>
                      <a:pt x="2" y="10"/>
                      <a:pt x="1" y="4"/>
                    </a:cubicBezTo>
                    <a:cubicBezTo>
                      <a:pt x="0" y="1"/>
                      <a:pt x="2" y="0"/>
                      <a:pt x="5" y="1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" name="Freeform 62">
                <a:extLst>
                  <a:ext uri="{FF2B5EF4-FFF2-40B4-BE49-F238E27FC236}">
                    <a16:creationId xmlns:a16="http://schemas.microsoft.com/office/drawing/2014/main" id="{AAA86DB4-43A2-4A01-B6BF-7036CACE86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63112" y="4272593"/>
                <a:ext cx="111586" cy="73648"/>
              </a:xfrm>
              <a:custGeom>
                <a:avLst/>
                <a:gdLst>
                  <a:gd name="T0" fmla="*/ 21 w 21"/>
                  <a:gd name="T1" fmla="*/ 3 h 14"/>
                  <a:gd name="T2" fmla="*/ 13 w 21"/>
                  <a:gd name="T3" fmla="*/ 12 h 14"/>
                  <a:gd name="T4" fmla="*/ 2 w 21"/>
                  <a:gd name="T5" fmla="*/ 10 h 14"/>
                  <a:gd name="T6" fmla="*/ 3 w 21"/>
                  <a:gd name="T7" fmla="*/ 8 h 14"/>
                  <a:gd name="T8" fmla="*/ 18 w 21"/>
                  <a:gd name="T9" fmla="*/ 1 h 14"/>
                  <a:gd name="T10" fmla="*/ 21 w 21"/>
                  <a:gd name="T11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14">
                    <a:moveTo>
                      <a:pt x="21" y="3"/>
                    </a:moveTo>
                    <a:cubicBezTo>
                      <a:pt x="20" y="7"/>
                      <a:pt x="17" y="10"/>
                      <a:pt x="13" y="12"/>
                    </a:cubicBezTo>
                    <a:cubicBezTo>
                      <a:pt x="8" y="14"/>
                      <a:pt x="5" y="12"/>
                      <a:pt x="2" y="10"/>
                    </a:cubicBezTo>
                    <a:cubicBezTo>
                      <a:pt x="0" y="8"/>
                      <a:pt x="2" y="8"/>
                      <a:pt x="3" y="8"/>
                    </a:cubicBezTo>
                    <a:cubicBezTo>
                      <a:pt x="9" y="7"/>
                      <a:pt x="14" y="7"/>
                      <a:pt x="18" y="1"/>
                    </a:cubicBezTo>
                    <a:cubicBezTo>
                      <a:pt x="19" y="0"/>
                      <a:pt x="21" y="2"/>
                      <a:pt x="21" y="3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83" name="Group 90">
              <a:extLst>
                <a:ext uri="{FF2B5EF4-FFF2-40B4-BE49-F238E27FC236}">
                  <a16:creationId xmlns:a16="http://schemas.microsoft.com/office/drawing/2014/main" id="{75B294A2-30E4-4900-8C2D-A340E99EF830}"/>
                </a:ext>
              </a:extLst>
            </p:cNvPr>
            <p:cNvGrpSpPr/>
            <p:nvPr/>
          </p:nvGrpSpPr>
          <p:grpSpPr>
            <a:xfrm>
              <a:off x="2852820" y="2817007"/>
              <a:ext cx="2478876" cy="2089709"/>
              <a:chOff x="6336553" y="1063369"/>
              <a:chExt cx="4787058" cy="3352055"/>
            </a:xfrm>
            <a:gradFill flip="none" rotWithShape="1">
              <a:gsLst>
                <a:gs pos="52300">
                  <a:srgbClr val="5270CE"/>
                </a:gs>
                <a:gs pos="100000">
                  <a:srgbClr val="01244B"/>
                </a:gs>
                <a:gs pos="0">
                  <a:srgbClr val="01244B"/>
                </a:gs>
              </a:gsLst>
              <a:lin ang="5400000" scaled="1"/>
              <a:tileRect/>
            </a:gradFill>
            <a:effectLst>
              <a:outerShdw blurRad="254000" dist="152400" dir="5400000" sx="101000" sy="101000" algn="t" rotWithShape="0">
                <a:srgbClr val="03011F">
                  <a:alpha val="0"/>
                </a:srgbClr>
              </a:outerShdw>
            </a:effectLst>
          </p:grpSpPr>
          <p:sp>
            <p:nvSpPr>
              <p:cNvPr id="294" name="Freeform 5">
                <a:extLst>
                  <a:ext uri="{FF2B5EF4-FFF2-40B4-BE49-F238E27FC236}">
                    <a16:creationId xmlns:a16="http://schemas.microsoft.com/office/drawing/2014/main" id="{2036A964-988C-4ED5-BFB4-8827B839BC8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36553" y="1317788"/>
                <a:ext cx="4787058" cy="2803051"/>
              </a:xfrm>
              <a:custGeom>
                <a:avLst/>
                <a:gdLst>
                  <a:gd name="T0" fmla="*/ 21 w 907"/>
                  <a:gd name="T1" fmla="*/ 181 h 530"/>
                  <a:gd name="T2" fmla="*/ 58 w 907"/>
                  <a:gd name="T3" fmla="*/ 139 h 530"/>
                  <a:gd name="T4" fmla="*/ 50 w 907"/>
                  <a:gd name="T5" fmla="*/ 90 h 530"/>
                  <a:gd name="T6" fmla="*/ 99 w 907"/>
                  <a:gd name="T7" fmla="*/ 119 h 530"/>
                  <a:gd name="T8" fmla="*/ 112 w 907"/>
                  <a:gd name="T9" fmla="*/ 122 h 530"/>
                  <a:gd name="T10" fmla="*/ 145 w 907"/>
                  <a:gd name="T11" fmla="*/ 109 h 530"/>
                  <a:gd name="T12" fmla="*/ 217 w 907"/>
                  <a:gd name="T13" fmla="*/ 85 h 530"/>
                  <a:gd name="T14" fmla="*/ 257 w 907"/>
                  <a:gd name="T15" fmla="*/ 89 h 530"/>
                  <a:gd name="T16" fmla="*/ 289 w 907"/>
                  <a:gd name="T17" fmla="*/ 99 h 530"/>
                  <a:gd name="T18" fmla="*/ 302 w 907"/>
                  <a:gd name="T19" fmla="*/ 63 h 530"/>
                  <a:gd name="T20" fmla="*/ 381 w 907"/>
                  <a:gd name="T21" fmla="*/ 22 h 530"/>
                  <a:gd name="T22" fmla="*/ 472 w 907"/>
                  <a:gd name="T23" fmla="*/ 12 h 530"/>
                  <a:gd name="T24" fmla="*/ 478 w 907"/>
                  <a:gd name="T25" fmla="*/ 46 h 530"/>
                  <a:gd name="T26" fmla="*/ 578 w 907"/>
                  <a:gd name="T27" fmla="*/ 47 h 530"/>
                  <a:gd name="T28" fmla="*/ 640 w 907"/>
                  <a:gd name="T29" fmla="*/ 64 h 530"/>
                  <a:gd name="T30" fmla="*/ 747 w 907"/>
                  <a:gd name="T31" fmla="*/ 80 h 530"/>
                  <a:gd name="T32" fmla="*/ 849 w 907"/>
                  <a:gd name="T33" fmla="*/ 89 h 530"/>
                  <a:gd name="T34" fmla="*/ 886 w 907"/>
                  <a:gd name="T35" fmla="*/ 132 h 530"/>
                  <a:gd name="T36" fmla="*/ 852 w 907"/>
                  <a:gd name="T37" fmla="*/ 146 h 530"/>
                  <a:gd name="T38" fmla="*/ 752 w 907"/>
                  <a:gd name="T39" fmla="*/ 208 h 530"/>
                  <a:gd name="T40" fmla="*/ 759 w 907"/>
                  <a:gd name="T41" fmla="*/ 164 h 530"/>
                  <a:gd name="T42" fmla="*/ 744 w 907"/>
                  <a:gd name="T43" fmla="*/ 155 h 530"/>
                  <a:gd name="T44" fmla="*/ 621 w 907"/>
                  <a:gd name="T45" fmla="*/ 205 h 530"/>
                  <a:gd name="T46" fmla="*/ 653 w 907"/>
                  <a:gd name="T47" fmla="*/ 220 h 530"/>
                  <a:gd name="T48" fmla="*/ 660 w 907"/>
                  <a:gd name="T49" fmla="*/ 267 h 530"/>
                  <a:gd name="T50" fmla="*/ 647 w 907"/>
                  <a:gd name="T51" fmla="*/ 233 h 530"/>
                  <a:gd name="T52" fmla="*/ 588 w 907"/>
                  <a:gd name="T53" fmla="*/ 299 h 530"/>
                  <a:gd name="T54" fmla="*/ 569 w 907"/>
                  <a:gd name="T55" fmla="*/ 329 h 530"/>
                  <a:gd name="T56" fmla="*/ 543 w 907"/>
                  <a:gd name="T57" fmla="*/ 313 h 530"/>
                  <a:gd name="T58" fmla="*/ 546 w 907"/>
                  <a:gd name="T59" fmla="*/ 327 h 530"/>
                  <a:gd name="T60" fmla="*/ 532 w 907"/>
                  <a:gd name="T61" fmla="*/ 392 h 530"/>
                  <a:gd name="T62" fmla="*/ 475 w 907"/>
                  <a:gd name="T63" fmla="*/ 420 h 530"/>
                  <a:gd name="T64" fmla="*/ 459 w 907"/>
                  <a:gd name="T65" fmla="*/ 488 h 530"/>
                  <a:gd name="T66" fmla="*/ 425 w 907"/>
                  <a:gd name="T67" fmla="*/ 476 h 530"/>
                  <a:gd name="T68" fmla="*/ 444 w 907"/>
                  <a:gd name="T69" fmla="*/ 528 h 530"/>
                  <a:gd name="T70" fmla="*/ 407 w 907"/>
                  <a:gd name="T71" fmla="*/ 449 h 530"/>
                  <a:gd name="T72" fmla="*/ 366 w 907"/>
                  <a:gd name="T73" fmla="*/ 419 h 530"/>
                  <a:gd name="T74" fmla="*/ 309 w 907"/>
                  <a:gd name="T75" fmla="*/ 492 h 530"/>
                  <a:gd name="T76" fmla="*/ 280 w 907"/>
                  <a:gd name="T77" fmla="*/ 418 h 530"/>
                  <a:gd name="T78" fmla="*/ 241 w 907"/>
                  <a:gd name="T79" fmla="*/ 399 h 530"/>
                  <a:gd name="T80" fmla="*/ 154 w 907"/>
                  <a:gd name="T81" fmla="*/ 371 h 530"/>
                  <a:gd name="T82" fmla="*/ 191 w 907"/>
                  <a:gd name="T83" fmla="*/ 398 h 530"/>
                  <a:gd name="T84" fmla="*/ 181 w 907"/>
                  <a:gd name="T85" fmla="*/ 448 h 530"/>
                  <a:gd name="T86" fmla="*/ 122 w 907"/>
                  <a:gd name="T87" fmla="*/ 457 h 530"/>
                  <a:gd name="T88" fmla="*/ 80 w 907"/>
                  <a:gd name="T89" fmla="*/ 379 h 530"/>
                  <a:gd name="T90" fmla="*/ 85 w 907"/>
                  <a:gd name="T91" fmla="*/ 333 h 530"/>
                  <a:gd name="T92" fmla="*/ 36 w 907"/>
                  <a:gd name="T93" fmla="*/ 310 h 530"/>
                  <a:gd name="T94" fmla="*/ 114 w 907"/>
                  <a:gd name="T95" fmla="*/ 294 h 530"/>
                  <a:gd name="T96" fmla="*/ 90 w 907"/>
                  <a:gd name="T97" fmla="*/ 268 h 530"/>
                  <a:gd name="T98" fmla="*/ 52 w 907"/>
                  <a:gd name="T99" fmla="*/ 275 h 530"/>
                  <a:gd name="T100" fmla="*/ 20 w 907"/>
                  <a:gd name="T101" fmla="*/ 242 h 530"/>
                  <a:gd name="T102" fmla="*/ 180 w 907"/>
                  <a:gd name="T103" fmla="*/ 331 h 530"/>
                  <a:gd name="T104" fmla="*/ 174 w 907"/>
                  <a:gd name="T105" fmla="*/ 298 h 530"/>
                  <a:gd name="T106" fmla="*/ 168 w 907"/>
                  <a:gd name="T107" fmla="*/ 265 h 530"/>
                  <a:gd name="T108" fmla="*/ 172 w 907"/>
                  <a:gd name="T109" fmla="*/ 332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907" h="530">
                    <a:moveTo>
                      <a:pt x="0" y="212"/>
                    </a:moveTo>
                    <a:cubicBezTo>
                      <a:pt x="3" y="206"/>
                      <a:pt x="6" y="200"/>
                      <a:pt x="8" y="193"/>
                    </a:cubicBezTo>
                    <a:cubicBezTo>
                      <a:pt x="10" y="187"/>
                      <a:pt x="12" y="187"/>
                      <a:pt x="18" y="190"/>
                    </a:cubicBezTo>
                    <a:cubicBezTo>
                      <a:pt x="20" y="191"/>
                      <a:pt x="22" y="191"/>
                      <a:pt x="24" y="190"/>
                    </a:cubicBezTo>
                    <a:cubicBezTo>
                      <a:pt x="26" y="188"/>
                      <a:pt x="24" y="186"/>
                      <a:pt x="23" y="184"/>
                    </a:cubicBezTo>
                    <a:cubicBezTo>
                      <a:pt x="23" y="183"/>
                      <a:pt x="22" y="182"/>
                      <a:pt x="21" y="181"/>
                    </a:cubicBezTo>
                    <a:cubicBezTo>
                      <a:pt x="18" y="177"/>
                      <a:pt x="20" y="176"/>
                      <a:pt x="23" y="174"/>
                    </a:cubicBezTo>
                    <a:cubicBezTo>
                      <a:pt x="26" y="173"/>
                      <a:pt x="29" y="173"/>
                      <a:pt x="32" y="173"/>
                    </a:cubicBezTo>
                    <a:cubicBezTo>
                      <a:pt x="35" y="173"/>
                      <a:pt x="38" y="174"/>
                      <a:pt x="41" y="173"/>
                    </a:cubicBezTo>
                    <a:cubicBezTo>
                      <a:pt x="48" y="172"/>
                      <a:pt x="49" y="170"/>
                      <a:pt x="45" y="163"/>
                    </a:cubicBezTo>
                    <a:cubicBezTo>
                      <a:pt x="48" y="159"/>
                      <a:pt x="52" y="156"/>
                      <a:pt x="56" y="153"/>
                    </a:cubicBezTo>
                    <a:cubicBezTo>
                      <a:pt x="62" y="148"/>
                      <a:pt x="62" y="146"/>
                      <a:pt x="58" y="139"/>
                    </a:cubicBezTo>
                    <a:cubicBezTo>
                      <a:pt x="57" y="138"/>
                      <a:pt x="57" y="138"/>
                      <a:pt x="57" y="136"/>
                    </a:cubicBezTo>
                    <a:cubicBezTo>
                      <a:pt x="57" y="130"/>
                      <a:pt x="50" y="124"/>
                      <a:pt x="53" y="117"/>
                    </a:cubicBezTo>
                    <a:cubicBezTo>
                      <a:pt x="53" y="117"/>
                      <a:pt x="52" y="116"/>
                      <a:pt x="52" y="115"/>
                    </a:cubicBezTo>
                    <a:cubicBezTo>
                      <a:pt x="50" y="112"/>
                      <a:pt x="50" y="109"/>
                      <a:pt x="52" y="106"/>
                    </a:cubicBezTo>
                    <a:cubicBezTo>
                      <a:pt x="54" y="103"/>
                      <a:pt x="54" y="100"/>
                      <a:pt x="51" y="99"/>
                    </a:cubicBezTo>
                    <a:cubicBezTo>
                      <a:pt x="45" y="96"/>
                      <a:pt x="47" y="93"/>
                      <a:pt x="50" y="90"/>
                    </a:cubicBezTo>
                    <a:cubicBezTo>
                      <a:pt x="52" y="88"/>
                      <a:pt x="54" y="87"/>
                      <a:pt x="55" y="85"/>
                    </a:cubicBezTo>
                    <a:cubicBezTo>
                      <a:pt x="60" y="85"/>
                      <a:pt x="65" y="86"/>
                      <a:pt x="69" y="87"/>
                    </a:cubicBezTo>
                    <a:cubicBezTo>
                      <a:pt x="80" y="92"/>
                      <a:pt x="91" y="96"/>
                      <a:pt x="103" y="101"/>
                    </a:cubicBezTo>
                    <a:cubicBezTo>
                      <a:pt x="103" y="101"/>
                      <a:pt x="104" y="101"/>
                      <a:pt x="105" y="102"/>
                    </a:cubicBezTo>
                    <a:cubicBezTo>
                      <a:pt x="109" y="104"/>
                      <a:pt x="114" y="106"/>
                      <a:pt x="114" y="112"/>
                    </a:cubicBezTo>
                    <a:cubicBezTo>
                      <a:pt x="113" y="116"/>
                      <a:pt x="105" y="120"/>
                      <a:pt x="99" y="119"/>
                    </a:cubicBezTo>
                    <a:cubicBezTo>
                      <a:pt x="95" y="118"/>
                      <a:pt x="90" y="118"/>
                      <a:pt x="86" y="117"/>
                    </a:cubicBezTo>
                    <a:cubicBezTo>
                      <a:pt x="78" y="116"/>
                      <a:pt x="78" y="117"/>
                      <a:pt x="80" y="124"/>
                    </a:cubicBezTo>
                    <a:cubicBezTo>
                      <a:pt x="82" y="128"/>
                      <a:pt x="83" y="131"/>
                      <a:pt x="86" y="133"/>
                    </a:cubicBezTo>
                    <a:cubicBezTo>
                      <a:pt x="88" y="135"/>
                      <a:pt x="90" y="136"/>
                      <a:pt x="90" y="132"/>
                    </a:cubicBezTo>
                    <a:cubicBezTo>
                      <a:pt x="91" y="128"/>
                      <a:pt x="92" y="128"/>
                      <a:pt x="95" y="129"/>
                    </a:cubicBezTo>
                    <a:cubicBezTo>
                      <a:pt x="102" y="131"/>
                      <a:pt x="108" y="130"/>
                      <a:pt x="112" y="122"/>
                    </a:cubicBezTo>
                    <a:cubicBezTo>
                      <a:pt x="113" y="117"/>
                      <a:pt x="117" y="117"/>
                      <a:pt x="121" y="117"/>
                    </a:cubicBezTo>
                    <a:cubicBezTo>
                      <a:pt x="129" y="117"/>
                      <a:pt x="129" y="116"/>
                      <a:pt x="128" y="109"/>
                    </a:cubicBezTo>
                    <a:cubicBezTo>
                      <a:pt x="127" y="107"/>
                      <a:pt x="128" y="105"/>
                      <a:pt x="129" y="104"/>
                    </a:cubicBezTo>
                    <a:cubicBezTo>
                      <a:pt x="130" y="100"/>
                      <a:pt x="131" y="95"/>
                      <a:pt x="135" y="96"/>
                    </a:cubicBezTo>
                    <a:cubicBezTo>
                      <a:pt x="139" y="96"/>
                      <a:pt x="137" y="101"/>
                      <a:pt x="137" y="105"/>
                    </a:cubicBezTo>
                    <a:cubicBezTo>
                      <a:pt x="137" y="110"/>
                      <a:pt x="140" y="112"/>
                      <a:pt x="145" y="109"/>
                    </a:cubicBezTo>
                    <a:cubicBezTo>
                      <a:pt x="151" y="106"/>
                      <a:pt x="157" y="103"/>
                      <a:pt x="162" y="100"/>
                    </a:cubicBezTo>
                    <a:cubicBezTo>
                      <a:pt x="169" y="96"/>
                      <a:pt x="175" y="92"/>
                      <a:pt x="183" y="97"/>
                    </a:cubicBezTo>
                    <a:cubicBezTo>
                      <a:pt x="187" y="100"/>
                      <a:pt x="193" y="97"/>
                      <a:pt x="198" y="95"/>
                    </a:cubicBezTo>
                    <a:cubicBezTo>
                      <a:pt x="202" y="94"/>
                      <a:pt x="207" y="92"/>
                      <a:pt x="212" y="96"/>
                    </a:cubicBezTo>
                    <a:cubicBezTo>
                      <a:pt x="215" y="98"/>
                      <a:pt x="216" y="95"/>
                      <a:pt x="217" y="92"/>
                    </a:cubicBezTo>
                    <a:cubicBezTo>
                      <a:pt x="217" y="90"/>
                      <a:pt x="215" y="87"/>
                      <a:pt x="217" y="85"/>
                    </a:cubicBezTo>
                    <a:cubicBezTo>
                      <a:pt x="220" y="84"/>
                      <a:pt x="223" y="84"/>
                      <a:pt x="225" y="85"/>
                    </a:cubicBezTo>
                    <a:cubicBezTo>
                      <a:pt x="231" y="86"/>
                      <a:pt x="237" y="87"/>
                      <a:pt x="242" y="90"/>
                    </a:cubicBezTo>
                    <a:cubicBezTo>
                      <a:pt x="246" y="92"/>
                      <a:pt x="250" y="94"/>
                      <a:pt x="253" y="96"/>
                    </a:cubicBezTo>
                    <a:cubicBezTo>
                      <a:pt x="255" y="96"/>
                      <a:pt x="258" y="99"/>
                      <a:pt x="259" y="97"/>
                    </a:cubicBezTo>
                    <a:cubicBezTo>
                      <a:pt x="261" y="94"/>
                      <a:pt x="259" y="92"/>
                      <a:pt x="258" y="90"/>
                    </a:cubicBezTo>
                    <a:cubicBezTo>
                      <a:pt x="258" y="90"/>
                      <a:pt x="257" y="90"/>
                      <a:pt x="257" y="89"/>
                    </a:cubicBezTo>
                    <a:cubicBezTo>
                      <a:pt x="244" y="74"/>
                      <a:pt x="250" y="65"/>
                      <a:pt x="264" y="56"/>
                    </a:cubicBezTo>
                    <a:cubicBezTo>
                      <a:pt x="267" y="54"/>
                      <a:pt x="271" y="54"/>
                      <a:pt x="274" y="54"/>
                    </a:cubicBezTo>
                    <a:cubicBezTo>
                      <a:pt x="281" y="55"/>
                      <a:pt x="282" y="56"/>
                      <a:pt x="280" y="63"/>
                    </a:cubicBezTo>
                    <a:cubicBezTo>
                      <a:pt x="277" y="71"/>
                      <a:pt x="280" y="79"/>
                      <a:pt x="281" y="87"/>
                    </a:cubicBezTo>
                    <a:cubicBezTo>
                      <a:pt x="282" y="91"/>
                      <a:pt x="283" y="94"/>
                      <a:pt x="286" y="98"/>
                    </a:cubicBezTo>
                    <a:cubicBezTo>
                      <a:pt x="286" y="99"/>
                      <a:pt x="288" y="100"/>
                      <a:pt x="289" y="99"/>
                    </a:cubicBezTo>
                    <a:cubicBezTo>
                      <a:pt x="291" y="99"/>
                      <a:pt x="291" y="97"/>
                      <a:pt x="290" y="96"/>
                    </a:cubicBezTo>
                    <a:cubicBezTo>
                      <a:pt x="287" y="90"/>
                      <a:pt x="286" y="84"/>
                      <a:pt x="289" y="77"/>
                    </a:cubicBezTo>
                    <a:cubicBezTo>
                      <a:pt x="289" y="76"/>
                      <a:pt x="289" y="74"/>
                      <a:pt x="288" y="73"/>
                    </a:cubicBezTo>
                    <a:cubicBezTo>
                      <a:pt x="283" y="67"/>
                      <a:pt x="285" y="64"/>
                      <a:pt x="290" y="59"/>
                    </a:cubicBezTo>
                    <a:cubicBezTo>
                      <a:pt x="294" y="57"/>
                      <a:pt x="294" y="56"/>
                      <a:pt x="295" y="60"/>
                    </a:cubicBezTo>
                    <a:cubicBezTo>
                      <a:pt x="296" y="64"/>
                      <a:pt x="299" y="67"/>
                      <a:pt x="302" y="63"/>
                    </a:cubicBezTo>
                    <a:cubicBezTo>
                      <a:pt x="307" y="58"/>
                      <a:pt x="312" y="59"/>
                      <a:pt x="317" y="60"/>
                    </a:cubicBezTo>
                    <a:cubicBezTo>
                      <a:pt x="323" y="61"/>
                      <a:pt x="324" y="60"/>
                      <a:pt x="323" y="54"/>
                    </a:cubicBezTo>
                    <a:cubicBezTo>
                      <a:pt x="322" y="49"/>
                      <a:pt x="324" y="46"/>
                      <a:pt x="330" y="44"/>
                    </a:cubicBezTo>
                    <a:cubicBezTo>
                      <a:pt x="336" y="43"/>
                      <a:pt x="342" y="42"/>
                      <a:pt x="348" y="43"/>
                    </a:cubicBezTo>
                    <a:cubicBezTo>
                      <a:pt x="351" y="43"/>
                      <a:pt x="354" y="43"/>
                      <a:pt x="356" y="40"/>
                    </a:cubicBezTo>
                    <a:cubicBezTo>
                      <a:pt x="360" y="29"/>
                      <a:pt x="371" y="26"/>
                      <a:pt x="381" y="22"/>
                    </a:cubicBezTo>
                    <a:cubicBezTo>
                      <a:pt x="388" y="20"/>
                      <a:pt x="394" y="19"/>
                      <a:pt x="401" y="18"/>
                    </a:cubicBezTo>
                    <a:cubicBezTo>
                      <a:pt x="402" y="18"/>
                      <a:pt x="404" y="17"/>
                      <a:pt x="405" y="18"/>
                    </a:cubicBezTo>
                    <a:cubicBezTo>
                      <a:pt x="416" y="24"/>
                      <a:pt x="425" y="16"/>
                      <a:pt x="434" y="11"/>
                    </a:cubicBezTo>
                    <a:cubicBezTo>
                      <a:pt x="437" y="9"/>
                      <a:pt x="439" y="6"/>
                      <a:pt x="442" y="5"/>
                    </a:cubicBezTo>
                    <a:cubicBezTo>
                      <a:pt x="449" y="0"/>
                      <a:pt x="456" y="1"/>
                      <a:pt x="461" y="8"/>
                    </a:cubicBezTo>
                    <a:cubicBezTo>
                      <a:pt x="464" y="12"/>
                      <a:pt x="467" y="13"/>
                      <a:pt x="472" y="12"/>
                    </a:cubicBezTo>
                    <a:cubicBezTo>
                      <a:pt x="480" y="12"/>
                      <a:pt x="487" y="12"/>
                      <a:pt x="495" y="16"/>
                    </a:cubicBezTo>
                    <a:cubicBezTo>
                      <a:pt x="498" y="17"/>
                      <a:pt x="501" y="19"/>
                      <a:pt x="502" y="22"/>
                    </a:cubicBezTo>
                    <a:cubicBezTo>
                      <a:pt x="502" y="26"/>
                      <a:pt x="499" y="28"/>
                      <a:pt x="496" y="30"/>
                    </a:cubicBezTo>
                    <a:cubicBezTo>
                      <a:pt x="490" y="35"/>
                      <a:pt x="482" y="38"/>
                      <a:pt x="475" y="42"/>
                    </a:cubicBezTo>
                    <a:cubicBezTo>
                      <a:pt x="472" y="43"/>
                      <a:pt x="467" y="45"/>
                      <a:pt x="469" y="48"/>
                    </a:cubicBezTo>
                    <a:cubicBezTo>
                      <a:pt x="471" y="51"/>
                      <a:pt x="475" y="47"/>
                      <a:pt x="478" y="46"/>
                    </a:cubicBezTo>
                    <a:cubicBezTo>
                      <a:pt x="479" y="45"/>
                      <a:pt x="481" y="44"/>
                      <a:pt x="482" y="43"/>
                    </a:cubicBezTo>
                    <a:cubicBezTo>
                      <a:pt x="485" y="39"/>
                      <a:pt x="488" y="40"/>
                      <a:pt x="493" y="42"/>
                    </a:cubicBezTo>
                    <a:cubicBezTo>
                      <a:pt x="510" y="48"/>
                      <a:pt x="528" y="52"/>
                      <a:pt x="547" y="51"/>
                    </a:cubicBezTo>
                    <a:cubicBezTo>
                      <a:pt x="549" y="51"/>
                      <a:pt x="550" y="50"/>
                      <a:pt x="551" y="48"/>
                    </a:cubicBezTo>
                    <a:cubicBezTo>
                      <a:pt x="552" y="43"/>
                      <a:pt x="556" y="43"/>
                      <a:pt x="560" y="44"/>
                    </a:cubicBezTo>
                    <a:cubicBezTo>
                      <a:pt x="566" y="45"/>
                      <a:pt x="572" y="45"/>
                      <a:pt x="578" y="47"/>
                    </a:cubicBezTo>
                    <a:cubicBezTo>
                      <a:pt x="584" y="49"/>
                      <a:pt x="584" y="49"/>
                      <a:pt x="583" y="56"/>
                    </a:cubicBezTo>
                    <a:cubicBezTo>
                      <a:pt x="581" y="62"/>
                      <a:pt x="584" y="69"/>
                      <a:pt x="589" y="71"/>
                    </a:cubicBezTo>
                    <a:cubicBezTo>
                      <a:pt x="592" y="73"/>
                      <a:pt x="595" y="73"/>
                      <a:pt x="596" y="69"/>
                    </a:cubicBezTo>
                    <a:cubicBezTo>
                      <a:pt x="597" y="63"/>
                      <a:pt x="600" y="65"/>
                      <a:pt x="604" y="67"/>
                    </a:cubicBezTo>
                    <a:cubicBezTo>
                      <a:pt x="615" y="71"/>
                      <a:pt x="626" y="68"/>
                      <a:pt x="637" y="69"/>
                    </a:cubicBezTo>
                    <a:cubicBezTo>
                      <a:pt x="640" y="69"/>
                      <a:pt x="640" y="66"/>
                      <a:pt x="640" y="64"/>
                    </a:cubicBezTo>
                    <a:cubicBezTo>
                      <a:pt x="643" y="57"/>
                      <a:pt x="648" y="54"/>
                      <a:pt x="656" y="54"/>
                    </a:cubicBezTo>
                    <a:cubicBezTo>
                      <a:pt x="667" y="54"/>
                      <a:pt x="678" y="55"/>
                      <a:pt x="689" y="58"/>
                    </a:cubicBezTo>
                    <a:cubicBezTo>
                      <a:pt x="695" y="59"/>
                      <a:pt x="700" y="62"/>
                      <a:pt x="703" y="67"/>
                    </a:cubicBezTo>
                    <a:cubicBezTo>
                      <a:pt x="705" y="71"/>
                      <a:pt x="709" y="71"/>
                      <a:pt x="713" y="71"/>
                    </a:cubicBezTo>
                    <a:cubicBezTo>
                      <a:pt x="719" y="71"/>
                      <a:pt x="725" y="71"/>
                      <a:pt x="731" y="71"/>
                    </a:cubicBezTo>
                    <a:cubicBezTo>
                      <a:pt x="738" y="71"/>
                      <a:pt x="744" y="73"/>
                      <a:pt x="747" y="80"/>
                    </a:cubicBezTo>
                    <a:cubicBezTo>
                      <a:pt x="748" y="84"/>
                      <a:pt x="751" y="84"/>
                      <a:pt x="754" y="84"/>
                    </a:cubicBezTo>
                    <a:cubicBezTo>
                      <a:pt x="764" y="84"/>
                      <a:pt x="774" y="85"/>
                      <a:pt x="784" y="84"/>
                    </a:cubicBezTo>
                    <a:cubicBezTo>
                      <a:pt x="789" y="84"/>
                      <a:pt x="794" y="85"/>
                      <a:pt x="798" y="89"/>
                    </a:cubicBezTo>
                    <a:cubicBezTo>
                      <a:pt x="803" y="93"/>
                      <a:pt x="804" y="92"/>
                      <a:pt x="804" y="87"/>
                    </a:cubicBezTo>
                    <a:cubicBezTo>
                      <a:pt x="804" y="82"/>
                      <a:pt x="807" y="81"/>
                      <a:pt x="811" y="81"/>
                    </a:cubicBezTo>
                    <a:cubicBezTo>
                      <a:pt x="824" y="80"/>
                      <a:pt x="837" y="83"/>
                      <a:pt x="849" y="89"/>
                    </a:cubicBezTo>
                    <a:cubicBezTo>
                      <a:pt x="866" y="96"/>
                      <a:pt x="882" y="105"/>
                      <a:pt x="899" y="112"/>
                    </a:cubicBezTo>
                    <a:cubicBezTo>
                      <a:pt x="900" y="112"/>
                      <a:pt x="901" y="113"/>
                      <a:pt x="902" y="113"/>
                    </a:cubicBezTo>
                    <a:cubicBezTo>
                      <a:pt x="904" y="115"/>
                      <a:pt x="907" y="116"/>
                      <a:pt x="906" y="118"/>
                    </a:cubicBezTo>
                    <a:cubicBezTo>
                      <a:pt x="906" y="121"/>
                      <a:pt x="903" y="120"/>
                      <a:pt x="902" y="121"/>
                    </a:cubicBezTo>
                    <a:cubicBezTo>
                      <a:pt x="898" y="122"/>
                      <a:pt x="896" y="125"/>
                      <a:pt x="895" y="129"/>
                    </a:cubicBezTo>
                    <a:cubicBezTo>
                      <a:pt x="893" y="133"/>
                      <a:pt x="890" y="134"/>
                      <a:pt x="886" y="132"/>
                    </a:cubicBezTo>
                    <a:cubicBezTo>
                      <a:pt x="881" y="129"/>
                      <a:pt x="877" y="125"/>
                      <a:pt x="873" y="122"/>
                    </a:cubicBezTo>
                    <a:cubicBezTo>
                      <a:pt x="870" y="120"/>
                      <a:pt x="867" y="118"/>
                      <a:pt x="863" y="118"/>
                    </a:cubicBezTo>
                    <a:cubicBezTo>
                      <a:pt x="861" y="118"/>
                      <a:pt x="858" y="118"/>
                      <a:pt x="858" y="120"/>
                    </a:cubicBezTo>
                    <a:cubicBezTo>
                      <a:pt x="858" y="125"/>
                      <a:pt x="855" y="126"/>
                      <a:pt x="851" y="128"/>
                    </a:cubicBezTo>
                    <a:cubicBezTo>
                      <a:pt x="843" y="132"/>
                      <a:pt x="843" y="133"/>
                      <a:pt x="849" y="140"/>
                    </a:cubicBezTo>
                    <a:cubicBezTo>
                      <a:pt x="850" y="141"/>
                      <a:pt x="854" y="143"/>
                      <a:pt x="852" y="146"/>
                    </a:cubicBezTo>
                    <a:cubicBezTo>
                      <a:pt x="851" y="148"/>
                      <a:pt x="848" y="148"/>
                      <a:pt x="846" y="148"/>
                    </a:cubicBezTo>
                    <a:cubicBezTo>
                      <a:pt x="836" y="148"/>
                      <a:pt x="828" y="153"/>
                      <a:pt x="820" y="159"/>
                    </a:cubicBezTo>
                    <a:cubicBezTo>
                      <a:pt x="815" y="163"/>
                      <a:pt x="810" y="166"/>
                      <a:pt x="804" y="169"/>
                    </a:cubicBezTo>
                    <a:cubicBezTo>
                      <a:pt x="800" y="171"/>
                      <a:pt x="796" y="171"/>
                      <a:pt x="792" y="169"/>
                    </a:cubicBezTo>
                    <a:cubicBezTo>
                      <a:pt x="777" y="164"/>
                      <a:pt x="762" y="173"/>
                      <a:pt x="761" y="189"/>
                    </a:cubicBezTo>
                    <a:cubicBezTo>
                      <a:pt x="761" y="197"/>
                      <a:pt x="756" y="203"/>
                      <a:pt x="752" y="208"/>
                    </a:cubicBezTo>
                    <a:cubicBezTo>
                      <a:pt x="747" y="216"/>
                      <a:pt x="739" y="221"/>
                      <a:pt x="735" y="230"/>
                    </a:cubicBezTo>
                    <a:cubicBezTo>
                      <a:pt x="734" y="233"/>
                      <a:pt x="732" y="232"/>
                      <a:pt x="731" y="229"/>
                    </a:cubicBezTo>
                    <a:cubicBezTo>
                      <a:pt x="727" y="220"/>
                      <a:pt x="726" y="209"/>
                      <a:pt x="726" y="199"/>
                    </a:cubicBezTo>
                    <a:cubicBezTo>
                      <a:pt x="726" y="194"/>
                      <a:pt x="729" y="189"/>
                      <a:pt x="734" y="187"/>
                    </a:cubicBezTo>
                    <a:cubicBezTo>
                      <a:pt x="740" y="184"/>
                      <a:pt x="744" y="179"/>
                      <a:pt x="747" y="173"/>
                    </a:cubicBezTo>
                    <a:cubicBezTo>
                      <a:pt x="750" y="169"/>
                      <a:pt x="753" y="166"/>
                      <a:pt x="759" y="164"/>
                    </a:cubicBezTo>
                    <a:cubicBezTo>
                      <a:pt x="763" y="163"/>
                      <a:pt x="767" y="160"/>
                      <a:pt x="770" y="157"/>
                    </a:cubicBezTo>
                    <a:cubicBezTo>
                      <a:pt x="771" y="155"/>
                      <a:pt x="772" y="152"/>
                      <a:pt x="770" y="151"/>
                    </a:cubicBezTo>
                    <a:cubicBezTo>
                      <a:pt x="768" y="149"/>
                      <a:pt x="765" y="150"/>
                      <a:pt x="764" y="152"/>
                    </a:cubicBezTo>
                    <a:cubicBezTo>
                      <a:pt x="761" y="155"/>
                      <a:pt x="758" y="159"/>
                      <a:pt x="754" y="162"/>
                    </a:cubicBezTo>
                    <a:cubicBezTo>
                      <a:pt x="751" y="163"/>
                      <a:pt x="749" y="164"/>
                      <a:pt x="749" y="159"/>
                    </a:cubicBezTo>
                    <a:cubicBezTo>
                      <a:pt x="749" y="156"/>
                      <a:pt x="747" y="155"/>
                      <a:pt x="744" y="155"/>
                    </a:cubicBezTo>
                    <a:cubicBezTo>
                      <a:pt x="730" y="155"/>
                      <a:pt x="723" y="159"/>
                      <a:pt x="719" y="171"/>
                    </a:cubicBezTo>
                    <a:cubicBezTo>
                      <a:pt x="718" y="174"/>
                      <a:pt x="716" y="176"/>
                      <a:pt x="712" y="175"/>
                    </a:cubicBezTo>
                    <a:cubicBezTo>
                      <a:pt x="709" y="175"/>
                      <a:pt x="707" y="176"/>
                      <a:pt x="704" y="175"/>
                    </a:cubicBezTo>
                    <a:cubicBezTo>
                      <a:pt x="687" y="169"/>
                      <a:pt x="671" y="173"/>
                      <a:pt x="655" y="175"/>
                    </a:cubicBezTo>
                    <a:cubicBezTo>
                      <a:pt x="654" y="176"/>
                      <a:pt x="653" y="176"/>
                      <a:pt x="653" y="176"/>
                    </a:cubicBezTo>
                    <a:cubicBezTo>
                      <a:pt x="641" y="185"/>
                      <a:pt x="632" y="195"/>
                      <a:pt x="621" y="205"/>
                    </a:cubicBezTo>
                    <a:cubicBezTo>
                      <a:pt x="618" y="208"/>
                      <a:pt x="621" y="210"/>
                      <a:pt x="622" y="212"/>
                    </a:cubicBezTo>
                    <a:cubicBezTo>
                      <a:pt x="625" y="215"/>
                      <a:pt x="627" y="217"/>
                      <a:pt x="632" y="216"/>
                    </a:cubicBezTo>
                    <a:cubicBezTo>
                      <a:pt x="642" y="213"/>
                      <a:pt x="642" y="214"/>
                      <a:pt x="648" y="223"/>
                    </a:cubicBezTo>
                    <a:cubicBezTo>
                      <a:pt x="648" y="224"/>
                      <a:pt x="648" y="225"/>
                      <a:pt x="650" y="225"/>
                    </a:cubicBezTo>
                    <a:cubicBezTo>
                      <a:pt x="651" y="225"/>
                      <a:pt x="651" y="224"/>
                      <a:pt x="651" y="223"/>
                    </a:cubicBezTo>
                    <a:cubicBezTo>
                      <a:pt x="652" y="222"/>
                      <a:pt x="652" y="221"/>
                      <a:pt x="653" y="220"/>
                    </a:cubicBezTo>
                    <a:cubicBezTo>
                      <a:pt x="655" y="218"/>
                      <a:pt x="655" y="213"/>
                      <a:pt x="656" y="214"/>
                    </a:cubicBezTo>
                    <a:cubicBezTo>
                      <a:pt x="659" y="215"/>
                      <a:pt x="659" y="219"/>
                      <a:pt x="659" y="222"/>
                    </a:cubicBezTo>
                    <a:cubicBezTo>
                      <a:pt x="660" y="230"/>
                      <a:pt x="660" y="238"/>
                      <a:pt x="664" y="245"/>
                    </a:cubicBezTo>
                    <a:cubicBezTo>
                      <a:pt x="664" y="246"/>
                      <a:pt x="665" y="248"/>
                      <a:pt x="663" y="249"/>
                    </a:cubicBezTo>
                    <a:cubicBezTo>
                      <a:pt x="655" y="253"/>
                      <a:pt x="655" y="256"/>
                      <a:pt x="658" y="264"/>
                    </a:cubicBezTo>
                    <a:cubicBezTo>
                      <a:pt x="659" y="265"/>
                      <a:pt x="661" y="266"/>
                      <a:pt x="660" y="267"/>
                    </a:cubicBezTo>
                    <a:cubicBezTo>
                      <a:pt x="658" y="268"/>
                      <a:pt x="656" y="268"/>
                      <a:pt x="654" y="268"/>
                    </a:cubicBezTo>
                    <a:cubicBezTo>
                      <a:pt x="652" y="268"/>
                      <a:pt x="653" y="266"/>
                      <a:pt x="653" y="265"/>
                    </a:cubicBezTo>
                    <a:cubicBezTo>
                      <a:pt x="653" y="257"/>
                      <a:pt x="653" y="248"/>
                      <a:pt x="653" y="240"/>
                    </a:cubicBezTo>
                    <a:cubicBezTo>
                      <a:pt x="653" y="238"/>
                      <a:pt x="653" y="235"/>
                      <a:pt x="653" y="233"/>
                    </a:cubicBezTo>
                    <a:cubicBezTo>
                      <a:pt x="652" y="232"/>
                      <a:pt x="652" y="230"/>
                      <a:pt x="650" y="229"/>
                    </a:cubicBezTo>
                    <a:cubicBezTo>
                      <a:pt x="648" y="229"/>
                      <a:pt x="648" y="231"/>
                      <a:pt x="647" y="233"/>
                    </a:cubicBezTo>
                    <a:cubicBezTo>
                      <a:pt x="645" y="236"/>
                      <a:pt x="643" y="241"/>
                      <a:pt x="643" y="245"/>
                    </a:cubicBezTo>
                    <a:cubicBezTo>
                      <a:pt x="644" y="252"/>
                      <a:pt x="641" y="257"/>
                      <a:pt x="637" y="262"/>
                    </a:cubicBezTo>
                    <a:cubicBezTo>
                      <a:pt x="631" y="268"/>
                      <a:pt x="627" y="275"/>
                      <a:pt x="622" y="282"/>
                    </a:cubicBezTo>
                    <a:cubicBezTo>
                      <a:pt x="620" y="285"/>
                      <a:pt x="618" y="287"/>
                      <a:pt x="616" y="289"/>
                    </a:cubicBezTo>
                    <a:cubicBezTo>
                      <a:pt x="612" y="294"/>
                      <a:pt x="607" y="296"/>
                      <a:pt x="601" y="294"/>
                    </a:cubicBezTo>
                    <a:cubicBezTo>
                      <a:pt x="595" y="292"/>
                      <a:pt x="591" y="293"/>
                      <a:pt x="588" y="299"/>
                    </a:cubicBezTo>
                    <a:cubicBezTo>
                      <a:pt x="586" y="304"/>
                      <a:pt x="582" y="307"/>
                      <a:pt x="578" y="310"/>
                    </a:cubicBezTo>
                    <a:cubicBezTo>
                      <a:pt x="574" y="312"/>
                      <a:pt x="574" y="314"/>
                      <a:pt x="576" y="317"/>
                    </a:cubicBezTo>
                    <a:cubicBezTo>
                      <a:pt x="580" y="321"/>
                      <a:pt x="583" y="325"/>
                      <a:pt x="584" y="330"/>
                    </a:cubicBezTo>
                    <a:cubicBezTo>
                      <a:pt x="585" y="337"/>
                      <a:pt x="578" y="345"/>
                      <a:pt x="571" y="344"/>
                    </a:cubicBezTo>
                    <a:cubicBezTo>
                      <a:pt x="569" y="344"/>
                      <a:pt x="569" y="343"/>
                      <a:pt x="569" y="342"/>
                    </a:cubicBezTo>
                    <a:cubicBezTo>
                      <a:pt x="570" y="338"/>
                      <a:pt x="567" y="333"/>
                      <a:pt x="569" y="329"/>
                    </a:cubicBezTo>
                    <a:cubicBezTo>
                      <a:pt x="570" y="325"/>
                      <a:pt x="568" y="324"/>
                      <a:pt x="565" y="324"/>
                    </a:cubicBezTo>
                    <a:cubicBezTo>
                      <a:pt x="561" y="323"/>
                      <a:pt x="561" y="322"/>
                      <a:pt x="562" y="318"/>
                    </a:cubicBezTo>
                    <a:cubicBezTo>
                      <a:pt x="563" y="314"/>
                      <a:pt x="559" y="310"/>
                      <a:pt x="554" y="312"/>
                    </a:cubicBezTo>
                    <a:cubicBezTo>
                      <a:pt x="551" y="312"/>
                      <a:pt x="549" y="314"/>
                      <a:pt x="546" y="315"/>
                    </a:cubicBezTo>
                    <a:cubicBezTo>
                      <a:pt x="545" y="316"/>
                      <a:pt x="544" y="316"/>
                      <a:pt x="543" y="316"/>
                    </a:cubicBezTo>
                    <a:cubicBezTo>
                      <a:pt x="542" y="315"/>
                      <a:pt x="543" y="314"/>
                      <a:pt x="543" y="313"/>
                    </a:cubicBezTo>
                    <a:cubicBezTo>
                      <a:pt x="544" y="311"/>
                      <a:pt x="545" y="308"/>
                      <a:pt x="543" y="307"/>
                    </a:cubicBezTo>
                    <a:cubicBezTo>
                      <a:pt x="540" y="305"/>
                      <a:pt x="539" y="307"/>
                      <a:pt x="537" y="309"/>
                    </a:cubicBezTo>
                    <a:cubicBezTo>
                      <a:pt x="534" y="312"/>
                      <a:pt x="530" y="315"/>
                      <a:pt x="525" y="317"/>
                    </a:cubicBezTo>
                    <a:cubicBezTo>
                      <a:pt x="522" y="317"/>
                      <a:pt x="521" y="320"/>
                      <a:pt x="524" y="322"/>
                    </a:cubicBezTo>
                    <a:cubicBezTo>
                      <a:pt x="528" y="325"/>
                      <a:pt x="531" y="332"/>
                      <a:pt x="537" y="325"/>
                    </a:cubicBezTo>
                    <a:cubicBezTo>
                      <a:pt x="538" y="324"/>
                      <a:pt x="543" y="326"/>
                      <a:pt x="546" y="327"/>
                    </a:cubicBezTo>
                    <a:cubicBezTo>
                      <a:pt x="548" y="328"/>
                      <a:pt x="546" y="330"/>
                      <a:pt x="545" y="330"/>
                    </a:cubicBezTo>
                    <a:cubicBezTo>
                      <a:pt x="540" y="332"/>
                      <a:pt x="536" y="335"/>
                      <a:pt x="533" y="339"/>
                    </a:cubicBezTo>
                    <a:cubicBezTo>
                      <a:pt x="531" y="341"/>
                      <a:pt x="530" y="342"/>
                      <a:pt x="532" y="344"/>
                    </a:cubicBezTo>
                    <a:cubicBezTo>
                      <a:pt x="537" y="348"/>
                      <a:pt x="538" y="353"/>
                      <a:pt x="541" y="358"/>
                    </a:cubicBezTo>
                    <a:cubicBezTo>
                      <a:pt x="546" y="367"/>
                      <a:pt x="545" y="376"/>
                      <a:pt x="538" y="384"/>
                    </a:cubicBezTo>
                    <a:cubicBezTo>
                      <a:pt x="536" y="386"/>
                      <a:pt x="533" y="389"/>
                      <a:pt x="532" y="392"/>
                    </a:cubicBezTo>
                    <a:cubicBezTo>
                      <a:pt x="529" y="400"/>
                      <a:pt x="522" y="405"/>
                      <a:pt x="516" y="410"/>
                    </a:cubicBezTo>
                    <a:cubicBezTo>
                      <a:pt x="514" y="412"/>
                      <a:pt x="512" y="414"/>
                      <a:pt x="509" y="413"/>
                    </a:cubicBezTo>
                    <a:cubicBezTo>
                      <a:pt x="501" y="412"/>
                      <a:pt x="495" y="419"/>
                      <a:pt x="487" y="420"/>
                    </a:cubicBezTo>
                    <a:cubicBezTo>
                      <a:pt x="485" y="421"/>
                      <a:pt x="483" y="422"/>
                      <a:pt x="482" y="423"/>
                    </a:cubicBezTo>
                    <a:cubicBezTo>
                      <a:pt x="481" y="426"/>
                      <a:pt x="480" y="424"/>
                      <a:pt x="480" y="423"/>
                    </a:cubicBezTo>
                    <a:cubicBezTo>
                      <a:pt x="479" y="420"/>
                      <a:pt x="477" y="421"/>
                      <a:pt x="475" y="420"/>
                    </a:cubicBezTo>
                    <a:cubicBezTo>
                      <a:pt x="470" y="420"/>
                      <a:pt x="460" y="426"/>
                      <a:pt x="458" y="431"/>
                    </a:cubicBezTo>
                    <a:cubicBezTo>
                      <a:pt x="458" y="433"/>
                      <a:pt x="458" y="436"/>
                      <a:pt x="460" y="438"/>
                    </a:cubicBezTo>
                    <a:cubicBezTo>
                      <a:pt x="463" y="442"/>
                      <a:pt x="466" y="446"/>
                      <a:pt x="470" y="449"/>
                    </a:cubicBezTo>
                    <a:cubicBezTo>
                      <a:pt x="476" y="455"/>
                      <a:pt x="478" y="462"/>
                      <a:pt x="477" y="470"/>
                    </a:cubicBezTo>
                    <a:cubicBezTo>
                      <a:pt x="477" y="473"/>
                      <a:pt x="476" y="475"/>
                      <a:pt x="473" y="477"/>
                    </a:cubicBezTo>
                    <a:cubicBezTo>
                      <a:pt x="467" y="479"/>
                      <a:pt x="463" y="483"/>
                      <a:pt x="459" y="488"/>
                    </a:cubicBezTo>
                    <a:cubicBezTo>
                      <a:pt x="456" y="490"/>
                      <a:pt x="454" y="491"/>
                      <a:pt x="453" y="487"/>
                    </a:cubicBezTo>
                    <a:cubicBezTo>
                      <a:pt x="453" y="484"/>
                      <a:pt x="452" y="483"/>
                      <a:pt x="449" y="481"/>
                    </a:cubicBezTo>
                    <a:cubicBezTo>
                      <a:pt x="443" y="477"/>
                      <a:pt x="440" y="471"/>
                      <a:pt x="433" y="467"/>
                    </a:cubicBezTo>
                    <a:cubicBezTo>
                      <a:pt x="431" y="467"/>
                      <a:pt x="430" y="465"/>
                      <a:pt x="428" y="466"/>
                    </a:cubicBezTo>
                    <a:cubicBezTo>
                      <a:pt x="426" y="467"/>
                      <a:pt x="427" y="469"/>
                      <a:pt x="427" y="470"/>
                    </a:cubicBezTo>
                    <a:cubicBezTo>
                      <a:pt x="428" y="473"/>
                      <a:pt x="426" y="474"/>
                      <a:pt x="425" y="476"/>
                    </a:cubicBezTo>
                    <a:cubicBezTo>
                      <a:pt x="422" y="480"/>
                      <a:pt x="423" y="483"/>
                      <a:pt x="426" y="488"/>
                    </a:cubicBezTo>
                    <a:cubicBezTo>
                      <a:pt x="430" y="496"/>
                      <a:pt x="436" y="501"/>
                      <a:pt x="443" y="506"/>
                    </a:cubicBezTo>
                    <a:cubicBezTo>
                      <a:pt x="445" y="507"/>
                      <a:pt x="446" y="509"/>
                      <a:pt x="446" y="511"/>
                    </a:cubicBezTo>
                    <a:cubicBezTo>
                      <a:pt x="446" y="516"/>
                      <a:pt x="447" y="520"/>
                      <a:pt x="449" y="524"/>
                    </a:cubicBezTo>
                    <a:cubicBezTo>
                      <a:pt x="450" y="526"/>
                      <a:pt x="450" y="528"/>
                      <a:pt x="449" y="529"/>
                    </a:cubicBezTo>
                    <a:cubicBezTo>
                      <a:pt x="447" y="530"/>
                      <a:pt x="446" y="529"/>
                      <a:pt x="444" y="528"/>
                    </a:cubicBezTo>
                    <a:cubicBezTo>
                      <a:pt x="436" y="525"/>
                      <a:pt x="432" y="519"/>
                      <a:pt x="430" y="511"/>
                    </a:cubicBezTo>
                    <a:cubicBezTo>
                      <a:pt x="427" y="504"/>
                      <a:pt x="427" y="495"/>
                      <a:pt x="420" y="491"/>
                    </a:cubicBezTo>
                    <a:cubicBezTo>
                      <a:pt x="418" y="490"/>
                      <a:pt x="419" y="488"/>
                      <a:pt x="419" y="487"/>
                    </a:cubicBezTo>
                    <a:cubicBezTo>
                      <a:pt x="421" y="478"/>
                      <a:pt x="420" y="469"/>
                      <a:pt x="417" y="461"/>
                    </a:cubicBezTo>
                    <a:cubicBezTo>
                      <a:pt x="415" y="458"/>
                      <a:pt x="415" y="454"/>
                      <a:pt x="415" y="451"/>
                    </a:cubicBezTo>
                    <a:cubicBezTo>
                      <a:pt x="414" y="446"/>
                      <a:pt x="411" y="445"/>
                      <a:pt x="407" y="449"/>
                    </a:cubicBezTo>
                    <a:cubicBezTo>
                      <a:pt x="406" y="450"/>
                      <a:pt x="405" y="451"/>
                      <a:pt x="404" y="452"/>
                    </a:cubicBezTo>
                    <a:cubicBezTo>
                      <a:pt x="401" y="453"/>
                      <a:pt x="398" y="453"/>
                      <a:pt x="398" y="449"/>
                    </a:cubicBezTo>
                    <a:cubicBezTo>
                      <a:pt x="399" y="439"/>
                      <a:pt x="395" y="433"/>
                      <a:pt x="388" y="427"/>
                    </a:cubicBezTo>
                    <a:cubicBezTo>
                      <a:pt x="386" y="425"/>
                      <a:pt x="385" y="422"/>
                      <a:pt x="384" y="418"/>
                    </a:cubicBezTo>
                    <a:cubicBezTo>
                      <a:pt x="383" y="413"/>
                      <a:pt x="380" y="412"/>
                      <a:pt x="376" y="416"/>
                    </a:cubicBezTo>
                    <a:cubicBezTo>
                      <a:pt x="373" y="419"/>
                      <a:pt x="370" y="419"/>
                      <a:pt x="366" y="419"/>
                    </a:cubicBezTo>
                    <a:cubicBezTo>
                      <a:pt x="361" y="418"/>
                      <a:pt x="357" y="420"/>
                      <a:pt x="356" y="425"/>
                    </a:cubicBezTo>
                    <a:cubicBezTo>
                      <a:pt x="355" y="428"/>
                      <a:pt x="353" y="430"/>
                      <a:pt x="350" y="431"/>
                    </a:cubicBezTo>
                    <a:cubicBezTo>
                      <a:pt x="344" y="434"/>
                      <a:pt x="339" y="439"/>
                      <a:pt x="334" y="444"/>
                    </a:cubicBezTo>
                    <a:cubicBezTo>
                      <a:pt x="332" y="446"/>
                      <a:pt x="330" y="450"/>
                      <a:pt x="327" y="450"/>
                    </a:cubicBezTo>
                    <a:cubicBezTo>
                      <a:pt x="320" y="453"/>
                      <a:pt x="320" y="457"/>
                      <a:pt x="321" y="463"/>
                    </a:cubicBezTo>
                    <a:cubicBezTo>
                      <a:pt x="321" y="475"/>
                      <a:pt x="317" y="484"/>
                      <a:pt x="309" y="492"/>
                    </a:cubicBezTo>
                    <a:cubicBezTo>
                      <a:pt x="307" y="494"/>
                      <a:pt x="306" y="494"/>
                      <a:pt x="304" y="492"/>
                    </a:cubicBezTo>
                    <a:cubicBezTo>
                      <a:pt x="304" y="491"/>
                      <a:pt x="303" y="490"/>
                      <a:pt x="302" y="489"/>
                    </a:cubicBezTo>
                    <a:cubicBezTo>
                      <a:pt x="296" y="473"/>
                      <a:pt x="289" y="458"/>
                      <a:pt x="283" y="442"/>
                    </a:cubicBezTo>
                    <a:cubicBezTo>
                      <a:pt x="282" y="438"/>
                      <a:pt x="280" y="433"/>
                      <a:pt x="282" y="429"/>
                    </a:cubicBezTo>
                    <a:cubicBezTo>
                      <a:pt x="282" y="426"/>
                      <a:pt x="281" y="424"/>
                      <a:pt x="280" y="422"/>
                    </a:cubicBezTo>
                    <a:cubicBezTo>
                      <a:pt x="280" y="421"/>
                      <a:pt x="280" y="419"/>
                      <a:pt x="280" y="418"/>
                    </a:cubicBezTo>
                    <a:cubicBezTo>
                      <a:pt x="278" y="418"/>
                      <a:pt x="278" y="420"/>
                      <a:pt x="277" y="421"/>
                    </a:cubicBezTo>
                    <a:cubicBezTo>
                      <a:pt x="272" y="427"/>
                      <a:pt x="268" y="426"/>
                      <a:pt x="264" y="421"/>
                    </a:cubicBezTo>
                    <a:cubicBezTo>
                      <a:pt x="264" y="419"/>
                      <a:pt x="262" y="418"/>
                      <a:pt x="264" y="417"/>
                    </a:cubicBezTo>
                    <a:cubicBezTo>
                      <a:pt x="270" y="412"/>
                      <a:pt x="264" y="413"/>
                      <a:pt x="261" y="412"/>
                    </a:cubicBezTo>
                    <a:cubicBezTo>
                      <a:pt x="257" y="410"/>
                      <a:pt x="254" y="408"/>
                      <a:pt x="252" y="404"/>
                    </a:cubicBezTo>
                    <a:cubicBezTo>
                      <a:pt x="250" y="399"/>
                      <a:pt x="246" y="398"/>
                      <a:pt x="241" y="399"/>
                    </a:cubicBezTo>
                    <a:cubicBezTo>
                      <a:pt x="230" y="401"/>
                      <a:pt x="219" y="400"/>
                      <a:pt x="208" y="398"/>
                    </a:cubicBezTo>
                    <a:cubicBezTo>
                      <a:pt x="204" y="398"/>
                      <a:pt x="199" y="397"/>
                      <a:pt x="198" y="392"/>
                    </a:cubicBezTo>
                    <a:cubicBezTo>
                      <a:pt x="197" y="389"/>
                      <a:pt x="194" y="389"/>
                      <a:pt x="192" y="390"/>
                    </a:cubicBezTo>
                    <a:cubicBezTo>
                      <a:pt x="186" y="393"/>
                      <a:pt x="181" y="392"/>
                      <a:pt x="176" y="388"/>
                    </a:cubicBezTo>
                    <a:cubicBezTo>
                      <a:pt x="171" y="384"/>
                      <a:pt x="166" y="381"/>
                      <a:pt x="163" y="375"/>
                    </a:cubicBezTo>
                    <a:cubicBezTo>
                      <a:pt x="162" y="372"/>
                      <a:pt x="158" y="368"/>
                      <a:pt x="154" y="371"/>
                    </a:cubicBezTo>
                    <a:cubicBezTo>
                      <a:pt x="150" y="373"/>
                      <a:pt x="151" y="378"/>
                      <a:pt x="152" y="382"/>
                    </a:cubicBezTo>
                    <a:cubicBezTo>
                      <a:pt x="154" y="388"/>
                      <a:pt x="159" y="393"/>
                      <a:pt x="165" y="396"/>
                    </a:cubicBezTo>
                    <a:cubicBezTo>
                      <a:pt x="166" y="397"/>
                      <a:pt x="168" y="397"/>
                      <a:pt x="167" y="399"/>
                    </a:cubicBezTo>
                    <a:cubicBezTo>
                      <a:pt x="165" y="405"/>
                      <a:pt x="169" y="406"/>
                      <a:pt x="173" y="407"/>
                    </a:cubicBezTo>
                    <a:cubicBezTo>
                      <a:pt x="178" y="407"/>
                      <a:pt x="183" y="405"/>
                      <a:pt x="187" y="402"/>
                    </a:cubicBezTo>
                    <a:cubicBezTo>
                      <a:pt x="188" y="401"/>
                      <a:pt x="190" y="399"/>
                      <a:pt x="191" y="398"/>
                    </a:cubicBezTo>
                    <a:cubicBezTo>
                      <a:pt x="192" y="396"/>
                      <a:pt x="194" y="394"/>
                      <a:pt x="194" y="399"/>
                    </a:cubicBezTo>
                    <a:cubicBezTo>
                      <a:pt x="194" y="404"/>
                      <a:pt x="197" y="406"/>
                      <a:pt x="202" y="408"/>
                    </a:cubicBezTo>
                    <a:cubicBezTo>
                      <a:pt x="202" y="408"/>
                      <a:pt x="203" y="408"/>
                      <a:pt x="204" y="409"/>
                    </a:cubicBezTo>
                    <a:cubicBezTo>
                      <a:pt x="213" y="413"/>
                      <a:pt x="214" y="421"/>
                      <a:pt x="205" y="427"/>
                    </a:cubicBezTo>
                    <a:cubicBezTo>
                      <a:pt x="203" y="428"/>
                      <a:pt x="202" y="430"/>
                      <a:pt x="201" y="432"/>
                    </a:cubicBezTo>
                    <a:cubicBezTo>
                      <a:pt x="196" y="439"/>
                      <a:pt x="190" y="445"/>
                      <a:pt x="181" y="448"/>
                    </a:cubicBezTo>
                    <a:cubicBezTo>
                      <a:pt x="178" y="448"/>
                      <a:pt x="173" y="449"/>
                      <a:pt x="172" y="454"/>
                    </a:cubicBezTo>
                    <a:cubicBezTo>
                      <a:pt x="172" y="456"/>
                      <a:pt x="169" y="456"/>
                      <a:pt x="167" y="457"/>
                    </a:cubicBezTo>
                    <a:cubicBezTo>
                      <a:pt x="161" y="458"/>
                      <a:pt x="155" y="461"/>
                      <a:pt x="150" y="464"/>
                    </a:cubicBezTo>
                    <a:cubicBezTo>
                      <a:pt x="145" y="467"/>
                      <a:pt x="139" y="467"/>
                      <a:pt x="134" y="469"/>
                    </a:cubicBezTo>
                    <a:cubicBezTo>
                      <a:pt x="130" y="471"/>
                      <a:pt x="126" y="469"/>
                      <a:pt x="125" y="465"/>
                    </a:cubicBezTo>
                    <a:cubicBezTo>
                      <a:pt x="124" y="462"/>
                      <a:pt x="122" y="459"/>
                      <a:pt x="122" y="457"/>
                    </a:cubicBezTo>
                    <a:cubicBezTo>
                      <a:pt x="123" y="449"/>
                      <a:pt x="119" y="444"/>
                      <a:pt x="115" y="440"/>
                    </a:cubicBezTo>
                    <a:cubicBezTo>
                      <a:pt x="111" y="436"/>
                      <a:pt x="111" y="429"/>
                      <a:pt x="105" y="426"/>
                    </a:cubicBezTo>
                    <a:cubicBezTo>
                      <a:pt x="102" y="425"/>
                      <a:pt x="102" y="422"/>
                      <a:pt x="102" y="419"/>
                    </a:cubicBezTo>
                    <a:cubicBezTo>
                      <a:pt x="102" y="413"/>
                      <a:pt x="100" y="408"/>
                      <a:pt x="94" y="405"/>
                    </a:cubicBezTo>
                    <a:cubicBezTo>
                      <a:pt x="94" y="405"/>
                      <a:pt x="93" y="405"/>
                      <a:pt x="93" y="405"/>
                    </a:cubicBezTo>
                    <a:cubicBezTo>
                      <a:pt x="91" y="395"/>
                      <a:pt x="81" y="389"/>
                      <a:pt x="80" y="379"/>
                    </a:cubicBezTo>
                    <a:cubicBezTo>
                      <a:pt x="81" y="374"/>
                      <a:pt x="79" y="369"/>
                      <a:pt x="77" y="365"/>
                    </a:cubicBezTo>
                    <a:cubicBezTo>
                      <a:pt x="79" y="359"/>
                      <a:pt x="80" y="352"/>
                      <a:pt x="84" y="347"/>
                    </a:cubicBezTo>
                    <a:cubicBezTo>
                      <a:pt x="87" y="343"/>
                      <a:pt x="85" y="338"/>
                      <a:pt x="85" y="333"/>
                    </a:cubicBezTo>
                    <a:cubicBezTo>
                      <a:pt x="86" y="333"/>
                      <a:pt x="86" y="333"/>
                      <a:pt x="86" y="333"/>
                    </a:cubicBezTo>
                    <a:cubicBezTo>
                      <a:pt x="86" y="333"/>
                      <a:pt x="86" y="332"/>
                      <a:pt x="86" y="332"/>
                    </a:cubicBezTo>
                    <a:cubicBezTo>
                      <a:pt x="85" y="332"/>
                      <a:pt x="85" y="332"/>
                      <a:pt x="85" y="333"/>
                    </a:cubicBezTo>
                    <a:cubicBezTo>
                      <a:pt x="82" y="332"/>
                      <a:pt x="78" y="332"/>
                      <a:pt x="75" y="334"/>
                    </a:cubicBezTo>
                    <a:cubicBezTo>
                      <a:pt x="72" y="337"/>
                      <a:pt x="68" y="336"/>
                      <a:pt x="65" y="334"/>
                    </a:cubicBezTo>
                    <a:cubicBezTo>
                      <a:pt x="63" y="332"/>
                      <a:pt x="61" y="330"/>
                      <a:pt x="59" y="332"/>
                    </a:cubicBezTo>
                    <a:cubicBezTo>
                      <a:pt x="56" y="334"/>
                      <a:pt x="54" y="336"/>
                      <a:pt x="51" y="334"/>
                    </a:cubicBezTo>
                    <a:cubicBezTo>
                      <a:pt x="48" y="332"/>
                      <a:pt x="43" y="331"/>
                      <a:pt x="40" y="328"/>
                    </a:cubicBezTo>
                    <a:cubicBezTo>
                      <a:pt x="36" y="322"/>
                      <a:pt x="36" y="316"/>
                      <a:pt x="36" y="310"/>
                    </a:cubicBezTo>
                    <a:cubicBezTo>
                      <a:pt x="36" y="310"/>
                      <a:pt x="36" y="310"/>
                      <a:pt x="36" y="310"/>
                    </a:cubicBezTo>
                    <a:cubicBezTo>
                      <a:pt x="45" y="310"/>
                      <a:pt x="53" y="303"/>
                      <a:pt x="62" y="303"/>
                    </a:cubicBezTo>
                    <a:cubicBezTo>
                      <a:pt x="63" y="303"/>
                      <a:pt x="64" y="303"/>
                      <a:pt x="64" y="302"/>
                    </a:cubicBezTo>
                    <a:cubicBezTo>
                      <a:pt x="72" y="297"/>
                      <a:pt x="80" y="298"/>
                      <a:pt x="88" y="302"/>
                    </a:cubicBezTo>
                    <a:cubicBezTo>
                      <a:pt x="95" y="306"/>
                      <a:pt x="103" y="305"/>
                      <a:pt x="111" y="304"/>
                    </a:cubicBezTo>
                    <a:cubicBezTo>
                      <a:pt x="116" y="303"/>
                      <a:pt x="117" y="299"/>
                      <a:pt x="114" y="294"/>
                    </a:cubicBezTo>
                    <a:cubicBezTo>
                      <a:pt x="112" y="291"/>
                      <a:pt x="109" y="290"/>
                      <a:pt x="107" y="288"/>
                    </a:cubicBezTo>
                    <a:cubicBezTo>
                      <a:pt x="103" y="287"/>
                      <a:pt x="100" y="285"/>
                      <a:pt x="96" y="283"/>
                    </a:cubicBezTo>
                    <a:cubicBezTo>
                      <a:pt x="94" y="282"/>
                      <a:pt x="91" y="281"/>
                      <a:pt x="91" y="278"/>
                    </a:cubicBezTo>
                    <a:cubicBezTo>
                      <a:pt x="90" y="276"/>
                      <a:pt x="94" y="276"/>
                      <a:pt x="95" y="274"/>
                    </a:cubicBezTo>
                    <a:cubicBezTo>
                      <a:pt x="97" y="272"/>
                      <a:pt x="97" y="270"/>
                      <a:pt x="96" y="268"/>
                    </a:cubicBezTo>
                    <a:cubicBezTo>
                      <a:pt x="94" y="264"/>
                      <a:pt x="92" y="267"/>
                      <a:pt x="90" y="268"/>
                    </a:cubicBezTo>
                    <a:cubicBezTo>
                      <a:pt x="88" y="269"/>
                      <a:pt x="85" y="270"/>
                      <a:pt x="83" y="271"/>
                    </a:cubicBezTo>
                    <a:cubicBezTo>
                      <a:pt x="80" y="273"/>
                      <a:pt x="79" y="275"/>
                      <a:pt x="84" y="276"/>
                    </a:cubicBezTo>
                    <a:cubicBezTo>
                      <a:pt x="85" y="276"/>
                      <a:pt x="86" y="277"/>
                      <a:pt x="86" y="277"/>
                    </a:cubicBezTo>
                    <a:cubicBezTo>
                      <a:pt x="86" y="278"/>
                      <a:pt x="85" y="279"/>
                      <a:pt x="84" y="279"/>
                    </a:cubicBezTo>
                    <a:cubicBezTo>
                      <a:pt x="78" y="283"/>
                      <a:pt x="74" y="282"/>
                      <a:pt x="69" y="276"/>
                    </a:cubicBezTo>
                    <a:cubicBezTo>
                      <a:pt x="61" y="267"/>
                      <a:pt x="60" y="267"/>
                      <a:pt x="52" y="275"/>
                    </a:cubicBezTo>
                    <a:cubicBezTo>
                      <a:pt x="46" y="277"/>
                      <a:pt x="46" y="274"/>
                      <a:pt x="45" y="269"/>
                    </a:cubicBezTo>
                    <a:cubicBezTo>
                      <a:pt x="44" y="259"/>
                      <a:pt x="39" y="256"/>
                      <a:pt x="29" y="257"/>
                    </a:cubicBezTo>
                    <a:cubicBezTo>
                      <a:pt x="28" y="258"/>
                      <a:pt x="27" y="258"/>
                      <a:pt x="26" y="258"/>
                    </a:cubicBezTo>
                    <a:cubicBezTo>
                      <a:pt x="23" y="258"/>
                      <a:pt x="18" y="260"/>
                      <a:pt x="16" y="256"/>
                    </a:cubicBezTo>
                    <a:cubicBezTo>
                      <a:pt x="14" y="252"/>
                      <a:pt x="16" y="248"/>
                      <a:pt x="18" y="244"/>
                    </a:cubicBezTo>
                    <a:cubicBezTo>
                      <a:pt x="19" y="243"/>
                      <a:pt x="19" y="243"/>
                      <a:pt x="20" y="242"/>
                    </a:cubicBezTo>
                    <a:cubicBezTo>
                      <a:pt x="23" y="240"/>
                      <a:pt x="23" y="238"/>
                      <a:pt x="22" y="236"/>
                    </a:cubicBezTo>
                    <a:cubicBezTo>
                      <a:pt x="19" y="232"/>
                      <a:pt x="20" y="228"/>
                      <a:pt x="21" y="224"/>
                    </a:cubicBezTo>
                    <a:cubicBezTo>
                      <a:pt x="23" y="217"/>
                      <a:pt x="19" y="212"/>
                      <a:pt x="12" y="212"/>
                    </a:cubicBezTo>
                    <a:cubicBezTo>
                      <a:pt x="8" y="212"/>
                      <a:pt x="4" y="212"/>
                      <a:pt x="0" y="212"/>
                    </a:cubicBezTo>
                    <a:close/>
                    <a:moveTo>
                      <a:pt x="172" y="332"/>
                    </a:moveTo>
                    <a:cubicBezTo>
                      <a:pt x="175" y="331"/>
                      <a:pt x="178" y="331"/>
                      <a:pt x="180" y="331"/>
                    </a:cubicBezTo>
                    <a:cubicBezTo>
                      <a:pt x="181" y="331"/>
                      <a:pt x="182" y="330"/>
                      <a:pt x="182" y="329"/>
                    </a:cubicBezTo>
                    <a:cubicBezTo>
                      <a:pt x="180" y="324"/>
                      <a:pt x="184" y="317"/>
                      <a:pt x="178" y="313"/>
                    </a:cubicBezTo>
                    <a:cubicBezTo>
                      <a:pt x="175" y="310"/>
                      <a:pt x="175" y="308"/>
                      <a:pt x="180" y="306"/>
                    </a:cubicBezTo>
                    <a:cubicBezTo>
                      <a:pt x="181" y="306"/>
                      <a:pt x="184" y="307"/>
                      <a:pt x="183" y="304"/>
                    </a:cubicBezTo>
                    <a:cubicBezTo>
                      <a:pt x="182" y="302"/>
                      <a:pt x="182" y="299"/>
                      <a:pt x="179" y="300"/>
                    </a:cubicBezTo>
                    <a:cubicBezTo>
                      <a:pt x="176" y="302"/>
                      <a:pt x="175" y="300"/>
                      <a:pt x="174" y="298"/>
                    </a:cubicBezTo>
                    <a:cubicBezTo>
                      <a:pt x="172" y="293"/>
                      <a:pt x="169" y="289"/>
                      <a:pt x="165" y="285"/>
                    </a:cubicBezTo>
                    <a:cubicBezTo>
                      <a:pt x="161" y="282"/>
                      <a:pt x="163" y="280"/>
                      <a:pt x="166" y="279"/>
                    </a:cubicBezTo>
                    <a:cubicBezTo>
                      <a:pt x="171" y="277"/>
                      <a:pt x="175" y="275"/>
                      <a:pt x="180" y="277"/>
                    </a:cubicBezTo>
                    <a:cubicBezTo>
                      <a:pt x="181" y="277"/>
                      <a:pt x="183" y="277"/>
                      <a:pt x="184" y="276"/>
                    </a:cubicBezTo>
                    <a:cubicBezTo>
                      <a:pt x="185" y="274"/>
                      <a:pt x="183" y="273"/>
                      <a:pt x="183" y="272"/>
                    </a:cubicBezTo>
                    <a:cubicBezTo>
                      <a:pt x="179" y="267"/>
                      <a:pt x="174" y="265"/>
                      <a:pt x="168" y="265"/>
                    </a:cubicBezTo>
                    <a:cubicBezTo>
                      <a:pt x="162" y="266"/>
                      <a:pt x="156" y="268"/>
                      <a:pt x="150" y="271"/>
                    </a:cubicBezTo>
                    <a:cubicBezTo>
                      <a:pt x="146" y="273"/>
                      <a:pt x="143" y="278"/>
                      <a:pt x="144" y="282"/>
                    </a:cubicBezTo>
                    <a:cubicBezTo>
                      <a:pt x="147" y="289"/>
                      <a:pt x="148" y="297"/>
                      <a:pt x="155" y="302"/>
                    </a:cubicBezTo>
                    <a:cubicBezTo>
                      <a:pt x="160" y="306"/>
                      <a:pt x="159" y="310"/>
                      <a:pt x="156" y="315"/>
                    </a:cubicBezTo>
                    <a:cubicBezTo>
                      <a:pt x="154" y="318"/>
                      <a:pt x="155" y="326"/>
                      <a:pt x="158" y="327"/>
                    </a:cubicBezTo>
                    <a:cubicBezTo>
                      <a:pt x="163" y="328"/>
                      <a:pt x="167" y="333"/>
                      <a:pt x="172" y="332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  <a:effectLst>
                <a:outerShdw blurRad="12700" dir="5400000" sx="1000" sy="1000" algn="ctr" rotWithShape="0">
                  <a:srgbClr val="000000">
                    <a:alpha val="0"/>
                  </a:srgb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5" name="Freeform 16">
                <a:extLst>
                  <a:ext uri="{FF2B5EF4-FFF2-40B4-BE49-F238E27FC236}">
                    <a16:creationId xmlns:a16="http://schemas.microsoft.com/office/drawing/2014/main" id="{0B5661D9-5367-400F-BD04-C0CEEF87E0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42784" y="3955688"/>
                <a:ext cx="285661" cy="316905"/>
              </a:xfrm>
              <a:custGeom>
                <a:avLst/>
                <a:gdLst>
                  <a:gd name="T0" fmla="*/ 34 w 54"/>
                  <a:gd name="T1" fmla="*/ 60 h 60"/>
                  <a:gd name="T2" fmla="*/ 30 w 54"/>
                  <a:gd name="T3" fmla="*/ 58 h 60"/>
                  <a:gd name="T4" fmla="*/ 22 w 54"/>
                  <a:gd name="T5" fmla="*/ 56 h 60"/>
                  <a:gd name="T6" fmla="*/ 9 w 54"/>
                  <a:gd name="T7" fmla="*/ 53 h 60"/>
                  <a:gd name="T8" fmla="*/ 8 w 54"/>
                  <a:gd name="T9" fmla="*/ 52 h 60"/>
                  <a:gd name="T10" fmla="*/ 1 w 54"/>
                  <a:gd name="T11" fmla="*/ 37 h 60"/>
                  <a:gd name="T12" fmla="*/ 5 w 54"/>
                  <a:gd name="T13" fmla="*/ 32 h 60"/>
                  <a:gd name="T14" fmla="*/ 13 w 54"/>
                  <a:gd name="T15" fmla="*/ 27 h 60"/>
                  <a:gd name="T16" fmla="*/ 15 w 54"/>
                  <a:gd name="T17" fmla="*/ 24 h 60"/>
                  <a:gd name="T18" fmla="*/ 29 w 54"/>
                  <a:gd name="T19" fmla="*/ 13 h 60"/>
                  <a:gd name="T20" fmla="*/ 40 w 54"/>
                  <a:gd name="T21" fmla="*/ 4 h 60"/>
                  <a:gd name="T22" fmla="*/ 47 w 54"/>
                  <a:gd name="T23" fmla="*/ 5 h 60"/>
                  <a:gd name="T24" fmla="*/ 53 w 54"/>
                  <a:gd name="T25" fmla="*/ 11 h 60"/>
                  <a:gd name="T26" fmla="*/ 47 w 54"/>
                  <a:gd name="T27" fmla="*/ 18 h 60"/>
                  <a:gd name="T28" fmla="*/ 50 w 54"/>
                  <a:gd name="T29" fmla="*/ 29 h 60"/>
                  <a:gd name="T30" fmla="*/ 49 w 54"/>
                  <a:gd name="T31" fmla="*/ 35 h 60"/>
                  <a:gd name="T32" fmla="*/ 41 w 54"/>
                  <a:gd name="T33" fmla="*/ 52 h 60"/>
                  <a:gd name="T34" fmla="*/ 34 w 54"/>
                  <a:gd name="T35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" h="60">
                    <a:moveTo>
                      <a:pt x="34" y="60"/>
                    </a:moveTo>
                    <a:cubicBezTo>
                      <a:pt x="32" y="60"/>
                      <a:pt x="31" y="59"/>
                      <a:pt x="30" y="58"/>
                    </a:cubicBezTo>
                    <a:cubicBezTo>
                      <a:pt x="28" y="57"/>
                      <a:pt x="25" y="55"/>
                      <a:pt x="22" y="56"/>
                    </a:cubicBezTo>
                    <a:cubicBezTo>
                      <a:pt x="17" y="58"/>
                      <a:pt x="14" y="53"/>
                      <a:pt x="9" y="53"/>
                    </a:cubicBezTo>
                    <a:cubicBezTo>
                      <a:pt x="9" y="54"/>
                      <a:pt x="8" y="52"/>
                      <a:pt x="8" y="52"/>
                    </a:cubicBezTo>
                    <a:cubicBezTo>
                      <a:pt x="7" y="46"/>
                      <a:pt x="3" y="42"/>
                      <a:pt x="1" y="37"/>
                    </a:cubicBezTo>
                    <a:cubicBezTo>
                      <a:pt x="0" y="33"/>
                      <a:pt x="1" y="32"/>
                      <a:pt x="5" y="32"/>
                    </a:cubicBezTo>
                    <a:cubicBezTo>
                      <a:pt x="9" y="33"/>
                      <a:pt x="11" y="31"/>
                      <a:pt x="13" y="27"/>
                    </a:cubicBezTo>
                    <a:cubicBezTo>
                      <a:pt x="13" y="26"/>
                      <a:pt x="14" y="24"/>
                      <a:pt x="15" y="24"/>
                    </a:cubicBezTo>
                    <a:cubicBezTo>
                      <a:pt x="22" y="23"/>
                      <a:pt x="24" y="15"/>
                      <a:pt x="29" y="13"/>
                    </a:cubicBezTo>
                    <a:cubicBezTo>
                      <a:pt x="34" y="11"/>
                      <a:pt x="37" y="8"/>
                      <a:pt x="40" y="4"/>
                    </a:cubicBezTo>
                    <a:cubicBezTo>
                      <a:pt x="43" y="0"/>
                      <a:pt x="45" y="0"/>
                      <a:pt x="47" y="5"/>
                    </a:cubicBezTo>
                    <a:cubicBezTo>
                      <a:pt x="48" y="8"/>
                      <a:pt x="54" y="7"/>
                      <a:pt x="53" y="11"/>
                    </a:cubicBezTo>
                    <a:cubicBezTo>
                      <a:pt x="52" y="14"/>
                      <a:pt x="48" y="15"/>
                      <a:pt x="47" y="18"/>
                    </a:cubicBezTo>
                    <a:cubicBezTo>
                      <a:pt x="44" y="22"/>
                      <a:pt x="48" y="26"/>
                      <a:pt x="50" y="29"/>
                    </a:cubicBezTo>
                    <a:cubicBezTo>
                      <a:pt x="52" y="32"/>
                      <a:pt x="52" y="32"/>
                      <a:pt x="49" y="35"/>
                    </a:cubicBezTo>
                    <a:cubicBezTo>
                      <a:pt x="44" y="39"/>
                      <a:pt x="42" y="45"/>
                      <a:pt x="41" y="52"/>
                    </a:cubicBezTo>
                    <a:cubicBezTo>
                      <a:pt x="40" y="56"/>
                      <a:pt x="37" y="59"/>
                      <a:pt x="34" y="60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" name="Freeform 18">
                <a:extLst>
                  <a:ext uri="{FF2B5EF4-FFF2-40B4-BE49-F238E27FC236}">
                    <a16:creationId xmlns:a16="http://schemas.microsoft.com/office/drawing/2014/main" id="{24BFE829-1724-4766-91E4-8171551687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8086" y="1360188"/>
                <a:ext cx="499907" cy="374930"/>
              </a:xfrm>
              <a:custGeom>
                <a:avLst/>
                <a:gdLst>
                  <a:gd name="T0" fmla="*/ 26 w 95"/>
                  <a:gd name="T1" fmla="*/ 70 h 71"/>
                  <a:gd name="T2" fmla="*/ 11 w 95"/>
                  <a:gd name="T3" fmla="*/ 63 h 71"/>
                  <a:gd name="T4" fmla="*/ 6 w 95"/>
                  <a:gd name="T5" fmla="*/ 61 h 71"/>
                  <a:gd name="T6" fmla="*/ 3 w 95"/>
                  <a:gd name="T7" fmla="*/ 55 h 71"/>
                  <a:gd name="T8" fmla="*/ 14 w 95"/>
                  <a:gd name="T9" fmla="*/ 43 h 71"/>
                  <a:gd name="T10" fmla="*/ 15 w 95"/>
                  <a:gd name="T11" fmla="*/ 42 h 71"/>
                  <a:gd name="T12" fmla="*/ 22 w 95"/>
                  <a:gd name="T13" fmla="*/ 24 h 71"/>
                  <a:gd name="T14" fmla="*/ 26 w 95"/>
                  <a:gd name="T15" fmla="*/ 21 h 71"/>
                  <a:gd name="T16" fmla="*/ 41 w 95"/>
                  <a:gd name="T17" fmla="*/ 14 h 71"/>
                  <a:gd name="T18" fmla="*/ 58 w 95"/>
                  <a:gd name="T19" fmla="*/ 11 h 71"/>
                  <a:gd name="T20" fmla="*/ 66 w 95"/>
                  <a:gd name="T21" fmla="*/ 9 h 71"/>
                  <a:gd name="T22" fmla="*/ 78 w 95"/>
                  <a:gd name="T23" fmla="*/ 3 h 71"/>
                  <a:gd name="T24" fmla="*/ 85 w 95"/>
                  <a:gd name="T25" fmla="*/ 1 h 71"/>
                  <a:gd name="T26" fmla="*/ 94 w 95"/>
                  <a:gd name="T27" fmla="*/ 5 h 71"/>
                  <a:gd name="T28" fmla="*/ 88 w 95"/>
                  <a:gd name="T29" fmla="*/ 11 h 71"/>
                  <a:gd name="T30" fmla="*/ 65 w 95"/>
                  <a:gd name="T31" fmla="*/ 18 h 71"/>
                  <a:gd name="T32" fmla="*/ 57 w 95"/>
                  <a:gd name="T33" fmla="*/ 22 h 71"/>
                  <a:gd name="T34" fmla="*/ 41 w 95"/>
                  <a:gd name="T35" fmla="*/ 31 h 71"/>
                  <a:gd name="T36" fmla="*/ 24 w 95"/>
                  <a:gd name="T37" fmla="*/ 50 h 71"/>
                  <a:gd name="T38" fmla="*/ 28 w 95"/>
                  <a:gd name="T39" fmla="*/ 64 h 71"/>
                  <a:gd name="T40" fmla="*/ 31 w 95"/>
                  <a:gd name="T41" fmla="*/ 69 h 71"/>
                  <a:gd name="T42" fmla="*/ 26 w 95"/>
                  <a:gd name="T43" fmla="*/ 7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5" h="71">
                    <a:moveTo>
                      <a:pt x="26" y="70"/>
                    </a:moveTo>
                    <a:cubicBezTo>
                      <a:pt x="20" y="69"/>
                      <a:pt x="14" y="71"/>
                      <a:pt x="11" y="63"/>
                    </a:cubicBezTo>
                    <a:cubicBezTo>
                      <a:pt x="11" y="61"/>
                      <a:pt x="8" y="62"/>
                      <a:pt x="6" y="61"/>
                    </a:cubicBezTo>
                    <a:cubicBezTo>
                      <a:pt x="2" y="60"/>
                      <a:pt x="0" y="57"/>
                      <a:pt x="3" y="55"/>
                    </a:cubicBezTo>
                    <a:cubicBezTo>
                      <a:pt x="8" y="52"/>
                      <a:pt x="6" y="43"/>
                      <a:pt x="14" y="43"/>
                    </a:cubicBezTo>
                    <a:cubicBezTo>
                      <a:pt x="14" y="43"/>
                      <a:pt x="15" y="42"/>
                      <a:pt x="15" y="42"/>
                    </a:cubicBezTo>
                    <a:cubicBezTo>
                      <a:pt x="11" y="33"/>
                      <a:pt x="25" y="33"/>
                      <a:pt x="22" y="24"/>
                    </a:cubicBezTo>
                    <a:cubicBezTo>
                      <a:pt x="22" y="22"/>
                      <a:pt x="24" y="21"/>
                      <a:pt x="26" y="21"/>
                    </a:cubicBezTo>
                    <a:cubicBezTo>
                      <a:pt x="32" y="21"/>
                      <a:pt x="36" y="18"/>
                      <a:pt x="41" y="14"/>
                    </a:cubicBezTo>
                    <a:cubicBezTo>
                      <a:pt x="46" y="11"/>
                      <a:pt x="51" y="8"/>
                      <a:pt x="58" y="11"/>
                    </a:cubicBezTo>
                    <a:cubicBezTo>
                      <a:pt x="61" y="12"/>
                      <a:pt x="64" y="11"/>
                      <a:pt x="66" y="9"/>
                    </a:cubicBezTo>
                    <a:cubicBezTo>
                      <a:pt x="70" y="7"/>
                      <a:pt x="74" y="5"/>
                      <a:pt x="78" y="3"/>
                    </a:cubicBezTo>
                    <a:cubicBezTo>
                      <a:pt x="80" y="2"/>
                      <a:pt x="82" y="1"/>
                      <a:pt x="85" y="1"/>
                    </a:cubicBezTo>
                    <a:cubicBezTo>
                      <a:pt x="89" y="0"/>
                      <a:pt x="95" y="2"/>
                      <a:pt x="94" y="5"/>
                    </a:cubicBezTo>
                    <a:cubicBezTo>
                      <a:pt x="94" y="9"/>
                      <a:pt x="91" y="10"/>
                      <a:pt x="88" y="11"/>
                    </a:cubicBezTo>
                    <a:cubicBezTo>
                      <a:pt x="80" y="14"/>
                      <a:pt x="73" y="17"/>
                      <a:pt x="65" y="18"/>
                    </a:cubicBezTo>
                    <a:cubicBezTo>
                      <a:pt x="62" y="18"/>
                      <a:pt x="59" y="20"/>
                      <a:pt x="57" y="22"/>
                    </a:cubicBezTo>
                    <a:cubicBezTo>
                      <a:pt x="52" y="26"/>
                      <a:pt x="47" y="28"/>
                      <a:pt x="41" y="31"/>
                    </a:cubicBezTo>
                    <a:cubicBezTo>
                      <a:pt x="33" y="35"/>
                      <a:pt x="27" y="41"/>
                      <a:pt x="24" y="50"/>
                    </a:cubicBezTo>
                    <a:cubicBezTo>
                      <a:pt x="22" y="56"/>
                      <a:pt x="23" y="60"/>
                      <a:pt x="28" y="64"/>
                    </a:cubicBezTo>
                    <a:cubicBezTo>
                      <a:pt x="29" y="66"/>
                      <a:pt x="32" y="66"/>
                      <a:pt x="31" y="69"/>
                    </a:cubicBezTo>
                    <a:cubicBezTo>
                      <a:pt x="31" y="70"/>
                      <a:pt x="28" y="70"/>
                      <a:pt x="26" y="70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" name="Freeform 23">
                <a:extLst>
                  <a:ext uri="{FF2B5EF4-FFF2-40B4-BE49-F238E27FC236}">
                    <a16:creationId xmlns:a16="http://schemas.microsoft.com/office/drawing/2014/main" id="{56764C41-EE6C-47D9-83C5-728A79CC99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56510" y="4163238"/>
                <a:ext cx="310211" cy="232100"/>
              </a:xfrm>
              <a:custGeom>
                <a:avLst/>
                <a:gdLst>
                  <a:gd name="T0" fmla="*/ 53 w 59"/>
                  <a:gd name="T1" fmla="*/ 43 h 44"/>
                  <a:gd name="T2" fmla="*/ 49 w 59"/>
                  <a:gd name="T3" fmla="*/ 43 h 44"/>
                  <a:gd name="T4" fmla="*/ 42 w 59"/>
                  <a:gd name="T5" fmla="*/ 36 h 44"/>
                  <a:gd name="T6" fmla="*/ 33 w 59"/>
                  <a:gd name="T7" fmla="*/ 26 h 44"/>
                  <a:gd name="T8" fmla="*/ 13 w 59"/>
                  <a:gd name="T9" fmla="*/ 21 h 44"/>
                  <a:gd name="T10" fmla="*/ 10 w 59"/>
                  <a:gd name="T11" fmla="*/ 14 h 44"/>
                  <a:gd name="T12" fmla="*/ 10 w 59"/>
                  <a:gd name="T13" fmla="*/ 12 h 44"/>
                  <a:gd name="T14" fmla="*/ 7 w 59"/>
                  <a:gd name="T15" fmla="*/ 10 h 44"/>
                  <a:gd name="T16" fmla="*/ 3 w 59"/>
                  <a:gd name="T17" fmla="*/ 5 h 44"/>
                  <a:gd name="T18" fmla="*/ 12 w 59"/>
                  <a:gd name="T19" fmla="*/ 1 h 44"/>
                  <a:gd name="T20" fmla="*/ 20 w 59"/>
                  <a:gd name="T21" fmla="*/ 9 h 44"/>
                  <a:gd name="T22" fmla="*/ 30 w 59"/>
                  <a:gd name="T23" fmla="*/ 13 h 44"/>
                  <a:gd name="T24" fmla="*/ 37 w 59"/>
                  <a:gd name="T25" fmla="*/ 9 h 44"/>
                  <a:gd name="T26" fmla="*/ 40 w 59"/>
                  <a:gd name="T27" fmla="*/ 7 h 44"/>
                  <a:gd name="T28" fmla="*/ 59 w 59"/>
                  <a:gd name="T29" fmla="*/ 16 h 44"/>
                  <a:gd name="T30" fmla="*/ 53 w 59"/>
                  <a:gd name="T31" fmla="*/ 4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" h="44">
                    <a:moveTo>
                      <a:pt x="53" y="43"/>
                    </a:moveTo>
                    <a:cubicBezTo>
                      <a:pt x="52" y="43"/>
                      <a:pt x="50" y="43"/>
                      <a:pt x="49" y="43"/>
                    </a:cubicBezTo>
                    <a:cubicBezTo>
                      <a:pt x="42" y="44"/>
                      <a:pt x="42" y="44"/>
                      <a:pt x="42" y="36"/>
                    </a:cubicBezTo>
                    <a:cubicBezTo>
                      <a:pt x="42" y="30"/>
                      <a:pt x="40" y="27"/>
                      <a:pt x="33" y="26"/>
                    </a:cubicBezTo>
                    <a:cubicBezTo>
                      <a:pt x="26" y="25"/>
                      <a:pt x="21" y="20"/>
                      <a:pt x="13" y="21"/>
                    </a:cubicBezTo>
                    <a:cubicBezTo>
                      <a:pt x="12" y="21"/>
                      <a:pt x="10" y="17"/>
                      <a:pt x="10" y="14"/>
                    </a:cubicBezTo>
                    <a:cubicBezTo>
                      <a:pt x="10" y="13"/>
                      <a:pt x="16" y="13"/>
                      <a:pt x="10" y="12"/>
                    </a:cubicBezTo>
                    <a:cubicBezTo>
                      <a:pt x="9" y="12"/>
                      <a:pt x="7" y="11"/>
                      <a:pt x="7" y="10"/>
                    </a:cubicBezTo>
                    <a:cubicBezTo>
                      <a:pt x="6" y="8"/>
                      <a:pt x="0" y="8"/>
                      <a:pt x="3" y="5"/>
                    </a:cubicBezTo>
                    <a:cubicBezTo>
                      <a:pt x="4" y="2"/>
                      <a:pt x="8" y="0"/>
                      <a:pt x="12" y="1"/>
                    </a:cubicBezTo>
                    <a:cubicBezTo>
                      <a:pt x="16" y="3"/>
                      <a:pt x="19" y="4"/>
                      <a:pt x="20" y="9"/>
                    </a:cubicBezTo>
                    <a:cubicBezTo>
                      <a:pt x="21" y="15"/>
                      <a:pt x="25" y="16"/>
                      <a:pt x="30" y="13"/>
                    </a:cubicBezTo>
                    <a:cubicBezTo>
                      <a:pt x="32" y="11"/>
                      <a:pt x="34" y="10"/>
                      <a:pt x="37" y="9"/>
                    </a:cubicBezTo>
                    <a:cubicBezTo>
                      <a:pt x="38" y="8"/>
                      <a:pt x="39" y="6"/>
                      <a:pt x="40" y="7"/>
                    </a:cubicBezTo>
                    <a:cubicBezTo>
                      <a:pt x="46" y="12"/>
                      <a:pt x="54" y="10"/>
                      <a:pt x="59" y="16"/>
                    </a:cubicBezTo>
                    <a:cubicBezTo>
                      <a:pt x="58" y="25"/>
                      <a:pt x="55" y="34"/>
                      <a:pt x="53" y="43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" name="Freeform 24">
                <a:extLst>
                  <a:ext uri="{FF2B5EF4-FFF2-40B4-BE49-F238E27FC236}">
                    <a16:creationId xmlns:a16="http://schemas.microsoft.com/office/drawing/2014/main" id="{0AADE91F-8A50-4E84-A2B0-8F2CA134C2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63391" y="4002553"/>
                <a:ext cx="301284" cy="328065"/>
              </a:xfrm>
              <a:custGeom>
                <a:avLst/>
                <a:gdLst>
                  <a:gd name="T0" fmla="*/ 56 w 57"/>
                  <a:gd name="T1" fmla="*/ 48 h 62"/>
                  <a:gd name="T2" fmla="*/ 56 w 57"/>
                  <a:gd name="T3" fmla="*/ 50 h 62"/>
                  <a:gd name="T4" fmla="*/ 53 w 57"/>
                  <a:gd name="T5" fmla="*/ 60 h 62"/>
                  <a:gd name="T6" fmla="*/ 44 w 57"/>
                  <a:gd name="T7" fmla="*/ 55 h 62"/>
                  <a:gd name="T8" fmla="*/ 26 w 57"/>
                  <a:gd name="T9" fmla="*/ 33 h 62"/>
                  <a:gd name="T10" fmla="*/ 3 w 57"/>
                  <a:gd name="T11" fmla="*/ 7 h 62"/>
                  <a:gd name="T12" fmla="*/ 1 w 57"/>
                  <a:gd name="T13" fmla="*/ 3 h 62"/>
                  <a:gd name="T14" fmla="*/ 1 w 57"/>
                  <a:gd name="T15" fmla="*/ 0 h 62"/>
                  <a:gd name="T16" fmla="*/ 3 w 57"/>
                  <a:gd name="T17" fmla="*/ 0 h 62"/>
                  <a:gd name="T18" fmla="*/ 23 w 57"/>
                  <a:gd name="T19" fmla="*/ 12 h 62"/>
                  <a:gd name="T20" fmla="*/ 38 w 57"/>
                  <a:gd name="T21" fmla="*/ 23 h 62"/>
                  <a:gd name="T22" fmla="*/ 45 w 57"/>
                  <a:gd name="T23" fmla="*/ 30 h 62"/>
                  <a:gd name="T24" fmla="*/ 53 w 57"/>
                  <a:gd name="T25" fmla="*/ 42 h 62"/>
                  <a:gd name="T26" fmla="*/ 56 w 57"/>
                  <a:gd name="T27" fmla="*/ 4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" h="62">
                    <a:moveTo>
                      <a:pt x="56" y="48"/>
                    </a:moveTo>
                    <a:cubicBezTo>
                      <a:pt x="56" y="49"/>
                      <a:pt x="57" y="50"/>
                      <a:pt x="56" y="50"/>
                    </a:cubicBezTo>
                    <a:cubicBezTo>
                      <a:pt x="55" y="53"/>
                      <a:pt x="57" y="58"/>
                      <a:pt x="53" y="60"/>
                    </a:cubicBezTo>
                    <a:cubicBezTo>
                      <a:pt x="48" y="62"/>
                      <a:pt x="47" y="57"/>
                      <a:pt x="44" y="55"/>
                    </a:cubicBezTo>
                    <a:cubicBezTo>
                      <a:pt x="36" y="49"/>
                      <a:pt x="31" y="41"/>
                      <a:pt x="26" y="33"/>
                    </a:cubicBezTo>
                    <a:cubicBezTo>
                      <a:pt x="19" y="24"/>
                      <a:pt x="13" y="13"/>
                      <a:pt x="3" y="7"/>
                    </a:cubicBezTo>
                    <a:cubicBezTo>
                      <a:pt x="2" y="6"/>
                      <a:pt x="1" y="5"/>
                      <a:pt x="1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12" y="0"/>
                      <a:pt x="17" y="7"/>
                      <a:pt x="23" y="12"/>
                    </a:cubicBezTo>
                    <a:cubicBezTo>
                      <a:pt x="28" y="16"/>
                      <a:pt x="32" y="21"/>
                      <a:pt x="38" y="23"/>
                    </a:cubicBezTo>
                    <a:cubicBezTo>
                      <a:pt x="42" y="24"/>
                      <a:pt x="43" y="27"/>
                      <a:pt x="45" y="30"/>
                    </a:cubicBezTo>
                    <a:cubicBezTo>
                      <a:pt x="47" y="34"/>
                      <a:pt x="49" y="39"/>
                      <a:pt x="53" y="42"/>
                    </a:cubicBezTo>
                    <a:cubicBezTo>
                      <a:pt x="56" y="43"/>
                      <a:pt x="56" y="46"/>
                      <a:pt x="56" y="48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" name="Freeform 28">
                <a:extLst>
                  <a:ext uri="{FF2B5EF4-FFF2-40B4-BE49-F238E27FC236}">
                    <a16:creationId xmlns:a16="http://schemas.microsoft.com/office/drawing/2014/main" id="{91ACFDCE-8A53-4F3C-A2A8-184602D3DF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76595" y="2913470"/>
                <a:ext cx="305747" cy="270040"/>
              </a:xfrm>
              <a:custGeom>
                <a:avLst/>
                <a:gdLst>
                  <a:gd name="T0" fmla="*/ 7 w 58"/>
                  <a:gd name="T1" fmla="*/ 44 h 51"/>
                  <a:gd name="T2" fmla="*/ 2 w 58"/>
                  <a:gd name="T3" fmla="*/ 45 h 51"/>
                  <a:gd name="T4" fmla="*/ 0 w 58"/>
                  <a:gd name="T5" fmla="*/ 44 h 51"/>
                  <a:gd name="T6" fmla="*/ 1 w 58"/>
                  <a:gd name="T7" fmla="*/ 42 h 51"/>
                  <a:gd name="T8" fmla="*/ 14 w 58"/>
                  <a:gd name="T9" fmla="*/ 36 h 51"/>
                  <a:gd name="T10" fmla="*/ 28 w 58"/>
                  <a:gd name="T11" fmla="*/ 30 h 51"/>
                  <a:gd name="T12" fmla="*/ 32 w 58"/>
                  <a:gd name="T13" fmla="*/ 28 h 51"/>
                  <a:gd name="T14" fmla="*/ 47 w 58"/>
                  <a:gd name="T15" fmla="*/ 8 h 51"/>
                  <a:gd name="T16" fmla="*/ 49 w 58"/>
                  <a:gd name="T17" fmla="*/ 3 h 51"/>
                  <a:gd name="T18" fmla="*/ 55 w 58"/>
                  <a:gd name="T19" fmla="*/ 4 h 51"/>
                  <a:gd name="T20" fmla="*/ 54 w 58"/>
                  <a:gd name="T21" fmla="*/ 18 h 51"/>
                  <a:gd name="T22" fmla="*/ 50 w 58"/>
                  <a:gd name="T23" fmla="*/ 33 h 51"/>
                  <a:gd name="T24" fmla="*/ 46 w 58"/>
                  <a:gd name="T25" fmla="*/ 38 h 51"/>
                  <a:gd name="T26" fmla="*/ 30 w 58"/>
                  <a:gd name="T27" fmla="*/ 40 h 51"/>
                  <a:gd name="T28" fmla="*/ 26 w 58"/>
                  <a:gd name="T29" fmla="*/ 46 h 51"/>
                  <a:gd name="T30" fmla="*/ 21 w 58"/>
                  <a:gd name="T31" fmla="*/ 44 h 51"/>
                  <a:gd name="T32" fmla="*/ 17 w 58"/>
                  <a:gd name="T33" fmla="*/ 41 h 51"/>
                  <a:gd name="T34" fmla="*/ 16 w 58"/>
                  <a:gd name="T35" fmla="*/ 43 h 51"/>
                  <a:gd name="T36" fmla="*/ 16 w 58"/>
                  <a:gd name="T37" fmla="*/ 48 h 51"/>
                  <a:gd name="T38" fmla="*/ 8 w 58"/>
                  <a:gd name="T39" fmla="*/ 51 h 51"/>
                  <a:gd name="T40" fmla="*/ 8 w 58"/>
                  <a:gd name="T41" fmla="*/ 45 h 51"/>
                  <a:gd name="T42" fmla="*/ 10 w 58"/>
                  <a:gd name="T43" fmla="*/ 45 h 51"/>
                  <a:gd name="T44" fmla="*/ 12 w 58"/>
                  <a:gd name="T45" fmla="*/ 44 h 51"/>
                  <a:gd name="T46" fmla="*/ 9 w 58"/>
                  <a:gd name="T47" fmla="*/ 43 h 51"/>
                  <a:gd name="T48" fmla="*/ 7 w 58"/>
                  <a:gd name="T49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8" h="51">
                    <a:moveTo>
                      <a:pt x="7" y="44"/>
                    </a:moveTo>
                    <a:cubicBezTo>
                      <a:pt x="6" y="44"/>
                      <a:pt x="4" y="45"/>
                      <a:pt x="2" y="45"/>
                    </a:cubicBezTo>
                    <a:cubicBezTo>
                      <a:pt x="2" y="45"/>
                      <a:pt x="1" y="44"/>
                      <a:pt x="0" y="44"/>
                    </a:cubicBezTo>
                    <a:cubicBezTo>
                      <a:pt x="1" y="43"/>
                      <a:pt x="1" y="42"/>
                      <a:pt x="1" y="42"/>
                    </a:cubicBezTo>
                    <a:cubicBezTo>
                      <a:pt x="5" y="38"/>
                      <a:pt x="8" y="35"/>
                      <a:pt x="14" y="36"/>
                    </a:cubicBezTo>
                    <a:cubicBezTo>
                      <a:pt x="20" y="37"/>
                      <a:pt x="25" y="35"/>
                      <a:pt x="28" y="30"/>
                    </a:cubicBezTo>
                    <a:cubicBezTo>
                      <a:pt x="29" y="29"/>
                      <a:pt x="31" y="28"/>
                      <a:pt x="32" y="28"/>
                    </a:cubicBezTo>
                    <a:cubicBezTo>
                      <a:pt x="41" y="24"/>
                      <a:pt x="47" y="19"/>
                      <a:pt x="47" y="8"/>
                    </a:cubicBezTo>
                    <a:cubicBezTo>
                      <a:pt x="46" y="6"/>
                      <a:pt x="47" y="4"/>
                      <a:pt x="49" y="3"/>
                    </a:cubicBezTo>
                    <a:cubicBezTo>
                      <a:pt x="51" y="2"/>
                      <a:pt x="53" y="0"/>
                      <a:pt x="55" y="4"/>
                    </a:cubicBezTo>
                    <a:cubicBezTo>
                      <a:pt x="57" y="10"/>
                      <a:pt x="58" y="14"/>
                      <a:pt x="54" y="18"/>
                    </a:cubicBezTo>
                    <a:cubicBezTo>
                      <a:pt x="50" y="22"/>
                      <a:pt x="51" y="28"/>
                      <a:pt x="50" y="33"/>
                    </a:cubicBezTo>
                    <a:cubicBezTo>
                      <a:pt x="49" y="36"/>
                      <a:pt x="49" y="38"/>
                      <a:pt x="46" y="38"/>
                    </a:cubicBezTo>
                    <a:cubicBezTo>
                      <a:pt x="40" y="38"/>
                      <a:pt x="36" y="45"/>
                      <a:pt x="30" y="40"/>
                    </a:cubicBezTo>
                    <a:cubicBezTo>
                      <a:pt x="29" y="42"/>
                      <a:pt x="28" y="44"/>
                      <a:pt x="26" y="46"/>
                    </a:cubicBezTo>
                    <a:cubicBezTo>
                      <a:pt x="23" y="48"/>
                      <a:pt x="22" y="49"/>
                      <a:pt x="21" y="44"/>
                    </a:cubicBezTo>
                    <a:cubicBezTo>
                      <a:pt x="21" y="42"/>
                      <a:pt x="19" y="41"/>
                      <a:pt x="17" y="41"/>
                    </a:cubicBezTo>
                    <a:cubicBezTo>
                      <a:pt x="16" y="41"/>
                      <a:pt x="14" y="41"/>
                      <a:pt x="16" y="43"/>
                    </a:cubicBezTo>
                    <a:cubicBezTo>
                      <a:pt x="18" y="45"/>
                      <a:pt x="18" y="47"/>
                      <a:pt x="16" y="48"/>
                    </a:cubicBezTo>
                    <a:cubicBezTo>
                      <a:pt x="14" y="49"/>
                      <a:pt x="10" y="51"/>
                      <a:pt x="8" y="51"/>
                    </a:cubicBezTo>
                    <a:cubicBezTo>
                      <a:pt x="4" y="50"/>
                      <a:pt x="7" y="47"/>
                      <a:pt x="8" y="45"/>
                    </a:cubicBezTo>
                    <a:cubicBezTo>
                      <a:pt x="9" y="45"/>
                      <a:pt x="9" y="45"/>
                      <a:pt x="10" y="45"/>
                    </a:cubicBezTo>
                    <a:cubicBezTo>
                      <a:pt x="11" y="45"/>
                      <a:pt x="12" y="45"/>
                      <a:pt x="12" y="44"/>
                    </a:cubicBezTo>
                    <a:cubicBezTo>
                      <a:pt x="12" y="42"/>
                      <a:pt x="10" y="43"/>
                      <a:pt x="9" y="43"/>
                    </a:cubicBezTo>
                    <a:cubicBezTo>
                      <a:pt x="9" y="43"/>
                      <a:pt x="8" y="44"/>
                      <a:pt x="7" y="44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" name="Freeform 29">
                <a:extLst>
                  <a:ext uri="{FF2B5EF4-FFF2-40B4-BE49-F238E27FC236}">
                    <a16:creationId xmlns:a16="http://schemas.microsoft.com/office/drawing/2014/main" id="{8126BF5D-5C91-4E42-8239-8F849CB277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58500" y="1090150"/>
                <a:ext cx="232100" cy="174075"/>
              </a:xfrm>
              <a:custGeom>
                <a:avLst/>
                <a:gdLst>
                  <a:gd name="T0" fmla="*/ 5 w 44"/>
                  <a:gd name="T1" fmla="*/ 15 h 33"/>
                  <a:gd name="T2" fmla="*/ 4 w 44"/>
                  <a:gd name="T3" fmla="*/ 9 h 33"/>
                  <a:gd name="T4" fmla="*/ 14 w 44"/>
                  <a:gd name="T5" fmla="*/ 2 h 33"/>
                  <a:gd name="T6" fmla="*/ 25 w 44"/>
                  <a:gd name="T7" fmla="*/ 2 h 33"/>
                  <a:gd name="T8" fmla="*/ 28 w 44"/>
                  <a:gd name="T9" fmla="*/ 12 h 33"/>
                  <a:gd name="T10" fmla="*/ 30 w 44"/>
                  <a:gd name="T11" fmla="*/ 15 h 33"/>
                  <a:gd name="T12" fmla="*/ 36 w 44"/>
                  <a:gd name="T13" fmla="*/ 17 h 33"/>
                  <a:gd name="T14" fmla="*/ 43 w 44"/>
                  <a:gd name="T15" fmla="*/ 22 h 33"/>
                  <a:gd name="T16" fmla="*/ 35 w 44"/>
                  <a:gd name="T17" fmla="*/ 31 h 33"/>
                  <a:gd name="T18" fmla="*/ 12 w 44"/>
                  <a:gd name="T19" fmla="*/ 25 h 33"/>
                  <a:gd name="T20" fmla="*/ 8 w 44"/>
                  <a:gd name="T21" fmla="*/ 20 h 33"/>
                  <a:gd name="T22" fmla="*/ 8 w 44"/>
                  <a:gd name="T23" fmla="*/ 20 h 33"/>
                  <a:gd name="T24" fmla="*/ 9 w 44"/>
                  <a:gd name="T25" fmla="*/ 20 h 33"/>
                  <a:gd name="T26" fmla="*/ 18 w 44"/>
                  <a:gd name="T27" fmla="*/ 16 h 33"/>
                  <a:gd name="T28" fmla="*/ 9 w 44"/>
                  <a:gd name="T29" fmla="*/ 15 h 33"/>
                  <a:gd name="T30" fmla="*/ 5 w 44"/>
                  <a:gd name="T31" fmla="*/ 15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" h="33">
                    <a:moveTo>
                      <a:pt x="5" y="15"/>
                    </a:moveTo>
                    <a:cubicBezTo>
                      <a:pt x="4" y="13"/>
                      <a:pt x="0" y="12"/>
                      <a:pt x="4" y="9"/>
                    </a:cubicBezTo>
                    <a:cubicBezTo>
                      <a:pt x="8" y="7"/>
                      <a:pt x="10" y="4"/>
                      <a:pt x="14" y="2"/>
                    </a:cubicBezTo>
                    <a:cubicBezTo>
                      <a:pt x="18" y="0"/>
                      <a:pt x="21" y="0"/>
                      <a:pt x="25" y="2"/>
                    </a:cubicBezTo>
                    <a:cubicBezTo>
                      <a:pt x="28" y="5"/>
                      <a:pt x="29" y="8"/>
                      <a:pt x="28" y="12"/>
                    </a:cubicBezTo>
                    <a:cubicBezTo>
                      <a:pt x="27" y="14"/>
                      <a:pt x="27" y="15"/>
                      <a:pt x="30" y="15"/>
                    </a:cubicBezTo>
                    <a:cubicBezTo>
                      <a:pt x="32" y="16"/>
                      <a:pt x="34" y="17"/>
                      <a:pt x="36" y="17"/>
                    </a:cubicBezTo>
                    <a:cubicBezTo>
                      <a:pt x="40" y="17"/>
                      <a:pt x="44" y="17"/>
                      <a:pt x="43" y="22"/>
                    </a:cubicBezTo>
                    <a:cubicBezTo>
                      <a:pt x="43" y="30"/>
                      <a:pt x="41" y="33"/>
                      <a:pt x="35" y="31"/>
                    </a:cubicBezTo>
                    <a:cubicBezTo>
                      <a:pt x="27" y="30"/>
                      <a:pt x="19" y="30"/>
                      <a:pt x="12" y="25"/>
                    </a:cubicBezTo>
                    <a:cubicBezTo>
                      <a:pt x="10" y="24"/>
                      <a:pt x="8" y="22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9" y="20"/>
                      <a:pt x="9" y="20"/>
                    </a:cubicBezTo>
                    <a:cubicBezTo>
                      <a:pt x="12" y="20"/>
                      <a:pt x="16" y="19"/>
                      <a:pt x="18" y="16"/>
                    </a:cubicBezTo>
                    <a:cubicBezTo>
                      <a:pt x="16" y="14"/>
                      <a:pt x="12" y="16"/>
                      <a:pt x="9" y="15"/>
                    </a:cubicBezTo>
                    <a:cubicBezTo>
                      <a:pt x="8" y="15"/>
                      <a:pt x="6" y="15"/>
                      <a:pt x="5" y="15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" name="Freeform 34">
                <a:extLst>
                  <a:ext uri="{FF2B5EF4-FFF2-40B4-BE49-F238E27FC236}">
                    <a16:creationId xmlns:a16="http://schemas.microsoft.com/office/drawing/2014/main" id="{38B105E3-4EEC-4E61-A6BB-EAD6EFB06B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12824" y="4114140"/>
                <a:ext cx="185234" cy="207551"/>
              </a:xfrm>
              <a:custGeom>
                <a:avLst/>
                <a:gdLst>
                  <a:gd name="T0" fmla="*/ 14 w 35"/>
                  <a:gd name="T1" fmla="*/ 1 h 39"/>
                  <a:gd name="T2" fmla="*/ 24 w 35"/>
                  <a:gd name="T3" fmla="*/ 3 h 39"/>
                  <a:gd name="T4" fmla="*/ 30 w 35"/>
                  <a:gd name="T5" fmla="*/ 3 h 39"/>
                  <a:gd name="T6" fmla="*/ 34 w 35"/>
                  <a:gd name="T7" fmla="*/ 2 h 39"/>
                  <a:gd name="T8" fmla="*/ 31 w 35"/>
                  <a:gd name="T9" fmla="*/ 6 h 39"/>
                  <a:gd name="T10" fmla="*/ 26 w 35"/>
                  <a:gd name="T11" fmla="*/ 6 h 39"/>
                  <a:gd name="T12" fmla="*/ 13 w 35"/>
                  <a:gd name="T13" fmla="*/ 7 h 39"/>
                  <a:gd name="T14" fmla="*/ 10 w 35"/>
                  <a:gd name="T15" fmla="*/ 12 h 39"/>
                  <a:gd name="T16" fmla="*/ 15 w 35"/>
                  <a:gd name="T17" fmla="*/ 15 h 39"/>
                  <a:gd name="T18" fmla="*/ 23 w 35"/>
                  <a:gd name="T19" fmla="*/ 12 h 39"/>
                  <a:gd name="T20" fmla="*/ 25 w 35"/>
                  <a:gd name="T21" fmla="*/ 12 h 39"/>
                  <a:gd name="T22" fmla="*/ 24 w 35"/>
                  <a:gd name="T23" fmla="*/ 14 h 39"/>
                  <a:gd name="T24" fmla="*/ 21 w 35"/>
                  <a:gd name="T25" fmla="*/ 16 h 39"/>
                  <a:gd name="T26" fmla="*/ 19 w 35"/>
                  <a:gd name="T27" fmla="*/ 23 h 39"/>
                  <a:gd name="T28" fmla="*/ 22 w 35"/>
                  <a:gd name="T29" fmla="*/ 29 h 39"/>
                  <a:gd name="T30" fmla="*/ 20 w 35"/>
                  <a:gd name="T31" fmla="*/ 33 h 39"/>
                  <a:gd name="T32" fmla="*/ 16 w 35"/>
                  <a:gd name="T33" fmla="*/ 32 h 39"/>
                  <a:gd name="T34" fmla="*/ 13 w 35"/>
                  <a:gd name="T35" fmla="*/ 26 h 39"/>
                  <a:gd name="T36" fmla="*/ 11 w 35"/>
                  <a:gd name="T37" fmla="*/ 24 h 39"/>
                  <a:gd name="T38" fmla="*/ 10 w 35"/>
                  <a:gd name="T39" fmla="*/ 27 h 39"/>
                  <a:gd name="T40" fmla="*/ 10 w 35"/>
                  <a:gd name="T41" fmla="*/ 36 h 39"/>
                  <a:gd name="T42" fmla="*/ 8 w 35"/>
                  <a:gd name="T43" fmla="*/ 38 h 39"/>
                  <a:gd name="T44" fmla="*/ 6 w 35"/>
                  <a:gd name="T45" fmla="*/ 36 h 39"/>
                  <a:gd name="T46" fmla="*/ 9 w 35"/>
                  <a:gd name="T47" fmla="*/ 5 h 39"/>
                  <a:gd name="T48" fmla="*/ 14 w 35"/>
                  <a:gd name="T49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39">
                    <a:moveTo>
                      <a:pt x="14" y="1"/>
                    </a:moveTo>
                    <a:cubicBezTo>
                      <a:pt x="18" y="2"/>
                      <a:pt x="21" y="3"/>
                      <a:pt x="24" y="3"/>
                    </a:cubicBezTo>
                    <a:cubicBezTo>
                      <a:pt x="26" y="4"/>
                      <a:pt x="28" y="4"/>
                      <a:pt x="30" y="3"/>
                    </a:cubicBezTo>
                    <a:cubicBezTo>
                      <a:pt x="31" y="2"/>
                      <a:pt x="33" y="0"/>
                      <a:pt x="34" y="2"/>
                    </a:cubicBezTo>
                    <a:cubicBezTo>
                      <a:pt x="35" y="4"/>
                      <a:pt x="33" y="5"/>
                      <a:pt x="31" y="6"/>
                    </a:cubicBezTo>
                    <a:cubicBezTo>
                      <a:pt x="30" y="7"/>
                      <a:pt x="28" y="7"/>
                      <a:pt x="26" y="6"/>
                    </a:cubicBezTo>
                    <a:cubicBezTo>
                      <a:pt x="22" y="5"/>
                      <a:pt x="18" y="6"/>
                      <a:pt x="13" y="7"/>
                    </a:cubicBezTo>
                    <a:cubicBezTo>
                      <a:pt x="10" y="7"/>
                      <a:pt x="9" y="9"/>
                      <a:pt x="10" y="12"/>
                    </a:cubicBezTo>
                    <a:cubicBezTo>
                      <a:pt x="10" y="15"/>
                      <a:pt x="12" y="16"/>
                      <a:pt x="15" y="15"/>
                    </a:cubicBezTo>
                    <a:cubicBezTo>
                      <a:pt x="18" y="13"/>
                      <a:pt x="21" y="13"/>
                      <a:pt x="23" y="12"/>
                    </a:cubicBezTo>
                    <a:cubicBezTo>
                      <a:pt x="24" y="12"/>
                      <a:pt x="25" y="11"/>
                      <a:pt x="25" y="12"/>
                    </a:cubicBezTo>
                    <a:cubicBezTo>
                      <a:pt x="26" y="13"/>
                      <a:pt x="25" y="14"/>
                      <a:pt x="24" y="14"/>
                    </a:cubicBezTo>
                    <a:cubicBezTo>
                      <a:pt x="23" y="15"/>
                      <a:pt x="22" y="16"/>
                      <a:pt x="21" y="16"/>
                    </a:cubicBezTo>
                    <a:cubicBezTo>
                      <a:pt x="17" y="18"/>
                      <a:pt x="17" y="20"/>
                      <a:pt x="19" y="23"/>
                    </a:cubicBezTo>
                    <a:cubicBezTo>
                      <a:pt x="20" y="25"/>
                      <a:pt x="21" y="27"/>
                      <a:pt x="22" y="29"/>
                    </a:cubicBezTo>
                    <a:cubicBezTo>
                      <a:pt x="23" y="31"/>
                      <a:pt x="21" y="32"/>
                      <a:pt x="20" y="33"/>
                    </a:cubicBezTo>
                    <a:cubicBezTo>
                      <a:pt x="18" y="34"/>
                      <a:pt x="17" y="34"/>
                      <a:pt x="16" y="32"/>
                    </a:cubicBezTo>
                    <a:cubicBezTo>
                      <a:pt x="15" y="30"/>
                      <a:pt x="13" y="29"/>
                      <a:pt x="13" y="26"/>
                    </a:cubicBezTo>
                    <a:cubicBezTo>
                      <a:pt x="13" y="25"/>
                      <a:pt x="12" y="24"/>
                      <a:pt x="11" y="24"/>
                    </a:cubicBezTo>
                    <a:cubicBezTo>
                      <a:pt x="10" y="25"/>
                      <a:pt x="10" y="26"/>
                      <a:pt x="10" y="27"/>
                    </a:cubicBezTo>
                    <a:cubicBezTo>
                      <a:pt x="11" y="30"/>
                      <a:pt x="12" y="33"/>
                      <a:pt x="10" y="36"/>
                    </a:cubicBezTo>
                    <a:cubicBezTo>
                      <a:pt x="10" y="37"/>
                      <a:pt x="9" y="38"/>
                      <a:pt x="8" y="38"/>
                    </a:cubicBezTo>
                    <a:cubicBezTo>
                      <a:pt x="7" y="39"/>
                      <a:pt x="6" y="37"/>
                      <a:pt x="6" y="36"/>
                    </a:cubicBezTo>
                    <a:cubicBezTo>
                      <a:pt x="0" y="25"/>
                      <a:pt x="4" y="15"/>
                      <a:pt x="9" y="5"/>
                    </a:cubicBezTo>
                    <a:cubicBezTo>
                      <a:pt x="10" y="2"/>
                      <a:pt x="13" y="1"/>
                      <a:pt x="14" y="1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" name="Freeform 37">
                <a:extLst>
                  <a:ext uri="{FF2B5EF4-FFF2-40B4-BE49-F238E27FC236}">
                    <a16:creationId xmlns:a16="http://schemas.microsoft.com/office/drawing/2014/main" id="{51763FA5-C2C6-4964-8AB3-2025324F38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35049" y="1402591"/>
                <a:ext cx="216478" cy="89269"/>
              </a:xfrm>
              <a:custGeom>
                <a:avLst/>
                <a:gdLst>
                  <a:gd name="T0" fmla="*/ 27 w 41"/>
                  <a:gd name="T1" fmla="*/ 14 h 17"/>
                  <a:gd name="T2" fmla="*/ 12 w 41"/>
                  <a:gd name="T3" fmla="*/ 16 h 17"/>
                  <a:gd name="T4" fmla="*/ 2 w 41"/>
                  <a:gd name="T5" fmla="*/ 12 h 17"/>
                  <a:gd name="T6" fmla="*/ 4 w 41"/>
                  <a:gd name="T7" fmla="*/ 3 h 17"/>
                  <a:gd name="T8" fmla="*/ 14 w 41"/>
                  <a:gd name="T9" fmla="*/ 3 h 17"/>
                  <a:gd name="T10" fmla="*/ 23 w 41"/>
                  <a:gd name="T11" fmla="*/ 3 h 17"/>
                  <a:gd name="T12" fmla="*/ 34 w 41"/>
                  <a:gd name="T13" fmla="*/ 4 h 17"/>
                  <a:gd name="T14" fmla="*/ 41 w 41"/>
                  <a:gd name="T15" fmla="*/ 9 h 17"/>
                  <a:gd name="T16" fmla="*/ 34 w 41"/>
                  <a:gd name="T17" fmla="*/ 14 h 17"/>
                  <a:gd name="T18" fmla="*/ 27 w 41"/>
                  <a:gd name="T19" fmla="*/ 1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">
                    <a:moveTo>
                      <a:pt x="27" y="14"/>
                    </a:moveTo>
                    <a:cubicBezTo>
                      <a:pt x="22" y="15"/>
                      <a:pt x="17" y="15"/>
                      <a:pt x="12" y="16"/>
                    </a:cubicBezTo>
                    <a:cubicBezTo>
                      <a:pt x="7" y="17"/>
                      <a:pt x="4" y="15"/>
                      <a:pt x="2" y="12"/>
                    </a:cubicBezTo>
                    <a:cubicBezTo>
                      <a:pt x="0" y="8"/>
                      <a:pt x="1" y="6"/>
                      <a:pt x="4" y="3"/>
                    </a:cubicBezTo>
                    <a:cubicBezTo>
                      <a:pt x="7" y="0"/>
                      <a:pt x="11" y="0"/>
                      <a:pt x="14" y="3"/>
                    </a:cubicBezTo>
                    <a:cubicBezTo>
                      <a:pt x="17" y="6"/>
                      <a:pt x="19" y="7"/>
                      <a:pt x="23" y="3"/>
                    </a:cubicBezTo>
                    <a:cubicBezTo>
                      <a:pt x="25" y="0"/>
                      <a:pt x="30" y="3"/>
                      <a:pt x="34" y="4"/>
                    </a:cubicBezTo>
                    <a:cubicBezTo>
                      <a:pt x="37" y="5"/>
                      <a:pt x="41" y="5"/>
                      <a:pt x="41" y="9"/>
                    </a:cubicBezTo>
                    <a:cubicBezTo>
                      <a:pt x="41" y="13"/>
                      <a:pt x="37" y="13"/>
                      <a:pt x="34" y="14"/>
                    </a:cubicBezTo>
                    <a:cubicBezTo>
                      <a:pt x="31" y="14"/>
                      <a:pt x="29" y="15"/>
                      <a:pt x="27" y="14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" name="Freeform 42">
                <a:extLst>
                  <a:ext uri="{FF2B5EF4-FFF2-40B4-BE49-F238E27FC236}">
                    <a16:creationId xmlns:a16="http://schemas.microsoft.com/office/drawing/2014/main" id="{7C84BCDE-D94D-45C2-81E7-74F7BA93FF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74977" y="1210663"/>
                <a:ext cx="167380" cy="102659"/>
              </a:xfrm>
              <a:custGeom>
                <a:avLst/>
                <a:gdLst>
                  <a:gd name="T0" fmla="*/ 32 w 32"/>
                  <a:gd name="T1" fmla="*/ 10 h 19"/>
                  <a:gd name="T2" fmla="*/ 31 w 32"/>
                  <a:gd name="T3" fmla="*/ 13 h 19"/>
                  <a:gd name="T4" fmla="*/ 23 w 32"/>
                  <a:gd name="T5" fmla="*/ 15 h 19"/>
                  <a:gd name="T6" fmla="*/ 5 w 32"/>
                  <a:gd name="T7" fmla="*/ 18 h 19"/>
                  <a:gd name="T8" fmla="*/ 1 w 32"/>
                  <a:gd name="T9" fmla="*/ 17 h 19"/>
                  <a:gd name="T10" fmla="*/ 2 w 32"/>
                  <a:gd name="T11" fmla="*/ 13 h 19"/>
                  <a:gd name="T12" fmla="*/ 7 w 32"/>
                  <a:gd name="T13" fmla="*/ 7 h 19"/>
                  <a:gd name="T14" fmla="*/ 16 w 32"/>
                  <a:gd name="T15" fmla="*/ 1 h 19"/>
                  <a:gd name="T16" fmla="*/ 31 w 32"/>
                  <a:gd name="T17" fmla="*/ 8 h 19"/>
                  <a:gd name="T18" fmla="*/ 32 w 32"/>
                  <a:gd name="T19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19">
                    <a:moveTo>
                      <a:pt x="32" y="10"/>
                    </a:moveTo>
                    <a:cubicBezTo>
                      <a:pt x="32" y="11"/>
                      <a:pt x="31" y="12"/>
                      <a:pt x="31" y="13"/>
                    </a:cubicBezTo>
                    <a:cubicBezTo>
                      <a:pt x="28" y="14"/>
                      <a:pt x="26" y="15"/>
                      <a:pt x="23" y="15"/>
                    </a:cubicBezTo>
                    <a:cubicBezTo>
                      <a:pt x="17" y="15"/>
                      <a:pt x="11" y="16"/>
                      <a:pt x="5" y="18"/>
                    </a:cubicBezTo>
                    <a:cubicBezTo>
                      <a:pt x="4" y="18"/>
                      <a:pt x="2" y="19"/>
                      <a:pt x="1" y="17"/>
                    </a:cubicBezTo>
                    <a:cubicBezTo>
                      <a:pt x="0" y="16"/>
                      <a:pt x="0" y="14"/>
                      <a:pt x="2" y="13"/>
                    </a:cubicBezTo>
                    <a:cubicBezTo>
                      <a:pt x="4" y="11"/>
                      <a:pt x="5" y="9"/>
                      <a:pt x="7" y="7"/>
                    </a:cubicBezTo>
                    <a:cubicBezTo>
                      <a:pt x="9" y="4"/>
                      <a:pt x="12" y="0"/>
                      <a:pt x="16" y="1"/>
                    </a:cubicBezTo>
                    <a:cubicBezTo>
                      <a:pt x="21" y="2"/>
                      <a:pt x="27" y="3"/>
                      <a:pt x="31" y="8"/>
                    </a:cubicBezTo>
                    <a:cubicBezTo>
                      <a:pt x="31" y="9"/>
                      <a:pt x="32" y="9"/>
                      <a:pt x="32" y="10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" name="Freeform 44">
                <a:extLst>
                  <a:ext uri="{FF2B5EF4-FFF2-40B4-BE49-F238E27FC236}">
                    <a16:creationId xmlns:a16="http://schemas.microsoft.com/office/drawing/2014/main" id="{32FF9C63-0255-49D2-916D-9CCA4FFB6F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3515" y="4321691"/>
                <a:ext cx="274503" cy="82575"/>
              </a:xfrm>
              <a:custGeom>
                <a:avLst/>
                <a:gdLst>
                  <a:gd name="T0" fmla="*/ 45 w 52"/>
                  <a:gd name="T1" fmla="*/ 16 h 16"/>
                  <a:gd name="T2" fmla="*/ 15 w 52"/>
                  <a:gd name="T3" fmla="*/ 11 h 16"/>
                  <a:gd name="T4" fmla="*/ 4 w 52"/>
                  <a:gd name="T5" fmla="*/ 8 h 16"/>
                  <a:gd name="T6" fmla="*/ 1 w 52"/>
                  <a:gd name="T7" fmla="*/ 4 h 16"/>
                  <a:gd name="T8" fmla="*/ 5 w 52"/>
                  <a:gd name="T9" fmla="*/ 2 h 16"/>
                  <a:gd name="T10" fmla="*/ 15 w 52"/>
                  <a:gd name="T11" fmla="*/ 4 h 16"/>
                  <a:gd name="T12" fmla="*/ 26 w 52"/>
                  <a:gd name="T13" fmla="*/ 5 h 16"/>
                  <a:gd name="T14" fmla="*/ 32 w 52"/>
                  <a:gd name="T15" fmla="*/ 5 h 16"/>
                  <a:gd name="T16" fmla="*/ 49 w 52"/>
                  <a:gd name="T17" fmla="*/ 12 h 16"/>
                  <a:gd name="T18" fmla="*/ 52 w 52"/>
                  <a:gd name="T19" fmla="*/ 14 h 16"/>
                  <a:gd name="T20" fmla="*/ 48 w 52"/>
                  <a:gd name="T21" fmla="*/ 15 h 16"/>
                  <a:gd name="T22" fmla="*/ 45 w 52"/>
                  <a:gd name="T2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2" h="16">
                    <a:moveTo>
                      <a:pt x="45" y="16"/>
                    </a:moveTo>
                    <a:cubicBezTo>
                      <a:pt x="36" y="14"/>
                      <a:pt x="25" y="13"/>
                      <a:pt x="15" y="11"/>
                    </a:cubicBezTo>
                    <a:cubicBezTo>
                      <a:pt x="11" y="9"/>
                      <a:pt x="7" y="11"/>
                      <a:pt x="4" y="8"/>
                    </a:cubicBezTo>
                    <a:cubicBezTo>
                      <a:pt x="3" y="6"/>
                      <a:pt x="0" y="6"/>
                      <a:pt x="1" y="4"/>
                    </a:cubicBezTo>
                    <a:cubicBezTo>
                      <a:pt x="1" y="2"/>
                      <a:pt x="3" y="2"/>
                      <a:pt x="5" y="2"/>
                    </a:cubicBezTo>
                    <a:cubicBezTo>
                      <a:pt x="9" y="0"/>
                      <a:pt x="12" y="2"/>
                      <a:pt x="15" y="4"/>
                    </a:cubicBezTo>
                    <a:cubicBezTo>
                      <a:pt x="19" y="6"/>
                      <a:pt x="22" y="8"/>
                      <a:pt x="26" y="5"/>
                    </a:cubicBezTo>
                    <a:cubicBezTo>
                      <a:pt x="28" y="3"/>
                      <a:pt x="30" y="4"/>
                      <a:pt x="32" y="5"/>
                    </a:cubicBezTo>
                    <a:cubicBezTo>
                      <a:pt x="37" y="8"/>
                      <a:pt x="43" y="11"/>
                      <a:pt x="49" y="12"/>
                    </a:cubicBezTo>
                    <a:cubicBezTo>
                      <a:pt x="50" y="12"/>
                      <a:pt x="52" y="12"/>
                      <a:pt x="52" y="14"/>
                    </a:cubicBezTo>
                    <a:cubicBezTo>
                      <a:pt x="51" y="16"/>
                      <a:pt x="49" y="15"/>
                      <a:pt x="48" y="15"/>
                    </a:cubicBezTo>
                    <a:cubicBezTo>
                      <a:pt x="47" y="15"/>
                      <a:pt x="46" y="15"/>
                      <a:pt x="45" y="16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" name="Freeform 46">
                <a:extLst>
                  <a:ext uri="{FF2B5EF4-FFF2-40B4-BE49-F238E27FC236}">
                    <a16:creationId xmlns:a16="http://schemas.microsoft.com/office/drawing/2014/main" id="{56B90BCC-52D7-4330-AD96-78103C72F6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19854" y="2777336"/>
                <a:ext cx="153990" cy="127209"/>
              </a:xfrm>
              <a:custGeom>
                <a:avLst/>
                <a:gdLst>
                  <a:gd name="T0" fmla="*/ 12 w 29"/>
                  <a:gd name="T1" fmla="*/ 1 h 24"/>
                  <a:gd name="T2" fmla="*/ 14 w 29"/>
                  <a:gd name="T3" fmla="*/ 2 h 24"/>
                  <a:gd name="T4" fmla="*/ 27 w 29"/>
                  <a:gd name="T5" fmla="*/ 8 h 24"/>
                  <a:gd name="T6" fmla="*/ 29 w 29"/>
                  <a:gd name="T7" fmla="*/ 10 h 24"/>
                  <a:gd name="T8" fmla="*/ 27 w 29"/>
                  <a:gd name="T9" fmla="*/ 14 h 24"/>
                  <a:gd name="T10" fmla="*/ 19 w 29"/>
                  <a:gd name="T11" fmla="*/ 19 h 24"/>
                  <a:gd name="T12" fmla="*/ 14 w 29"/>
                  <a:gd name="T13" fmla="*/ 19 h 24"/>
                  <a:gd name="T14" fmla="*/ 5 w 29"/>
                  <a:gd name="T15" fmla="*/ 23 h 24"/>
                  <a:gd name="T16" fmla="*/ 2 w 29"/>
                  <a:gd name="T17" fmla="*/ 24 h 24"/>
                  <a:gd name="T18" fmla="*/ 1 w 29"/>
                  <a:gd name="T19" fmla="*/ 23 h 24"/>
                  <a:gd name="T20" fmla="*/ 3 w 29"/>
                  <a:gd name="T21" fmla="*/ 15 h 24"/>
                  <a:gd name="T22" fmla="*/ 11 w 29"/>
                  <a:gd name="T23" fmla="*/ 3 h 24"/>
                  <a:gd name="T24" fmla="*/ 12 w 29"/>
                  <a:gd name="T25" fmla="*/ 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" h="24">
                    <a:moveTo>
                      <a:pt x="12" y="1"/>
                    </a:moveTo>
                    <a:cubicBezTo>
                      <a:pt x="13" y="1"/>
                      <a:pt x="14" y="1"/>
                      <a:pt x="14" y="2"/>
                    </a:cubicBezTo>
                    <a:cubicBezTo>
                      <a:pt x="18" y="5"/>
                      <a:pt x="21" y="9"/>
                      <a:pt x="27" y="8"/>
                    </a:cubicBezTo>
                    <a:cubicBezTo>
                      <a:pt x="28" y="8"/>
                      <a:pt x="29" y="9"/>
                      <a:pt x="29" y="10"/>
                    </a:cubicBezTo>
                    <a:cubicBezTo>
                      <a:pt x="29" y="12"/>
                      <a:pt x="29" y="13"/>
                      <a:pt x="27" y="14"/>
                    </a:cubicBezTo>
                    <a:cubicBezTo>
                      <a:pt x="24" y="15"/>
                      <a:pt x="21" y="16"/>
                      <a:pt x="19" y="19"/>
                    </a:cubicBezTo>
                    <a:cubicBezTo>
                      <a:pt x="17" y="21"/>
                      <a:pt x="15" y="19"/>
                      <a:pt x="14" y="19"/>
                    </a:cubicBezTo>
                    <a:cubicBezTo>
                      <a:pt x="8" y="16"/>
                      <a:pt x="8" y="17"/>
                      <a:pt x="5" y="23"/>
                    </a:cubicBezTo>
                    <a:cubicBezTo>
                      <a:pt x="4" y="24"/>
                      <a:pt x="3" y="24"/>
                      <a:pt x="2" y="24"/>
                    </a:cubicBezTo>
                    <a:cubicBezTo>
                      <a:pt x="1" y="24"/>
                      <a:pt x="1" y="23"/>
                      <a:pt x="1" y="23"/>
                    </a:cubicBezTo>
                    <a:cubicBezTo>
                      <a:pt x="0" y="19"/>
                      <a:pt x="0" y="16"/>
                      <a:pt x="3" y="15"/>
                    </a:cubicBezTo>
                    <a:cubicBezTo>
                      <a:pt x="9" y="12"/>
                      <a:pt x="11" y="8"/>
                      <a:pt x="11" y="3"/>
                    </a:cubicBezTo>
                    <a:cubicBezTo>
                      <a:pt x="11" y="1"/>
                      <a:pt x="11" y="0"/>
                      <a:pt x="12" y="1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" name="Freeform 48">
                <a:extLst>
                  <a:ext uri="{FF2B5EF4-FFF2-40B4-BE49-F238E27FC236}">
                    <a16:creationId xmlns:a16="http://schemas.microsoft.com/office/drawing/2014/main" id="{07025964-84A2-4D55-91ED-440D543025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24411" y="3882040"/>
                <a:ext cx="120513" cy="116050"/>
              </a:xfrm>
              <a:custGeom>
                <a:avLst/>
                <a:gdLst>
                  <a:gd name="T0" fmla="*/ 8 w 23"/>
                  <a:gd name="T1" fmla="*/ 7 h 22"/>
                  <a:gd name="T2" fmla="*/ 16 w 23"/>
                  <a:gd name="T3" fmla="*/ 3 h 22"/>
                  <a:gd name="T4" fmla="*/ 20 w 23"/>
                  <a:gd name="T5" fmla="*/ 2 h 22"/>
                  <a:gd name="T6" fmla="*/ 19 w 23"/>
                  <a:gd name="T7" fmla="*/ 19 h 22"/>
                  <a:gd name="T8" fmla="*/ 10 w 23"/>
                  <a:gd name="T9" fmla="*/ 17 h 22"/>
                  <a:gd name="T10" fmla="*/ 2 w 23"/>
                  <a:gd name="T11" fmla="*/ 15 h 22"/>
                  <a:gd name="T12" fmla="*/ 1 w 23"/>
                  <a:gd name="T13" fmla="*/ 17 h 22"/>
                  <a:gd name="T14" fmla="*/ 0 w 23"/>
                  <a:gd name="T15" fmla="*/ 14 h 22"/>
                  <a:gd name="T16" fmla="*/ 8 w 23"/>
                  <a:gd name="T17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22">
                    <a:moveTo>
                      <a:pt x="8" y="7"/>
                    </a:moveTo>
                    <a:cubicBezTo>
                      <a:pt x="12" y="7"/>
                      <a:pt x="13" y="5"/>
                      <a:pt x="16" y="3"/>
                    </a:cubicBezTo>
                    <a:cubicBezTo>
                      <a:pt x="17" y="1"/>
                      <a:pt x="18" y="0"/>
                      <a:pt x="20" y="2"/>
                    </a:cubicBezTo>
                    <a:cubicBezTo>
                      <a:pt x="23" y="5"/>
                      <a:pt x="23" y="15"/>
                      <a:pt x="19" y="19"/>
                    </a:cubicBezTo>
                    <a:cubicBezTo>
                      <a:pt x="15" y="22"/>
                      <a:pt x="12" y="22"/>
                      <a:pt x="10" y="17"/>
                    </a:cubicBezTo>
                    <a:cubicBezTo>
                      <a:pt x="8" y="12"/>
                      <a:pt x="7" y="11"/>
                      <a:pt x="2" y="15"/>
                    </a:cubicBezTo>
                    <a:cubicBezTo>
                      <a:pt x="2" y="15"/>
                      <a:pt x="1" y="16"/>
                      <a:pt x="1" y="17"/>
                    </a:cubicBezTo>
                    <a:cubicBezTo>
                      <a:pt x="1" y="16"/>
                      <a:pt x="0" y="15"/>
                      <a:pt x="0" y="14"/>
                    </a:cubicBezTo>
                    <a:cubicBezTo>
                      <a:pt x="0" y="9"/>
                      <a:pt x="2" y="7"/>
                      <a:pt x="8" y="7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" name="Freeform 51">
                <a:extLst>
                  <a:ext uri="{FF2B5EF4-FFF2-40B4-BE49-F238E27FC236}">
                    <a16:creationId xmlns:a16="http://schemas.microsoft.com/office/drawing/2014/main" id="{C6F1FFE3-FD46-4D43-B1F0-DBA1992F84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44068" y="3638782"/>
                <a:ext cx="89269" cy="138367"/>
              </a:xfrm>
              <a:custGeom>
                <a:avLst/>
                <a:gdLst>
                  <a:gd name="T0" fmla="*/ 12 w 17"/>
                  <a:gd name="T1" fmla="*/ 9 h 26"/>
                  <a:gd name="T2" fmla="*/ 11 w 17"/>
                  <a:gd name="T3" fmla="*/ 14 h 26"/>
                  <a:gd name="T4" fmla="*/ 15 w 17"/>
                  <a:gd name="T5" fmla="*/ 22 h 26"/>
                  <a:gd name="T6" fmla="*/ 17 w 17"/>
                  <a:gd name="T7" fmla="*/ 24 h 26"/>
                  <a:gd name="T8" fmla="*/ 15 w 17"/>
                  <a:gd name="T9" fmla="*/ 26 h 26"/>
                  <a:gd name="T10" fmla="*/ 7 w 17"/>
                  <a:gd name="T11" fmla="*/ 23 h 26"/>
                  <a:gd name="T12" fmla="*/ 3 w 17"/>
                  <a:gd name="T13" fmla="*/ 19 h 26"/>
                  <a:gd name="T14" fmla="*/ 1 w 17"/>
                  <a:gd name="T15" fmla="*/ 16 h 26"/>
                  <a:gd name="T16" fmla="*/ 3 w 17"/>
                  <a:gd name="T17" fmla="*/ 2 h 26"/>
                  <a:gd name="T18" fmla="*/ 6 w 17"/>
                  <a:gd name="T19" fmla="*/ 0 h 26"/>
                  <a:gd name="T20" fmla="*/ 12 w 17"/>
                  <a:gd name="T21" fmla="*/ 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26">
                    <a:moveTo>
                      <a:pt x="12" y="9"/>
                    </a:moveTo>
                    <a:cubicBezTo>
                      <a:pt x="12" y="11"/>
                      <a:pt x="11" y="12"/>
                      <a:pt x="11" y="14"/>
                    </a:cubicBezTo>
                    <a:cubicBezTo>
                      <a:pt x="10" y="18"/>
                      <a:pt x="7" y="23"/>
                      <a:pt x="15" y="22"/>
                    </a:cubicBezTo>
                    <a:cubicBezTo>
                      <a:pt x="16" y="22"/>
                      <a:pt x="17" y="23"/>
                      <a:pt x="17" y="24"/>
                    </a:cubicBezTo>
                    <a:cubicBezTo>
                      <a:pt x="16" y="25"/>
                      <a:pt x="16" y="26"/>
                      <a:pt x="15" y="26"/>
                    </a:cubicBezTo>
                    <a:cubicBezTo>
                      <a:pt x="12" y="25"/>
                      <a:pt x="8" y="26"/>
                      <a:pt x="7" y="23"/>
                    </a:cubicBezTo>
                    <a:cubicBezTo>
                      <a:pt x="6" y="21"/>
                      <a:pt x="5" y="20"/>
                      <a:pt x="3" y="19"/>
                    </a:cubicBezTo>
                    <a:cubicBezTo>
                      <a:pt x="1" y="19"/>
                      <a:pt x="0" y="17"/>
                      <a:pt x="1" y="16"/>
                    </a:cubicBezTo>
                    <a:cubicBezTo>
                      <a:pt x="2" y="11"/>
                      <a:pt x="4" y="7"/>
                      <a:pt x="3" y="2"/>
                    </a:cubicBezTo>
                    <a:cubicBezTo>
                      <a:pt x="2" y="0"/>
                      <a:pt x="4" y="0"/>
                      <a:pt x="6" y="0"/>
                    </a:cubicBezTo>
                    <a:cubicBezTo>
                      <a:pt x="10" y="1"/>
                      <a:pt x="12" y="4"/>
                      <a:pt x="12" y="9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" name="Freeform 53">
                <a:extLst>
                  <a:ext uri="{FF2B5EF4-FFF2-40B4-BE49-F238E27FC236}">
                    <a16:creationId xmlns:a16="http://schemas.microsoft.com/office/drawing/2014/main" id="{8C6E01D4-4EC4-4BD1-AC46-59936F4572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2853" y="1121394"/>
                <a:ext cx="185234" cy="64721"/>
              </a:xfrm>
              <a:custGeom>
                <a:avLst/>
                <a:gdLst>
                  <a:gd name="T0" fmla="*/ 10 w 35"/>
                  <a:gd name="T1" fmla="*/ 1 h 12"/>
                  <a:gd name="T2" fmla="*/ 31 w 35"/>
                  <a:gd name="T3" fmla="*/ 1 h 12"/>
                  <a:gd name="T4" fmla="*/ 34 w 35"/>
                  <a:gd name="T5" fmla="*/ 2 h 12"/>
                  <a:gd name="T6" fmla="*/ 31 w 35"/>
                  <a:gd name="T7" fmla="*/ 5 h 12"/>
                  <a:gd name="T8" fmla="*/ 19 w 35"/>
                  <a:gd name="T9" fmla="*/ 10 h 12"/>
                  <a:gd name="T10" fmla="*/ 13 w 35"/>
                  <a:gd name="T11" fmla="*/ 7 h 12"/>
                  <a:gd name="T12" fmla="*/ 6 w 35"/>
                  <a:gd name="T13" fmla="*/ 3 h 12"/>
                  <a:gd name="T14" fmla="*/ 0 w 35"/>
                  <a:gd name="T15" fmla="*/ 3 h 12"/>
                  <a:gd name="T16" fmla="*/ 5 w 35"/>
                  <a:gd name="T17" fmla="*/ 1 h 12"/>
                  <a:gd name="T18" fmla="*/ 10 w 35"/>
                  <a:gd name="T1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" h="12">
                    <a:moveTo>
                      <a:pt x="10" y="1"/>
                    </a:moveTo>
                    <a:cubicBezTo>
                      <a:pt x="17" y="1"/>
                      <a:pt x="24" y="3"/>
                      <a:pt x="31" y="1"/>
                    </a:cubicBezTo>
                    <a:cubicBezTo>
                      <a:pt x="32" y="0"/>
                      <a:pt x="34" y="0"/>
                      <a:pt x="34" y="2"/>
                    </a:cubicBezTo>
                    <a:cubicBezTo>
                      <a:pt x="35" y="4"/>
                      <a:pt x="33" y="4"/>
                      <a:pt x="31" y="5"/>
                    </a:cubicBezTo>
                    <a:cubicBezTo>
                      <a:pt x="28" y="8"/>
                      <a:pt x="23" y="7"/>
                      <a:pt x="19" y="10"/>
                    </a:cubicBezTo>
                    <a:cubicBezTo>
                      <a:pt x="17" y="12"/>
                      <a:pt x="13" y="10"/>
                      <a:pt x="13" y="7"/>
                    </a:cubicBezTo>
                    <a:cubicBezTo>
                      <a:pt x="12" y="1"/>
                      <a:pt x="10" y="2"/>
                      <a:pt x="6" y="3"/>
                    </a:cubicBezTo>
                    <a:cubicBezTo>
                      <a:pt x="4" y="4"/>
                      <a:pt x="0" y="5"/>
                      <a:pt x="0" y="3"/>
                    </a:cubicBezTo>
                    <a:cubicBezTo>
                      <a:pt x="0" y="1"/>
                      <a:pt x="3" y="1"/>
                      <a:pt x="5" y="1"/>
                    </a:cubicBezTo>
                    <a:cubicBezTo>
                      <a:pt x="7" y="0"/>
                      <a:pt x="9" y="1"/>
                      <a:pt x="10" y="1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" name="Freeform 56">
                <a:extLst>
                  <a:ext uri="{FF2B5EF4-FFF2-40B4-BE49-F238E27FC236}">
                    <a16:creationId xmlns:a16="http://schemas.microsoft.com/office/drawing/2014/main" id="{32C0DF12-3149-4A96-ADBA-A2BA36AC71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02892" y="1063369"/>
                <a:ext cx="120513" cy="80342"/>
              </a:xfrm>
              <a:custGeom>
                <a:avLst/>
                <a:gdLst>
                  <a:gd name="T0" fmla="*/ 10 w 23"/>
                  <a:gd name="T1" fmla="*/ 15 h 15"/>
                  <a:gd name="T2" fmla="*/ 5 w 23"/>
                  <a:gd name="T3" fmla="*/ 13 h 15"/>
                  <a:gd name="T4" fmla="*/ 4 w 23"/>
                  <a:gd name="T5" fmla="*/ 9 h 15"/>
                  <a:gd name="T6" fmla="*/ 13 w 23"/>
                  <a:gd name="T7" fmla="*/ 4 h 15"/>
                  <a:gd name="T8" fmla="*/ 21 w 23"/>
                  <a:gd name="T9" fmla="*/ 2 h 15"/>
                  <a:gd name="T10" fmla="*/ 16 w 23"/>
                  <a:gd name="T11" fmla="*/ 7 h 15"/>
                  <a:gd name="T12" fmla="*/ 18 w 23"/>
                  <a:gd name="T13" fmla="*/ 10 h 15"/>
                  <a:gd name="T14" fmla="*/ 20 w 23"/>
                  <a:gd name="T15" fmla="*/ 11 h 15"/>
                  <a:gd name="T16" fmla="*/ 17 w 23"/>
                  <a:gd name="T17" fmla="*/ 13 h 15"/>
                  <a:gd name="T18" fmla="*/ 10 w 23"/>
                  <a:gd name="T1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15">
                    <a:moveTo>
                      <a:pt x="10" y="15"/>
                    </a:moveTo>
                    <a:cubicBezTo>
                      <a:pt x="8" y="14"/>
                      <a:pt x="6" y="14"/>
                      <a:pt x="5" y="13"/>
                    </a:cubicBezTo>
                    <a:cubicBezTo>
                      <a:pt x="2" y="12"/>
                      <a:pt x="0" y="10"/>
                      <a:pt x="4" y="9"/>
                    </a:cubicBezTo>
                    <a:cubicBezTo>
                      <a:pt x="7" y="8"/>
                      <a:pt x="10" y="5"/>
                      <a:pt x="13" y="4"/>
                    </a:cubicBezTo>
                    <a:cubicBezTo>
                      <a:pt x="16" y="4"/>
                      <a:pt x="20" y="0"/>
                      <a:pt x="21" y="2"/>
                    </a:cubicBezTo>
                    <a:cubicBezTo>
                      <a:pt x="23" y="4"/>
                      <a:pt x="18" y="5"/>
                      <a:pt x="16" y="7"/>
                    </a:cubicBezTo>
                    <a:cubicBezTo>
                      <a:pt x="14" y="9"/>
                      <a:pt x="16" y="10"/>
                      <a:pt x="18" y="10"/>
                    </a:cubicBezTo>
                    <a:cubicBezTo>
                      <a:pt x="19" y="10"/>
                      <a:pt x="20" y="10"/>
                      <a:pt x="20" y="11"/>
                    </a:cubicBezTo>
                    <a:cubicBezTo>
                      <a:pt x="20" y="14"/>
                      <a:pt x="18" y="13"/>
                      <a:pt x="17" y="13"/>
                    </a:cubicBezTo>
                    <a:cubicBezTo>
                      <a:pt x="15" y="14"/>
                      <a:pt x="12" y="14"/>
                      <a:pt x="10" y="15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" name="Freeform 58">
                <a:extLst>
                  <a:ext uri="{FF2B5EF4-FFF2-40B4-BE49-F238E27FC236}">
                    <a16:creationId xmlns:a16="http://schemas.microsoft.com/office/drawing/2014/main" id="{83D68FD1-1CC3-4C14-BE9C-2220195FD2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9277" y="3897663"/>
                <a:ext cx="53561" cy="95965"/>
              </a:xfrm>
              <a:custGeom>
                <a:avLst/>
                <a:gdLst>
                  <a:gd name="T0" fmla="*/ 0 w 10"/>
                  <a:gd name="T1" fmla="*/ 11 h 18"/>
                  <a:gd name="T2" fmla="*/ 1 w 10"/>
                  <a:gd name="T3" fmla="*/ 6 h 18"/>
                  <a:gd name="T4" fmla="*/ 3 w 10"/>
                  <a:gd name="T5" fmla="*/ 0 h 18"/>
                  <a:gd name="T6" fmla="*/ 9 w 10"/>
                  <a:gd name="T7" fmla="*/ 5 h 18"/>
                  <a:gd name="T8" fmla="*/ 10 w 10"/>
                  <a:gd name="T9" fmla="*/ 11 h 18"/>
                  <a:gd name="T10" fmla="*/ 5 w 10"/>
                  <a:gd name="T11" fmla="*/ 18 h 18"/>
                  <a:gd name="T12" fmla="*/ 0 w 10"/>
                  <a:gd name="T13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8">
                    <a:moveTo>
                      <a:pt x="0" y="11"/>
                    </a:moveTo>
                    <a:cubicBezTo>
                      <a:pt x="0" y="9"/>
                      <a:pt x="0" y="8"/>
                      <a:pt x="1" y="6"/>
                    </a:cubicBezTo>
                    <a:cubicBezTo>
                      <a:pt x="2" y="4"/>
                      <a:pt x="1" y="1"/>
                      <a:pt x="3" y="0"/>
                    </a:cubicBezTo>
                    <a:cubicBezTo>
                      <a:pt x="6" y="0"/>
                      <a:pt x="7" y="3"/>
                      <a:pt x="9" y="5"/>
                    </a:cubicBezTo>
                    <a:cubicBezTo>
                      <a:pt x="10" y="7"/>
                      <a:pt x="10" y="9"/>
                      <a:pt x="10" y="11"/>
                    </a:cubicBezTo>
                    <a:cubicBezTo>
                      <a:pt x="10" y="15"/>
                      <a:pt x="8" y="18"/>
                      <a:pt x="5" y="18"/>
                    </a:cubicBezTo>
                    <a:cubicBezTo>
                      <a:pt x="0" y="18"/>
                      <a:pt x="1" y="14"/>
                      <a:pt x="0" y="11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" name="Freeform 61">
                <a:extLst>
                  <a:ext uri="{FF2B5EF4-FFF2-40B4-BE49-F238E27FC236}">
                    <a16:creationId xmlns:a16="http://schemas.microsoft.com/office/drawing/2014/main" id="{B83159BE-25BA-4DA2-8879-982A7C2673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16246" y="1449457"/>
                <a:ext cx="116050" cy="42404"/>
              </a:xfrm>
              <a:custGeom>
                <a:avLst/>
                <a:gdLst>
                  <a:gd name="T0" fmla="*/ 14 w 22"/>
                  <a:gd name="T1" fmla="*/ 7 h 8"/>
                  <a:gd name="T2" fmla="*/ 2 w 22"/>
                  <a:gd name="T3" fmla="*/ 3 h 8"/>
                  <a:gd name="T4" fmla="*/ 1 w 22"/>
                  <a:gd name="T5" fmla="*/ 0 h 8"/>
                  <a:gd name="T6" fmla="*/ 3 w 22"/>
                  <a:gd name="T7" fmla="*/ 0 h 8"/>
                  <a:gd name="T8" fmla="*/ 18 w 22"/>
                  <a:gd name="T9" fmla="*/ 2 h 8"/>
                  <a:gd name="T10" fmla="*/ 21 w 22"/>
                  <a:gd name="T11" fmla="*/ 5 h 8"/>
                  <a:gd name="T12" fmla="*/ 18 w 22"/>
                  <a:gd name="T13" fmla="*/ 7 h 8"/>
                  <a:gd name="T14" fmla="*/ 14 w 22"/>
                  <a:gd name="T15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8">
                    <a:moveTo>
                      <a:pt x="14" y="7"/>
                    </a:moveTo>
                    <a:cubicBezTo>
                      <a:pt x="9" y="8"/>
                      <a:pt x="5" y="6"/>
                      <a:pt x="2" y="3"/>
                    </a:cubicBezTo>
                    <a:cubicBezTo>
                      <a:pt x="1" y="3"/>
                      <a:pt x="0" y="1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8" y="1"/>
                      <a:pt x="13" y="2"/>
                      <a:pt x="18" y="2"/>
                    </a:cubicBezTo>
                    <a:cubicBezTo>
                      <a:pt x="19" y="3"/>
                      <a:pt x="22" y="2"/>
                      <a:pt x="21" y="5"/>
                    </a:cubicBezTo>
                    <a:cubicBezTo>
                      <a:pt x="21" y="6"/>
                      <a:pt x="20" y="7"/>
                      <a:pt x="18" y="7"/>
                    </a:cubicBezTo>
                    <a:cubicBezTo>
                      <a:pt x="17" y="7"/>
                      <a:pt x="15" y="7"/>
                      <a:pt x="14" y="7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" name="Freeform 63">
                <a:extLst>
                  <a:ext uri="{FF2B5EF4-FFF2-40B4-BE49-F238E27FC236}">
                    <a16:creationId xmlns:a16="http://schemas.microsoft.com/office/drawing/2014/main" id="{EE1FBFAA-3D66-4914-9DCE-CB0866E01F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55226" y="3426768"/>
                <a:ext cx="53561" cy="89269"/>
              </a:xfrm>
              <a:custGeom>
                <a:avLst/>
                <a:gdLst>
                  <a:gd name="T0" fmla="*/ 9 w 10"/>
                  <a:gd name="T1" fmla="*/ 6 h 17"/>
                  <a:gd name="T2" fmla="*/ 7 w 10"/>
                  <a:gd name="T3" fmla="*/ 12 h 17"/>
                  <a:gd name="T4" fmla="*/ 2 w 10"/>
                  <a:gd name="T5" fmla="*/ 16 h 17"/>
                  <a:gd name="T6" fmla="*/ 1 w 10"/>
                  <a:gd name="T7" fmla="*/ 10 h 17"/>
                  <a:gd name="T8" fmla="*/ 3 w 10"/>
                  <a:gd name="T9" fmla="*/ 3 h 17"/>
                  <a:gd name="T10" fmla="*/ 7 w 10"/>
                  <a:gd name="T11" fmla="*/ 0 h 17"/>
                  <a:gd name="T12" fmla="*/ 9 w 10"/>
                  <a:gd name="T13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7">
                    <a:moveTo>
                      <a:pt x="9" y="6"/>
                    </a:moveTo>
                    <a:cubicBezTo>
                      <a:pt x="9" y="8"/>
                      <a:pt x="8" y="10"/>
                      <a:pt x="7" y="12"/>
                    </a:cubicBezTo>
                    <a:cubicBezTo>
                      <a:pt x="6" y="14"/>
                      <a:pt x="5" y="17"/>
                      <a:pt x="2" y="16"/>
                    </a:cubicBezTo>
                    <a:cubicBezTo>
                      <a:pt x="0" y="15"/>
                      <a:pt x="0" y="12"/>
                      <a:pt x="1" y="10"/>
                    </a:cubicBezTo>
                    <a:cubicBezTo>
                      <a:pt x="1" y="8"/>
                      <a:pt x="2" y="6"/>
                      <a:pt x="3" y="3"/>
                    </a:cubicBezTo>
                    <a:cubicBezTo>
                      <a:pt x="4" y="2"/>
                      <a:pt x="5" y="0"/>
                      <a:pt x="7" y="0"/>
                    </a:cubicBezTo>
                    <a:cubicBezTo>
                      <a:pt x="9" y="1"/>
                      <a:pt x="10" y="3"/>
                      <a:pt x="9" y="6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" name="Freeform 64">
                <a:extLst>
                  <a:ext uri="{FF2B5EF4-FFF2-40B4-BE49-F238E27FC236}">
                    <a16:creationId xmlns:a16="http://schemas.microsoft.com/office/drawing/2014/main" id="{0D2A011F-7F49-483A-ABEC-147E3FA764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25266" y="3156729"/>
                <a:ext cx="66952" cy="84806"/>
              </a:xfrm>
              <a:custGeom>
                <a:avLst/>
                <a:gdLst>
                  <a:gd name="T0" fmla="*/ 5 w 13"/>
                  <a:gd name="T1" fmla="*/ 10 h 16"/>
                  <a:gd name="T2" fmla="*/ 5 w 13"/>
                  <a:gd name="T3" fmla="*/ 7 h 16"/>
                  <a:gd name="T4" fmla="*/ 2 w 13"/>
                  <a:gd name="T5" fmla="*/ 4 h 16"/>
                  <a:gd name="T6" fmla="*/ 9 w 13"/>
                  <a:gd name="T7" fmla="*/ 1 h 16"/>
                  <a:gd name="T8" fmla="*/ 12 w 13"/>
                  <a:gd name="T9" fmla="*/ 7 h 16"/>
                  <a:gd name="T10" fmla="*/ 10 w 13"/>
                  <a:gd name="T11" fmla="*/ 12 h 16"/>
                  <a:gd name="T12" fmla="*/ 6 w 13"/>
                  <a:gd name="T13" fmla="*/ 15 h 16"/>
                  <a:gd name="T14" fmla="*/ 5 w 13"/>
                  <a:gd name="T15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6">
                    <a:moveTo>
                      <a:pt x="5" y="10"/>
                    </a:moveTo>
                    <a:cubicBezTo>
                      <a:pt x="6" y="9"/>
                      <a:pt x="6" y="8"/>
                      <a:pt x="5" y="7"/>
                    </a:cubicBezTo>
                    <a:cubicBezTo>
                      <a:pt x="3" y="6"/>
                      <a:pt x="0" y="7"/>
                      <a:pt x="2" y="4"/>
                    </a:cubicBezTo>
                    <a:cubicBezTo>
                      <a:pt x="4" y="2"/>
                      <a:pt x="6" y="0"/>
                      <a:pt x="9" y="1"/>
                    </a:cubicBezTo>
                    <a:cubicBezTo>
                      <a:pt x="11" y="2"/>
                      <a:pt x="13" y="4"/>
                      <a:pt x="12" y="7"/>
                    </a:cubicBezTo>
                    <a:cubicBezTo>
                      <a:pt x="12" y="9"/>
                      <a:pt x="11" y="10"/>
                      <a:pt x="10" y="12"/>
                    </a:cubicBezTo>
                    <a:cubicBezTo>
                      <a:pt x="10" y="14"/>
                      <a:pt x="9" y="16"/>
                      <a:pt x="6" y="15"/>
                    </a:cubicBezTo>
                    <a:cubicBezTo>
                      <a:pt x="4" y="14"/>
                      <a:pt x="4" y="12"/>
                      <a:pt x="5" y="10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" name="Freeform 65">
                <a:extLst>
                  <a:ext uri="{FF2B5EF4-FFF2-40B4-BE49-F238E27FC236}">
                    <a16:creationId xmlns:a16="http://schemas.microsoft.com/office/drawing/2014/main" id="{7F1CFDED-8618-461B-AF49-4FC9177EDE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13401" y="1657008"/>
                <a:ext cx="89269" cy="51330"/>
              </a:xfrm>
              <a:custGeom>
                <a:avLst/>
                <a:gdLst>
                  <a:gd name="T0" fmla="*/ 5 w 17"/>
                  <a:gd name="T1" fmla="*/ 9 h 10"/>
                  <a:gd name="T2" fmla="*/ 0 w 17"/>
                  <a:gd name="T3" fmla="*/ 7 h 10"/>
                  <a:gd name="T4" fmla="*/ 4 w 17"/>
                  <a:gd name="T5" fmla="*/ 2 h 10"/>
                  <a:gd name="T6" fmla="*/ 6 w 17"/>
                  <a:gd name="T7" fmla="*/ 2 h 10"/>
                  <a:gd name="T8" fmla="*/ 16 w 17"/>
                  <a:gd name="T9" fmla="*/ 4 h 10"/>
                  <a:gd name="T10" fmla="*/ 16 w 17"/>
                  <a:gd name="T11" fmla="*/ 6 h 10"/>
                  <a:gd name="T12" fmla="*/ 8 w 17"/>
                  <a:gd name="T13" fmla="*/ 9 h 10"/>
                  <a:gd name="T14" fmla="*/ 5 w 17"/>
                  <a:gd name="T15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10">
                    <a:moveTo>
                      <a:pt x="5" y="9"/>
                    </a:moveTo>
                    <a:cubicBezTo>
                      <a:pt x="4" y="8"/>
                      <a:pt x="1" y="10"/>
                      <a:pt x="0" y="7"/>
                    </a:cubicBezTo>
                    <a:cubicBezTo>
                      <a:pt x="0" y="4"/>
                      <a:pt x="3" y="4"/>
                      <a:pt x="4" y="2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10" y="0"/>
                      <a:pt x="13" y="2"/>
                      <a:pt x="16" y="4"/>
                    </a:cubicBezTo>
                    <a:cubicBezTo>
                      <a:pt x="16" y="4"/>
                      <a:pt x="17" y="6"/>
                      <a:pt x="16" y="6"/>
                    </a:cubicBezTo>
                    <a:cubicBezTo>
                      <a:pt x="14" y="8"/>
                      <a:pt x="11" y="9"/>
                      <a:pt x="8" y="9"/>
                    </a:cubicBezTo>
                    <a:cubicBezTo>
                      <a:pt x="7" y="9"/>
                      <a:pt x="6" y="9"/>
                      <a:pt x="5" y="9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" name="Freeform 66">
                <a:extLst>
                  <a:ext uri="{FF2B5EF4-FFF2-40B4-BE49-F238E27FC236}">
                    <a16:creationId xmlns:a16="http://schemas.microsoft.com/office/drawing/2014/main" id="{55103E4C-99A3-4854-8871-A1028E8F5A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33857" y="3580757"/>
                <a:ext cx="62488" cy="58025"/>
              </a:xfrm>
              <a:custGeom>
                <a:avLst/>
                <a:gdLst>
                  <a:gd name="T0" fmla="*/ 12 w 12"/>
                  <a:gd name="T1" fmla="*/ 3 h 11"/>
                  <a:gd name="T2" fmla="*/ 5 w 12"/>
                  <a:gd name="T3" fmla="*/ 11 h 11"/>
                  <a:gd name="T4" fmla="*/ 0 w 12"/>
                  <a:gd name="T5" fmla="*/ 7 h 11"/>
                  <a:gd name="T6" fmla="*/ 10 w 12"/>
                  <a:gd name="T7" fmla="*/ 0 h 11"/>
                  <a:gd name="T8" fmla="*/ 12 w 12"/>
                  <a:gd name="T9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12" y="3"/>
                    </a:moveTo>
                    <a:cubicBezTo>
                      <a:pt x="12" y="6"/>
                      <a:pt x="7" y="11"/>
                      <a:pt x="5" y="11"/>
                    </a:cubicBezTo>
                    <a:cubicBezTo>
                      <a:pt x="2" y="11"/>
                      <a:pt x="1" y="9"/>
                      <a:pt x="0" y="7"/>
                    </a:cubicBezTo>
                    <a:cubicBezTo>
                      <a:pt x="0" y="5"/>
                      <a:pt x="8" y="0"/>
                      <a:pt x="10" y="0"/>
                    </a:cubicBezTo>
                    <a:cubicBezTo>
                      <a:pt x="12" y="0"/>
                      <a:pt x="12" y="1"/>
                      <a:pt x="12" y="3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" name="Freeform 67">
                <a:extLst>
                  <a:ext uri="{FF2B5EF4-FFF2-40B4-BE49-F238E27FC236}">
                    <a16:creationId xmlns:a16="http://schemas.microsoft.com/office/drawing/2014/main" id="{FE2B7786-0CD1-478B-BF76-E107F3969A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42172" y="1529799"/>
                <a:ext cx="78111" cy="46867"/>
              </a:xfrm>
              <a:custGeom>
                <a:avLst/>
                <a:gdLst>
                  <a:gd name="T0" fmla="*/ 0 w 15"/>
                  <a:gd name="T1" fmla="*/ 5 h 9"/>
                  <a:gd name="T2" fmla="*/ 2 w 15"/>
                  <a:gd name="T3" fmla="*/ 3 h 9"/>
                  <a:gd name="T4" fmla="*/ 14 w 15"/>
                  <a:gd name="T5" fmla="*/ 5 h 9"/>
                  <a:gd name="T6" fmla="*/ 12 w 15"/>
                  <a:gd name="T7" fmla="*/ 9 h 9"/>
                  <a:gd name="T8" fmla="*/ 1 w 15"/>
                  <a:gd name="T9" fmla="*/ 7 h 9"/>
                  <a:gd name="T10" fmla="*/ 0 w 15"/>
                  <a:gd name="T1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9">
                    <a:moveTo>
                      <a:pt x="0" y="5"/>
                    </a:moveTo>
                    <a:cubicBezTo>
                      <a:pt x="1" y="4"/>
                      <a:pt x="1" y="4"/>
                      <a:pt x="2" y="3"/>
                    </a:cubicBezTo>
                    <a:cubicBezTo>
                      <a:pt x="5" y="0"/>
                      <a:pt x="12" y="1"/>
                      <a:pt x="14" y="5"/>
                    </a:cubicBezTo>
                    <a:cubicBezTo>
                      <a:pt x="15" y="7"/>
                      <a:pt x="15" y="9"/>
                      <a:pt x="12" y="9"/>
                    </a:cubicBezTo>
                    <a:cubicBezTo>
                      <a:pt x="8" y="9"/>
                      <a:pt x="5" y="8"/>
                      <a:pt x="1" y="7"/>
                    </a:cubicBezTo>
                    <a:cubicBezTo>
                      <a:pt x="1" y="7"/>
                      <a:pt x="0" y="6"/>
                      <a:pt x="0" y="5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" name="Freeform 71">
                <a:extLst>
                  <a:ext uri="{FF2B5EF4-FFF2-40B4-BE49-F238E27FC236}">
                    <a16:creationId xmlns:a16="http://schemas.microsoft.com/office/drawing/2014/main" id="{C23F1C5B-0A9B-4480-8A32-2AE113CE82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0186" y="1110234"/>
                <a:ext cx="69184" cy="42404"/>
              </a:xfrm>
              <a:custGeom>
                <a:avLst/>
                <a:gdLst>
                  <a:gd name="T0" fmla="*/ 5 w 13"/>
                  <a:gd name="T1" fmla="*/ 8 h 8"/>
                  <a:gd name="T2" fmla="*/ 1 w 13"/>
                  <a:gd name="T3" fmla="*/ 6 h 8"/>
                  <a:gd name="T4" fmla="*/ 7 w 13"/>
                  <a:gd name="T5" fmla="*/ 0 h 8"/>
                  <a:gd name="T6" fmla="*/ 13 w 13"/>
                  <a:gd name="T7" fmla="*/ 3 h 8"/>
                  <a:gd name="T8" fmla="*/ 5 w 13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5" y="8"/>
                    </a:moveTo>
                    <a:cubicBezTo>
                      <a:pt x="3" y="8"/>
                      <a:pt x="0" y="8"/>
                      <a:pt x="1" y="6"/>
                    </a:cubicBezTo>
                    <a:cubicBezTo>
                      <a:pt x="1" y="3"/>
                      <a:pt x="3" y="0"/>
                      <a:pt x="7" y="0"/>
                    </a:cubicBezTo>
                    <a:cubicBezTo>
                      <a:pt x="9" y="0"/>
                      <a:pt x="13" y="1"/>
                      <a:pt x="13" y="3"/>
                    </a:cubicBezTo>
                    <a:cubicBezTo>
                      <a:pt x="12" y="7"/>
                      <a:pt x="8" y="8"/>
                      <a:pt x="5" y="8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" name="Freeform 72">
                <a:extLst>
                  <a:ext uri="{FF2B5EF4-FFF2-40B4-BE49-F238E27FC236}">
                    <a16:creationId xmlns:a16="http://schemas.microsoft.com/office/drawing/2014/main" id="{64DD5450-ABFC-4A3B-B2C9-44479CBD14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39455" y="1078990"/>
                <a:ext cx="62488" cy="49098"/>
              </a:xfrm>
              <a:custGeom>
                <a:avLst/>
                <a:gdLst>
                  <a:gd name="T0" fmla="*/ 5 w 12"/>
                  <a:gd name="T1" fmla="*/ 9 h 9"/>
                  <a:gd name="T2" fmla="*/ 0 w 12"/>
                  <a:gd name="T3" fmla="*/ 6 h 9"/>
                  <a:gd name="T4" fmla="*/ 8 w 12"/>
                  <a:gd name="T5" fmla="*/ 1 h 9"/>
                  <a:gd name="T6" fmla="*/ 12 w 12"/>
                  <a:gd name="T7" fmla="*/ 4 h 9"/>
                  <a:gd name="T8" fmla="*/ 5 w 12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5" y="9"/>
                    </a:moveTo>
                    <a:cubicBezTo>
                      <a:pt x="3" y="8"/>
                      <a:pt x="0" y="9"/>
                      <a:pt x="0" y="6"/>
                    </a:cubicBezTo>
                    <a:cubicBezTo>
                      <a:pt x="1" y="2"/>
                      <a:pt x="5" y="2"/>
                      <a:pt x="8" y="1"/>
                    </a:cubicBezTo>
                    <a:cubicBezTo>
                      <a:pt x="10" y="0"/>
                      <a:pt x="12" y="2"/>
                      <a:pt x="12" y="4"/>
                    </a:cubicBezTo>
                    <a:cubicBezTo>
                      <a:pt x="12" y="9"/>
                      <a:pt x="8" y="8"/>
                      <a:pt x="5" y="9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" name="Freeform 74">
                <a:extLst>
                  <a:ext uri="{FF2B5EF4-FFF2-40B4-BE49-F238E27FC236}">
                    <a16:creationId xmlns:a16="http://schemas.microsoft.com/office/drawing/2014/main" id="{EA2649F2-9AA9-4757-8829-2B135A50F4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26586" y="1777522"/>
                <a:ext cx="58025" cy="46867"/>
              </a:xfrm>
              <a:custGeom>
                <a:avLst/>
                <a:gdLst>
                  <a:gd name="T0" fmla="*/ 11 w 11"/>
                  <a:gd name="T1" fmla="*/ 4 h 9"/>
                  <a:gd name="T2" fmla="*/ 5 w 11"/>
                  <a:gd name="T3" fmla="*/ 8 h 9"/>
                  <a:gd name="T4" fmla="*/ 0 w 11"/>
                  <a:gd name="T5" fmla="*/ 6 h 9"/>
                  <a:gd name="T6" fmla="*/ 4 w 11"/>
                  <a:gd name="T7" fmla="*/ 1 h 9"/>
                  <a:gd name="T8" fmla="*/ 11 w 11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11" y="4"/>
                    </a:moveTo>
                    <a:cubicBezTo>
                      <a:pt x="10" y="6"/>
                      <a:pt x="7" y="7"/>
                      <a:pt x="5" y="8"/>
                    </a:cubicBezTo>
                    <a:cubicBezTo>
                      <a:pt x="3" y="8"/>
                      <a:pt x="0" y="9"/>
                      <a:pt x="0" y="6"/>
                    </a:cubicBezTo>
                    <a:cubicBezTo>
                      <a:pt x="0" y="3"/>
                      <a:pt x="1" y="1"/>
                      <a:pt x="4" y="1"/>
                    </a:cubicBezTo>
                    <a:cubicBezTo>
                      <a:pt x="7" y="0"/>
                      <a:pt x="9" y="1"/>
                      <a:pt x="11" y="4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" name="Freeform 76">
                <a:extLst>
                  <a:ext uri="{FF2B5EF4-FFF2-40B4-BE49-F238E27FC236}">
                    <a16:creationId xmlns:a16="http://schemas.microsoft.com/office/drawing/2014/main" id="{8FA96798-E469-4BB5-8F8D-E250A8ADC7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9759" y="1148175"/>
                <a:ext cx="62488" cy="31244"/>
              </a:xfrm>
              <a:custGeom>
                <a:avLst/>
                <a:gdLst>
                  <a:gd name="T0" fmla="*/ 5 w 12"/>
                  <a:gd name="T1" fmla="*/ 4 h 6"/>
                  <a:gd name="T2" fmla="*/ 3 w 12"/>
                  <a:gd name="T3" fmla="*/ 5 h 6"/>
                  <a:gd name="T4" fmla="*/ 0 w 12"/>
                  <a:gd name="T5" fmla="*/ 4 h 6"/>
                  <a:gd name="T6" fmla="*/ 2 w 12"/>
                  <a:gd name="T7" fmla="*/ 2 h 6"/>
                  <a:gd name="T8" fmla="*/ 5 w 12"/>
                  <a:gd name="T9" fmla="*/ 1 h 6"/>
                  <a:gd name="T10" fmla="*/ 12 w 12"/>
                  <a:gd name="T11" fmla="*/ 2 h 6"/>
                  <a:gd name="T12" fmla="*/ 12 w 12"/>
                  <a:gd name="T13" fmla="*/ 3 h 6"/>
                  <a:gd name="T14" fmla="*/ 5 w 12"/>
                  <a:gd name="T1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6">
                    <a:moveTo>
                      <a:pt x="5" y="4"/>
                    </a:moveTo>
                    <a:cubicBezTo>
                      <a:pt x="4" y="5"/>
                      <a:pt x="4" y="5"/>
                      <a:pt x="3" y="5"/>
                    </a:cubicBezTo>
                    <a:cubicBezTo>
                      <a:pt x="2" y="5"/>
                      <a:pt x="0" y="5"/>
                      <a:pt x="0" y="4"/>
                    </a:cubicBezTo>
                    <a:cubicBezTo>
                      <a:pt x="0" y="3"/>
                      <a:pt x="1" y="2"/>
                      <a:pt x="2" y="2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7" y="1"/>
                      <a:pt x="10" y="0"/>
                      <a:pt x="12" y="2"/>
                    </a:cubicBezTo>
                    <a:cubicBezTo>
                      <a:pt x="12" y="2"/>
                      <a:pt x="12" y="3"/>
                      <a:pt x="12" y="3"/>
                    </a:cubicBezTo>
                    <a:cubicBezTo>
                      <a:pt x="10" y="6"/>
                      <a:pt x="8" y="5"/>
                      <a:pt x="5" y="4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" name="Freeform 77">
                <a:extLst>
                  <a:ext uri="{FF2B5EF4-FFF2-40B4-BE49-F238E27FC236}">
                    <a16:creationId xmlns:a16="http://schemas.microsoft.com/office/drawing/2014/main" id="{C7B31BB8-DF22-40F5-AC3B-40005261CE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71276" y="3808394"/>
                <a:ext cx="42404" cy="58025"/>
              </a:xfrm>
              <a:custGeom>
                <a:avLst/>
                <a:gdLst>
                  <a:gd name="T0" fmla="*/ 3 w 8"/>
                  <a:gd name="T1" fmla="*/ 3 h 11"/>
                  <a:gd name="T2" fmla="*/ 4 w 8"/>
                  <a:gd name="T3" fmla="*/ 0 h 11"/>
                  <a:gd name="T4" fmla="*/ 7 w 8"/>
                  <a:gd name="T5" fmla="*/ 6 h 11"/>
                  <a:gd name="T6" fmla="*/ 4 w 8"/>
                  <a:gd name="T7" fmla="*/ 11 h 11"/>
                  <a:gd name="T8" fmla="*/ 3 w 8"/>
                  <a:gd name="T9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3" y="3"/>
                    </a:moveTo>
                    <a:cubicBezTo>
                      <a:pt x="3" y="3"/>
                      <a:pt x="0" y="0"/>
                      <a:pt x="4" y="0"/>
                    </a:cubicBezTo>
                    <a:cubicBezTo>
                      <a:pt x="7" y="1"/>
                      <a:pt x="7" y="4"/>
                      <a:pt x="7" y="6"/>
                    </a:cubicBezTo>
                    <a:cubicBezTo>
                      <a:pt x="8" y="8"/>
                      <a:pt x="5" y="9"/>
                      <a:pt x="4" y="11"/>
                    </a:cubicBezTo>
                    <a:cubicBezTo>
                      <a:pt x="2" y="9"/>
                      <a:pt x="1" y="7"/>
                      <a:pt x="3" y="3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" name="Freeform 79">
                <a:extLst>
                  <a:ext uri="{FF2B5EF4-FFF2-40B4-BE49-F238E27FC236}">
                    <a16:creationId xmlns:a16="http://schemas.microsoft.com/office/drawing/2014/main" id="{51C2A23E-77C0-429E-8FBE-0294970C75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50336" y="4388643"/>
                <a:ext cx="73648" cy="26781"/>
              </a:xfrm>
              <a:custGeom>
                <a:avLst/>
                <a:gdLst>
                  <a:gd name="T0" fmla="*/ 7 w 14"/>
                  <a:gd name="T1" fmla="*/ 1 h 5"/>
                  <a:gd name="T2" fmla="*/ 14 w 14"/>
                  <a:gd name="T3" fmla="*/ 2 h 5"/>
                  <a:gd name="T4" fmla="*/ 14 w 14"/>
                  <a:gd name="T5" fmla="*/ 3 h 5"/>
                  <a:gd name="T6" fmla="*/ 6 w 14"/>
                  <a:gd name="T7" fmla="*/ 5 h 5"/>
                  <a:gd name="T8" fmla="*/ 4 w 14"/>
                  <a:gd name="T9" fmla="*/ 4 h 5"/>
                  <a:gd name="T10" fmla="*/ 0 w 14"/>
                  <a:gd name="T11" fmla="*/ 2 h 5"/>
                  <a:gd name="T12" fmla="*/ 4 w 14"/>
                  <a:gd name="T13" fmla="*/ 2 h 5"/>
                  <a:gd name="T14" fmla="*/ 7 w 14"/>
                  <a:gd name="T15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5">
                    <a:moveTo>
                      <a:pt x="7" y="1"/>
                    </a:moveTo>
                    <a:cubicBezTo>
                      <a:pt x="9" y="2"/>
                      <a:pt x="12" y="0"/>
                      <a:pt x="14" y="2"/>
                    </a:cubicBezTo>
                    <a:cubicBezTo>
                      <a:pt x="14" y="2"/>
                      <a:pt x="14" y="3"/>
                      <a:pt x="14" y="3"/>
                    </a:cubicBezTo>
                    <a:cubicBezTo>
                      <a:pt x="11" y="4"/>
                      <a:pt x="9" y="5"/>
                      <a:pt x="6" y="5"/>
                    </a:cubicBezTo>
                    <a:cubicBezTo>
                      <a:pt x="5" y="5"/>
                      <a:pt x="5" y="4"/>
                      <a:pt x="4" y="4"/>
                    </a:cubicBezTo>
                    <a:cubicBezTo>
                      <a:pt x="3" y="3"/>
                      <a:pt x="0" y="5"/>
                      <a:pt x="0" y="2"/>
                    </a:cubicBezTo>
                    <a:cubicBezTo>
                      <a:pt x="1" y="0"/>
                      <a:pt x="3" y="2"/>
                      <a:pt x="4" y="2"/>
                    </a:cubicBezTo>
                    <a:cubicBezTo>
                      <a:pt x="5" y="2"/>
                      <a:pt x="6" y="2"/>
                      <a:pt x="7" y="1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" name="Freeform 80">
                <a:extLst>
                  <a:ext uri="{FF2B5EF4-FFF2-40B4-BE49-F238E27FC236}">
                    <a16:creationId xmlns:a16="http://schemas.microsoft.com/office/drawing/2014/main" id="{3A1F3860-60CC-492B-A631-243F7F89F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6183" y="1170492"/>
                <a:ext cx="64721" cy="24550"/>
              </a:xfrm>
              <a:custGeom>
                <a:avLst/>
                <a:gdLst>
                  <a:gd name="T0" fmla="*/ 12 w 12"/>
                  <a:gd name="T1" fmla="*/ 5 h 5"/>
                  <a:gd name="T2" fmla="*/ 5 w 12"/>
                  <a:gd name="T3" fmla="*/ 5 h 5"/>
                  <a:gd name="T4" fmla="*/ 1 w 12"/>
                  <a:gd name="T5" fmla="*/ 2 h 5"/>
                  <a:gd name="T6" fmla="*/ 5 w 12"/>
                  <a:gd name="T7" fmla="*/ 0 h 5"/>
                  <a:gd name="T8" fmla="*/ 9 w 12"/>
                  <a:gd name="T9" fmla="*/ 0 h 5"/>
                  <a:gd name="T10" fmla="*/ 9 w 12"/>
                  <a:gd name="T11" fmla="*/ 0 h 5"/>
                  <a:gd name="T12" fmla="*/ 12 w 12"/>
                  <a:gd name="T1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5">
                    <a:moveTo>
                      <a:pt x="12" y="5"/>
                    </a:moveTo>
                    <a:cubicBezTo>
                      <a:pt x="10" y="5"/>
                      <a:pt x="7" y="5"/>
                      <a:pt x="5" y="5"/>
                    </a:cubicBezTo>
                    <a:cubicBezTo>
                      <a:pt x="3" y="5"/>
                      <a:pt x="1" y="5"/>
                      <a:pt x="1" y="2"/>
                    </a:cubicBezTo>
                    <a:cubicBezTo>
                      <a:pt x="0" y="0"/>
                      <a:pt x="3" y="0"/>
                      <a:pt x="5" y="0"/>
                    </a:cubicBezTo>
                    <a:cubicBezTo>
                      <a:pt x="6" y="0"/>
                      <a:pt x="7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2"/>
                      <a:pt x="12" y="2"/>
                      <a:pt x="12" y="5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84" name="Group 86">
              <a:extLst>
                <a:ext uri="{FF2B5EF4-FFF2-40B4-BE49-F238E27FC236}">
                  <a16:creationId xmlns:a16="http://schemas.microsoft.com/office/drawing/2014/main" id="{E783B7F6-231F-4846-8BB5-1BC4D71F1A21}"/>
                </a:ext>
              </a:extLst>
            </p:cNvPr>
            <p:cNvGrpSpPr/>
            <p:nvPr/>
          </p:nvGrpSpPr>
          <p:grpSpPr>
            <a:xfrm>
              <a:off x="123167" y="2721008"/>
              <a:ext cx="2259301" cy="1915799"/>
              <a:chOff x="1065212" y="909379"/>
              <a:chExt cx="4363028" cy="3073089"/>
            </a:xfrm>
            <a:gradFill flip="none" rotWithShape="1">
              <a:gsLst>
                <a:gs pos="52300">
                  <a:srgbClr val="5270CE"/>
                </a:gs>
                <a:gs pos="100000">
                  <a:srgbClr val="01244B"/>
                </a:gs>
                <a:gs pos="0">
                  <a:srgbClr val="01244B"/>
                </a:gs>
              </a:gsLst>
              <a:lin ang="5400000" scaled="1"/>
              <a:tileRect/>
            </a:gradFill>
            <a:effectLst>
              <a:outerShdw blurRad="25400" dir="5400000" algn="t" rotWithShape="0">
                <a:srgbClr val="03011F">
                  <a:alpha val="0"/>
                </a:srgbClr>
              </a:outerShdw>
            </a:effectLst>
          </p:grpSpPr>
          <p:sp>
            <p:nvSpPr>
              <p:cNvPr id="260" name="Freeform 6">
                <a:extLst>
                  <a:ext uri="{FF2B5EF4-FFF2-40B4-BE49-F238E27FC236}">
                    <a16:creationId xmlns:a16="http://schemas.microsoft.com/office/drawing/2014/main" id="{F70D1CCF-16A1-42EB-8BE3-88F89839F8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65212" y="1657008"/>
                <a:ext cx="3164591" cy="2325460"/>
              </a:xfrm>
              <a:custGeom>
                <a:avLst/>
                <a:gdLst>
                  <a:gd name="T0" fmla="*/ 402 w 599"/>
                  <a:gd name="T1" fmla="*/ 25 h 440"/>
                  <a:gd name="T2" fmla="*/ 426 w 599"/>
                  <a:gd name="T3" fmla="*/ 45 h 440"/>
                  <a:gd name="T4" fmla="*/ 453 w 599"/>
                  <a:gd name="T5" fmla="*/ 26 h 440"/>
                  <a:gd name="T6" fmla="*/ 434 w 599"/>
                  <a:gd name="T7" fmla="*/ 53 h 440"/>
                  <a:gd name="T8" fmla="*/ 427 w 599"/>
                  <a:gd name="T9" fmla="*/ 68 h 440"/>
                  <a:gd name="T10" fmla="*/ 388 w 599"/>
                  <a:gd name="T11" fmla="*/ 116 h 440"/>
                  <a:gd name="T12" fmla="*/ 436 w 599"/>
                  <a:gd name="T13" fmla="*/ 143 h 440"/>
                  <a:gd name="T14" fmla="*/ 474 w 599"/>
                  <a:gd name="T15" fmla="*/ 164 h 440"/>
                  <a:gd name="T16" fmla="*/ 476 w 599"/>
                  <a:gd name="T17" fmla="*/ 113 h 440"/>
                  <a:gd name="T18" fmla="*/ 494 w 599"/>
                  <a:gd name="T19" fmla="*/ 89 h 440"/>
                  <a:gd name="T20" fmla="*/ 552 w 599"/>
                  <a:gd name="T21" fmla="*/ 108 h 440"/>
                  <a:gd name="T22" fmla="*/ 583 w 599"/>
                  <a:gd name="T23" fmla="*/ 147 h 440"/>
                  <a:gd name="T24" fmla="*/ 591 w 599"/>
                  <a:gd name="T25" fmla="*/ 172 h 440"/>
                  <a:gd name="T26" fmla="*/ 535 w 599"/>
                  <a:gd name="T27" fmla="*/ 188 h 440"/>
                  <a:gd name="T28" fmla="*/ 548 w 599"/>
                  <a:gd name="T29" fmla="*/ 203 h 440"/>
                  <a:gd name="T30" fmla="*/ 542 w 599"/>
                  <a:gd name="T31" fmla="*/ 221 h 440"/>
                  <a:gd name="T32" fmla="*/ 508 w 599"/>
                  <a:gd name="T33" fmla="*/ 242 h 440"/>
                  <a:gd name="T34" fmla="*/ 468 w 599"/>
                  <a:gd name="T35" fmla="*/ 293 h 440"/>
                  <a:gd name="T36" fmla="*/ 451 w 599"/>
                  <a:gd name="T37" fmla="*/ 318 h 440"/>
                  <a:gd name="T38" fmla="*/ 411 w 599"/>
                  <a:gd name="T39" fmla="*/ 315 h 440"/>
                  <a:gd name="T40" fmla="*/ 394 w 599"/>
                  <a:gd name="T41" fmla="*/ 378 h 440"/>
                  <a:gd name="T42" fmla="*/ 420 w 599"/>
                  <a:gd name="T43" fmla="*/ 390 h 440"/>
                  <a:gd name="T44" fmla="*/ 458 w 599"/>
                  <a:gd name="T45" fmla="*/ 428 h 440"/>
                  <a:gd name="T46" fmla="*/ 471 w 599"/>
                  <a:gd name="T47" fmla="*/ 429 h 440"/>
                  <a:gd name="T48" fmla="*/ 428 w 599"/>
                  <a:gd name="T49" fmla="*/ 406 h 440"/>
                  <a:gd name="T50" fmla="*/ 371 w 599"/>
                  <a:gd name="T51" fmla="*/ 389 h 440"/>
                  <a:gd name="T52" fmla="*/ 293 w 599"/>
                  <a:gd name="T53" fmla="*/ 312 h 440"/>
                  <a:gd name="T54" fmla="*/ 302 w 599"/>
                  <a:gd name="T55" fmla="*/ 342 h 440"/>
                  <a:gd name="T56" fmla="*/ 294 w 599"/>
                  <a:gd name="T57" fmla="*/ 334 h 440"/>
                  <a:gd name="T58" fmla="*/ 244 w 599"/>
                  <a:gd name="T59" fmla="*/ 270 h 440"/>
                  <a:gd name="T60" fmla="*/ 230 w 599"/>
                  <a:gd name="T61" fmla="*/ 200 h 440"/>
                  <a:gd name="T62" fmla="*/ 210 w 599"/>
                  <a:gd name="T63" fmla="*/ 170 h 440"/>
                  <a:gd name="T64" fmla="*/ 184 w 599"/>
                  <a:gd name="T65" fmla="*/ 136 h 440"/>
                  <a:gd name="T66" fmla="*/ 165 w 599"/>
                  <a:gd name="T67" fmla="*/ 121 h 440"/>
                  <a:gd name="T68" fmla="*/ 87 w 599"/>
                  <a:gd name="T69" fmla="*/ 115 h 440"/>
                  <a:gd name="T70" fmla="*/ 85 w 599"/>
                  <a:gd name="T71" fmla="*/ 102 h 440"/>
                  <a:gd name="T72" fmla="*/ 25 w 599"/>
                  <a:gd name="T73" fmla="*/ 148 h 440"/>
                  <a:gd name="T74" fmla="*/ 60 w 599"/>
                  <a:gd name="T75" fmla="*/ 119 h 440"/>
                  <a:gd name="T76" fmla="*/ 27 w 599"/>
                  <a:gd name="T77" fmla="*/ 110 h 440"/>
                  <a:gd name="T78" fmla="*/ 31 w 599"/>
                  <a:gd name="T79" fmla="*/ 82 h 440"/>
                  <a:gd name="T80" fmla="*/ 2 w 599"/>
                  <a:gd name="T81" fmla="*/ 64 h 440"/>
                  <a:gd name="T82" fmla="*/ 31 w 599"/>
                  <a:gd name="T83" fmla="*/ 57 h 440"/>
                  <a:gd name="T84" fmla="*/ 10 w 599"/>
                  <a:gd name="T85" fmla="*/ 32 h 440"/>
                  <a:gd name="T86" fmla="*/ 74 w 599"/>
                  <a:gd name="T87" fmla="*/ 14 h 440"/>
                  <a:gd name="T88" fmla="*/ 172 w 599"/>
                  <a:gd name="T89" fmla="*/ 27 h 440"/>
                  <a:gd name="T90" fmla="*/ 225 w 599"/>
                  <a:gd name="T91" fmla="*/ 22 h 440"/>
                  <a:gd name="T92" fmla="*/ 280 w 599"/>
                  <a:gd name="T93" fmla="*/ 33 h 440"/>
                  <a:gd name="T94" fmla="*/ 298 w 599"/>
                  <a:gd name="T95" fmla="*/ 40 h 440"/>
                  <a:gd name="T96" fmla="*/ 321 w 599"/>
                  <a:gd name="T97" fmla="*/ 38 h 440"/>
                  <a:gd name="T98" fmla="*/ 349 w 599"/>
                  <a:gd name="T99" fmla="*/ 41 h 440"/>
                  <a:gd name="T100" fmla="*/ 380 w 599"/>
                  <a:gd name="T101" fmla="*/ 42 h 440"/>
                  <a:gd name="T102" fmla="*/ 381 w 599"/>
                  <a:gd name="T103" fmla="*/ 22 h 440"/>
                  <a:gd name="T104" fmla="*/ 438 w 599"/>
                  <a:gd name="T105" fmla="*/ 207 h 440"/>
                  <a:gd name="T106" fmla="*/ 404 w 599"/>
                  <a:gd name="T107" fmla="*/ 205 h 440"/>
                  <a:gd name="T108" fmla="*/ 428 w 599"/>
                  <a:gd name="T109" fmla="*/ 239 h 440"/>
                  <a:gd name="T110" fmla="*/ 449 w 599"/>
                  <a:gd name="T111" fmla="*/ 220 h 440"/>
                  <a:gd name="T112" fmla="*/ 465 w 599"/>
                  <a:gd name="T113" fmla="*/ 219 h 440"/>
                  <a:gd name="T114" fmla="*/ 424 w 599"/>
                  <a:gd name="T115" fmla="*/ 231 h 440"/>
                  <a:gd name="T116" fmla="*/ 471 w 599"/>
                  <a:gd name="T117" fmla="*/ 227 h 440"/>
                  <a:gd name="T118" fmla="*/ 451 w 599"/>
                  <a:gd name="T119" fmla="*/ 237 h 440"/>
                  <a:gd name="T120" fmla="*/ 460 w 599"/>
                  <a:gd name="T121" fmla="*/ 234 h 440"/>
                  <a:gd name="T122" fmla="*/ 584 w 599"/>
                  <a:gd name="T123" fmla="*/ 154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99" h="440">
                    <a:moveTo>
                      <a:pt x="387" y="0"/>
                    </a:moveTo>
                    <a:cubicBezTo>
                      <a:pt x="387" y="1"/>
                      <a:pt x="387" y="1"/>
                      <a:pt x="387" y="2"/>
                    </a:cubicBezTo>
                    <a:cubicBezTo>
                      <a:pt x="395" y="3"/>
                      <a:pt x="396" y="12"/>
                      <a:pt x="401" y="16"/>
                    </a:cubicBezTo>
                    <a:cubicBezTo>
                      <a:pt x="403" y="17"/>
                      <a:pt x="403" y="19"/>
                      <a:pt x="401" y="21"/>
                    </a:cubicBezTo>
                    <a:cubicBezTo>
                      <a:pt x="398" y="23"/>
                      <a:pt x="399" y="25"/>
                      <a:pt x="402" y="25"/>
                    </a:cubicBezTo>
                    <a:cubicBezTo>
                      <a:pt x="407" y="25"/>
                      <a:pt x="408" y="29"/>
                      <a:pt x="409" y="32"/>
                    </a:cubicBezTo>
                    <a:cubicBezTo>
                      <a:pt x="411" y="37"/>
                      <a:pt x="412" y="36"/>
                      <a:pt x="414" y="32"/>
                    </a:cubicBezTo>
                    <a:cubicBezTo>
                      <a:pt x="414" y="30"/>
                      <a:pt x="415" y="26"/>
                      <a:pt x="419" y="28"/>
                    </a:cubicBezTo>
                    <a:cubicBezTo>
                      <a:pt x="421" y="30"/>
                      <a:pt x="426" y="32"/>
                      <a:pt x="422" y="37"/>
                    </a:cubicBezTo>
                    <a:cubicBezTo>
                      <a:pt x="420" y="41"/>
                      <a:pt x="423" y="44"/>
                      <a:pt x="426" y="45"/>
                    </a:cubicBezTo>
                    <a:cubicBezTo>
                      <a:pt x="430" y="47"/>
                      <a:pt x="431" y="44"/>
                      <a:pt x="432" y="41"/>
                    </a:cubicBezTo>
                    <a:cubicBezTo>
                      <a:pt x="434" y="38"/>
                      <a:pt x="434" y="34"/>
                      <a:pt x="438" y="32"/>
                    </a:cubicBezTo>
                    <a:cubicBezTo>
                      <a:pt x="441" y="31"/>
                      <a:pt x="439" y="30"/>
                      <a:pt x="438" y="28"/>
                    </a:cubicBezTo>
                    <a:cubicBezTo>
                      <a:pt x="437" y="24"/>
                      <a:pt x="439" y="22"/>
                      <a:pt x="443" y="23"/>
                    </a:cubicBezTo>
                    <a:cubicBezTo>
                      <a:pt x="446" y="24"/>
                      <a:pt x="450" y="24"/>
                      <a:pt x="453" y="26"/>
                    </a:cubicBezTo>
                    <a:cubicBezTo>
                      <a:pt x="457" y="29"/>
                      <a:pt x="462" y="30"/>
                      <a:pt x="456" y="35"/>
                    </a:cubicBezTo>
                    <a:cubicBezTo>
                      <a:pt x="454" y="37"/>
                      <a:pt x="455" y="39"/>
                      <a:pt x="456" y="41"/>
                    </a:cubicBezTo>
                    <a:cubicBezTo>
                      <a:pt x="457" y="43"/>
                      <a:pt x="460" y="44"/>
                      <a:pt x="458" y="46"/>
                    </a:cubicBezTo>
                    <a:cubicBezTo>
                      <a:pt x="457" y="49"/>
                      <a:pt x="454" y="52"/>
                      <a:pt x="451" y="53"/>
                    </a:cubicBezTo>
                    <a:cubicBezTo>
                      <a:pt x="446" y="53"/>
                      <a:pt x="440" y="59"/>
                      <a:pt x="434" y="53"/>
                    </a:cubicBezTo>
                    <a:cubicBezTo>
                      <a:pt x="434" y="52"/>
                      <a:pt x="432" y="52"/>
                      <a:pt x="432" y="54"/>
                    </a:cubicBezTo>
                    <a:cubicBezTo>
                      <a:pt x="434" y="60"/>
                      <a:pt x="429" y="60"/>
                      <a:pt x="426" y="62"/>
                    </a:cubicBezTo>
                    <a:cubicBezTo>
                      <a:pt x="425" y="63"/>
                      <a:pt x="424" y="63"/>
                      <a:pt x="424" y="64"/>
                    </a:cubicBezTo>
                    <a:cubicBezTo>
                      <a:pt x="425" y="64"/>
                      <a:pt x="425" y="64"/>
                      <a:pt x="426" y="64"/>
                    </a:cubicBezTo>
                    <a:cubicBezTo>
                      <a:pt x="429" y="65"/>
                      <a:pt x="429" y="67"/>
                      <a:pt x="427" y="68"/>
                    </a:cubicBezTo>
                    <a:cubicBezTo>
                      <a:pt x="425" y="71"/>
                      <a:pt x="422" y="73"/>
                      <a:pt x="418" y="74"/>
                    </a:cubicBezTo>
                    <a:cubicBezTo>
                      <a:pt x="414" y="75"/>
                      <a:pt x="408" y="76"/>
                      <a:pt x="408" y="82"/>
                    </a:cubicBezTo>
                    <a:cubicBezTo>
                      <a:pt x="408" y="83"/>
                      <a:pt x="407" y="84"/>
                      <a:pt x="405" y="84"/>
                    </a:cubicBezTo>
                    <a:cubicBezTo>
                      <a:pt x="396" y="85"/>
                      <a:pt x="395" y="94"/>
                      <a:pt x="391" y="100"/>
                    </a:cubicBezTo>
                    <a:cubicBezTo>
                      <a:pt x="387" y="104"/>
                      <a:pt x="388" y="110"/>
                      <a:pt x="388" y="116"/>
                    </a:cubicBezTo>
                    <a:cubicBezTo>
                      <a:pt x="388" y="117"/>
                      <a:pt x="388" y="118"/>
                      <a:pt x="390" y="118"/>
                    </a:cubicBezTo>
                    <a:cubicBezTo>
                      <a:pt x="397" y="117"/>
                      <a:pt x="397" y="122"/>
                      <a:pt x="398" y="127"/>
                    </a:cubicBezTo>
                    <a:cubicBezTo>
                      <a:pt x="399" y="130"/>
                      <a:pt x="400" y="133"/>
                      <a:pt x="405" y="130"/>
                    </a:cubicBezTo>
                    <a:cubicBezTo>
                      <a:pt x="406" y="129"/>
                      <a:pt x="408" y="130"/>
                      <a:pt x="410" y="131"/>
                    </a:cubicBezTo>
                    <a:cubicBezTo>
                      <a:pt x="419" y="135"/>
                      <a:pt x="428" y="138"/>
                      <a:pt x="436" y="143"/>
                    </a:cubicBezTo>
                    <a:cubicBezTo>
                      <a:pt x="438" y="145"/>
                      <a:pt x="441" y="145"/>
                      <a:pt x="444" y="145"/>
                    </a:cubicBezTo>
                    <a:cubicBezTo>
                      <a:pt x="453" y="145"/>
                      <a:pt x="454" y="146"/>
                      <a:pt x="454" y="155"/>
                    </a:cubicBezTo>
                    <a:cubicBezTo>
                      <a:pt x="454" y="161"/>
                      <a:pt x="457" y="166"/>
                      <a:pt x="461" y="170"/>
                    </a:cubicBezTo>
                    <a:cubicBezTo>
                      <a:pt x="463" y="172"/>
                      <a:pt x="465" y="175"/>
                      <a:pt x="468" y="173"/>
                    </a:cubicBezTo>
                    <a:cubicBezTo>
                      <a:pt x="472" y="171"/>
                      <a:pt x="474" y="168"/>
                      <a:pt x="474" y="164"/>
                    </a:cubicBezTo>
                    <a:cubicBezTo>
                      <a:pt x="473" y="161"/>
                      <a:pt x="473" y="157"/>
                      <a:pt x="472" y="155"/>
                    </a:cubicBezTo>
                    <a:cubicBezTo>
                      <a:pt x="468" y="150"/>
                      <a:pt x="471" y="149"/>
                      <a:pt x="474" y="147"/>
                    </a:cubicBezTo>
                    <a:cubicBezTo>
                      <a:pt x="484" y="141"/>
                      <a:pt x="486" y="136"/>
                      <a:pt x="478" y="123"/>
                    </a:cubicBezTo>
                    <a:cubicBezTo>
                      <a:pt x="477" y="122"/>
                      <a:pt x="476" y="121"/>
                      <a:pt x="475" y="120"/>
                    </a:cubicBezTo>
                    <a:cubicBezTo>
                      <a:pt x="473" y="117"/>
                      <a:pt x="472" y="115"/>
                      <a:pt x="476" y="113"/>
                    </a:cubicBezTo>
                    <a:cubicBezTo>
                      <a:pt x="478" y="113"/>
                      <a:pt x="480" y="110"/>
                      <a:pt x="479" y="109"/>
                    </a:cubicBezTo>
                    <a:cubicBezTo>
                      <a:pt x="476" y="104"/>
                      <a:pt x="477" y="98"/>
                      <a:pt x="476" y="93"/>
                    </a:cubicBezTo>
                    <a:cubicBezTo>
                      <a:pt x="475" y="88"/>
                      <a:pt x="477" y="86"/>
                      <a:pt x="482" y="86"/>
                    </a:cubicBezTo>
                    <a:cubicBezTo>
                      <a:pt x="484" y="86"/>
                      <a:pt x="486" y="87"/>
                      <a:pt x="488" y="88"/>
                    </a:cubicBezTo>
                    <a:cubicBezTo>
                      <a:pt x="490" y="88"/>
                      <a:pt x="492" y="90"/>
                      <a:pt x="494" y="89"/>
                    </a:cubicBezTo>
                    <a:cubicBezTo>
                      <a:pt x="502" y="85"/>
                      <a:pt x="506" y="92"/>
                      <a:pt x="512" y="96"/>
                    </a:cubicBezTo>
                    <a:cubicBezTo>
                      <a:pt x="519" y="100"/>
                      <a:pt x="523" y="105"/>
                      <a:pt x="525" y="113"/>
                    </a:cubicBezTo>
                    <a:cubicBezTo>
                      <a:pt x="528" y="122"/>
                      <a:pt x="537" y="122"/>
                      <a:pt x="542" y="114"/>
                    </a:cubicBezTo>
                    <a:cubicBezTo>
                      <a:pt x="543" y="113"/>
                      <a:pt x="544" y="111"/>
                      <a:pt x="545" y="109"/>
                    </a:cubicBezTo>
                    <a:cubicBezTo>
                      <a:pt x="547" y="106"/>
                      <a:pt x="549" y="104"/>
                      <a:pt x="552" y="108"/>
                    </a:cubicBezTo>
                    <a:cubicBezTo>
                      <a:pt x="553" y="110"/>
                      <a:pt x="554" y="111"/>
                      <a:pt x="555" y="113"/>
                    </a:cubicBezTo>
                    <a:cubicBezTo>
                      <a:pt x="558" y="118"/>
                      <a:pt x="561" y="124"/>
                      <a:pt x="565" y="128"/>
                    </a:cubicBezTo>
                    <a:cubicBezTo>
                      <a:pt x="566" y="130"/>
                      <a:pt x="566" y="131"/>
                      <a:pt x="565" y="133"/>
                    </a:cubicBezTo>
                    <a:cubicBezTo>
                      <a:pt x="564" y="134"/>
                      <a:pt x="564" y="136"/>
                      <a:pt x="565" y="136"/>
                    </a:cubicBezTo>
                    <a:cubicBezTo>
                      <a:pt x="572" y="138"/>
                      <a:pt x="574" y="148"/>
                      <a:pt x="583" y="147"/>
                    </a:cubicBezTo>
                    <a:cubicBezTo>
                      <a:pt x="586" y="147"/>
                      <a:pt x="588" y="148"/>
                      <a:pt x="586" y="151"/>
                    </a:cubicBezTo>
                    <a:cubicBezTo>
                      <a:pt x="585" y="152"/>
                      <a:pt x="586" y="154"/>
                      <a:pt x="587" y="153"/>
                    </a:cubicBezTo>
                    <a:cubicBezTo>
                      <a:pt x="595" y="152"/>
                      <a:pt x="594" y="159"/>
                      <a:pt x="596" y="163"/>
                    </a:cubicBezTo>
                    <a:cubicBezTo>
                      <a:pt x="599" y="167"/>
                      <a:pt x="593" y="169"/>
                      <a:pt x="591" y="172"/>
                    </a:cubicBezTo>
                    <a:cubicBezTo>
                      <a:pt x="591" y="172"/>
                      <a:pt x="591" y="172"/>
                      <a:pt x="591" y="172"/>
                    </a:cubicBezTo>
                    <a:cubicBezTo>
                      <a:pt x="587" y="172"/>
                      <a:pt x="582" y="173"/>
                      <a:pt x="579" y="176"/>
                    </a:cubicBezTo>
                    <a:cubicBezTo>
                      <a:pt x="575" y="180"/>
                      <a:pt x="571" y="181"/>
                      <a:pt x="566" y="180"/>
                    </a:cubicBezTo>
                    <a:cubicBezTo>
                      <a:pt x="559" y="180"/>
                      <a:pt x="553" y="180"/>
                      <a:pt x="546" y="180"/>
                    </a:cubicBezTo>
                    <a:cubicBezTo>
                      <a:pt x="543" y="180"/>
                      <a:pt x="540" y="181"/>
                      <a:pt x="538" y="183"/>
                    </a:cubicBezTo>
                    <a:cubicBezTo>
                      <a:pt x="537" y="184"/>
                      <a:pt x="536" y="186"/>
                      <a:pt x="535" y="188"/>
                    </a:cubicBezTo>
                    <a:cubicBezTo>
                      <a:pt x="537" y="189"/>
                      <a:pt x="539" y="188"/>
                      <a:pt x="541" y="188"/>
                    </a:cubicBezTo>
                    <a:cubicBezTo>
                      <a:pt x="542" y="188"/>
                      <a:pt x="544" y="188"/>
                      <a:pt x="546" y="188"/>
                    </a:cubicBezTo>
                    <a:cubicBezTo>
                      <a:pt x="548" y="188"/>
                      <a:pt x="551" y="187"/>
                      <a:pt x="552" y="190"/>
                    </a:cubicBezTo>
                    <a:cubicBezTo>
                      <a:pt x="553" y="193"/>
                      <a:pt x="550" y="193"/>
                      <a:pt x="548" y="195"/>
                    </a:cubicBezTo>
                    <a:cubicBezTo>
                      <a:pt x="547" y="197"/>
                      <a:pt x="549" y="200"/>
                      <a:pt x="548" y="203"/>
                    </a:cubicBezTo>
                    <a:cubicBezTo>
                      <a:pt x="548" y="204"/>
                      <a:pt x="550" y="206"/>
                      <a:pt x="552" y="207"/>
                    </a:cubicBezTo>
                    <a:cubicBezTo>
                      <a:pt x="555" y="207"/>
                      <a:pt x="559" y="205"/>
                      <a:pt x="562" y="211"/>
                    </a:cubicBezTo>
                    <a:cubicBezTo>
                      <a:pt x="564" y="216"/>
                      <a:pt x="566" y="215"/>
                      <a:pt x="560" y="218"/>
                    </a:cubicBezTo>
                    <a:cubicBezTo>
                      <a:pt x="556" y="220"/>
                      <a:pt x="552" y="221"/>
                      <a:pt x="548" y="224"/>
                    </a:cubicBezTo>
                    <a:cubicBezTo>
                      <a:pt x="544" y="227"/>
                      <a:pt x="543" y="226"/>
                      <a:pt x="542" y="221"/>
                    </a:cubicBezTo>
                    <a:cubicBezTo>
                      <a:pt x="541" y="217"/>
                      <a:pt x="538" y="215"/>
                      <a:pt x="536" y="218"/>
                    </a:cubicBezTo>
                    <a:cubicBezTo>
                      <a:pt x="534" y="221"/>
                      <a:pt x="532" y="221"/>
                      <a:pt x="529" y="221"/>
                    </a:cubicBezTo>
                    <a:cubicBezTo>
                      <a:pt x="522" y="222"/>
                      <a:pt x="517" y="229"/>
                      <a:pt x="518" y="236"/>
                    </a:cubicBezTo>
                    <a:cubicBezTo>
                      <a:pt x="519" y="239"/>
                      <a:pt x="518" y="239"/>
                      <a:pt x="516" y="239"/>
                    </a:cubicBezTo>
                    <a:cubicBezTo>
                      <a:pt x="513" y="240"/>
                      <a:pt x="510" y="240"/>
                      <a:pt x="508" y="242"/>
                    </a:cubicBezTo>
                    <a:cubicBezTo>
                      <a:pt x="504" y="244"/>
                      <a:pt x="497" y="243"/>
                      <a:pt x="498" y="251"/>
                    </a:cubicBezTo>
                    <a:cubicBezTo>
                      <a:pt x="493" y="254"/>
                      <a:pt x="495" y="263"/>
                      <a:pt x="488" y="266"/>
                    </a:cubicBezTo>
                    <a:cubicBezTo>
                      <a:pt x="487" y="266"/>
                      <a:pt x="488" y="268"/>
                      <a:pt x="488" y="269"/>
                    </a:cubicBezTo>
                    <a:cubicBezTo>
                      <a:pt x="488" y="275"/>
                      <a:pt x="489" y="280"/>
                      <a:pt x="482" y="284"/>
                    </a:cubicBezTo>
                    <a:cubicBezTo>
                      <a:pt x="477" y="286"/>
                      <a:pt x="472" y="290"/>
                      <a:pt x="468" y="293"/>
                    </a:cubicBezTo>
                    <a:cubicBezTo>
                      <a:pt x="459" y="299"/>
                      <a:pt x="457" y="306"/>
                      <a:pt x="462" y="316"/>
                    </a:cubicBezTo>
                    <a:cubicBezTo>
                      <a:pt x="464" y="321"/>
                      <a:pt x="465" y="326"/>
                      <a:pt x="466" y="331"/>
                    </a:cubicBezTo>
                    <a:cubicBezTo>
                      <a:pt x="467" y="334"/>
                      <a:pt x="466" y="337"/>
                      <a:pt x="463" y="338"/>
                    </a:cubicBezTo>
                    <a:cubicBezTo>
                      <a:pt x="460" y="339"/>
                      <a:pt x="460" y="335"/>
                      <a:pt x="458" y="334"/>
                    </a:cubicBezTo>
                    <a:cubicBezTo>
                      <a:pt x="454" y="329"/>
                      <a:pt x="452" y="324"/>
                      <a:pt x="451" y="318"/>
                    </a:cubicBezTo>
                    <a:cubicBezTo>
                      <a:pt x="449" y="310"/>
                      <a:pt x="448" y="310"/>
                      <a:pt x="441" y="311"/>
                    </a:cubicBezTo>
                    <a:cubicBezTo>
                      <a:pt x="440" y="311"/>
                      <a:pt x="438" y="311"/>
                      <a:pt x="438" y="311"/>
                    </a:cubicBezTo>
                    <a:cubicBezTo>
                      <a:pt x="433" y="306"/>
                      <a:pt x="428" y="309"/>
                      <a:pt x="423" y="308"/>
                    </a:cubicBezTo>
                    <a:cubicBezTo>
                      <a:pt x="419" y="307"/>
                      <a:pt x="416" y="308"/>
                      <a:pt x="416" y="313"/>
                    </a:cubicBezTo>
                    <a:cubicBezTo>
                      <a:pt x="416" y="317"/>
                      <a:pt x="413" y="316"/>
                      <a:pt x="411" y="315"/>
                    </a:cubicBezTo>
                    <a:cubicBezTo>
                      <a:pt x="407" y="311"/>
                      <a:pt x="401" y="312"/>
                      <a:pt x="396" y="311"/>
                    </a:cubicBezTo>
                    <a:cubicBezTo>
                      <a:pt x="391" y="310"/>
                      <a:pt x="374" y="321"/>
                      <a:pt x="374" y="327"/>
                    </a:cubicBezTo>
                    <a:cubicBezTo>
                      <a:pt x="375" y="338"/>
                      <a:pt x="370" y="348"/>
                      <a:pt x="374" y="359"/>
                    </a:cubicBezTo>
                    <a:cubicBezTo>
                      <a:pt x="377" y="367"/>
                      <a:pt x="382" y="372"/>
                      <a:pt x="388" y="377"/>
                    </a:cubicBezTo>
                    <a:cubicBezTo>
                      <a:pt x="390" y="378"/>
                      <a:pt x="392" y="378"/>
                      <a:pt x="394" y="378"/>
                    </a:cubicBezTo>
                    <a:cubicBezTo>
                      <a:pt x="402" y="376"/>
                      <a:pt x="410" y="375"/>
                      <a:pt x="412" y="364"/>
                    </a:cubicBezTo>
                    <a:cubicBezTo>
                      <a:pt x="413" y="359"/>
                      <a:pt x="426" y="357"/>
                      <a:pt x="429" y="360"/>
                    </a:cubicBezTo>
                    <a:cubicBezTo>
                      <a:pt x="430" y="361"/>
                      <a:pt x="430" y="362"/>
                      <a:pt x="430" y="363"/>
                    </a:cubicBezTo>
                    <a:cubicBezTo>
                      <a:pt x="428" y="367"/>
                      <a:pt x="428" y="372"/>
                      <a:pt x="425" y="376"/>
                    </a:cubicBezTo>
                    <a:cubicBezTo>
                      <a:pt x="422" y="380"/>
                      <a:pt x="425" y="386"/>
                      <a:pt x="420" y="390"/>
                    </a:cubicBezTo>
                    <a:cubicBezTo>
                      <a:pt x="420" y="390"/>
                      <a:pt x="422" y="392"/>
                      <a:pt x="424" y="392"/>
                    </a:cubicBezTo>
                    <a:cubicBezTo>
                      <a:pt x="428" y="391"/>
                      <a:pt x="432" y="391"/>
                      <a:pt x="436" y="391"/>
                    </a:cubicBezTo>
                    <a:cubicBezTo>
                      <a:pt x="446" y="390"/>
                      <a:pt x="449" y="393"/>
                      <a:pt x="448" y="403"/>
                    </a:cubicBezTo>
                    <a:cubicBezTo>
                      <a:pt x="448" y="405"/>
                      <a:pt x="448" y="408"/>
                      <a:pt x="448" y="410"/>
                    </a:cubicBezTo>
                    <a:cubicBezTo>
                      <a:pt x="445" y="419"/>
                      <a:pt x="453" y="423"/>
                      <a:pt x="458" y="428"/>
                    </a:cubicBezTo>
                    <a:cubicBezTo>
                      <a:pt x="460" y="430"/>
                      <a:pt x="463" y="429"/>
                      <a:pt x="465" y="428"/>
                    </a:cubicBezTo>
                    <a:cubicBezTo>
                      <a:pt x="472" y="423"/>
                      <a:pt x="477" y="425"/>
                      <a:pt x="482" y="431"/>
                    </a:cubicBezTo>
                    <a:cubicBezTo>
                      <a:pt x="481" y="433"/>
                      <a:pt x="479" y="434"/>
                      <a:pt x="478" y="435"/>
                    </a:cubicBezTo>
                    <a:cubicBezTo>
                      <a:pt x="477" y="435"/>
                      <a:pt x="477" y="434"/>
                      <a:pt x="476" y="433"/>
                    </a:cubicBezTo>
                    <a:cubicBezTo>
                      <a:pt x="475" y="431"/>
                      <a:pt x="474" y="428"/>
                      <a:pt x="471" y="429"/>
                    </a:cubicBezTo>
                    <a:cubicBezTo>
                      <a:pt x="469" y="430"/>
                      <a:pt x="466" y="431"/>
                      <a:pt x="466" y="434"/>
                    </a:cubicBezTo>
                    <a:cubicBezTo>
                      <a:pt x="466" y="440"/>
                      <a:pt x="464" y="437"/>
                      <a:pt x="461" y="436"/>
                    </a:cubicBezTo>
                    <a:cubicBezTo>
                      <a:pt x="453" y="433"/>
                      <a:pt x="448" y="426"/>
                      <a:pt x="439" y="424"/>
                    </a:cubicBezTo>
                    <a:cubicBezTo>
                      <a:pt x="438" y="424"/>
                      <a:pt x="437" y="422"/>
                      <a:pt x="437" y="421"/>
                    </a:cubicBezTo>
                    <a:cubicBezTo>
                      <a:pt x="438" y="414"/>
                      <a:pt x="430" y="412"/>
                      <a:pt x="428" y="406"/>
                    </a:cubicBezTo>
                    <a:cubicBezTo>
                      <a:pt x="428" y="406"/>
                      <a:pt x="426" y="405"/>
                      <a:pt x="426" y="405"/>
                    </a:cubicBezTo>
                    <a:cubicBezTo>
                      <a:pt x="420" y="407"/>
                      <a:pt x="416" y="403"/>
                      <a:pt x="411" y="402"/>
                    </a:cubicBezTo>
                    <a:cubicBezTo>
                      <a:pt x="406" y="401"/>
                      <a:pt x="402" y="398"/>
                      <a:pt x="398" y="394"/>
                    </a:cubicBezTo>
                    <a:cubicBezTo>
                      <a:pt x="394" y="390"/>
                      <a:pt x="390" y="387"/>
                      <a:pt x="383" y="391"/>
                    </a:cubicBezTo>
                    <a:cubicBezTo>
                      <a:pt x="379" y="394"/>
                      <a:pt x="374" y="391"/>
                      <a:pt x="371" y="389"/>
                    </a:cubicBezTo>
                    <a:cubicBezTo>
                      <a:pt x="360" y="385"/>
                      <a:pt x="349" y="382"/>
                      <a:pt x="340" y="375"/>
                    </a:cubicBezTo>
                    <a:cubicBezTo>
                      <a:pt x="335" y="372"/>
                      <a:pt x="330" y="370"/>
                      <a:pt x="332" y="363"/>
                    </a:cubicBezTo>
                    <a:cubicBezTo>
                      <a:pt x="334" y="358"/>
                      <a:pt x="330" y="353"/>
                      <a:pt x="327" y="350"/>
                    </a:cubicBezTo>
                    <a:cubicBezTo>
                      <a:pt x="316" y="341"/>
                      <a:pt x="309" y="330"/>
                      <a:pt x="299" y="321"/>
                    </a:cubicBezTo>
                    <a:cubicBezTo>
                      <a:pt x="296" y="319"/>
                      <a:pt x="294" y="316"/>
                      <a:pt x="293" y="312"/>
                    </a:cubicBezTo>
                    <a:cubicBezTo>
                      <a:pt x="292" y="310"/>
                      <a:pt x="291" y="308"/>
                      <a:pt x="290" y="306"/>
                    </a:cubicBezTo>
                    <a:cubicBezTo>
                      <a:pt x="289" y="302"/>
                      <a:pt x="283" y="301"/>
                      <a:pt x="282" y="302"/>
                    </a:cubicBezTo>
                    <a:cubicBezTo>
                      <a:pt x="278" y="303"/>
                      <a:pt x="281" y="307"/>
                      <a:pt x="282" y="310"/>
                    </a:cubicBezTo>
                    <a:cubicBezTo>
                      <a:pt x="283" y="311"/>
                      <a:pt x="283" y="312"/>
                      <a:pt x="284" y="312"/>
                    </a:cubicBezTo>
                    <a:cubicBezTo>
                      <a:pt x="293" y="320"/>
                      <a:pt x="297" y="331"/>
                      <a:pt x="302" y="342"/>
                    </a:cubicBezTo>
                    <a:cubicBezTo>
                      <a:pt x="303" y="345"/>
                      <a:pt x="306" y="346"/>
                      <a:pt x="308" y="348"/>
                    </a:cubicBezTo>
                    <a:cubicBezTo>
                      <a:pt x="309" y="349"/>
                      <a:pt x="309" y="350"/>
                      <a:pt x="308" y="351"/>
                    </a:cubicBezTo>
                    <a:cubicBezTo>
                      <a:pt x="308" y="352"/>
                      <a:pt x="307" y="351"/>
                      <a:pt x="306" y="350"/>
                    </a:cubicBezTo>
                    <a:cubicBezTo>
                      <a:pt x="302" y="346"/>
                      <a:pt x="295" y="344"/>
                      <a:pt x="295" y="337"/>
                    </a:cubicBezTo>
                    <a:cubicBezTo>
                      <a:pt x="295" y="336"/>
                      <a:pt x="294" y="335"/>
                      <a:pt x="294" y="334"/>
                    </a:cubicBezTo>
                    <a:cubicBezTo>
                      <a:pt x="292" y="330"/>
                      <a:pt x="285" y="329"/>
                      <a:pt x="285" y="325"/>
                    </a:cubicBezTo>
                    <a:cubicBezTo>
                      <a:pt x="284" y="320"/>
                      <a:pt x="281" y="317"/>
                      <a:pt x="278" y="315"/>
                    </a:cubicBezTo>
                    <a:cubicBezTo>
                      <a:pt x="273" y="310"/>
                      <a:pt x="272" y="303"/>
                      <a:pt x="270" y="297"/>
                    </a:cubicBezTo>
                    <a:cubicBezTo>
                      <a:pt x="267" y="293"/>
                      <a:pt x="265" y="289"/>
                      <a:pt x="260" y="287"/>
                    </a:cubicBezTo>
                    <a:cubicBezTo>
                      <a:pt x="251" y="285"/>
                      <a:pt x="247" y="278"/>
                      <a:pt x="244" y="270"/>
                    </a:cubicBezTo>
                    <a:cubicBezTo>
                      <a:pt x="241" y="264"/>
                      <a:pt x="237" y="259"/>
                      <a:pt x="234" y="254"/>
                    </a:cubicBezTo>
                    <a:cubicBezTo>
                      <a:pt x="232" y="250"/>
                      <a:pt x="229" y="247"/>
                      <a:pt x="231" y="242"/>
                    </a:cubicBezTo>
                    <a:cubicBezTo>
                      <a:pt x="232" y="240"/>
                      <a:pt x="231" y="236"/>
                      <a:pt x="231" y="232"/>
                    </a:cubicBezTo>
                    <a:cubicBezTo>
                      <a:pt x="229" y="226"/>
                      <a:pt x="230" y="220"/>
                      <a:pt x="232" y="214"/>
                    </a:cubicBezTo>
                    <a:cubicBezTo>
                      <a:pt x="234" y="209"/>
                      <a:pt x="233" y="204"/>
                      <a:pt x="230" y="200"/>
                    </a:cubicBezTo>
                    <a:cubicBezTo>
                      <a:pt x="230" y="198"/>
                      <a:pt x="231" y="197"/>
                      <a:pt x="234" y="197"/>
                    </a:cubicBezTo>
                    <a:cubicBezTo>
                      <a:pt x="235" y="197"/>
                      <a:pt x="237" y="200"/>
                      <a:pt x="238" y="196"/>
                    </a:cubicBezTo>
                    <a:cubicBezTo>
                      <a:pt x="240" y="194"/>
                      <a:pt x="239" y="191"/>
                      <a:pt x="237" y="190"/>
                    </a:cubicBezTo>
                    <a:cubicBezTo>
                      <a:pt x="232" y="187"/>
                      <a:pt x="228" y="183"/>
                      <a:pt x="223" y="181"/>
                    </a:cubicBezTo>
                    <a:cubicBezTo>
                      <a:pt x="218" y="178"/>
                      <a:pt x="214" y="175"/>
                      <a:pt x="210" y="170"/>
                    </a:cubicBezTo>
                    <a:cubicBezTo>
                      <a:pt x="208" y="166"/>
                      <a:pt x="206" y="160"/>
                      <a:pt x="200" y="158"/>
                    </a:cubicBezTo>
                    <a:cubicBezTo>
                      <a:pt x="199" y="158"/>
                      <a:pt x="198" y="157"/>
                      <a:pt x="198" y="156"/>
                    </a:cubicBezTo>
                    <a:cubicBezTo>
                      <a:pt x="200" y="148"/>
                      <a:pt x="193" y="147"/>
                      <a:pt x="189" y="144"/>
                    </a:cubicBezTo>
                    <a:cubicBezTo>
                      <a:pt x="187" y="143"/>
                      <a:pt x="189" y="140"/>
                      <a:pt x="187" y="138"/>
                    </a:cubicBezTo>
                    <a:cubicBezTo>
                      <a:pt x="186" y="137"/>
                      <a:pt x="185" y="136"/>
                      <a:pt x="184" y="136"/>
                    </a:cubicBezTo>
                    <a:cubicBezTo>
                      <a:pt x="183" y="135"/>
                      <a:pt x="180" y="135"/>
                      <a:pt x="180" y="132"/>
                    </a:cubicBezTo>
                    <a:cubicBezTo>
                      <a:pt x="180" y="130"/>
                      <a:pt x="182" y="127"/>
                      <a:pt x="178" y="129"/>
                    </a:cubicBezTo>
                    <a:cubicBezTo>
                      <a:pt x="175" y="130"/>
                      <a:pt x="173" y="129"/>
                      <a:pt x="173" y="126"/>
                    </a:cubicBezTo>
                    <a:cubicBezTo>
                      <a:pt x="173" y="125"/>
                      <a:pt x="175" y="123"/>
                      <a:pt x="173" y="122"/>
                    </a:cubicBezTo>
                    <a:cubicBezTo>
                      <a:pt x="170" y="122"/>
                      <a:pt x="167" y="119"/>
                      <a:pt x="165" y="121"/>
                    </a:cubicBezTo>
                    <a:cubicBezTo>
                      <a:pt x="161" y="124"/>
                      <a:pt x="159" y="121"/>
                      <a:pt x="158" y="119"/>
                    </a:cubicBezTo>
                    <a:cubicBezTo>
                      <a:pt x="151" y="112"/>
                      <a:pt x="142" y="110"/>
                      <a:pt x="133" y="109"/>
                    </a:cubicBezTo>
                    <a:cubicBezTo>
                      <a:pt x="125" y="108"/>
                      <a:pt x="117" y="107"/>
                      <a:pt x="110" y="101"/>
                    </a:cubicBezTo>
                    <a:cubicBezTo>
                      <a:pt x="107" y="98"/>
                      <a:pt x="104" y="101"/>
                      <a:pt x="103" y="103"/>
                    </a:cubicBezTo>
                    <a:cubicBezTo>
                      <a:pt x="100" y="111"/>
                      <a:pt x="93" y="112"/>
                      <a:pt x="87" y="115"/>
                    </a:cubicBezTo>
                    <a:cubicBezTo>
                      <a:pt x="85" y="116"/>
                      <a:pt x="83" y="115"/>
                      <a:pt x="84" y="111"/>
                    </a:cubicBezTo>
                    <a:cubicBezTo>
                      <a:pt x="84" y="109"/>
                      <a:pt x="85" y="106"/>
                      <a:pt x="87" y="104"/>
                    </a:cubicBezTo>
                    <a:cubicBezTo>
                      <a:pt x="89" y="103"/>
                      <a:pt x="93" y="102"/>
                      <a:pt x="92" y="100"/>
                    </a:cubicBezTo>
                    <a:cubicBezTo>
                      <a:pt x="90" y="98"/>
                      <a:pt x="88" y="100"/>
                      <a:pt x="86" y="102"/>
                    </a:cubicBezTo>
                    <a:cubicBezTo>
                      <a:pt x="85" y="102"/>
                      <a:pt x="85" y="102"/>
                      <a:pt x="85" y="102"/>
                    </a:cubicBezTo>
                    <a:cubicBezTo>
                      <a:pt x="79" y="106"/>
                      <a:pt x="74" y="110"/>
                      <a:pt x="73" y="118"/>
                    </a:cubicBezTo>
                    <a:cubicBezTo>
                      <a:pt x="73" y="120"/>
                      <a:pt x="73" y="122"/>
                      <a:pt x="71" y="123"/>
                    </a:cubicBezTo>
                    <a:cubicBezTo>
                      <a:pt x="62" y="128"/>
                      <a:pt x="55" y="136"/>
                      <a:pt x="46" y="141"/>
                    </a:cubicBezTo>
                    <a:cubicBezTo>
                      <a:pt x="40" y="144"/>
                      <a:pt x="32" y="144"/>
                      <a:pt x="26" y="148"/>
                    </a:cubicBezTo>
                    <a:cubicBezTo>
                      <a:pt x="26" y="148"/>
                      <a:pt x="25" y="148"/>
                      <a:pt x="25" y="148"/>
                    </a:cubicBezTo>
                    <a:cubicBezTo>
                      <a:pt x="25" y="147"/>
                      <a:pt x="25" y="147"/>
                      <a:pt x="25" y="147"/>
                    </a:cubicBezTo>
                    <a:cubicBezTo>
                      <a:pt x="27" y="145"/>
                      <a:pt x="28" y="142"/>
                      <a:pt x="31" y="142"/>
                    </a:cubicBezTo>
                    <a:cubicBezTo>
                      <a:pt x="40" y="140"/>
                      <a:pt x="45" y="132"/>
                      <a:pt x="53" y="129"/>
                    </a:cubicBezTo>
                    <a:cubicBezTo>
                      <a:pt x="56" y="127"/>
                      <a:pt x="58" y="124"/>
                      <a:pt x="59" y="120"/>
                    </a:cubicBezTo>
                    <a:cubicBezTo>
                      <a:pt x="60" y="120"/>
                      <a:pt x="61" y="119"/>
                      <a:pt x="60" y="119"/>
                    </a:cubicBezTo>
                    <a:cubicBezTo>
                      <a:pt x="60" y="117"/>
                      <a:pt x="59" y="118"/>
                      <a:pt x="58" y="118"/>
                    </a:cubicBezTo>
                    <a:cubicBezTo>
                      <a:pt x="52" y="119"/>
                      <a:pt x="46" y="123"/>
                      <a:pt x="39" y="118"/>
                    </a:cubicBezTo>
                    <a:cubicBezTo>
                      <a:pt x="39" y="118"/>
                      <a:pt x="38" y="117"/>
                      <a:pt x="38" y="118"/>
                    </a:cubicBezTo>
                    <a:cubicBezTo>
                      <a:pt x="29" y="124"/>
                      <a:pt x="31" y="117"/>
                      <a:pt x="30" y="112"/>
                    </a:cubicBezTo>
                    <a:cubicBezTo>
                      <a:pt x="30" y="110"/>
                      <a:pt x="29" y="110"/>
                      <a:pt x="27" y="110"/>
                    </a:cubicBezTo>
                    <a:cubicBezTo>
                      <a:pt x="22" y="112"/>
                      <a:pt x="16" y="109"/>
                      <a:pt x="15" y="104"/>
                    </a:cubicBezTo>
                    <a:cubicBezTo>
                      <a:pt x="14" y="102"/>
                      <a:pt x="13" y="100"/>
                      <a:pt x="11" y="99"/>
                    </a:cubicBezTo>
                    <a:cubicBezTo>
                      <a:pt x="7" y="96"/>
                      <a:pt x="8" y="93"/>
                      <a:pt x="11" y="90"/>
                    </a:cubicBezTo>
                    <a:cubicBezTo>
                      <a:pt x="13" y="88"/>
                      <a:pt x="16" y="87"/>
                      <a:pt x="20" y="86"/>
                    </a:cubicBezTo>
                    <a:cubicBezTo>
                      <a:pt x="23" y="85"/>
                      <a:pt x="27" y="83"/>
                      <a:pt x="31" y="82"/>
                    </a:cubicBezTo>
                    <a:cubicBezTo>
                      <a:pt x="37" y="80"/>
                      <a:pt x="35" y="76"/>
                      <a:pt x="35" y="72"/>
                    </a:cubicBezTo>
                    <a:cubicBezTo>
                      <a:pt x="35" y="69"/>
                      <a:pt x="33" y="70"/>
                      <a:pt x="32" y="71"/>
                    </a:cubicBezTo>
                    <a:cubicBezTo>
                      <a:pt x="25" y="75"/>
                      <a:pt x="18" y="71"/>
                      <a:pt x="11" y="72"/>
                    </a:cubicBezTo>
                    <a:cubicBezTo>
                      <a:pt x="8" y="72"/>
                      <a:pt x="7" y="71"/>
                      <a:pt x="6" y="69"/>
                    </a:cubicBezTo>
                    <a:cubicBezTo>
                      <a:pt x="5" y="67"/>
                      <a:pt x="5" y="65"/>
                      <a:pt x="2" y="64"/>
                    </a:cubicBezTo>
                    <a:cubicBezTo>
                      <a:pt x="0" y="63"/>
                      <a:pt x="0" y="62"/>
                      <a:pt x="3" y="61"/>
                    </a:cubicBezTo>
                    <a:cubicBezTo>
                      <a:pt x="7" y="59"/>
                      <a:pt x="11" y="56"/>
                      <a:pt x="15" y="54"/>
                    </a:cubicBezTo>
                    <a:cubicBezTo>
                      <a:pt x="17" y="54"/>
                      <a:pt x="19" y="53"/>
                      <a:pt x="20" y="56"/>
                    </a:cubicBezTo>
                    <a:cubicBezTo>
                      <a:pt x="21" y="56"/>
                      <a:pt x="21" y="57"/>
                      <a:pt x="22" y="57"/>
                    </a:cubicBezTo>
                    <a:cubicBezTo>
                      <a:pt x="25" y="58"/>
                      <a:pt x="29" y="60"/>
                      <a:pt x="31" y="57"/>
                    </a:cubicBezTo>
                    <a:cubicBezTo>
                      <a:pt x="32" y="54"/>
                      <a:pt x="28" y="52"/>
                      <a:pt x="26" y="51"/>
                    </a:cubicBezTo>
                    <a:cubicBezTo>
                      <a:pt x="22" y="50"/>
                      <a:pt x="19" y="48"/>
                      <a:pt x="18" y="44"/>
                    </a:cubicBezTo>
                    <a:cubicBezTo>
                      <a:pt x="16" y="41"/>
                      <a:pt x="13" y="41"/>
                      <a:pt x="10" y="39"/>
                    </a:cubicBezTo>
                    <a:cubicBezTo>
                      <a:pt x="8" y="39"/>
                      <a:pt x="6" y="39"/>
                      <a:pt x="7" y="36"/>
                    </a:cubicBezTo>
                    <a:cubicBezTo>
                      <a:pt x="7" y="34"/>
                      <a:pt x="8" y="32"/>
                      <a:pt x="10" y="32"/>
                    </a:cubicBezTo>
                    <a:cubicBezTo>
                      <a:pt x="17" y="34"/>
                      <a:pt x="21" y="29"/>
                      <a:pt x="25" y="25"/>
                    </a:cubicBezTo>
                    <a:cubicBezTo>
                      <a:pt x="32" y="19"/>
                      <a:pt x="39" y="14"/>
                      <a:pt x="48" y="14"/>
                    </a:cubicBezTo>
                    <a:cubicBezTo>
                      <a:pt x="50" y="14"/>
                      <a:pt x="51" y="13"/>
                      <a:pt x="52" y="12"/>
                    </a:cubicBezTo>
                    <a:cubicBezTo>
                      <a:pt x="56" y="9"/>
                      <a:pt x="59" y="7"/>
                      <a:pt x="63" y="12"/>
                    </a:cubicBezTo>
                    <a:cubicBezTo>
                      <a:pt x="65" y="14"/>
                      <a:pt x="70" y="13"/>
                      <a:pt x="74" y="14"/>
                    </a:cubicBezTo>
                    <a:cubicBezTo>
                      <a:pt x="84" y="17"/>
                      <a:pt x="95" y="16"/>
                      <a:pt x="105" y="20"/>
                    </a:cubicBezTo>
                    <a:cubicBezTo>
                      <a:pt x="111" y="21"/>
                      <a:pt x="117" y="23"/>
                      <a:pt x="123" y="21"/>
                    </a:cubicBezTo>
                    <a:cubicBezTo>
                      <a:pt x="132" y="19"/>
                      <a:pt x="139" y="22"/>
                      <a:pt x="146" y="26"/>
                    </a:cubicBezTo>
                    <a:cubicBezTo>
                      <a:pt x="150" y="28"/>
                      <a:pt x="156" y="29"/>
                      <a:pt x="160" y="32"/>
                    </a:cubicBezTo>
                    <a:cubicBezTo>
                      <a:pt x="167" y="35"/>
                      <a:pt x="168" y="28"/>
                      <a:pt x="172" y="27"/>
                    </a:cubicBezTo>
                    <a:cubicBezTo>
                      <a:pt x="177" y="25"/>
                      <a:pt x="183" y="27"/>
                      <a:pt x="188" y="24"/>
                    </a:cubicBezTo>
                    <a:cubicBezTo>
                      <a:pt x="192" y="21"/>
                      <a:pt x="198" y="18"/>
                      <a:pt x="203" y="22"/>
                    </a:cubicBezTo>
                    <a:cubicBezTo>
                      <a:pt x="204" y="23"/>
                      <a:pt x="206" y="22"/>
                      <a:pt x="206" y="21"/>
                    </a:cubicBezTo>
                    <a:cubicBezTo>
                      <a:pt x="209" y="16"/>
                      <a:pt x="211" y="18"/>
                      <a:pt x="214" y="21"/>
                    </a:cubicBezTo>
                    <a:cubicBezTo>
                      <a:pt x="217" y="24"/>
                      <a:pt x="220" y="28"/>
                      <a:pt x="225" y="22"/>
                    </a:cubicBezTo>
                    <a:cubicBezTo>
                      <a:pt x="225" y="21"/>
                      <a:pt x="227" y="21"/>
                      <a:pt x="228" y="22"/>
                    </a:cubicBezTo>
                    <a:cubicBezTo>
                      <a:pt x="230" y="27"/>
                      <a:pt x="234" y="25"/>
                      <a:pt x="238" y="24"/>
                    </a:cubicBezTo>
                    <a:cubicBezTo>
                      <a:pt x="242" y="23"/>
                      <a:pt x="246" y="24"/>
                      <a:pt x="250" y="26"/>
                    </a:cubicBezTo>
                    <a:cubicBezTo>
                      <a:pt x="257" y="29"/>
                      <a:pt x="265" y="33"/>
                      <a:pt x="274" y="31"/>
                    </a:cubicBezTo>
                    <a:cubicBezTo>
                      <a:pt x="277" y="30"/>
                      <a:pt x="279" y="31"/>
                      <a:pt x="280" y="33"/>
                    </a:cubicBezTo>
                    <a:cubicBezTo>
                      <a:pt x="282" y="35"/>
                      <a:pt x="284" y="37"/>
                      <a:pt x="280" y="37"/>
                    </a:cubicBezTo>
                    <a:cubicBezTo>
                      <a:pt x="278" y="38"/>
                      <a:pt x="277" y="38"/>
                      <a:pt x="277" y="39"/>
                    </a:cubicBezTo>
                    <a:cubicBezTo>
                      <a:pt x="277" y="41"/>
                      <a:pt x="278" y="41"/>
                      <a:pt x="280" y="41"/>
                    </a:cubicBezTo>
                    <a:cubicBezTo>
                      <a:pt x="282" y="42"/>
                      <a:pt x="284" y="42"/>
                      <a:pt x="286" y="42"/>
                    </a:cubicBezTo>
                    <a:cubicBezTo>
                      <a:pt x="290" y="40"/>
                      <a:pt x="294" y="41"/>
                      <a:pt x="298" y="40"/>
                    </a:cubicBezTo>
                    <a:cubicBezTo>
                      <a:pt x="304" y="40"/>
                      <a:pt x="310" y="40"/>
                      <a:pt x="313" y="46"/>
                    </a:cubicBezTo>
                    <a:cubicBezTo>
                      <a:pt x="314" y="47"/>
                      <a:pt x="315" y="48"/>
                      <a:pt x="316" y="47"/>
                    </a:cubicBezTo>
                    <a:cubicBezTo>
                      <a:pt x="317" y="46"/>
                      <a:pt x="316" y="45"/>
                      <a:pt x="316" y="44"/>
                    </a:cubicBezTo>
                    <a:cubicBezTo>
                      <a:pt x="316" y="42"/>
                      <a:pt x="315" y="39"/>
                      <a:pt x="319" y="39"/>
                    </a:cubicBezTo>
                    <a:cubicBezTo>
                      <a:pt x="320" y="39"/>
                      <a:pt x="321" y="39"/>
                      <a:pt x="321" y="38"/>
                    </a:cubicBezTo>
                    <a:cubicBezTo>
                      <a:pt x="321" y="37"/>
                      <a:pt x="320" y="38"/>
                      <a:pt x="319" y="37"/>
                    </a:cubicBezTo>
                    <a:cubicBezTo>
                      <a:pt x="316" y="35"/>
                      <a:pt x="316" y="35"/>
                      <a:pt x="318" y="34"/>
                    </a:cubicBezTo>
                    <a:cubicBezTo>
                      <a:pt x="319" y="33"/>
                      <a:pt x="321" y="32"/>
                      <a:pt x="322" y="31"/>
                    </a:cubicBezTo>
                    <a:cubicBezTo>
                      <a:pt x="324" y="30"/>
                      <a:pt x="326" y="30"/>
                      <a:pt x="327" y="32"/>
                    </a:cubicBezTo>
                    <a:cubicBezTo>
                      <a:pt x="332" y="40"/>
                      <a:pt x="341" y="40"/>
                      <a:pt x="349" y="41"/>
                    </a:cubicBezTo>
                    <a:cubicBezTo>
                      <a:pt x="353" y="41"/>
                      <a:pt x="357" y="41"/>
                      <a:pt x="361" y="41"/>
                    </a:cubicBezTo>
                    <a:cubicBezTo>
                      <a:pt x="364" y="41"/>
                      <a:pt x="366" y="41"/>
                      <a:pt x="368" y="38"/>
                    </a:cubicBezTo>
                    <a:cubicBezTo>
                      <a:pt x="369" y="35"/>
                      <a:pt x="372" y="36"/>
                      <a:pt x="375" y="36"/>
                    </a:cubicBezTo>
                    <a:cubicBezTo>
                      <a:pt x="375" y="38"/>
                      <a:pt x="377" y="37"/>
                      <a:pt x="378" y="37"/>
                    </a:cubicBezTo>
                    <a:cubicBezTo>
                      <a:pt x="380" y="38"/>
                      <a:pt x="379" y="40"/>
                      <a:pt x="380" y="42"/>
                    </a:cubicBezTo>
                    <a:cubicBezTo>
                      <a:pt x="380" y="43"/>
                      <a:pt x="380" y="44"/>
                      <a:pt x="381" y="44"/>
                    </a:cubicBezTo>
                    <a:cubicBezTo>
                      <a:pt x="382" y="44"/>
                      <a:pt x="383" y="44"/>
                      <a:pt x="383" y="42"/>
                    </a:cubicBezTo>
                    <a:cubicBezTo>
                      <a:pt x="384" y="39"/>
                      <a:pt x="386" y="38"/>
                      <a:pt x="389" y="37"/>
                    </a:cubicBezTo>
                    <a:cubicBezTo>
                      <a:pt x="391" y="36"/>
                      <a:pt x="392" y="35"/>
                      <a:pt x="391" y="31"/>
                    </a:cubicBezTo>
                    <a:cubicBezTo>
                      <a:pt x="389" y="26"/>
                      <a:pt x="386" y="23"/>
                      <a:pt x="381" y="22"/>
                    </a:cubicBezTo>
                    <a:cubicBezTo>
                      <a:pt x="378" y="21"/>
                      <a:pt x="378" y="20"/>
                      <a:pt x="378" y="17"/>
                    </a:cubicBezTo>
                    <a:cubicBezTo>
                      <a:pt x="378" y="9"/>
                      <a:pt x="383" y="5"/>
                      <a:pt x="387" y="0"/>
                    </a:cubicBezTo>
                    <a:close/>
                    <a:moveTo>
                      <a:pt x="421" y="202"/>
                    </a:moveTo>
                    <a:cubicBezTo>
                      <a:pt x="421" y="203"/>
                      <a:pt x="422" y="204"/>
                      <a:pt x="422" y="204"/>
                    </a:cubicBezTo>
                    <a:cubicBezTo>
                      <a:pt x="427" y="208"/>
                      <a:pt x="433" y="205"/>
                      <a:pt x="438" y="207"/>
                    </a:cubicBezTo>
                    <a:cubicBezTo>
                      <a:pt x="440" y="207"/>
                      <a:pt x="440" y="206"/>
                      <a:pt x="440" y="205"/>
                    </a:cubicBezTo>
                    <a:cubicBezTo>
                      <a:pt x="440" y="202"/>
                      <a:pt x="440" y="200"/>
                      <a:pt x="438" y="198"/>
                    </a:cubicBezTo>
                    <a:cubicBezTo>
                      <a:pt x="433" y="192"/>
                      <a:pt x="428" y="192"/>
                      <a:pt x="420" y="195"/>
                    </a:cubicBezTo>
                    <a:cubicBezTo>
                      <a:pt x="415" y="197"/>
                      <a:pt x="410" y="200"/>
                      <a:pt x="406" y="203"/>
                    </a:cubicBezTo>
                    <a:cubicBezTo>
                      <a:pt x="405" y="203"/>
                      <a:pt x="404" y="204"/>
                      <a:pt x="404" y="205"/>
                    </a:cubicBezTo>
                    <a:cubicBezTo>
                      <a:pt x="404" y="207"/>
                      <a:pt x="406" y="205"/>
                      <a:pt x="406" y="206"/>
                    </a:cubicBezTo>
                    <a:cubicBezTo>
                      <a:pt x="412" y="208"/>
                      <a:pt x="416" y="204"/>
                      <a:pt x="421" y="202"/>
                    </a:cubicBezTo>
                    <a:close/>
                    <a:moveTo>
                      <a:pt x="424" y="231"/>
                    </a:moveTo>
                    <a:cubicBezTo>
                      <a:pt x="424" y="232"/>
                      <a:pt x="424" y="233"/>
                      <a:pt x="424" y="233"/>
                    </a:cubicBezTo>
                    <a:cubicBezTo>
                      <a:pt x="425" y="236"/>
                      <a:pt x="425" y="238"/>
                      <a:pt x="428" y="239"/>
                    </a:cubicBezTo>
                    <a:cubicBezTo>
                      <a:pt x="431" y="239"/>
                      <a:pt x="431" y="236"/>
                      <a:pt x="432" y="234"/>
                    </a:cubicBezTo>
                    <a:cubicBezTo>
                      <a:pt x="432" y="231"/>
                      <a:pt x="433" y="228"/>
                      <a:pt x="433" y="225"/>
                    </a:cubicBezTo>
                    <a:cubicBezTo>
                      <a:pt x="432" y="220"/>
                      <a:pt x="433" y="217"/>
                      <a:pt x="438" y="215"/>
                    </a:cubicBezTo>
                    <a:cubicBezTo>
                      <a:pt x="440" y="214"/>
                      <a:pt x="441" y="211"/>
                      <a:pt x="444" y="213"/>
                    </a:cubicBezTo>
                    <a:cubicBezTo>
                      <a:pt x="447" y="214"/>
                      <a:pt x="450" y="216"/>
                      <a:pt x="449" y="220"/>
                    </a:cubicBezTo>
                    <a:cubicBezTo>
                      <a:pt x="447" y="224"/>
                      <a:pt x="453" y="224"/>
                      <a:pt x="453" y="228"/>
                    </a:cubicBezTo>
                    <a:cubicBezTo>
                      <a:pt x="454" y="229"/>
                      <a:pt x="455" y="228"/>
                      <a:pt x="456" y="227"/>
                    </a:cubicBezTo>
                    <a:cubicBezTo>
                      <a:pt x="457" y="225"/>
                      <a:pt x="457" y="223"/>
                      <a:pt x="458" y="221"/>
                    </a:cubicBezTo>
                    <a:cubicBezTo>
                      <a:pt x="458" y="218"/>
                      <a:pt x="459" y="217"/>
                      <a:pt x="462" y="219"/>
                    </a:cubicBezTo>
                    <a:cubicBezTo>
                      <a:pt x="463" y="220"/>
                      <a:pt x="464" y="220"/>
                      <a:pt x="465" y="219"/>
                    </a:cubicBezTo>
                    <a:cubicBezTo>
                      <a:pt x="466" y="218"/>
                      <a:pt x="466" y="217"/>
                      <a:pt x="465" y="216"/>
                    </a:cubicBezTo>
                    <a:cubicBezTo>
                      <a:pt x="464" y="213"/>
                      <a:pt x="462" y="212"/>
                      <a:pt x="460" y="211"/>
                    </a:cubicBezTo>
                    <a:cubicBezTo>
                      <a:pt x="451" y="208"/>
                      <a:pt x="443" y="210"/>
                      <a:pt x="435" y="210"/>
                    </a:cubicBezTo>
                    <a:cubicBezTo>
                      <a:pt x="431" y="211"/>
                      <a:pt x="426" y="214"/>
                      <a:pt x="426" y="217"/>
                    </a:cubicBezTo>
                    <a:cubicBezTo>
                      <a:pt x="428" y="222"/>
                      <a:pt x="423" y="226"/>
                      <a:pt x="424" y="231"/>
                    </a:cubicBezTo>
                    <a:close/>
                    <a:moveTo>
                      <a:pt x="475" y="229"/>
                    </a:moveTo>
                    <a:cubicBezTo>
                      <a:pt x="479" y="229"/>
                      <a:pt x="482" y="229"/>
                      <a:pt x="485" y="227"/>
                    </a:cubicBezTo>
                    <a:cubicBezTo>
                      <a:pt x="486" y="227"/>
                      <a:pt x="487" y="226"/>
                      <a:pt x="487" y="225"/>
                    </a:cubicBezTo>
                    <a:cubicBezTo>
                      <a:pt x="487" y="223"/>
                      <a:pt x="485" y="224"/>
                      <a:pt x="484" y="224"/>
                    </a:cubicBezTo>
                    <a:cubicBezTo>
                      <a:pt x="479" y="224"/>
                      <a:pt x="475" y="225"/>
                      <a:pt x="471" y="227"/>
                    </a:cubicBezTo>
                    <a:cubicBezTo>
                      <a:pt x="470" y="227"/>
                      <a:pt x="469" y="227"/>
                      <a:pt x="469" y="228"/>
                    </a:cubicBezTo>
                    <a:cubicBezTo>
                      <a:pt x="469" y="228"/>
                      <a:pt x="470" y="229"/>
                      <a:pt x="471" y="229"/>
                    </a:cubicBezTo>
                    <a:cubicBezTo>
                      <a:pt x="472" y="229"/>
                      <a:pt x="474" y="229"/>
                      <a:pt x="475" y="229"/>
                    </a:cubicBezTo>
                    <a:close/>
                    <a:moveTo>
                      <a:pt x="460" y="234"/>
                    </a:moveTo>
                    <a:cubicBezTo>
                      <a:pt x="457" y="232"/>
                      <a:pt x="455" y="237"/>
                      <a:pt x="451" y="237"/>
                    </a:cubicBezTo>
                    <a:cubicBezTo>
                      <a:pt x="451" y="237"/>
                      <a:pt x="450" y="238"/>
                      <a:pt x="451" y="238"/>
                    </a:cubicBezTo>
                    <a:cubicBezTo>
                      <a:pt x="451" y="239"/>
                      <a:pt x="452" y="239"/>
                      <a:pt x="452" y="239"/>
                    </a:cubicBezTo>
                    <a:cubicBezTo>
                      <a:pt x="456" y="240"/>
                      <a:pt x="459" y="238"/>
                      <a:pt x="462" y="237"/>
                    </a:cubicBezTo>
                    <a:cubicBezTo>
                      <a:pt x="463" y="236"/>
                      <a:pt x="464" y="236"/>
                      <a:pt x="465" y="234"/>
                    </a:cubicBezTo>
                    <a:cubicBezTo>
                      <a:pt x="464" y="234"/>
                      <a:pt x="462" y="234"/>
                      <a:pt x="460" y="234"/>
                    </a:cubicBezTo>
                    <a:close/>
                    <a:moveTo>
                      <a:pt x="584" y="154"/>
                    </a:moveTo>
                    <a:cubicBezTo>
                      <a:pt x="584" y="154"/>
                      <a:pt x="584" y="153"/>
                      <a:pt x="584" y="153"/>
                    </a:cubicBezTo>
                    <a:cubicBezTo>
                      <a:pt x="582" y="153"/>
                      <a:pt x="581" y="153"/>
                      <a:pt x="580" y="154"/>
                    </a:cubicBezTo>
                    <a:cubicBezTo>
                      <a:pt x="579" y="155"/>
                      <a:pt x="581" y="155"/>
                      <a:pt x="581" y="155"/>
                    </a:cubicBezTo>
                    <a:cubicBezTo>
                      <a:pt x="582" y="155"/>
                      <a:pt x="584" y="155"/>
                      <a:pt x="584" y="154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" name="Freeform 9">
                <a:extLst>
                  <a:ext uri="{FF2B5EF4-FFF2-40B4-BE49-F238E27FC236}">
                    <a16:creationId xmlns:a16="http://schemas.microsoft.com/office/drawing/2014/main" id="{BB6028CB-C722-4F00-8692-B55A93333A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2127" y="909379"/>
                <a:ext cx="1696113" cy="1316719"/>
              </a:xfrm>
              <a:custGeom>
                <a:avLst/>
                <a:gdLst>
                  <a:gd name="T0" fmla="*/ 307 w 321"/>
                  <a:gd name="T1" fmla="*/ 26 h 249"/>
                  <a:gd name="T2" fmla="*/ 317 w 321"/>
                  <a:gd name="T3" fmla="*/ 36 h 249"/>
                  <a:gd name="T4" fmla="*/ 276 w 321"/>
                  <a:gd name="T5" fmla="*/ 74 h 249"/>
                  <a:gd name="T6" fmla="*/ 290 w 321"/>
                  <a:gd name="T7" fmla="*/ 83 h 249"/>
                  <a:gd name="T8" fmla="*/ 279 w 321"/>
                  <a:gd name="T9" fmla="*/ 90 h 249"/>
                  <a:gd name="T10" fmla="*/ 284 w 321"/>
                  <a:gd name="T11" fmla="*/ 103 h 249"/>
                  <a:gd name="T12" fmla="*/ 282 w 321"/>
                  <a:gd name="T13" fmla="*/ 117 h 249"/>
                  <a:gd name="T14" fmla="*/ 270 w 321"/>
                  <a:gd name="T15" fmla="*/ 131 h 249"/>
                  <a:gd name="T16" fmla="*/ 259 w 321"/>
                  <a:gd name="T17" fmla="*/ 133 h 249"/>
                  <a:gd name="T18" fmla="*/ 258 w 321"/>
                  <a:gd name="T19" fmla="*/ 134 h 249"/>
                  <a:gd name="T20" fmla="*/ 273 w 321"/>
                  <a:gd name="T21" fmla="*/ 154 h 249"/>
                  <a:gd name="T22" fmla="*/ 254 w 321"/>
                  <a:gd name="T23" fmla="*/ 147 h 249"/>
                  <a:gd name="T24" fmla="*/ 265 w 321"/>
                  <a:gd name="T25" fmla="*/ 158 h 249"/>
                  <a:gd name="T26" fmla="*/ 253 w 321"/>
                  <a:gd name="T27" fmla="*/ 169 h 249"/>
                  <a:gd name="T28" fmla="*/ 191 w 321"/>
                  <a:gd name="T29" fmla="*/ 198 h 249"/>
                  <a:gd name="T30" fmla="*/ 171 w 321"/>
                  <a:gd name="T31" fmla="*/ 212 h 249"/>
                  <a:gd name="T32" fmla="*/ 160 w 321"/>
                  <a:gd name="T33" fmla="*/ 241 h 249"/>
                  <a:gd name="T34" fmla="*/ 137 w 321"/>
                  <a:gd name="T35" fmla="*/ 240 h 249"/>
                  <a:gd name="T36" fmla="*/ 115 w 321"/>
                  <a:gd name="T37" fmla="*/ 215 h 249"/>
                  <a:gd name="T38" fmla="*/ 103 w 321"/>
                  <a:gd name="T39" fmla="*/ 193 h 249"/>
                  <a:gd name="T40" fmla="*/ 118 w 321"/>
                  <a:gd name="T41" fmla="*/ 163 h 249"/>
                  <a:gd name="T42" fmla="*/ 103 w 321"/>
                  <a:gd name="T43" fmla="*/ 153 h 249"/>
                  <a:gd name="T44" fmla="*/ 113 w 321"/>
                  <a:gd name="T45" fmla="*/ 152 h 249"/>
                  <a:gd name="T46" fmla="*/ 93 w 321"/>
                  <a:gd name="T47" fmla="*/ 144 h 249"/>
                  <a:gd name="T48" fmla="*/ 91 w 321"/>
                  <a:gd name="T49" fmla="*/ 126 h 249"/>
                  <a:gd name="T50" fmla="*/ 21 w 321"/>
                  <a:gd name="T51" fmla="*/ 93 h 249"/>
                  <a:gd name="T52" fmla="*/ 13 w 321"/>
                  <a:gd name="T53" fmla="*/ 86 h 249"/>
                  <a:gd name="T54" fmla="*/ 28 w 321"/>
                  <a:gd name="T55" fmla="*/ 80 h 249"/>
                  <a:gd name="T56" fmla="*/ 5 w 321"/>
                  <a:gd name="T57" fmla="*/ 69 h 249"/>
                  <a:gd name="T58" fmla="*/ 36 w 321"/>
                  <a:gd name="T59" fmla="*/ 53 h 249"/>
                  <a:gd name="T60" fmla="*/ 32 w 321"/>
                  <a:gd name="T61" fmla="*/ 46 h 249"/>
                  <a:gd name="T62" fmla="*/ 58 w 321"/>
                  <a:gd name="T63" fmla="*/ 33 h 249"/>
                  <a:gd name="T64" fmla="*/ 96 w 321"/>
                  <a:gd name="T65" fmla="*/ 23 h 249"/>
                  <a:gd name="T66" fmla="*/ 113 w 321"/>
                  <a:gd name="T67" fmla="*/ 22 h 249"/>
                  <a:gd name="T68" fmla="*/ 134 w 321"/>
                  <a:gd name="T69" fmla="*/ 26 h 249"/>
                  <a:gd name="T70" fmla="*/ 136 w 321"/>
                  <a:gd name="T71" fmla="*/ 17 h 249"/>
                  <a:gd name="T72" fmla="*/ 251 w 321"/>
                  <a:gd name="T73" fmla="*/ 12 h 249"/>
                  <a:gd name="T74" fmla="*/ 266 w 321"/>
                  <a:gd name="T75" fmla="*/ 21 h 249"/>
                  <a:gd name="T76" fmla="*/ 214 w 321"/>
                  <a:gd name="T77" fmla="*/ 26 h 249"/>
                  <a:gd name="T78" fmla="*/ 248 w 321"/>
                  <a:gd name="T79" fmla="*/ 28 h 249"/>
                  <a:gd name="T80" fmla="*/ 261 w 321"/>
                  <a:gd name="T81" fmla="*/ 26 h 249"/>
                  <a:gd name="T82" fmla="*/ 265 w 321"/>
                  <a:gd name="T83" fmla="*/ 37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21" h="249">
                    <a:moveTo>
                      <a:pt x="270" y="34"/>
                    </a:moveTo>
                    <a:cubicBezTo>
                      <a:pt x="273" y="31"/>
                      <a:pt x="276" y="30"/>
                      <a:pt x="280" y="31"/>
                    </a:cubicBezTo>
                    <a:cubicBezTo>
                      <a:pt x="290" y="33"/>
                      <a:pt x="298" y="27"/>
                      <a:pt x="307" y="26"/>
                    </a:cubicBezTo>
                    <a:cubicBezTo>
                      <a:pt x="311" y="26"/>
                      <a:pt x="313" y="26"/>
                      <a:pt x="316" y="27"/>
                    </a:cubicBezTo>
                    <a:cubicBezTo>
                      <a:pt x="318" y="28"/>
                      <a:pt x="321" y="29"/>
                      <a:pt x="321" y="32"/>
                    </a:cubicBezTo>
                    <a:cubicBezTo>
                      <a:pt x="321" y="34"/>
                      <a:pt x="319" y="35"/>
                      <a:pt x="317" y="36"/>
                    </a:cubicBezTo>
                    <a:cubicBezTo>
                      <a:pt x="308" y="40"/>
                      <a:pt x="300" y="47"/>
                      <a:pt x="292" y="53"/>
                    </a:cubicBezTo>
                    <a:cubicBezTo>
                      <a:pt x="286" y="58"/>
                      <a:pt x="285" y="64"/>
                      <a:pt x="278" y="68"/>
                    </a:cubicBezTo>
                    <a:cubicBezTo>
                      <a:pt x="276" y="69"/>
                      <a:pt x="275" y="72"/>
                      <a:pt x="276" y="74"/>
                    </a:cubicBezTo>
                    <a:cubicBezTo>
                      <a:pt x="277" y="77"/>
                      <a:pt x="279" y="75"/>
                      <a:pt x="281" y="76"/>
                    </a:cubicBezTo>
                    <a:cubicBezTo>
                      <a:pt x="283" y="77"/>
                      <a:pt x="288" y="75"/>
                      <a:pt x="286" y="81"/>
                    </a:cubicBezTo>
                    <a:cubicBezTo>
                      <a:pt x="286" y="82"/>
                      <a:pt x="289" y="82"/>
                      <a:pt x="290" y="83"/>
                    </a:cubicBezTo>
                    <a:cubicBezTo>
                      <a:pt x="291" y="84"/>
                      <a:pt x="293" y="85"/>
                      <a:pt x="292" y="87"/>
                    </a:cubicBezTo>
                    <a:cubicBezTo>
                      <a:pt x="292" y="89"/>
                      <a:pt x="290" y="89"/>
                      <a:pt x="288" y="89"/>
                    </a:cubicBezTo>
                    <a:cubicBezTo>
                      <a:pt x="285" y="89"/>
                      <a:pt x="282" y="89"/>
                      <a:pt x="279" y="90"/>
                    </a:cubicBezTo>
                    <a:cubicBezTo>
                      <a:pt x="277" y="90"/>
                      <a:pt x="276" y="91"/>
                      <a:pt x="276" y="92"/>
                    </a:cubicBezTo>
                    <a:cubicBezTo>
                      <a:pt x="276" y="94"/>
                      <a:pt x="277" y="94"/>
                      <a:pt x="278" y="95"/>
                    </a:cubicBezTo>
                    <a:cubicBezTo>
                      <a:pt x="283" y="96"/>
                      <a:pt x="283" y="100"/>
                      <a:pt x="284" y="103"/>
                    </a:cubicBezTo>
                    <a:cubicBezTo>
                      <a:pt x="285" y="105"/>
                      <a:pt x="285" y="107"/>
                      <a:pt x="282" y="108"/>
                    </a:cubicBezTo>
                    <a:cubicBezTo>
                      <a:pt x="278" y="109"/>
                      <a:pt x="278" y="112"/>
                      <a:pt x="282" y="113"/>
                    </a:cubicBezTo>
                    <a:cubicBezTo>
                      <a:pt x="287" y="114"/>
                      <a:pt x="285" y="116"/>
                      <a:pt x="282" y="117"/>
                    </a:cubicBezTo>
                    <a:cubicBezTo>
                      <a:pt x="280" y="118"/>
                      <a:pt x="278" y="119"/>
                      <a:pt x="279" y="123"/>
                    </a:cubicBezTo>
                    <a:cubicBezTo>
                      <a:pt x="279" y="125"/>
                      <a:pt x="274" y="126"/>
                      <a:pt x="271" y="127"/>
                    </a:cubicBezTo>
                    <a:cubicBezTo>
                      <a:pt x="269" y="128"/>
                      <a:pt x="267" y="128"/>
                      <a:pt x="270" y="131"/>
                    </a:cubicBezTo>
                    <a:cubicBezTo>
                      <a:pt x="272" y="132"/>
                      <a:pt x="271" y="135"/>
                      <a:pt x="270" y="137"/>
                    </a:cubicBezTo>
                    <a:cubicBezTo>
                      <a:pt x="267" y="139"/>
                      <a:pt x="265" y="136"/>
                      <a:pt x="263" y="136"/>
                    </a:cubicBezTo>
                    <a:cubicBezTo>
                      <a:pt x="262" y="134"/>
                      <a:pt x="261" y="133"/>
                      <a:pt x="259" y="133"/>
                    </a:cubicBezTo>
                    <a:cubicBezTo>
                      <a:pt x="259" y="131"/>
                      <a:pt x="259" y="130"/>
                      <a:pt x="257" y="130"/>
                    </a:cubicBezTo>
                    <a:cubicBezTo>
                      <a:pt x="257" y="130"/>
                      <a:pt x="256" y="130"/>
                      <a:pt x="256" y="130"/>
                    </a:cubicBezTo>
                    <a:cubicBezTo>
                      <a:pt x="255" y="132"/>
                      <a:pt x="257" y="133"/>
                      <a:pt x="258" y="134"/>
                    </a:cubicBezTo>
                    <a:cubicBezTo>
                      <a:pt x="259" y="135"/>
                      <a:pt x="260" y="137"/>
                      <a:pt x="262" y="137"/>
                    </a:cubicBezTo>
                    <a:cubicBezTo>
                      <a:pt x="265" y="140"/>
                      <a:pt x="270" y="142"/>
                      <a:pt x="272" y="147"/>
                    </a:cubicBezTo>
                    <a:cubicBezTo>
                      <a:pt x="274" y="149"/>
                      <a:pt x="276" y="152"/>
                      <a:pt x="273" y="154"/>
                    </a:cubicBezTo>
                    <a:cubicBezTo>
                      <a:pt x="271" y="156"/>
                      <a:pt x="267" y="156"/>
                      <a:pt x="265" y="153"/>
                    </a:cubicBezTo>
                    <a:cubicBezTo>
                      <a:pt x="263" y="152"/>
                      <a:pt x="261" y="150"/>
                      <a:pt x="259" y="148"/>
                    </a:cubicBezTo>
                    <a:cubicBezTo>
                      <a:pt x="258" y="146"/>
                      <a:pt x="255" y="145"/>
                      <a:pt x="254" y="147"/>
                    </a:cubicBezTo>
                    <a:cubicBezTo>
                      <a:pt x="252" y="149"/>
                      <a:pt x="252" y="152"/>
                      <a:pt x="251" y="154"/>
                    </a:cubicBezTo>
                    <a:cubicBezTo>
                      <a:pt x="250" y="155"/>
                      <a:pt x="253" y="156"/>
                      <a:pt x="255" y="157"/>
                    </a:cubicBezTo>
                    <a:cubicBezTo>
                      <a:pt x="258" y="158"/>
                      <a:pt x="262" y="158"/>
                      <a:pt x="265" y="158"/>
                    </a:cubicBezTo>
                    <a:cubicBezTo>
                      <a:pt x="266" y="159"/>
                      <a:pt x="267" y="159"/>
                      <a:pt x="267" y="159"/>
                    </a:cubicBezTo>
                    <a:cubicBezTo>
                      <a:pt x="268" y="161"/>
                      <a:pt x="267" y="161"/>
                      <a:pt x="266" y="162"/>
                    </a:cubicBezTo>
                    <a:cubicBezTo>
                      <a:pt x="261" y="163"/>
                      <a:pt x="257" y="166"/>
                      <a:pt x="253" y="169"/>
                    </a:cubicBezTo>
                    <a:cubicBezTo>
                      <a:pt x="245" y="174"/>
                      <a:pt x="235" y="176"/>
                      <a:pt x="226" y="176"/>
                    </a:cubicBezTo>
                    <a:cubicBezTo>
                      <a:pt x="218" y="177"/>
                      <a:pt x="212" y="181"/>
                      <a:pt x="209" y="187"/>
                    </a:cubicBezTo>
                    <a:cubicBezTo>
                      <a:pt x="205" y="195"/>
                      <a:pt x="198" y="195"/>
                      <a:pt x="191" y="198"/>
                    </a:cubicBezTo>
                    <a:cubicBezTo>
                      <a:pt x="187" y="194"/>
                      <a:pt x="186" y="198"/>
                      <a:pt x="183" y="200"/>
                    </a:cubicBezTo>
                    <a:cubicBezTo>
                      <a:pt x="180" y="202"/>
                      <a:pt x="176" y="202"/>
                      <a:pt x="173" y="204"/>
                    </a:cubicBezTo>
                    <a:cubicBezTo>
                      <a:pt x="170" y="206"/>
                      <a:pt x="169" y="210"/>
                      <a:pt x="171" y="212"/>
                    </a:cubicBezTo>
                    <a:cubicBezTo>
                      <a:pt x="174" y="218"/>
                      <a:pt x="171" y="220"/>
                      <a:pt x="167" y="221"/>
                    </a:cubicBezTo>
                    <a:cubicBezTo>
                      <a:pt x="164" y="223"/>
                      <a:pt x="163" y="225"/>
                      <a:pt x="163" y="228"/>
                    </a:cubicBezTo>
                    <a:cubicBezTo>
                      <a:pt x="164" y="232"/>
                      <a:pt x="163" y="237"/>
                      <a:pt x="160" y="241"/>
                    </a:cubicBezTo>
                    <a:cubicBezTo>
                      <a:pt x="159" y="243"/>
                      <a:pt x="160" y="248"/>
                      <a:pt x="156" y="247"/>
                    </a:cubicBezTo>
                    <a:cubicBezTo>
                      <a:pt x="153" y="246"/>
                      <a:pt x="148" y="249"/>
                      <a:pt x="146" y="243"/>
                    </a:cubicBezTo>
                    <a:cubicBezTo>
                      <a:pt x="145" y="239"/>
                      <a:pt x="142" y="238"/>
                      <a:pt x="137" y="240"/>
                    </a:cubicBezTo>
                    <a:cubicBezTo>
                      <a:pt x="133" y="242"/>
                      <a:pt x="129" y="237"/>
                      <a:pt x="128" y="235"/>
                    </a:cubicBezTo>
                    <a:cubicBezTo>
                      <a:pt x="125" y="231"/>
                      <a:pt x="121" y="227"/>
                      <a:pt x="118" y="223"/>
                    </a:cubicBezTo>
                    <a:cubicBezTo>
                      <a:pt x="117" y="220"/>
                      <a:pt x="115" y="218"/>
                      <a:pt x="115" y="215"/>
                    </a:cubicBezTo>
                    <a:cubicBezTo>
                      <a:pt x="116" y="213"/>
                      <a:pt x="119" y="209"/>
                      <a:pt x="113" y="211"/>
                    </a:cubicBezTo>
                    <a:cubicBezTo>
                      <a:pt x="112" y="211"/>
                      <a:pt x="111" y="211"/>
                      <a:pt x="111" y="210"/>
                    </a:cubicBezTo>
                    <a:cubicBezTo>
                      <a:pt x="110" y="204"/>
                      <a:pt x="103" y="200"/>
                      <a:pt x="103" y="193"/>
                    </a:cubicBezTo>
                    <a:cubicBezTo>
                      <a:pt x="104" y="192"/>
                      <a:pt x="104" y="191"/>
                      <a:pt x="104" y="190"/>
                    </a:cubicBezTo>
                    <a:cubicBezTo>
                      <a:pt x="102" y="183"/>
                      <a:pt x="104" y="176"/>
                      <a:pt x="110" y="174"/>
                    </a:cubicBezTo>
                    <a:cubicBezTo>
                      <a:pt x="116" y="172"/>
                      <a:pt x="117" y="167"/>
                      <a:pt x="118" y="163"/>
                    </a:cubicBezTo>
                    <a:cubicBezTo>
                      <a:pt x="119" y="160"/>
                      <a:pt x="114" y="161"/>
                      <a:pt x="111" y="159"/>
                    </a:cubicBezTo>
                    <a:cubicBezTo>
                      <a:pt x="108" y="157"/>
                      <a:pt x="104" y="158"/>
                      <a:pt x="101" y="155"/>
                    </a:cubicBezTo>
                    <a:cubicBezTo>
                      <a:pt x="99" y="152"/>
                      <a:pt x="102" y="153"/>
                      <a:pt x="103" y="153"/>
                    </a:cubicBezTo>
                    <a:cubicBezTo>
                      <a:pt x="105" y="154"/>
                      <a:pt x="108" y="155"/>
                      <a:pt x="111" y="156"/>
                    </a:cubicBezTo>
                    <a:cubicBezTo>
                      <a:pt x="112" y="156"/>
                      <a:pt x="113" y="157"/>
                      <a:pt x="114" y="155"/>
                    </a:cubicBezTo>
                    <a:cubicBezTo>
                      <a:pt x="116" y="153"/>
                      <a:pt x="114" y="153"/>
                      <a:pt x="113" y="152"/>
                    </a:cubicBezTo>
                    <a:cubicBezTo>
                      <a:pt x="111" y="150"/>
                      <a:pt x="110" y="148"/>
                      <a:pt x="108" y="147"/>
                    </a:cubicBezTo>
                    <a:cubicBezTo>
                      <a:pt x="106" y="144"/>
                      <a:pt x="103" y="141"/>
                      <a:pt x="99" y="145"/>
                    </a:cubicBezTo>
                    <a:cubicBezTo>
                      <a:pt x="97" y="146"/>
                      <a:pt x="95" y="146"/>
                      <a:pt x="93" y="144"/>
                    </a:cubicBezTo>
                    <a:cubicBezTo>
                      <a:pt x="92" y="142"/>
                      <a:pt x="93" y="141"/>
                      <a:pt x="94" y="139"/>
                    </a:cubicBezTo>
                    <a:cubicBezTo>
                      <a:pt x="97" y="136"/>
                      <a:pt x="97" y="133"/>
                      <a:pt x="93" y="132"/>
                    </a:cubicBezTo>
                    <a:cubicBezTo>
                      <a:pt x="91" y="130"/>
                      <a:pt x="91" y="128"/>
                      <a:pt x="91" y="126"/>
                    </a:cubicBezTo>
                    <a:cubicBezTo>
                      <a:pt x="84" y="107"/>
                      <a:pt x="68" y="95"/>
                      <a:pt x="50" y="96"/>
                    </a:cubicBezTo>
                    <a:cubicBezTo>
                      <a:pt x="44" y="97"/>
                      <a:pt x="37" y="97"/>
                      <a:pt x="31" y="99"/>
                    </a:cubicBezTo>
                    <a:cubicBezTo>
                      <a:pt x="26" y="101"/>
                      <a:pt x="23" y="99"/>
                      <a:pt x="21" y="93"/>
                    </a:cubicBezTo>
                    <a:cubicBezTo>
                      <a:pt x="20" y="90"/>
                      <a:pt x="16" y="89"/>
                      <a:pt x="13" y="89"/>
                    </a:cubicBezTo>
                    <a:cubicBezTo>
                      <a:pt x="12" y="89"/>
                      <a:pt x="10" y="90"/>
                      <a:pt x="9" y="89"/>
                    </a:cubicBezTo>
                    <a:cubicBezTo>
                      <a:pt x="9" y="87"/>
                      <a:pt x="11" y="86"/>
                      <a:pt x="13" y="86"/>
                    </a:cubicBezTo>
                    <a:cubicBezTo>
                      <a:pt x="18" y="86"/>
                      <a:pt x="23" y="83"/>
                      <a:pt x="29" y="84"/>
                    </a:cubicBezTo>
                    <a:cubicBezTo>
                      <a:pt x="31" y="84"/>
                      <a:pt x="34" y="85"/>
                      <a:pt x="34" y="82"/>
                    </a:cubicBezTo>
                    <a:cubicBezTo>
                      <a:pt x="34" y="78"/>
                      <a:pt x="30" y="79"/>
                      <a:pt x="28" y="80"/>
                    </a:cubicBezTo>
                    <a:cubicBezTo>
                      <a:pt x="19" y="84"/>
                      <a:pt x="12" y="79"/>
                      <a:pt x="4" y="76"/>
                    </a:cubicBezTo>
                    <a:cubicBezTo>
                      <a:pt x="2" y="76"/>
                      <a:pt x="0" y="75"/>
                      <a:pt x="1" y="73"/>
                    </a:cubicBezTo>
                    <a:cubicBezTo>
                      <a:pt x="1" y="70"/>
                      <a:pt x="3" y="70"/>
                      <a:pt x="5" y="69"/>
                    </a:cubicBezTo>
                    <a:cubicBezTo>
                      <a:pt x="14" y="69"/>
                      <a:pt x="22" y="62"/>
                      <a:pt x="33" y="64"/>
                    </a:cubicBezTo>
                    <a:cubicBezTo>
                      <a:pt x="36" y="65"/>
                      <a:pt x="38" y="62"/>
                      <a:pt x="40" y="59"/>
                    </a:cubicBezTo>
                    <a:cubicBezTo>
                      <a:pt x="42" y="55"/>
                      <a:pt x="41" y="53"/>
                      <a:pt x="36" y="53"/>
                    </a:cubicBezTo>
                    <a:cubicBezTo>
                      <a:pt x="35" y="52"/>
                      <a:pt x="34" y="53"/>
                      <a:pt x="33" y="52"/>
                    </a:cubicBezTo>
                    <a:cubicBezTo>
                      <a:pt x="31" y="52"/>
                      <a:pt x="28" y="52"/>
                      <a:pt x="28" y="49"/>
                    </a:cubicBezTo>
                    <a:cubicBezTo>
                      <a:pt x="28" y="47"/>
                      <a:pt x="31" y="47"/>
                      <a:pt x="32" y="46"/>
                    </a:cubicBezTo>
                    <a:cubicBezTo>
                      <a:pt x="37" y="44"/>
                      <a:pt x="42" y="42"/>
                      <a:pt x="46" y="39"/>
                    </a:cubicBezTo>
                    <a:cubicBezTo>
                      <a:pt x="48" y="38"/>
                      <a:pt x="49" y="37"/>
                      <a:pt x="52" y="37"/>
                    </a:cubicBezTo>
                    <a:cubicBezTo>
                      <a:pt x="55" y="38"/>
                      <a:pt x="58" y="37"/>
                      <a:pt x="58" y="33"/>
                    </a:cubicBezTo>
                    <a:cubicBezTo>
                      <a:pt x="59" y="29"/>
                      <a:pt x="62" y="28"/>
                      <a:pt x="65" y="28"/>
                    </a:cubicBezTo>
                    <a:cubicBezTo>
                      <a:pt x="73" y="26"/>
                      <a:pt x="81" y="25"/>
                      <a:pt x="89" y="22"/>
                    </a:cubicBezTo>
                    <a:cubicBezTo>
                      <a:pt x="91" y="21"/>
                      <a:pt x="94" y="21"/>
                      <a:pt x="96" y="23"/>
                    </a:cubicBezTo>
                    <a:cubicBezTo>
                      <a:pt x="98" y="25"/>
                      <a:pt x="99" y="27"/>
                      <a:pt x="101" y="23"/>
                    </a:cubicBezTo>
                    <a:cubicBezTo>
                      <a:pt x="102" y="21"/>
                      <a:pt x="105" y="25"/>
                      <a:pt x="107" y="25"/>
                    </a:cubicBezTo>
                    <a:cubicBezTo>
                      <a:pt x="109" y="25"/>
                      <a:pt x="113" y="28"/>
                      <a:pt x="113" y="22"/>
                    </a:cubicBezTo>
                    <a:cubicBezTo>
                      <a:pt x="113" y="20"/>
                      <a:pt x="115" y="20"/>
                      <a:pt x="117" y="20"/>
                    </a:cubicBezTo>
                    <a:cubicBezTo>
                      <a:pt x="121" y="20"/>
                      <a:pt x="125" y="21"/>
                      <a:pt x="128" y="23"/>
                    </a:cubicBezTo>
                    <a:cubicBezTo>
                      <a:pt x="130" y="24"/>
                      <a:pt x="132" y="25"/>
                      <a:pt x="134" y="26"/>
                    </a:cubicBezTo>
                    <a:cubicBezTo>
                      <a:pt x="136" y="26"/>
                      <a:pt x="138" y="26"/>
                      <a:pt x="139" y="25"/>
                    </a:cubicBezTo>
                    <a:cubicBezTo>
                      <a:pt x="139" y="24"/>
                      <a:pt x="137" y="24"/>
                      <a:pt x="136" y="23"/>
                    </a:cubicBezTo>
                    <a:cubicBezTo>
                      <a:pt x="133" y="21"/>
                      <a:pt x="127" y="18"/>
                      <a:pt x="136" y="17"/>
                    </a:cubicBezTo>
                    <a:cubicBezTo>
                      <a:pt x="140" y="7"/>
                      <a:pt x="149" y="10"/>
                      <a:pt x="156" y="10"/>
                    </a:cubicBezTo>
                    <a:cubicBezTo>
                      <a:pt x="166" y="10"/>
                      <a:pt x="176" y="8"/>
                      <a:pt x="186" y="6"/>
                    </a:cubicBezTo>
                    <a:cubicBezTo>
                      <a:pt x="208" y="2"/>
                      <a:pt x="231" y="0"/>
                      <a:pt x="251" y="12"/>
                    </a:cubicBezTo>
                    <a:cubicBezTo>
                      <a:pt x="256" y="15"/>
                      <a:pt x="261" y="15"/>
                      <a:pt x="266" y="16"/>
                    </a:cubicBezTo>
                    <a:cubicBezTo>
                      <a:pt x="267" y="16"/>
                      <a:pt x="270" y="15"/>
                      <a:pt x="270" y="18"/>
                    </a:cubicBezTo>
                    <a:cubicBezTo>
                      <a:pt x="271" y="20"/>
                      <a:pt x="268" y="20"/>
                      <a:pt x="266" y="21"/>
                    </a:cubicBezTo>
                    <a:cubicBezTo>
                      <a:pt x="260" y="23"/>
                      <a:pt x="254" y="24"/>
                      <a:pt x="248" y="24"/>
                    </a:cubicBezTo>
                    <a:cubicBezTo>
                      <a:pt x="238" y="23"/>
                      <a:pt x="227" y="26"/>
                      <a:pt x="217" y="26"/>
                    </a:cubicBezTo>
                    <a:cubicBezTo>
                      <a:pt x="216" y="26"/>
                      <a:pt x="215" y="26"/>
                      <a:pt x="214" y="26"/>
                    </a:cubicBezTo>
                    <a:cubicBezTo>
                      <a:pt x="215" y="27"/>
                      <a:pt x="216" y="27"/>
                      <a:pt x="217" y="27"/>
                    </a:cubicBezTo>
                    <a:cubicBezTo>
                      <a:pt x="226" y="27"/>
                      <a:pt x="234" y="27"/>
                      <a:pt x="243" y="26"/>
                    </a:cubicBezTo>
                    <a:cubicBezTo>
                      <a:pt x="245" y="26"/>
                      <a:pt x="247" y="24"/>
                      <a:pt x="248" y="28"/>
                    </a:cubicBezTo>
                    <a:cubicBezTo>
                      <a:pt x="247" y="30"/>
                      <a:pt x="243" y="32"/>
                      <a:pt x="245" y="34"/>
                    </a:cubicBezTo>
                    <a:cubicBezTo>
                      <a:pt x="247" y="35"/>
                      <a:pt x="249" y="32"/>
                      <a:pt x="251" y="31"/>
                    </a:cubicBezTo>
                    <a:cubicBezTo>
                      <a:pt x="255" y="29"/>
                      <a:pt x="258" y="27"/>
                      <a:pt x="261" y="26"/>
                    </a:cubicBezTo>
                    <a:cubicBezTo>
                      <a:pt x="267" y="24"/>
                      <a:pt x="269" y="26"/>
                      <a:pt x="268" y="33"/>
                    </a:cubicBezTo>
                    <a:cubicBezTo>
                      <a:pt x="268" y="33"/>
                      <a:pt x="267" y="33"/>
                      <a:pt x="267" y="34"/>
                    </a:cubicBezTo>
                    <a:cubicBezTo>
                      <a:pt x="266" y="35"/>
                      <a:pt x="264" y="36"/>
                      <a:pt x="265" y="37"/>
                    </a:cubicBezTo>
                    <a:cubicBezTo>
                      <a:pt x="266" y="38"/>
                      <a:pt x="267" y="37"/>
                      <a:pt x="269" y="36"/>
                    </a:cubicBezTo>
                    <a:cubicBezTo>
                      <a:pt x="269" y="36"/>
                      <a:pt x="269" y="35"/>
                      <a:pt x="270" y="34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" name="Freeform 13">
                <a:extLst>
                  <a:ext uri="{FF2B5EF4-FFF2-40B4-BE49-F238E27FC236}">
                    <a16:creationId xmlns:a16="http://schemas.microsoft.com/office/drawing/2014/main" id="{3F1F345E-A3CD-4DD6-918A-487490894D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94281" y="962940"/>
                <a:ext cx="861447" cy="475359"/>
              </a:xfrm>
              <a:custGeom>
                <a:avLst/>
                <a:gdLst>
                  <a:gd name="T0" fmla="*/ 36 w 163"/>
                  <a:gd name="T1" fmla="*/ 37 h 90"/>
                  <a:gd name="T2" fmla="*/ 7 w 163"/>
                  <a:gd name="T3" fmla="*/ 24 h 90"/>
                  <a:gd name="T4" fmla="*/ 6 w 163"/>
                  <a:gd name="T5" fmla="*/ 23 h 90"/>
                  <a:gd name="T6" fmla="*/ 1 w 163"/>
                  <a:gd name="T7" fmla="*/ 23 h 90"/>
                  <a:gd name="T8" fmla="*/ 16 w 163"/>
                  <a:gd name="T9" fmla="*/ 17 h 90"/>
                  <a:gd name="T10" fmla="*/ 39 w 163"/>
                  <a:gd name="T11" fmla="*/ 13 h 90"/>
                  <a:gd name="T12" fmla="*/ 65 w 163"/>
                  <a:gd name="T13" fmla="*/ 4 h 90"/>
                  <a:gd name="T14" fmla="*/ 123 w 163"/>
                  <a:gd name="T15" fmla="*/ 4 h 90"/>
                  <a:gd name="T16" fmla="*/ 141 w 163"/>
                  <a:gd name="T17" fmla="*/ 5 h 90"/>
                  <a:gd name="T18" fmla="*/ 160 w 163"/>
                  <a:gd name="T19" fmla="*/ 11 h 90"/>
                  <a:gd name="T20" fmla="*/ 160 w 163"/>
                  <a:gd name="T21" fmla="*/ 16 h 90"/>
                  <a:gd name="T22" fmla="*/ 137 w 163"/>
                  <a:gd name="T23" fmla="*/ 22 h 90"/>
                  <a:gd name="T24" fmla="*/ 137 w 163"/>
                  <a:gd name="T25" fmla="*/ 24 h 90"/>
                  <a:gd name="T26" fmla="*/ 137 w 163"/>
                  <a:gd name="T27" fmla="*/ 29 h 90"/>
                  <a:gd name="T28" fmla="*/ 103 w 163"/>
                  <a:gd name="T29" fmla="*/ 47 h 90"/>
                  <a:gd name="T30" fmla="*/ 89 w 163"/>
                  <a:gd name="T31" fmla="*/ 56 h 90"/>
                  <a:gd name="T32" fmla="*/ 74 w 163"/>
                  <a:gd name="T33" fmla="*/ 71 h 90"/>
                  <a:gd name="T34" fmla="*/ 68 w 163"/>
                  <a:gd name="T35" fmla="*/ 78 h 90"/>
                  <a:gd name="T36" fmla="*/ 72 w 163"/>
                  <a:gd name="T37" fmla="*/ 83 h 90"/>
                  <a:gd name="T38" fmla="*/ 39 w 163"/>
                  <a:gd name="T39" fmla="*/ 85 h 90"/>
                  <a:gd name="T40" fmla="*/ 17 w 163"/>
                  <a:gd name="T41" fmla="*/ 83 h 90"/>
                  <a:gd name="T42" fmla="*/ 18 w 163"/>
                  <a:gd name="T43" fmla="*/ 78 h 90"/>
                  <a:gd name="T44" fmla="*/ 21 w 163"/>
                  <a:gd name="T45" fmla="*/ 73 h 90"/>
                  <a:gd name="T46" fmla="*/ 23 w 163"/>
                  <a:gd name="T47" fmla="*/ 69 h 90"/>
                  <a:gd name="T48" fmla="*/ 31 w 163"/>
                  <a:gd name="T49" fmla="*/ 68 h 90"/>
                  <a:gd name="T50" fmla="*/ 24 w 163"/>
                  <a:gd name="T51" fmla="*/ 65 h 90"/>
                  <a:gd name="T52" fmla="*/ 32 w 163"/>
                  <a:gd name="T53" fmla="*/ 57 h 90"/>
                  <a:gd name="T54" fmla="*/ 34 w 163"/>
                  <a:gd name="T55" fmla="*/ 47 h 90"/>
                  <a:gd name="T56" fmla="*/ 32 w 163"/>
                  <a:gd name="T57" fmla="*/ 47 h 90"/>
                  <a:gd name="T58" fmla="*/ 34 w 163"/>
                  <a:gd name="T59" fmla="*/ 39 h 90"/>
                  <a:gd name="T60" fmla="*/ 46 w 163"/>
                  <a:gd name="T61" fmla="*/ 39 h 90"/>
                  <a:gd name="T62" fmla="*/ 63 w 163"/>
                  <a:gd name="T63" fmla="*/ 33 h 90"/>
                  <a:gd name="T64" fmla="*/ 41 w 163"/>
                  <a:gd name="T65" fmla="*/ 36 h 90"/>
                  <a:gd name="T66" fmla="*/ 35 w 163"/>
                  <a:gd name="T67" fmla="*/ 71 h 90"/>
                  <a:gd name="T68" fmla="*/ 32 w 163"/>
                  <a:gd name="T69" fmla="*/ 71 h 90"/>
                  <a:gd name="T70" fmla="*/ 35 w 163"/>
                  <a:gd name="T71" fmla="*/ 7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3" h="90">
                    <a:moveTo>
                      <a:pt x="40" y="37"/>
                    </a:moveTo>
                    <a:cubicBezTo>
                      <a:pt x="39" y="37"/>
                      <a:pt x="37" y="38"/>
                      <a:pt x="36" y="37"/>
                    </a:cubicBezTo>
                    <a:cubicBezTo>
                      <a:pt x="31" y="36"/>
                      <a:pt x="26" y="35"/>
                      <a:pt x="21" y="35"/>
                    </a:cubicBezTo>
                    <a:cubicBezTo>
                      <a:pt x="15" y="35"/>
                      <a:pt x="12" y="28"/>
                      <a:pt x="7" y="24"/>
                    </a:cubicBezTo>
                    <a:cubicBezTo>
                      <a:pt x="8" y="24"/>
                      <a:pt x="9" y="23"/>
                      <a:pt x="10" y="23"/>
                    </a:cubicBezTo>
                    <a:cubicBezTo>
                      <a:pt x="8" y="22"/>
                      <a:pt x="7" y="22"/>
                      <a:pt x="6" y="23"/>
                    </a:cubicBezTo>
                    <a:cubicBezTo>
                      <a:pt x="5" y="23"/>
                      <a:pt x="4" y="23"/>
                      <a:pt x="4" y="23"/>
                    </a:cubicBezTo>
                    <a:cubicBezTo>
                      <a:pt x="3" y="24"/>
                      <a:pt x="1" y="24"/>
                      <a:pt x="1" y="23"/>
                    </a:cubicBezTo>
                    <a:cubicBezTo>
                      <a:pt x="0" y="22"/>
                      <a:pt x="1" y="21"/>
                      <a:pt x="3" y="20"/>
                    </a:cubicBezTo>
                    <a:cubicBezTo>
                      <a:pt x="7" y="18"/>
                      <a:pt x="11" y="17"/>
                      <a:pt x="16" y="17"/>
                    </a:cubicBezTo>
                    <a:cubicBezTo>
                      <a:pt x="20" y="17"/>
                      <a:pt x="23" y="17"/>
                      <a:pt x="26" y="15"/>
                    </a:cubicBezTo>
                    <a:cubicBezTo>
                      <a:pt x="30" y="10"/>
                      <a:pt x="35" y="11"/>
                      <a:pt x="39" y="13"/>
                    </a:cubicBezTo>
                    <a:cubicBezTo>
                      <a:pt x="41" y="14"/>
                      <a:pt x="43" y="15"/>
                      <a:pt x="45" y="12"/>
                    </a:cubicBezTo>
                    <a:cubicBezTo>
                      <a:pt x="50" y="5"/>
                      <a:pt x="58" y="4"/>
                      <a:pt x="65" y="4"/>
                    </a:cubicBezTo>
                    <a:cubicBezTo>
                      <a:pt x="74" y="4"/>
                      <a:pt x="83" y="1"/>
                      <a:pt x="92" y="5"/>
                    </a:cubicBezTo>
                    <a:cubicBezTo>
                      <a:pt x="102" y="0"/>
                      <a:pt x="113" y="4"/>
                      <a:pt x="123" y="4"/>
                    </a:cubicBezTo>
                    <a:cubicBezTo>
                      <a:pt x="125" y="3"/>
                      <a:pt x="128" y="3"/>
                      <a:pt x="129" y="4"/>
                    </a:cubicBezTo>
                    <a:cubicBezTo>
                      <a:pt x="133" y="8"/>
                      <a:pt x="137" y="6"/>
                      <a:pt x="141" y="5"/>
                    </a:cubicBezTo>
                    <a:cubicBezTo>
                      <a:pt x="144" y="4"/>
                      <a:pt x="146" y="4"/>
                      <a:pt x="148" y="5"/>
                    </a:cubicBezTo>
                    <a:cubicBezTo>
                      <a:pt x="152" y="9"/>
                      <a:pt x="155" y="11"/>
                      <a:pt x="160" y="11"/>
                    </a:cubicBezTo>
                    <a:cubicBezTo>
                      <a:pt x="161" y="11"/>
                      <a:pt x="163" y="12"/>
                      <a:pt x="163" y="13"/>
                    </a:cubicBezTo>
                    <a:cubicBezTo>
                      <a:pt x="163" y="15"/>
                      <a:pt x="161" y="15"/>
                      <a:pt x="160" y="16"/>
                    </a:cubicBezTo>
                    <a:cubicBezTo>
                      <a:pt x="154" y="19"/>
                      <a:pt x="148" y="19"/>
                      <a:pt x="142" y="20"/>
                    </a:cubicBezTo>
                    <a:cubicBezTo>
                      <a:pt x="140" y="21"/>
                      <a:pt x="138" y="21"/>
                      <a:pt x="137" y="22"/>
                    </a:cubicBezTo>
                    <a:cubicBezTo>
                      <a:pt x="136" y="22"/>
                      <a:pt x="135" y="23"/>
                      <a:pt x="135" y="23"/>
                    </a:cubicBezTo>
                    <a:cubicBezTo>
                      <a:pt x="135" y="23"/>
                      <a:pt x="136" y="24"/>
                      <a:pt x="137" y="24"/>
                    </a:cubicBezTo>
                    <a:cubicBezTo>
                      <a:pt x="139" y="24"/>
                      <a:pt x="143" y="23"/>
                      <a:pt x="143" y="25"/>
                    </a:cubicBezTo>
                    <a:cubicBezTo>
                      <a:pt x="143" y="27"/>
                      <a:pt x="139" y="28"/>
                      <a:pt x="137" y="29"/>
                    </a:cubicBezTo>
                    <a:cubicBezTo>
                      <a:pt x="126" y="32"/>
                      <a:pt x="116" y="36"/>
                      <a:pt x="109" y="45"/>
                    </a:cubicBezTo>
                    <a:cubicBezTo>
                      <a:pt x="108" y="47"/>
                      <a:pt x="106" y="48"/>
                      <a:pt x="103" y="47"/>
                    </a:cubicBezTo>
                    <a:cubicBezTo>
                      <a:pt x="101" y="47"/>
                      <a:pt x="99" y="48"/>
                      <a:pt x="97" y="48"/>
                    </a:cubicBezTo>
                    <a:cubicBezTo>
                      <a:pt x="91" y="48"/>
                      <a:pt x="90" y="52"/>
                      <a:pt x="89" y="56"/>
                    </a:cubicBezTo>
                    <a:cubicBezTo>
                      <a:pt x="88" y="64"/>
                      <a:pt x="86" y="67"/>
                      <a:pt x="78" y="68"/>
                    </a:cubicBezTo>
                    <a:cubicBezTo>
                      <a:pt x="75" y="68"/>
                      <a:pt x="74" y="68"/>
                      <a:pt x="74" y="71"/>
                    </a:cubicBezTo>
                    <a:cubicBezTo>
                      <a:pt x="74" y="73"/>
                      <a:pt x="73" y="74"/>
                      <a:pt x="71" y="75"/>
                    </a:cubicBezTo>
                    <a:cubicBezTo>
                      <a:pt x="70" y="76"/>
                      <a:pt x="67" y="76"/>
                      <a:pt x="68" y="78"/>
                    </a:cubicBezTo>
                    <a:cubicBezTo>
                      <a:pt x="68" y="80"/>
                      <a:pt x="70" y="79"/>
                      <a:pt x="72" y="80"/>
                    </a:cubicBezTo>
                    <a:cubicBezTo>
                      <a:pt x="75" y="81"/>
                      <a:pt x="74" y="82"/>
                      <a:pt x="72" y="83"/>
                    </a:cubicBezTo>
                    <a:cubicBezTo>
                      <a:pt x="67" y="86"/>
                      <a:pt x="62" y="90"/>
                      <a:pt x="55" y="86"/>
                    </a:cubicBezTo>
                    <a:cubicBezTo>
                      <a:pt x="50" y="83"/>
                      <a:pt x="44" y="84"/>
                      <a:pt x="39" y="85"/>
                    </a:cubicBezTo>
                    <a:cubicBezTo>
                      <a:pt x="33" y="87"/>
                      <a:pt x="27" y="86"/>
                      <a:pt x="21" y="84"/>
                    </a:cubicBezTo>
                    <a:cubicBezTo>
                      <a:pt x="19" y="84"/>
                      <a:pt x="18" y="84"/>
                      <a:pt x="17" y="83"/>
                    </a:cubicBezTo>
                    <a:cubicBezTo>
                      <a:pt x="16" y="82"/>
                      <a:pt x="13" y="87"/>
                      <a:pt x="12" y="83"/>
                    </a:cubicBezTo>
                    <a:cubicBezTo>
                      <a:pt x="11" y="79"/>
                      <a:pt x="15" y="79"/>
                      <a:pt x="18" y="78"/>
                    </a:cubicBezTo>
                    <a:cubicBezTo>
                      <a:pt x="18" y="78"/>
                      <a:pt x="19" y="78"/>
                      <a:pt x="20" y="78"/>
                    </a:cubicBezTo>
                    <a:cubicBezTo>
                      <a:pt x="24" y="77"/>
                      <a:pt x="24" y="76"/>
                      <a:pt x="21" y="73"/>
                    </a:cubicBezTo>
                    <a:cubicBezTo>
                      <a:pt x="20" y="73"/>
                      <a:pt x="19" y="71"/>
                      <a:pt x="20" y="70"/>
                    </a:cubicBezTo>
                    <a:cubicBezTo>
                      <a:pt x="20" y="68"/>
                      <a:pt x="22" y="69"/>
                      <a:pt x="23" y="69"/>
                    </a:cubicBezTo>
                    <a:cubicBezTo>
                      <a:pt x="25" y="69"/>
                      <a:pt x="26" y="69"/>
                      <a:pt x="27" y="69"/>
                    </a:cubicBezTo>
                    <a:cubicBezTo>
                      <a:pt x="29" y="69"/>
                      <a:pt x="31" y="71"/>
                      <a:pt x="31" y="68"/>
                    </a:cubicBezTo>
                    <a:cubicBezTo>
                      <a:pt x="31" y="66"/>
                      <a:pt x="30" y="64"/>
                      <a:pt x="27" y="65"/>
                    </a:cubicBezTo>
                    <a:cubicBezTo>
                      <a:pt x="26" y="65"/>
                      <a:pt x="25" y="66"/>
                      <a:pt x="24" y="65"/>
                    </a:cubicBezTo>
                    <a:cubicBezTo>
                      <a:pt x="22" y="63"/>
                      <a:pt x="24" y="62"/>
                      <a:pt x="25" y="60"/>
                    </a:cubicBezTo>
                    <a:cubicBezTo>
                      <a:pt x="26" y="58"/>
                      <a:pt x="29" y="57"/>
                      <a:pt x="32" y="57"/>
                    </a:cubicBezTo>
                    <a:cubicBezTo>
                      <a:pt x="34" y="56"/>
                      <a:pt x="38" y="56"/>
                      <a:pt x="38" y="53"/>
                    </a:cubicBezTo>
                    <a:cubicBezTo>
                      <a:pt x="39" y="49"/>
                      <a:pt x="36" y="49"/>
                      <a:pt x="34" y="47"/>
                    </a:cubicBezTo>
                    <a:cubicBezTo>
                      <a:pt x="34" y="47"/>
                      <a:pt x="34" y="47"/>
                      <a:pt x="34" y="47"/>
                    </a:cubicBezTo>
                    <a:cubicBezTo>
                      <a:pt x="33" y="47"/>
                      <a:pt x="33" y="47"/>
                      <a:pt x="32" y="47"/>
                    </a:cubicBezTo>
                    <a:cubicBezTo>
                      <a:pt x="30" y="45"/>
                      <a:pt x="26" y="46"/>
                      <a:pt x="27" y="42"/>
                    </a:cubicBezTo>
                    <a:cubicBezTo>
                      <a:pt x="28" y="39"/>
                      <a:pt x="31" y="39"/>
                      <a:pt x="34" y="39"/>
                    </a:cubicBezTo>
                    <a:cubicBezTo>
                      <a:pt x="37" y="39"/>
                      <a:pt x="40" y="39"/>
                      <a:pt x="43" y="41"/>
                    </a:cubicBezTo>
                    <a:cubicBezTo>
                      <a:pt x="47" y="44"/>
                      <a:pt x="45" y="39"/>
                      <a:pt x="46" y="39"/>
                    </a:cubicBezTo>
                    <a:cubicBezTo>
                      <a:pt x="52" y="39"/>
                      <a:pt x="58" y="39"/>
                      <a:pt x="62" y="35"/>
                    </a:cubicBezTo>
                    <a:cubicBezTo>
                      <a:pt x="63" y="35"/>
                      <a:pt x="64" y="34"/>
                      <a:pt x="63" y="33"/>
                    </a:cubicBezTo>
                    <a:cubicBezTo>
                      <a:pt x="63" y="33"/>
                      <a:pt x="62" y="33"/>
                      <a:pt x="62" y="33"/>
                    </a:cubicBezTo>
                    <a:cubicBezTo>
                      <a:pt x="55" y="37"/>
                      <a:pt x="48" y="38"/>
                      <a:pt x="41" y="36"/>
                    </a:cubicBezTo>
                    <a:cubicBezTo>
                      <a:pt x="41" y="36"/>
                      <a:pt x="40" y="36"/>
                      <a:pt x="40" y="37"/>
                    </a:cubicBezTo>
                    <a:close/>
                    <a:moveTo>
                      <a:pt x="35" y="71"/>
                    </a:moveTo>
                    <a:cubicBezTo>
                      <a:pt x="34" y="71"/>
                      <a:pt x="34" y="70"/>
                      <a:pt x="33" y="69"/>
                    </a:cubicBezTo>
                    <a:cubicBezTo>
                      <a:pt x="32" y="69"/>
                      <a:pt x="31" y="70"/>
                      <a:pt x="32" y="71"/>
                    </a:cubicBezTo>
                    <a:cubicBezTo>
                      <a:pt x="33" y="72"/>
                      <a:pt x="33" y="73"/>
                      <a:pt x="34" y="73"/>
                    </a:cubicBezTo>
                    <a:cubicBezTo>
                      <a:pt x="35" y="73"/>
                      <a:pt x="35" y="72"/>
                      <a:pt x="35" y="71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" name="Freeform 14">
                <a:extLst>
                  <a:ext uri="{FF2B5EF4-FFF2-40B4-BE49-F238E27FC236}">
                    <a16:creationId xmlns:a16="http://schemas.microsoft.com/office/drawing/2014/main" id="{7A6FB33C-130A-402C-BD85-3537FC5BED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9988" y="1549885"/>
                <a:ext cx="830203" cy="598103"/>
              </a:xfrm>
              <a:custGeom>
                <a:avLst/>
                <a:gdLst>
                  <a:gd name="T0" fmla="*/ 42 w 157"/>
                  <a:gd name="T1" fmla="*/ 4 h 113"/>
                  <a:gd name="T2" fmla="*/ 51 w 157"/>
                  <a:gd name="T3" fmla="*/ 10 h 113"/>
                  <a:gd name="T4" fmla="*/ 66 w 157"/>
                  <a:gd name="T5" fmla="*/ 15 h 113"/>
                  <a:gd name="T6" fmla="*/ 70 w 157"/>
                  <a:gd name="T7" fmla="*/ 14 h 113"/>
                  <a:gd name="T8" fmla="*/ 86 w 157"/>
                  <a:gd name="T9" fmla="*/ 21 h 113"/>
                  <a:gd name="T10" fmla="*/ 105 w 157"/>
                  <a:gd name="T11" fmla="*/ 29 h 113"/>
                  <a:gd name="T12" fmla="*/ 123 w 157"/>
                  <a:gd name="T13" fmla="*/ 39 h 113"/>
                  <a:gd name="T14" fmla="*/ 126 w 157"/>
                  <a:gd name="T15" fmla="*/ 48 h 113"/>
                  <a:gd name="T16" fmla="*/ 139 w 157"/>
                  <a:gd name="T17" fmla="*/ 65 h 113"/>
                  <a:gd name="T18" fmla="*/ 152 w 157"/>
                  <a:gd name="T19" fmla="*/ 75 h 113"/>
                  <a:gd name="T20" fmla="*/ 138 w 157"/>
                  <a:gd name="T21" fmla="*/ 83 h 113"/>
                  <a:gd name="T22" fmla="*/ 123 w 157"/>
                  <a:gd name="T23" fmla="*/ 74 h 113"/>
                  <a:gd name="T24" fmla="*/ 132 w 157"/>
                  <a:gd name="T25" fmla="*/ 88 h 113"/>
                  <a:gd name="T26" fmla="*/ 132 w 157"/>
                  <a:gd name="T27" fmla="*/ 104 h 113"/>
                  <a:gd name="T28" fmla="*/ 121 w 157"/>
                  <a:gd name="T29" fmla="*/ 100 h 113"/>
                  <a:gd name="T30" fmla="*/ 130 w 157"/>
                  <a:gd name="T31" fmla="*/ 109 h 113"/>
                  <a:gd name="T32" fmla="*/ 127 w 157"/>
                  <a:gd name="T33" fmla="*/ 111 h 113"/>
                  <a:gd name="T34" fmla="*/ 95 w 157"/>
                  <a:gd name="T35" fmla="*/ 94 h 113"/>
                  <a:gd name="T36" fmla="*/ 75 w 157"/>
                  <a:gd name="T37" fmla="*/ 93 h 113"/>
                  <a:gd name="T38" fmla="*/ 72 w 157"/>
                  <a:gd name="T39" fmla="*/ 83 h 113"/>
                  <a:gd name="T40" fmla="*/ 87 w 157"/>
                  <a:gd name="T41" fmla="*/ 77 h 113"/>
                  <a:gd name="T42" fmla="*/ 91 w 157"/>
                  <a:gd name="T43" fmla="*/ 57 h 113"/>
                  <a:gd name="T44" fmla="*/ 74 w 157"/>
                  <a:gd name="T45" fmla="*/ 50 h 113"/>
                  <a:gd name="T46" fmla="*/ 67 w 157"/>
                  <a:gd name="T47" fmla="*/ 40 h 113"/>
                  <a:gd name="T48" fmla="*/ 53 w 157"/>
                  <a:gd name="T49" fmla="*/ 41 h 113"/>
                  <a:gd name="T50" fmla="*/ 33 w 157"/>
                  <a:gd name="T51" fmla="*/ 41 h 113"/>
                  <a:gd name="T52" fmla="*/ 8 w 157"/>
                  <a:gd name="T53" fmla="*/ 32 h 113"/>
                  <a:gd name="T54" fmla="*/ 14 w 157"/>
                  <a:gd name="T55" fmla="*/ 30 h 113"/>
                  <a:gd name="T56" fmla="*/ 25 w 157"/>
                  <a:gd name="T57" fmla="*/ 3 h 113"/>
                  <a:gd name="T58" fmla="*/ 24 w 157"/>
                  <a:gd name="T59" fmla="*/ 8 h 113"/>
                  <a:gd name="T60" fmla="*/ 24 w 157"/>
                  <a:gd name="T61" fmla="*/ 22 h 113"/>
                  <a:gd name="T62" fmla="*/ 26 w 157"/>
                  <a:gd name="T63" fmla="*/ 9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7" h="113">
                    <a:moveTo>
                      <a:pt x="27" y="8"/>
                    </a:moveTo>
                    <a:cubicBezTo>
                      <a:pt x="32" y="6"/>
                      <a:pt x="37" y="5"/>
                      <a:pt x="42" y="4"/>
                    </a:cubicBezTo>
                    <a:cubicBezTo>
                      <a:pt x="45" y="4"/>
                      <a:pt x="48" y="4"/>
                      <a:pt x="50" y="8"/>
                    </a:cubicBezTo>
                    <a:cubicBezTo>
                      <a:pt x="50" y="9"/>
                      <a:pt x="50" y="10"/>
                      <a:pt x="51" y="10"/>
                    </a:cubicBezTo>
                    <a:cubicBezTo>
                      <a:pt x="53" y="12"/>
                      <a:pt x="51" y="17"/>
                      <a:pt x="55" y="17"/>
                    </a:cubicBezTo>
                    <a:cubicBezTo>
                      <a:pt x="58" y="17"/>
                      <a:pt x="63" y="20"/>
                      <a:pt x="66" y="15"/>
                    </a:cubicBezTo>
                    <a:cubicBezTo>
                      <a:pt x="66" y="15"/>
                      <a:pt x="67" y="15"/>
                      <a:pt x="67" y="15"/>
                    </a:cubicBezTo>
                    <a:cubicBezTo>
                      <a:pt x="68" y="14"/>
                      <a:pt x="69" y="14"/>
                      <a:pt x="70" y="14"/>
                    </a:cubicBezTo>
                    <a:cubicBezTo>
                      <a:pt x="72" y="16"/>
                      <a:pt x="75" y="15"/>
                      <a:pt x="77" y="15"/>
                    </a:cubicBezTo>
                    <a:cubicBezTo>
                      <a:pt x="81" y="15"/>
                      <a:pt x="84" y="18"/>
                      <a:pt x="86" y="21"/>
                    </a:cubicBezTo>
                    <a:cubicBezTo>
                      <a:pt x="89" y="24"/>
                      <a:pt x="92" y="26"/>
                      <a:pt x="97" y="26"/>
                    </a:cubicBezTo>
                    <a:cubicBezTo>
                      <a:pt x="100" y="26"/>
                      <a:pt x="103" y="27"/>
                      <a:pt x="105" y="29"/>
                    </a:cubicBezTo>
                    <a:cubicBezTo>
                      <a:pt x="110" y="33"/>
                      <a:pt x="116" y="34"/>
                      <a:pt x="121" y="38"/>
                    </a:cubicBezTo>
                    <a:cubicBezTo>
                      <a:pt x="122" y="39"/>
                      <a:pt x="123" y="39"/>
                      <a:pt x="123" y="39"/>
                    </a:cubicBezTo>
                    <a:cubicBezTo>
                      <a:pt x="128" y="43"/>
                      <a:pt x="122" y="43"/>
                      <a:pt x="122" y="44"/>
                    </a:cubicBezTo>
                    <a:cubicBezTo>
                      <a:pt x="121" y="47"/>
                      <a:pt x="129" y="44"/>
                      <a:pt x="126" y="48"/>
                    </a:cubicBezTo>
                    <a:cubicBezTo>
                      <a:pt x="123" y="51"/>
                      <a:pt x="124" y="51"/>
                      <a:pt x="126" y="54"/>
                    </a:cubicBezTo>
                    <a:cubicBezTo>
                      <a:pt x="130" y="58"/>
                      <a:pt x="137" y="58"/>
                      <a:pt x="139" y="65"/>
                    </a:cubicBezTo>
                    <a:cubicBezTo>
                      <a:pt x="140" y="67"/>
                      <a:pt x="147" y="66"/>
                      <a:pt x="150" y="68"/>
                    </a:cubicBezTo>
                    <a:cubicBezTo>
                      <a:pt x="157" y="71"/>
                      <a:pt x="157" y="71"/>
                      <a:pt x="152" y="75"/>
                    </a:cubicBezTo>
                    <a:cubicBezTo>
                      <a:pt x="150" y="77"/>
                      <a:pt x="147" y="79"/>
                      <a:pt x="146" y="82"/>
                    </a:cubicBezTo>
                    <a:cubicBezTo>
                      <a:pt x="144" y="87"/>
                      <a:pt x="141" y="85"/>
                      <a:pt x="138" y="83"/>
                    </a:cubicBezTo>
                    <a:cubicBezTo>
                      <a:pt x="135" y="81"/>
                      <a:pt x="134" y="78"/>
                      <a:pt x="131" y="76"/>
                    </a:cubicBezTo>
                    <a:cubicBezTo>
                      <a:pt x="129" y="74"/>
                      <a:pt x="127" y="72"/>
                      <a:pt x="123" y="74"/>
                    </a:cubicBezTo>
                    <a:cubicBezTo>
                      <a:pt x="125" y="76"/>
                      <a:pt x="121" y="79"/>
                      <a:pt x="125" y="82"/>
                    </a:cubicBezTo>
                    <a:cubicBezTo>
                      <a:pt x="127" y="84"/>
                      <a:pt x="128" y="88"/>
                      <a:pt x="132" y="88"/>
                    </a:cubicBezTo>
                    <a:cubicBezTo>
                      <a:pt x="137" y="89"/>
                      <a:pt x="138" y="94"/>
                      <a:pt x="140" y="97"/>
                    </a:cubicBezTo>
                    <a:cubicBezTo>
                      <a:pt x="141" y="102"/>
                      <a:pt x="137" y="105"/>
                      <a:pt x="132" y="104"/>
                    </a:cubicBezTo>
                    <a:cubicBezTo>
                      <a:pt x="129" y="103"/>
                      <a:pt x="126" y="101"/>
                      <a:pt x="123" y="100"/>
                    </a:cubicBezTo>
                    <a:cubicBezTo>
                      <a:pt x="123" y="99"/>
                      <a:pt x="122" y="99"/>
                      <a:pt x="121" y="100"/>
                    </a:cubicBezTo>
                    <a:cubicBezTo>
                      <a:pt x="121" y="100"/>
                      <a:pt x="121" y="101"/>
                      <a:pt x="122" y="101"/>
                    </a:cubicBezTo>
                    <a:cubicBezTo>
                      <a:pt x="125" y="104"/>
                      <a:pt x="128" y="105"/>
                      <a:pt x="130" y="109"/>
                    </a:cubicBezTo>
                    <a:cubicBezTo>
                      <a:pt x="131" y="110"/>
                      <a:pt x="131" y="111"/>
                      <a:pt x="130" y="112"/>
                    </a:cubicBezTo>
                    <a:cubicBezTo>
                      <a:pt x="129" y="113"/>
                      <a:pt x="128" y="112"/>
                      <a:pt x="127" y="111"/>
                    </a:cubicBezTo>
                    <a:cubicBezTo>
                      <a:pt x="127" y="111"/>
                      <a:pt x="126" y="110"/>
                      <a:pt x="125" y="110"/>
                    </a:cubicBezTo>
                    <a:cubicBezTo>
                      <a:pt x="114" y="107"/>
                      <a:pt x="103" y="104"/>
                      <a:pt x="95" y="94"/>
                    </a:cubicBezTo>
                    <a:cubicBezTo>
                      <a:pt x="90" y="89"/>
                      <a:pt x="83" y="90"/>
                      <a:pt x="77" y="91"/>
                    </a:cubicBezTo>
                    <a:cubicBezTo>
                      <a:pt x="76" y="92"/>
                      <a:pt x="75" y="92"/>
                      <a:pt x="75" y="93"/>
                    </a:cubicBezTo>
                    <a:cubicBezTo>
                      <a:pt x="71" y="93"/>
                      <a:pt x="66" y="90"/>
                      <a:pt x="67" y="88"/>
                    </a:cubicBezTo>
                    <a:cubicBezTo>
                      <a:pt x="67" y="85"/>
                      <a:pt x="70" y="83"/>
                      <a:pt x="72" y="83"/>
                    </a:cubicBezTo>
                    <a:cubicBezTo>
                      <a:pt x="76" y="82"/>
                      <a:pt x="80" y="83"/>
                      <a:pt x="84" y="82"/>
                    </a:cubicBezTo>
                    <a:cubicBezTo>
                      <a:pt x="87" y="82"/>
                      <a:pt x="90" y="81"/>
                      <a:pt x="87" y="77"/>
                    </a:cubicBezTo>
                    <a:cubicBezTo>
                      <a:pt x="86" y="75"/>
                      <a:pt x="88" y="75"/>
                      <a:pt x="90" y="74"/>
                    </a:cubicBezTo>
                    <a:cubicBezTo>
                      <a:pt x="98" y="68"/>
                      <a:pt x="99" y="64"/>
                      <a:pt x="91" y="57"/>
                    </a:cubicBezTo>
                    <a:cubicBezTo>
                      <a:pt x="87" y="53"/>
                      <a:pt x="83" y="49"/>
                      <a:pt x="76" y="52"/>
                    </a:cubicBezTo>
                    <a:cubicBezTo>
                      <a:pt x="75" y="53"/>
                      <a:pt x="74" y="52"/>
                      <a:pt x="74" y="50"/>
                    </a:cubicBezTo>
                    <a:cubicBezTo>
                      <a:pt x="74" y="49"/>
                      <a:pt x="77" y="49"/>
                      <a:pt x="76" y="47"/>
                    </a:cubicBezTo>
                    <a:cubicBezTo>
                      <a:pt x="74" y="44"/>
                      <a:pt x="70" y="42"/>
                      <a:pt x="67" y="40"/>
                    </a:cubicBezTo>
                    <a:cubicBezTo>
                      <a:pt x="64" y="37"/>
                      <a:pt x="62" y="39"/>
                      <a:pt x="60" y="42"/>
                    </a:cubicBezTo>
                    <a:cubicBezTo>
                      <a:pt x="57" y="45"/>
                      <a:pt x="55" y="47"/>
                      <a:pt x="53" y="41"/>
                    </a:cubicBezTo>
                    <a:cubicBezTo>
                      <a:pt x="52" y="40"/>
                      <a:pt x="50" y="41"/>
                      <a:pt x="48" y="41"/>
                    </a:cubicBezTo>
                    <a:cubicBezTo>
                      <a:pt x="43" y="41"/>
                      <a:pt x="38" y="40"/>
                      <a:pt x="33" y="41"/>
                    </a:cubicBezTo>
                    <a:cubicBezTo>
                      <a:pt x="25" y="42"/>
                      <a:pt x="19" y="36"/>
                      <a:pt x="11" y="37"/>
                    </a:cubicBezTo>
                    <a:cubicBezTo>
                      <a:pt x="10" y="37"/>
                      <a:pt x="7" y="34"/>
                      <a:pt x="8" y="32"/>
                    </a:cubicBezTo>
                    <a:cubicBezTo>
                      <a:pt x="8" y="30"/>
                      <a:pt x="11" y="32"/>
                      <a:pt x="12" y="31"/>
                    </a:cubicBezTo>
                    <a:cubicBezTo>
                      <a:pt x="14" y="32"/>
                      <a:pt x="15" y="32"/>
                      <a:pt x="14" y="30"/>
                    </a:cubicBezTo>
                    <a:cubicBezTo>
                      <a:pt x="0" y="26"/>
                      <a:pt x="0" y="26"/>
                      <a:pt x="6" y="12"/>
                    </a:cubicBezTo>
                    <a:cubicBezTo>
                      <a:pt x="10" y="4"/>
                      <a:pt x="18" y="0"/>
                      <a:pt x="25" y="3"/>
                    </a:cubicBezTo>
                    <a:cubicBezTo>
                      <a:pt x="27" y="4"/>
                      <a:pt x="27" y="5"/>
                      <a:pt x="26" y="6"/>
                    </a:cubicBezTo>
                    <a:cubicBezTo>
                      <a:pt x="26" y="7"/>
                      <a:pt x="25" y="7"/>
                      <a:pt x="24" y="8"/>
                    </a:cubicBezTo>
                    <a:cubicBezTo>
                      <a:pt x="19" y="10"/>
                      <a:pt x="20" y="14"/>
                      <a:pt x="21" y="18"/>
                    </a:cubicBezTo>
                    <a:cubicBezTo>
                      <a:pt x="22" y="20"/>
                      <a:pt x="21" y="22"/>
                      <a:pt x="24" y="22"/>
                    </a:cubicBezTo>
                    <a:cubicBezTo>
                      <a:pt x="26" y="21"/>
                      <a:pt x="27" y="20"/>
                      <a:pt x="27" y="17"/>
                    </a:cubicBezTo>
                    <a:cubicBezTo>
                      <a:pt x="26" y="15"/>
                      <a:pt x="25" y="12"/>
                      <a:pt x="26" y="9"/>
                    </a:cubicBezTo>
                    <a:cubicBezTo>
                      <a:pt x="27" y="9"/>
                      <a:pt x="27" y="9"/>
                      <a:pt x="27" y="8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" name="Freeform 15">
                <a:extLst>
                  <a:ext uri="{FF2B5EF4-FFF2-40B4-BE49-F238E27FC236}">
                    <a16:creationId xmlns:a16="http://schemas.microsoft.com/office/drawing/2014/main" id="{4B7191AB-8F9F-4743-A115-98F5BA74C1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7942" y="1514178"/>
                <a:ext cx="702995" cy="325832"/>
              </a:xfrm>
              <a:custGeom>
                <a:avLst/>
                <a:gdLst>
                  <a:gd name="T0" fmla="*/ 98 w 133"/>
                  <a:gd name="T1" fmla="*/ 57 h 62"/>
                  <a:gd name="T2" fmla="*/ 75 w 133"/>
                  <a:gd name="T3" fmla="*/ 61 h 62"/>
                  <a:gd name="T4" fmla="*/ 65 w 133"/>
                  <a:gd name="T5" fmla="*/ 57 h 62"/>
                  <a:gd name="T6" fmla="*/ 59 w 133"/>
                  <a:gd name="T7" fmla="*/ 55 h 62"/>
                  <a:gd name="T8" fmla="*/ 52 w 133"/>
                  <a:gd name="T9" fmla="*/ 54 h 62"/>
                  <a:gd name="T10" fmla="*/ 47 w 133"/>
                  <a:gd name="T11" fmla="*/ 48 h 62"/>
                  <a:gd name="T12" fmla="*/ 52 w 133"/>
                  <a:gd name="T13" fmla="*/ 45 h 62"/>
                  <a:gd name="T14" fmla="*/ 64 w 133"/>
                  <a:gd name="T15" fmla="*/ 44 h 62"/>
                  <a:gd name="T16" fmla="*/ 68 w 133"/>
                  <a:gd name="T17" fmla="*/ 43 h 62"/>
                  <a:gd name="T18" fmla="*/ 63 w 133"/>
                  <a:gd name="T19" fmla="*/ 42 h 62"/>
                  <a:gd name="T20" fmla="*/ 50 w 133"/>
                  <a:gd name="T21" fmla="*/ 42 h 62"/>
                  <a:gd name="T22" fmla="*/ 44 w 133"/>
                  <a:gd name="T23" fmla="*/ 41 h 62"/>
                  <a:gd name="T24" fmla="*/ 41 w 133"/>
                  <a:gd name="T25" fmla="*/ 39 h 62"/>
                  <a:gd name="T26" fmla="*/ 43 w 133"/>
                  <a:gd name="T27" fmla="*/ 36 h 62"/>
                  <a:gd name="T28" fmla="*/ 42 w 133"/>
                  <a:gd name="T29" fmla="*/ 34 h 62"/>
                  <a:gd name="T30" fmla="*/ 38 w 133"/>
                  <a:gd name="T31" fmla="*/ 33 h 62"/>
                  <a:gd name="T32" fmla="*/ 38 w 133"/>
                  <a:gd name="T33" fmla="*/ 26 h 62"/>
                  <a:gd name="T34" fmla="*/ 45 w 133"/>
                  <a:gd name="T35" fmla="*/ 20 h 62"/>
                  <a:gd name="T36" fmla="*/ 47 w 133"/>
                  <a:gd name="T37" fmla="*/ 17 h 62"/>
                  <a:gd name="T38" fmla="*/ 43 w 133"/>
                  <a:gd name="T39" fmla="*/ 17 h 62"/>
                  <a:gd name="T40" fmla="*/ 30 w 133"/>
                  <a:gd name="T41" fmla="*/ 28 h 62"/>
                  <a:gd name="T42" fmla="*/ 16 w 133"/>
                  <a:gd name="T43" fmla="*/ 37 h 62"/>
                  <a:gd name="T44" fmla="*/ 12 w 133"/>
                  <a:gd name="T45" fmla="*/ 35 h 62"/>
                  <a:gd name="T46" fmla="*/ 3 w 133"/>
                  <a:gd name="T47" fmla="*/ 29 h 62"/>
                  <a:gd name="T48" fmla="*/ 1 w 133"/>
                  <a:gd name="T49" fmla="*/ 25 h 62"/>
                  <a:gd name="T50" fmla="*/ 6 w 133"/>
                  <a:gd name="T51" fmla="*/ 17 h 62"/>
                  <a:gd name="T52" fmla="*/ 8 w 133"/>
                  <a:gd name="T53" fmla="*/ 7 h 62"/>
                  <a:gd name="T54" fmla="*/ 11 w 133"/>
                  <a:gd name="T55" fmla="*/ 2 h 62"/>
                  <a:gd name="T56" fmla="*/ 33 w 133"/>
                  <a:gd name="T57" fmla="*/ 5 h 62"/>
                  <a:gd name="T58" fmla="*/ 41 w 133"/>
                  <a:gd name="T59" fmla="*/ 5 h 62"/>
                  <a:gd name="T60" fmla="*/ 53 w 133"/>
                  <a:gd name="T61" fmla="*/ 10 h 62"/>
                  <a:gd name="T62" fmla="*/ 60 w 133"/>
                  <a:gd name="T63" fmla="*/ 15 h 62"/>
                  <a:gd name="T64" fmla="*/ 62 w 133"/>
                  <a:gd name="T65" fmla="*/ 17 h 62"/>
                  <a:gd name="T66" fmla="*/ 66 w 133"/>
                  <a:gd name="T67" fmla="*/ 19 h 62"/>
                  <a:gd name="T68" fmla="*/ 76 w 133"/>
                  <a:gd name="T69" fmla="*/ 21 h 62"/>
                  <a:gd name="T70" fmla="*/ 82 w 133"/>
                  <a:gd name="T71" fmla="*/ 22 h 62"/>
                  <a:gd name="T72" fmla="*/ 92 w 133"/>
                  <a:gd name="T73" fmla="*/ 25 h 62"/>
                  <a:gd name="T74" fmla="*/ 93 w 133"/>
                  <a:gd name="T75" fmla="*/ 28 h 62"/>
                  <a:gd name="T76" fmla="*/ 96 w 133"/>
                  <a:gd name="T77" fmla="*/ 30 h 62"/>
                  <a:gd name="T78" fmla="*/ 97 w 133"/>
                  <a:gd name="T79" fmla="*/ 27 h 62"/>
                  <a:gd name="T80" fmla="*/ 95 w 133"/>
                  <a:gd name="T81" fmla="*/ 21 h 62"/>
                  <a:gd name="T82" fmla="*/ 99 w 133"/>
                  <a:gd name="T83" fmla="*/ 14 h 62"/>
                  <a:gd name="T84" fmla="*/ 103 w 133"/>
                  <a:gd name="T85" fmla="*/ 12 h 62"/>
                  <a:gd name="T86" fmla="*/ 110 w 133"/>
                  <a:gd name="T87" fmla="*/ 9 h 62"/>
                  <a:gd name="T88" fmla="*/ 113 w 133"/>
                  <a:gd name="T89" fmla="*/ 16 h 62"/>
                  <a:gd name="T90" fmla="*/ 112 w 133"/>
                  <a:gd name="T91" fmla="*/ 26 h 62"/>
                  <a:gd name="T92" fmla="*/ 130 w 133"/>
                  <a:gd name="T93" fmla="*/ 46 h 62"/>
                  <a:gd name="T94" fmla="*/ 133 w 133"/>
                  <a:gd name="T95" fmla="*/ 48 h 62"/>
                  <a:gd name="T96" fmla="*/ 130 w 133"/>
                  <a:gd name="T97" fmla="*/ 50 h 62"/>
                  <a:gd name="T98" fmla="*/ 128 w 133"/>
                  <a:gd name="T99" fmla="*/ 54 h 62"/>
                  <a:gd name="T100" fmla="*/ 125 w 133"/>
                  <a:gd name="T101" fmla="*/ 58 h 62"/>
                  <a:gd name="T102" fmla="*/ 110 w 133"/>
                  <a:gd name="T103" fmla="*/ 56 h 62"/>
                  <a:gd name="T104" fmla="*/ 99 w 133"/>
                  <a:gd name="T105" fmla="*/ 56 h 62"/>
                  <a:gd name="T106" fmla="*/ 98 w 133"/>
                  <a:gd name="T107" fmla="*/ 57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33" h="62">
                    <a:moveTo>
                      <a:pt x="98" y="57"/>
                    </a:moveTo>
                    <a:cubicBezTo>
                      <a:pt x="90" y="59"/>
                      <a:pt x="83" y="61"/>
                      <a:pt x="75" y="61"/>
                    </a:cubicBezTo>
                    <a:cubicBezTo>
                      <a:pt x="71" y="60"/>
                      <a:pt x="67" y="62"/>
                      <a:pt x="65" y="57"/>
                    </a:cubicBezTo>
                    <a:cubicBezTo>
                      <a:pt x="64" y="55"/>
                      <a:pt x="61" y="55"/>
                      <a:pt x="59" y="55"/>
                    </a:cubicBezTo>
                    <a:cubicBezTo>
                      <a:pt x="57" y="55"/>
                      <a:pt x="54" y="55"/>
                      <a:pt x="52" y="54"/>
                    </a:cubicBezTo>
                    <a:cubicBezTo>
                      <a:pt x="49" y="53"/>
                      <a:pt x="47" y="51"/>
                      <a:pt x="47" y="48"/>
                    </a:cubicBezTo>
                    <a:cubicBezTo>
                      <a:pt x="47" y="47"/>
                      <a:pt x="50" y="46"/>
                      <a:pt x="52" y="45"/>
                    </a:cubicBezTo>
                    <a:cubicBezTo>
                      <a:pt x="56" y="44"/>
                      <a:pt x="60" y="44"/>
                      <a:pt x="64" y="44"/>
                    </a:cubicBezTo>
                    <a:cubicBezTo>
                      <a:pt x="65" y="44"/>
                      <a:pt x="68" y="44"/>
                      <a:pt x="68" y="43"/>
                    </a:cubicBezTo>
                    <a:cubicBezTo>
                      <a:pt x="67" y="42"/>
                      <a:pt x="65" y="42"/>
                      <a:pt x="63" y="42"/>
                    </a:cubicBezTo>
                    <a:cubicBezTo>
                      <a:pt x="59" y="42"/>
                      <a:pt x="55" y="42"/>
                      <a:pt x="50" y="42"/>
                    </a:cubicBezTo>
                    <a:cubicBezTo>
                      <a:pt x="48" y="42"/>
                      <a:pt x="46" y="42"/>
                      <a:pt x="44" y="41"/>
                    </a:cubicBezTo>
                    <a:cubicBezTo>
                      <a:pt x="42" y="41"/>
                      <a:pt x="42" y="40"/>
                      <a:pt x="41" y="39"/>
                    </a:cubicBezTo>
                    <a:cubicBezTo>
                      <a:pt x="41" y="37"/>
                      <a:pt x="42" y="36"/>
                      <a:pt x="43" y="36"/>
                    </a:cubicBezTo>
                    <a:cubicBezTo>
                      <a:pt x="44" y="35"/>
                      <a:pt x="44" y="35"/>
                      <a:pt x="42" y="34"/>
                    </a:cubicBezTo>
                    <a:cubicBezTo>
                      <a:pt x="41" y="34"/>
                      <a:pt x="39" y="34"/>
                      <a:pt x="38" y="33"/>
                    </a:cubicBezTo>
                    <a:cubicBezTo>
                      <a:pt x="36" y="31"/>
                      <a:pt x="37" y="28"/>
                      <a:pt x="38" y="26"/>
                    </a:cubicBezTo>
                    <a:cubicBezTo>
                      <a:pt x="39" y="23"/>
                      <a:pt x="42" y="22"/>
                      <a:pt x="45" y="20"/>
                    </a:cubicBezTo>
                    <a:cubicBezTo>
                      <a:pt x="46" y="19"/>
                      <a:pt x="48" y="19"/>
                      <a:pt x="47" y="17"/>
                    </a:cubicBezTo>
                    <a:cubicBezTo>
                      <a:pt x="46" y="15"/>
                      <a:pt x="44" y="17"/>
                      <a:pt x="43" y="17"/>
                    </a:cubicBezTo>
                    <a:cubicBezTo>
                      <a:pt x="37" y="19"/>
                      <a:pt x="33" y="23"/>
                      <a:pt x="30" y="28"/>
                    </a:cubicBezTo>
                    <a:cubicBezTo>
                      <a:pt x="27" y="34"/>
                      <a:pt x="21" y="35"/>
                      <a:pt x="16" y="37"/>
                    </a:cubicBezTo>
                    <a:cubicBezTo>
                      <a:pt x="14" y="37"/>
                      <a:pt x="13" y="36"/>
                      <a:pt x="12" y="35"/>
                    </a:cubicBezTo>
                    <a:cubicBezTo>
                      <a:pt x="9" y="32"/>
                      <a:pt x="6" y="30"/>
                      <a:pt x="3" y="29"/>
                    </a:cubicBezTo>
                    <a:cubicBezTo>
                      <a:pt x="0" y="29"/>
                      <a:pt x="0" y="27"/>
                      <a:pt x="1" y="25"/>
                    </a:cubicBezTo>
                    <a:cubicBezTo>
                      <a:pt x="2" y="22"/>
                      <a:pt x="4" y="19"/>
                      <a:pt x="6" y="17"/>
                    </a:cubicBezTo>
                    <a:cubicBezTo>
                      <a:pt x="9" y="14"/>
                      <a:pt x="10" y="10"/>
                      <a:pt x="8" y="7"/>
                    </a:cubicBezTo>
                    <a:cubicBezTo>
                      <a:pt x="7" y="3"/>
                      <a:pt x="8" y="2"/>
                      <a:pt x="11" y="2"/>
                    </a:cubicBezTo>
                    <a:cubicBezTo>
                      <a:pt x="18" y="3"/>
                      <a:pt x="26" y="0"/>
                      <a:pt x="33" y="5"/>
                    </a:cubicBezTo>
                    <a:cubicBezTo>
                      <a:pt x="36" y="6"/>
                      <a:pt x="39" y="5"/>
                      <a:pt x="41" y="5"/>
                    </a:cubicBezTo>
                    <a:cubicBezTo>
                      <a:pt x="46" y="5"/>
                      <a:pt x="52" y="7"/>
                      <a:pt x="53" y="10"/>
                    </a:cubicBezTo>
                    <a:cubicBezTo>
                      <a:pt x="54" y="16"/>
                      <a:pt x="56" y="16"/>
                      <a:pt x="60" y="15"/>
                    </a:cubicBezTo>
                    <a:cubicBezTo>
                      <a:pt x="61" y="15"/>
                      <a:pt x="62" y="16"/>
                      <a:pt x="62" y="17"/>
                    </a:cubicBezTo>
                    <a:cubicBezTo>
                      <a:pt x="63" y="20"/>
                      <a:pt x="64" y="20"/>
                      <a:pt x="66" y="19"/>
                    </a:cubicBezTo>
                    <a:cubicBezTo>
                      <a:pt x="70" y="17"/>
                      <a:pt x="73" y="18"/>
                      <a:pt x="76" y="21"/>
                    </a:cubicBezTo>
                    <a:cubicBezTo>
                      <a:pt x="78" y="23"/>
                      <a:pt x="80" y="23"/>
                      <a:pt x="82" y="22"/>
                    </a:cubicBezTo>
                    <a:cubicBezTo>
                      <a:pt x="87" y="19"/>
                      <a:pt x="90" y="19"/>
                      <a:pt x="92" y="25"/>
                    </a:cubicBezTo>
                    <a:cubicBezTo>
                      <a:pt x="93" y="26"/>
                      <a:pt x="93" y="27"/>
                      <a:pt x="93" y="28"/>
                    </a:cubicBezTo>
                    <a:cubicBezTo>
                      <a:pt x="94" y="29"/>
                      <a:pt x="94" y="31"/>
                      <a:pt x="96" y="30"/>
                    </a:cubicBezTo>
                    <a:cubicBezTo>
                      <a:pt x="98" y="30"/>
                      <a:pt x="97" y="28"/>
                      <a:pt x="97" y="27"/>
                    </a:cubicBezTo>
                    <a:cubicBezTo>
                      <a:pt x="96" y="25"/>
                      <a:pt x="96" y="23"/>
                      <a:pt x="95" y="21"/>
                    </a:cubicBezTo>
                    <a:cubicBezTo>
                      <a:pt x="93" y="17"/>
                      <a:pt x="93" y="14"/>
                      <a:pt x="99" y="14"/>
                    </a:cubicBezTo>
                    <a:cubicBezTo>
                      <a:pt x="101" y="15"/>
                      <a:pt x="102" y="13"/>
                      <a:pt x="103" y="12"/>
                    </a:cubicBezTo>
                    <a:cubicBezTo>
                      <a:pt x="104" y="9"/>
                      <a:pt x="107" y="8"/>
                      <a:pt x="110" y="9"/>
                    </a:cubicBezTo>
                    <a:cubicBezTo>
                      <a:pt x="113" y="10"/>
                      <a:pt x="116" y="13"/>
                      <a:pt x="113" y="16"/>
                    </a:cubicBezTo>
                    <a:cubicBezTo>
                      <a:pt x="110" y="19"/>
                      <a:pt x="111" y="23"/>
                      <a:pt x="112" y="26"/>
                    </a:cubicBezTo>
                    <a:cubicBezTo>
                      <a:pt x="114" y="36"/>
                      <a:pt x="120" y="43"/>
                      <a:pt x="130" y="46"/>
                    </a:cubicBezTo>
                    <a:cubicBezTo>
                      <a:pt x="131" y="46"/>
                      <a:pt x="132" y="48"/>
                      <a:pt x="133" y="48"/>
                    </a:cubicBezTo>
                    <a:cubicBezTo>
                      <a:pt x="132" y="49"/>
                      <a:pt x="131" y="50"/>
                      <a:pt x="130" y="50"/>
                    </a:cubicBezTo>
                    <a:cubicBezTo>
                      <a:pt x="125" y="50"/>
                      <a:pt x="124" y="51"/>
                      <a:pt x="128" y="54"/>
                    </a:cubicBezTo>
                    <a:cubicBezTo>
                      <a:pt x="130" y="57"/>
                      <a:pt x="127" y="58"/>
                      <a:pt x="125" y="58"/>
                    </a:cubicBezTo>
                    <a:cubicBezTo>
                      <a:pt x="120" y="60"/>
                      <a:pt x="115" y="59"/>
                      <a:pt x="110" y="56"/>
                    </a:cubicBezTo>
                    <a:cubicBezTo>
                      <a:pt x="106" y="54"/>
                      <a:pt x="103" y="53"/>
                      <a:pt x="99" y="56"/>
                    </a:cubicBezTo>
                    <a:cubicBezTo>
                      <a:pt x="98" y="56"/>
                      <a:pt x="98" y="56"/>
                      <a:pt x="98" y="57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" name="Freeform 21">
                <a:extLst>
                  <a:ext uri="{FF2B5EF4-FFF2-40B4-BE49-F238E27FC236}">
                    <a16:creationId xmlns:a16="http://schemas.microsoft.com/office/drawing/2014/main" id="{10AC568B-7C95-4A3C-B98A-6CF9F1BB43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7072" y="1094613"/>
                <a:ext cx="312442" cy="234332"/>
              </a:xfrm>
              <a:custGeom>
                <a:avLst/>
                <a:gdLst>
                  <a:gd name="T0" fmla="*/ 58 w 59"/>
                  <a:gd name="T1" fmla="*/ 22 h 44"/>
                  <a:gd name="T2" fmla="*/ 58 w 59"/>
                  <a:gd name="T3" fmla="*/ 22 h 44"/>
                  <a:gd name="T4" fmla="*/ 59 w 59"/>
                  <a:gd name="T5" fmla="*/ 26 h 44"/>
                  <a:gd name="T6" fmla="*/ 43 w 59"/>
                  <a:gd name="T7" fmla="*/ 33 h 44"/>
                  <a:gd name="T8" fmla="*/ 41 w 59"/>
                  <a:gd name="T9" fmla="*/ 33 h 44"/>
                  <a:gd name="T10" fmla="*/ 42 w 59"/>
                  <a:gd name="T11" fmla="*/ 35 h 44"/>
                  <a:gd name="T12" fmla="*/ 39 w 59"/>
                  <a:gd name="T13" fmla="*/ 38 h 44"/>
                  <a:gd name="T14" fmla="*/ 22 w 59"/>
                  <a:gd name="T15" fmla="*/ 38 h 44"/>
                  <a:gd name="T16" fmla="*/ 17 w 59"/>
                  <a:gd name="T17" fmla="*/ 33 h 44"/>
                  <a:gd name="T18" fmla="*/ 16 w 59"/>
                  <a:gd name="T19" fmla="*/ 31 h 44"/>
                  <a:gd name="T20" fmla="*/ 13 w 59"/>
                  <a:gd name="T21" fmla="*/ 26 h 44"/>
                  <a:gd name="T22" fmla="*/ 3 w 59"/>
                  <a:gd name="T23" fmla="*/ 19 h 44"/>
                  <a:gd name="T24" fmla="*/ 5 w 59"/>
                  <a:gd name="T25" fmla="*/ 16 h 44"/>
                  <a:gd name="T26" fmla="*/ 9 w 59"/>
                  <a:gd name="T27" fmla="*/ 17 h 44"/>
                  <a:gd name="T28" fmla="*/ 10 w 59"/>
                  <a:gd name="T29" fmla="*/ 16 h 44"/>
                  <a:gd name="T30" fmla="*/ 6 w 59"/>
                  <a:gd name="T31" fmla="*/ 15 h 44"/>
                  <a:gd name="T32" fmla="*/ 4 w 59"/>
                  <a:gd name="T33" fmla="*/ 13 h 44"/>
                  <a:gd name="T34" fmla="*/ 13 w 59"/>
                  <a:gd name="T35" fmla="*/ 2 h 44"/>
                  <a:gd name="T36" fmla="*/ 21 w 59"/>
                  <a:gd name="T37" fmla="*/ 2 h 44"/>
                  <a:gd name="T38" fmla="*/ 22 w 59"/>
                  <a:gd name="T39" fmla="*/ 3 h 44"/>
                  <a:gd name="T40" fmla="*/ 39 w 59"/>
                  <a:gd name="T41" fmla="*/ 15 h 44"/>
                  <a:gd name="T42" fmla="*/ 41 w 59"/>
                  <a:gd name="T43" fmla="*/ 16 h 44"/>
                  <a:gd name="T44" fmla="*/ 45 w 59"/>
                  <a:gd name="T45" fmla="*/ 15 h 44"/>
                  <a:gd name="T46" fmla="*/ 48 w 59"/>
                  <a:gd name="T47" fmla="*/ 21 h 44"/>
                  <a:gd name="T48" fmla="*/ 58 w 59"/>
                  <a:gd name="T49" fmla="*/ 2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9" h="44">
                    <a:moveTo>
                      <a:pt x="58" y="22"/>
                    </a:moveTo>
                    <a:cubicBezTo>
                      <a:pt x="58" y="22"/>
                      <a:pt x="58" y="22"/>
                      <a:pt x="58" y="22"/>
                    </a:cubicBezTo>
                    <a:cubicBezTo>
                      <a:pt x="58" y="23"/>
                      <a:pt x="59" y="25"/>
                      <a:pt x="59" y="26"/>
                    </a:cubicBezTo>
                    <a:cubicBezTo>
                      <a:pt x="53" y="27"/>
                      <a:pt x="50" y="34"/>
                      <a:pt x="43" y="33"/>
                    </a:cubicBezTo>
                    <a:cubicBezTo>
                      <a:pt x="43" y="32"/>
                      <a:pt x="42" y="32"/>
                      <a:pt x="41" y="33"/>
                    </a:cubicBezTo>
                    <a:cubicBezTo>
                      <a:pt x="41" y="33"/>
                      <a:pt x="41" y="34"/>
                      <a:pt x="42" y="35"/>
                    </a:cubicBezTo>
                    <a:cubicBezTo>
                      <a:pt x="42" y="37"/>
                      <a:pt x="39" y="39"/>
                      <a:pt x="39" y="38"/>
                    </a:cubicBezTo>
                    <a:cubicBezTo>
                      <a:pt x="33" y="35"/>
                      <a:pt x="27" y="44"/>
                      <a:pt x="22" y="38"/>
                    </a:cubicBezTo>
                    <a:cubicBezTo>
                      <a:pt x="21" y="36"/>
                      <a:pt x="19" y="35"/>
                      <a:pt x="17" y="33"/>
                    </a:cubicBezTo>
                    <a:cubicBezTo>
                      <a:pt x="16" y="33"/>
                      <a:pt x="15" y="32"/>
                      <a:pt x="16" y="31"/>
                    </a:cubicBezTo>
                    <a:cubicBezTo>
                      <a:pt x="16" y="27"/>
                      <a:pt x="15" y="26"/>
                      <a:pt x="13" y="26"/>
                    </a:cubicBezTo>
                    <a:cubicBezTo>
                      <a:pt x="8" y="25"/>
                      <a:pt x="6" y="21"/>
                      <a:pt x="3" y="19"/>
                    </a:cubicBezTo>
                    <a:cubicBezTo>
                      <a:pt x="0" y="17"/>
                      <a:pt x="3" y="16"/>
                      <a:pt x="5" y="16"/>
                    </a:cubicBezTo>
                    <a:cubicBezTo>
                      <a:pt x="6" y="18"/>
                      <a:pt x="8" y="17"/>
                      <a:pt x="9" y="17"/>
                    </a:cubicBezTo>
                    <a:cubicBezTo>
                      <a:pt x="10" y="17"/>
                      <a:pt x="10" y="16"/>
                      <a:pt x="10" y="16"/>
                    </a:cubicBezTo>
                    <a:cubicBezTo>
                      <a:pt x="9" y="16"/>
                      <a:pt x="7" y="15"/>
                      <a:pt x="6" y="15"/>
                    </a:cubicBezTo>
                    <a:cubicBezTo>
                      <a:pt x="5" y="14"/>
                      <a:pt x="4" y="13"/>
                      <a:pt x="4" y="13"/>
                    </a:cubicBezTo>
                    <a:cubicBezTo>
                      <a:pt x="7" y="9"/>
                      <a:pt x="10" y="5"/>
                      <a:pt x="13" y="2"/>
                    </a:cubicBezTo>
                    <a:cubicBezTo>
                      <a:pt x="15" y="0"/>
                      <a:pt x="18" y="2"/>
                      <a:pt x="21" y="2"/>
                    </a:cubicBezTo>
                    <a:cubicBezTo>
                      <a:pt x="21" y="2"/>
                      <a:pt x="22" y="2"/>
                      <a:pt x="22" y="3"/>
                    </a:cubicBezTo>
                    <a:cubicBezTo>
                      <a:pt x="26" y="9"/>
                      <a:pt x="33" y="11"/>
                      <a:pt x="39" y="15"/>
                    </a:cubicBezTo>
                    <a:cubicBezTo>
                      <a:pt x="40" y="15"/>
                      <a:pt x="40" y="16"/>
                      <a:pt x="41" y="16"/>
                    </a:cubicBezTo>
                    <a:cubicBezTo>
                      <a:pt x="43" y="16"/>
                      <a:pt x="43" y="11"/>
                      <a:pt x="45" y="15"/>
                    </a:cubicBezTo>
                    <a:cubicBezTo>
                      <a:pt x="47" y="16"/>
                      <a:pt x="47" y="20"/>
                      <a:pt x="48" y="21"/>
                    </a:cubicBezTo>
                    <a:cubicBezTo>
                      <a:pt x="50" y="23"/>
                      <a:pt x="54" y="23"/>
                      <a:pt x="58" y="22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" name="Freeform 22">
                <a:extLst>
                  <a:ext uri="{FF2B5EF4-FFF2-40B4-BE49-F238E27FC236}">
                    <a16:creationId xmlns:a16="http://schemas.microsoft.com/office/drawing/2014/main" id="{0021EF57-C69D-47F7-BE11-6F693687DE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1450" y="1371347"/>
                <a:ext cx="479822" cy="162917"/>
              </a:xfrm>
              <a:custGeom>
                <a:avLst/>
                <a:gdLst>
                  <a:gd name="T0" fmla="*/ 55 w 91"/>
                  <a:gd name="T1" fmla="*/ 19 h 31"/>
                  <a:gd name="T2" fmla="*/ 67 w 91"/>
                  <a:gd name="T3" fmla="*/ 17 h 31"/>
                  <a:gd name="T4" fmla="*/ 85 w 91"/>
                  <a:gd name="T5" fmla="*/ 16 h 31"/>
                  <a:gd name="T6" fmla="*/ 91 w 91"/>
                  <a:gd name="T7" fmla="*/ 22 h 31"/>
                  <a:gd name="T8" fmla="*/ 86 w 91"/>
                  <a:gd name="T9" fmla="*/ 28 h 31"/>
                  <a:gd name="T10" fmla="*/ 74 w 91"/>
                  <a:gd name="T11" fmla="*/ 28 h 31"/>
                  <a:gd name="T12" fmla="*/ 68 w 91"/>
                  <a:gd name="T13" fmla="*/ 28 h 31"/>
                  <a:gd name="T14" fmla="*/ 44 w 91"/>
                  <a:gd name="T15" fmla="*/ 27 h 31"/>
                  <a:gd name="T16" fmla="*/ 40 w 91"/>
                  <a:gd name="T17" fmla="*/ 27 h 31"/>
                  <a:gd name="T18" fmla="*/ 25 w 91"/>
                  <a:gd name="T19" fmla="*/ 24 h 31"/>
                  <a:gd name="T20" fmla="*/ 23 w 91"/>
                  <a:gd name="T21" fmla="*/ 19 h 31"/>
                  <a:gd name="T22" fmla="*/ 14 w 91"/>
                  <a:gd name="T23" fmla="*/ 9 h 31"/>
                  <a:gd name="T24" fmla="*/ 2 w 91"/>
                  <a:gd name="T25" fmla="*/ 5 h 31"/>
                  <a:gd name="T26" fmla="*/ 1 w 91"/>
                  <a:gd name="T27" fmla="*/ 3 h 31"/>
                  <a:gd name="T28" fmla="*/ 3 w 91"/>
                  <a:gd name="T29" fmla="*/ 1 h 31"/>
                  <a:gd name="T30" fmla="*/ 12 w 91"/>
                  <a:gd name="T31" fmla="*/ 2 h 31"/>
                  <a:gd name="T32" fmla="*/ 27 w 91"/>
                  <a:gd name="T33" fmla="*/ 6 h 31"/>
                  <a:gd name="T34" fmla="*/ 33 w 91"/>
                  <a:gd name="T35" fmla="*/ 9 h 31"/>
                  <a:gd name="T36" fmla="*/ 55 w 91"/>
                  <a:gd name="T37" fmla="*/ 1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1" h="31">
                    <a:moveTo>
                      <a:pt x="55" y="19"/>
                    </a:moveTo>
                    <a:cubicBezTo>
                      <a:pt x="58" y="20"/>
                      <a:pt x="63" y="18"/>
                      <a:pt x="67" y="17"/>
                    </a:cubicBezTo>
                    <a:cubicBezTo>
                      <a:pt x="73" y="15"/>
                      <a:pt x="79" y="15"/>
                      <a:pt x="85" y="16"/>
                    </a:cubicBezTo>
                    <a:cubicBezTo>
                      <a:pt x="89" y="16"/>
                      <a:pt x="91" y="18"/>
                      <a:pt x="91" y="22"/>
                    </a:cubicBezTo>
                    <a:cubicBezTo>
                      <a:pt x="91" y="27"/>
                      <a:pt x="89" y="27"/>
                      <a:pt x="86" y="28"/>
                    </a:cubicBezTo>
                    <a:cubicBezTo>
                      <a:pt x="82" y="29"/>
                      <a:pt x="78" y="30"/>
                      <a:pt x="74" y="28"/>
                    </a:cubicBezTo>
                    <a:cubicBezTo>
                      <a:pt x="72" y="26"/>
                      <a:pt x="70" y="28"/>
                      <a:pt x="68" y="28"/>
                    </a:cubicBezTo>
                    <a:cubicBezTo>
                      <a:pt x="60" y="28"/>
                      <a:pt x="52" y="31"/>
                      <a:pt x="44" y="27"/>
                    </a:cubicBezTo>
                    <a:cubicBezTo>
                      <a:pt x="42" y="26"/>
                      <a:pt x="41" y="26"/>
                      <a:pt x="40" y="27"/>
                    </a:cubicBezTo>
                    <a:cubicBezTo>
                      <a:pt x="34" y="31"/>
                      <a:pt x="30" y="27"/>
                      <a:pt x="25" y="24"/>
                    </a:cubicBezTo>
                    <a:cubicBezTo>
                      <a:pt x="23" y="23"/>
                      <a:pt x="23" y="21"/>
                      <a:pt x="23" y="19"/>
                    </a:cubicBezTo>
                    <a:cubicBezTo>
                      <a:pt x="24" y="13"/>
                      <a:pt x="20" y="10"/>
                      <a:pt x="14" y="9"/>
                    </a:cubicBezTo>
                    <a:cubicBezTo>
                      <a:pt x="10" y="9"/>
                      <a:pt x="6" y="7"/>
                      <a:pt x="2" y="5"/>
                    </a:cubicBezTo>
                    <a:cubicBezTo>
                      <a:pt x="1" y="5"/>
                      <a:pt x="0" y="4"/>
                      <a:pt x="1" y="3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6" y="0"/>
                      <a:pt x="9" y="1"/>
                      <a:pt x="12" y="2"/>
                    </a:cubicBezTo>
                    <a:cubicBezTo>
                      <a:pt x="16" y="5"/>
                      <a:pt x="20" y="9"/>
                      <a:pt x="27" y="6"/>
                    </a:cubicBezTo>
                    <a:cubicBezTo>
                      <a:pt x="29" y="5"/>
                      <a:pt x="32" y="8"/>
                      <a:pt x="33" y="9"/>
                    </a:cubicBezTo>
                    <a:cubicBezTo>
                      <a:pt x="43" y="19"/>
                      <a:pt x="44" y="19"/>
                      <a:pt x="55" y="19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" name="Freeform 26">
                <a:extLst>
                  <a:ext uri="{FF2B5EF4-FFF2-40B4-BE49-F238E27FC236}">
                    <a16:creationId xmlns:a16="http://schemas.microsoft.com/office/drawing/2014/main" id="{0EFAA404-EB6F-4D5A-828F-644B39C7EFE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48884" y="1380274"/>
                <a:ext cx="359309" cy="149526"/>
              </a:xfrm>
              <a:custGeom>
                <a:avLst/>
                <a:gdLst>
                  <a:gd name="T0" fmla="*/ 55 w 68"/>
                  <a:gd name="T1" fmla="*/ 22 h 28"/>
                  <a:gd name="T2" fmla="*/ 34 w 68"/>
                  <a:gd name="T3" fmla="*/ 26 h 28"/>
                  <a:gd name="T4" fmla="*/ 24 w 68"/>
                  <a:gd name="T5" fmla="*/ 27 h 28"/>
                  <a:gd name="T6" fmla="*/ 20 w 68"/>
                  <a:gd name="T7" fmla="*/ 26 h 28"/>
                  <a:gd name="T8" fmla="*/ 11 w 68"/>
                  <a:gd name="T9" fmla="*/ 22 h 28"/>
                  <a:gd name="T10" fmla="*/ 6 w 68"/>
                  <a:gd name="T11" fmla="*/ 21 h 28"/>
                  <a:gd name="T12" fmla="*/ 4 w 68"/>
                  <a:gd name="T13" fmla="*/ 15 h 28"/>
                  <a:gd name="T14" fmla="*/ 8 w 68"/>
                  <a:gd name="T15" fmla="*/ 10 h 28"/>
                  <a:gd name="T16" fmla="*/ 21 w 68"/>
                  <a:gd name="T17" fmla="*/ 7 h 28"/>
                  <a:gd name="T18" fmla="*/ 39 w 68"/>
                  <a:gd name="T19" fmla="*/ 15 h 28"/>
                  <a:gd name="T20" fmla="*/ 45 w 68"/>
                  <a:gd name="T21" fmla="*/ 14 h 28"/>
                  <a:gd name="T22" fmla="*/ 43 w 68"/>
                  <a:gd name="T23" fmla="*/ 8 h 28"/>
                  <a:gd name="T24" fmla="*/ 41 w 68"/>
                  <a:gd name="T25" fmla="*/ 5 h 28"/>
                  <a:gd name="T26" fmla="*/ 47 w 68"/>
                  <a:gd name="T27" fmla="*/ 1 h 28"/>
                  <a:gd name="T28" fmla="*/ 51 w 68"/>
                  <a:gd name="T29" fmla="*/ 3 h 28"/>
                  <a:gd name="T30" fmla="*/ 62 w 68"/>
                  <a:gd name="T31" fmla="*/ 9 h 28"/>
                  <a:gd name="T32" fmla="*/ 66 w 68"/>
                  <a:gd name="T33" fmla="*/ 16 h 28"/>
                  <a:gd name="T34" fmla="*/ 55 w 68"/>
                  <a:gd name="T35" fmla="*/ 22 h 28"/>
                  <a:gd name="T36" fmla="*/ 22 w 68"/>
                  <a:gd name="T37" fmla="*/ 21 h 28"/>
                  <a:gd name="T38" fmla="*/ 21 w 68"/>
                  <a:gd name="T39" fmla="*/ 19 h 28"/>
                  <a:gd name="T40" fmla="*/ 20 w 68"/>
                  <a:gd name="T41" fmla="*/ 21 h 28"/>
                  <a:gd name="T42" fmla="*/ 20 w 68"/>
                  <a:gd name="T43" fmla="*/ 22 h 28"/>
                  <a:gd name="T44" fmla="*/ 22 w 68"/>
                  <a:gd name="T45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8" h="28">
                    <a:moveTo>
                      <a:pt x="55" y="22"/>
                    </a:moveTo>
                    <a:cubicBezTo>
                      <a:pt x="47" y="21"/>
                      <a:pt x="40" y="24"/>
                      <a:pt x="34" y="26"/>
                    </a:cubicBezTo>
                    <a:cubicBezTo>
                      <a:pt x="31" y="27"/>
                      <a:pt x="27" y="27"/>
                      <a:pt x="24" y="27"/>
                    </a:cubicBezTo>
                    <a:cubicBezTo>
                      <a:pt x="23" y="28"/>
                      <a:pt x="20" y="28"/>
                      <a:pt x="20" y="26"/>
                    </a:cubicBezTo>
                    <a:cubicBezTo>
                      <a:pt x="20" y="19"/>
                      <a:pt x="15" y="22"/>
                      <a:pt x="11" y="22"/>
                    </a:cubicBezTo>
                    <a:cubicBezTo>
                      <a:pt x="9" y="22"/>
                      <a:pt x="7" y="22"/>
                      <a:pt x="6" y="21"/>
                    </a:cubicBezTo>
                    <a:cubicBezTo>
                      <a:pt x="1" y="19"/>
                      <a:pt x="0" y="17"/>
                      <a:pt x="4" y="15"/>
                    </a:cubicBezTo>
                    <a:cubicBezTo>
                      <a:pt x="6" y="13"/>
                      <a:pt x="7" y="11"/>
                      <a:pt x="8" y="10"/>
                    </a:cubicBezTo>
                    <a:cubicBezTo>
                      <a:pt x="12" y="6"/>
                      <a:pt x="15" y="4"/>
                      <a:pt x="21" y="7"/>
                    </a:cubicBezTo>
                    <a:cubicBezTo>
                      <a:pt x="27" y="10"/>
                      <a:pt x="33" y="12"/>
                      <a:pt x="39" y="15"/>
                    </a:cubicBezTo>
                    <a:cubicBezTo>
                      <a:pt x="41" y="15"/>
                      <a:pt x="44" y="16"/>
                      <a:pt x="45" y="14"/>
                    </a:cubicBezTo>
                    <a:cubicBezTo>
                      <a:pt x="46" y="12"/>
                      <a:pt x="46" y="10"/>
                      <a:pt x="43" y="8"/>
                    </a:cubicBezTo>
                    <a:cubicBezTo>
                      <a:pt x="42" y="8"/>
                      <a:pt x="40" y="7"/>
                      <a:pt x="41" y="5"/>
                    </a:cubicBezTo>
                    <a:cubicBezTo>
                      <a:pt x="42" y="3"/>
                      <a:pt x="44" y="2"/>
                      <a:pt x="47" y="1"/>
                    </a:cubicBezTo>
                    <a:cubicBezTo>
                      <a:pt x="49" y="0"/>
                      <a:pt x="50" y="1"/>
                      <a:pt x="51" y="3"/>
                    </a:cubicBezTo>
                    <a:cubicBezTo>
                      <a:pt x="52" y="10"/>
                      <a:pt x="55" y="12"/>
                      <a:pt x="62" y="9"/>
                    </a:cubicBezTo>
                    <a:cubicBezTo>
                      <a:pt x="65" y="8"/>
                      <a:pt x="68" y="12"/>
                      <a:pt x="66" y="16"/>
                    </a:cubicBezTo>
                    <a:cubicBezTo>
                      <a:pt x="64" y="22"/>
                      <a:pt x="59" y="23"/>
                      <a:pt x="55" y="22"/>
                    </a:cubicBezTo>
                    <a:close/>
                    <a:moveTo>
                      <a:pt x="22" y="21"/>
                    </a:moveTo>
                    <a:cubicBezTo>
                      <a:pt x="22" y="21"/>
                      <a:pt x="21" y="20"/>
                      <a:pt x="21" y="19"/>
                    </a:cubicBezTo>
                    <a:cubicBezTo>
                      <a:pt x="20" y="19"/>
                      <a:pt x="19" y="20"/>
                      <a:pt x="20" y="21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21" y="22"/>
                      <a:pt x="22" y="22"/>
                      <a:pt x="22" y="21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" name="Freeform 27">
                <a:extLst>
                  <a:ext uri="{FF2B5EF4-FFF2-40B4-BE49-F238E27FC236}">
                    <a16:creationId xmlns:a16="http://schemas.microsoft.com/office/drawing/2014/main" id="{B5AE9DE5-4B5C-4CF3-AB49-B84AFB121A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0262" y="1931510"/>
                <a:ext cx="285661" cy="127209"/>
              </a:xfrm>
              <a:custGeom>
                <a:avLst/>
                <a:gdLst>
                  <a:gd name="T0" fmla="*/ 31 w 54"/>
                  <a:gd name="T1" fmla="*/ 24 h 24"/>
                  <a:gd name="T2" fmla="*/ 12 w 54"/>
                  <a:gd name="T3" fmla="*/ 20 h 24"/>
                  <a:gd name="T4" fmla="*/ 7 w 54"/>
                  <a:gd name="T5" fmla="*/ 13 h 24"/>
                  <a:gd name="T6" fmla="*/ 5 w 54"/>
                  <a:gd name="T7" fmla="*/ 10 h 24"/>
                  <a:gd name="T8" fmla="*/ 5 w 54"/>
                  <a:gd name="T9" fmla="*/ 9 h 24"/>
                  <a:gd name="T10" fmla="*/ 5 w 54"/>
                  <a:gd name="T11" fmla="*/ 6 h 24"/>
                  <a:gd name="T12" fmla="*/ 4 w 54"/>
                  <a:gd name="T13" fmla="*/ 6 h 24"/>
                  <a:gd name="T14" fmla="*/ 1 w 54"/>
                  <a:gd name="T15" fmla="*/ 4 h 24"/>
                  <a:gd name="T16" fmla="*/ 5 w 54"/>
                  <a:gd name="T17" fmla="*/ 0 h 24"/>
                  <a:gd name="T18" fmla="*/ 8 w 54"/>
                  <a:gd name="T19" fmla="*/ 2 h 24"/>
                  <a:gd name="T20" fmla="*/ 16 w 54"/>
                  <a:gd name="T21" fmla="*/ 4 h 24"/>
                  <a:gd name="T22" fmla="*/ 43 w 54"/>
                  <a:gd name="T23" fmla="*/ 2 h 24"/>
                  <a:gd name="T24" fmla="*/ 53 w 54"/>
                  <a:gd name="T25" fmla="*/ 11 h 24"/>
                  <a:gd name="T26" fmla="*/ 50 w 54"/>
                  <a:gd name="T27" fmla="*/ 16 h 24"/>
                  <a:gd name="T28" fmla="*/ 31 w 54"/>
                  <a:gd name="T2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4" h="24">
                    <a:moveTo>
                      <a:pt x="31" y="24"/>
                    </a:moveTo>
                    <a:cubicBezTo>
                      <a:pt x="23" y="24"/>
                      <a:pt x="17" y="22"/>
                      <a:pt x="12" y="20"/>
                    </a:cubicBezTo>
                    <a:cubicBezTo>
                      <a:pt x="9" y="19"/>
                      <a:pt x="5" y="18"/>
                      <a:pt x="7" y="13"/>
                    </a:cubicBezTo>
                    <a:cubicBezTo>
                      <a:pt x="7" y="12"/>
                      <a:pt x="6" y="11"/>
                      <a:pt x="5" y="10"/>
                    </a:cubicBezTo>
                    <a:cubicBezTo>
                      <a:pt x="6" y="10"/>
                      <a:pt x="1" y="11"/>
                      <a:pt x="5" y="9"/>
                    </a:cubicBezTo>
                    <a:cubicBezTo>
                      <a:pt x="8" y="8"/>
                      <a:pt x="9" y="8"/>
                      <a:pt x="5" y="6"/>
                    </a:cubicBezTo>
                    <a:cubicBezTo>
                      <a:pt x="5" y="6"/>
                      <a:pt x="4" y="6"/>
                      <a:pt x="4" y="6"/>
                    </a:cubicBezTo>
                    <a:cubicBezTo>
                      <a:pt x="2" y="5"/>
                      <a:pt x="0" y="4"/>
                      <a:pt x="1" y="4"/>
                    </a:cubicBezTo>
                    <a:cubicBezTo>
                      <a:pt x="1" y="2"/>
                      <a:pt x="3" y="1"/>
                      <a:pt x="5" y="0"/>
                    </a:cubicBezTo>
                    <a:cubicBezTo>
                      <a:pt x="6" y="0"/>
                      <a:pt x="8" y="0"/>
                      <a:pt x="8" y="2"/>
                    </a:cubicBezTo>
                    <a:cubicBezTo>
                      <a:pt x="9" y="6"/>
                      <a:pt x="12" y="5"/>
                      <a:pt x="16" y="4"/>
                    </a:cubicBezTo>
                    <a:cubicBezTo>
                      <a:pt x="25" y="3"/>
                      <a:pt x="34" y="0"/>
                      <a:pt x="43" y="2"/>
                    </a:cubicBezTo>
                    <a:cubicBezTo>
                      <a:pt x="48" y="3"/>
                      <a:pt x="49" y="8"/>
                      <a:pt x="53" y="11"/>
                    </a:cubicBezTo>
                    <a:cubicBezTo>
                      <a:pt x="54" y="12"/>
                      <a:pt x="52" y="15"/>
                      <a:pt x="50" y="16"/>
                    </a:cubicBezTo>
                    <a:cubicBezTo>
                      <a:pt x="44" y="20"/>
                      <a:pt x="37" y="24"/>
                      <a:pt x="31" y="24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Freeform 31">
                <a:extLst>
                  <a:ext uri="{FF2B5EF4-FFF2-40B4-BE49-F238E27FC236}">
                    <a16:creationId xmlns:a16="http://schemas.microsoft.com/office/drawing/2014/main" id="{36C8BDB0-9644-49A4-BDC4-5EA2AC45F6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216" y="2565321"/>
                <a:ext cx="185234" cy="180771"/>
              </a:xfrm>
              <a:custGeom>
                <a:avLst/>
                <a:gdLst>
                  <a:gd name="T0" fmla="*/ 13 w 35"/>
                  <a:gd name="T1" fmla="*/ 0 h 34"/>
                  <a:gd name="T2" fmla="*/ 17 w 35"/>
                  <a:gd name="T3" fmla="*/ 5 h 34"/>
                  <a:gd name="T4" fmla="*/ 15 w 35"/>
                  <a:gd name="T5" fmla="*/ 10 h 34"/>
                  <a:gd name="T6" fmla="*/ 23 w 35"/>
                  <a:gd name="T7" fmla="*/ 15 h 34"/>
                  <a:gd name="T8" fmla="*/ 30 w 35"/>
                  <a:gd name="T9" fmla="*/ 22 h 34"/>
                  <a:gd name="T10" fmla="*/ 33 w 35"/>
                  <a:gd name="T11" fmla="*/ 26 h 34"/>
                  <a:gd name="T12" fmla="*/ 33 w 35"/>
                  <a:gd name="T13" fmla="*/ 32 h 34"/>
                  <a:gd name="T14" fmla="*/ 29 w 35"/>
                  <a:gd name="T15" fmla="*/ 30 h 34"/>
                  <a:gd name="T16" fmla="*/ 23 w 35"/>
                  <a:gd name="T17" fmla="*/ 29 h 34"/>
                  <a:gd name="T18" fmla="*/ 12 w 35"/>
                  <a:gd name="T19" fmla="*/ 27 h 34"/>
                  <a:gd name="T20" fmla="*/ 8 w 35"/>
                  <a:gd name="T21" fmla="*/ 27 h 34"/>
                  <a:gd name="T22" fmla="*/ 1 w 35"/>
                  <a:gd name="T23" fmla="*/ 26 h 34"/>
                  <a:gd name="T24" fmla="*/ 4 w 35"/>
                  <a:gd name="T25" fmla="*/ 18 h 34"/>
                  <a:gd name="T26" fmla="*/ 13 w 35"/>
                  <a:gd name="T2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" h="34">
                    <a:moveTo>
                      <a:pt x="13" y="0"/>
                    </a:moveTo>
                    <a:cubicBezTo>
                      <a:pt x="19" y="0"/>
                      <a:pt x="19" y="1"/>
                      <a:pt x="17" y="5"/>
                    </a:cubicBezTo>
                    <a:cubicBezTo>
                      <a:pt x="16" y="7"/>
                      <a:pt x="14" y="10"/>
                      <a:pt x="15" y="10"/>
                    </a:cubicBezTo>
                    <a:cubicBezTo>
                      <a:pt x="18" y="11"/>
                      <a:pt x="19" y="15"/>
                      <a:pt x="23" y="15"/>
                    </a:cubicBezTo>
                    <a:cubicBezTo>
                      <a:pt x="29" y="14"/>
                      <a:pt x="31" y="16"/>
                      <a:pt x="30" y="22"/>
                    </a:cubicBezTo>
                    <a:cubicBezTo>
                      <a:pt x="30" y="25"/>
                      <a:pt x="32" y="25"/>
                      <a:pt x="33" y="26"/>
                    </a:cubicBezTo>
                    <a:cubicBezTo>
                      <a:pt x="35" y="28"/>
                      <a:pt x="35" y="30"/>
                      <a:pt x="33" y="32"/>
                    </a:cubicBezTo>
                    <a:cubicBezTo>
                      <a:pt x="31" y="34"/>
                      <a:pt x="30" y="32"/>
                      <a:pt x="29" y="30"/>
                    </a:cubicBezTo>
                    <a:cubicBezTo>
                      <a:pt x="27" y="28"/>
                      <a:pt x="27" y="27"/>
                      <a:pt x="23" y="29"/>
                    </a:cubicBezTo>
                    <a:cubicBezTo>
                      <a:pt x="21" y="31"/>
                      <a:pt x="16" y="26"/>
                      <a:pt x="12" y="27"/>
                    </a:cubicBezTo>
                    <a:cubicBezTo>
                      <a:pt x="11" y="28"/>
                      <a:pt x="9" y="27"/>
                      <a:pt x="8" y="27"/>
                    </a:cubicBezTo>
                    <a:cubicBezTo>
                      <a:pt x="5" y="26"/>
                      <a:pt x="2" y="29"/>
                      <a:pt x="1" y="26"/>
                    </a:cubicBezTo>
                    <a:cubicBezTo>
                      <a:pt x="0" y="24"/>
                      <a:pt x="3" y="21"/>
                      <a:pt x="4" y="18"/>
                    </a:cubicBezTo>
                    <a:cubicBezTo>
                      <a:pt x="8" y="12"/>
                      <a:pt x="12" y="7"/>
                      <a:pt x="13" y="0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0" name="Freeform 33">
                <a:extLst>
                  <a:ext uri="{FF2B5EF4-FFF2-40B4-BE49-F238E27FC236}">
                    <a16:creationId xmlns:a16="http://schemas.microsoft.com/office/drawing/2014/main" id="{FE8C44DF-AA16-4290-9A37-EF9633D5AE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2997" y="1561043"/>
                <a:ext cx="174075" cy="136136"/>
              </a:xfrm>
              <a:custGeom>
                <a:avLst/>
                <a:gdLst>
                  <a:gd name="T0" fmla="*/ 19 w 33"/>
                  <a:gd name="T1" fmla="*/ 0 h 26"/>
                  <a:gd name="T2" fmla="*/ 24 w 33"/>
                  <a:gd name="T3" fmla="*/ 0 h 26"/>
                  <a:gd name="T4" fmla="*/ 27 w 33"/>
                  <a:gd name="T5" fmla="*/ 3 h 26"/>
                  <a:gd name="T6" fmla="*/ 30 w 33"/>
                  <a:gd name="T7" fmla="*/ 13 h 26"/>
                  <a:gd name="T8" fmla="*/ 29 w 33"/>
                  <a:gd name="T9" fmla="*/ 21 h 26"/>
                  <a:gd name="T10" fmla="*/ 21 w 33"/>
                  <a:gd name="T11" fmla="*/ 25 h 26"/>
                  <a:gd name="T12" fmla="*/ 15 w 33"/>
                  <a:gd name="T13" fmla="*/ 21 h 26"/>
                  <a:gd name="T14" fmla="*/ 3 w 33"/>
                  <a:gd name="T15" fmla="*/ 14 h 26"/>
                  <a:gd name="T16" fmla="*/ 1 w 33"/>
                  <a:gd name="T17" fmla="*/ 11 h 26"/>
                  <a:gd name="T18" fmla="*/ 4 w 33"/>
                  <a:gd name="T19" fmla="*/ 10 h 26"/>
                  <a:gd name="T20" fmla="*/ 8 w 33"/>
                  <a:gd name="T21" fmla="*/ 11 h 26"/>
                  <a:gd name="T22" fmla="*/ 12 w 33"/>
                  <a:gd name="T23" fmla="*/ 10 h 26"/>
                  <a:gd name="T24" fmla="*/ 10 w 33"/>
                  <a:gd name="T25" fmla="*/ 7 h 26"/>
                  <a:gd name="T26" fmla="*/ 7 w 33"/>
                  <a:gd name="T27" fmla="*/ 4 h 26"/>
                  <a:gd name="T28" fmla="*/ 11 w 33"/>
                  <a:gd name="T29" fmla="*/ 1 h 26"/>
                  <a:gd name="T30" fmla="*/ 19 w 33"/>
                  <a:gd name="T31" fmla="*/ 0 h 26"/>
                  <a:gd name="T32" fmla="*/ 19 w 33"/>
                  <a:gd name="T3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26">
                    <a:moveTo>
                      <a:pt x="19" y="0"/>
                    </a:moveTo>
                    <a:cubicBezTo>
                      <a:pt x="21" y="0"/>
                      <a:pt x="23" y="0"/>
                      <a:pt x="24" y="0"/>
                    </a:cubicBezTo>
                    <a:cubicBezTo>
                      <a:pt x="26" y="0"/>
                      <a:pt x="28" y="2"/>
                      <a:pt x="27" y="3"/>
                    </a:cubicBezTo>
                    <a:cubicBezTo>
                      <a:pt x="23" y="8"/>
                      <a:pt x="29" y="10"/>
                      <a:pt x="30" y="13"/>
                    </a:cubicBezTo>
                    <a:cubicBezTo>
                      <a:pt x="33" y="16"/>
                      <a:pt x="32" y="20"/>
                      <a:pt x="29" y="21"/>
                    </a:cubicBezTo>
                    <a:cubicBezTo>
                      <a:pt x="27" y="23"/>
                      <a:pt x="24" y="25"/>
                      <a:pt x="21" y="25"/>
                    </a:cubicBezTo>
                    <a:cubicBezTo>
                      <a:pt x="18" y="26"/>
                      <a:pt x="17" y="22"/>
                      <a:pt x="15" y="21"/>
                    </a:cubicBezTo>
                    <a:cubicBezTo>
                      <a:pt x="11" y="19"/>
                      <a:pt x="7" y="16"/>
                      <a:pt x="3" y="14"/>
                    </a:cubicBezTo>
                    <a:cubicBezTo>
                      <a:pt x="2" y="14"/>
                      <a:pt x="0" y="12"/>
                      <a:pt x="1" y="11"/>
                    </a:cubicBezTo>
                    <a:cubicBezTo>
                      <a:pt x="1" y="9"/>
                      <a:pt x="3" y="10"/>
                      <a:pt x="4" y="10"/>
                    </a:cubicBezTo>
                    <a:cubicBezTo>
                      <a:pt x="6" y="11"/>
                      <a:pt x="7" y="11"/>
                      <a:pt x="8" y="11"/>
                    </a:cubicBezTo>
                    <a:cubicBezTo>
                      <a:pt x="10" y="12"/>
                      <a:pt x="11" y="12"/>
                      <a:pt x="12" y="10"/>
                    </a:cubicBezTo>
                    <a:cubicBezTo>
                      <a:pt x="12" y="9"/>
                      <a:pt x="12" y="7"/>
                      <a:pt x="10" y="7"/>
                    </a:cubicBezTo>
                    <a:cubicBezTo>
                      <a:pt x="8" y="6"/>
                      <a:pt x="6" y="6"/>
                      <a:pt x="7" y="4"/>
                    </a:cubicBezTo>
                    <a:cubicBezTo>
                      <a:pt x="7" y="2"/>
                      <a:pt x="9" y="1"/>
                      <a:pt x="11" y="1"/>
                    </a:cubicBezTo>
                    <a:cubicBezTo>
                      <a:pt x="14" y="0"/>
                      <a:pt x="16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" name="Freeform 36">
                <a:extLst>
                  <a:ext uri="{FF2B5EF4-FFF2-40B4-BE49-F238E27FC236}">
                    <a16:creationId xmlns:a16="http://schemas.microsoft.com/office/drawing/2014/main" id="{0A3A71AC-5988-4DCC-9054-8E96550BDB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5952" y="1958291"/>
                <a:ext cx="189698" cy="131673"/>
              </a:xfrm>
              <a:custGeom>
                <a:avLst/>
                <a:gdLst>
                  <a:gd name="T0" fmla="*/ 29 w 36"/>
                  <a:gd name="T1" fmla="*/ 22 h 25"/>
                  <a:gd name="T2" fmla="*/ 19 w 36"/>
                  <a:gd name="T3" fmla="*/ 18 h 25"/>
                  <a:gd name="T4" fmla="*/ 11 w 36"/>
                  <a:gd name="T5" fmla="*/ 24 h 25"/>
                  <a:gd name="T6" fmla="*/ 0 w 36"/>
                  <a:gd name="T7" fmla="*/ 21 h 25"/>
                  <a:gd name="T8" fmla="*/ 0 w 36"/>
                  <a:gd name="T9" fmla="*/ 20 h 25"/>
                  <a:gd name="T10" fmla="*/ 5 w 36"/>
                  <a:gd name="T11" fmla="*/ 5 h 25"/>
                  <a:gd name="T12" fmla="*/ 11 w 36"/>
                  <a:gd name="T13" fmla="*/ 4 h 25"/>
                  <a:gd name="T14" fmla="*/ 15 w 36"/>
                  <a:gd name="T15" fmla="*/ 6 h 25"/>
                  <a:gd name="T16" fmla="*/ 35 w 36"/>
                  <a:gd name="T17" fmla="*/ 18 h 25"/>
                  <a:gd name="T18" fmla="*/ 36 w 36"/>
                  <a:gd name="T19" fmla="*/ 19 h 25"/>
                  <a:gd name="T20" fmla="*/ 34 w 36"/>
                  <a:gd name="T21" fmla="*/ 21 h 25"/>
                  <a:gd name="T22" fmla="*/ 29 w 36"/>
                  <a:gd name="T23" fmla="*/ 2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25">
                    <a:moveTo>
                      <a:pt x="29" y="22"/>
                    </a:moveTo>
                    <a:cubicBezTo>
                      <a:pt x="25" y="22"/>
                      <a:pt x="22" y="17"/>
                      <a:pt x="19" y="18"/>
                    </a:cubicBezTo>
                    <a:cubicBezTo>
                      <a:pt x="16" y="19"/>
                      <a:pt x="15" y="23"/>
                      <a:pt x="11" y="24"/>
                    </a:cubicBezTo>
                    <a:cubicBezTo>
                      <a:pt x="7" y="25"/>
                      <a:pt x="5" y="19"/>
                      <a:pt x="0" y="21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6" y="16"/>
                      <a:pt x="2" y="9"/>
                      <a:pt x="5" y="5"/>
                    </a:cubicBezTo>
                    <a:cubicBezTo>
                      <a:pt x="7" y="3"/>
                      <a:pt x="9" y="0"/>
                      <a:pt x="11" y="4"/>
                    </a:cubicBezTo>
                    <a:cubicBezTo>
                      <a:pt x="12" y="5"/>
                      <a:pt x="13" y="5"/>
                      <a:pt x="15" y="6"/>
                    </a:cubicBezTo>
                    <a:cubicBezTo>
                      <a:pt x="23" y="8"/>
                      <a:pt x="28" y="14"/>
                      <a:pt x="35" y="18"/>
                    </a:cubicBezTo>
                    <a:cubicBezTo>
                      <a:pt x="35" y="18"/>
                      <a:pt x="36" y="19"/>
                      <a:pt x="36" y="19"/>
                    </a:cubicBezTo>
                    <a:cubicBezTo>
                      <a:pt x="36" y="20"/>
                      <a:pt x="35" y="21"/>
                      <a:pt x="34" y="21"/>
                    </a:cubicBezTo>
                    <a:cubicBezTo>
                      <a:pt x="32" y="21"/>
                      <a:pt x="31" y="21"/>
                      <a:pt x="29" y="22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" name="Freeform 39">
                <a:extLst>
                  <a:ext uri="{FF2B5EF4-FFF2-40B4-BE49-F238E27FC236}">
                    <a16:creationId xmlns:a16="http://schemas.microsoft.com/office/drawing/2014/main" id="{109CF37E-1A98-447B-82CA-299277896A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0508" y="1386969"/>
                <a:ext cx="200856" cy="104892"/>
              </a:xfrm>
              <a:custGeom>
                <a:avLst/>
                <a:gdLst>
                  <a:gd name="T0" fmla="*/ 18 w 38"/>
                  <a:gd name="T1" fmla="*/ 4 h 20"/>
                  <a:gd name="T2" fmla="*/ 34 w 38"/>
                  <a:gd name="T3" fmla="*/ 3 h 20"/>
                  <a:gd name="T4" fmla="*/ 35 w 38"/>
                  <a:gd name="T5" fmla="*/ 3 h 20"/>
                  <a:gd name="T6" fmla="*/ 35 w 38"/>
                  <a:gd name="T7" fmla="*/ 16 h 20"/>
                  <a:gd name="T8" fmla="*/ 30 w 38"/>
                  <a:gd name="T9" fmla="*/ 20 h 20"/>
                  <a:gd name="T10" fmla="*/ 24 w 38"/>
                  <a:gd name="T11" fmla="*/ 20 h 20"/>
                  <a:gd name="T12" fmla="*/ 22 w 38"/>
                  <a:gd name="T13" fmla="*/ 17 h 20"/>
                  <a:gd name="T14" fmla="*/ 18 w 38"/>
                  <a:gd name="T15" fmla="*/ 13 h 20"/>
                  <a:gd name="T16" fmla="*/ 4 w 38"/>
                  <a:gd name="T17" fmla="*/ 9 h 20"/>
                  <a:gd name="T18" fmla="*/ 2 w 38"/>
                  <a:gd name="T19" fmla="*/ 3 h 20"/>
                  <a:gd name="T20" fmla="*/ 7 w 38"/>
                  <a:gd name="T21" fmla="*/ 4 h 20"/>
                  <a:gd name="T22" fmla="*/ 8 w 38"/>
                  <a:gd name="T23" fmla="*/ 5 h 20"/>
                  <a:gd name="T24" fmla="*/ 16 w 38"/>
                  <a:gd name="T25" fmla="*/ 5 h 20"/>
                  <a:gd name="T26" fmla="*/ 19 w 38"/>
                  <a:gd name="T27" fmla="*/ 7 h 20"/>
                  <a:gd name="T28" fmla="*/ 23 w 38"/>
                  <a:gd name="T29" fmla="*/ 8 h 20"/>
                  <a:gd name="T30" fmla="*/ 20 w 38"/>
                  <a:gd name="T31" fmla="*/ 4 h 20"/>
                  <a:gd name="T32" fmla="*/ 18 w 38"/>
                  <a:gd name="T33" fmla="*/ 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" h="20">
                    <a:moveTo>
                      <a:pt x="18" y="4"/>
                    </a:moveTo>
                    <a:cubicBezTo>
                      <a:pt x="23" y="0"/>
                      <a:pt x="28" y="6"/>
                      <a:pt x="34" y="3"/>
                    </a:cubicBezTo>
                    <a:cubicBezTo>
                      <a:pt x="34" y="3"/>
                      <a:pt x="35" y="3"/>
                      <a:pt x="35" y="3"/>
                    </a:cubicBezTo>
                    <a:cubicBezTo>
                      <a:pt x="38" y="8"/>
                      <a:pt x="35" y="12"/>
                      <a:pt x="35" y="16"/>
                    </a:cubicBezTo>
                    <a:cubicBezTo>
                      <a:pt x="35" y="19"/>
                      <a:pt x="32" y="20"/>
                      <a:pt x="30" y="20"/>
                    </a:cubicBezTo>
                    <a:cubicBezTo>
                      <a:pt x="28" y="20"/>
                      <a:pt x="26" y="20"/>
                      <a:pt x="24" y="20"/>
                    </a:cubicBezTo>
                    <a:cubicBezTo>
                      <a:pt x="23" y="20"/>
                      <a:pt x="22" y="19"/>
                      <a:pt x="22" y="17"/>
                    </a:cubicBezTo>
                    <a:cubicBezTo>
                      <a:pt x="26" y="11"/>
                      <a:pt x="21" y="12"/>
                      <a:pt x="18" y="13"/>
                    </a:cubicBezTo>
                    <a:cubicBezTo>
                      <a:pt x="13" y="14"/>
                      <a:pt x="9" y="11"/>
                      <a:pt x="4" y="9"/>
                    </a:cubicBezTo>
                    <a:cubicBezTo>
                      <a:pt x="1" y="8"/>
                      <a:pt x="0" y="6"/>
                      <a:pt x="2" y="3"/>
                    </a:cubicBezTo>
                    <a:cubicBezTo>
                      <a:pt x="3" y="1"/>
                      <a:pt x="5" y="3"/>
                      <a:pt x="7" y="4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11" y="10"/>
                      <a:pt x="13" y="8"/>
                      <a:pt x="16" y="5"/>
                    </a:cubicBezTo>
                    <a:cubicBezTo>
                      <a:pt x="17" y="6"/>
                      <a:pt x="18" y="7"/>
                      <a:pt x="19" y="7"/>
                    </a:cubicBezTo>
                    <a:cubicBezTo>
                      <a:pt x="20" y="8"/>
                      <a:pt x="22" y="10"/>
                      <a:pt x="23" y="8"/>
                    </a:cubicBezTo>
                    <a:cubicBezTo>
                      <a:pt x="24" y="5"/>
                      <a:pt x="22" y="5"/>
                      <a:pt x="20" y="4"/>
                    </a:cubicBezTo>
                    <a:cubicBezTo>
                      <a:pt x="19" y="4"/>
                      <a:pt x="18" y="4"/>
                      <a:pt x="18" y="4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3" name="Freeform 40">
                <a:extLst>
                  <a:ext uri="{FF2B5EF4-FFF2-40B4-BE49-F238E27FC236}">
                    <a16:creationId xmlns:a16="http://schemas.microsoft.com/office/drawing/2014/main" id="{F870DE55-DB58-4C61-B1C1-3BEE504132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2747" y="1344567"/>
                <a:ext cx="194161" cy="100428"/>
              </a:xfrm>
              <a:custGeom>
                <a:avLst/>
                <a:gdLst>
                  <a:gd name="T0" fmla="*/ 36 w 37"/>
                  <a:gd name="T1" fmla="*/ 5 h 19"/>
                  <a:gd name="T2" fmla="*/ 24 w 37"/>
                  <a:gd name="T3" fmla="*/ 12 h 19"/>
                  <a:gd name="T4" fmla="*/ 22 w 37"/>
                  <a:gd name="T5" fmla="*/ 13 h 19"/>
                  <a:gd name="T6" fmla="*/ 13 w 37"/>
                  <a:gd name="T7" fmla="*/ 19 h 19"/>
                  <a:gd name="T8" fmla="*/ 2 w 37"/>
                  <a:gd name="T9" fmla="*/ 18 h 19"/>
                  <a:gd name="T10" fmla="*/ 1 w 37"/>
                  <a:gd name="T11" fmla="*/ 15 h 19"/>
                  <a:gd name="T12" fmla="*/ 7 w 37"/>
                  <a:gd name="T13" fmla="*/ 11 h 19"/>
                  <a:gd name="T14" fmla="*/ 17 w 37"/>
                  <a:gd name="T15" fmla="*/ 5 h 19"/>
                  <a:gd name="T16" fmla="*/ 35 w 37"/>
                  <a:gd name="T17" fmla="*/ 1 h 19"/>
                  <a:gd name="T18" fmla="*/ 36 w 37"/>
                  <a:gd name="T19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19">
                    <a:moveTo>
                      <a:pt x="36" y="5"/>
                    </a:moveTo>
                    <a:cubicBezTo>
                      <a:pt x="35" y="13"/>
                      <a:pt x="31" y="15"/>
                      <a:pt x="24" y="12"/>
                    </a:cubicBezTo>
                    <a:cubicBezTo>
                      <a:pt x="23" y="11"/>
                      <a:pt x="23" y="12"/>
                      <a:pt x="22" y="13"/>
                    </a:cubicBezTo>
                    <a:cubicBezTo>
                      <a:pt x="19" y="15"/>
                      <a:pt x="16" y="19"/>
                      <a:pt x="13" y="19"/>
                    </a:cubicBezTo>
                    <a:cubicBezTo>
                      <a:pt x="10" y="19"/>
                      <a:pt x="6" y="17"/>
                      <a:pt x="2" y="18"/>
                    </a:cubicBezTo>
                    <a:cubicBezTo>
                      <a:pt x="0" y="18"/>
                      <a:pt x="0" y="16"/>
                      <a:pt x="1" y="15"/>
                    </a:cubicBezTo>
                    <a:cubicBezTo>
                      <a:pt x="2" y="13"/>
                      <a:pt x="4" y="12"/>
                      <a:pt x="7" y="11"/>
                    </a:cubicBezTo>
                    <a:cubicBezTo>
                      <a:pt x="11" y="10"/>
                      <a:pt x="14" y="7"/>
                      <a:pt x="17" y="5"/>
                    </a:cubicBezTo>
                    <a:cubicBezTo>
                      <a:pt x="22" y="0"/>
                      <a:pt x="29" y="2"/>
                      <a:pt x="35" y="1"/>
                    </a:cubicBezTo>
                    <a:cubicBezTo>
                      <a:pt x="37" y="1"/>
                      <a:pt x="36" y="3"/>
                      <a:pt x="36" y="5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4" name="Freeform 41">
                <a:extLst>
                  <a:ext uri="{FF2B5EF4-FFF2-40B4-BE49-F238E27FC236}">
                    <a16:creationId xmlns:a16="http://schemas.microsoft.com/office/drawing/2014/main" id="{C9DB6CC1-5AFC-4D4C-AD8D-53CB654766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8231" y="1538726"/>
                <a:ext cx="151758" cy="118282"/>
              </a:xfrm>
              <a:custGeom>
                <a:avLst/>
                <a:gdLst>
                  <a:gd name="T0" fmla="*/ 6 w 29"/>
                  <a:gd name="T1" fmla="*/ 22 h 22"/>
                  <a:gd name="T2" fmla="*/ 6 w 29"/>
                  <a:gd name="T3" fmla="*/ 22 h 22"/>
                  <a:gd name="T4" fmla="*/ 6 w 29"/>
                  <a:gd name="T5" fmla="*/ 2 h 22"/>
                  <a:gd name="T6" fmla="*/ 11 w 29"/>
                  <a:gd name="T7" fmla="*/ 0 h 22"/>
                  <a:gd name="T8" fmla="*/ 27 w 29"/>
                  <a:gd name="T9" fmla="*/ 2 h 22"/>
                  <a:gd name="T10" fmla="*/ 28 w 29"/>
                  <a:gd name="T11" fmla="*/ 6 h 22"/>
                  <a:gd name="T12" fmla="*/ 14 w 29"/>
                  <a:gd name="T13" fmla="*/ 15 h 22"/>
                  <a:gd name="T14" fmla="*/ 11 w 29"/>
                  <a:gd name="T15" fmla="*/ 18 h 22"/>
                  <a:gd name="T16" fmla="*/ 6 w 29"/>
                  <a:gd name="T17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22">
                    <a:moveTo>
                      <a:pt x="6" y="22"/>
                    </a:moveTo>
                    <a:cubicBezTo>
                      <a:pt x="6" y="22"/>
                      <a:pt x="6" y="22"/>
                      <a:pt x="6" y="22"/>
                    </a:cubicBezTo>
                    <a:cubicBezTo>
                      <a:pt x="0" y="15"/>
                      <a:pt x="0" y="7"/>
                      <a:pt x="6" y="2"/>
                    </a:cubicBezTo>
                    <a:cubicBezTo>
                      <a:pt x="7" y="1"/>
                      <a:pt x="9" y="0"/>
                      <a:pt x="11" y="0"/>
                    </a:cubicBezTo>
                    <a:cubicBezTo>
                      <a:pt x="16" y="1"/>
                      <a:pt x="22" y="2"/>
                      <a:pt x="27" y="2"/>
                    </a:cubicBezTo>
                    <a:cubicBezTo>
                      <a:pt x="29" y="3"/>
                      <a:pt x="29" y="4"/>
                      <a:pt x="28" y="6"/>
                    </a:cubicBezTo>
                    <a:cubicBezTo>
                      <a:pt x="23" y="10"/>
                      <a:pt x="21" y="16"/>
                      <a:pt x="14" y="15"/>
                    </a:cubicBezTo>
                    <a:cubicBezTo>
                      <a:pt x="12" y="15"/>
                      <a:pt x="12" y="16"/>
                      <a:pt x="11" y="18"/>
                    </a:cubicBezTo>
                    <a:cubicBezTo>
                      <a:pt x="11" y="20"/>
                      <a:pt x="9" y="22"/>
                      <a:pt x="6" y="22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5" name="Freeform 43">
                <a:extLst>
                  <a:ext uri="{FF2B5EF4-FFF2-40B4-BE49-F238E27FC236}">
                    <a16:creationId xmlns:a16="http://schemas.microsoft.com/office/drawing/2014/main" id="{3AF1EC2A-EAB9-49E1-A64A-82146570DA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6294" y="3500415"/>
                <a:ext cx="283430" cy="107123"/>
              </a:xfrm>
              <a:custGeom>
                <a:avLst/>
                <a:gdLst>
                  <a:gd name="T0" fmla="*/ 45 w 54"/>
                  <a:gd name="T1" fmla="*/ 20 h 20"/>
                  <a:gd name="T2" fmla="*/ 36 w 54"/>
                  <a:gd name="T3" fmla="*/ 15 h 20"/>
                  <a:gd name="T4" fmla="*/ 19 w 54"/>
                  <a:gd name="T5" fmla="*/ 7 h 20"/>
                  <a:gd name="T6" fmla="*/ 2 w 54"/>
                  <a:gd name="T7" fmla="*/ 8 h 20"/>
                  <a:gd name="T8" fmla="*/ 0 w 54"/>
                  <a:gd name="T9" fmla="*/ 8 h 20"/>
                  <a:gd name="T10" fmla="*/ 1 w 54"/>
                  <a:gd name="T11" fmla="*/ 6 h 20"/>
                  <a:gd name="T12" fmla="*/ 20 w 54"/>
                  <a:gd name="T13" fmla="*/ 2 h 20"/>
                  <a:gd name="T14" fmla="*/ 50 w 54"/>
                  <a:gd name="T15" fmla="*/ 14 h 20"/>
                  <a:gd name="T16" fmla="*/ 53 w 54"/>
                  <a:gd name="T17" fmla="*/ 17 h 20"/>
                  <a:gd name="T18" fmla="*/ 49 w 54"/>
                  <a:gd name="T19" fmla="*/ 19 h 20"/>
                  <a:gd name="T20" fmla="*/ 45 w 54"/>
                  <a:gd name="T21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4" h="20">
                    <a:moveTo>
                      <a:pt x="45" y="20"/>
                    </a:moveTo>
                    <a:cubicBezTo>
                      <a:pt x="41" y="20"/>
                      <a:pt x="38" y="19"/>
                      <a:pt x="36" y="15"/>
                    </a:cubicBezTo>
                    <a:cubicBezTo>
                      <a:pt x="32" y="10"/>
                      <a:pt x="25" y="9"/>
                      <a:pt x="19" y="7"/>
                    </a:cubicBezTo>
                    <a:cubicBezTo>
                      <a:pt x="14" y="6"/>
                      <a:pt x="8" y="2"/>
                      <a:pt x="2" y="8"/>
                    </a:cubicBezTo>
                    <a:cubicBezTo>
                      <a:pt x="2" y="8"/>
                      <a:pt x="1" y="8"/>
                      <a:pt x="0" y="8"/>
                    </a:cubicBezTo>
                    <a:cubicBezTo>
                      <a:pt x="1" y="7"/>
                      <a:pt x="1" y="6"/>
                      <a:pt x="1" y="6"/>
                    </a:cubicBezTo>
                    <a:cubicBezTo>
                      <a:pt x="7" y="0"/>
                      <a:pt x="13" y="0"/>
                      <a:pt x="20" y="2"/>
                    </a:cubicBezTo>
                    <a:cubicBezTo>
                      <a:pt x="31" y="4"/>
                      <a:pt x="40" y="11"/>
                      <a:pt x="50" y="14"/>
                    </a:cubicBezTo>
                    <a:cubicBezTo>
                      <a:pt x="52" y="15"/>
                      <a:pt x="54" y="16"/>
                      <a:pt x="53" y="17"/>
                    </a:cubicBezTo>
                    <a:cubicBezTo>
                      <a:pt x="53" y="20"/>
                      <a:pt x="50" y="19"/>
                      <a:pt x="49" y="19"/>
                    </a:cubicBezTo>
                    <a:cubicBezTo>
                      <a:pt x="48" y="20"/>
                      <a:pt x="47" y="20"/>
                      <a:pt x="45" y="20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" name="Freeform 45">
                <a:extLst>
                  <a:ext uri="{FF2B5EF4-FFF2-40B4-BE49-F238E27FC236}">
                    <a16:creationId xmlns:a16="http://schemas.microsoft.com/office/drawing/2014/main" id="{D010B78C-20BD-41A4-994D-29867DA151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7033" y="1232980"/>
                <a:ext cx="185234" cy="100428"/>
              </a:xfrm>
              <a:custGeom>
                <a:avLst/>
                <a:gdLst>
                  <a:gd name="T0" fmla="*/ 6 w 35"/>
                  <a:gd name="T1" fmla="*/ 0 h 19"/>
                  <a:gd name="T2" fmla="*/ 28 w 35"/>
                  <a:gd name="T3" fmla="*/ 5 h 19"/>
                  <a:gd name="T4" fmla="*/ 34 w 35"/>
                  <a:gd name="T5" fmla="*/ 16 h 19"/>
                  <a:gd name="T6" fmla="*/ 31 w 35"/>
                  <a:gd name="T7" fmla="*/ 18 h 19"/>
                  <a:gd name="T8" fmla="*/ 6 w 35"/>
                  <a:gd name="T9" fmla="*/ 12 h 19"/>
                  <a:gd name="T10" fmla="*/ 5 w 35"/>
                  <a:gd name="T11" fmla="*/ 10 h 19"/>
                  <a:gd name="T12" fmla="*/ 3 w 35"/>
                  <a:gd name="T13" fmla="*/ 6 h 19"/>
                  <a:gd name="T14" fmla="*/ 1 w 35"/>
                  <a:gd name="T15" fmla="*/ 2 h 19"/>
                  <a:gd name="T16" fmla="*/ 6 w 35"/>
                  <a:gd name="T1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19">
                    <a:moveTo>
                      <a:pt x="6" y="0"/>
                    </a:moveTo>
                    <a:cubicBezTo>
                      <a:pt x="13" y="2"/>
                      <a:pt x="21" y="3"/>
                      <a:pt x="28" y="5"/>
                    </a:cubicBezTo>
                    <a:cubicBezTo>
                      <a:pt x="31" y="7"/>
                      <a:pt x="32" y="12"/>
                      <a:pt x="34" y="16"/>
                    </a:cubicBezTo>
                    <a:cubicBezTo>
                      <a:pt x="35" y="17"/>
                      <a:pt x="32" y="19"/>
                      <a:pt x="31" y="18"/>
                    </a:cubicBezTo>
                    <a:cubicBezTo>
                      <a:pt x="23" y="12"/>
                      <a:pt x="15" y="12"/>
                      <a:pt x="6" y="12"/>
                    </a:cubicBezTo>
                    <a:cubicBezTo>
                      <a:pt x="5" y="12"/>
                      <a:pt x="4" y="11"/>
                      <a:pt x="5" y="10"/>
                    </a:cubicBezTo>
                    <a:cubicBezTo>
                      <a:pt x="11" y="6"/>
                      <a:pt x="5" y="7"/>
                      <a:pt x="3" y="6"/>
                    </a:cubicBezTo>
                    <a:cubicBezTo>
                      <a:pt x="2" y="5"/>
                      <a:pt x="0" y="3"/>
                      <a:pt x="1" y="2"/>
                    </a:cubicBezTo>
                    <a:cubicBezTo>
                      <a:pt x="2" y="0"/>
                      <a:pt x="4" y="0"/>
                      <a:pt x="6" y="0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" name="Freeform 49">
                <a:extLst>
                  <a:ext uri="{FF2B5EF4-FFF2-40B4-BE49-F238E27FC236}">
                    <a16:creationId xmlns:a16="http://schemas.microsoft.com/office/drawing/2014/main" id="{FEA0B71A-F352-41E8-8D91-34C9F39ECE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6091" y="1264224"/>
                <a:ext cx="111586" cy="95965"/>
              </a:xfrm>
              <a:custGeom>
                <a:avLst/>
                <a:gdLst>
                  <a:gd name="T0" fmla="*/ 7 w 21"/>
                  <a:gd name="T1" fmla="*/ 18 h 18"/>
                  <a:gd name="T2" fmla="*/ 1 w 21"/>
                  <a:gd name="T3" fmla="*/ 14 h 18"/>
                  <a:gd name="T4" fmla="*/ 5 w 21"/>
                  <a:gd name="T5" fmla="*/ 9 h 18"/>
                  <a:gd name="T6" fmla="*/ 10 w 21"/>
                  <a:gd name="T7" fmla="*/ 8 h 18"/>
                  <a:gd name="T8" fmla="*/ 6 w 21"/>
                  <a:gd name="T9" fmla="*/ 7 h 18"/>
                  <a:gd name="T10" fmla="*/ 2 w 21"/>
                  <a:gd name="T11" fmla="*/ 6 h 18"/>
                  <a:gd name="T12" fmla="*/ 4 w 21"/>
                  <a:gd name="T13" fmla="*/ 4 h 18"/>
                  <a:gd name="T14" fmla="*/ 10 w 21"/>
                  <a:gd name="T15" fmla="*/ 2 h 18"/>
                  <a:gd name="T16" fmla="*/ 19 w 21"/>
                  <a:gd name="T17" fmla="*/ 2 h 18"/>
                  <a:gd name="T18" fmla="*/ 20 w 21"/>
                  <a:gd name="T19" fmla="*/ 5 h 18"/>
                  <a:gd name="T20" fmla="*/ 13 w 21"/>
                  <a:gd name="T21" fmla="*/ 16 h 18"/>
                  <a:gd name="T22" fmla="*/ 7 w 21"/>
                  <a:gd name="T2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18">
                    <a:moveTo>
                      <a:pt x="7" y="18"/>
                    </a:moveTo>
                    <a:cubicBezTo>
                      <a:pt x="4" y="18"/>
                      <a:pt x="2" y="17"/>
                      <a:pt x="1" y="14"/>
                    </a:cubicBezTo>
                    <a:cubicBezTo>
                      <a:pt x="0" y="10"/>
                      <a:pt x="4" y="10"/>
                      <a:pt x="5" y="9"/>
                    </a:cubicBezTo>
                    <a:cubicBezTo>
                      <a:pt x="7" y="8"/>
                      <a:pt x="9" y="10"/>
                      <a:pt x="10" y="8"/>
                    </a:cubicBezTo>
                    <a:cubicBezTo>
                      <a:pt x="9" y="7"/>
                      <a:pt x="7" y="7"/>
                      <a:pt x="6" y="7"/>
                    </a:cubicBezTo>
                    <a:cubicBezTo>
                      <a:pt x="4" y="6"/>
                      <a:pt x="3" y="6"/>
                      <a:pt x="2" y="6"/>
                    </a:cubicBezTo>
                    <a:cubicBezTo>
                      <a:pt x="2" y="5"/>
                      <a:pt x="3" y="4"/>
                      <a:pt x="4" y="4"/>
                    </a:cubicBezTo>
                    <a:cubicBezTo>
                      <a:pt x="6" y="3"/>
                      <a:pt x="8" y="2"/>
                      <a:pt x="10" y="2"/>
                    </a:cubicBezTo>
                    <a:cubicBezTo>
                      <a:pt x="13" y="0"/>
                      <a:pt x="16" y="1"/>
                      <a:pt x="19" y="2"/>
                    </a:cubicBezTo>
                    <a:cubicBezTo>
                      <a:pt x="19" y="3"/>
                      <a:pt x="21" y="4"/>
                      <a:pt x="20" y="5"/>
                    </a:cubicBezTo>
                    <a:cubicBezTo>
                      <a:pt x="16" y="8"/>
                      <a:pt x="18" y="14"/>
                      <a:pt x="13" y="16"/>
                    </a:cubicBezTo>
                    <a:cubicBezTo>
                      <a:pt x="11" y="17"/>
                      <a:pt x="9" y="17"/>
                      <a:pt x="7" y="18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8" name="Freeform 50">
                <a:extLst>
                  <a:ext uri="{FF2B5EF4-FFF2-40B4-BE49-F238E27FC236}">
                    <a16:creationId xmlns:a16="http://schemas.microsoft.com/office/drawing/2014/main" id="{0937C0F1-78A8-4A93-BDF1-6D23CC26C7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0882" y="3580757"/>
                <a:ext cx="153990" cy="89269"/>
              </a:xfrm>
              <a:custGeom>
                <a:avLst/>
                <a:gdLst>
                  <a:gd name="T0" fmla="*/ 12 w 29"/>
                  <a:gd name="T1" fmla="*/ 4 h 17"/>
                  <a:gd name="T2" fmla="*/ 22 w 29"/>
                  <a:gd name="T3" fmla="*/ 6 h 17"/>
                  <a:gd name="T4" fmla="*/ 28 w 29"/>
                  <a:gd name="T5" fmla="*/ 11 h 17"/>
                  <a:gd name="T6" fmla="*/ 21 w 29"/>
                  <a:gd name="T7" fmla="*/ 13 h 17"/>
                  <a:gd name="T8" fmla="*/ 1 w 29"/>
                  <a:gd name="T9" fmla="*/ 14 h 17"/>
                  <a:gd name="T10" fmla="*/ 0 w 29"/>
                  <a:gd name="T11" fmla="*/ 12 h 17"/>
                  <a:gd name="T12" fmla="*/ 1 w 29"/>
                  <a:gd name="T13" fmla="*/ 11 h 17"/>
                  <a:gd name="T14" fmla="*/ 6 w 29"/>
                  <a:gd name="T15" fmla="*/ 11 h 17"/>
                  <a:gd name="T16" fmla="*/ 7 w 29"/>
                  <a:gd name="T17" fmla="*/ 9 h 17"/>
                  <a:gd name="T18" fmla="*/ 12 w 29"/>
                  <a:gd name="T19" fmla="*/ 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" h="17">
                    <a:moveTo>
                      <a:pt x="12" y="4"/>
                    </a:moveTo>
                    <a:cubicBezTo>
                      <a:pt x="15" y="4"/>
                      <a:pt x="19" y="4"/>
                      <a:pt x="22" y="6"/>
                    </a:cubicBezTo>
                    <a:cubicBezTo>
                      <a:pt x="24" y="7"/>
                      <a:pt x="29" y="9"/>
                      <a:pt x="28" y="11"/>
                    </a:cubicBezTo>
                    <a:cubicBezTo>
                      <a:pt x="28" y="14"/>
                      <a:pt x="23" y="12"/>
                      <a:pt x="21" y="13"/>
                    </a:cubicBezTo>
                    <a:cubicBezTo>
                      <a:pt x="14" y="17"/>
                      <a:pt x="8" y="11"/>
                      <a:pt x="1" y="14"/>
                    </a:cubicBezTo>
                    <a:cubicBezTo>
                      <a:pt x="0" y="14"/>
                      <a:pt x="0" y="13"/>
                      <a:pt x="0" y="12"/>
                    </a:cubicBezTo>
                    <a:cubicBezTo>
                      <a:pt x="0" y="11"/>
                      <a:pt x="0" y="11"/>
                      <a:pt x="1" y="11"/>
                    </a:cubicBezTo>
                    <a:cubicBezTo>
                      <a:pt x="3" y="11"/>
                      <a:pt x="4" y="11"/>
                      <a:pt x="6" y="11"/>
                    </a:cubicBezTo>
                    <a:cubicBezTo>
                      <a:pt x="7" y="11"/>
                      <a:pt x="8" y="10"/>
                      <a:pt x="7" y="9"/>
                    </a:cubicBezTo>
                    <a:cubicBezTo>
                      <a:pt x="2" y="0"/>
                      <a:pt x="10" y="6"/>
                      <a:pt x="12" y="4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" name="Freeform 52">
                <a:extLst>
                  <a:ext uri="{FF2B5EF4-FFF2-40B4-BE49-F238E27FC236}">
                    <a16:creationId xmlns:a16="http://schemas.microsoft.com/office/drawing/2014/main" id="{929E7E7D-4010-4C63-93BB-C59F262C9E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5563" y="1561043"/>
                <a:ext cx="151758" cy="73648"/>
              </a:xfrm>
              <a:custGeom>
                <a:avLst/>
                <a:gdLst>
                  <a:gd name="T0" fmla="*/ 27 w 29"/>
                  <a:gd name="T1" fmla="*/ 13 h 14"/>
                  <a:gd name="T2" fmla="*/ 20 w 29"/>
                  <a:gd name="T3" fmla="*/ 12 h 14"/>
                  <a:gd name="T4" fmla="*/ 21 w 29"/>
                  <a:gd name="T5" fmla="*/ 12 h 14"/>
                  <a:gd name="T6" fmla="*/ 21 w 29"/>
                  <a:gd name="T7" fmla="*/ 11 h 14"/>
                  <a:gd name="T8" fmla="*/ 15 w 29"/>
                  <a:gd name="T9" fmla="*/ 10 h 14"/>
                  <a:gd name="T10" fmla="*/ 4 w 29"/>
                  <a:gd name="T11" fmla="*/ 7 h 14"/>
                  <a:gd name="T12" fmla="*/ 1 w 29"/>
                  <a:gd name="T13" fmla="*/ 8 h 14"/>
                  <a:gd name="T14" fmla="*/ 0 w 29"/>
                  <a:gd name="T15" fmla="*/ 6 h 14"/>
                  <a:gd name="T16" fmla="*/ 10 w 29"/>
                  <a:gd name="T17" fmla="*/ 1 h 14"/>
                  <a:gd name="T18" fmla="*/ 21 w 29"/>
                  <a:gd name="T19" fmla="*/ 4 h 14"/>
                  <a:gd name="T20" fmla="*/ 24 w 29"/>
                  <a:gd name="T21" fmla="*/ 11 h 14"/>
                  <a:gd name="T22" fmla="*/ 27 w 29"/>
                  <a:gd name="T23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" h="14">
                    <a:moveTo>
                      <a:pt x="27" y="13"/>
                    </a:moveTo>
                    <a:cubicBezTo>
                      <a:pt x="25" y="13"/>
                      <a:pt x="22" y="14"/>
                      <a:pt x="20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9"/>
                      <a:pt x="17" y="10"/>
                      <a:pt x="15" y="10"/>
                    </a:cubicBezTo>
                    <a:cubicBezTo>
                      <a:pt x="11" y="12"/>
                      <a:pt x="7" y="12"/>
                      <a:pt x="4" y="7"/>
                    </a:cubicBezTo>
                    <a:cubicBezTo>
                      <a:pt x="3" y="5"/>
                      <a:pt x="2" y="7"/>
                      <a:pt x="1" y="8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2" y="1"/>
                      <a:pt x="5" y="0"/>
                      <a:pt x="10" y="1"/>
                    </a:cubicBezTo>
                    <a:cubicBezTo>
                      <a:pt x="14" y="2"/>
                      <a:pt x="18" y="2"/>
                      <a:pt x="21" y="4"/>
                    </a:cubicBezTo>
                    <a:cubicBezTo>
                      <a:pt x="23" y="6"/>
                      <a:pt x="29" y="6"/>
                      <a:pt x="24" y="11"/>
                    </a:cubicBezTo>
                    <a:cubicBezTo>
                      <a:pt x="25" y="12"/>
                      <a:pt x="26" y="13"/>
                      <a:pt x="27" y="13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" name="Freeform 54">
                <a:extLst>
                  <a:ext uri="{FF2B5EF4-FFF2-40B4-BE49-F238E27FC236}">
                    <a16:creationId xmlns:a16="http://schemas.microsoft.com/office/drawing/2014/main" id="{F5E8DF21-5B07-4657-B51F-756DDCBA2D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9047" y="1253065"/>
                <a:ext cx="104892" cy="75879"/>
              </a:xfrm>
              <a:custGeom>
                <a:avLst/>
                <a:gdLst>
                  <a:gd name="T0" fmla="*/ 13 w 20"/>
                  <a:gd name="T1" fmla="*/ 14 h 14"/>
                  <a:gd name="T2" fmla="*/ 1 w 20"/>
                  <a:gd name="T3" fmla="*/ 6 h 14"/>
                  <a:gd name="T4" fmla="*/ 1 w 20"/>
                  <a:gd name="T5" fmla="*/ 2 h 14"/>
                  <a:gd name="T6" fmla="*/ 4 w 20"/>
                  <a:gd name="T7" fmla="*/ 1 h 14"/>
                  <a:gd name="T8" fmla="*/ 16 w 20"/>
                  <a:gd name="T9" fmla="*/ 6 h 14"/>
                  <a:gd name="T10" fmla="*/ 13 w 20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4">
                    <a:moveTo>
                      <a:pt x="13" y="14"/>
                    </a:moveTo>
                    <a:cubicBezTo>
                      <a:pt x="6" y="13"/>
                      <a:pt x="5" y="13"/>
                      <a:pt x="1" y="6"/>
                    </a:cubicBezTo>
                    <a:cubicBezTo>
                      <a:pt x="1" y="5"/>
                      <a:pt x="0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8" y="3"/>
                      <a:pt x="13" y="4"/>
                      <a:pt x="16" y="6"/>
                    </a:cubicBezTo>
                    <a:cubicBezTo>
                      <a:pt x="20" y="10"/>
                      <a:pt x="16" y="12"/>
                      <a:pt x="13" y="14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" name="Freeform 55">
                <a:extLst>
                  <a:ext uri="{FF2B5EF4-FFF2-40B4-BE49-F238E27FC236}">
                    <a16:creationId xmlns:a16="http://schemas.microsoft.com/office/drawing/2014/main" id="{28C09191-0F8B-4944-A56F-2BD7CCD48B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8962" y="1766362"/>
                <a:ext cx="100428" cy="91502"/>
              </a:xfrm>
              <a:custGeom>
                <a:avLst/>
                <a:gdLst>
                  <a:gd name="T0" fmla="*/ 14 w 19"/>
                  <a:gd name="T1" fmla="*/ 16 h 17"/>
                  <a:gd name="T2" fmla="*/ 11 w 19"/>
                  <a:gd name="T3" fmla="*/ 15 h 17"/>
                  <a:gd name="T4" fmla="*/ 11 w 19"/>
                  <a:gd name="T5" fmla="*/ 13 h 17"/>
                  <a:gd name="T6" fmla="*/ 6 w 19"/>
                  <a:gd name="T7" fmla="*/ 11 h 17"/>
                  <a:gd name="T8" fmla="*/ 0 w 19"/>
                  <a:gd name="T9" fmla="*/ 8 h 17"/>
                  <a:gd name="T10" fmla="*/ 6 w 19"/>
                  <a:gd name="T11" fmla="*/ 2 h 17"/>
                  <a:gd name="T12" fmla="*/ 12 w 19"/>
                  <a:gd name="T13" fmla="*/ 4 h 17"/>
                  <a:gd name="T14" fmla="*/ 15 w 19"/>
                  <a:gd name="T15" fmla="*/ 6 h 17"/>
                  <a:gd name="T16" fmla="*/ 15 w 19"/>
                  <a:gd name="T17" fmla="*/ 14 h 17"/>
                  <a:gd name="T18" fmla="*/ 14 w 19"/>
                  <a:gd name="T1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17">
                    <a:moveTo>
                      <a:pt x="14" y="16"/>
                    </a:moveTo>
                    <a:cubicBezTo>
                      <a:pt x="13" y="16"/>
                      <a:pt x="11" y="17"/>
                      <a:pt x="11" y="15"/>
                    </a:cubicBezTo>
                    <a:cubicBezTo>
                      <a:pt x="11" y="14"/>
                      <a:pt x="13" y="14"/>
                      <a:pt x="11" y="13"/>
                    </a:cubicBezTo>
                    <a:cubicBezTo>
                      <a:pt x="9" y="12"/>
                      <a:pt x="8" y="12"/>
                      <a:pt x="6" y="11"/>
                    </a:cubicBezTo>
                    <a:cubicBezTo>
                      <a:pt x="4" y="11"/>
                      <a:pt x="2" y="10"/>
                      <a:pt x="0" y="8"/>
                    </a:cubicBezTo>
                    <a:cubicBezTo>
                      <a:pt x="3" y="7"/>
                      <a:pt x="4" y="4"/>
                      <a:pt x="6" y="2"/>
                    </a:cubicBezTo>
                    <a:cubicBezTo>
                      <a:pt x="8" y="0"/>
                      <a:pt x="10" y="3"/>
                      <a:pt x="12" y="4"/>
                    </a:cubicBezTo>
                    <a:cubicBezTo>
                      <a:pt x="13" y="4"/>
                      <a:pt x="14" y="5"/>
                      <a:pt x="15" y="6"/>
                    </a:cubicBezTo>
                    <a:cubicBezTo>
                      <a:pt x="19" y="9"/>
                      <a:pt x="19" y="12"/>
                      <a:pt x="15" y="14"/>
                    </a:cubicBezTo>
                    <a:cubicBezTo>
                      <a:pt x="14" y="14"/>
                      <a:pt x="14" y="16"/>
                      <a:pt x="14" y="16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" name="Freeform 57">
                <a:extLst>
                  <a:ext uri="{FF2B5EF4-FFF2-40B4-BE49-F238E27FC236}">
                    <a16:creationId xmlns:a16="http://schemas.microsoft.com/office/drawing/2014/main" id="{2C4BA4DA-1E5A-4901-9912-45C8F4839B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1076" y="2596565"/>
                <a:ext cx="120513" cy="116050"/>
              </a:xfrm>
              <a:custGeom>
                <a:avLst/>
                <a:gdLst>
                  <a:gd name="T0" fmla="*/ 23 w 23"/>
                  <a:gd name="T1" fmla="*/ 19 h 22"/>
                  <a:gd name="T2" fmla="*/ 19 w 23"/>
                  <a:gd name="T3" fmla="*/ 22 h 22"/>
                  <a:gd name="T4" fmla="*/ 5 w 23"/>
                  <a:gd name="T5" fmla="*/ 7 h 22"/>
                  <a:gd name="T6" fmla="*/ 0 w 23"/>
                  <a:gd name="T7" fmla="*/ 3 h 22"/>
                  <a:gd name="T8" fmla="*/ 2 w 23"/>
                  <a:gd name="T9" fmla="*/ 1 h 22"/>
                  <a:gd name="T10" fmla="*/ 22 w 23"/>
                  <a:gd name="T11" fmla="*/ 15 h 22"/>
                  <a:gd name="T12" fmla="*/ 23 w 23"/>
                  <a:gd name="T13" fmla="*/ 19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22">
                    <a:moveTo>
                      <a:pt x="23" y="19"/>
                    </a:moveTo>
                    <a:cubicBezTo>
                      <a:pt x="20" y="19"/>
                      <a:pt x="19" y="20"/>
                      <a:pt x="19" y="22"/>
                    </a:cubicBezTo>
                    <a:cubicBezTo>
                      <a:pt x="18" y="13"/>
                      <a:pt x="10" y="12"/>
                      <a:pt x="5" y="7"/>
                    </a:cubicBezTo>
                    <a:cubicBezTo>
                      <a:pt x="3" y="6"/>
                      <a:pt x="0" y="6"/>
                      <a:pt x="0" y="3"/>
                    </a:cubicBezTo>
                    <a:cubicBezTo>
                      <a:pt x="0" y="1"/>
                      <a:pt x="0" y="0"/>
                      <a:pt x="2" y="1"/>
                    </a:cubicBezTo>
                    <a:cubicBezTo>
                      <a:pt x="9" y="4"/>
                      <a:pt x="17" y="8"/>
                      <a:pt x="22" y="15"/>
                    </a:cubicBezTo>
                    <a:cubicBezTo>
                      <a:pt x="23" y="16"/>
                      <a:pt x="22" y="17"/>
                      <a:pt x="23" y="19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" name="Freeform 59">
                <a:extLst>
                  <a:ext uri="{FF2B5EF4-FFF2-40B4-BE49-F238E27FC236}">
                    <a16:creationId xmlns:a16="http://schemas.microsoft.com/office/drawing/2014/main" id="{6041C936-E35D-45A1-908B-B90E0CD602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4266" y="1730655"/>
                <a:ext cx="89269" cy="73648"/>
              </a:xfrm>
              <a:custGeom>
                <a:avLst/>
                <a:gdLst>
                  <a:gd name="T0" fmla="*/ 6 w 17"/>
                  <a:gd name="T1" fmla="*/ 0 h 14"/>
                  <a:gd name="T2" fmla="*/ 16 w 17"/>
                  <a:gd name="T3" fmla="*/ 4 h 14"/>
                  <a:gd name="T4" fmla="*/ 14 w 17"/>
                  <a:gd name="T5" fmla="*/ 7 h 14"/>
                  <a:gd name="T6" fmla="*/ 13 w 17"/>
                  <a:gd name="T7" fmla="*/ 12 h 14"/>
                  <a:gd name="T8" fmla="*/ 1 w 17"/>
                  <a:gd name="T9" fmla="*/ 8 h 14"/>
                  <a:gd name="T10" fmla="*/ 6 w 17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4">
                    <a:moveTo>
                      <a:pt x="6" y="0"/>
                    </a:moveTo>
                    <a:cubicBezTo>
                      <a:pt x="9" y="3"/>
                      <a:pt x="13" y="2"/>
                      <a:pt x="16" y="4"/>
                    </a:cubicBezTo>
                    <a:cubicBezTo>
                      <a:pt x="15" y="5"/>
                      <a:pt x="10" y="4"/>
                      <a:pt x="14" y="7"/>
                    </a:cubicBezTo>
                    <a:cubicBezTo>
                      <a:pt x="17" y="10"/>
                      <a:pt x="16" y="11"/>
                      <a:pt x="13" y="12"/>
                    </a:cubicBezTo>
                    <a:cubicBezTo>
                      <a:pt x="7" y="14"/>
                      <a:pt x="3" y="12"/>
                      <a:pt x="1" y="8"/>
                    </a:cubicBezTo>
                    <a:cubicBezTo>
                      <a:pt x="0" y="3"/>
                      <a:pt x="5" y="3"/>
                      <a:pt x="6" y="0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" name="Freeform 60">
                <a:extLst>
                  <a:ext uri="{FF2B5EF4-FFF2-40B4-BE49-F238E27FC236}">
                    <a16:creationId xmlns:a16="http://schemas.microsoft.com/office/drawing/2014/main" id="{4B8FA079-111F-49A7-A94A-91787D8979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5914" y="1453920"/>
                <a:ext cx="84806" cy="64721"/>
              </a:xfrm>
              <a:custGeom>
                <a:avLst/>
                <a:gdLst>
                  <a:gd name="T0" fmla="*/ 8 w 16"/>
                  <a:gd name="T1" fmla="*/ 0 h 12"/>
                  <a:gd name="T2" fmla="*/ 16 w 16"/>
                  <a:gd name="T3" fmla="*/ 7 h 12"/>
                  <a:gd name="T4" fmla="*/ 13 w 16"/>
                  <a:gd name="T5" fmla="*/ 12 h 12"/>
                  <a:gd name="T6" fmla="*/ 1 w 16"/>
                  <a:gd name="T7" fmla="*/ 6 h 12"/>
                  <a:gd name="T8" fmla="*/ 8 w 1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12" y="0"/>
                      <a:pt x="16" y="3"/>
                      <a:pt x="16" y="7"/>
                    </a:cubicBezTo>
                    <a:cubicBezTo>
                      <a:pt x="16" y="9"/>
                      <a:pt x="15" y="11"/>
                      <a:pt x="13" y="12"/>
                    </a:cubicBezTo>
                    <a:cubicBezTo>
                      <a:pt x="10" y="12"/>
                      <a:pt x="0" y="7"/>
                      <a:pt x="1" y="6"/>
                    </a:cubicBezTo>
                    <a:cubicBezTo>
                      <a:pt x="4" y="4"/>
                      <a:pt x="5" y="0"/>
                      <a:pt x="8" y="0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" name="Freeform 69">
                <a:extLst>
                  <a:ext uri="{FF2B5EF4-FFF2-40B4-BE49-F238E27FC236}">
                    <a16:creationId xmlns:a16="http://schemas.microsoft.com/office/drawing/2014/main" id="{2A5E913E-E82E-478B-B29A-0AFEC76025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4919" y="1851168"/>
                <a:ext cx="58025" cy="46867"/>
              </a:xfrm>
              <a:custGeom>
                <a:avLst/>
                <a:gdLst>
                  <a:gd name="T0" fmla="*/ 6 w 11"/>
                  <a:gd name="T1" fmla="*/ 9 h 9"/>
                  <a:gd name="T2" fmla="*/ 0 w 11"/>
                  <a:gd name="T3" fmla="*/ 5 h 9"/>
                  <a:gd name="T4" fmla="*/ 5 w 11"/>
                  <a:gd name="T5" fmla="*/ 0 h 9"/>
                  <a:gd name="T6" fmla="*/ 11 w 11"/>
                  <a:gd name="T7" fmla="*/ 4 h 9"/>
                  <a:gd name="T8" fmla="*/ 6 w 11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6" y="9"/>
                    </a:moveTo>
                    <a:cubicBezTo>
                      <a:pt x="2" y="9"/>
                      <a:pt x="0" y="8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8" y="0"/>
                      <a:pt x="11" y="1"/>
                      <a:pt x="11" y="4"/>
                    </a:cubicBezTo>
                    <a:cubicBezTo>
                      <a:pt x="11" y="8"/>
                      <a:pt x="8" y="8"/>
                      <a:pt x="6" y="9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" name="Freeform 70">
                <a:extLst>
                  <a:ext uri="{FF2B5EF4-FFF2-40B4-BE49-F238E27FC236}">
                    <a16:creationId xmlns:a16="http://schemas.microsoft.com/office/drawing/2014/main" id="{24B5228F-4B24-4007-A0BF-5B3E6FDA85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7001" y="2353307"/>
                <a:ext cx="58025" cy="91502"/>
              </a:xfrm>
              <a:custGeom>
                <a:avLst/>
                <a:gdLst>
                  <a:gd name="T0" fmla="*/ 9 w 11"/>
                  <a:gd name="T1" fmla="*/ 6 h 17"/>
                  <a:gd name="T2" fmla="*/ 11 w 11"/>
                  <a:gd name="T3" fmla="*/ 12 h 17"/>
                  <a:gd name="T4" fmla="*/ 9 w 11"/>
                  <a:gd name="T5" fmla="*/ 16 h 17"/>
                  <a:gd name="T6" fmla="*/ 6 w 11"/>
                  <a:gd name="T7" fmla="*/ 14 h 17"/>
                  <a:gd name="T8" fmla="*/ 0 w 11"/>
                  <a:gd name="T9" fmla="*/ 2 h 17"/>
                  <a:gd name="T10" fmla="*/ 2 w 11"/>
                  <a:gd name="T11" fmla="*/ 0 h 17"/>
                  <a:gd name="T12" fmla="*/ 6 w 11"/>
                  <a:gd name="T13" fmla="*/ 4 h 17"/>
                  <a:gd name="T14" fmla="*/ 8 w 11"/>
                  <a:gd name="T15" fmla="*/ 9 h 17"/>
                  <a:gd name="T16" fmla="*/ 9 w 11"/>
                  <a:gd name="T1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7">
                    <a:moveTo>
                      <a:pt x="9" y="6"/>
                    </a:moveTo>
                    <a:cubicBezTo>
                      <a:pt x="11" y="8"/>
                      <a:pt x="9" y="11"/>
                      <a:pt x="11" y="12"/>
                    </a:cubicBezTo>
                    <a:cubicBezTo>
                      <a:pt x="10" y="14"/>
                      <a:pt x="11" y="16"/>
                      <a:pt x="9" y="16"/>
                    </a:cubicBezTo>
                    <a:cubicBezTo>
                      <a:pt x="7" y="17"/>
                      <a:pt x="7" y="15"/>
                      <a:pt x="6" y="14"/>
                    </a:cubicBezTo>
                    <a:cubicBezTo>
                      <a:pt x="4" y="10"/>
                      <a:pt x="2" y="6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" y="3"/>
                      <a:pt x="5" y="3"/>
                      <a:pt x="6" y="4"/>
                    </a:cubicBezTo>
                    <a:cubicBezTo>
                      <a:pt x="5" y="6"/>
                      <a:pt x="6" y="8"/>
                      <a:pt x="8" y="9"/>
                    </a:cubicBezTo>
                    <a:cubicBezTo>
                      <a:pt x="9" y="9"/>
                      <a:pt x="8" y="7"/>
                      <a:pt x="9" y="6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" name="Freeform 75">
                <a:extLst>
                  <a:ext uri="{FF2B5EF4-FFF2-40B4-BE49-F238E27FC236}">
                    <a16:creationId xmlns:a16="http://schemas.microsoft.com/office/drawing/2014/main" id="{73B33BC3-1379-44AD-9DB1-20B06421F7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8231" y="1328944"/>
                <a:ext cx="69184" cy="35708"/>
              </a:xfrm>
              <a:custGeom>
                <a:avLst/>
                <a:gdLst>
                  <a:gd name="T0" fmla="*/ 0 w 13"/>
                  <a:gd name="T1" fmla="*/ 0 h 7"/>
                  <a:gd name="T2" fmla="*/ 10 w 13"/>
                  <a:gd name="T3" fmla="*/ 0 h 7"/>
                  <a:gd name="T4" fmla="*/ 12 w 13"/>
                  <a:gd name="T5" fmla="*/ 2 h 7"/>
                  <a:gd name="T6" fmla="*/ 10 w 13"/>
                  <a:gd name="T7" fmla="*/ 4 h 7"/>
                  <a:gd name="T8" fmla="*/ 0 w 13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0" y="0"/>
                    </a:moveTo>
                    <a:cubicBezTo>
                      <a:pt x="3" y="2"/>
                      <a:pt x="7" y="0"/>
                      <a:pt x="10" y="0"/>
                    </a:cubicBezTo>
                    <a:cubicBezTo>
                      <a:pt x="11" y="0"/>
                      <a:pt x="13" y="0"/>
                      <a:pt x="12" y="2"/>
                    </a:cubicBezTo>
                    <a:cubicBezTo>
                      <a:pt x="12" y="4"/>
                      <a:pt x="11" y="5"/>
                      <a:pt x="10" y="4"/>
                    </a:cubicBezTo>
                    <a:cubicBezTo>
                      <a:pt x="7" y="3"/>
                      <a:pt x="1" y="7"/>
                      <a:pt x="0" y="0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" name="Freeform 78">
                <a:extLst>
                  <a:ext uri="{FF2B5EF4-FFF2-40B4-BE49-F238E27FC236}">
                    <a16:creationId xmlns:a16="http://schemas.microsoft.com/office/drawing/2014/main" id="{56A4757F-5D15-4427-B6C9-9FCFEA1272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1215" y="2322063"/>
                <a:ext cx="58025" cy="42404"/>
              </a:xfrm>
              <a:custGeom>
                <a:avLst/>
                <a:gdLst>
                  <a:gd name="T0" fmla="*/ 11 w 11"/>
                  <a:gd name="T1" fmla="*/ 2 h 8"/>
                  <a:gd name="T2" fmla="*/ 2 w 11"/>
                  <a:gd name="T3" fmla="*/ 6 h 8"/>
                  <a:gd name="T4" fmla="*/ 2 w 11"/>
                  <a:gd name="T5" fmla="*/ 3 h 8"/>
                  <a:gd name="T6" fmla="*/ 10 w 11"/>
                  <a:gd name="T7" fmla="*/ 0 h 8"/>
                  <a:gd name="T8" fmla="*/ 11 w 11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11" y="2"/>
                    </a:moveTo>
                    <a:cubicBezTo>
                      <a:pt x="11" y="4"/>
                      <a:pt x="4" y="8"/>
                      <a:pt x="2" y="6"/>
                    </a:cubicBezTo>
                    <a:cubicBezTo>
                      <a:pt x="0" y="5"/>
                      <a:pt x="0" y="4"/>
                      <a:pt x="2" y="3"/>
                    </a:cubicBezTo>
                    <a:cubicBezTo>
                      <a:pt x="4" y="2"/>
                      <a:pt x="7" y="0"/>
                      <a:pt x="10" y="0"/>
                    </a:cubicBezTo>
                    <a:cubicBezTo>
                      <a:pt x="10" y="0"/>
                      <a:pt x="11" y="0"/>
                      <a:pt x="11" y="2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" name="Freeform 81">
                <a:extLst>
                  <a:ext uri="{FF2B5EF4-FFF2-40B4-BE49-F238E27FC236}">
                    <a16:creationId xmlns:a16="http://schemas.microsoft.com/office/drawing/2014/main" id="{4B99078D-5105-42AB-B40C-6B061FEDC5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8246" y="2476052"/>
                <a:ext cx="31244" cy="58025"/>
              </a:xfrm>
              <a:custGeom>
                <a:avLst/>
                <a:gdLst>
                  <a:gd name="T0" fmla="*/ 5 w 6"/>
                  <a:gd name="T1" fmla="*/ 8 h 11"/>
                  <a:gd name="T2" fmla="*/ 6 w 6"/>
                  <a:gd name="T3" fmla="*/ 11 h 11"/>
                  <a:gd name="T4" fmla="*/ 4 w 6"/>
                  <a:gd name="T5" fmla="*/ 8 h 11"/>
                  <a:gd name="T6" fmla="*/ 2 w 6"/>
                  <a:gd name="T7" fmla="*/ 4 h 11"/>
                  <a:gd name="T8" fmla="*/ 0 w 6"/>
                  <a:gd name="T9" fmla="*/ 1 h 11"/>
                  <a:gd name="T10" fmla="*/ 2 w 6"/>
                  <a:gd name="T11" fmla="*/ 0 h 11"/>
                  <a:gd name="T12" fmla="*/ 5 w 6"/>
                  <a:gd name="T13" fmla="*/ 3 h 11"/>
                  <a:gd name="T14" fmla="*/ 6 w 6"/>
                  <a:gd name="T15" fmla="*/ 8 h 11"/>
                  <a:gd name="T16" fmla="*/ 5 w 6"/>
                  <a:gd name="T17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11">
                    <a:moveTo>
                      <a:pt x="5" y="8"/>
                    </a:moveTo>
                    <a:cubicBezTo>
                      <a:pt x="5" y="9"/>
                      <a:pt x="6" y="10"/>
                      <a:pt x="6" y="11"/>
                    </a:cubicBezTo>
                    <a:cubicBezTo>
                      <a:pt x="5" y="11"/>
                      <a:pt x="4" y="10"/>
                      <a:pt x="4" y="8"/>
                    </a:cubicBezTo>
                    <a:cubicBezTo>
                      <a:pt x="4" y="6"/>
                      <a:pt x="3" y="5"/>
                      <a:pt x="2" y="4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1"/>
                      <a:pt x="5" y="2"/>
                      <a:pt x="5" y="3"/>
                    </a:cubicBezTo>
                    <a:cubicBezTo>
                      <a:pt x="6" y="5"/>
                      <a:pt x="5" y="7"/>
                      <a:pt x="6" y="8"/>
                    </a:cubicBezTo>
                    <a:cubicBezTo>
                      <a:pt x="6" y="8"/>
                      <a:pt x="5" y="8"/>
                      <a:pt x="5" y="8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" name="Freeform 82">
                <a:extLst>
                  <a:ext uri="{FF2B5EF4-FFF2-40B4-BE49-F238E27FC236}">
                    <a16:creationId xmlns:a16="http://schemas.microsoft.com/office/drawing/2014/main" id="{99555532-82AE-484B-B724-795EDA248C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5703" y="1808766"/>
                <a:ext cx="20086" cy="26781"/>
              </a:xfrm>
              <a:custGeom>
                <a:avLst/>
                <a:gdLst>
                  <a:gd name="T0" fmla="*/ 0 w 4"/>
                  <a:gd name="T1" fmla="*/ 1 h 5"/>
                  <a:gd name="T2" fmla="*/ 1 w 4"/>
                  <a:gd name="T3" fmla="*/ 0 h 5"/>
                  <a:gd name="T4" fmla="*/ 4 w 4"/>
                  <a:gd name="T5" fmla="*/ 2 h 5"/>
                  <a:gd name="T6" fmla="*/ 0 w 4"/>
                  <a:gd name="T7" fmla="*/ 5 h 5"/>
                  <a:gd name="T8" fmla="*/ 0 w 4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0" y="1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3"/>
                      <a:pt x="3" y="2"/>
                      <a:pt x="4" y="2"/>
                    </a:cubicBezTo>
                    <a:cubicBezTo>
                      <a:pt x="3" y="3"/>
                      <a:pt x="1" y="4"/>
                      <a:pt x="0" y="5"/>
                    </a:cubicBezTo>
                    <a:cubicBezTo>
                      <a:pt x="1" y="4"/>
                      <a:pt x="0" y="2"/>
                      <a:pt x="0" y="1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" name="Freeform 83">
                <a:extLst>
                  <a:ext uri="{FF2B5EF4-FFF2-40B4-BE49-F238E27FC236}">
                    <a16:creationId xmlns:a16="http://schemas.microsoft.com/office/drawing/2014/main" id="{6CD06AFF-BC67-4CDB-9E95-780173B34D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0166" y="1851168"/>
                <a:ext cx="11159" cy="11159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1 h 2"/>
                  <a:gd name="T4" fmla="*/ 0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0"/>
                      <a:pt x="2" y="1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" name="Freeform 84">
                <a:extLst>
                  <a:ext uri="{FF2B5EF4-FFF2-40B4-BE49-F238E27FC236}">
                    <a16:creationId xmlns:a16="http://schemas.microsoft.com/office/drawing/2014/main" id="{870068A8-7973-4811-B518-A3E655762F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0369" y="1623532"/>
                <a:ext cx="4463" cy="6696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0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" name="Freeform 85">
                <a:extLst>
                  <a:ext uri="{FF2B5EF4-FFF2-40B4-BE49-F238E27FC236}">
                    <a16:creationId xmlns:a16="http://schemas.microsoft.com/office/drawing/2014/main" id="{C45BA85A-BD11-4529-89A4-B6E3078CDF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8013" y="2723774"/>
                <a:ext cx="17854" cy="11159"/>
              </a:xfrm>
              <a:custGeom>
                <a:avLst/>
                <a:gdLst>
                  <a:gd name="T0" fmla="*/ 0 w 3"/>
                  <a:gd name="T1" fmla="*/ 0 h 2"/>
                  <a:gd name="T2" fmla="*/ 2 w 3"/>
                  <a:gd name="T3" fmla="*/ 0 h 2"/>
                  <a:gd name="T4" fmla="*/ 1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85" name="Group 88">
              <a:extLst>
                <a:ext uri="{FF2B5EF4-FFF2-40B4-BE49-F238E27FC236}">
                  <a16:creationId xmlns:a16="http://schemas.microsoft.com/office/drawing/2014/main" id="{2D5811A0-1A8A-4DF8-BBAA-C12839711384}"/>
                </a:ext>
              </a:extLst>
            </p:cNvPr>
            <p:cNvGrpSpPr/>
            <p:nvPr/>
          </p:nvGrpSpPr>
          <p:grpSpPr>
            <a:xfrm>
              <a:off x="2417138" y="2867093"/>
              <a:ext cx="604407" cy="1218764"/>
              <a:chOff x="5495192" y="1143711"/>
              <a:chExt cx="1167194" cy="1954993"/>
            </a:xfrm>
            <a:gradFill flip="none" rotWithShape="1">
              <a:gsLst>
                <a:gs pos="52300">
                  <a:srgbClr val="5270CE"/>
                </a:gs>
                <a:gs pos="100000">
                  <a:srgbClr val="01244B"/>
                </a:gs>
                <a:gs pos="0">
                  <a:srgbClr val="01244B"/>
                </a:gs>
              </a:gsLst>
              <a:lin ang="5400000" scaled="1"/>
              <a:tileRect/>
            </a:gradFill>
            <a:effectLst>
              <a:outerShdw blurRad="127000" dist="38100" dir="5400000" sx="101000" sy="101000" algn="t" rotWithShape="0">
                <a:srgbClr val="03011F">
                  <a:alpha val="0"/>
                </a:srgbClr>
              </a:outerShdw>
            </a:effectLst>
          </p:grpSpPr>
          <p:sp>
            <p:nvSpPr>
              <p:cNvPr id="252" name="Freeform 11">
                <a:extLst>
                  <a:ext uri="{FF2B5EF4-FFF2-40B4-BE49-F238E27FC236}">
                    <a16:creationId xmlns:a16="http://schemas.microsoft.com/office/drawing/2014/main" id="{4DCC4B59-6605-4004-9E8D-1846B0C00D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1973" y="2322063"/>
                <a:ext cx="1089083" cy="776641"/>
              </a:xfrm>
              <a:custGeom>
                <a:avLst/>
                <a:gdLst>
                  <a:gd name="T0" fmla="*/ 166 w 206"/>
                  <a:gd name="T1" fmla="*/ 22 h 147"/>
                  <a:gd name="T2" fmla="*/ 176 w 206"/>
                  <a:gd name="T3" fmla="*/ 46 h 147"/>
                  <a:gd name="T4" fmla="*/ 172 w 206"/>
                  <a:gd name="T5" fmla="*/ 54 h 147"/>
                  <a:gd name="T6" fmla="*/ 180 w 206"/>
                  <a:gd name="T7" fmla="*/ 68 h 147"/>
                  <a:gd name="T8" fmla="*/ 199 w 206"/>
                  <a:gd name="T9" fmla="*/ 79 h 147"/>
                  <a:gd name="T10" fmla="*/ 197 w 206"/>
                  <a:gd name="T11" fmla="*/ 104 h 147"/>
                  <a:gd name="T12" fmla="*/ 192 w 206"/>
                  <a:gd name="T13" fmla="*/ 117 h 147"/>
                  <a:gd name="T14" fmla="*/ 190 w 206"/>
                  <a:gd name="T15" fmla="*/ 120 h 147"/>
                  <a:gd name="T16" fmla="*/ 175 w 206"/>
                  <a:gd name="T17" fmla="*/ 121 h 147"/>
                  <a:gd name="T18" fmla="*/ 176 w 206"/>
                  <a:gd name="T19" fmla="*/ 132 h 147"/>
                  <a:gd name="T20" fmla="*/ 171 w 206"/>
                  <a:gd name="T21" fmla="*/ 138 h 147"/>
                  <a:gd name="T22" fmla="*/ 164 w 206"/>
                  <a:gd name="T23" fmla="*/ 139 h 147"/>
                  <a:gd name="T24" fmla="*/ 152 w 206"/>
                  <a:gd name="T25" fmla="*/ 118 h 147"/>
                  <a:gd name="T26" fmla="*/ 129 w 206"/>
                  <a:gd name="T27" fmla="*/ 93 h 147"/>
                  <a:gd name="T28" fmla="*/ 115 w 206"/>
                  <a:gd name="T29" fmla="*/ 87 h 147"/>
                  <a:gd name="T30" fmla="*/ 125 w 206"/>
                  <a:gd name="T31" fmla="*/ 107 h 147"/>
                  <a:gd name="T32" fmla="*/ 144 w 206"/>
                  <a:gd name="T33" fmla="*/ 117 h 147"/>
                  <a:gd name="T34" fmla="*/ 142 w 206"/>
                  <a:gd name="T35" fmla="*/ 120 h 147"/>
                  <a:gd name="T36" fmla="*/ 135 w 206"/>
                  <a:gd name="T37" fmla="*/ 131 h 147"/>
                  <a:gd name="T38" fmla="*/ 134 w 206"/>
                  <a:gd name="T39" fmla="*/ 130 h 147"/>
                  <a:gd name="T40" fmla="*/ 105 w 206"/>
                  <a:gd name="T41" fmla="*/ 99 h 147"/>
                  <a:gd name="T42" fmla="*/ 73 w 206"/>
                  <a:gd name="T43" fmla="*/ 100 h 147"/>
                  <a:gd name="T44" fmla="*/ 60 w 206"/>
                  <a:gd name="T45" fmla="*/ 114 h 147"/>
                  <a:gd name="T46" fmla="*/ 36 w 206"/>
                  <a:gd name="T47" fmla="*/ 142 h 147"/>
                  <a:gd name="T48" fmla="*/ 15 w 206"/>
                  <a:gd name="T49" fmla="*/ 141 h 147"/>
                  <a:gd name="T50" fmla="*/ 3 w 206"/>
                  <a:gd name="T51" fmla="*/ 135 h 147"/>
                  <a:gd name="T52" fmla="*/ 3 w 206"/>
                  <a:gd name="T53" fmla="*/ 107 h 147"/>
                  <a:gd name="T54" fmla="*/ 36 w 206"/>
                  <a:gd name="T55" fmla="*/ 101 h 147"/>
                  <a:gd name="T56" fmla="*/ 32 w 206"/>
                  <a:gd name="T57" fmla="*/ 72 h 147"/>
                  <a:gd name="T58" fmla="*/ 26 w 206"/>
                  <a:gd name="T59" fmla="*/ 67 h 147"/>
                  <a:gd name="T60" fmla="*/ 41 w 206"/>
                  <a:gd name="T61" fmla="*/ 61 h 147"/>
                  <a:gd name="T62" fmla="*/ 59 w 206"/>
                  <a:gd name="T63" fmla="*/ 53 h 147"/>
                  <a:gd name="T64" fmla="*/ 78 w 206"/>
                  <a:gd name="T65" fmla="*/ 34 h 147"/>
                  <a:gd name="T66" fmla="*/ 96 w 206"/>
                  <a:gd name="T67" fmla="*/ 22 h 147"/>
                  <a:gd name="T68" fmla="*/ 101 w 206"/>
                  <a:gd name="T69" fmla="*/ 1 h 147"/>
                  <a:gd name="T70" fmla="*/ 106 w 206"/>
                  <a:gd name="T71" fmla="*/ 9 h 147"/>
                  <a:gd name="T72" fmla="*/ 101 w 206"/>
                  <a:gd name="T73" fmla="*/ 21 h 147"/>
                  <a:gd name="T74" fmla="*/ 123 w 206"/>
                  <a:gd name="T75" fmla="*/ 27 h 147"/>
                  <a:gd name="T76" fmla="*/ 151 w 206"/>
                  <a:gd name="T77" fmla="*/ 22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06" h="147">
                    <a:moveTo>
                      <a:pt x="154" y="22"/>
                    </a:moveTo>
                    <a:cubicBezTo>
                      <a:pt x="158" y="22"/>
                      <a:pt x="162" y="22"/>
                      <a:pt x="166" y="22"/>
                    </a:cubicBezTo>
                    <a:cubicBezTo>
                      <a:pt x="173" y="22"/>
                      <a:pt x="177" y="27"/>
                      <a:pt x="175" y="34"/>
                    </a:cubicBezTo>
                    <a:cubicBezTo>
                      <a:pt x="174" y="38"/>
                      <a:pt x="173" y="42"/>
                      <a:pt x="176" y="46"/>
                    </a:cubicBezTo>
                    <a:cubicBezTo>
                      <a:pt x="177" y="48"/>
                      <a:pt x="177" y="50"/>
                      <a:pt x="174" y="52"/>
                    </a:cubicBezTo>
                    <a:cubicBezTo>
                      <a:pt x="173" y="53"/>
                      <a:pt x="173" y="53"/>
                      <a:pt x="172" y="54"/>
                    </a:cubicBezTo>
                    <a:cubicBezTo>
                      <a:pt x="170" y="58"/>
                      <a:pt x="168" y="62"/>
                      <a:pt x="170" y="66"/>
                    </a:cubicBezTo>
                    <a:cubicBezTo>
                      <a:pt x="172" y="70"/>
                      <a:pt x="177" y="68"/>
                      <a:pt x="180" y="68"/>
                    </a:cubicBezTo>
                    <a:cubicBezTo>
                      <a:pt x="181" y="68"/>
                      <a:pt x="182" y="68"/>
                      <a:pt x="183" y="67"/>
                    </a:cubicBezTo>
                    <a:cubicBezTo>
                      <a:pt x="193" y="66"/>
                      <a:pt x="198" y="69"/>
                      <a:pt x="199" y="79"/>
                    </a:cubicBezTo>
                    <a:cubicBezTo>
                      <a:pt x="200" y="84"/>
                      <a:pt x="200" y="87"/>
                      <a:pt x="206" y="85"/>
                    </a:cubicBezTo>
                    <a:cubicBezTo>
                      <a:pt x="201" y="91"/>
                      <a:pt x="201" y="99"/>
                      <a:pt x="197" y="104"/>
                    </a:cubicBezTo>
                    <a:cubicBezTo>
                      <a:pt x="196" y="105"/>
                      <a:pt x="196" y="106"/>
                      <a:pt x="196" y="107"/>
                    </a:cubicBezTo>
                    <a:cubicBezTo>
                      <a:pt x="198" y="114"/>
                      <a:pt x="198" y="114"/>
                      <a:pt x="192" y="117"/>
                    </a:cubicBezTo>
                    <a:cubicBezTo>
                      <a:pt x="191" y="118"/>
                      <a:pt x="191" y="119"/>
                      <a:pt x="190" y="120"/>
                    </a:cubicBezTo>
                    <a:cubicBezTo>
                      <a:pt x="190" y="120"/>
                      <a:pt x="190" y="120"/>
                      <a:pt x="190" y="120"/>
                    </a:cubicBezTo>
                    <a:cubicBezTo>
                      <a:pt x="185" y="117"/>
                      <a:pt x="180" y="112"/>
                      <a:pt x="175" y="120"/>
                    </a:cubicBezTo>
                    <a:cubicBezTo>
                      <a:pt x="175" y="120"/>
                      <a:pt x="175" y="121"/>
                      <a:pt x="175" y="121"/>
                    </a:cubicBezTo>
                    <a:cubicBezTo>
                      <a:pt x="171" y="123"/>
                      <a:pt x="170" y="126"/>
                      <a:pt x="173" y="129"/>
                    </a:cubicBezTo>
                    <a:cubicBezTo>
                      <a:pt x="174" y="130"/>
                      <a:pt x="175" y="131"/>
                      <a:pt x="176" y="132"/>
                    </a:cubicBezTo>
                    <a:cubicBezTo>
                      <a:pt x="178" y="133"/>
                      <a:pt x="178" y="135"/>
                      <a:pt x="175" y="135"/>
                    </a:cubicBezTo>
                    <a:cubicBezTo>
                      <a:pt x="173" y="135"/>
                      <a:pt x="170" y="134"/>
                      <a:pt x="171" y="138"/>
                    </a:cubicBezTo>
                    <a:cubicBezTo>
                      <a:pt x="171" y="140"/>
                      <a:pt x="170" y="141"/>
                      <a:pt x="168" y="141"/>
                    </a:cubicBezTo>
                    <a:cubicBezTo>
                      <a:pt x="167" y="141"/>
                      <a:pt x="165" y="141"/>
                      <a:pt x="164" y="139"/>
                    </a:cubicBezTo>
                    <a:cubicBezTo>
                      <a:pt x="163" y="131"/>
                      <a:pt x="158" y="126"/>
                      <a:pt x="154" y="121"/>
                    </a:cubicBezTo>
                    <a:cubicBezTo>
                      <a:pt x="153" y="120"/>
                      <a:pt x="152" y="119"/>
                      <a:pt x="152" y="118"/>
                    </a:cubicBezTo>
                    <a:cubicBezTo>
                      <a:pt x="154" y="107"/>
                      <a:pt x="145" y="104"/>
                      <a:pt x="138" y="100"/>
                    </a:cubicBezTo>
                    <a:cubicBezTo>
                      <a:pt x="134" y="98"/>
                      <a:pt x="131" y="96"/>
                      <a:pt x="129" y="93"/>
                    </a:cubicBezTo>
                    <a:cubicBezTo>
                      <a:pt x="127" y="88"/>
                      <a:pt x="120" y="90"/>
                      <a:pt x="119" y="85"/>
                    </a:cubicBezTo>
                    <a:cubicBezTo>
                      <a:pt x="117" y="85"/>
                      <a:pt x="116" y="86"/>
                      <a:pt x="115" y="87"/>
                    </a:cubicBezTo>
                    <a:cubicBezTo>
                      <a:pt x="115" y="90"/>
                      <a:pt x="113" y="93"/>
                      <a:pt x="116" y="95"/>
                    </a:cubicBezTo>
                    <a:cubicBezTo>
                      <a:pt x="121" y="98"/>
                      <a:pt x="122" y="103"/>
                      <a:pt x="125" y="107"/>
                    </a:cubicBezTo>
                    <a:cubicBezTo>
                      <a:pt x="129" y="111"/>
                      <a:pt x="134" y="111"/>
                      <a:pt x="138" y="115"/>
                    </a:cubicBezTo>
                    <a:cubicBezTo>
                      <a:pt x="140" y="116"/>
                      <a:pt x="142" y="116"/>
                      <a:pt x="144" y="117"/>
                    </a:cubicBezTo>
                    <a:cubicBezTo>
                      <a:pt x="144" y="118"/>
                      <a:pt x="145" y="119"/>
                      <a:pt x="145" y="119"/>
                    </a:cubicBezTo>
                    <a:cubicBezTo>
                      <a:pt x="144" y="121"/>
                      <a:pt x="143" y="120"/>
                      <a:pt x="142" y="120"/>
                    </a:cubicBezTo>
                    <a:cubicBezTo>
                      <a:pt x="138" y="119"/>
                      <a:pt x="135" y="120"/>
                      <a:pt x="138" y="125"/>
                    </a:cubicBezTo>
                    <a:cubicBezTo>
                      <a:pt x="139" y="128"/>
                      <a:pt x="136" y="129"/>
                      <a:pt x="135" y="131"/>
                    </a:cubicBezTo>
                    <a:cubicBezTo>
                      <a:pt x="135" y="132"/>
                      <a:pt x="134" y="132"/>
                      <a:pt x="134" y="132"/>
                    </a:cubicBezTo>
                    <a:cubicBezTo>
                      <a:pt x="133" y="132"/>
                      <a:pt x="133" y="131"/>
                      <a:pt x="134" y="130"/>
                    </a:cubicBezTo>
                    <a:cubicBezTo>
                      <a:pt x="135" y="122"/>
                      <a:pt x="129" y="118"/>
                      <a:pt x="124" y="116"/>
                    </a:cubicBezTo>
                    <a:cubicBezTo>
                      <a:pt x="116" y="112"/>
                      <a:pt x="109" y="107"/>
                      <a:pt x="105" y="99"/>
                    </a:cubicBezTo>
                    <a:cubicBezTo>
                      <a:pt x="101" y="93"/>
                      <a:pt x="98" y="92"/>
                      <a:pt x="92" y="96"/>
                    </a:cubicBezTo>
                    <a:cubicBezTo>
                      <a:pt x="86" y="101"/>
                      <a:pt x="81" y="103"/>
                      <a:pt x="73" y="100"/>
                    </a:cubicBezTo>
                    <a:cubicBezTo>
                      <a:pt x="69" y="99"/>
                      <a:pt x="66" y="100"/>
                      <a:pt x="66" y="105"/>
                    </a:cubicBezTo>
                    <a:cubicBezTo>
                      <a:pt x="67" y="110"/>
                      <a:pt x="64" y="112"/>
                      <a:pt x="60" y="114"/>
                    </a:cubicBezTo>
                    <a:cubicBezTo>
                      <a:pt x="53" y="116"/>
                      <a:pt x="49" y="120"/>
                      <a:pt x="49" y="129"/>
                    </a:cubicBezTo>
                    <a:cubicBezTo>
                      <a:pt x="49" y="133"/>
                      <a:pt x="42" y="140"/>
                      <a:pt x="36" y="142"/>
                    </a:cubicBezTo>
                    <a:cubicBezTo>
                      <a:pt x="33" y="143"/>
                      <a:pt x="29" y="142"/>
                      <a:pt x="27" y="144"/>
                    </a:cubicBezTo>
                    <a:cubicBezTo>
                      <a:pt x="22" y="146"/>
                      <a:pt x="18" y="147"/>
                      <a:pt x="15" y="141"/>
                    </a:cubicBezTo>
                    <a:cubicBezTo>
                      <a:pt x="15" y="140"/>
                      <a:pt x="13" y="140"/>
                      <a:pt x="12" y="140"/>
                    </a:cubicBezTo>
                    <a:cubicBezTo>
                      <a:pt x="8" y="139"/>
                      <a:pt x="2" y="143"/>
                      <a:pt x="3" y="135"/>
                    </a:cubicBezTo>
                    <a:cubicBezTo>
                      <a:pt x="3" y="132"/>
                      <a:pt x="0" y="129"/>
                      <a:pt x="2" y="124"/>
                    </a:cubicBezTo>
                    <a:cubicBezTo>
                      <a:pt x="4" y="119"/>
                      <a:pt x="3" y="113"/>
                      <a:pt x="3" y="107"/>
                    </a:cubicBezTo>
                    <a:cubicBezTo>
                      <a:pt x="2" y="102"/>
                      <a:pt x="5" y="98"/>
                      <a:pt x="10" y="99"/>
                    </a:cubicBezTo>
                    <a:cubicBezTo>
                      <a:pt x="19" y="99"/>
                      <a:pt x="28" y="100"/>
                      <a:pt x="36" y="101"/>
                    </a:cubicBezTo>
                    <a:cubicBezTo>
                      <a:pt x="40" y="101"/>
                      <a:pt x="42" y="99"/>
                      <a:pt x="44" y="96"/>
                    </a:cubicBezTo>
                    <a:cubicBezTo>
                      <a:pt x="47" y="87"/>
                      <a:pt x="43" y="76"/>
                      <a:pt x="32" y="72"/>
                    </a:cubicBezTo>
                    <a:cubicBezTo>
                      <a:pt x="32" y="72"/>
                      <a:pt x="32" y="72"/>
                      <a:pt x="32" y="72"/>
                    </a:cubicBezTo>
                    <a:cubicBezTo>
                      <a:pt x="29" y="71"/>
                      <a:pt x="26" y="70"/>
                      <a:pt x="26" y="67"/>
                    </a:cubicBezTo>
                    <a:cubicBezTo>
                      <a:pt x="27" y="64"/>
                      <a:pt x="31" y="64"/>
                      <a:pt x="34" y="65"/>
                    </a:cubicBezTo>
                    <a:cubicBezTo>
                      <a:pt x="38" y="66"/>
                      <a:pt x="41" y="67"/>
                      <a:pt x="41" y="61"/>
                    </a:cubicBezTo>
                    <a:cubicBezTo>
                      <a:pt x="41" y="59"/>
                      <a:pt x="43" y="59"/>
                      <a:pt x="44" y="59"/>
                    </a:cubicBezTo>
                    <a:cubicBezTo>
                      <a:pt x="51" y="61"/>
                      <a:pt x="55" y="58"/>
                      <a:pt x="59" y="53"/>
                    </a:cubicBezTo>
                    <a:cubicBezTo>
                      <a:pt x="59" y="52"/>
                      <a:pt x="59" y="51"/>
                      <a:pt x="60" y="50"/>
                    </a:cubicBezTo>
                    <a:cubicBezTo>
                      <a:pt x="69" y="48"/>
                      <a:pt x="73" y="40"/>
                      <a:pt x="78" y="34"/>
                    </a:cubicBezTo>
                    <a:cubicBezTo>
                      <a:pt x="81" y="30"/>
                      <a:pt x="87" y="30"/>
                      <a:pt x="91" y="29"/>
                    </a:cubicBezTo>
                    <a:cubicBezTo>
                      <a:pt x="97" y="29"/>
                      <a:pt x="97" y="26"/>
                      <a:pt x="96" y="22"/>
                    </a:cubicBezTo>
                    <a:cubicBezTo>
                      <a:pt x="95" y="20"/>
                      <a:pt x="94" y="17"/>
                      <a:pt x="93" y="15"/>
                    </a:cubicBezTo>
                    <a:cubicBezTo>
                      <a:pt x="91" y="8"/>
                      <a:pt x="94" y="3"/>
                      <a:pt x="101" y="1"/>
                    </a:cubicBezTo>
                    <a:cubicBezTo>
                      <a:pt x="101" y="1"/>
                      <a:pt x="102" y="0"/>
                      <a:pt x="103" y="1"/>
                    </a:cubicBezTo>
                    <a:cubicBezTo>
                      <a:pt x="103" y="4"/>
                      <a:pt x="103" y="7"/>
                      <a:pt x="106" y="9"/>
                    </a:cubicBezTo>
                    <a:cubicBezTo>
                      <a:pt x="105" y="10"/>
                      <a:pt x="104" y="11"/>
                      <a:pt x="103" y="12"/>
                    </a:cubicBezTo>
                    <a:cubicBezTo>
                      <a:pt x="101" y="15"/>
                      <a:pt x="99" y="17"/>
                      <a:pt x="101" y="21"/>
                    </a:cubicBezTo>
                    <a:cubicBezTo>
                      <a:pt x="103" y="24"/>
                      <a:pt x="107" y="26"/>
                      <a:pt x="110" y="26"/>
                    </a:cubicBezTo>
                    <a:cubicBezTo>
                      <a:pt x="115" y="25"/>
                      <a:pt x="119" y="23"/>
                      <a:pt x="123" y="27"/>
                    </a:cubicBezTo>
                    <a:cubicBezTo>
                      <a:pt x="125" y="28"/>
                      <a:pt x="130" y="25"/>
                      <a:pt x="133" y="24"/>
                    </a:cubicBezTo>
                    <a:cubicBezTo>
                      <a:pt x="139" y="21"/>
                      <a:pt x="145" y="19"/>
                      <a:pt x="151" y="22"/>
                    </a:cubicBezTo>
                    <a:cubicBezTo>
                      <a:pt x="152" y="23"/>
                      <a:pt x="153" y="22"/>
                      <a:pt x="154" y="22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Freeform 12">
                <a:extLst>
                  <a:ext uri="{FF2B5EF4-FFF2-40B4-BE49-F238E27FC236}">
                    <a16:creationId xmlns:a16="http://schemas.microsoft.com/office/drawing/2014/main" id="{9DBD7303-AFDA-4A79-B380-D593429274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9220" y="1708337"/>
                <a:ext cx="743166" cy="729776"/>
              </a:xfrm>
              <a:custGeom>
                <a:avLst/>
                <a:gdLst>
                  <a:gd name="T0" fmla="*/ 134 w 141"/>
                  <a:gd name="T1" fmla="*/ 11 h 138"/>
                  <a:gd name="T2" fmla="*/ 129 w 141"/>
                  <a:gd name="T3" fmla="*/ 16 h 138"/>
                  <a:gd name="T4" fmla="*/ 130 w 141"/>
                  <a:gd name="T5" fmla="*/ 25 h 138"/>
                  <a:gd name="T6" fmla="*/ 131 w 141"/>
                  <a:gd name="T7" fmla="*/ 32 h 138"/>
                  <a:gd name="T8" fmla="*/ 131 w 141"/>
                  <a:gd name="T9" fmla="*/ 41 h 138"/>
                  <a:gd name="T10" fmla="*/ 132 w 141"/>
                  <a:gd name="T11" fmla="*/ 43 h 138"/>
                  <a:gd name="T12" fmla="*/ 136 w 141"/>
                  <a:gd name="T13" fmla="*/ 62 h 138"/>
                  <a:gd name="T14" fmla="*/ 137 w 141"/>
                  <a:gd name="T15" fmla="*/ 65 h 138"/>
                  <a:gd name="T16" fmla="*/ 135 w 141"/>
                  <a:gd name="T17" fmla="*/ 79 h 138"/>
                  <a:gd name="T18" fmla="*/ 124 w 141"/>
                  <a:gd name="T19" fmla="*/ 89 h 138"/>
                  <a:gd name="T20" fmla="*/ 103 w 141"/>
                  <a:gd name="T21" fmla="*/ 95 h 138"/>
                  <a:gd name="T22" fmla="*/ 89 w 141"/>
                  <a:gd name="T23" fmla="*/ 92 h 138"/>
                  <a:gd name="T24" fmla="*/ 87 w 141"/>
                  <a:gd name="T25" fmla="*/ 89 h 138"/>
                  <a:gd name="T26" fmla="*/ 85 w 141"/>
                  <a:gd name="T27" fmla="*/ 75 h 138"/>
                  <a:gd name="T28" fmla="*/ 87 w 141"/>
                  <a:gd name="T29" fmla="*/ 71 h 138"/>
                  <a:gd name="T30" fmla="*/ 107 w 141"/>
                  <a:gd name="T31" fmla="*/ 56 h 138"/>
                  <a:gd name="T32" fmla="*/ 107 w 141"/>
                  <a:gd name="T33" fmla="*/ 49 h 138"/>
                  <a:gd name="T34" fmla="*/ 87 w 141"/>
                  <a:gd name="T35" fmla="*/ 57 h 138"/>
                  <a:gd name="T36" fmla="*/ 82 w 141"/>
                  <a:gd name="T37" fmla="*/ 65 h 138"/>
                  <a:gd name="T38" fmla="*/ 72 w 141"/>
                  <a:gd name="T39" fmla="*/ 71 h 138"/>
                  <a:gd name="T40" fmla="*/ 64 w 141"/>
                  <a:gd name="T41" fmla="*/ 85 h 138"/>
                  <a:gd name="T42" fmla="*/ 68 w 141"/>
                  <a:gd name="T43" fmla="*/ 91 h 138"/>
                  <a:gd name="T44" fmla="*/ 68 w 141"/>
                  <a:gd name="T45" fmla="*/ 104 h 138"/>
                  <a:gd name="T46" fmla="*/ 63 w 141"/>
                  <a:gd name="T47" fmla="*/ 117 h 138"/>
                  <a:gd name="T48" fmla="*/ 56 w 141"/>
                  <a:gd name="T49" fmla="*/ 126 h 138"/>
                  <a:gd name="T50" fmla="*/ 41 w 141"/>
                  <a:gd name="T51" fmla="*/ 132 h 138"/>
                  <a:gd name="T52" fmla="*/ 40 w 141"/>
                  <a:gd name="T53" fmla="*/ 133 h 138"/>
                  <a:gd name="T54" fmla="*/ 37 w 141"/>
                  <a:gd name="T55" fmla="*/ 137 h 138"/>
                  <a:gd name="T56" fmla="*/ 34 w 141"/>
                  <a:gd name="T57" fmla="*/ 132 h 138"/>
                  <a:gd name="T58" fmla="*/ 36 w 141"/>
                  <a:gd name="T59" fmla="*/ 127 h 138"/>
                  <a:gd name="T60" fmla="*/ 38 w 141"/>
                  <a:gd name="T61" fmla="*/ 119 h 138"/>
                  <a:gd name="T62" fmla="*/ 33 w 141"/>
                  <a:gd name="T63" fmla="*/ 103 h 138"/>
                  <a:gd name="T64" fmla="*/ 27 w 141"/>
                  <a:gd name="T65" fmla="*/ 102 h 138"/>
                  <a:gd name="T66" fmla="*/ 18 w 141"/>
                  <a:gd name="T67" fmla="*/ 109 h 138"/>
                  <a:gd name="T68" fmla="*/ 6 w 141"/>
                  <a:gd name="T69" fmla="*/ 102 h 138"/>
                  <a:gd name="T70" fmla="*/ 3 w 141"/>
                  <a:gd name="T71" fmla="*/ 93 h 138"/>
                  <a:gd name="T72" fmla="*/ 12 w 141"/>
                  <a:gd name="T73" fmla="*/ 73 h 138"/>
                  <a:gd name="T74" fmla="*/ 29 w 141"/>
                  <a:gd name="T75" fmla="*/ 61 h 138"/>
                  <a:gd name="T76" fmla="*/ 41 w 141"/>
                  <a:gd name="T77" fmla="*/ 45 h 138"/>
                  <a:gd name="T78" fmla="*/ 51 w 141"/>
                  <a:gd name="T79" fmla="*/ 33 h 138"/>
                  <a:gd name="T80" fmla="*/ 57 w 141"/>
                  <a:gd name="T81" fmla="*/ 28 h 138"/>
                  <a:gd name="T82" fmla="*/ 60 w 141"/>
                  <a:gd name="T83" fmla="*/ 23 h 138"/>
                  <a:gd name="T84" fmla="*/ 55 w 141"/>
                  <a:gd name="T85" fmla="*/ 24 h 138"/>
                  <a:gd name="T86" fmla="*/ 52 w 141"/>
                  <a:gd name="T87" fmla="*/ 22 h 138"/>
                  <a:gd name="T88" fmla="*/ 54 w 141"/>
                  <a:gd name="T89" fmla="*/ 18 h 138"/>
                  <a:gd name="T90" fmla="*/ 59 w 141"/>
                  <a:gd name="T91" fmla="*/ 19 h 138"/>
                  <a:gd name="T92" fmla="*/ 67 w 141"/>
                  <a:gd name="T93" fmla="*/ 17 h 138"/>
                  <a:gd name="T94" fmla="*/ 76 w 141"/>
                  <a:gd name="T95" fmla="*/ 11 h 138"/>
                  <a:gd name="T96" fmla="*/ 90 w 141"/>
                  <a:gd name="T97" fmla="*/ 7 h 138"/>
                  <a:gd name="T98" fmla="*/ 90 w 141"/>
                  <a:gd name="T99" fmla="*/ 6 h 138"/>
                  <a:gd name="T100" fmla="*/ 104 w 141"/>
                  <a:gd name="T101" fmla="*/ 1 h 138"/>
                  <a:gd name="T102" fmla="*/ 110 w 141"/>
                  <a:gd name="T103" fmla="*/ 2 h 138"/>
                  <a:gd name="T104" fmla="*/ 116 w 141"/>
                  <a:gd name="T105" fmla="*/ 2 h 138"/>
                  <a:gd name="T106" fmla="*/ 126 w 141"/>
                  <a:gd name="T107" fmla="*/ 1 h 138"/>
                  <a:gd name="T108" fmla="*/ 132 w 141"/>
                  <a:gd name="T109" fmla="*/ 3 h 138"/>
                  <a:gd name="T110" fmla="*/ 129 w 141"/>
                  <a:gd name="T111" fmla="*/ 7 h 138"/>
                  <a:gd name="T112" fmla="*/ 129 w 141"/>
                  <a:gd name="T113" fmla="*/ 10 h 138"/>
                  <a:gd name="T114" fmla="*/ 134 w 141"/>
                  <a:gd name="T115" fmla="*/ 11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1" h="138">
                    <a:moveTo>
                      <a:pt x="134" y="11"/>
                    </a:moveTo>
                    <a:cubicBezTo>
                      <a:pt x="133" y="13"/>
                      <a:pt x="131" y="14"/>
                      <a:pt x="129" y="16"/>
                    </a:cubicBezTo>
                    <a:cubicBezTo>
                      <a:pt x="126" y="19"/>
                      <a:pt x="124" y="22"/>
                      <a:pt x="130" y="25"/>
                    </a:cubicBezTo>
                    <a:cubicBezTo>
                      <a:pt x="133" y="26"/>
                      <a:pt x="133" y="29"/>
                      <a:pt x="131" y="32"/>
                    </a:cubicBezTo>
                    <a:cubicBezTo>
                      <a:pt x="129" y="35"/>
                      <a:pt x="129" y="38"/>
                      <a:pt x="131" y="41"/>
                    </a:cubicBezTo>
                    <a:cubicBezTo>
                      <a:pt x="131" y="42"/>
                      <a:pt x="132" y="43"/>
                      <a:pt x="132" y="43"/>
                    </a:cubicBezTo>
                    <a:cubicBezTo>
                      <a:pt x="129" y="50"/>
                      <a:pt x="136" y="56"/>
                      <a:pt x="136" y="62"/>
                    </a:cubicBezTo>
                    <a:cubicBezTo>
                      <a:pt x="136" y="64"/>
                      <a:pt x="136" y="64"/>
                      <a:pt x="137" y="65"/>
                    </a:cubicBezTo>
                    <a:cubicBezTo>
                      <a:pt x="141" y="72"/>
                      <a:pt x="141" y="74"/>
                      <a:pt x="135" y="79"/>
                    </a:cubicBezTo>
                    <a:cubicBezTo>
                      <a:pt x="131" y="82"/>
                      <a:pt x="127" y="85"/>
                      <a:pt x="124" y="89"/>
                    </a:cubicBezTo>
                    <a:cubicBezTo>
                      <a:pt x="118" y="95"/>
                      <a:pt x="110" y="91"/>
                      <a:pt x="103" y="95"/>
                    </a:cubicBezTo>
                    <a:cubicBezTo>
                      <a:pt x="98" y="97"/>
                      <a:pt x="94" y="93"/>
                      <a:pt x="89" y="92"/>
                    </a:cubicBezTo>
                    <a:cubicBezTo>
                      <a:pt x="88" y="91"/>
                      <a:pt x="87" y="90"/>
                      <a:pt x="87" y="89"/>
                    </a:cubicBezTo>
                    <a:cubicBezTo>
                      <a:pt x="88" y="84"/>
                      <a:pt x="87" y="80"/>
                      <a:pt x="85" y="75"/>
                    </a:cubicBezTo>
                    <a:cubicBezTo>
                      <a:pt x="85" y="74"/>
                      <a:pt x="85" y="72"/>
                      <a:pt x="87" y="71"/>
                    </a:cubicBezTo>
                    <a:cubicBezTo>
                      <a:pt x="95" y="68"/>
                      <a:pt x="99" y="59"/>
                      <a:pt x="107" y="56"/>
                    </a:cubicBezTo>
                    <a:cubicBezTo>
                      <a:pt x="110" y="54"/>
                      <a:pt x="109" y="51"/>
                      <a:pt x="107" y="49"/>
                    </a:cubicBezTo>
                    <a:cubicBezTo>
                      <a:pt x="99" y="44"/>
                      <a:pt x="88" y="48"/>
                      <a:pt x="87" y="57"/>
                    </a:cubicBezTo>
                    <a:cubicBezTo>
                      <a:pt x="87" y="61"/>
                      <a:pt x="85" y="63"/>
                      <a:pt x="82" y="65"/>
                    </a:cubicBezTo>
                    <a:cubicBezTo>
                      <a:pt x="79" y="67"/>
                      <a:pt x="76" y="69"/>
                      <a:pt x="72" y="71"/>
                    </a:cubicBezTo>
                    <a:cubicBezTo>
                      <a:pt x="65" y="73"/>
                      <a:pt x="65" y="80"/>
                      <a:pt x="64" y="85"/>
                    </a:cubicBezTo>
                    <a:cubicBezTo>
                      <a:pt x="63" y="88"/>
                      <a:pt x="66" y="90"/>
                      <a:pt x="68" y="91"/>
                    </a:cubicBezTo>
                    <a:cubicBezTo>
                      <a:pt x="75" y="96"/>
                      <a:pt x="75" y="100"/>
                      <a:pt x="68" y="104"/>
                    </a:cubicBezTo>
                    <a:cubicBezTo>
                      <a:pt x="62" y="107"/>
                      <a:pt x="60" y="111"/>
                      <a:pt x="63" y="117"/>
                    </a:cubicBezTo>
                    <a:cubicBezTo>
                      <a:pt x="64" y="120"/>
                      <a:pt x="60" y="126"/>
                      <a:pt x="56" y="126"/>
                    </a:cubicBezTo>
                    <a:cubicBezTo>
                      <a:pt x="50" y="126"/>
                      <a:pt x="48" y="134"/>
                      <a:pt x="41" y="132"/>
                    </a:cubicBezTo>
                    <a:cubicBezTo>
                      <a:pt x="41" y="131"/>
                      <a:pt x="40" y="133"/>
                      <a:pt x="40" y="133"/>
                    </a:cubicBezTo>
                    <a:cubicBezTo>
                      <a:pt x="39" y="134"/>
                      <a:pt x="38" y="138"/>
                      <a:pt x="37" y="137"/>
                    </a:cubicBezTo>
                    <a:cubicBezTo>
                      <a:pt x="35" y="136"/>
                      <a:pt x="34" y="134"/>
                      <a:pt x="34" y="132"/>
                    </a:cubicBezTo>
                    <a:cubicBezTo>
                      <a:pt x="33" y="130"/>
                      <a:pt x="34" y="127"/>
                      <a:pt x="36" y="127"/>
                    </a:cubicBezTo>
                    <a:cubicBezTo>
                      <a:pt x="42" y="126"/>
                      <a:pt x="39" y="122"/>
                      <a:pt x="38" y="119"/>
                    </a:cubicBezTo>
                    <a:cubicBezTo>
                      <a:pt x="37" y="114"/>
                      <a:pt x="33" y="109"/>
                      <a:pt x="33" y="103"/>
                    </a:cubicBezTo>
                    <a:cubicBezTo>
                      <a:pt x="32" y="99"/>
                      <a:pt x="30" y="99"/>
                      <a:pt x="27" y="102"/>
                    </a:cubicBezTo>
                    <a:cubicBezTo>
                      <a:pt x="24" y="104"/>
                      <a:pt x="22" y="107"/>
                      <a:pt x="18" y="109"/>
                    </a:cubicBezTo>
                    <a:cubicBezTo>
                      <a:pt x="11" y="113"/>
                      <a:pt x="7" y="110"/>
                      <a:pt x="6" y="102"/>
                    </a:cubicBezTo>
                    <a:cubicBezTo>
                      <a:pt x="5" y="99"/>
                      <a:pt x="4" y="96"/>
                      <a:pt x="3" y="93"/>
                    </a:cubicBezTo>
                    <a:cubicBezTo>
                      <a:pt x="0" y="82"/>
                      <a:pt x="2" y="78"/>
                      <a:pt x="12" y="73"/>
                    </a:cubicBezTo>
                    <a:cubicBezTo>
                      <a:pt x="18" y="69"/>
                      <a:pt x="23" y="65"/>
                      <a:pt x="29" y="61"/>
                    </a:cubicBezTo>
                    <a:cubicBezTo>
                      <a:pt x="34" y="57"/>
                      <a:pt x="39" y="52"/>
                      <a:pt x="41" y="45"/>
                    </a:cubicBezTo>
                    <a:cubicBezTo>
                      <a:pt x="42" y="40"/>
                      <a:pt x="46" y="36"/>
                      <a:pt x="51" y="33"/>
                    </a:cubicBezTo>
                    <a:cubicBezTo>
                      <a:pt x="53" y="32"/>
                      <a:pt x="55" y="30"/>
                      <a:pt x="57" y="28"/>
                    </a:cubicBezTo>
                    <a:cubicBezTo>
                      <a:pt x="58" y="27"/>
                      <a:pt x="61" y="25"/>
                      <a:pt x="60" y="23"/>
                    </a:cubicBezTo>
                    <a:cubicBezTo>
                      <a:pt x="59" y="21"/>
                      <a:pt x="57" y="23"/>
                      <a:pt x="55" y="24"/>
                    </a:cubicBezTo>
                    <a:cubicBezTo>
                      <a:pt x="54" y="24"/>
                      <a:pt x="53" y="24"/>
                      <a:pt x="52" y="22"/>
                    </a:cubicBezTo>
                    <a:cubicBezTo>
                      <a:pt x="52" y="20"/>
                      <a:pt x="53" y="19"/>
                      <a:pt x="54" y="18"/>
                    </a:cubicBezTo>
                    <a:cubicBezTo>
                      <a:pt x="56" y="18"/>
                      <a:pt x="57" y="18"/>
                      <a:pt x="59" y="19"/>
                    </a:cubicBezTo>
                    <a:cubicBezTo>
                      <a:pt x="62" y="22"/>
                      <a:pt x="65" y="22"/>
                      <a:pt x="67" y="17"/>
                    </a:cubicBezTo>
                    <a:cubicBezTo>
                      <a:pt x="68" y="13"/>
                      <a:pt x="72" y="11"/>
                      <a:pt x="76" y="11"/>
                    </a:cubicBezTo>
                    <a:cubicBezTo>
                      <a:pt x="81" y="11"/>
                      <a:pt x="85" y="7"/>
                      <a:pt x="90" y="7"/>
                    </a:cubicBezTo>
                    <a:cubicBezTo>
                      <a:pt x="90" y="7"/>
                      <a:pt x="90" y="6"/>
                      <a:pt x="90" y="6"/>
                    </a:cubicBezTo>
                    <a:cubicBezTo>
                      <a:pt x="93" y="0"/>
                      <a:pt x="99" y="2"/>
                      <a:pt x="104" y="1"/>
                    </a:cubicBezTo>
                    <a:cubicBezTo>
                      <a:pt x="106" y="1"/>
                      <a:pt x="108" y="0"/>
                      <a:pt x="110" y="2"/>
                    </a:cubicBezTo>
                    <a:cubicBezTo>
                      <a:pt x="112" y="3"/>
                      <a:pt x="115" y="3"/>
                      <a:pt x="116" y="2"/>
                    </a:cubicBezTo>
                    <a:cubicBezTo>
                      <a:pt x="119" y="0"/>
                      <a:pt x="123" y="1"/>
                      <a:pt x="126" y="1"/>
                    </a:cubicBezTo>
                    <a:cubicBezTo>
                      <a:pt x="128" y="0"/>
                      <a:pt x="131" y="1"/>
                      <a:pt x="132" y="3"/>
                    </a:cubicBezTo>
                    <a:cubicBezTo>
                      <a:pt x="133" y="5"/>
                      <a:pt x="131" y="6"/>
                      <a:pt x="129" y="7"/>
                    </a:cubicBezTo>
                    <a:cubicBezTo>
                      <a:pt x="127" y="8"/>
                      <a:pt x="129" y="9"/>
                      <a:pt x="129" y="10"/>
                    </a:cubicBezTo>
                    <a:cubicBezTo>
                      <a:pt x="131" y="11"/>
                      <a:pt x="133" y="11"/>
                      <a:pt x="134" y="11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Freeform 19">
                <a:extLst>
                  <a:ext uri="{FF2B5EF4-FFF2-40B4-BE49-F238E27FC236}">
                    <a16:creationId xmlns:a16="http://schemas.microsoft.com/office/drawing/2014/main" id="{5A7D5DB9-0285-4048-BD30-1A8FC8620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7674" y="1170492"/>
                <a:ext cx="383857" cy="220942"/>
              </a:xfrm>
              <a:custGeom>
                <a:avLst/>
                <a:gdLst>
                  <a:gd name="T0" fmla="*/ 10 w 73"/>
                  <a:gd name="T1" fmla="*/ 4 h 42"/>
                  <a:gd name="T2" fmla="*/ 15 w 73"/>
                  <a:gd name="T3" fmla="*/ 6 h 42"/>
                  <a:gd name="T4" fmla="*/ 18 w 73"/>
                  <a:gd name="T5" fmla="*/ 7 h 42"/>
                  <a:gd name="T6" fmla="*/ 25 w 73"/>
                  <a:gd name="T7" fmla="*/ 8 h 42"/>
                  <a:gd name="T8" fmla="*/ 27 w 73"/>
                  <a:gd name="T9" fmla="*/ 7 h 42"/>
                  <a:gd name="T10" fmla="*/ 34 w 73"/>
                  <a:gd name="T11" fmla="*/ 3 h 42"/>
                  <a:gd name="T12" fmla="*/ 71 w 73"/>
                  <a:gd name="T13" fmla="*/ 27 h 42"/>
                  <a:gd name="T14" fmla="*/ 71 w 73"/>
                  <a:gd name="T15" fmla="*/ 31 h 42"/>
                  <a:gd name="T16" fmla="*/ 57 w 73"/>
                  <a:gd name="T17" fmla="*/ 32 h 42"/>
                  <a:gd name="T18" fmla="*/ 56 w 73"/>
                  <a:gd name="T19" fmla="*/ 29 h 42"/>
                  <a:gd name="T20" fmla="*/ 56 w 73"/>
                  <a:gd name="T21" fmla="*/ 28 h 42"/>
                  <a:gd name="T22" fmla="*/ 51 w 73"/>
                  <a:gd name="T23" fmla="*/ 19 h 42"/>
                  <a:gd name="T24" fmla="*/ 44 w 73"/>
                  <a:gd name="T25" fmla="*/ 26 h 42"/>
                  <a:gd name="T26" fmla="*/ 34 w 73"/>
                  <a:gd name="T27" fmla="*/ 40 h 42"/>
                  <a:gd name="T28" fmla="*/ 31 w 73"/>
                  <a:gd name="T29" fmla="*/ 42 h 42"/>
                  <a:gd name="T30" fmla="*/ 17 w 73"/>
                  <a:gd name="T31" fmla="*/ 29 h 42"/>
                  <a:gd name="T32" fmla="*/ 19 w 73"/>
                  <a:gd name="T33" fmla="*/ 25 h 42"/>
                  <a:gd name="T34" fmla="*/ 24 w 73"/>
                  <a:gd name="T35" fmla="*/ 24 h 42"/>
                  <a:gd name="T36" fmla="*/ 28 w 73"/>
                  <a:gd name="T37" fmla="*/ 21 h 42"/>
                  <a:gd name="T38" fmla="*/ 21 w 73"/>
                  <a:gd name="T39" fmla="*/ 20 h 42"/>
                  <a:gd name="T40" fmla="*/ 19 w 73"/>
                  <a:gd name="T41" fmla="*/ 22 h 42"/>
                  <a:gd name="T42" fmla="*/ 10 w 73"/>
                  <a:gd name="T43" fmla="*/ 21 h 42"/>
                  <a:gd name="T44" fmla="*/ 5 w 73"/>
                  <a:gd name="T45" fmla="*/ 14 h 42"/>
                  <a:gd name="T46" fmla="*/ 2 w 73"/>
                  <a:gd name="T47" fmla="*/ 8 h 42"/>
                  <a:gd name="T48" fmla="*/ 10 w 73"/>
                  <a:gd name="T49" fmla="*/ 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3" h="42">
                    <a:moveTo>
                      <a:pt x="10" y="4"/>
                    </a:moveTo>
                    <a:cubicBezTo>
                      <a:pt x="11" y="5"/>
                      <a:pt x="14" y="4"/>
                      <a:pt x="15" y="6"/>
                    </a:cubicBezTo>
                    <a:cubicBezTo>
                      <a:pt x="15" y="8"/>
                      <a:pt x="16" y="8"/>
                      <a:pt x="18" y="7"/>
                    </a:cubicBezTo>
                    <a:cubicBezTo>
                      <a:pt x="21" y="3"/>
                      <a:pt x="23" y="5"/>
                      <a:pt x="25" y="8"/>
                    </a:cubicBezTo>
                    <a:cubicBezTo>
                      <a:pt x="27" y="10"/>
                      <a:pt x="27" y="9"/>
                      <a:pt x="27" y="7"/>
                    </a:cubicBezTo>
                    <a:cubicBezTo>
                      <a:pt x="28" y="1"/>
                      <a:pt x="30" y="0"/>
                      <a:pt x="34" y="3"/>
                    </a:cubicBezTo>
                    <a:cubicBezTo>
                      <a:pt x="46" y="12"/>
                      <a:pt x="60" y="17"/>
                      <a:pt x="71" y="27"/>
                    </a:cubicBezTo>
                    <a:cubicBezTo>
                      <a:pt x="73" y="29"/>
                      <a:pt x="73" y="29"/>
                      <a:pt x="71" y="31"/>
                    </a:cubicBezTo>
                    <a:cubicBezTo>
                      <a:pt x="66" y="36"/>
                      <a:pt x="62" y="33"/>
                      <a:pt x="57" y="32"/>
                    </a:cubicBezTo>
                    <a:cubicBezTo>
                      <a:pt x="56" y="31"/>
                      <a:pt x="55" y="31"/>
                      <a:pt x="56" y="29"/>
                    </a:cubicBezTo>
                    <a:cubicBezTo>
                      <a:pt x="56" y="29"/>
                      <a:pt x="56" y="28"/>
                      <a:pt x="56" y="28"/>
                    </a:cubicBezTo>
                    <a:cubicBezTo>
                      <a:pt x="55" y="24"/>
                      <a:pt x="55" y="20"/>
                      <a:pt x="51" y="19"/>
                    </a:cubicBezTo>
                    <a:cubicBezTo>
                      <a:pt x="47" y="18"/>
                      <a:pt x="45" y="22"/>
                      <a:pt x="44" y="26"/>
                    </a:cubicBezTo>
                    <a:cubicBezTo>
                      <a:pt x="42" y="32"/>
                      <a:pt x="35" y="34"/>
                      <a:pt x="34" y="40"/>
                    </a:cubicBezTo>
                    <a:cubicBezTo>
                      <a:pt x="34" y="42"/>
                      <a:pt x="33" y="42"/>
                      <a:pt x="31" y="42"/>
                    </a:cubicBezTo>
                    <a:cubicBezTo>
                      <a:pt x="26" y="41"/>
                      <a:pt x="18" y="34"/>
                      <a:pt x="17" y="29"/>
                    </a:cubicBezTo>
                    <a:cubicBezTo>
                      <a:pt x="16" y="27"/>
                      <a:pt x="17" y="26"/>
                      <a:pt x="19" y="25"/>
                    </a:cubicBezTo>
                    <a:cubicBezTo>
                      <a:pt x="20" y="25"/>
                      <a:pt x="22" y="24"/>
                      <a:pt x="24" y="24"/>
                    </a:cubicBezTo>
                    <a:cubicBezTo>
                      <a:pt x="25" y="23"/>
                      <a:pt x="27" y="23"/>
                      <a:pt x="28" y="21"/>
                    </a:cubicBezTo>
                    <a:cubicBezTo>
                      <a:pt x="25" y="20"/>
                      <a:pt x="23" y="17"/>
                      <a:pt x="21" y="20"/>
                    </a:cubicBezTo>
                    <a:cubicBezTo>
                      <a:pt x="20" y="20"/>
                      <a:pt x="20" y="21"/>
                      <a:pt x="19" y="22"/>
                    </a:cubicBezTo>
                    <a:cubicBezTo>
                      <a:pt x="16" y="24"/>
                      <a:pt x="13" y="24"/>
                      <a:pt x="10" y="21"/>
                    </a:cubicBezTo>
                    <a:cubicBezTo>
                      <a:pt x="8" y="18"/>
                      <a:pt x="7" y="16"/>
                      <a:pt x="5" y="14"/>
                    </a:cubicBezTo>
                    <a:cubicBezTo>
                      <a:pt x="3" y="12"/>
                      <a:pt x="0" y="11"/>
                      <a:pt x="2" y="8"/>
                    </a:cubicBezTo>
                    <a:cubicBezTo>
                      <a:pt x="3" y="5"/>
                      <a:pt x="6" y="4"/>
                      <a:pt x="10" y="4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Freeform 20">
                <a:extLst>
                  <a:ext uri="{FF2B5EF4-FFF2-40B4-BE49-F238E27FC236}">
                    <a16:creationId xmlns:a16="http://schemas.microsoft.com/office/drawing/2014/main" id="{ACE354B0-747F-4494-A88B-BDF734772A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6778" y="2275196"/>
                <a:ext cx="232100" cy="332528"/>
              </a:xfrm>
              <a:custGeom>
                <a:avLst/>
                <a:gdLst>
                  <a:gd name="T0" fmla="*/ 18 w 44"/>
                  <a:gd name="T1" fmla="*/ 61 h 63"/>
                  <a:gd name="T2" fmla="*/ 10 w 44"/>
                  <a:gd name="T3" fmla="*/ 63 h 63"/>
                  <a:gd name="T4" fmla="*/ 8 w 44"/>
                  <a:gd name="T5" fmla="*/ 63 h 63"/>
                  <a:gd name="T6" fmla="*/ 8 w 44"/>
                  <a:gd name="T7" fmla="*/ 61 h 63"/>
                  <a:gd name="T8" fmla="*/ 12 w 44"/>
                  <a:gd name="T9" fmla="*/ 57 h 63"/>
                  <a:gd name="T10" fmla="*/ 16 w 44"/>
                  <a:gd name="T11" fmla="*/ 55 h 63"/>
                  <a:gd name="T12" fmla="*/ 11 w 44"/>
                  <a:gd name="T13" fmla="*/ 53 h 63"/>
                  <a:gd name="T14" fmla="*/ 10 w 44"/>
                  <a:gd name="T15" fmla="*/ 49 h 63"/>
                  <a:gd name="T16" fmla="*/ 11 w 44"/>
                  <a:gd name="T17" fmla="*/ 45 h 63"/>
                  <a:gd name="T18" fmla="*/ 13 w 44"/>
                  <a:gd name="T19" fmla="*/ 41 h 63"/>
                  <a:gd name="T20" fmla="*/ 18 w 44"/>
                  <a:gd name="T21" fmla="*/ 36 h 63"/>
                  <a:gd name="T22" fmla="*/ 12 w 44"/>
                  <a:gd name="T23" fmla="*/ 31 h 63"/>
                  <a:gd name="T24" fmla="*/ 8 w 44"/>
                  <a:gd name="T25" fmla="*/ 25 h 63"/>
                  <a:gd name="T26" fmla="*/ 5 w 44"/>
                  <a:gd name="T27" fmla="*/ 22 h 63"/>
                  <a:gd name="T28" fmla="*/ 4 w 44"/>
                  <a:gd name="T29" fmla="*/ 19 h 63"/>
                  <a:gd name="T30" fmla="*/ 6 w 44"/>
                  <a:gd name="T31" fmla="*/ 3 h 63"/>
                  <a:gd name="T32" fmla="*/ 12 w 44"/>
                  <a:gd name="T33" fmla="*/ 0 h 63"/>
                  <a:gd name="T34" fmla="*/ 15 w 44"/>
                  <a:gd name="T35" fmla="*/ 1 h 63"/>
                  <a:gd name="T36" fmla="*/ 14 w 44"/>
                  <a:gd name="T37" fmla="*/ 4 h 63"/>
                  <a:gd name="T38" fmla="*/ 16 w 44"/>
                  <a:gd name="T39" fmla="*/ 8 h 63"/>
                  <a:gd name="T40" fmla="*/ 17 w 44"/>
                  <a:gd name="T41" fmla="*/ 8 h 63"/>
                  <a:gd name="T42" fmla="*/ 21 w 44"/>
                  <a:gd name="T43" fmla="*/ 15 h 63"/>
                  <a:gd name="T44" fmla="*/ 22 w 44"/>
                  <a:gd name="T45" fmla="*/ 23 h 63"/>
                  <a:gd name="T46" fmla="*/ 35 w 44"/>
                  <a:gd name="T47" fmla="*/ 40 h 63"/>
                  <a:gd name="T48" fmla="*/ 39 w 44"/>
                  <a:gd name="T49" fmla="*/ 43 h 63"/>
                  <a:gd name="T50" fmla="*/ 41 w 44"/>
                  <a:gd name="T51" fmla="*/ 51 h 63"/>
                  <a:gd name="T52" fmla="*/ 39 w 44"/>
                  <a:gd name="T53" fmla="*/ 55 h 63"/>
                  <a:gd name="T54" fmla="*/ 35 w 44"/>
                  <a:gd name="T55" fmla="*/ 59 h 63"/>
                  <a:gd name="T56" fmla="*/ 18 w 44"/>
                  <a:gd name="T5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4" h="63">
                    <a:moveTo>
                      <a:pt x="18" y="61"/>
                    </a:moveTo>
                    <a:cubicBezTo>
                      <a:pt x="14" y="58"/>
                      <a:pt x="13" y="63"/>
                      <a:pt x="10" y="63"/>
                    </a:cubicBezTo>
                    <a:cubicBezTo>
                      <a:pt x="9" y="63"/>
                      <a:pt x="8" y="63"/>
                      <a:pt x="8" y="63"/>
                    </a:cubicBezTo>
                    <a:cubicBezTo>
                      <a:pt x="7" y="62"/>
                      <a:pt x="8" y="61"/>
                      <a:pt x="8" y="61"/>
                    </a:cubicBezTo>
                    <a:cubicBezTo>
                      <a:pt x="9" y="59"/>
                      <a:pt x="11" y="58"/>
                      <a:pt x="12" y="57"/>
                    </a:cubicBezTo>
                    <a:cubicBezTo>
                      <a:pt x="13" y="56"/>
                      <a:pt x="15" y="57"/>
                      <a:pt x="16" y="55"/>
                    </a:cubicBezTo>
                    <a:cubicBezTo>
                      <a:pt x="16" y="55"/>
                      <a:pt x="13" y="54"/>
                      <a:pt x="11" y="53"/>
                    </a:cubicBezTo>
                    <a:cubicBezTo>
                      <a:pt x="8" y="53"/>
                      <a:pt x="5" y="52"/>
                      <a:pt x="10" y="49"/>
                    </a:cubicBezTo>
                    <a:cubicBezTo>
                      <a:pt x="11" y="48"/>
                      <a:pt x="12" y="46"/>
                      <a:pt x="11" y="45"/>
                    </a:cubicBezTo>
                    <a:cubicBezTo>
                      <a:pt x="10" y="42"/>
                      <a:pt x="12" y="41"/>
                      <a:pt x="13" y="41"/>
                    </a:cubicBezTo>
                    <a:cubicBezTo>
                      <a:pt x="15" y="40"/>
                      <a:pt x="19" y="39"/>
                      <a:pt x="18" y="36"/>
                    </a:cubicBezTo>
                    <a:cubicBezTo>
                      <a:pt x="17" y="34"/>
                      <a:pt x="15" y="31"/>
                      <a:pt x="12" y="31"/>
                    </a:cubicBezTo>
                    <a:cubicBezTo>
                      <a:pt x="7" y="31"/>
                      <a:pt x="6" y="30"/>
                      <a:pt x="8" y="25"/>
                    </a:cubicBezTo>
                    <a:cubicBezTo>
                      <a:pt x="9" y="23"/>
                      <a:pt x="8" y="21"/>
                      <a:pt x="5" y="22"/>
                    </a:cubicBezTo>
                    <a:cubicBezTo>
                      <a:pt x="2" y="23"/>
                      <a:pt x="4" y="20"/>
                      <a:pt x="4" y="19"/>
                    </a:cubicBezTo>
                    <a:cubicBezTo>
                      <a:pt x="0" y="13"/>
                      <a:pt x="2" y="8"/>
                      <a:pt x="6" y="3"/>
                    </a:cubicBezTo>
                    <a:cubicBezTo>
                      <a:pt x="8" y="1"/>
                      <a:pt x="10" y="0"/>
                      <a:pt x="12" y="0"/>
                    </a:cubicBezTo>
                    <a:cubicBezTo>
                      <a:pt x="13" y="0"/>
                      <a:pt x="15" y="1"/>
                      <a:pt x="15" y="1"/>
                    </a:cubicBezTo>
                    <a:cubicBezTo>
                      <a:pt x="17" y="3"/>
                      <a:pt x="15" y="4"/>
                      <a:pt x="14" y="4"/>
                    </a:cubicBezTo>
                    <a:cubicBezTo>
                      <a:pt x="11" y="7"/>
                      <a:pt x="12" y="8"/>
                      <a:pt x="16" y="8"/>
                    </a:cubicBezTo>
                    <a:cubicBezTo>
                      <a:pt x="16" y="8"/>
                      <a:pt x="17" y="8"/>
                      <a:pt x="17" y="8"/>
                    </a:cubicBezTo>
                    <a:cubicBezTo>
                      <a:pt x="24" y="9"/>
                      <a:pt x="25" y="9"/>
                      <a:pt x="21" y="15"/>
                    </a:cubicBezTo>
                    <a:cubicBezTo>
                      <a:pt x="19" y="18"/>
                      <a:pt x="19" y="19"/>
                      <a:pt x="22" y="23"/>
                    </a:cubicBezTo>
                    <a:cubicBezTo>
                      <a:pt x="26" y="28"/>
                      <a:pt x="33" y="32"/>
                      <a:pt x="35" y="40"/>
                    </a:cubicBezTo>
                    <a:cubicBezTo>
                      <a:pt x="36" y="41"/>
                      <a:pt x="37" y="43"/>
                      <a:pt x="39" y="43"/>
                    </a:cubicBezTo>
                    <a:cubicBezTo>
                      <a:pt x="44" y="44"/>
                      <a:pt x="43" y="47"/>
                      <a:pt x="41" y="51"/>
                    </a:cubicBezTo>
                    <a:cubicBezTo>
                      <a:pt x="40" y="52"/>
                      <a:pt x="38" y="53"/>
                      <a:pt x="39" y="55"/>
                    </a:cubicBezTo>
                    <a:cubicBezTo>
                      <a:pt x="41" y="59"/>
                      <a:pt x="38" y="59"/>
                      <a:pt x="35" y="59"/>
                    </a:cubicBezTo>
                    <a:cubicBezTo>
                      <a:pt x="29" y="59"/>
                      <a:pt x="23" y="60"/>
                      <a:pt x="18" y="61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Freeform 32">
                <a:extLst>
                  <a:ext uri="{FF2B5EF4-FFF2-40B4-BE49-F238E27FC236}">
                    <a16:creationId xmlns:a16="http://schemas.microsoft.com/office/drawing/2014/main" id="{48F58B32-CBF8-4C65-909D-4DA09C2197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7456" y="1143711"/>
                <a:ext cx="247723" cy="100428"/>
              </a:xfrm>
              <a:custGeom>
                <a:avLst/>
                <a:gdLst>
                  <a:gd name="T0" fmla="*/ 47 w 47"/>
                  <a:gd name="T1" fmla="*/ 8 h 19"/>
                  <a:gd name="T2" fmla="*/ 46 w 47"/>
                  <a:gd name="T3" fmla="*/ 9 h 19"/>
                  <a:gd name="T4" fmla="*/ 23 w 47"/>
                  <a:gd name="T5" fmla="*/ 16 h 19"/>
                  <a:gd name="T6" fmla="*/ 15 w 47"/>
                  <a:gd name="T7" fmla="*/ 15 h 19"/>
                  <a:gd name="T8" fmla="*/ 11 w 47"/>
                  <a:gd name="T9" fmla="*/ 11 h 19"/>
                  <a:gd name="T10" fmla="*/ 8 w 47"/>
                  <a:gd name="T11" fmla="*/ 10 h 19"/>
                  <a:gd name="T12" fmla="*/ 1 w 47"/>
                  <a:gd name="T13" fmla="*/ 7 h 19"/>
                  <a:gd name="T14" fmla="*/ 1 w 47"/>
                  <a:gd name="T15" fmla="*/ 4 h 19"/>
                  <a:gd name="T16" fmla="*/ 15 w 47"/>
                  <a:gd name="T17" fmla="*/ 3 h 19"/>
                  <a:gd name="T18" fmla="*/ 24 w 47"/>
                  <a:gd name="T19" fmla="*/ 2 h 19"/>
                  <a:gd name="T20" fmla="*/ 45 w 47"/>
                  <a:gd name="T21" fmla="*/ 6 h 19"/>
                  <a:gd name="T22" fmla="*/ 47 w 47"/>
                  <a:gd name="T23" fmla="*/ 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7" h="19">
                    <a:moveTo>
                      <a:pt x="47" y="8"/>
                    </a:moveTo>
                    <a:cubicBezTo>
                      <a:pt x="47" y="9"/>
                      <a:pt x="46" y="9"/>
                      <a:pt x="46" y="9"/>
                    </a:cubicBezTo>
                    <a:cubicBezTo>
                      <a:pt x="44" y="14"/>
                      <a:pt x="28" y="19"/>
                      <a:pt x="23" y="16"/>
                    </a:cubicBezTo>
                    <a:cubicBezTo>
                      <a:pt x="20" y="15"/>
                      <a:pt x="18" y="15"/>
                      <a:pt x="15" y="15"/>
                    </a:cubicBezTo>
                    <a:cubicBezTo>
                      <a:pt x="13" y="15"/>
                      <a:pt x="8" y="16"/>
                      <a:pt x="11" y="11"/>
                    </a:cubicBezTo>
                    <a:cubicBezTo>
                      <a:pt x="11" y="9"/>
                      <a:pt x="9" y="10"/>
                      <a:pt x="8" y="10"/>
                    </a:cubicBezTo>
                    <a:cubicBezTo>
                      <a:pt x="5" y="10"/>
                      <a:pt x="2" y="10"/>
                      <a:pt x="1" y="7"/>
                    </a:cubicBezTo>
                    <a:cubicBezTo>
                      <a:pt x="0" y="6"/>
                      <a:pt x="0" y="4"/>
                      <a:pt x="1" y="4"/>
                    </a:cubicBezTo>
                    <a:cubicBezTo>
                      <a:pt x="6" y="5"/>
                      <a:pt x="10" y="0"/>
                      <a:pt x="15" y="3"/>
                    </a:cubicBezTo>
                    <a:cubicBezTo>
                      <a:pt x="18" y="4"/>
                      <a:pt x="21" y="6"/>
                      <a:pt x="24" y="2"/>
                    </a:cubicBezTo>
                    <a:cubicBezTo>
                      <a:pt x="31" y="6"/>
                      <a:pt x="39" y="1"/>
                      <a:pt x="45" y="6"/>
                    </a:cubicBezTo>
                    <a:cubicBezTo>
                      <a:pt x="46" y="6"/>
                      <a:pt x="47" y="7"/>
                      <a:pt x="47" y="8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Freeform 38">
                <a:extLst>
                  <a:ext uri="{FF2B5EF4-FFF2-40B4-BE49-F238E27FC236}">
                    <a16:creationId xmlns:a16="http://schemas.microsoft.com/office/drawing/2014/main" id="{AB5325C2-3EB0-4FBB-AF7E-7658339374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5192" y="2411332"/>
                <a:ext cx="133904" cy="149526"/>
              </a:xfrm>
              <a:custGeom>
                <a:avLst/>
                <a:gdLst>
                  <a:gd name="T0" fmla="*/ 7 w 25"/>
                  <a:gd name="T1" fmla="*/ 28 h 28"/>
                  <a:gd name="T2" fmla="*/ 2 w 25"/>
                  <a:gd name="T3" fmla="*/ 21 h 28"/>
                  <a:gd name="T4" fmla="*/ 3 w 25"/>
                  <a:gd name="T5" fmla="*/ 12 h 28"/>
                  <a:gd name="T6" fmla="*/ 3 w 25"/>
                  <a:gd name="T7" fmla="*/ 10 h 28"/>
                  <a:gd name="T8" fmla="*/ 15 w 25"/>
                  <a:gd name="T9" fmla="*/ 0 h 28"/>
                  <a:gd name="T10" fmla="*/ 23 w 25"/>
                  <a:gd name="T11" fmla="*/ 4 h 28"/>
                  <a:gd name="T12" fmla="*/ 22 w 25"/>
                  <a:gd name="T13" fmla="*/ 10 h 28"/>
                  <a:gd name="T14" fmla="*/ 21 w 25"/>
                  <a:gd name="T15" fmla="*/ 18 h 28"/>
                  <a:gd name="T16" fmla="*/ 17 w 25"/>
                  <a:gd name="T17" fmla="*/ 24 h 28"/>
                  <a:gd name="T18" fmla="*/ 7 w 25"/>
                  <a:gd name="T1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" h="28">
                    <a:moveTo>
                      <a:pt x="7" y="28"/>
                    </a:moveTo>
                    <a:cubicBezTo>
                      <a:pt x="2" y="28"/>
                      <a:pt x="0" y="24"/>
                      <a:pt x="2" y="21"/>
                    </a:cubicBezTo>
                    <a:cubicBezTo>
                      <a:pt x="4" y="18"/>
                      <a:pt x="8" y="15"/>
                      <a:pt x="3" y="12"/>
                    </a:cubicBezTo>
                    <a:cubicBezTo>
                      <a:pt x="3" y="11"/>
                      <a:pt x="3" y="10"/>
                      <a:pt x="3" y="10"/>
                    </a:cubicBezTo>
                    <a:cubicBezTo>
                      <a:pt x="9" y="9"/>
                      <a:pt x="9" y="1"/>
                      <a:pt x="15" y="0"/>
                    </a:cubicBezTo>
                    <a:cubicBezTo>
                      <a:pt x="18" y="0"/>
                      <a:pt x="21" y="1"/>
                      <a:pt x="23" y="4"/>
                    </a:cubicBezTo>
                    <a:cubicBezTo>
                      <a:pt x="25" y="6"/>
                      <a:pt x="25" y="8"/>
                      <a:pt x="22" y="10"/>
                    </a:cubicBezTo>
                    <a:cubicBezTo>
                      <a:pt x="20" y="12"/>
                      <a:pt x="21" y="16"/>
                      <a:pt x="21" y="18"/>
                    </a:cubicBezTo>
                    <a:cubicBezTo>
                      <a:pt x="21" y="21"/>
                      <a:pt x="21" y="24"/>
                      <a:pt x="17" y="24"/>
                    </a:cubicBezTo>
                    <a:cubicBezTo>
                      <a:pt x="13" y="24"/>
                      <a:pt x="10" y="28"/>
                      <a:pt x="7" y="28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" name="Freeform 68">
                <a:extLst>
                  <a:ext uri="{FF2B5EF4-FFF2-40B4-BE49-F238E27FC236}">
                    <a16:creationId xmlns:a16="http://schemas.microsoft.com/office/drawing/2014/main" id="{4A7DF636-2D5E-49DF-8664-CDCA58C1A4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2953" y="2924630"/>
                <a:ext cx="42404" cy="73648"/>
              </a:xfrm>
              <a:custGeom>
                <a:avLst/>
                <a:gdLst>
                  <a:gd name="T0" fmla="*/ 2 w 8"/>
                  <a:gd name="T1" fmla="*/ 7 h 14"/>
                  <a:gd name="T2" fmla="*/ 4 w 8"/>
                  <a:gd name="T3" fmla="*/ 1 h 14"/>
                  <a:gd name="T4" fmla="*/ 8 w 8"/>
                  <a:gd name="T5" fmla="*/ 7 h 14"/>
                  <a:gd name="T6" fmla="*/ 4 w 8"/>
                  <a:gd name="T7" fmla="*/ 14 h 14"/>
                  <a:gd name="T8" fmla="*/ 2 w 8"/>
                  <a:gd name="T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4">
                    <a:moveTo>
                      <a:pt x="2" y="7"/>
                    </a:moveTo>
                    <a:cubicBezTo>
                      <a:pt x="1" y="4"/>
                      <a:pt x="0" y="2"/>
                      <a:pt x="4" y="1"/>
                    </a:cubicBezTo>
                    <a:cubicBezTo>
                      <a:pt x="8" y="0"/>
                      <a:pt x="8" y="4"/>
                      <a:pt x="8" y="7"/>
                    </a:cubicBezTo>
                    <a:cubicBezTo>
                      <a:pt x="8" y="10"/>
                      <a:pt x="8" y="14"/>
                      <a:pt x="4" y="14"/>
                    </a:cubicBezTo>
                    <a:cubicBezTo>
                      <a:pt x="0" y="13"/>
                      <a:pt x="3" y="9"/>
                      <a:pt x="2" y="7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" name="Freeform 73">
                <a:extLst>
                  <a:ext uri="{FF2B5EF4-FFF2-40B4-BE49-F238E27FC236}">
                    <a16:creationId xmlns:a16="http://schemas.microsoft.com/office/drawing/2014/main" id="{A4663E7D-2C97-4EBF-8981-3A8A5BD4DF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35699" y="3025057"/>
                <a:ext cx="73648" cy="46867"/>
              </a:xfrm>
              <a:custGeom>
                <a:avLst/>
                <a:gdLst>
                  <a:gd name="T0" fmla="*/ 8 w 14"/>
                  <a:gd name="T1" fmla="*/ 2 h 9"/>
                  <a:gd name="T2" fmla="*/ 12 w 14"/>
                  <a:gd name="T3" fmla="*/ 7 h 9"/>
                  <a:gd name="T4" fmla="*/ 9 w 14"/>
                  <a:gd name="T5" fmla="*/ 8 h 9"/>
                  <a:gd name="T6" fmla="*/ 7 w 14"/>
                  <a:gd name="T7" fmla="*/ 7 h 9"/>
                  <a:gd name="T8" fmla="*/ 1 w 14"/>
                  <a:gd name="T9" fmla="*/ 3 h 9"/>
                  <a:gd name="T10" fmla="*/ 8 w 14"/>
                  <a:gd name="T11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9">
                    <a:moveTo>
                      <a:pt x="8" y="2"/>
                    </a:moveTo>
                    <a:cubicBezTo>
                      <a:pt x="13" y="2"/>
                      <a:pt x="14" y="3"/>
                      <a:pt x="12" y="7"/>
                    </a:cubicBezTo>
                    <a:cubicBezTo>
                      <a:pt x="12" y="9"/>
                      <a:pt x="11" y="9"/>
                      <a:pt x="9" y="8"/>
                    </a:cubicBezTo>
                    <a:cubicBezTo>
                      <a:pt x="8" y="8"/>
                      <a:pt x="8" y="8"/>
                      <a:pt x="7" y="7"/>
                    </a:cubicBezTo>
                    <a:cubicBezTo>
                      <a:pt x="5" y="5"/>
                      <a:pt x="0" y="5"/>
                      <a:pt x="1" y="3"/>
                    </a:cubicBezTo>
                    <a:cubicBezTo>
                      <a:pt x="1" y="0"/>
                      <a:pt x="5" y="2"/>
                      <a:pt x="8" y="2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86" name="Group 89">
              <a:extLst>
                <a:ext uri="{FF2B5EF4-FFF2-40B4-BE49-F238E27FC236}">
                  <a16:creationId xmlns:a16="http://schemas.microsoft.com/office/drawing/2014/main" id="{5AE61B62-2E27-4AE0-BC91-8A5F091CDB2F}"/>
                </a:ext>
              </a:extLst>
            </p:cNvPr>
            <p:cNvGrpSpPr/>
            <p:nvPr/>
          </p:nvGrpSpPr>
          <p:grpSpPr>
            <a:xfrm>
              <a:off x="2316597" y="4053858"/>
              <a:ext cx="995018" cy="1353720"/>
              <a:chOff x="5301032" y="3047374"/>
              <a:chExt cx="1921519" cy="2171472"/>
            </a:xfrm>
            <a:gradFill flip="none" rotWithShape="1">
              <a:gsLst>
                <a:gs pos="52300">
                  <a:srgbClr val="5270CE"/>
                </a:gs>
                <a:gs pos="100000">
                  <a:srgbClr val="01244B"/>
                </a:gs>
                <a:gs pos="0">
                  <a:srgbClr val="01244B"/>
                </a:gs>
              </a:gsLst>
              <a:lin ang="5400000" scaled="1"/>
              <a:tileRect/>
            </a:gradFill>
            <a:effectLst>
              <a:outerShdw blurRad="254000" dist="152400" dir="5400000" sx="101000" sy="101000" algn="t" rotWithShape="0">
                <a:srgbClr val="03011F">
                  <a:alpha val="0"/>
                </a:srgbClr>
              </a:outerShdw>
            </a:effectLst>
          </p:grpSpPr>
          <p:sp>
            <p:nvSpPr>
              <p:cNvPr id="250" name="Freeform 7">
                <a:extLst>
                  <a:ext uri="{FF2B5EF4-FFF2-40B4-BE49-F238E27FC236}">
                    <a16:creationId xmlns:a16="http://schemas.microsoft.com/office/drawing/2014/main" id="{70138FBF-41FE-4A0F-8583-C0513D565A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01032" y="3047374"/>
                <a:ext cx="1921519" cy="2171472"/>
              </a:xfrm>
              <a:custGeom>
                <a:avLst/>
                <a:gdLst>
                  <a:gd name="T0" fmla="*/ 276 w 364"/>
                  <a:gd name="T1" fmla="*/ 52 h 411"/>
                  <a:gd name="T2" fmla="*/ 268 w 364"/>
                  <a:gd name="T3" fmla="*/ 59 h 411"/>
                  <a:gd name="T4" fmla="*/ 287 w 364"/>
                  <a:gd name="T5" fmla="*/ 95 h 411"/>
                  <a:gd name="T6" fmla="*/ 295 w 364"/>
                  <a:gd name="T7" fmla="*/ 113 h 411"/>
                  <a:gd name="T8" fmla="*/ 319 w 364"/>
                  <a:gd name="T9" fmla="*/ 142 h 411"/>
                  <a:gd name="T10" fmla="*/ 334 w 364"/>
                  <a:gd name="T11" fmla="*/ 153 h 411"/>
                  <a:gd name="T12" fmla="*/ 363 w 364"/>
                  <a:gd name="T13" fmla="*/ 153 h 411"/>
                  <a:gd name="T14" fmla="*/ 322 w 364"/>
                  <a:gd name="T15" fmla="*/ 210 h 411"/>
                  <a:gd name="T16" fmla="*/ 300 w 364"/>
                  <a:gd name="T17" fmla="*/ 252 h 411"/>
                  <a:gd name="T18" fmla="*/ 306 w 364"/>
                  <a:gd name="T19" fmla="*/ 275 h 411"/>
                  <a:gd name="T20" fmla="*/ 303 w 364"/>
                  <a:gd name="T21" fmla="*/ 300 h 411"/>
                  <a:gd name="T22" fmla="*/ 276 w 364"/>
                  <a:gd name="T23" fmla="*/ 320 h 411"/>
                  <a:gd name="T24" fmla="*/ 280 w 364"/>
                  <a:gd name="T25" fmla="*/ 341 h 411"/>
                  <a:gd name="T26" fmla="*/ 266 w 364"/>
                  <a:gd name="T27" fmla="*/ 359 h 411"/>
                  <a:gd name="T28" fmla="*/ 246 w 364"/>
                  <a:gd name="T29" fmla="*/ 391 h 411"/>
                  <a:gd name="T30" fmla="*/ 204 w 364"/>
                  <a:gd name="T31" fmla="*/ 406 h 411"/>
                  <a:gd name="T32" fmla="*/ 185 w 364"/>
                  <a:gd name="T33" fmla="*/ 383 h 411"/>
                  <a:gd name="T34" fmla="*/ 167 w 364"/>
                  <a:gd name="T35" fmla="*/ 340 h 411"/>
                  <a:gd name="T36" fmla="*/ 153 w 364"/>
                  <a:gd name="T37" fmla="*/ 307 h 411"/>
                  <a:gd name="T38" fmla="*/ 159 w 364"/>
                  <a:gd name="T39" fmla="*/ 255 h 411"/>
                  <a:gd name="T40" fmla="*/ 149 w 364"/>
                  <a:gd name="T41" fmla="*/ 232 h 411"/>
                  <a:gd name="T42" fmla="*/ 140 w 364"/>
                  <a:gd name="T43" fmla="*/ 213 h 411"/>
                  <a:gd name="T44" fmla="*/ 136 w 364"/>
                  <a:gd name="T45" fmla="*/ 189 h 411"/>
                  <a:gd name="T46" fmla="*/ 119 w 364"/>
                  <a:gd name="T47" fmla="*/ 183 h 411"/>
                  <a:gd name="T48" fmla="*/ 96 w 364"/>
                  <a:gd name="T49" fmla="*/ 181 h 411"/>
                  <a:gd name="T50" fmla="*/ 59 w 364"/>
                  <a:gd name="T51" fmla="*/ 187 h 411"/>
                  <a:gd name="T52" fmla="*/ 21 w 364"/>
                  <a:gd name="T53" fmla="*/ 163 h 411"/>
                  <a:gd name="T54" fmla="*/ 2 w 364"/>
                  <a:gd name="T55" fmla="*/ 137 h 411"/>
                  <a:gd name="T56" fmla="*/ 6 w 364"/>
                  <a:gd name="T57" fmla="*/ 105 h 411"/>
                  <a:gd name="T58" fmla="*/ 19 w 364"/>
                  <a:gd name="T59" fmla="*/ 65 h 411"/>
                  <a:gd name="T60" fmla="*/ 41 w 364"/>
                  <a:gd name="T61" fmla="*/ 40 h 411"/>
                  <a:gd name="T62" fmla="*/ 55 w 364"/>
                  <a:gd name="T63" fmla="*/ 21 h 411"/>
                  <a:gd name="T64" fmla="*/ 86 w 364"/>
                  <a:gd name="T65" fmla="*/ 12 h 411"/>
                  <a:gd name="T66" fmla="*/ 116 w 364"/>
                  <a:gd name="T67" fmla="*/ 3 h 411"/>
                  <a:gd name="T68" fmla="*/ 150 w 364"/>
                  <a:gd name="T69" fmla="*/ 3 h 411"/>
                  <a:gd name="T70" fmla="*/ 149 w 364"/>
                  <a:gd name="T71" fmla="*/ 18 h 411"/>
                  <a:gd name="T72" fmla="*/ 178 w 364"/>
                  <a:gd name="T73" fmla="*/ 36 h 411"/>
                  <a:gd name="T74" fmla="*/ 196 w 364"/>
                  <a:gd name="T75" fmla="*/ 37 h 411"/>
                  <a:gd name="T76" fmla="*/ 210 w 364"/>
                  <a:gd name="T77" fmla="*/ 29 h 411"/>
                  <a:gd name="T78" fmla="*/ 253 w 364"/>
                  <a:gd name="T79" fmla="*/ 38 h 411"/>
                  <a:gd name="T80" fmla="*/ 273 w 364"/>
                  <a:gd name="T81" fmla="*/ 38 h 411"/>
                  <a:gd name="T82" fmla="*/ 265 w 364"/>
                  <a:gd name="T83" fmla="*/ 54 h 411"/>
                  <a:gd name="T84" fmla="*/ 268 w 364"/>
                  <a:gd name="T85" fmla="*/ 54 h 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64" h="411">
                    <a:moveTo>
                      <a:pt x="273" y="38"/>
                    </a:moveTo>
                    <a:cubicBezTo>
                      <a:pt x="275" y="42"/>
                      <a:pt x="277" y="47"/>
                      <a:pt x="276" y="52"/>
                    </a:cubicBezTo>
                    <a:cubicBezTo>
                      <a:pt x="274" y="53"/>
                      <a:pt x="275" y="60"/>
                      <a:pt x="269" y="56"/>
                    </a:cubicBezTo>
                    <a:cubicBezTo>
                      <a:pt x="268" y="56"/>
                      <a:pt x="268" y="58"/>
                      <a:pt x="268" y="59"/>
                    </a:cubicBezTo>
                    <a:cubicBezTo>
                      <a:pt x="270" y="61"/>
                      <a:pt x="271" y="64"/>
                      <a:pt x="272" y="66"/>
                    </a:cubicBezTo>
                    <a:cubicBezTo>
                      <a:pt x="279" y="75"/>
                      <a:pt x="280" y="86"/>
                      <a:pt x="287" y="95"/>
                    </a:cubicBezTo>
                    <a:cubicBezTo>
                      <a:pt x="288" y="95"/>
                      <a:pt x="288" y="96"/>
                      <a:pt x="288" y="97"/>
                    </a:cubicBezTo>
                    <a:cubicBezTo>
                      <a:pt x="287" y="104"/>
                      <a:pt x="290" y="109"/>
                      <a:pt x="295" y="113"/>
                    </a:cubicBezTo>
                    <a:cubicBezTo>
                      <a:pt x="296" y="113"/>
                      <a:pt x="297" y="115"/>
                      <a:pt x="297" y="115"/>
                    </a:cubicBezTo>
                    <a:cubicBezTo>
                      <a:pt x="299" y="129"/>
                      <a:pt x="312" y="133"/>
                      <a:pt x="319" y="142"/>
                    </a:cubicBezTo>
                    <a:cubicBezTo>
                      <a:pt x="320" y="143"/>
                      <a:pt x="321" y="144"/>
                      <a:pt x="321" y="146"/>
                    </a:cubicBezTo>
                    <a:cubicBezTo>
                      <a:pt x="324" y="155"/>
                      <a:pt x="325" y="155"/>
                      <a:pt x="334" y="153"/>
                    </a:cubicBezTo>
                    <a:cubicBezTo>
                      <a:pt x="343" y="152"/>
                      <a:pt x="351" y="150"/>
                      <a:pt x="360" y="148"/>
                    </a:cubicBezTo>
                    <a:cubicBezTo>
                      <a:pt x="363" y="147"/>
                      <a:pt x="364" y="150"/>
                      <a:pt x="363" y="153"/>
                    </a:cubicBezTo>
                    <a:cubicBezTo>
                      <a:pt x="362" y="158"/>
                      <a:pt x="361" y="164"/>
                      <a:pt x="358" y="168"/>
                    </a:cubicBezTo>
                    <a:cubicBezTo>
                      <a:pt x="349" y="185"/>
                      <a:pt x="339" y="201"/>
                      <a:pt x="322" y="210"/>
                    </a:cubicBezTo>
                    <a:cubicBezTo>
                      <a:pt x="314" y="214"/>
                      <a:pt x="309" y="221"/>
                      <a:pt x="305" y="229"/>
                    </a:cubicBezTo>
                    <a:cubicBezTo>
                      <a:pt x="301" y="237"/>
                      <a:pt x="299" y="244"/>
                      <a:pt x="300" y="252"/>
                    </a:cubicBezTo>
                    <a:cubicBezTo>
                      <a:pt x="300" y="255"/>
                      <a:pt x="300" y="259"/>
                      <a:pt x="302" y="261"/>
                    </a:cubicBezTo>
                    <a:cubicBezTo>
                      <a:pt x="307" y="265"/>
                      <a:pt x="307" y="270"/>
                      <a:pt x="306" y="275"/>
                    </a:cubicBezTo>
                    <a:cubicBezTo>
                      <a:pt x="306" y="281"/>
                      <a:pt x="305" y="286"/>
                      <a:pt x="306" y="291"/>
                    </a:cubicBezTo>
                    <a:cubicBezTo>
                      <a:pt x="308" y="295"/>
                      <a:pt x="305" y="298"/>
                      <a:pt x="303" y="300"/>
                    </a:cubicBezTo>
                    <a:cubicBezTo>
                      <a:pt x="299" y="303"/>
                      <a:pt x="295" y="305"/>
                      <a:pt x="291" y="307"/>
                    </a:cubicBezTo>
                    <a:cubicBezTo>
                      <a:pt x="284" y="309"/>
                      <a:pt x="281" y="316"/>
                      <a:pt x="276" y="320"/>
                    </a:cubicBezTo>
                    <a:cubicBezTo>
                      <a:pt x="273" y="322"/>
                      <a:pt x="275" y="325"/>
                      <a:pt x="276" y="327"/>
                    </a:cubicBezTo>
                    <a:cubicBezTo>
                      <a:pt x="280" y="331"/>
                      <a:pt x="280" y="336"/>
                      <a:pt x="280" y="341"/>
                    </a:cubicBezTo>
                    <a:cubicBezTo>
                      <a:pt x="279" y="344"/>
                      <a:pt x="278" y="346"/>
                      <a:pt x="274" y="347"/>
                    </a:cubicBezTo>
                    <a:cubicBezTo>
                      <a:pt x="266" y="349"/>
                      <a:pt x="265" y="351"/>
                      <a:pt x="266" y="359"/>
                    </a:cubicBezTo>
                    <a:cubicBezTo>
                      <a:pt x="266" y="362"/>
                      <a:pt x="265" y="364"/>
                      <a:pt x="264" y="366"/>
                    </a:cubicBezTo>
                    <a:cubicBezTo>
                      <a:pt x="256" y="373"/>
                      <a:pt x="252" y="383"/>
                      <a:pt x="246" y="391"/>
                    </a:cubicBezTo>
                    <a:cubicBezTo>
                      <a:pt x="239" y="400"/>
                      <a:pt x="229" y="402"/>
                      <a:pt x="219" y="402"/>
                    </a:cubicBezTo>
                    <a:cubicBezTo>
                      <a:pt x="213" y="402"/>
                      <a:pt x="209" y="404"/>
                      <a:pt x="204" y="406"/>
                    </a:cubicBezTo>
                    <a:cubicBezTo>
                      <a:pt x="193" y="411"/>
                      <a:pt x="185" y="401"/>
                      <a:pt x="188" y="392"/>
                    </a:cubicBezTo>
                    <a:cubicBezTo>
                      <a:pt x="189" y="388"/>
                      <a:pt x="187" y="386"/>
                      <a:pt x="185" y="383"/>
                    </a:cubicBezTo>
                    <a:cubicBezTo>
                      <a:pt x="181" y="377"/>
                      <a:pt x="177" y="371"/>
                      <a:pt x="173" y="364"/>
                    </a:cubicBezTo>
                    <a:cubicBezTo>
                      <a:pt x="169" y="357"/>
                      <a:pt x="167" y="349"/>
                      <a:pt x="167" y="340"/>
                    </a:cubicBezTo>
                    <a:cubicBezTo>
                      <a:pt x="167" y="336"/>
                      <a:pt x="166" y="333"/>
                      <a:pt x="164" y="329"/>
                    </a:cubicBezTo>
                    <a:cubicBezTo>
                      <a:pt x="159" y="322"/>
                      <a:pt x="155" y="315"/>
                      <a:pt x="153" y="307"/>
                    </a:cubicBezTo>
                    <a:cubicBezTo>
                      <a:pt x="152" y="301"/>
                      <a:pt x="152" y="295"/>
                      <a:pt x="156" y="291"/>
                    </a:cubicBezTo>
                    <a:cubicBezTo>
                      <a:pt x="167" y="280"/>
                      <a:pt x="163" y="267"/>
                      <a:pt x="159" y="255"/>
                    </a:cubicBezTo>
                    <a:cubicBezTo>
                      <a:pt x="158" y="252"/>
                      <a:pt x="157" y="249"/>
                      <a:pt x="157" y="246"/>
                    </a:cubicBezTo>
                    <a:cubicBezTo>
                      <a:pt x="156" y="240"/>
                      <a:pt x="153" y="236"/>
                      <a:pt x="149" y="232"/>
                    </a:cubicBezTo>
                    <a:cubicBezTo>
                      <a:pt x="146" y="229"/>
                      <a:pt x="143" y="227"/>
                      <a:pt x="141" y="223"/>
                    </a:cubicBezTo>
                    <a:cubicBezTo>
                      <a:pt x="139" y="220"/>
                      <a:pt x="137" y="216"/>
                      <a:pt x="140" y="213"/>
                    </a:cubicBezTo>
                    <a:cubicBezTo>
                      <a:pt x="143" y="209"/>
                      <a:pt x="143" y="204"/>
                      <a:pt x="143" y="200"/>
                    </a:cubicBezTo>
                    <a:cubicBezTo>
                      <a:pt x="144" y="194"/>
                      <a:pt x="141" y="190"/>
                      <a:pt x="136" y="189"/>
                    </a:cubicBezTo>
                    <a:cubicBezTo>
                      <a:pt x="134" y="189"/>
                      <a:pt x="132" y="189"/>
                      <a:pt x="131" y="189"/>
                    </a:cubicBezTo>
                    <a:cubicBezTo>
                      <a:pt x="126" y="189"/>
                      <a:pt x="122" y="188"/>
                      <a:pt x="119" y="183"/>
                    </a:cubicBezTo>
                    <a:cubicBezTo>
                      <a:pt x="115" y="178"/>
                      <a:pt x="110" y="176"/>
                      <a:pt x="104" y="179"/>
                    </a:cubicBezTo>
                    <a:cubicBezTo>
                      <a:pt x="101" y="180"/>
                      <a:pt x="99" y="180"/>
                      <a:pt x="96" y="181"/>
                    </a:cubicBezTo>
                    <a:cubicBezTo>
                      <a:pt x="87" y="184"/>
                      <a:pt x="79" y="189"/>
                      <a:pt x="69" y="185"/>
                    </a:cubicBezTo>
                    <a:cubicBezTo>
                      <a:pt x="66" y="184"/>
                      <a:pt x="62" y="186"/>
                      <a:pt x="59" y="187"/>
                    </a:cubicBezTo>
                    <a:cubicBezTo>
                      <a:pt x="52" y="189"/>
                      <a:pt x="47" y="188"/>
                      <a:pt x="41" y="184"/>
                    </a:cubicBezTo>
                    <a:cubicBezTo>
                      <a:pt x="33" y="178"/>
                      <a:pt x="25" y="172"/>
                      <a:pt x="21" y="163"/>
                    </a:cubicBezTo>
                    <a:cubicBezTo>
                      <a:pt x="18" y="157"/>
                      <a:pt x="12" y="153"/>
                      <a:pt x="7" y="149"/>
                    </a:cubicBezTo>
                    <a:cubicBezTo>
                      <a:pt x="4" y="146"/>
                      <a:pt x="4" y="141"/>
                      <a:pt x="2" y="137"/>
                    </a:cubicBezTo>
                    <a:cubicBezTo>
                      <a:pt x="0" y="132"/>
                      <a:pt x="2" y="130"/>
                      <a:pt x="4" y="126"/>
                    </a:cubicBezTo>
                    <a:cubicBezTo>
                      <a:pt x="8" y="119"/>
                      <a:pt x="8" y="112"/>
                      <a:pt x="6" y="105"/>
                    </a:cubicBezTo>
                    <a:cubicBezTo>
                      <a:pt x="3" y="98"/>
                      <a:pt x="4" y="92"/>
                      <a:pt x="8" y="85"/>
                    </a:cubicBezTo>
                    <a:cubicBezTo>
                      <a:pt x="12" y="79"/>
                      <a:pt x="15" y="71"/>
                      <a:pt x="19" y="65"/>
                    </a:cubicBezTo>
                    <a:cubicBezTo>
                      <a:pt x="21" y="62"/>
                      <a:pt x="24" y="59"/>
                      <a:pt x="27" y="58"/>
                    </a:cubicBezTo>
                    <a:cubicBezTo>
                      <a:pt x="36" y="55"/>
                      <a:pt x="42" y="50"/>
                      <a:pt x="41" y="40"/>
                    </a:cubicBezTo>
                    <a:cubicBezTo>
                      <a:pt x="41" y="36"/>
                      <a:pt x="43" y="34"/>
                      <a:pt x="46" y="31"/>
                    </a:cubicBezTo>
                    <a:cubicBezTo>
                      <a:pt x="49" y="28"/>
                      <a:pt x="52" y="25"/>
                      <a:pt x="55" y="21"/>
                    </a:cubicBezTo>
                    <a:cubicBezTo>
                      <a:pt x="59" y="15"/>
                      <a:pt x="63" y="9"/>
                      <a:pt x="73" y="14"/>
                    </a:cubicBezTo>
                    <a:cubicBezTo>
                      <a:pt x="77" y="16"/>
                      <a:pt x="81" y="15"/>
                      <a:pt x="86" y="12"/>
                    </a:cubicBezTo>
                    <a:cubicBezTo>
                      <a:pt x="93" y="7"/>
                      <a:pt x="102" y="5"/>
                      <a:pt x="111" y="3"/>
                    </a:cubicBezTo>
                    <a:cubicBezTo>
                      <a:pt x="112" y="3"/>
                      <a:pt x="114" y="3"/>
                      <a:pt x="116" y="3"/>
                    </a:cubicBezTo>
                    <a:cubicBezTo>
                      <a:pt x="124" y="5"/>
                      <a:pt x="132" y="3"/>
                      <a:pt x="140" y="1"/>
                    </a:cubicBezTo>
                    <a:cubicBezTo>
                      <a:pt x="144" y="0"/>
                      <a:pt x="146" y="3"/>
                      <a:pt x="150" y="3"/>
                    </a:cubicBezTo>
                    <a:cubicBezTo>
                      <a:pt x="151" y="3"/>
                      <a:pt x="151" y="4"/>
                      <a:pt x="150" y="5"/>
                    </a:cubicBezTo>
                    <a:cubicBezTo>
                      <a:pt x="148" y="9"/>
                      <a:pt x="152" y="13"/>
                      <a:pt x="149" y="18"/>
                    </a:cubicBezTo>
                    <a:cubicBezTo>
                      <a:pt x="147" y="22"/>
                      <a:pt x="153" y="28"/>
                      <a:pt x="158" y="27"/>
                    </a:cubicBezTo>
                    <a:cubicBezTo>
                      <a:pt x="167" y="27"/>
                      <a:pt x="173" y="31"/>
                      <a:pt x="178" y="36"/>
                    </a:cubicBezTo>
                    <a:cubicBezTo>
                      <a:pt x="182" y="39"/>
                      <a:pt x="185" y="41"/>
                      <a:pt x="189" y="42"/>
                    </a:cubicBezTo>
                    <a:cubicBezTo>
                      <a:pt x="194" y="43"/>
                      <a:pt x="196" y="42"/>
                      <a:pt x="196" y="37"/>
                    </a:cubicBezTo>
                    <a:cubicBezTo>
                      <a:pt x="196" y="31"/>
                      <a:pt x="201" y="30"/>
                      <a:pt x="206" y="28"/>
                    </a:cubicBezTo>
                    <a:cubicBezTo>
                      <a:pt x="208" y="28"/>
                      <a:pt x="210" y="28"/>
                      <a:pt x="210" y="29"/>
                    </a:cubicBezTo>
                    <a:cubicBezTo>
                      <a:pt x="215" y="36"/>
                      <a:pt x="224" y="34"/>
                      <a:pt x="231" y="37"/>
                    </a:cubicBezTo>
                    <a:cubicBezTo>
                      <a:pt x="238" y="40"/>
                      <a:pt x="246" y="41"/>
                      <a:pt x="253" y="38"/>
                    </a:cubicBezTo>
                    <a:cubicBezTo>
                      <a:pt x="256" y="36"/>
                      <a:pt x="259" y="37"/>
                      <a:pt x="262" y="38"/>
                    </a:cubicBezTo>
                    <a:cubicBezTo>
                      <a:pt x="266" y="40"/>
                      <a:pt x="269" y="39"/>
                      <a:pt x="273" y="38"/>
                    </a:cubicBezTo>
                    <a:close/>
                    <a:moveTo>
                      <a:pt x="267" y="53"/>
                    </a:moveTo>
                    <a:cubicBezTo>
                      <a:pt x="266" y="53"/>
                      <a:pt x="265" y="53"/>
                      <a:pt x="265" y="54"/>
                    </a:cubicBezTo>
                    <a:cubicBezTo>
                      <a:pt x="265" y="55"/>
                      <a:pt x="266" y="55"/>
                      <a:pt x="267" y="55"/>
                    </a:cubicBezTo>
                    <a:cubicBezTo>
                      <a:pt x="267" y="55"/>
                      <a:pt x="267" y="55"/>
                      <a:pt x="268" y="54"/>
                    </a:cubicBezTo>
                    <a:cubicBezTo>
                      <a:pt x="267" y="54"/>
                      <a:pt x="267" y="54"/>
                      <a:pt x="267" y="53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  <a:effectLst>
                <a:outerShdw blurRad="50800" dist="12700" dir="5400000" sx="1000" sy="1000" algn="ctr" rotWithShape="0">
                  <a:srgbClr val="000000">
                    <a:alpha val="0"/>
                  </a:srgb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1" name="Freeform 17">
                <a:extLst>
                  <a:ext uri="{FF2B5EF4-FFF2-40B4-BE49-F238E27FC236}">
                    <a16:creationId xmlns:a16="http://schemas.microsoft.com/office/drawing/2014/main" id="{487F3019-E3B9-4452-BEBC-2C067C616D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90450" y="4511387"/>
                <a:ext cx="220942" cy="406174"/>
              </a:xfrm>
              <a:custGeom>
                <a:avLst/>
                <a:gdLst>
                  <a:gd name="T0" fmla="*/ 0 w 42"/>
                  <a:gd name="T1" fmla="*/ 57 h 77"/>
                  <a:gd name="T2" fmla="*/ 3 w 42"/>
                  <a:gd name="T3" fmla="*/ 49 h 77"/>
                  <a:gd name="T4" fmla="*/ 6 w 42"/>
                  <a:gd name="T5" fmla="*/ 35 h 77"/>
                  <a:gd name="T6" fmla="*/ 12 w 42"/>
                  <a:gd name="T7" fmla="*/ 21 h 77"/>
                  <a:gd name="T8" fmla="*/ 30 w 42"/>
                  <a:gd name="T9" fmla="*/ 3 h 77"/>
                  <a:gd name="T10" fmla="*/ 34 w 42"/>
                  <a:gd name="T11" fmla="*/ 3 h 77"/>
                  <a:gd name="T12" fmla="*/ 36 w 42"/>
                  <a:gd name="T13" fmla="*/ 22 h 77"/>
                  <a:gd name="T14" fmla="*/ 35 w 42"/>
                  <a:gd name="T15" fmla="*/ 24 h 77"/>
                  <a:gd name="T16" fmla="*/ 23 w 42"/>
                  <a:gd name="T17" fmla="*/ 66 h 77"/>
                  <a:gd name="T18" fmla="*/ 18 w 42"/>
                  <a:gd name="T19" fmla="*/ 72 h 77"/>
                  <a:gd name="T20" fmla="*/ 2 w 42"/>
                  <a:gd name="T21" fmla="*/ 67 h 77"/>
                  <a:gd name="T22" fmla="*/ 0 w 42"/>
                  <a:gd name="T23" fmla="*/ 5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2" h="77">
                    <a:moveTo>
                      <a:pt x="0" y="57"/>
                    </a:moveTo>
                    <a:cubicBezTo>
                      <a:pt x="0" y="53"/>
                      <a:pt x="1" y="51"/>
                      <a:pt x="3" y="49"/>
                    </a:cubicBezTo>
                    <a:cubicBezTo>
                      <a:pt x="6" y="45"/>
                      <a:pt x="8" y="41"/>
                      <a:pt x="6" y="35"/>
                    </a:cubicBezTo>
                    <a:cubicBezTo>
                      <a:pt x="3" y="27"/>
                      <a:pt x="5" y="24"/>
                      <a:pt x="12" y="21"/>
                    </a:cubicBezTo>
                    <a:cubicBezTo>
                      <a:pt x="20" y="17"/>
                      <a:pt x="27" y="11"/>
                      <a:pt x="30" y="3"/>
                    </a:cubicBezTo>
                    <a:cubicBezTo>
                      <a:pt x="32" y="0"/>
                      <a:pt x="34" y="1"/>
                      <a:pt x="34" y="3"/>
                    </a:cubicBezTo>
                    <a:cubicBezTo>
                      <a:pt x="36" y="9"/>
                      <a:pt x="42" y="15"/>
                      <a:pt x="36" y="22"/>
                    </a:cubicBezTo>
                    <a:cubicBezTo>
                      <a:pt x="35" y="22"/>
                      <a:pt x="35" y="23"/>
                      <a:pt x="35" y="24"/>
                    </a:cubicBezTo>
                    <a:cubicBezTo>
                      <a:pt x="35" y="39"/>
                      <a:pt x="27" y="52"/>
                      <a:pt x="23" y="66"/>
                    </a:cubicBezTo>
                    <a:cubicBezTo>
                      <a:pt x="22" y="68"/>
                      <a:pt x="20" y="71"/>
                      <a:pt x="18" y="72"/>
                    </a:cubicBezTo>
                    <a:cubicBezTo>
                      <a:pt x="12" y="77"/>
                      <a:pt x="4" y="75"/>
                      <a:pt x="2" y="67"/>
                    </a:cubicBezTo>
                    <a:cubicBezTo>
                      <a:pt x="1" y="63"/>
                      <a:pt x="3" y="59"/>
                      <a:pt x="0" y="57"/>
                    </a:cubicBezTo>
                    <a:close/>
                  </a:path>
                </a:pathLst>
              </a:custGeom>
              <a:grpFill/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87" name="Group 178">
              <a:extLst>
                <a:ext uri="{FF2B5EF4-FFF2-40B4-BE49-F238E27FC236}">
                  <a16:creationId xmlns:a16="http://schemas.microsoft.com/office/drawing/2014/main" id="{0D766E39-7F11-4789-8A58-A8425E876256}"/>
                </a:ext>
              </a:extLst>
            </p:cNvPr>
            <p:cNvGrpSpPr/>
            <p:nvPr/>
          </p:nvGrpSpPr>
          <p:grpSpPr>
            <a:xfrm>
              <a:off x="4665674" y="5346940"/>
              <a:ext cx="28410" cy="34203"/>
              <a:chOff x="1646677" y="4608931"/>
              <a:chExt cx="54864" cy="54864"/>
            </a:xfrm>
          </p:grpSpPr>
          <p:sp>
            <p:nvSpPr>
              <p:cNvPr id="244" name="Oval 179">
                <a:extLst>
                  <a:ext uri="{FF2B5EF4-FFF2-40B4-BE49-F238E27FC236}">
                    <a16:creationId xmlns:a16="http://schemas.microsoft.com/office/drawing/2014/main" id="{AFEB5691-D599-45BA-8CFB-FC3BF871AF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6677" y="4608931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81000" sx="200000" sy="200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Oval 180">
                <a:extLst>
                  <a:ext uri="{FF2B5EF4-FFF2-40B4-BE49-F238E27FC236}">
                    <a16:creationId xmlns:a16="http://schemas.microsoft.com/office/drawing/2014/main" id="{252731B5-24CF-4D57-B6F7-D2FB936FBAC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6677" y="4608931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17500" sx="200000" sy="200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Oval 181">
                <a:extLst>
                  <a:ext uri="{FF2B5EF4-FFF2-40B4-BE49-F238E27FC236}">
                    <a16:creationId xmlns:a16="http://schemas.microsoft.com/office/drawing/2014/main" id="{3FDD473B-076F-4355-BA8B-420888E1946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6677" y="4608931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sx="200000" sy="200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Oval 182">
                <a:extLst>
                  <a:ext uri="{FF2B5EF4-FFF2-40B4-BE49-F238E27FC236}">
                    <a16:creationId xmlns:a16="http://schemas.microsoft.com/office/drawing/2014/main" id="{F8E59423-DE12-430F-B2E8-0F0803C29D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6677" y="4608931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90500" sx="200000" sy="200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Oval 183">
                <a:extLst>
                  <a:ext uri="{FF2B5EF4-FFF2-40B4-BE49-F238E27FC236}">
                    <a16:creationId xmlns:a16="http://schemas.microsoft.com/office/drawing/2014/main" id="{7180A220-2CAA-4091-9F83-1FE92FFFFF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6677" y="4608931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sx="200000" sy="200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Oval 184">
                <a:extLst>
                  <a:ext uri="{FF2B5EF4-FFF2-40B4-BE49-F238E27FC236}">
                    <a16:creationId xmlns:a16="http://schemas.microsoft.com/office/drawing/2014/main" id="{FF47069B-0485-49FE-BCBD-D53A066A60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6677" y="4608931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200000" sy="200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8" name="Group 185">
              <a:extLst>
                <a:ext uri="{FF2B5EF4-FFF2-40B4-BE49-F238E27FC236}">
                  <a16:creationId xmlns:a16="http://schemas.microsoft.com/office/drawing/2014/main" id="{F5BBB2F1-351A-426F-BFA7-39D53FF456DA}"/>
                </a:ext>
              </a:extLst>
            </p:cNvPr>
            <p:cNvGrpSpPr/>
            <p:nvPr/>
          </p:nvGrpSpPr>
          <p:grpSpPr>
            <a:xfrm>
              <a:off x="828192" y="4095310"/>
              <a:ext cx="28410" cy="34203"/>
              <a:chOff x="1646677" y="4608931"/>
              <a:chExt cx="54864" cy="54864"/>
            </a:xfrm>
          </p:grpSpPr>
          <p:sp>
            <p:nvSpPr>
              <p:cNvPr id="238" name="Oval 186">
                <a:extLst>
                  <a:ext uri="{FF2B5EF4-FFF2-40B4-BE49-F238E27FC236}">
                    <a16:creationId xmlns:a16="http://schemas.microsoft.com/office/drawing/2014/main" id="{8184610B-3FA0-40FD-8A50-348613D40F0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6677" y="4608931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81000" sx="200000" sy="200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Oval 187">
                <a:extLst>
                  <a:ext uri="{FF2B5EF4-FFF2-40B4-BE49-F238E27FC236}">
                    <a16:creationId xmlns:a16="http://schemas.microsoft.com/office/drawing/2014/main" id="{A70FFBE6-7352-4F31-98C9-55B4C7BBDF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6677" y="4608931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17500" sx="200000" sy="200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Oval 188">
                <a:extLst>
                  <a:ext uri="{FF2B5EF4-FFF2-40B4-BE49-F238E27FC236}">
                    <a16:creationId xmlns:a16="http://schemas.microsoft.com/office/drawing/2014/main" id="{FB26D083-A6EE-49A0-97A3-2FBE8CD995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6677" y="4608931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sx="200000" sy="200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Oval 189">
                <a:extLst>
                  <a:ext uri="{FF2B5EF4-FFF2-40B4-BE49-F238E27FC236}">
                    <a16:creationId xmlns:a16="http://schemas.microsoft.com/office/drawing/2014/main" id="{FD9669E9-9C50-4025-A7AB-455CE7D8E26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6677" y="4608931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90500" sx="200000" sy="200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Oval 190">
                <a:extLst>
                  <a:ext uri="{FF2B5EF4-FFF2-40B4-BE49-F238E27FC236}">
                    <a16:creationId xmlns:a16="http://schemas.microsoft.com/office/drawing/2014/main" id="{144D22B1-3E77-4BF5-AD5F-36D171A134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6677" y="4608931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sx="200000" sy="200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Oval 191">
                <a:extLst>
                  <a:ext uri="{FF2B5EF4-FFF2-40B4-BE49-F238E27FC236}">
                    <a16:creationId xmlns:a16="http://schemas.microsoft.com/office/drawing/2014/main" id="{86D7864C-1C6D-449E-8488-6A2E1BDE795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6677" y="4608931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200000" sy="200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9" name="Group 220">
              <a:extLst>
                <a:ext uri="{FF2B5EF4-FFF2-40B4-BE49-F238E27FC236}">
                  <a16:creationId xmlns:a16="http://schemas.microsoft.com/office/drawing/2014/main" id="{4B688C6D-4795-4E8B-9E44-E2107C2209D3}"/>
                </a:ext>
              </a:extLst>
            </p:cNvPr>
            <p:cNvGrpSpPr/>
            <p:nvPr/>
          </p:nvGrpSpPr>
          <p:grpSpPr>
            <a:xfrm>
              <a:off x="4413794" y="4024054"/>
              <a:ext cx="28410" cy="34203"/>
              <a:chOff x="1646677" y="4608931"/>
              <a:chExt cx="54864" cy="54864"/>
            </a:xfrm>
          </p:grpSpPr>
          <p:sp>
            <p:nvSpPr>
              <p:cNvPr id="232" name="Oval 221">
                <a:extLst>
                  <a:ext uri="{FF2B5EF4-FFF2-40B4-BE49-F238E27FC236}">
                    <a16:creationId xmlns:a16="http://schemas.microsoft.com/office/drawing/2014/main" id="{92D0BE42-D1E5-402E-876D-D6157FC7DD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6677" y="4608931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81000" sx="200000" sy="200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Oval 222">
                <a:extLst>
                  <a:ext uri="{FF2B5EF4-FFF2-40B4-BE49-F238E27FC236}">
                    <a16:creationId xmlns:a16="http://schemas.microsoft.com/office/drawing/2014/main" id="{308C5E9F-B88B-40A3-B240-01E351C7C5B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6677" y="4608931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17500" sx="200000" sy="200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Oval 223">
                <a:extLst>
                  <a:ext uri="{FF2B5EF4-FFF2-40B4-BE49-F238E27FC236}">
                    <a16:creationId xmlns:a16="http://schemas.microsoft.com/office/drawing/2014/main" id="{BC197B67-1337-40D4-BFA3-E7115E4BAC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6677" y="4608931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sx="200000" sy="200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24">
                <a:extLst>
                  <a:ext uri="{FF2B5EF4-FFF2-40B4-BE49-F238E27FC236}">
                    <a16:creationId xmlns:a16="http://schemas.microsoft.com/office/drawing/2014/main" id="{A32B16E7-9DE1-4A0D-A896-0C03756B5EE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6677" y="4608931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90500" sx="200000" sy="200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Oval 225">
                <a:extLst>
                  <a:ext uri="{FF2B5EF4-FFF2-40B4-BE49-F238E27FC236}">
                    <a16:creationId xmlns:a16="http://schemas.microsoft.com/office/drawing/2014/main" id="{B390C5E0-1508-446F-A2D0-53E66221F03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6677" y="4608931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sx="200000" sy="200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Oval 226">
                <a:extLst>
                  <a:ext uri="{FF2B5EF4-FFF2-40B4-BE49-F238E27FC236}">
                    <a16:creationId xmlns:a16="http://schemas.microsoft.com/office/drawing/2014/main" id="{8A86DFE0-CE8C-4DB1-937C-3E04B135C03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6677" y="4608931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200000" sy="200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0" name="Freeform 227">
              <a:extLst>
                <a:ext uri="{FF2B5EF4-FFF2-40B4-BE49-F238E27FC236}">
                  <a16:creationId xmlns:a16="http://schemas.microsoft.com/office/drawing/2014/main" id="{BFFAF822-F9A1-4068-8085-06F0E0F2E179}"/>
                </a:ext>
              </a:extLst>
            </p:cNvPr>
            <p:cNvSpPr/>
            <p:nvPr/>
          </p:nvSpPr>
          <p:spPr>
            <a:xfrm>
              <a:off x="1304629" y="3775769"/>
              <a:ext cx="1462644" cy="180380"/>
            </a:xfrm>
            <a:custGeom>
              <a:avLst/>
              <a:gdLst>
                <a:gd name="connsiteX0" fmla="*/ 0 w 3712191"/>
                <a:gd name="connsiteY0" fmla="*/ 272955 h 272955"/>
                <a:gd name="connsiteX1" fmla="*/ 3712191 w 3712191"/>
                <a:gd name="connsiteY1" fmla="*/ 0 h 272955"/>
                <a:gd name="connsiteX0" fmla="*/ 0 w 4612944"/>
                <a:gd name="connsiteY0" fmla="*/ 0 h 1187355"/>
                <a:gd name="connsiteX1" fmla="*/ 4612944 w 4612944"/>
                <a:gd name="connsiteY1" fmla="*/ 1187355 h 1187355"/>
                <a:gd name="connsiteX0" fmla="*/ 0 w 3903260"/>
                <a:gd name="connsiteY0" fmla="*/ 40944 h 40944"/>
                <a:gd name="connsiteX1" fmla="*/ 3903260 w 3903260"/>
                <a:gd name="connsiteY1" fmla="*/ 0 h 40944"/>
                <a:gd name="connsiteX0" fmla="*/ 0 w 3903260"/>
                <a:gd name="connsiteY0" fmla="*/ 499030 h 499030"/>
                <a:gd name="connsiteX1" fmla="*/ 3903260 w 3903260"/>
                <a:gd name="connsiteY1" fmla="*/ 458086 h 499030"/>
                <a:gd name="connsiteX0" fmla="*/ 0 w 3903260"/>
                <a:gd name="connsiteY0" fmla="*/ 1101179 h 1101179"/>
                <a:gd name="connsiteX1" fmla="*/ 3903260 w 3903260"/>
                <a:gd name="connsiteY1" fmla="*/ 1060235 h 1101179"/>
                <a:gd name="connsiteX0" fmla="*/ 0 w 3903260"/>
                <a:gd name="connsiteY0" fmla="*/ 1285470 h 1285470"/>
                <a:gd name="connsiteX1" fmla="*/ 3903260 w 3903260"/>
                <a:gd name="connsiteY1" fmla="*/ 1244526 h 1285470"/>
                <a:gd name="connsiteX0" fmla="*/ 0 w 2772960"/>
                <a:gd name="connsiteY0" fmla="*/ 1892142 h 1892142"/>
                <a:gd name="connsiteX1" fmla="*/ 2772960 w 2772960"/>
                <a:gd name="connsiteY1" fmla="*/ 873298 h 1892142"/>
                <a:gd name="connsiteX0" fmla="*/ 0 w 2772960"/>
                <a:gd name="connsiteY0" fmla="*/ 1745980 h 1745980"/>
                <a:gd name="connsiteX1" fmla="*/ 2772960 w 2772960"/>
                <a:gd name="connsiteY1" fmla="*/ 727136 h 1745980"/>
                <a:gd name="connsiteX0" fmla="*/ 0 w 2785660"/>
                <a:gd name="connsiteY0" fmla="*/ 1701652 h 1701652"/>
                <a:gd name="connsiteX1" fmla="*/ 2785660 w 2785660"/>
                <a:gd name="connsiteY1" fmla="*/ 746308 h 1701652"/>
                <a:gd name="connsiteX0" fmla="*/ 0 w 2649472"/>
                <a:gd name="connsiteY0" fmla="*/ 1514554 h 1514554"/>
                <a:gd name="connsiteX1" fmla="*/ 2649472 w 2649472"/>
                <a:gd name="connsiteY1" fmla="*/ 841312 h 1514554"/>
                <a:gd name="connsiteX0" fmla="*/ 0 w 2824570"/>
                <a:gd name="connsiteY0" fmla="*/ 1175638 h 1175638"/>
                <a:gd name="connsiteX1" fmla="*/ 2824570 w 2824570"/>
                <a:gd name="connsiteY1" fmla="*/ 1105511 h 1175638"/>
                <a:gd name="connsiteX0" fmla="*/ 0 w 2824570"/>
                <a:gd name="connsiteY0" fmla="*/ 933590 h 933590"/>
                <a:gd name="connsiteX1" fmla="*/ 2824570 w 2824570"/>
                <a:gd name="connsiteY1" fmla="*/ 863463 h 933590"/>
                <a:gd name="connsiteX0" fmla="*/ 0 w 2824570"/>
                <a:gd name="connsiteY0" fmla="*/ 712172 h 712172"/>
                <a:gd name="connsiteX1" fmla="*/ 2824570 w 2824570"/>
                <a:gd name="connsiteY1" fmla="*/ 642045 h 712172"/>
                <a:gd name="connsiteX0" fmla="*/ 0 w 2824570"/>
                <a:gd name="connsiteY0" fmla="*/ 715539 h 715539"/>
                <a:gd name="connsiteX1" fmla="*/ 2824570 w 2824570"/>
                <a:gd name="connsiteY1" fmla="*/ 645412 h 715539"/>
                <a:gd name="connsiteX0" fmla="*/ 0 w 2824570"/>
                <a:gd name="connsiteY0" fmla="*/ 715539 h 715539"/>
                <a:gd name="connsiteX1" fmla="*/ 2824570 w 2824570"/>
                <a:gd name="connsiteY1" fmla="*/ 645412 h 715539"/>
                <a:gd name="connsiteX0" fmla="*/ 0 w 2824570"/>
                <a:gd name="connsiteY0" fmla="*/ 604774 h 604774"/>
                <a:gd name="connsiteX1" fmla="*/ 2824570 w 2824570"/>
                <a:gd name="connsiteY1" fmla="*/ 534647 h 604774"/>
                <a:gd name="connsiteX0" fmla="*/ 0 w 2824570"/>
                <a:gd name="connsiteY0" fmla="*/ 384928 h 384928"/>
                <a:gd name="connsiteX1" fmla="*/ 2824570 w 2824570"/>
                <a:gd name="connsiteY1" fmla="*/ 314801 h 384928"/>
                <a:gd name="connsiteX0" fmla="*/ 0 w 2824570"/>
                <a:gd name="connsiteY0" fmla="*/ 384928 h 384928"/>
                <a:gd name="connsiteX1" fmla="*/ 2824570 w 2824570"/>
                <a:gd name="connsiteY1" fmla="*/ 314801 h 384928"/>
                <a:gd name="connsiteX0" fmla="*/ 0 w 2824570"/>
                <a:gd name="connsiteY0" fmla="*/ 322085 h 322085"/>
                <a:gd name="connsiteX1" fmla="*/ 2824570 w 2824570"/>
                <a:gd name="connsiteY1" fmla="*/ 251958 h 322085"/>
                <a:gd name="connsiteX0" fmla="*/ 0 w 2824570"/>
                <a:gd name="connsiteY0" fmla="*/ 289343 h 289343"/>
                <a:gd name="connsiteX1" fmla="*/ 2824570 w 2824570"/>
                <a:gd name="connsiteY1" fmla="*/ 219216 h 28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24570" h="289343">
                  <a:moveTo>
                    <a:pt x="0" y="289343"/>
                  </a:moveTo>
                  <a:cubicBezTo>
                    <a:pt x="1194149" y="-204817"/>
                    <a:pt x="2292135" y="47075"/>
                    <a:pt x="2824570" y="219216"/>
                  </a:cubicBezTo>
                </a:path>
              </a:pathLst>
            </a:custGeom>
            <a:noFill/>
            <a:ln w="19050">
              <a:gradFill flip="none" rotWithShape="1">
                <a:gsLst>
                  <a:gs pos="50000">
                    <a:srgbClr val="FF0000"/>
                  </a:gs>
                  <a:gs pos="0">
                    <a:srgbClr val="ED7D31"/>
                  </a:gs>
                  <a:gs pos="100000">
                    <a:srgbClr val="ED7D31"/>
                  </a:gs>
                </a:gsLst>
                <a:lin ang="0" scaled="1"/>
                <a:tileRect/>
              </a:gradFill>
              <a:headEnd type="none"/>
            </a:ln>
            <a:effectLst>
              <a:outerShdw blurRad="63500" sx="101000" sy="101000" algn="ctr" rotWithShape="0">
                <a:srgbClr val="89A0EB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91" name="Group 236">
              <a:extLst>
                <a:ext uri="{FF2B5EF4-FFF2-40B4-BE49-F238E27FC236}">
                  <a16:creationId xmlns:a16="http://schemas.microsoft.com/office/drawing/2014/main" id="{4A0B4AD0-856E-46BC-926D-E2B3858F58DE}"/>
                </a:ext>
              </a:extLst>
            </p:cNvPr>
            <p:cNvGrpSpPr/>
            <p:nvPr/>
          </p:nvGrpSpPr>
          <p:grpSpPr>
            <a:xfrm>
              <a:off x="4552909" y="4069163"/>
              <a:ext cx="28410" cy="34203"/>
              <a:chOff x="1646677" y="4608931"/>
              <a:chExt cx="54864" cy="54864"/>
            </a:xfrm>
          </p:grpSpPr>
          <p:sp>
            <p:nvSpPr>
              <p:cNvPr id="226" name="Oval 237">
                <a:extLst>
                  <a:ext uri="{FF2B5EF4-FFF2-40B4-BE49-F238E27FC236}">
                    <a16:creationId xmlns:a16="http://schemas.microsoft.com/office/drawing/2014/main" id="{FC8785F1-750D-4D9E-B80F-42D9E9AF7DE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6677" y="4608931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81000" sx="200000" sy="200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Oval 238">
                <a:extLst>
                  <a:ext uri="{FF2B5EF4-FFF2-40B4-BE49-F238E27FC236}">
                    <a16:creationId xmlns:a16="http://schemas.microsoft.com/office/drawing/2014/main" id="{B6981617-9B91-4648-93BE-2E4D3417299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6677" y="4608931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17500" sx="200000" sy="200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Oval 239">
                <a:extLst>
                  <a:ext uri="{FF2B5EF4-FFF2-40B4-BE49-F238E27FC236}">
                    <a16:creationId xmlns:a16="http://schemas.microsoft.com/office/drawing/2014/main" id="{077B81AE-BB25-4C47-AB16-2EE9DE94ACD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6677" y="4608931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sx="200000" sy="200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Oval 240">
                <a:extLst>
                  <a:ext uri="{FF2B5EF4-FFF2-40B4-BE49-F238E27FC236}">
                    <a16:creationId xmlns:a16="http://schemas.microsoft.com/office/drawing/2014/main" id="{2B58C233-F6F6-453D-928B-EAA8F9AFB6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6677" y="4608931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90500" sx="200000" sy="200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Oval 241">
                <a:extLst>
                  <a:ext uri="{FF2B5EF4-FFF2-40B4-BE49-F238E27FC236}">
                    <a16:creationId xmlns:a16="http://schemas.microsoft.com/office/drawing/2014/main" id="{3367F512-0502-4FE2-A7B5-B19A8A9E56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6677" y="4608931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sx="200000" sy="200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Oval 242">
                <a:extLst>
                  <a:ext uri="{FF2B5EF4-FFF2-40B4-BE49-F238E27FC236}">
                    <a16:creationId xmlns:a16="http://schemas.microsoft.com/office/drawing/2014/main" id="{F8B97546-4C10-484E-B159-744722A5F0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6677" y="4608931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200000" sy="200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2" name="Freeform 243">
              <a:extLst>
                <a:ext uri="{FF2B5EF4-FFF2-40B4-BE49-F238E27FC236}">
                  <a16:creationId xmlns:a16="http://schemas.microsoft.com/office/drawing/2014/main" id="{28B405D2-51A8-48DD-80D9-D507F258855A}"/>
                </a:ext>
              </a:extLst>
            </p:cNvPr>
            <p:cNvSpPr/>
            <p:nvPr/>
          </p:nvSpPr>
          <p:spPr>
            <a:xfrm>
              <a:off x="829574" y="3363827"/>
              <a:ext cx="1934839" cy="738727"/>
            </a:xfrm>
            <a:custGeom>
              <a:avLst/>
              <a:gdLst>
                <a:gd name="connsiteX0" fmla="*/ 0 w 3712191"/>
                <a:gd name="connsiteY0" fmla="*/ 272955 h 272955"/>
                <a:gd name="connsiteX1" fmla="*/ 3712191 w 3712191"/>
                <a:gd name="connsiteY1" fmla="*/ 0 h 272955"/>
                <a:gd name="connsiteX0" fmla="*/ 0 w 4612944"/>
                <a:gd name="connsiteY0" fmla="*/ 0 h 1187355"/>
                <a:gd name="connsiteX1" fmla="*/ 4612944 w 4612944"/>
                <a:gd name="connsiteY1" fmla="*/ 1187355 h 1187355"/>
                <a:gd name="connsiteX0" fmla="*/ 0 w 3903260"/>
                <a:gd name="connsiteY0" fmla="*/ 40944 h 40944"/>
                <a:gd name="connsiteX1" fmla="*/ 3903260 w 3903260"/>
                <a:gd name="connsiteY1" fmla="*/ 0 h 40944"/>
                <a:gd name="connsiteX0" fmla="*/ 0 w 3903260"/>
                <a:gd name="connsiteY0" fmla="*/ 499030 h 499030"/>
                <a:gd name="connsiteX1" fmla="*/ 3903260 w 3903260"/>
                <a:gd name="connsiteY1" fmla="*/ 458086 h 499030"/>
                <a:gd name="connsiteX0" fmla="*/ 0 w 3903260"/>
                <a:gd name="connsiteY0" fmla="*/ 1101179 h 1101179"/>
                <a:gd name="connsiteX1" fmla="*/ 3903260 w 3903260"/>
                <a:gd name="connsiteY1" fmla="*/ 1060235 h 1101179"/>
                <a:gd name="connsiteX0" fmla="*/ 0 w 3903260"/>
                <a:gd name="connsiteY0" fmla="*/ 1285470 h 1285470"/>
                <a:gd name="connsiteX1" fmla="*/ 3903260 w 3903260"/>
                <a:gd name="connsiteY1" fmla="*/ 1244526 h 1285470"/>
                <a:gd name="connsiteX0" fmla="*/ 0 w 2772960"/>
                <a:gd name="connsiteY0" fmla="*/ 1892142 h 1892142"/>
                <a:gd name="connsiteX1" fmla="*/ 2772960 w 2772960"/>
                <a:gd name="connsiteY1" fmla="*/ 873298 h 1892142"/>
                <a:gd name="connsiteX0" fmla="*/ 0 w 2772960"/>
                <a:gd name="connsiteY0" fmla="*/ 1745980 h 1745980"/>
                <a:gd name="connsiteX1" fmla="*/ 2772960 w 2772960"/>
                <a:gd name="connsiteY1" fmla="*/ 727136 h 1745980"/>
                <a:gd name="connsiteX0" fmla="*/ 0 w 2785660"/>
                <a:gd name="connsiteY0" fmla="*/ 1701652 h 1701652"/>
                <a:gd name="connsiteX1" fmla="*/ 2785660 w 2785660"/>
                <a:gd name="connsiteY1" fmla="*/ 746308 h 1701652"/>
                <a:gd name="connsiteX0" fmla="*/ 0 w 2760260"/>
                <a:gd name="connsiteY0" fmla="*/ 1437605 h 1437605"/>
                <a:gd name="connsiteX1" fmla="*/ 2760260 w 2760260"/>
                <a:gd name="connsiteY1" fmla="*/ 888661 h 1437605"/>
                <a:gd name="connsiteX0" fmla="*/ 0 w 1617260"/>
                <a:gd name="connsiteY0" fmla="*/ 534679 h 2817835"/>
                <a:gd name="connsiteX1" fmla="*/ 1617260 w 1617260"/>
                <a:gd name="connsiteY1" fmla="*/ 2817835 h 2817835"/>
                <a:gd name="connsiteX0" fmla="*/ 0 w 1617260"/>
                <a:gd name="connsiteY0" fmla="*/ 512077 h 2795233"/>
                <a:gd name="connsiteX1" fmla="*/ 1617260 w 1617260"/>
                <a:gd name="connsiteY1" fmla="*/ 2795233 h 2795233"/>
                <a:gd name="connsiteX0" fmla="*/ 0 w 1617260"/>
                <a:gd name="connsiteY0" fmla="*/ 471353 h 2754509"/>
                <a:gd name="connsiteX1" fmla="*/ 1617260 w 1617260"/>
                <a:gd name="connsiteY1" fmla="*/ 2754509 h 2754509"/>
                <a:gd name="connsiteX0" fmla="*/ 0 w 3202868"/>
                <a:gd name="connsiteY0" fmla="*/ 833202 h 1345924"/>
                <a:gd name="connsiteX1" fmla="*/ 3202868 w 3202868"/>
                <a:gd name="connsiteY1" fmla="*/ 1345924 h 1345924"/>
                <a:gd name="connsiteX0" fmla="*/ 0 w 3679523"/>
                <a:gd name="connsiteY0" fmla="*/ 1185744 h 1185744"/>
                <a:gd name="connsiteX1" fmla="*/ 3679523 w 3679523"/>
                <a:gd name="connsiteY1" fmla="*/ 881343 h 1185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79523" h="1185744">
                  <a:moveTo>
                    <a:pt x="0" y="1185744"/>
                  </a:moveTo>
                  <a:cubicBezTo>
                    <a:pt x="575861" y="-350388"/>
                    <a:pt x="3486937" y="-331223"/>
                    <a:pt x="3679523" y="881343"/>
                  </a:cubicBezTo>
                </a:path>
              </a:pathLst>
            </a:custGeom>
            <a:noFill/>
            <a:ln w="19050">
              <a:gradFill flip="none" rotWithShape="1">
                <a:gsLst>
                  <a:gs pos="50000">
                    <a:srgbClr val="FF0000"/>
                  </a:gs>
                  <a:gs pos="0">
                    <a:srgbClr val="ED7D31"/>
                  </a:gs>
                  <a:gs pos="100000">
                    <a:srgbClr val="ED7D31"/>
                  </a:gs>
                </a:gsLst>
                <a:lin ang="0" scaled="1"/>
                <a:tileRect/>
              </a:gradFill>
              <a:headEnd type="none"/>
              <a:tailEnd type="none"/>
            </a:ln>
            <a:effectLst>
              <a:outerShdw blurRad="38100" algn="ctr" rotWithShape="0">
                <a:schemeClr val="tx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3" name="Group 251">
              <a:extLst>
                <a:ext uri="{FF2B5EF4-FFF2-40B4-BE49-F238E27FC236}">
                  <a16:creationId xmlns:a16="http://schemas.microsoft.com/office/drawing/2014/main" id="{2E89D391-64F6-49EE-A4FA-6F56B0A15B2C}"/>
                </a:ext>
              </a:extLst>
            </p:cNvPr>
            <p:cNvGrpSpPr/>
            <p:nvPr/>
          </p:nvGrpSpPr>
          <p:grpSpPr>
            <a:xfrm>
              <a:off x="2852820" y="5354927"/>
              <a:ext cx="28410" cy="34203"/>
              <a:chOff x="1646677" y="4608931"/>
              <a:chExt cx="54864" cy="54864"/>
            </a:xfrm>
          </p:grpSpPr>
          <p:sp>
            <p:nvSpPr>
              <p:cNvPr id="220" name="Oval 252">
                <a:extLst>
                  <a:ext uri="{FF2B5EF4-FFF2-40B4-BE49-F238E27FC236}">
                    <a16:creationId xmlns:a16="http://schemas.microsoft.com/office/drawing/2014/main" id="{9AB2436C-EB96-457D-BC9F-50A0765082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6677" y="4608931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81000" sx="200000" sy="200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Oval 253">
                <a:extLst>
                  <a:ext uri="{FF2B5EF4-FFF2-40B4-BE49-F238E27FC236}">
                    <a16:creationId xmlns:a16="http://schemas.microsoft.com/office/drawing/2014/main" id="{72290C1D-4F07-42AF-AC6A-4CBFB4A1A45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6677" y="4608931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17500" sx="200000" sy="200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54">
                <a:extLst>
                  <a:ext uri="{FF2B5EF4-FFF2-40B4-BE49-F238E27FC236}">
                    <a16:creationId xmlns:a16="http://schemas.microsoft.com/office/drawing/2014/main" id="{0DED7872-BD36-4F71-B8A6-6329B32BD0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6677" y="4608931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sx="200000" sy="200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55">
                <a:extLst>
                  <a:ext uri="{FF2B5EF4-FFF2-40B4-BE49-F238E27FC236}">
                    <a16:creationId xmlns:a16="http://schemas.microsoft.com/office/drawing/2014/main" id="{2AC0475A-9A6E-4820-A2E8-721FAC390B9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6677" y="4608931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90500" sx="200000" sy="200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56">
                <a:extLst>
                  <a:ext uri="{FF2B5EF4-FFF2-40B4-BE49-F238E27FC236}">
                    <a16:creationId xmlns:a16="http://schemas.microsoft.com/office/drawing/2014/main" id="{212EEE7A-D94C-41EC-A067-7B1100B3FC6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6677" y="4608931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sx="200000" sy="200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57">
                <a:extLst>
                  <a:ext uri="{FF2B5EF4-FFF2-40B4-BE49-F238E27FC236}">
                    <a16:creationId xmlns:a16="http://schemas.microsoft.com/office/drawing/2014/main" id="{42CEC442-14B5-4CB0-AE5E-43C4229257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6677" y="4608931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200000" sy="200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4" name="Group 258">
              <a:extLst>
                <a:ext uri="{FF2B5EF4-FFF2-40B4-BE49-F238E27FC236}">
                  <a16:creationId xmlns:a16="http://schemas.microsoft.com/office/drawing/2014/main" id="{F83A725F-F25C-4717-BAF9-262A733EC848}"/>
                </a:ext>
              </a:extLst>
            </p:cNvPr>
            <p:cNvGrpSpPr/>
            <p:nvPr/>
          </p:nvGrpSpPr>
          <p:grpSpPr>
            <a:xfrm>
              <a:off x="1276185" y="3950400"/>
              <a:ext cx="28410" cy="34203"/>
              <a:chOff x="1646677" y="4608931"/>
              <a:chExt cx="54864" cy="54864"/>
            </a:xfrm>
          </p:grpSpPr>
          <p:sp>
            <p:nvSpPr>
              <p:cNvPr id="214" name="Oval 259">
                <a:extLst>
                  <a:ext uri="{FF2B5EF4-FFF2-40B4-BE49-F238E27FC236}">
                    <a16:creationId xmlns:a16="http://schemas.microsoft.com/office/drawing/2014/main" id="{E0B57EE4-BBA3-4A18-BC7C-01DDBC8F1B8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6677" y="4608931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81000" sx="200000" sy="200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Oval 260">
                <a:extLst>
                  <a:ext uri="{FF2B5EF4-FFF2-40B4-BE49-F238E27FC236}">
                    <a16:creationId xmlns:a16="http://schemas.microsoft.com/office/drawing/2014/main" id="{81FD0D35-61C9-4E93-94B6-74C4C801D9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6677" y="4608931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17500" sx="200000" sy="200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Oval 261">
                <a:extLst>
                  <a:ext uri="{FF2B5EF4-FFF2-40B4-BE49-F238E27FC236}">
                    <a16:creationId xmlns:a16="http://schemas.microsoft.com/office/drawing/2014/main" id="{6CB18EDC-C772-495B-A7E8-547837B1C40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6677" y="4608931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sx="200000" sy="200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Oval 262">
                <a:extLst>
                  <a:ext uri="{FF2B5EF4-FFF2-40B4-BE49-F238E27FC236}">
                    <a16:creationId xmlns:a16="http://schemas.microsoft.com/office/drawing/2014/main" id="{DF112D0A-5691-4587-95CC-C065402331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6677" y="4608931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90500" sx="200000" sy="200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263">
                <a:extLst>
                  <a:ext uri="{FF2B5EF4-FFF2-40B4-BE49-F238E27FC236}">
                    <a16:creationId xmlns:a16="http://schemas.microsoft.com/office/drawing/2014/main" id="{71F0FCAC-018C-477E-B290-5EC1A3B6B5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6677" y="4608931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sx="200000" sy="200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64">
                <a:extLst>
                  <a:ext uri="{FF2B5EF4-FFF2-40B4-BE49-F238E27FC236}">
                    <a16:creationId xmlns:a16="http://schemas.microsoft.com/office/drawing/2014/main" id="{93D97269-D333-4D36-B5D4-318773C943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6677" y="4608931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200000" sy="200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5" name="Group 281">
              <a:extLst>
                <a:ext uri="{FF2B5EF4-FFF2-40B4-BE49-F238E27FC236}">
                  <a16:creationId xmlns:a16="http://schemas.microsoft.com/office/drawing/2014/main" id="{E133128E-561B-48C2-A9C6-FF1B961A4FB8}"/>
                </a:ext>
              </a:extLst>
            </p:cNvPr>
            <p:cNvGrpSpPr/>
            <p:nvPr/>
          </p:nvGrpSpPr>
          <p:grpSpPr>
            <a:xfrm>
              <a:off x="2742113" y="3890434"/>
              <a:ext cx="28410" cy="34203"/>
              <a:chOff x="1646677" y="4608931"/>
              <a:chExt cx="54864" cy="54864"/>
            </a:xfrm>
          </p:grpSpPr>
          <p:sp>
            <p:nvSpPr>
              <p:cNvPr id="208" name="Oval 282">
                <a:extLst>
                  <a:ext uri="{FF2B5EF4-FFF2-40B4-BE49-F238E27FC236}">
                    <a16:creationId xmlns:a16="http://schemas.microsoft.com/office/drawing/2014/main" id="{AC0DCFA1-9B4E-4E63-BC42-18B5E5A6CD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6677" y="4608931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81000" sx="200000" sy="200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Oval 283">
                <a:extLst>
                  <a:ext uri="{FF2B5EF4-FFF2-40B4-BE49-F238E27FC236}">
                    <a16:creationId xmlns:a16="http://schemas.microsoft.com/office/drawing/2014/main" id="{CE020C64-58A3-4E8B-A1E5-2640FA028A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6677" y="4608931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17500" sx="200000" sy="200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Oval 284">
                <a:extLst>
                  <a:ext uri="{FF2B5EF4-FFF2-40B4-BE49-F238E27FC236}">
                    <a16:creationId xmlns:a16="http://schemas.microsoft.com/office/drawing/2014/main" id="{6FC4191A-72AB-4E77-973B-A623035FFC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6677" y="4608931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sx="200000" sy="200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Oval 285">
                <a:extLst>
                  <a:ext uri="{FF2B5EF4-FFF2-40B4-BE49-F238E27FC236}">
                    <a16:creationId xmlns:a16="http://schemas.microsoft.com/office/drawing/2014/main" id="{23E55E79-A687-4651-BD8E-A5B07BA9C21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6677" y="4608931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90500" sx="200000" sy="200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Oval 286">
                <a:extLst>
                  <a:ext uri="{FF2B5EF4-FFF2-40B4-BE49-F238E27FC236}">
                    <a16:creationId xmlns:a16="http://schemas.microsoft.com/office/drawing/2014/main" id="{7F095B4F-538F-4540-9A06-220CF2F83E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6677" y="4608931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sx="200000" sy="200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Oval 287">
                <a:extLst>
                  <a:ext uri="{FF2B5EF4-FFF2-40B4-BE49-F238E27FC236}">
                    <a16:creationId xmlns:a16="http://schemas.microsoft.com/office/drawing/2014/main" id="{789075A8-2572-4C3C-BFA1-023F7A8427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6677" y="4608931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200000" sy="200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6" name="Freeform 288">
              <a:extLst>
                <a:ext uri="{FF2B5EF4-FFF2-40B4-BE49-F238E27FC236}">
                  <a16:creationId xmlns:a16="http://schemas.microsoft.com/office/drawing/2014/main" id="{22F1F6E6-5FF8-45FD-AF53-FA84B42DA2C0}"/>
                </a:ext>
              </a:extLst>
            </p:cNvPr>
            <p:cNvSpPr/>
            <p:nvPr/>
          </p:nvSpPr>
          <p:spPr>
            <a:xfrm>
              <a:off x="2770523" y="3887822"/>
              <a:ext cx="1917451" cy="1487396"/>
            </a:xfrm>
            <a:custGeom>
              <a:avLst/>
              <a:gdLst>
                <a:gd name="connsiteX0" fmla="*/ 0 w 3712191"/>
                <a:gd name="connsiteY0" fmla="*/ 272955 h 272955"/>
                <a:gd name="connsiteX1" fmla="*/ 3712191 w 3712191"/>
                <a:gd name="connsiteY1" fmla="*/ 0 h 272955"/>
                <a:gd name="connsiteX0" fmla="*/ 0 w 4612944"/>
                <a:gd name="connsiteY0" fmla="*/ 0 h 1187355"/>
                <a:gd name="connsiteX1" fmla="*/ 4612944 w 4612944"/>
                <a:gd name="connsiteY1" fmla="*/ 1187355 h 1187355"/>
                <a:gd name="connsiteX0" fmla="*/ 0 w 3903260"/>
                <a:gd name="connsiteY0" fmla="*/ 40944 h 40944"/>
                <a:gd name="connsiteX1" fmla="*/ 3903260 w 3903260"/>
                <a:gd name="connsiteY1" fmla="*/ 0 h 40944"/>
                <a:gd name="connsiteX0" fmla="*/ 0 w 3903260"/>
                <a:gd name="connsiteY0" fmla="*/ 499030 h 499030"/>
                <a:gd name="connsiteX1" fmla="*/ 3903260 w 3903260"/>
                <a:gd name="connsiteY1" fmla="*/ 458086 h 499030"/>
                <a:gd name="connsiteX0" fmla="*/ 0 w 3903260"/>
                <a:gd name="connsiteY0" fmla="*/ 1101179 h 1101179"/>
                <a:gd name="connsiteX1" fmla="*/ 3903260 w 3903260"/>
                <a:gd name="connsiteY1" fmla="*/ 1060235 h 1101179"/>
                <a:gd name="connsiteX0" fmla="*/ 0 w 3903260"/>
                <a:gd name="connsiteY0" fmla="*/ 1285470 h 1285470"/>
                <a:gd name="connsiteX1" fmla="*/ 3903260 w 3903260"/>
                <a:gd name="connsiteY1" fmla="*/ 1244526 h 1285470"/>
                <a:gd name="connsiteX0" fmla="*/ 0 w 2772960"/>
                <a:gd name="connsiteY0" fmla="*/ 1892142 h 1892142"/>
                <a:gd name="connsiteX1" fmla="*/ 2772960 w 2772960"/>
                <a:gd name="connsiteY1" fmla="*/ 873298 h 1892142"/>
                <a:gd name="connsiteX0" fmla="*/ 0 w 2772960"/>
                <a:gd name="connsiteY0" fmla="*/ 1745980 h 1745980"/>
                <a:gd name="connsiteX1" fmla="*/ 2772960 w 2772960"/>
                <a:gd name="connsiteY1" fmla="*/ 727136 h 1745980"/>
                <a:gd name="connsiteX0" fmla="*/ 0 w 2785660"/>
                <a:gd name="connsiteY0" fmla="*/ 1701652 h 1701652"/>
                <a:gd name="connsiteX1" fmla="*/ 2785660 w 2785660"/>
                <a:gd name="connsiteY1" fmla="*/ 746308 h 1701652"/>
                <a:gd name="connsiteX0" fmla="*/ 0 w 2976160"/>
                <a:gd name="connsiteY0" fmla="*/ 1484362 h 1484362"/>
                <a:gd name="connsiteX1" fmla="*/ 2976160 w 2976160"/>
                <a:gd name="connsiteY1" fmla="*/ 859218 h 1484362"/>
                <a:gd name="connsiteX0" fmla="*/ 0 w 3001560"/>
                <a:gd name="connsiteY0" fmla="*/ 1355417 h 1355417"/>
                <a:gd name="connsiteX1" fmla="*/ 3001560 w 3001560"/>
                <a:gd name="connsiteY1" fmla="*/ 946173 h 1355417"/>
                <a:gd name="connsiteX0" fmla="*/ 0 w 2950760"/>
                <a:gd name="connsiteY0" fmla="*/ 1348176 h 1348176"/>
                <a:gd name="connsiteX1" fmla="*/ 2950760 w 2950760"/>
                <a:gd name="connsiteY1" fmla="*/ 951632 h 1348176"/>
                <a:gd name="connsiteX0" fmla="*/ 0 w 2950760"/>
                <a:gd name="connsiteY0" fmla="*/ 1092673 h 1092673"/>
                <a:gd name="connsiteX1" fmla="*/ 2950760 w 2950760"/>
                <a:gd name="connsiteY1" fmla="*/ 696129 h 1092673"/>
                <a:gd name="connsiteX0" fmla="*/ 0 w 2950760"/>
                <a:gd name="connsiteY0" fmla="*/ 963633 h 963633"/>
                <a:gd name="connsiteX1" fmla="*/ 2950760 w 2950760"/>
                <a:gd name="connsiteY1" fmla="*/ 567089 h 963633"/>
                <a:gd name="connsiteX0" fmla="*/ 0 w 4260202"/>
                <a:gd name="connsiteY0" fmla="*/ 113112 h 3863084"/>
                <a:gd name="connsiteX1" fmla="*/ 4260202 w 4260202"/>
                <a:gd name="connsiteY1" fmla="*/ 3863084 h 3863084"/>
                <a:gd name="connsiteX0" fmla="*/ 0 w 4260202"/>
                <a:gd name="connsiteY0" fmla="*/ 1344 h 3751316"/>
                <a:gd name="connsiteX1" fmla="*/ 4260202 w 4260202"/>
                <a:gd name="connsiteY1" fmla="*/ 3751316 h 3751316"/>
                <a:gd name="connsiteX0" fmla="*/ 0 w 4260202"/>
                <a:gd name="connsiteY0" fmla="*/ 1566 h 3751538"/>
                <a:gd name="connsiteX1" fmla="*/ 4260202 w 4260202"/>
                <a:gd name="connsiteY1" fmla="*/ 3751538 h 3751538"/>
                <a:gd name="connsiteX0" fmla="*/ 0 w 4260202"/>
                <a:gd name="connsiteY0" fmla="*/ 2845 h 3752817"/>
                <a:gd name="connsiteX1" fmla="*/ 4260202 w 4260202"/>
                <a:gd name="connsiteY1" fmla="*/ 3752817 h 3752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60202" h="3752817">
                  <a:moveTo>
                    <a:pt x="0" y="2845"/>
                  </a:moveTo>
                  <a:cubicBezTo>
                    <a:pt x="2685955" y="-67451"/>
                    <a:pt x="3881282" y="1164110"/>
                    <a:pt x="4260202" y="3752817"/>
                  </a:cubicBezTo>
                </a:path>
              </a:pathLst>
            </a:custGeom>
            <a:noFill/>
            <a:ln>
              <a:gradFill flip="none" rotWithShape="1">
                <a:gsLst>
                  <a:gs pos="50000">
                    <a:srgbClr val="FF0000"/>
                  </a:gs>
                  <a:gs pos="0">
                    <a:srgbClr val="ED7D31"/>
                  </a:gs>
                  <a:gs pos="100000">
                    <a:srgbClr val="ED7D31"/>
                  </a:gs>
                </a:gsLst>
                <a:lin ang="0" scaled="1"/>
                <a:tileRect/>
              </a:gradFill>
            </a:ln>
            <a:effectLst>
              <a:outerShdw blurRad="63500" sx="101000" sy="101000" algn="ctr" rotWithShape="0">
                <a:srgbClr val="89A0EB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7" name="Group 289">
              <a:extLst>
                <a:ext uri="{FF2B5EF4-FFF2-40B4-BE49-F238E27FC236}">
                  <a16:creationId xmlns:a16="http://schemas.microsoft.com/office/drawing/2014/main" id="{906805F0-7CD4-4C4F-815A-83A531A45340}"/>
                </a:ext>
              </a:extLst>
            </p:cNvPr>
            <p:cNvGrpSpPr/>
            <p:nvPr/>
          </p:nvGrpSpPr>
          <p:grpSpPr>
            <a:xfrm>
              <a:off x="3450736" y="3593920"/>
              <a:ext cx="28410" cy="34203"/>
              <a:chOff x="1646677" y="4608931"/>
              <a:chExt cx="54864" cy="54864"/>
            </a:xfrm>
          </p:grpSpPr>
          <p:sp>
            <p:nvSpPr>
              <p:cNvPr id="202" name="Oval 290">
                <a:extLst>
                  <a:ext uri="{FF2B5EF4-FFF2-40B4-BE49-F238E27FC236}">
                    <a16:creationId xmlns:a16="http://schemas.microsoft.com/office/drawing/2014/main" id="{6CF0B316-FAA2-455F-AC05-6A0AB43862B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6677" y="4608931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81000" sx="200000" sy="200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Oval 291">
                <a:extLst>
                  <a:ext uri="{FF2B5EF4-FFF2-40B4-BE49-F238E27FC236}">
                    <a16:creationId xmlns:a16="http://schemas.microsoft.com/office/drawing/2014/main" id="{84442E59-40B2-4F8A-B97E-9A513015C6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6677" y="4608931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17500" sx="200000" sy="200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Oval 292">
                <a:extLst>
                  <a:ext uri="{FF2B5EF4-FFF2-40B4-BE49-F238E27FC236}">
                    <a16:creationId xmlns:a16="http://schemas.microsoft.com/office/drawing/2014/main" id="{4FB53B0D-09D5-40EA-8951-1B715B0629C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6677" y="4608931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sx="200000" sy="200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Oval 293">
                <a:extLst>
                  <a:ext uri="{FF2B5EF4-FFF2-40B4-BE49-F238E27FC236}">
                    <a16:creationId xmlns:a16="http://schemas.microsoft.com/office/drawing/2014/main" id="{554324CA-76DC-4AA6-B567-68466D0985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6677" y="4608931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90500" sx="200000" sy="200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Oval 294">
                <a:extLst>
                  <a:ext uri="{FF2B5EF4-FFF2-40B4-BE49-F238E27FC236}">
                    <a16:creationId xmlns:a16="http://schemas.microsoft.com/office/drawing/2014/main" id="{1D40AA95-4685-4B2A-A558-D82DB2F19F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6677" y="4608931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sx="200000" sy="200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Oval 295">
                <a:extLst>
                  <a:ext uri="{FF2B5EF4-FFF2-40B4-BE49-F238E27FC236}">
                    <a16:creationId xmlns:a16="http://schemas.microsoft.com/office/drawing/2014/main" id="{97A58BF9-653F-4670-8173-106AEEB06C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6677" y="4608931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200000" sy="200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8" name="Freeform 98">
              <a:extLst>
                <a:ext uri="{FF2B5EF4-FFF2-40B4-BE49-F238E27FC236}">
                  <a16:creationId xmlns:a16="http://schemas.microsoft.com/office/drawing/2014/main" id="{A5C1FCA9-A598-4096-8190-6D0A27EE3B1C}"/>
                </a:ext>
              </a:extLst>
            </p:cNvPr>
            <p:cNvSpPr/>
            <p:nvPr/>
          </p:nvSpPr>
          <p:spPr>
            <a:xfrm>
              <a:off x="2756124" y="3896879"/>
              <a:ext cx="271227" cy="1457580"/>
            </a:xfrm>
            <a:custGeom>
              <a:avLst/>
              <a:gdLst>
                <a:gd name="connsiteX0" fmla="*/ 0 w 3712191"/>
                <a:gd name="connsiteY0" fmla="*/ 272955 h 272955"/>
                <a:gd name="connsiteX1" fmla="*/ 3712191 w 3712191"/>
                <a:gd name="connsiteY1" fmla="*/ 0 h 272955"/>
                <a:gd name="connsiteX0" fmla="*/ 0 w 4612944"/>
                <a:gd name="connsiteY0" fmla="*/ 0 h 1187355"/>
                <a:gd name="connsiteX1" fmla="*/ 4612944 w 4612944"/>
                <a:gd name="connsiteY1" fmla="*/ 1187355 h 1187355"/>
                <a:gd name="connsiteX0" fmla="*/ 0 w 3903260"/>
                <a:gd name="connsiteY0" fmla="*/ 40944 h 40944"/>
                <a:gd name="connsiteX1" fmla="*/ 3903260 w 3903260"/>
                <a:gd name="connsiteY1" fmla="*/ 0 h 40944"/>
                <a:gd name="connsiteX0" fmla="*/ 0 w 3903260"/>
                <a:gd name="connsiteY0" fmla="*/ 499030 h 499030"/>
                <a:gd name="connsiteX1" fmla="*/ 3903260 w 3903260"/>
                <a:gd name="connsiteY1" fmla="*/ 458086 h 499030"/>
                <a:gd name="connsiteX0" fmla="*/ 0 w 3903260"/>
                <a:gd name="connsiteY0" fmla="*/ 1101179 h 1101179"/>
                <a:gd name="connsiteX1" fmla="*/ 3903260 w 3903260"/>
                <a:gd name="connsiteY1" fmla="*/ 1060235 h 1101179"/>
                <a:gd name="connsiteX0" fmla="*/ 0 w 3903260"/>
                <a:gd name="connsiteY0" fmla="*/ 1285470 h 1285470"/>
                <a:gd name="connsiteX1" fmla="*/ 3903260 w 3903260"/>
                <a:gd name="connsiteY1" fmla="*/ 1244526 h 1285470"/>
                <a:gd name="connsiteX0" fmla="*/ 0 w 3903260"/>
                <a:gd name="connsiteY0" fmla="*/ 829128 h 829128"/>
                <a:gd name="connsiteX1" fmla="*/ 3903260 w 3903260"/>
                <a:gd name="connsiteY1" fmla="*/ 788184 h 829128"/>
                <a:gd name="connsiteX0" fmla="*/ 0 w 3903260"/>
                <a:gd name="connsiteY0" fmla="*/ 398444 h 398444"/>
                <a:gd name="connsiteX1" fmla="*/ 3903260 w 3903260"/>
                <a:gd name="connsiteY1" fmla="*/ 357500 h 398444"/>
                <a:gd name="connsiteX0" fmla="*/ 0 w 4104573"/>
                <a:gd name="connsiteY0" fmla="*/ 1007113 h 1007114"/>
                <a:gd name="connsiteX1" fmla="*/ 4104573 w 4104573"/>
                <a:gd name="connsiteY1" fmla="*/ 107749 h 1007114"/>
                <a:gd name="connsiteX0" fmla="*/ 0 w 4104573"/>
                <a:gd name="connsiteY0" fmla="*/ 1030908 h 1030907"/>
                <a:gd name="connsiteX1" fmla="*/ 4104573 w 4104573"/>
                <a:gd name="connsiteY1" fmla="*/ 131544 h 1030907"/>
                <a:gd name="connsiteX0" fmla="*/ 0 w 5044030"/>
                <a:gd name="connsiteY0" fmla="*/ 820833 h 820834"/>
                <a:gd name="connsiteX1" fmla="*/ 5044030 w 5044030"/>
                <a:gd name="connsiteY1" fmla="*/ 183360 h 820834"/>
                <a:gd name="connsiteX0" fmla="*/ 0 w 714917"/>
                <a:gd name="connsiteY0" fmla="*/ 89400 h 4930870"/>
                <a:gd name="connsiteX1" fmla="*/ 714917 w 714917"/>
                <a:gd name="connsiteY1" fmla="*/ 4930870 h 4930870"/>
                <a:gd name="connsiteX0" fmla="*/ 0 w 1544973"/>
                <a:gd name="connsiteY0" fmla="*/ 105862 h 4947332"/>
                <a:gd name="connsiteX1" fmla="*/ 714917 w 1544973"/>
                <a:gd name="connsiteY1" fmla="*/ 4947332 h 4947332"/>
                <a:gd name="connsiteX0" fmla="*/ 0 w 1799995"/>
                <a:gd name="connsiteY0" fmla="*/ -1 h 4841469"/>
                <a:gd name="connsiteX1" fmla="*/ 714917 w 1799995"/>
                <a:gd name="connsiteY1" fmla="*/ 4841469 h 4841469"/>
                <a:gd name="connsiteX0" fmla="*/ 0 w 1664982"/>
                <a:gd name="connsiteY0" fmla="*/ -1 h 4841469"/>
                <a:gd name="connsiteX1" fmla="*/ 714917 w 1664982"/>
                <a:gd name="connsiteY1" fmla="*/ 4841469 h 484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64982" h="4841469">
                  <a:moveTo>
                    <a:pt x="0" y="-1"/>
                  </a:moveTo>
                  <a:cubicBezTo>
                    <a:pt x="1596552" y="995519"/>
                    <a:pt x="2430922" y="2944975"/>
                    <a:pt x="714917" y="4841469"/>
                  </a:cubicBezTo>
                </a:path>
              </a:pathLst>
            </a:custGeom>
            <a:noFill/>
            <a:ln>
              <a:gradFill flip="none" rotWithShape="1">
                <a:gsLst>
                  <a:gs pos="50000">
                    <a:srgbClr val="FF9900"/>
                  </a:gs>
                  <a:gs pos="0">
                    <a:srgbClr val="FF0000"/>
                  </a:gs>
                  <a:gs pos="100000">
                    <a:srgbClr val="FF0000"/>
                  </a:gs>
                </a:gsLst>
                <a:lin ang="0" scaled="1"/>
                <a:tileRect/>
              </a:gradFill>
            </a:ln>
            <a:effectLst>
              <a:outerShdw blurRad="63500" sx="101000" sy="101000" algn="ctr" rotWithShape="0">
                <a:srgbClr val="89A0EB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Freeform 98">
              <a:extLst>
                <a:ext uri="{FF2B5EF4-FFF2-40B4-BE49-F238E27FC236}">
                  <a16:creationId xmlns:a16="http://schemas.microsoft.com/office/drawing/2014/main" id="{06105FBD-9534-4B10-B52E-1B893A005124}"/>
                </a:ext>
              </a:extLst>
            </p:cNvPr>
            <p:cNvSpPr/>
            <p:nvPr/>
          </p:nvSpPr>
          <p:spPr>
            <a:xfrm>
              <a:off x="2741609" y="3558230"/>
              <a:ext cx="689179" cy="338648"/>
            </a:xfrm>
            <a:custGeom>
              <a:avLst/>
              <a:gdLst>
                <a:gd name="connsiteX0" fmla="*/ 0 w 3712191"/>
                <a:gd name="connsiteY0" fmla="*/ 272955 h 272955"/>
                <a:gd name="connsiteX1" fmla="*/ 3712191 w 3712191"/>
                <a:gd name="connsiteY1" fmla="*/ 0 h 272955"/>
                <a:gd name="connsiteX0" fmla="*/ 0 w 4612944"/>
                <a:gd name="connsiteY0" fmla="*/ 0 h 1187355"/>
                <a:gd name="connsiteX1" fmla="*/ 4612944 w 4612944"/>
                <a:gd name="connsiteY1" fmla="*/ 1187355 h 1187355"/>
                <a:gd name="connsiteX0" fmla="*/ 0 w 3903260"/>
                <a:gd name="connsiteY0" fmla="*/ 40944 h 40944"/>
                <a:gd name="connsiteX1" fmla="*/ 3903260 w 3903260"/>
                <a:gd name="connsiteY1" fmla="*/ 0 h 40944"/>
                <a:gd name="connsiteX0" fmla="*/ 0 w 3903260"/>
                <a:gd name="connsiteY0" fmla="*/ 499030 h 499030"/>
                <a:gd name="connsiteX1" fmla="*/ 3903260 w 3903260"/>
                <a:gd name="connsiteY1" fmla="*/ 458086 h 499030"/>
                <a:gd name="connsiteX0" fmla="*/ 0 w 3903260"/>
                <a:gd name="connsiteY0" fmla="*/ 1101179 h 1101179"/>
                <a:gd name="connsiteX1" fmla="*/ 3903260 w 3903260"/>
                <a:gd name="connsiteY1" fmla="*/ 1060235 h 1101179"/>
                <a:gd name="connsiteX0" fmla="*/ 0 w 3903260"/>
                <a:gd name="connsiteY0" fmla="*/ 1285470 h 1285470"/>
                <a:gd name="connsiteX1" fmla="*/ 3903260 w 3903260"/>
                <a:gd name="connsiteY1" fmla="*/ 1244526 h 1285470"/>
                <a:gd name="connsiteX0" fmla="*/ 0 w 3903260"/>
                <a:gd name="connsiteY0" fmla="*/ 829128 h 829128"/>
                <a:gd name="connsiteX1" fmla="*/ 3903260 w 3903260"/>
                <a:gd name="connsiteY1" fmla="*/ 788184 h 829128"/>
                <a:gd name="connsiteX0" fmla="*/ 0 w 3903260"/>
                <a:gd name="connsiteY0" fmla="*/ 398444 h 398444"/>
                <a:gd name="connsiteX1" fmla="*/ 3903260 w 3903260"/>
                <a:gd name="connsiteY1" fmla="*/ 357500 h 398444"/>
                <a:gd name="connsiteX0" fmla="*/ 0 w 4104573"/>
                <a:gd name="connsiteY0" fmla="*/ 1007113 h 1007114"/>
                <a:gd name="connsiteX1" fmla="*/ 4104573 w 4104573"/>
                <a:gd name="connsiteY1" fmla="*/ 107749 h 1007114"/>
                <a:gd name="connsiteX0" fmla="*/ 0 w 4104573"/>
                <a:gd name="connsiteY0" fmla="*/ 1030908 h 1030907"/>
                <a:gd name="connsiteX1" fmla="*/ 4104573 w 4104573"/>
                <a:gd name="connsiteY1" fmla="*/ 131544 h 1030907"/>
                <a:gd name="connsiteX0" fmla="*/ 0 w 5044030"/>
                <a:gd name="connsiteY0" fmla="*/ 820833 h 820834"/>
                <a:gd name="connsiteX1" fmla="*/ 5044030 w 5044030"/>
                <a:gd name="connsiteY1" fmla="*/ 183360 h 820834"/>
                <a:gd name="connsiteX0" fmla="*/ 0 w 4849648"/>
                <a:gd name="connsiteY0" fmla="*/ 820833 h 820834"/>
                <a:gd name="connsiteX1" fmla="*/ 4849648 w 4849648"/>
                <a:gd name="connsiteY1" fmla="*/ 183361 h 820834"/>
                <a:gd name="connsiteX0" fmla="*/ 0 w 4590470"/>
                <a:gd name="connsiteY0" fmla="*/ 856166 h 856167"/>
                <a:gd name="connsiteX1" fmla="*/ 4590470 w 4590470"/>
                <a:gd name="connsiteY1" fmla="*/ 172018 h 856167"/>
                <a:gd name="connsiteX0" fmla="*/ 0 w 4590470"/>
                <a:gd name="connsiteY0" fmla="*/ 874222 h 874223"/>
                <a:gd name="connsiteX1" fmla="*/ 4590470 w 4590470"/>
                <a:gd name="connsiteY1" fmla="*/ 166734 h 874223"/>
                <a:gd name="connsiteX0" fmla="*/ 0 w 4590470"/>
                <a:gd name="connsiteY0" fmla="*/ 812484 h 812485"/>
                <a:gd name="connsiteX1" fmla="*/ 4590470 w 4590470"/>
                <a:gd name="connsiteY1" fmla="*/ 104996 h 812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90470" h="812485">
                  <a:moveTo>
                    <a:pt x="0" y="812484"/>
                  </a:moveTo>
                  <a:cubicBezTo>
                    <a:pt x="483356" y="-25024"/>
                    <a:pt x="2688477" y="-120585"/>
                    <a:pt x="4590470" y="104996"/>
                  </a:cubicBezTo>
                </a:path>
              </a:pathLst>
            </a:custGeom>
            <a:noFill/>
            <a:ln>
              <a:gradFill flip="none" rotWithShape="1">
                <a:gsLst>
                  <a:gs pos="50000">
                    <a:srgbClr val="FF0000"/>
                  </a:gs>
                  <a:gs pos="0">
                    <a:srgbClr val="ED7D31"/>
                  </a:gs>
                  <a:gs pos="100000">
                    <a:srgbClr val="ED7D31"/>
                  </a:gs>
                </a:gsLst>
                <a:lin ang="0" scaled="1"/>
                <a:tileRect/>
              </a:gradFill>
            </a:ln>
            <a:effectLst>
              <a:outerShdw blurRad="63500" sx="101000" sy="101000" algn="ctr" rotWithShape="0">
                <a:srgbClr val="89A0EB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Freeform 288">
              <a:extLst>
                <a:ext uri="{FF2B5EF4-FFF2-40B4-BE49-F238E27FC236}">
                  <a16:creationId xmlns:a16="http://schemas.microsoft.com/office/drawing/2014/main" id="{E84480E5-2BDE-474E-AF53-CC87EC68A779}"/>
                </a:ext>
              </a:extLst>
            </p:cNvPr>
            <p:cNvSpPr/>
            <p:nvPr/>
          </p:nvSpPr>
          <p:spPr>
            <a:xfrm>
              <a:off x="2738621" y="3654344"/>
              <a:ext cx="1841891" cy="433214"/>
            </a:xfrm>
            <a:custGeom>
              <a:avLst/>
              <a:gdLst>
                <a:gd name="connsiteX0" fmla="*/ 0 w 3712191"/>
                <a:gd name="connsiteY0" fmla="*/ 272955 h 272955"/>
                <a:gd name="connsiteX1" fmla="*/ 3712191 w 3712191"/>
                <a:gd name="connsiteY1" fmla="*/ 0 h 272955"/>
                <a:gd name="connsiteX0" fmla="*/ 0 w 4612944"/>
                <a:gd name="connsiteY0" fmla="*/ 0 h 1187355"/>
                <a:gd name="connsiteX1" fmla="*/ 4612944 w 4612944"/>
                <a:gd name="connsiteY1" fmla="*/ 1187355 h 1187355"/>
                <a:gd name="connsiteX0" fmla="*/ 0 w 3903260"/>
                <a:gd name="connsiteY0" fmla="*/ 40944 h 40944"/>
                <a:gd name="connsiteX1" fmla="*/ 3903260 w 3903260"/>
                <a:gd name="connsiteY1" fmla="*/ 0 h 40944"/>
                <a:gd name="connsiteX0" fmla="*/ 0 w 3903260"/>
                <a:gd name="connsiteY0" fmla="*/ 499030 h 499030"/>
                <a:gd name="connsiteX1" fmla="*/ 3903260 w 3903260"/>
                <a:gd name="connsiteY1" fmla="*/ 458086 h 499030"/>
                <a:gd name="connsiteX0" fmla="*/ 0 w 3903260"/>
                <a:gd name="connsiteY0" fmla="*/ 1101179 h 1101179"/>
                <a:gd name="connsiteX1" fmla="*/ 3903260 w 3903260"/>
                <a:gd name="connsiteY1" fmla="*/ 1060235 h 1101179"/>
                <a:gd name="connsiteX0" fmla="*/ 0 w 3903260"/>
                <a:gd name="connsiteY0" fmla="*/ 1285470 h 1285470"/>
                <a:gd name="connsiteX1" fmla="*/ 3903260 w 3903260"/>
                <a:gd name="connsiteY1" fmla="*/ 1244526 h 1285470"/>
                <a:gd name="connsiteX0" fmla="*/ 0 w 2772960"/>
                <a:gd name="connsiteY0" fmla="*/ 1892142 h 1892142"/>
                <a:gd name="connsiteX1" fmla="*/ 2772960 w 2772960"/>
                <a:gd name="connsiteY1" fmla="*/ 873298 h 1892142"/>
                <a:gd name="connsiteX0" fmla="*/ 0 w 2772960"/>
                <a:gd name="connsiteY0" fmla="*/ 1745980 h 1745980"/>
                <a:gd name="connsiteX1" fmla="*/ 2772960 w 2772960"/>
                <a:gd name="connsiteY1" fmla="*/ 727136 h 1745980"/>
                <a:gd name="connsiteX0" fmla="*/ 0 w 2785660"/>
                <a:gd name="connsiteY0" fmla="*/ 1701652 h 1701652"/>
                <a:gd name="connsiteX1" fmla="*/ 2785660 w 2785660"/>
                <a:gd name="connsiteY1" fmla="*/ 746308 h 1701652"/>
                <a:gd name="connsiteX0" fmla="*/ 0 w 2976160"/>
                <a:gd name="connsiteY0" fmla="*/ 1484362 h 1484362"/>
                <a:gd name="connsiteX1" fmla="*/ 2976160 w 2976160"/>
                <a:gd name="connsiteY1" fmla="*/ 859218 h 1484362"/>
                <a:gd name="connsiteX0" fmla="*/ 0 w 3001560"/>
                <a:gd name="connsiteY0" fmla="*/ 1355417 h 1355417"/>
                <a:gd name="connsiteX1" fmla="*/ 3001560 w 3001560"/>
                <a:gd name="connsiteY1" fmla="*/ 946173 h 1355417"/>
                <a:gd name="connsiteX0" fmla="*/ 0 w 2950760"/>
                <a:gd name="connsiteY0" fmla="*/ 1348176 h 1348176"/>
                <a:gd name="connsiteX1" fmla="*/ 2950760 w 2950760"/>
                <a:gd name="connsiteY1" fmla="*/ 951632 h 1348176"/>
                <a:gd name="connsiteX0" fmla="*/ 0 w 2950760"/>
                <a:gd name="connsiteY0" fmla="*/ 1092673 h 1092673"/>
                <a:gd name="connsiteX1" fmla="*/ 2950760 w 2950760"/>
                <a:gd name="connsiteY1" fmla="*/ 696129 h 1092673"/>
                <a:gd name="connsiteX0" fmla="*/ 0 w 2950760"/>
                <a:gd name="connsiteY0" fmla="*/ 963633 h 963633"/>
                <a:gd name="connsiteX1" fmla="*/ 2950760 w 2950760"/>
                <a:gd name="connsiteY1" fmla="*/ 567089 h 963633"/>
                <a:gd name="connsiteX0" fmla="*/ 0 w 4260202"/>
                <a:gd name="connsiteY0" fmla="*/ 113112 h 3863084"/>
                <a:gd name="connsiteX1" fmla="*/ 4260202 w 4260202"/>
                <a:gd name="connsiteY1" fmla="*/ 3863084 h 3863084"/>
                <a:gd name="connsiteX0" fmla="*/ 0 w 4260202"/>
                <a:gd name="connsiteY0" fmla="*/ 1344 h 3751316"/>
                <a:gd name="connsiteX1" fmla="*/ 4260202 w 4260202"/>
                <a:gd name="connsiteY1" fmla="*/ 3751316 h 3751316"/>
                <a:gd name="connsiteX0" fmla="*/ 0 w 4260202"/>
                <a:gd name="connsiteY0" fmla="*/ 1566 h 3751538"/>
                <a:gd name="connsiteX1" fmla="*/ 4260202 w 4260202"/>
                <a:gd name="connsiteY1" fmla="*/ 3751538 h 3751538"/>
                <a:gd name="connsiteX0" fmla="*/ 0 w 4506421"/>
                <a:gd name="connsiteY0" fmla="*/ 1429 h 3980912"/>
                <a:gd name="connsiteX1" fmla="*/ 4506421 w 4506421"/>
                <a:gd name="connsiteY1" fmla="*/ 3980912 h 3980912"/>
                <a:gd name="connsiteX0" fmla="*/ 0 w 4092323"/>
                <a:gd name="connsiteY0" fmla="*/ 358050 h 848952"/>
                <a:gd name="connsiteX1" fmla="*/ 4092323 w 4092323"/>
                <a:gd name="connsiteY1" fmla="*/ 848952 h 848952"/>
                <a:gd name="connsiteX0" fmla="*/ 0 w 4092323"/>
                <a:gd name="connsiteY0" fmla="*/ 282577 h 773479"/>
                <a:gd name="connsiteX1" fmla="*/ 4092323 w 4092323"/>
                <a:gd name="connsiteY1" fmla="*/ 773479 h 773479"/>
                <a:gd name="connsiteX0" fmla="*/ 0 w 4092323"/>
                <a:gd name="connsiteY0" fmla="*/ 433800 h 924702"/>
                <a:gd name="connsiteX1" fmla="*/ 4092323 w 4092323"/>
                <a:gd name="connsiteY1" fmla="*/ 924702 h 924702"/>
                <a:gd name="connsiteX0" fmla="*/ 0 w 4092323"/>
                <a:gd name="connsiteY0" fmla="*/ 525312 h 1016214"/>
                <a:gd name="connsiteX1" fmla="*/ 4092323 w 4092323"/>
                <a:gd name="connsiteY1" fmla="*/ 1016214 h 1016214"/>
                <a:gd name="connsiteX0" fmla="*/ 0 w 4092323"/>
                <a:gd name="connsiteY0" fmla="*/ 602132 h 1093034"/>
                <a:gd name="connsiteX1" fmla="*/ 4092323 w 4092323"/>
                <a:gd name="connsiteY1" fmla="*/ 1093034 h 1093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92323" h="1093034">
                  <a:moveTo>
                    <a:pt x="0" y="602132"/>
                  </a:moveTo>
                  <a:cubicBezTo>
                    <a:pt x="973607" y="118715"/>
                    <a:pt x="2537457" y="-673928"/>
                    <a:pt x="4092323" y="1093034"/>
                  </a:cubicBezTo>
                </a:path>
              </a:pathLst>
            </a:custGeom>
            <a:noFill/>
            <a:ln>
              <a:gradFill flip="none" rotWithShape="1">
                <a:gsLst>
                  <a:gs pos="50000">
                    <a:srgbClr val="FF0000"/>
                  </a:gs>
                  <a:gs pos="0">
                    <a:srgbClr val="ED7D31"/>
                  </a:gs>
                  <a:gs pos="100000">
                    <a:srgbClr val="ED7D31"/>
                  </a:gs>
                </a:gsLst>
                <a:lin ang="0" scaled="1"/>
                <a:tileRect/>
              </a:gradFill>
            </a:ln>
            <a:effectLst>
              <a:outerShdw blurRad="63500" sx="101000" sy="101000" algn="ctr" rotWithShape="0">
                <a:srgbClr val="89A0EB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Freeform 288">
              <a:extLst>
                <a:ext uri="{FF2B5EF4-FFF2-40B4-BE49-F238E27FC236}">
                  <a16:creationId xmlns:a16="http://schemas.microsoft.com/office/drawing/2014/main" id="{D532FEAE-1EC4-482F-8292-A4A228012AF9}"/>
                </a:ext>
              </a:extLst>
            </p:cNvPr>
            <p:cNvSpPr/>
            <p:nvPr/>
          </p:nvSpPr>
          <p:spPr>
            <a:xfrm>
              <a:off x="2735377" y="3766723"/>
              <a:ext cx="1695976" cy="298136"/>
            </a:xfrm>
            <a:custGeom>
              <a:avLst/>
              <a:gdLst>
                <a:gd name="connsiteX0" fmla="*/ 0 w 3712191"/>
                <a:gd name="connsiteY0" fmla="*/ 272955 h 272955"/>
                <a:gd name="connsiteX1" fmla="*/ 3712191 w 3712191"/>
                <a:gd name="connsiteY1" fmla="*/ 0 h 272955"/>
                <a:gd name="connsiteX0" fmla="*/ 0 w 4612944"/>
                <a:gd name="connsiteY0" fmla="*/ 0 h 1187355"/>
                <a:gd name="connsiteX1" fmla="*/ 4612944 w 4612944"/>
                <a:gd name="connsiteY1" fmla="*/ 1187355 h 1187355"/>
                <a:gd name="connsiteX0" fmla="*/ 0 w 3903260"/>
                <a:gd name="connsiteY0" fmla="*/ 40944 h 40944"/>
                <a:gd name="connsiteX1" fmla="*/ 3903260 w 3903260"/>
                <a:gd name="connsiteY1" fmla="*/ 0 h 40944"/>
                <a:gd name="connsiteX0" fmla="*/ 0 w 3903260"/>
                <a:gd name="connsiteY0" fmla="*/ 499030 h 499030"/>
                <a:gd name="connsiteX1" fmla="*/ 3903260 w 3903260"/>
                <a:gd name="connsiteY1" fmla="*/ 458086 h 499030"/>
                <a:gd name="connsiteX0" fmla="*/ 0 w 3903260"/>
                <a:gd name="connsiteY0" fmla="*/ 1101179 h 1101179"/>
                <a:gd name="connsiteX1" fmla="*/ 3903260 w 3903260"/>
                <a:gd name="connsiteY1" fmla="*/ 1060235 h 1101179"/>
                <a:gd name="connsiteX0" fmla="*/ 0 w 3903260"/>
                <a:gd name="connsiteY0" fmla="*/ 1285470 h 1285470"/>
                <a:gd name="connsiteX1" fmla="*/ 3903260 w 3903260"/>
                <a:gd name="connsiteY1" fmla="*/ 1244526 h 1285470"/>
                <a:gd name="connsiteX0" fmla="*/ 0 w 2772960"/>
                <a:gd name="connsiteY0" fmla="*/ 1892142 h 1892142"/>
                <a:gd name="connsiteX1" fmla="*/ 2772960 w 2772960"/>
                <a:gd name="connsiteY1" fmla="*/ 873298 h 1892142"/>
                <a:gd name="connsiteX0" fmla="*/ 0 w 2772960"/>
                <a:gd name="connsiteY0" fmla="*/ 1745980 h 1745980"/>
                <a:gd name="connsiteX1" fmla="*/ 2772960 w 2772960"/>
                <a:gd name="connsiteY1" fmla="*/ 727136 h 1745980"/>
                <a:gd name="connsiteX0" fmla="*/ 0 w 2785660"/>
                <a:gd name="connsiteY0" fmla="*/ 1701652 h 1701652"/>
                <a:gd name="connsiteX1" fmla="*/ 2785660 w 2785660"/>
                <a:gd name="connsiteY1" fmla="*/ 746308 h 1701652"/>
                <a:gd name="connsiteX0" fmla="*/ 0 w 2976160"/>
                <a:gd name="connsiteY0" fmla="*/ 1484362 h 1484362"/>
                <a:gd name="connsiteX1" fmla="*/ 2976160 w 2976160"/>
                <a:gd name="connsiteY1" fmla="*/ 859218 h 1484362"/>
                <a:gd name="connsiteX0" fmla="*/ 0 w 3001560"/>
                <a:gd name="connsiteY0" fmla="*/ 1355417 h 1355417"/>
                <a:gd name="connsiteX1" fmla="*/ 3001560 w 3001560"/>
                <a:gd name="connsiteY1" fmla="*/ 946173 h 1355417"/>
                <a:gd name="connsiteX0" fmla="*/ 0 w 2950760"/>
                <a:gd name="connsiteY0" fmla="*/ 1348176 h 1348176"/>
                <a:gd name="connsiteX1" fmla="*/ 2950760 w 2950760"/>
                <a:gd name="connsiteY1" fmla="*/ 951632 h 1348176"/>
                <a:gd name="connsiteX0" fmla="*/ 0 w 2950760"/>
                <a:gd name="connsiteY0" fmla="*/ 1092673 h 1092673"/>
                <a:gd name="connsiteX1" fmla="*/ 2950760 w 2950760"/>
                <a:gd name="connsiteY1" fmla="*/ 696129 h 1092673"/>
                <a:gd name="connsiteX0" fmla="*/ 0 w 2950760"/>
                <a:gd name="connsiteY0" fmla="*/ 963633 h 963633"/>
                <a:gd name="connsiteX1" fmla="*/ 2950760 w 2950760"/>
                <a:gd name="connsiteY1" fmla="*/ 567089 h 963633"/>
                <a:gd name="connsiteX0" fmla="*/ 0 w 4260202"/>
                <a:gd name="connsiteY0" fmla="*/ 113112 h 3863084"/>
                <a:gd name="connsiteX1" fmla="*/ 4260202 w 4260202"/>
                <a:gd name="connsiteY1" fmla="*/ 3863084 h 3863084"/>
                <a:gd name="connsiteX0" fmla="*/ 0 w 4260202"/>
                <a:gd name="connsiteY0" fmla="*/ 1344 h 3751316"/>
                <a:gd name="connsiteX1" fmla="*/ 4260202 w 4260202"/>
                <a:gd name="connsiteY1" fmla="*/ 3751316 h 3751316"/>
                <a:gd name="connsiteX0" fmla="*/ 0 w 4260202"/>
                <a:gd name="connsiteY0" fmla="*/ 1566 h 3751538"/>
                <a:gd name="connsiteX1" fmla="*/ 4260202 w 4260202"/>
                <a:gd name="connsiteY1" fmla="*/ 3751538 h 3751538"/>
                <a:gd name="connsiteX0" fmla="*/ 0 w 4506421"/>
                <a:gd name="connsiteY0" fmla="*/ 1429 h 3980912"/>
                <a:gd name="connsiteX1" fmla="*/ 4506421 w 4506421"/>
                <a:gd name="connsiteY1" fmla="*/ 3980912 h 3980912"/>
                <a:gd name="connsiteX0" fmla="*/ 0 w 4092323"/>
                <a:gd name="connsiteY0" fmla="*/ 358050 h 848952"/>
                <a:gd name="connsiteX1" fmla="*/ 4092323 w 4092323"/>
                <a:gd name="connsiteY1" fmla="*/ 848952 h 848952"/>
                <a:gd name="connsiteX0" fmla="*/ 0 w 4092323"/>
                <a:gd name="connsiteY0" fmla="*/ 282577 h 773479"/>
                <a:gd name="connsiteX1" fmla="*/ 4092323 w 4092323"/>
                <a:gd name="connsiteY1" fmla="*/ 773479 h 773479"/>
                <a:gd name="connsiteX0" fmla="*/ 0 w 4092323"/>
                <a:gd name="connsiteY0" fmla="*/ 433800 h 924702"/>
                <a:gd name="connsiteX1" fmla="*/ 4092323 w 4092323"/>
                <a:gd name="connsiteY1" fmla="*/ 924702 h 924702"/>
                <a:gd name="connsiteX0" fmla="*/ 0 w 4092323"/>
                <a:gd name="connsiteY0" fmla="*/ 525312 h 1016214"/>
                <a:gd name="connsiteX1" fmla="*/ 4092323 w 4092323"/>
                <a:gd name="connsiteY1" fmla="*/ 1016214 h 1016214"/>
                <a:gd name="connsiteX0" fmla="*/ 0 w 4092323"/>
                <a:gd name="connsiteY0" fmla="*/ 602132 h 1093034"/>
                <a:gd name="connsiteX1" fmla="*/ 4092323 w 4092323"/>
                <a:gd name="connsiteY1" fmla="*/ 1093034 h 1093034"/>
                <a:gd name="connsiteX0" fmla="*/ 0 w 4438131"/>
                <a:gd name="connsiteY0" fmla="*/ 422489 h 1281543"/>
                <a:gd name="connsiteX1" fmla="*/ 4438131 w 4438131"/>
                <a:gd name="connsiteY1" fmla="*/ 1281543 h 1281543"/>
                <a:gd name="connsiteX0" fmla="*/ 0 w 3832967"/>
                <a:gd name="connsiteY0" fmla="*/ 602135 h 1093034"/>
                <a:gd name="connsiteX1" fmla="*/ 3832967 w 3832967"/>
                <a:gd name="connsiteY1" fmla="*/ 1093034 h 1093034"/>
                <a:gd name="connsiteX0" fmla="*/ 0 w 3832967"/>
                <a:gd name="connsiteY0" fmla="*/ 319189 h 810088"/>
                <a:gd name="connsiteX1" fmla="*/ 3832967 w 3832967"/>
                <a:gd name="connsiteY1" fmla="*/ 810088 h 810088"/>
                <a:gd name="connsiteX0" fmla="*/ 0 w 3832967"/>
                <a:gd name="connsiteY0" fmla="*/ 382354 h 873253"/>
                <a:gd name="connsiteX1" fmla="*/ 3832967 w 3832967"/>
                <a:gd name="connsiteY1" fmla="*/ 873253 h 873253"/>
                <a:gd name="connsiteX0" fmla="*/ 0 w 3832967"/>
                <a:gd name="connsiteY0" fmla="*/ 371777 h 862676"/>
                <a:gd name="connsiteX1" fmla="*/ 3832967 w 3832967"/>
                <a:gd name="connsiteY1" fmla="*/ 862676 h 862676"/>
                <a:gd name="connsiteX0" fmla="*/ 0 w 3832967"/>
                <a:gd name="connsiteY0" fmla="*/ 312386 h 803285"/>
                <a:gd name="connsiteX1" fmla="*/ 3832967 w 3832967"/>
                <a:gd name="connsiteY1" fmla="*/ 803285 h 803285"/>
                <a:gd name="connsiteX0" fmla="*/ 0 w 3768128"/>
                <a:gd name="connsiteY0" fmla="*/ 334952 h 752220"/>
                <a:gd name="connsiteX1" fmla="*/ 3768128 w 3768128"/>
                <a:gd name="connsiteY1" fmla="*/ 752220 h 752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68128" h="752220">
                  <a:moveTo>
                    <a:pt x="0" y="334952"/>
                  </a:moveTo>
                  <a:cubicBezTo>
                    <a:pt x="1557157" y="-271182"/>
                    <a:pt x="2731971" y="-8450"/>
                    <a:pt x="3768128" y="752220"/>
                  </a:cubicBezTo>
                </a:path>
              </a:pathLst>
            </a:custGeom>
            <a:noFill/>
            <a:ln>
              <a:gradFill flip="none" rotWithShape="1">
                <a:gsLst>
                  <a:gs pos="50000">
                    <a:srgbClr val="FF0000"/>
                  </a:gs>
                  <a:gs pos="0">
                    <a:srgbClr val="ED7D31"/>
                  </a:gs>
                  <a:gs pos="100000">
                    <a:srgbClr val="ED7D31"/>
                  </a:gs>
                </a:gsLst>
                <a:lin ang="0" scaled="1"/>
                <a:tileRect/>
              </a:gradFill>
            </a:ln>
            <a:effectLst>
              <a:outerShdw blurRad="63500" sx="101000" sy="101000" algn="ctr" rotWithShape="0">
                <a:srgbClr val="89A0EB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0" name="Gruppo 329">
            <a:extLst>
              <a:ext uri="{FF2B5EF4-FFF2-40B4-BE49-F238E27FC236}">
                <a16:creationId xmlns:a16="http://schemas.microsoft.com/office/drawing/2014/main" id="{914AC062-C88A-4014-A2DF-5AA252C7E82C}"/>
              </a:ext>
            </a:extLst>
          </p:cNvPr>
          <p:cNvGrpSpPr/>
          <p:nvPr/>
        </p:nvGrpSpPr>
        <p:grpSpPr>
          <a:xfrm>
            <a:off x="9555716" y="4552486"/>
            <a:ext cx="2452385" cy="2178879"/>
            <a:chOff x="5572072" y="3978454"/>
            <a:chExt cx="2879695" cy="2558533"/>
          </a:xfrm>
        </p:grpSpPr>
        <p:grpSp>
          <p:nvGrpSpPr>
            <p:cNvPr id="331" name="Gruppo 330">
              <a:extLst>
                <a:ext uri="{FF2B5EF4-FFF2-40B4-BE49-F238E27FC236}">
                  <a16:creationId xmlns:a16="http://schemas.microsoft.com/office/drawing/2014/main" id="{4FE6191B-CB62-436D-9457-85614FB495D0}"/>
                </a:ext>
              </a:extLst>
            </p:cNvPr>
            <p:cNvGrpSpPr/>
            <p:nvPr/>
          </p:nvGrpSpPr>
          <p:grpSpPr>
            <a:xfrm>
              <a:off x="5572072" y="3978454"/>
              <a:ext cx="2879695" cy="2558533"/>
              <a:chOff x="5572073" y="3978454"/>
              <a:chExt cx="2150552" cy="1910709"/>
            </a:xfrm>
          </p:grpSpPr>
          <p:sp>
            <p:nvSpPr>
              <p:cNvPr id="334" name="Freeform 11">
                <a:extLst>
                  <a:ext uri="{FF2B5EF4-FFF2-40B4-BE49-F238E27FC236}">
                    <a16:creationId xmlns:a16="http://schemas.microsoft.com/office/drawing/2014/main" id="{87CF959C-D4DF-4C01-8C18-1591B44F3A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3687" y="4087195"/>
                <a:ext cx="2098938" cy="1801968"/>
              </a:xfrm>
              <a:custGeom>
                <a:avLst/>
                <a:gdLst>
                  <a:gd name="T0" fmla="*/ 166 w 206"/>
                  <a:gd name="T1" fmla="*/ 22 h 147"/>
                  <a:gd name="T2" fmla="*/ 176 w 206"/>
                  <a:gd name="T3" fmla="*/ 46 h 147"/>
                  <a:gd name="T4" fmla="*/ 172 w 206"/>
                  <a:gd name="T5" fmla="*/ 54 h 147"/>
                  <a:gd name="T6" fmla="*/ 180 w 206"/>
                  <a:gd name="T7" fmla="*/ 68 h 147"/>
                  <a:gd name="T8" fmla="*/ 199 w 206"/>
                  <a:gd name="T9" fmla="*/ 79 h 147"/>
                  <a:gd name="T10" fmla="*/ 197 w 206"/>
                  <a:gd name="T11" fmla="*/ 104 h 147"/>
                  <a:gd name="T12" fmla="*/ 192 w 206"/>
                  <a:gd name="T13" fmla="*/ 117 h 147"/>
                  <a:gd name="T14" fmla="*/ 190 w 206"/>
                  <a:gd name="T15" fmla="*/ 120 h 147"/>
                  <a:gd name="T16" fmla="*/ 175 w 206"/>
                  <a:gd name="T17" fmla="*/ 121 h 147"/>
                  <a:gd name="T18" fmla="*/ 176 w 206"/>
                  <a:gd name="T19" fmla="*/ 132 h 147"/>
                  <a:gd name="T20" fmla="*/ 171 w 206"/>
                  <a:gd name="T21" fmla="*/ 138 h 147"/>
                  <a:gd name="T22" fmla="*/ 164 w 206"/>
                  <a:gd name="T23" fmla="*/ 139 h 147"/>
                  <a:gd name="T24" fmla="*/ 152 w 206"/>
                  <a:gd name="T25" fmla="*/ 118 h 147"/>
                  <a:gd name="T26" fmla="*/ 129 w 206"/>
                  <a:gd name="T27" fmla="*/ 93 h 147"/>
                  <a:gd name="T28" fmla="*/ 115 w 206"/>
                  <a:gd name="T29" fmla="*/ 87 h 147"/>
                  <a:gd name="T30" fmla="*/ 125 w 206"/>
                  <a:gd name="T31" fmla="*/ 107 h 147"/>
                  <a:gd name="T32" fmla="*/ 144 w 206"/>
                  <a:gd name="T33" fmla="*/ 117 h 147"/>
                  <a:gd name="T34" fmla="*/ 142 w 206"/>
                  <a:gd name="T35" fmla="*/ 120 h 147"/>
                  <a:gd name="T36" fmla="*/ 135 w 206"/>
                  <a:gd name="T37" fmla="*/ 131 h 147"/>
                  <a:gd name="T38" fmla="*/ 134 w 206"/>
                  <a:gd name="T39" fmla="*/ 130 h 147"/>
                  <a:gd name="T40" fmla="*/ 105 w 206"/>
                  <a:gd name="T41" fmla="*/ 99 h 147"/>
                  <a:gd name="T42" fmla="*/ 73 w 206"/>
                  <a:gd name="T43" fmla="*/ 100 h 147"/>
                  <a:gd name="T44" fmla="*/ 60 w 206"/>
                  <a:gd name="T45" fmla="*/ 114 h 147"/>
                  <a:gd name="T46" fmla="*/ 36 w 206"/>
                  <a:gd name="T47" fmla="*/ 142 h 147"/>
                  <a:gd name="T48" fmla="*/ 15 w 206"/>
                  <a:gd name="T49" fmla="*/ 141 h 147"/>
                  <a:gd name="T50" fmla="*/ 3 w 206"/>
                  <a:gd name="T51" fmla="*/ 135 h 147"/>
                  <a:gd name="T52" fmla="*/ 3 w 206"/>
                  <a:gd name="T53" fmla="*/ 107 h 147"/>
                  <a:gd name="T54" fmla="*/ 36 w 206"/>
                  <a:gd name="T55" fmla="*/ 101 h 147"/>
                  <a:gd name="T56" fmla="*/ 32 w 206"/>
                  <a:gd name="T57" fmla="*/ 72 h 147"/>
                  <a:gd name="T58" fmla="*/ 26 w 206"/>
                  <a:gd name="T59" fmla="*/ 67 h 147"/>
                  <a:gd name="T60" fmla="*/ 41 w 206"/>
                  <a:gd name="T61" fmla="*/ 61 h 147"/>
                  <a:gd name="T62" fmla="*/ 59 w 206"/>
                  <a:gd name="T63" fmla="*/ 53 h 147"/>
                  <a:gd name="T64" fmla="*/ 78 w 206"/>
                  <a:gd name="T65" fmla="*/ 34 h 147"/>
                  <a:gd name="T66" fmla="*/ 96 w 206"/>
                  <a:gd name="T67" fmla="*/ 22 h 147"/>
                  <a:gd name="T68" fmla="*/ 101 w 206"/>
                  <a:gd name="T69" fmla="*/ 1 h 147"/>
                  <a:gd name="T70" fmla="*/ 106 w 206"/>
                  <a:gd name="T71" fmla="*/ 9 h 147"/>
                  <a:gd name="T72" fmla="*/ 101 w 206"/>
                  <a:gd name="T73" fmla="*/ 21 h 147"/>
                  <a:gd name="T74" fmla="*/ 123 w 206"/>
                  <a:gd name="T75" fmla="*/ 27 h 147"/>
                  <a:gd name="T76" fmla="*/ 151 w 206"/>
                  <a:gd name="T77" fmla="*/ 22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06" h="147">
                    <a:moveTo>
                      <a:pt x="154" y="22"/>
                    </a:moveTo>
                    <a:cubicBezTo>
                      <a:pt x="158" y="22"/>
                      <a:pt x="162" y="22"/>
                      <a:pt x="166" y="22"/>
                    </a:cubicBezTo>
                    <a:cubicBezTo>
                      <a:pt x="173" y="22"/>
                      <a:pt x="177" y="27"/>
                      <a:pt x="175" y="34"/>
                    </a:cubicBezTo>
                    <a:cubicBezTo>
                      <a:pt x="174" y="38"/>
                      <a:pt x="173" y="42"/>
                      <a:pt x="176" y="46"/>
                    </a:cubicBezTo>
                    <a:cubicBezTo>
                      <a:pt x="177" y="48"/>
                      <a:pt x="177" y="50"/>
                      <a:pt x="174" y="52"/>
                    </a:cubicBezTo>
                    <a:cubicBezTo>
                      <a:pt x="173" y="53"/>
                      <a:pt x="173" y="53"/>
                      <a:pt x="172" y="54"/>
                    </a:cubicBezTo>
                    <a:cubicBezTo>
                      <a:pt x="170" y="58"/>
                      <a:pt x="168" y="62"/>
                      <a:pt x="170" y="66"/>
                    </a:cubicBezTo>
                    <a:cubicBezTo>
                      <a:pt x="172" y="70"/>
                      <a:pt x="177" y="68"/>
                      <a:pt x="180" y="68"/>
                    </a:cubicBezTo>
                    <a:cubicBezTo>
                      <a:pt x="181" y="68"/>
                      <a:pt x="182" y="68"/>
                      <a:pt x="183" y="67"/>
                    </a:cubicBezTo>
                    <a:cubicBezTo>
                      <a:pt x="193" y="66"/>
                      <a:pt x="198" y="69"/>
                      <a:pt x="199" y="79"/>
                    </a:cubicBezTo>
                    <a:cubicBezTo>
                      <a:pt x="200" y="84"/>
                      <a:pt x="200" y="87"/>
                      <a:pt x="206" y="85"/>
                    </a:cubicBezTo>
                    <a:cubicBezTo>
                      <a:pt x="201" y="91"/>
                      <a:pt x="201" y="99"/>
                      <a:pt x="197" y="104"/>
                    </a:cubicBezTo>
                    <a:cubicBezTo>
                      <a:pt x="196" y="105"/>
                      <a:pt x="196" y="106"/>
                      <a:pt x="196" y="107"/>
                    </a:cubicBezTo>
                    <a:cubicBezTo>
                      <a:pt x="198" y="114"/>
                      <a:pt x="198" y="114"/>
                      <a:pt x="192" y="117"/>
                    </a:cubicBezTo>
                    <a:cubicBezTo>
                      <a:pt x="191" y="118"/>
                      <a:pt x="191" y="119"/>
                      <a:pt x="190" y="120"/>
                    </a:cubicBezTo>
                    <a:cubicBezTo>
                      <a:pt x="190" y="120"/>
                      <a:pt x="190" y="120"/>
                      <a:pt x="190" y="120"/>
                    </a:cubicBezTo>
                    <a:cubicBezTo>
                      <a:pt x="185" y="117"/>
                      <a:pt x="180" y="112"/>
                      <a:pt x="175" y="120"/>
                    </a:cubicBezTo>
                    <a:cubicBezTo>
                      <a:pt x="175" y="120"/>
                      <a:pt x="175" y="121"/>
                      <a:pt x="175" y="121"/>
                    </a:cubicBezTo>
                    <a:cubicBezTo>
                      <a:pt x="171" y="123"/>
                      <a:pt x="170" y="126"/>
                      <a:pt x="173" y="129"/>
                    </a:cubicBezTo>
                    <a:cubicBezTo>
                      <a:pt x="174" y="130"/>
                      <a:pt x="175" y="131"/>
                      <a:pt x="176" y="132"/>
                    </a:cubicBezTo>
                    <a:cubicBezTo>
                      <a:pt x="178" y="133"/>
                      <a:pt x="178" y="135"/>
                      <a:pt x="175" y="135"/>
                    </a:cubicBezTo>
                    <a:cubicBezTo>
                      <a:pt x="173" y="135"/>
                      <a:pt x="170" y="134"/>
                      <a:pt x="171" y="138"/>
                    </a:cubicBezTo>
                    <a:cubicBezTo>
                      <a:pt x="171" y="140"/>
                      <a:pt x="170" y="141"/>
                      <a:pt x="168" y="141"/>
                    </a:cubicBezTo>
                    <a:cubicBezTo>
                      <a:pt x="167" y="141"/>
                      <a:pt x="165" y="141"/>
                      <a:pt x="164" y="139"/>
                    </a:cubicBezTo>
                    <a:cubicBezTo>
                      <a:pt x="163" y="131"/>
                      <a:pt x="158" y="126"/>
                      <a:pt x="154" y="121"/>
                    </a:cubicBezTo>
                    <a:cubicBezTo>
                      <a:pt x="153" y="120"/>
                      <a:pt x="152" y="119"/>
                      <a:pt x="152" y="118"/>
                    </a:cubicBezTo>
                    <a:cubicBezTo>
                      <a:pt x="154" y="107"/>
                      <a:pt x="145" y="104"/>
                      <a:pt x="138" y="100"/>
                    </a:cubicBezTo>
                    <a:cubicBezTo>
                      <a:pt x="134" y="98"/>
                      <a:pt x="131" y="96"/>
                      <a:pt x="129" y="93"/>
                    </a:cubicBezTo>
                    <a:cubicBezTo>
                      <a:pt x="127" y="88"/>
                      <a:pt x="120" y="90"/>
                      <a:pt x="119" y="85"/>
                    </a:cubicBezTo>
                    <a:cubicBezTo>
                      <a:pt x="117" y="85"/>
                      <a:pt x="116" y="86"/>
                      <a:pt x="115" y="87"/>
                    </a:cubicBezTo>
                    <a:cubicBezTo>
                      <a:pt x="115" y="90"/>
                      <a:pt x="113" y="93"/>
                      <a:pt x="116" y="95"/>
                    </a:cubicBezTo>
                    <a:cubicBezTo>
                      <a:pt x="121" y="98"/>
                      <a:pt x="122" y="103"/>
                      <a:pt x="125" y="107"/>
                    </a:cubicBezTo>
                    <a:cubicBezTo>
                      <a:pt x="129" y="111"/>
                      <a:pt x="134" y="111"/>
                      <a:pt x="138" y="115"/>
                    </a:cubicBezTo>
                    <a:cubicBezTo>
                      <a:pt x="140" y="116"/>
                      <a:pt x="142" y="116"/>
                      <a:pt x="144" y="117"/>
                    </a:cubicBezTo>
                    <a:cubicBezTo>
                      <a:pt x="144" y="118"/>
                      <a:pt x="145" y="119"/>
                      <a:pt x="145" y="119"/>
                    </a:cubicBezTo>
                    <a:cubicBezTo>
                      <a:pt x="144" y="121"/>
                      <a:pt x="143" y="120"/>
                      <a:pt x="142" y="120"/>
                    </a:cubicBezTo>
                    <a:cubicBezTo>
                      <a:pt x="138" y="119"/>
                      <a:pt x="135" y="120"/>
                      <a:pt x="138" y="125"/>
                    </a:cubicBezTo>
                    <a:cubicBezTo>
                      <a:pt x="139" y="128"/>
                      <a:pt x="136" y="129"/>
                      <a:pt x="135" y="131"/>
                    </a:cubicBezTo>
                    <a:cubicBezTo>
                      <a:pt x="135" y="132"/>
                      <a:pt x="134" y="132"/>
                      <a:pt x="134" y="132"/>
                    </a:cubicBezTo>
                    <a:cubicBezTo>
                      <a:pt x="133" y="132"/>
                      <a:pt x="133" y="131"/>
                      <a:pt x="134" y="130"/>
                    </a:cubicBezTo>
                    <a:cubicBezTo>
                      <a:pt x="135" y="122"/>
                      <a:pt x="129" y="118"/>
                      <a:pt x="124" y="116"/>
                    </a:cubicBezTo>
                    <a:cubicBezTo>
                      <a:pt x="116" y="112"/>
                      <a:pt x="109" y="107"/>
                      <a:pt x="105" y="99"/>
                    </a:cubicBezTo>
                    <a:cubicBezTo>
                      <a:pt x="101" y="93"/>
                      <a:pt x="98" y="92"/>
                      <a:pt x="92" y="96"/>
                    </a:cubicBezTo>
                    <a:cubicBezTo>
                      <a:pt x="86" y="101"/>
                      <a:pt x="81" y="103"/>
                      <a:pt x="73" y="100"/>
                    </a:cubicBezTo>
                    <a:cubicBezTo>
                      <a:pt x="69" y="99"/>
                      <a:pt x="66" y="100"/>
                      <a:pt x="66" y="105"/>
                    </a:cubicBezTo>
                    <a:cubicBezTo>
                      <a:pt x="67" y="110"/>
                      <a:pt x="64" y="112"/>
                      <a:pt x="60" y="114"/>
                    </a:cubicBezTo>
                    <a:cubicBezTo>
                      <a:pt x="53" y="116"/>
                      <a:pt x="49" y="120"/>
                      <a:pt x="49" y="129"/>
                    </a:cubicBezTo>
                    <a:cubicBezTo>
                      <a:pt x="49" y="133"/>
                      <a:pt x="42" y="140"/>
                      <a:pt x="36" y="142"/>
                    </a:cubicBezTo>
                    <a:cubicBezTo>
                      <a:pt x="33" y="143"/>
                      <a:pt x="29" y="142"/>
                      <a:pt x="27" y="144"/>
                    </a:cubicBezTo>
                    <a:cubicBezTo>
                      <a:pt x="22" y="146"/>
                      <a:pt x="18" y="147"/>
                      <a:pt x="15" y="141"/>
                    </a:cubicBezTo>
                    <a:cubicBezTo>
                      <a:pt x="15" y="140"/>
                      <a:pt x="13" y="140"/>
                      <a:pt x="12" y="140"/>
                    </a:cubicBezTo>
                    <a:cubicBezTo>
                      <a:pt x="8" y="139"/>
                      <a:pt x="2" y="143"/>
                      <a:pt x="3" y="135"/>
                    </a:cubicBezTo>
                    <a:cubicBezTo>
                      <a:pt x="3" y="132"/>
                      <a:pt x="0" y="129"/>
                      <a:pt x="2" y="124"/>
                    </a:cubicBezTo>
                    <a:cubicBezTo>
                      <a:pt x="4" y="119"/>
                      <a:pt x="3" y="113"/>
                      <a:pt x="3" y="107"/>
                    </a:cubicBezTo>
                    <a:cubicBezTo>
                      <a:pt x="2" y="102"/>
                      <a:pt x="5" y="98"/>
                      <a:pt x="10" y="99"/>
                    </a:cubicBezTo>
                    <a:cubicBezTo>
                      <a:pt x="19" y="99"/>
                      <a:pt x="28" y="100"/>
                      <a:pt x="36" y="101"/>
                    </a:cubicBezTo>
                    <a:cubicBezTo>
                      <a:pt x="40" y="101"/>
                      <a:pt x="42" y="99"/>
                      <a:pt x="44" y="96"/>
                    </a:cubicBezTo>
                    <a:cubicBezTo>
                      <a:pt x="47" y="87"/>
                      <a:pt x="43" y="76"/>
                      <a:pt x="32" y="72"/>
                    </a:cubicBezTo>
                    <a:cubicBezTo>
                      <a:pt x="32" y="72"/>
                      <a:pt x="32" y="72"/>
                      <a:pt x="32" y="72"/>
                    </a:cubicBezTo>
                    <a:cubicBezTo>
                      <a:pt x="29" y="71"/>
                      <a:pt x="26" y="70"/>
                      <a:pt x="26" y="67"/>
                    </a:cubicBezTo>
                    <a:cubicBezTo>
                      <a:pt x="27" y="64"/>
                      <a:pt x="31" y="64"/>
                      <a:pt x="34" y="65"/>
                    </a:cubicBezTo>
                    <a:cubicBezTo>
                      <a:pt x="38" y="66"/>
                      <a:pt x="41" y="67"/>
                      <a:pt x="41" y="61"/>
                    </a:cubicBezTo>
                    <a:cubicBezTo>
                      <a:pt x="41" y="59"/>
                      <a:pt x="43" y="59"/>
                      <a:pt x="44" y="59"/>
                    </a:cubicBezTo>
                    <a:cubicBezTo>
                      <a:pt x="51" y="61"/>
                      <a:pt x="55" y="58"/>
                      <a:pt x="59" y="53"/>
                    </a:cubicBezTo>
                    <a:cubicBezTo>
                      <a:pt x="59" y="52"/>
                      <a:pt x="59" y="51"/>
                      <a:pt x="60" y="50"/>
                    </a:cubicBezTo>
                    <a:cubicBezTo>
                      <a:pt x="69" y="48"/>
                      <a:pt x="73" y="40"/>
                      <a:pt x="78" y="34"/>
                    </a:cubicBezTo>
                    <a:cubicBezTo>
                      <a:pt x="81" y="30"/>
                      <a:pt x="87" y="30"/>
                      <a:pt x="91" y="29"/>
                    </a:cubicBezTo>
                    <a:cubicBezTo>
                      <a:pt x="97" y="29"/>
                      <a:pt x="97" y="26"/>
                      <a:pt x="96" y="22"/>
                    </a:cubicBezTo>
                    <a:cubicBezTo>
                      <a:pt x="95" y="20"/>
                      <a:pt x="94" y="17"/>
                      <a:pt x="93" y="15"/>
                    </a:cubicBezTo>
                    <a:cubicBezTo>
                      <a:pt x="91" y="8"/>
                      <a:pt x="94" y="3"/>
                      <a:pt x="101" y="1"/>
                    </a:cubicBezTo>
                    <a:cubicBezTo>
                      <a:pt x="101" y="1"/>
                      <a:pt x="102" y="0"/>
                      <a:pt x="103" y="1"/>
                    </a:cubicBezTo>
                    <a:cubicBezTo>
                      <a:pt x="103" y="4"/>
                      <a:pt x="103" y="7"/>
                      <a:pt x="106" y="9"/>
                    </a:cubicBezTo>
                    <a:cubicBezTo>
                      <a:pt x="105" y="10"/>
                      <a:pt x="104" y="11"/>
                      <a:pt x="103" y="12"/>
                    </a:cubicBezTo>
                    <a:cubicBezTo>
                      <a:pt x="101" y="15"/>
                      <a:pt x="99" y="17"/>
                      <a:pt x="101" y="21"/>
                    </a:cubicBezTo>
                    <a:cubicBezTo>
                      <a:pt x="103" y="24"/>
                      <a:pt x="107" y="26"/>
                      <a:pt x="110" y="26"/>
                    </a:cubicBezTo>
                    <a:cubicBezTo>
                      <a:pt x="115" y="25"/>
                      <a:pt x="119" y="23"/>
                      <a:pt x="123" y="27"/>
                    </a:cubicBezTo>
                    <a:cubicBezTo>
                      <a:pt x="125" y="28"/>
                      <a:pt x="130" y="25"/>
                      <a:pt x="133" y="24"/>
                    </a:cubicBezTo>
                    <a:cubicBezTo>
                      <a:pt x="139" y="21"/>
                      <a:pt x="145" y="19"/>
                      <a:pt x="151" y="22"/>
                    </a:cubicBezTo>
                    <a:cubicBezTo>
                      <a:pt x="152" y="23"/>
                      <a:pt x="153" y="22"/>
                      <a:pt x="154" y="22"/>
                    </a:cubicBezTo>
                    <a:close/>
                  </a:path>
                </a:pathLst>
              </a:custGeom>
              <a:gradFill flip="none" rotWithShape="1">
                <a:gsLst>
                  <a:gs pos="52300">
                    <a:srgbClr val="5270CE"/>
                  </a:gs>
                  <a:gs pos="100000">
                    <a:srgbClr val="01244B"/>
                  </a:gs>
                  <a:gs pos="0">
                    <a:srgbClr val="01244B"/>
                  </a:gs>
                </a:gsLst>
                <a:lin ang="5400000" scaled="1"/>
                <a:tileRect/>
              </a:gradFill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5" name="Freeform 20">
                <a:extLst>
                  <a:ext uri="{FF2B5EF4-FFF2-40B4-BE49-F238E27FC236}">
                    <a16:creationId xmlns:a16="http://schemas.microsoft.com/office/drawing/2014/main" id="{68F30A97-232A-412C-A23C-74F9A9FCBC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7127" y="3978454"/>
                <a:ext cx="447315" cy="771534"/>
              </a:xfrm>
              <a:custGeom>
                <a:avLst/>
                <a:gdLst>
                  <a:gd name="T0" fmla="*/ 18 w 44"/>
                  <a:gd name="T1" fmla="*/ 61 h 63"/>
                  <a:gd name="T2" fmla="*/ 10 w 44"/>
                  <a:gd name="T3" fmla="*/ 63 h 63"/>
                  <a:gd name="T4" fmla="*/ 8 w 44"/>
                  <a:gd name="T5" fmla="*/ 63 h 63"/>
                  <a:gd name="T6" fmla="*/ 8 w 44"/>
                  <a:gd name="T7" fmla="*/ 61 h 63"/>
                  <a:gd name="T8" fmla="*/ 12 w 44"/>
                  <a:gd name="T9" fmla="*/ 57 h 63"/>
                  <a:gd name="T10" fmla="*/ 16 w 44"/>
                  <a:gd name="T11" fmla="*/ 55 h 63"/>
                  <a:gd name="T12" fmla="*/ 11 w 44"/>
                  <a:gd name="T13" fmla="*/ 53 h 63"/>
                  <a:gd name="T14" fmla="*/ 10 w 44"/>
                  <a:gd name="T15" fmla="*/ 49 h 63"/>
                  <a:gd name="T16" fmla="*/ 11 w 44"/>
                  <a:gd name="T17" fmla="*/ 45 h 63"/>
                  <a:gd name="T18" fmla="*/ 13 w 44"/>
                  <a:gd name="T19" fmla="*/ 41 h 63"/>
                  <a:gd name="T20" fmla="*/ 18 w 44"/>
                  <a:gd name="T21" fmla="*/ 36 h 63"/>
                  <a:gd name="T22" fmla="*/ 12 w 44"/>
                  <a:gd name="T23" fmla="*/ 31 h 63"/>
                  <a:gd name="T24" fmla="*/ 8 w 44"/>
                  <a:gd name="T25" fmla="*/ 25 h 63"/>
                  <a:gd name="T26" fmla="*/ 5 w 44"/>
                  <a:gd name="T27" fmla="*/ 22 h 63"/>
                  <a:gd name="T28" fmla="*/ 4 w 44"/>
                  <a:gd name="T29" fmla="*/ 19 h 63"/>
                  <a:gd name="T30" fmla="*/ 6 w 44"/>
                  <a:gd name="T31" fmla="*/ 3 h 63"/>
                  <a:gd name="T32" fmla="*/ 12 w 44"/>
                  <a:gd name="T33" fmla="*/ 0 h 63"/>
                  <a:gd name="T34" fmla="*/ 15 w 44"/>
                  <a:gd name="T35" fmla="*/ 1 h 63"/>
                  <a:gd name="T36" fmla="*/ 14 w 44"/>
                  <a:gd name="T37" fmla="*/ 4 h 63"/>
                  <a:gd name="T38" fmla="*/ 16 w 44"/>
                  <a:gd name="T39" fmla="*/ 8 h 63"/>
                  <a:gd name="T40" fmla="*/ 17 w 44"/>
                  <a:gd name="T41" fmla="*/ 8 h 63"/>
                  <a:gd name="T42" fmla="*/ 21 w 44"/>
                  <a:gd name="T43" fmla="*/ 15 h 63"/>
                  <a:gd name="T44" fmla="*/ 22 w 44"/>
                  <a:gd name="T45" fmla="*/ 23 h 63"/>
                  <a:gd name="T46" fmla="*/ 35 w 44"/>
                  <a:gd name="T47" fmla="*/ 40 h 63"/>
                  <a:gd name="T48" fmla="*/ 39 w 44"/>
                  <a:gd name="T49" fmla="*/ 43 h 63"/>
                  <a:gd name="T50" fmla="*/ 41 w 44"/>
                  <a:gd name="T51" fmla="*/ 51 h 63"/>
                  <a:gd name="T52" fmla="*/ 39 w 44"/>
                  <a:gd name="T53" fmla="*/ 55 h 63"/>
                  <a:gd name="T54" fmla="*/ 35 w 44"/>
                  <a:gd name="T55" fmla="*/ 59 h 63"/>
                  <a:gd name="T56" fmla="*/ 18 w 44"/>
                  <a:gd name="T5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4" h="63">
                    <a:moveTo>
                      <a:pt x="18" y="61"/>
                    </a:moveTo>
                    <a:cubicBezTo>
                      <a:pt x="14" y="58"/>
                      <a:pt x="13" y="63"/>
                      <a:pt x="10" y="63"/>
                    </a:cubicBezTo>
                    <a:cubicBezTo>
                      <a:pt x="9" y="63"/>
                      <a:pt x="8" y="63"/>
                      <a:pt x="8" y="63"/>
                    </a:cubicBezTo>
                    <a:cubicBezTo>
                      <a:pt x="7" y="62"/>
                      <a:pt x="8" y="61"/>
                      <a:pt x="8" y="61"/>
                    </a:cubicBezTo>
                    <a:cubicBezTo>
                      <a:pt x="9" y="59"/>
                      <a:pt x="11" y="58"/>
                      <a:pt x="12" y="57"/>
                    </a:cubicBezTo>
                    <a:cubicBezTo>
                      <a:pt x="13" y="56"/>
                      <a:pt x="15" y="57"/>
                      <a:pt x="16" y="55"/>
                    </a:cubicBezTo>
                    <a:cubicBezTo>
                      <a:pt x="16" y="55"/>
                      <a:pt x="13" y="54"/>
                      <a:pt x="11" y="53"/>
                    </a:cubicBezTo>
                    <a:cubicBezTo>
                      <a:pt x="8" y="53"/>
                      <a:pt x="5" y="52"/>
                      <a:pt x="10" y="49"/>
                    </a:cubicBezTo>
                    <a:cubicBezTo>
                      <a:pt x="11" y="48"/>
                      <a:pt x="12" y="46"/>
                      <a:pt x="11" y="45"/>
                    </a:cubicBezTo>
                    <a:cubicBezTo>
                      <a:pt x="10" y="42"/>
                      <a:pt x="12" y="41"/>
                      <a:pt x="13" y="41"/>
                    </a:cubicBezTo>
                    <a:cubicBezTo>
                      <a:pt x="15" y="40"/>
                      <a:pt x="19" y="39"/>
                      <a:pt x="18" y="36"/>
                    </a:cubicBezTo>
                    <a:cubicBezTo>
                      <a:pt x="17" y="34"/>
                      <a:pt x="15" y="31"/>
                      <a:pt x="12" y="31"/>
                    </a:cubicBezTo>
                    <a:cubicBezTo>
                      <a:pt x="7" y="31"/>
                      <a:pt x="6" y="30"/>
                      <a:pt x="8" y="25"/>
                    </a:cubicBezTo>
                    <a:cubicBezTo>
                      <a:pt x="9" y="23"/>
                      <a:pt x="8" y="21"/>
                      <a:pt x="5" y="22"/>
                    </a:cubicBezTo>
                    <a:cubicBezTo>
                      <a:pt x="2" y="23"/>
                      <a:pt x="4" y="20"/>
                      <a:pt x="4" y="19"/>
                    </a:cubicBezTo>
                    <a:cubicBezTo>
                      <a:pt x="0" y="13"/>
                      <a:pt x="2" y="8"/>
                      <a:pt x="6" y="3"/>
                    </a:cubicBezTo>
                    <a:cubicBezTo>
                      <a:pt x="8" y="1"/>
                      <a:pt x="10" y="0"/>
                      <a:pt x="12" y="0"/>
                    </a:cubicBezTo>
                    <a:cubicBezTo>
                      <a:pt x="13" y="0"/>
                      <a:pt x="15" y="1"/>
                      <a:pt x="15" y="1"/>
                    </a:cubicBezTo>
                    <a:cubicBezTo>
                      <a:pt x="17" y="3"/>
                      <a:pt x="15" y="4"/>
                      <a:pt x="14" y="4"/>
                    </a:cubicBezTo>
                    <a:cubicBezTo>
                      <a:pt x="11" y="7"/>
                      <a:pt x="12" y="8"/>
                      <a:pt x="16" y="8"/>
                    </a:cubicBezTo>
                    <a:cubicBezTo>
                      <a:pt x="16" y="8"/>
                      <a:pt x="17" y="8"/>
                      <a:pt x="17" y="8"/>
                    </a:cubicBezTo>
                    <a:cubicBezTo>
                      <a:pt x="24" y="9"/>
                      <a:pt x="25" y="9"/>
                      <a:pt x="21" y="15"/>
                    </a:cubicBezTo>
                    <a:cubicBezTo>
                      <a:pt x="19" y="18"/>
                      <a:pt x="19" y="19"/>
                      <a:pt x="22" y="23"/>
                    </a:cubicBezTo>
                    <a:cubicBezTo>
                      <a:pt x="26" y="28"/>
                      <a:pt x="33" y="32"/>
                      <a:pt x="35" y="40"/>
                    </a:cubicBezTo>
                    <a:cubicBezTo>
                      <a:pt x="36" y="41"/>
                      <a:pt x="37" y="43"/>
                      <a:pt x="39" y="43"/>
                    </a:cubicBezTo>
                    <a:cubicBezTo>
                      <a:pt x="44" y="44"/>
                      <a:pt x="43" y="47"/>
                      <a:pt x="41" y="51"/>
                    </a:cubicBezTo>
                    <a:cubicBezTo>
                      <a:pt x="40" y="52"/>
                      <a:pt x="38" y="53"/>
                      <a:pt x="39" y="55"/>
                    </a:cubicBezTo>
                    <a:cubicBezTo>
                      <a:pt x="41" y="59"/>
                      <a:pt x="38" y="59"/>
                      <a:pt x="35" y="59"/>
                    </a:cubicBezTo>
                    <a:cubicBezTo>
                      <a:pt x="29" y="59"/>
                      <a:pt x="23" y="60"/>
                      <a:pt x="18" y="61"/>
                    </a:cubicBezTo>
                    <a:close/>
                  </a:path>
                </a:pathLst>
              </a:custGeom>
              <a:gradFill flip="none" rotWithShape="1">
                <a:gsLst>
                  <a:gs pos="52300">
                    <a:srgbClr val="5270CE"/>
                  </a:gs>
                  <a:gs pos="100000">
                    <a:srgbClr val="01244B"/>
                  </a:gs>
                  <a:gs pos="0">
                    <a:srgbClr val="01244B"/>
                  </a:gs>
                </a:gsLst>
                <a:lin ang="5400000" scaled="1"/>
                <a:tileRect/>
              </a:gradFill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" name="Freeform 38">
                <a:extLst>
                  <a:ext uri="{FF2B5EF4-FFF2-40B4-BE49-F238E27FC236}">
                    <a16:creationId xmlns:a16="http://schemas.microsoft.com/office/drawing/2014/main" id="{6495AAC2-34E4-44CD-9883-2007F536AD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2073" y="4294318"/>
                <a:ext cx="258067" cy="346931"/>
              </a:xfrm>
              <a:custGeom>
                <a:avLst/>
                <a:gdLst>
                  <a:gd name="T0" fmla="*/ 7 w 25"/>
                  <a:gd name="T1" fmla="*/ 28 h 28"/>
                  <a:gd name="T2" fmla="*/ 2 w 25"/>
                  <a:gd name="T3" fmla="*/ 21 h 28"/>
                  <a:gd name="T4" fmla="*/ 3 w 25"/>
                  <a:gd name="T5" fmla="*/ 12 h 28"/>
                  <a:gd name="T6" fmla="*/ 3 w 25"/>
                  <a:gd name="T7" fmla="*/ 10 h 28"/>
                  <a:gd name="T8" fmla="*/ 15 w 25"/>
                  <a:gd name="T9" fmla="*/ 0 h 28"/>
                  <a:gd name="T10" fmla="*/ 23 w 25"/>
                  <a:gd name="T11" fmla="*/ 4 h 28"/>
                  <a:gd name="T12" fmla="*/ 22 w 25"/>
                  <a:gd name="T13" fmla="*/ 10 h 28"/>
                  <a:gd name="T14" fmla="*/ 21 w 25"/>
                  <a:gd name="T15" fmla="*/ 18 h 28"/>
                  <a:gd name="T16" fmla="*/ 17 w 25"/>
                  <a:gd name="T17" fmla="*/ 24 h 28"/>
                  <a:gd name="T18" fmla="*/ 7 w 25"/>
                  <a:gd name="T1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" h="28">
                    <a:moveTo>
                      <a:pt x="7" y="28"/>
                    </a:moveTo>
                    <a:cubicBezTo>
                      <a:pt x="2" y="28"/>
                      <a:pt x="0" y="24"/>
                      <a:pt x="2" y="21"/>
                    </a:cubicBezTo>
                    <a:cubicBezTo>
                      <a:pt x="4" y="18"/>
                      <a:pt x="8" y="15"/>
                      <a:pt x="3" y="12"/>
                    </a:cubicBezTo>
                    <a:cubicBezTo>
                      <a:pt x="3" y="11"/>
                      <a:pt x="3" y="10"/>
                      <a:pt x="3" y="10"/>
                    </a:cubicBezTo>
                    <a:cubicBezTo>
                      <a:pt x="9" y="9"/>
                      <a:pt x="9" y="1"/>
                      <a:pt x="15" y="0"/>
                    </a:cubicBezTo>
                    <a:cubicBezTo>
                      <a:pt x="18" y="0"/>
                      <a:pt x="21" y="1"/>
                      <a:pt x="23" y="4"/>
                    </a:cubicBezTo>
                    <a:cubicBezTo>
                      <a:pt x="25" y="6"/>
                      <a:pt x="25" y="8"/>
                      <a:pt x="22" y="10"/>
                    </a:cubicBezTo>
                    <a:cubicBezTo>
                      <a:pt x="20" y="12"/>
                      <a:pt x="21" y="16"/>
                      <a:pt x="21" y="18"/>
                    </a:cubicBezTo>
                    <a:cubicBezTo>
                      <a:pt x="21" y="21"/>
                      <a:pt x="21" y="24"/>
                      <a:pt x="17" y="24"/>
                    </a:cubicBezTo>
                    <a:cubicBezTo>
                      <a:pt x="13" y="24"/>
                      <a:pt x="10" y="28"/>
                      <a:pt x="7" y="28"/>
                    </a:cubicBezTo>
                    <a:close/>
                  </a:path>
                </a:pathLst>
              </a:custGeom>
              <a:gradFill flip="none" rotWithShape="1">
                <a:gsLst>
                  <a:gs pos="52300">
                    <a:srgbClr val="5270CE"/>
                  </a:gs>
                  <a:gs pos="100000">
                    <a:srgbClr val="01244B"/>
                  </a:gs>
                  <a:gs pos="0">
                    <a:srgbClr val="01244B"/>
                  </a:gs>
                </a:gsLst>
                <a:lin ang="5400000" scaled="1"/>
                <a:tileRect/>
              </a:gradFill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" name="Freeform 68">
                <a:extLst>
                  <a:ext uri="{FF2B5EF4-FFF2-40B4-BE49-F238E27FC236}">
                    <a16:creationId xmlns:a16="http://schemas.microsoft.com/office/drawing/2014/main" id="{D1D939F2-4A97-4F5F-B315-7AD9E6B32C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9929" y="5485275"/>
                <a:ext cx="81723" cy="170879"/>
              </a:xfrm>
              <a:custGeom>
                <a:avLst/>
                <a:gdLst>
                  <a:gd name="T0" fmla="*/ 2 w 8"/>
                  <a:gd name="T1" fmla="*/ 7 h 14"/>
                  <a:gd name="T2" fmla="*/ 4 w 8"/>
                  <a:gd name="T3" fmla="*/ 1 h 14"/>
                  <a:gd name="T4" fmla="*/ 8 w 8"/>
                  <a:gd name="T5" fmla="*/ 7 h 14"/>
                  <a:gd name="T6" fmla="*/ 4 w 8"/>
                  <a:gd name="T7" fmla="*/ 14 h 14"/>
                  <a:gd name="T8" fmla="*/ 2 w 8"/>
                  <a:gd name="T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4">
                    <a:moveTo>
                      <a:pt x="2" y="7"/>
                    </a:moveTo>
                    <a:cubicBezTo>
                      <a:pt x="1" y="4"/>
                      <a:pt x="0" y="2"/>
                      <a:pt x="4" y="1"/>
                    </a:cubicBezTo>
                    <a:cubicBezTo>
                      <a:pt x="8" y="0"/>
                      <a:pt x="8" y="4"/>
                      <a:pt x="8" y="7"/>
                    </a:cubicBezTo>
                    <a:cubicBezTo>
                      <a:pt x="8" y="10"/>
                      <a:pt x="8" y="14"/>
                      <a:pt x="4" y="14"/>
                    </a:cubicBezTo>
                    <a:cubicBezTo>
                      <a:pt x="0" y="13"/>
                      <a:pt x="3" y="9"/>
                      <a:pt x="2" y="7"/>
                    </a:cubicBezTo>
                    <a:close/>
                  </a:path>
                </a:pathLst>
              </a:custGeom>
              <a:gradFill flip="none" rotWithShape="1">
                <a:gsLst>
                  <a:gs pos="52300">
                    <a:srgbClr val="5270CE"/>
                  </a:gs>
                  <a:gs pos="100000">
                    <a:srgbClr val="01244B"/>
                  </a:gs>
                  <a:gs pos="0">
                    <a:srgbClr val="01244B"/>
                  </a:gs>
                </a:gsLst>
                <a:lin ang="5400000" scaled="1"/>
                <a:tileRect/>
              </a:gradFill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" name="Freeform 73">
                <a:extLst>
                  <a:ext uri="{FF2B5EF4-FFF2-40B4-BE49-F238E27FC236}">
                    <a16:creationId xmlns:a16="http://schemas.microsoft.com/office/drawing/2014/main" id="{A600FBB7-A329-42BA-A377-674FC07C29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6492" y="5718287"/>
                <a:ext cx="141938" cy="108741"/>
              </a:xfrm>
              <a:custGeom>
                <a:avLst/>
                <a:gdLst>
                  <a:gd name="T0" fmla="*/ 8 w 14"/>
                  <a:gd name="T1" fmla="*/ 2 h 9"/>
                  <a:gd name="T2" fmla="*/ 12 w 14"/>
                  <a:gd name="T3" fmla="*/ 7 h 9"/>
                  <a:gd name="T4" fmla="*/ 9 w 14"/>
                  <a:gd name="T5" fmla="*/ 8 h 9"/>
                  <a:gd name="T6" fmla="*/ 7 w 14"/>
                  <a:gd name="T7" fmla="*/ 7 h 9"/>
                  <a:gd name="T8" fmla="*/ 1 w 14"/>
                  <a:gd name="T9" fmla="*/ 3 h 9"/>
                  <a:gd name="T10" fmla="*/ 8 w 14"/>
                  <a:gd name="T11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9">
                    <a:moveTo>
                      <a:pt x="8" y="2"/>
                    </a:moveTo>
                    <a:cubicBezTo>
                      <a:pt x="13" y="2"/>
                      <a:pt x="14" y="3"/>
                      <a:pt x="12" y="7"/>
                    </a:cubicBezTo>
                    <a:cubicBezTo>
                      <a:pt x="12" y="9"/>
                      <a:pt x="11" y="9"/>
                      <a:pt x="9" y="8"/>
                    </a:cubicBezTo>
                    <a:cubicBezTo>
                      <a:pt x="8" y="8"/>
                      <a:pt x="8" y="8"/>
                      <a:pt x="7" y="7"/>
                    </a:cubicBezTo>
                    <a:cubicBezTo>
                      <a:pt x="5" y="5"/>
                      <a:pt x="0" y="5"/>
                      <a:pt x="1" y="3"/>
                    </a:cubicBezTo>
                    <a:cubicBezTo>
                      <a:pt x="1" y="0"/>
                      <a:pt x="5" y="2"/>
                      <a:pt x="8" y="2"/>
                    </a:cubicBezTo>
                    <a:close/>
                  </a:path>
                </a:pathLst>
              </a:custGeom>
              <a:gradFill flip="none" rotWithShape="1">
                <a:gsLst>
                  <a:gs pos="52300">
                    <a:srgbClr val="5270CE"/>
                  </a:gs>
                  <a:gs pos="100000">
                    <a:srgbClr val="01244B"/>
                  </a:gs>
                  <a:gs pos="0">
                    <a:srgbClr val="01244B"/>
                  </a:gs>
                </a:gsLst>
                <a:lin ang="5400000" scaled="1"/>
                <a:tileRect/>
              </a:gradFill>
              <a:ln w="12700">
                <a:solidFill>
                  <a:srgbClr val="A8B9F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32" name="Freeform 98">
              <a:extLst>
                <a:ext uri="{FF2B5EF4-FFF2-40B4-BE49-F238E27FC236}">
                  <a16:creationId xmlns:a16="http://schemas.microsoft.com/office/drawing/2014/main" id="{A116CF09-CD67-492B-A33B-D3206CAABD6C}"/>
                </a:ext>
              </a:extLst>
            </p:cNvPr>
            <p:cNvSpPr/>
            <p:nvPr/>
          </p:nvSpPr>
          <p:spPr>
            <a:xfrm>
              <a:off x="7016932" y="4656007"/>
              <a:ext cx="196896" cy="1010108"/>
            </a:xfrm>
            <a:custGeom>
              <a:avLst/>
              <a:gdLst>
                <a:gd name="connsiteX0" fmla="*/ 0 w 3712191"/>
                <a:gd name="connsiteY0" fmla="*/ 272955 h 272955"/>
                <a:gd name="connsiteX1" fmla="*/ 3712191 w 3712191"/>
                <a:gd name="connsiteY1" fmla="*/ 0 h 272955"/>
                <a:gd name="connsiteX0" fmla="*/ 0 w 4612944"/>
                <a:gd name="connsiteY0" fmla="*/ 0 h 1187355"/>
                <a:gd name="connsiteX1" fmla="*/ 4612944 w 4612944"/>
                <a:gd name="connsiteY1" fmla="*/ 1187355 h 1187355"/>
                <a:gd name="connsiteX0" fmla="*/ 0 w 3903260"/>
                <a:gd name="connsiteY0" fmla="*/ 40944 h 40944"/>
                <a:gd name="connsiteX1" fmla="*/ 3903260 w 3903260"/>
                <a:gd name="connsiteY1" fmla="*/ 0 h 40944"/>
                <a:gd name="connsiteX0" fmla="*/ 0 w 3903260"/>
                <a:gd name="connsiteY0" fmla="*/ 499030 h 499030"/>
                <a:gd name="connsiteX1" fmla="*/ 3903260 w 3903260"/>
                <a:gd name="connsiteY1" fmla="*/ 458086 h 499030"/>
                <a:gd name="connsiteX0" fmla="*/ 0 w 3903260"/>
                <a:gd name="connsiteY0" fmla="*/ 1101179 h 1101179"/>
                <a:gd name="connsiteX1" fmla="*/ 3903260 w 3903260"/>
                <a:gd name="connsiteY1" fmla="*/ 1060235 h 1101179"/>
                <a:gd name="connsiteX0" fmla="*/ 0 w 3903260"/>
                <a:gd name="connsiteY0" fmla="*/ 1285470 h 1285470"/>
                <a:gd name="connsiteX1" fmla="*/ 3903260 w 3903260"/>
                <a:gd name="connsiteY1" fmla="*/ 1244526 h 1285470"/>
                <a:gd name="connsiteX0" fmla="*/ 0 w 3903260"/>
                <a:gd name="connsiteY0" fmla="*/ 829128 h 829128"/>
                <a:gd name="connsiteX1" fmla="*/ 3903260 w 3903260"/>
                <a:gd name="connsiteY1" fmla="*/ 788184 h 829128"/>
                <a:gd name="connsiteX0" fmla="*/ 0 w 3903260"/>
                <a:gd name="connsiteY0" fmla="*/ 398444 h 398444"/>
                <a:gd name="connsiteX1" fmla="*/ 3903260 w 3903260"/>
                <a:gd name="connsiteY1" fmla="*/ 357500 h 398444"/>
                <a:gd name="connsiteX0" fmla="*/ 0 w 4104573"/>
                <a:gd name="connsiteY0" fmla="*/ 1007113 h 1007114"/>
                <a:gd name="connsiteX1" fmla="*/ 4104573 w 4104573"/>
                <a:gd name="connsiteY1" fmla="*/ 107749 h 1007114"/>
                <a:gd name="connsiteX0" fmla="*/ 0 w 4104573"/>
                <a:gd name="connsiteY0" fmla="*/ 1030908 h 1030907"/>
                <a:gd name="connsiteX1" fmla="*/ 4104573 w 4104573"/>
                <a:gd name="connsiteY1" fmla="*/ 131544 h 1030907"/>
                <a:gd name="connsiteX0" fmla="*/ 0 w 5044030"/>
                <a:gd name="connsiteY0" fmla="*/ 820833 h 820834"/>
                <a:gd name="connsiteX1" fmla="*/ 5044030 w 5044030"/>
                <a:gd name="connsiteY1" fmla="*/ 183360 h 820834"/>
                <a:gd name="connsiteX0" fmla="*/ 0 w 714917"/>
                <a:gd name="connsiteY0" fmla="*/ 89400 h 4930870"/>
                <a:gd name="connsiteX1" fmla="*/ 714917 w 714917"/>
                <a:gd name="connsiteY1" fmla="*/ 4930870 h 4930870"/>
                <a:gd name="connsiteX0" fmla="*/ 0 w 1544973"/>
                <a:gd name="connsiteY0" fmla="*/ 105862 h 4947332"/>
                <a:gd name="connsiteX1" fmla="*/ 714917 w 1544973"/>
                <a:gd name="connsiteY1" fmla="*/ 4947332 h 4947332"/>
                <a:gd name="connsiteX0" fmla="*/ 0 w 1799995"/>
                <a:gd name="connsiteY0" fmla="*/ -1 h 4841469"/>
                <a:gd name="connsiteX1" fmla="*/ 714917 w 1799995"/>
                <a:gd name="connsiteY1" fmla="*/ 4841469 h 4841469"/>
                <a:gd name="connsiteX0" fmla="*/ 0 w 1664982"/>
                <a:gd name="connsiteY0" fmla="*/ -1 h 4841469"/>
                <a:gd name="connsiteX1" fmla="*/ 714917 w 1664982"/>
                <a:gd name="connsiteY1" fmla="*/ 4841469 h 4841469"/>
                <a:gd name="connsiteX0" fmla="*/ 0 w 2661109"/>
                <a:gd name="connsiteY0" fmla="*/ 0 h 3032041"/>
                <a:gd name="connsiteX1" fmla="*/ 2028649 w 2661109"/>
                <a:gd name="connsiteY1" fmla="*/ 3032041 h 3032041"/>
                <a:gd name="connsiteX0" fmla="*/ 0 w 2108521"/>
                <a:gd name="connsiteY0" fmla="*/ 0 h 3032041"/>
                <a:gd name="connsiteX1" fmla="*/ 2028649 w 2108521"/>
                <a:gd name="connsiteY1" fmla="*/ 3032041 h 3032041"/>
                <a:gd name="connsiteX0" fmla="*/ 0 w 2093101"/>
                <a:gd name="connsiteY0" fmla="*/ 0 h 3032041"/>
                <a:gd name="connsiteX1" fmla="*/ 2028649 w 2093101"/>
                <a:gd name="connsiteY1" fmla="*/ 3032041 h 3032041"/>
                <a:gd name="connsiteX0" fmla="*/ 0 w 1147274"/>
                <a:gd name="connsiteY0" fmla="*/ 0 h 3355154"/>
                <a:gd name="connsiteX1" fmla="*/ 953775 w 1147274"/>
                <a:gd name="connsiteY1" fmla="*/ 3355154 h 3355154"/>
                <a:gd name="connsiteX0" fmla="*/ 0 w 1208686"/>
                <a:gd name="connsiteY0" fmla="*/ 0 h 3355154"/>
                <a:gd name="connsiteX1" fmla="*/ 953775 w 1208686"/>
                <a:gd name="connsiteY1" fmla="*/ 3355154 h 3355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08686" h="3355154">
                  <a:moveTo>
                    <a:pt x="0" y="0"/>
                  </a:moveTo>
                  <a:cubicBezTo>
                    <a:pt x="1536836" y="1318631"/>
                    <a:pt x="1296329" y="2524932"/>
                    <a:pt x="953775" y="3355154"/>
                  </a:cubicBezTo>
                </a:path>
              </a:pathLst>
            </a:custGeom>
            <a:noFill/>
            <a:ln>
              <a:gradFill flip="none" rotWithShape="1">
                <a:gsLst>
                  <a:gs pos="50000">
                    <a:srgbClr val="FF0000"/>
                  </a:gs>
                  <a:gs pos="0">
                    <a:srgbClr val="ED7D31"/>
                  </a:gs>
                  <a:gs pos="100000">
                    <a:srgbClr val="ED7D31"/>
                  </a:gs>
                </a:gsLst>
                <a:lin ang="0" scaled="1"/>
                <a:tileRect/>
              </a:gradFill>
              <a:headEnd type="none"/>
            </a:ln>
            <a:effectLst>
              <a:outerShdw blurRad="63500" sx="101000" sy="101000" algn="ctr" rotWithShape="0">
                <a:srgbClr val="89A0EB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Freeform 98">
              <a:extLst>
                <a:ext uri="{FF2B5EF4-FFF2-40B4-BE49-F238E27FC236}">
                  <a16:creationId xmlns:a16="http://schemas.microsoft.com/office/drawing/2014/main" id="{DA34376C-2CFF-4E5C-96D1-D24962FE3C72}"/>
                </a:ext>
              </a:extLst>
            </p:cNvPr>
            <p:cNvSpPr/>
            <p:nvPr/>
          </p:nvSpPr>
          <p:spPr>
            <a:xfrm>
              <a:off x="6788567" y="5479037"/>
              <a:ext cx="388834" cy="183297"/>
            </a:xfrm>
            <a:custGeom>
              <a:avLst/>
              <a:gdLst>
                <a:gd name="connsiteX0" fmla="*/ 0 w 3712191"/>
                <a:gd name="connsiteY0" fmla="*/ 272955 h 272955"/>
                <a:gd name="connsiteX1" fmla="*/ 3712191 w 3712191"/>
                <a:gd name="connsiteY1" fmla="*/ 0 h 272955"/>
                <a:gd name="connsiteX0" fmla="*/ 0 w 4612944"/>
                <a:gd name="connsiteY0" fmla="*/ 0 h 1187355"/>
                <a:gd name="connsiteX1" fmla="*/ 4612944 w 4612944"/>
                <a:gd name="connsiteY1" fmla="*/ 1187355 h 1187355"/>
                <a:gd name="connsiteX0" fmla="*/ 0 w 3903260"/>
                <a:gd name="connsiteY0" fmla="*/ 40944 h 40944"/>
                <a:gd name="connsiteX1" fmla="*/ 3903260 w 3903260"/>
                <a:gd name="connsiteY1" fmla="*/ 0 h 40944"/>
                <a:gd name="connsiteX0" fmla="*/ 0 w 3903260"/>
                <a:gd name="connsiteY0" fmla="*/ 499030 h 499030"/>
                <a:gd name="connsiteX1" fmla="*/ 3903260 w 3903260"/>
                <a:gd name="connsiteY1" fmla="*/ 458086 h 499030"/>
                <a:gd name="connsiteX0" fmla="*/ 0 w 3903260"/>
                <a:gd name="connsiteY0" fmla="*/ 1101179 h 1101179"/>
                <a:gd name="connsiteX1" fmla="*/ 3903260 w 3903260"/>
                <a:gd name="connsiteY1" fmla="*/ 1060235 h 1101179"/>
                <a:gd name="connsiteX0" fmla="*/ 0 w 3903260"/>
                <a:gd name="connsiteY0" fmla="*/ 1285470 h 1285470"/>
                <a:gd name="connsiteX1" fmla="*/ 3903260 w 3903260"/>
                <a:gd name="connsiteY1" fmla="*/ 1244526 h 1285470"/>
                <a:gd name="connsiteX0" fmla="*/ 0 w 3903260"/>
                <a:gd name="connsiteY0" fmla="*/ 829128 h 829128"/>
                <a:gd name="connsiteX1" fmla="*/ 3903260 w 3903260"/>
                <a:gd name="connsiteY1" fmla="*/ 788184 h 829128"/>
                <a:gd name="connsiteX0" fmla="*/ 0 w 3903260"/>
                <a:gd name="connsiteY0" fmla="*/ 398444 h 398444"/>
                <a:gd name="connsiteX1" fmla="*/ 3903260 w 3903260"/>
                <a:gd name="connsiteY1" fmla="*/ 357500 h 398444"/>
                <a:gd name="connsiteX0" fmla="*/ 0 w 4104573"/>
                <a:gd name="connsiteY0" fmla="*/ 1007113 h 1007114"/>
                <a:gd name="connsiteX1" fmla="*/ 4104573 w 4104573"/>
                <a:gd name="connsiteY1" fmla="*/ 107749 h 1007114"/>
                <a:gd name="connsiteX0" fmla="*/ 0 w 4104573"/>
                <a:gd name="connsiteY0" fmla="*/ 1030908 h 1030907"/>
                <a:gd name="connsiteX1" fmla="*/ 4104573 w 4104573"/>
                <a:gd name="connsiteY1" fmla="*/ 131544 h 1030907"/>
                <a:gd name="connsiteX0" fmla="*/ 0 w 5044030"/>
                <a:gd name="connsiteY0" fmla="*/ 820833 h 820834"/>
                <a:gd name="connsiteX1" fmla="*/ 5044030 w 5044030"/>
                <a:gd name="connsiteY1" fmla="*/ 183360 h 820834"/>
                <a:gd name="connsiteX0" fmla="*/ 0 w 714917"/>
                <a:gd name="connsiteY0" fmla="*/ 89400 h 4930870"/>
                <a:gd name="connsiteX1" fmla="*/ 714917 w 714917"/>
                <a:gd name="connsiteY1" fmla="*/ 4930870 h 4930870"/>
                <a:gd name="connsiteX0" fmla="*/ 0 w 1544973"/>
                <a:gd name="connsiteY0" fmla="*/ 105862 h 4947332"/>
                <a:gd name="connsiteX1" fmla="*/ 714917 w 1544973"/>
                <a:gd name="connsiteY1" fmla="*/ 4947332 h 4947332"/>
                <a:gd name="connsiteX0" fmla="*/ 0 w 1799995"/>
                <a:gd name="connsiteY0" fmla="*/ -1 h 4841469"/>
                <a:gd name="connsiteX1" fmla="*/ 714917 w 1799995"/>
                <a:gd name="connsiteY1" fmla="*/ 4841469 h 4841469"/>
                <a:gd name="connsiteX0" fmla="*/ 0 w 1664982"/>
                <a:gd name="connsiteY0" fmla="*/ -1 h 4841469"/>
                <a:gd name="connsiteX1" fmla="*/ 714917 w 1664982"/>
                <a:gd name="connsiteY1" fmla="*/ 4841469 h 4841469"/>
                <a:gd name="connsiteX0" fmla="*/ 0 w 2661109"/>
                <a:gd name="connsiteY0" fmla="*/ 0 h 3032041"/>
                <a:gd name="connsiteX1" fmla="*/ 2028649 w 2661109"/>
                <a:gd name="connsiteY1" fmla="*/ 3032041 h 3032041"/>
                <a:gd name="connsiteX0" fmla="*/ 0 w 2108521"/>
                <a:gd name="connsiteY0" fmla="*/ 0 h 3032041"/>
                <a:gd name="connsiteX1" fmla="*/ 2028649 w 2108521"/>
                <a:gd name="connsiteY1" fmla="*/ 3032041 h 3032041"/>
                <a:gd name="connsiteX0" fmla="*/ 0 w 2093101"/>
                <a:gd name="connsiteY0" fmla="*/ 0 h 3032041"/>
                <a:gd name="connsiteX1" fmla="*/ 2028649 w 2093101"/>
                <a:gd name="connsiteY1" fmla="*/ 3032041 h 3032041"/>
                <a:gd name="connsiteX0" fmla="*/ 0 w 1147274"/>
                <a:gd name="connsiteY0" fmla="*/ 0 h 3355154"/>
                <a:gd name="connsiteX1" fmla="*/ 953775 w 1147274"/>
                <a:gd name="connsiteY1" fmla="*/ 3355154 h 3355154"/>
                <a:gd name="connsiteX0" fmla="*/ 0 w 1208686"/>
                <a:gd name="connsiteY0" fmla="*/ 0 h 3355154"/>
                <a:gd name="connsiteX1" fmla="*/ 953775 w 1208686"/>
                <a:gd name="connsiteY1" fmla="*/ 3355154 h 3355154"/>
                <a:gd name="connsiteX0" fmla="*/ 0 w 3143838"/>
                <a:gd name="connsiteY0" fmla="*/ 0 h 3032044"/>
                <a:gd name="connsiteX1" fmla="*/ 3103519 w 3143838"/>
                <a:gd name="connsiteY1" fmla="*/ 3032044 h 3032044"/>
                <a:gd name="connsiteX0" fmla="*/ 0 w 1568512"/>
                <a:gd name="connsiteY0" fmla="*/ 0 h 2450442"/>
                <a:gd name="connsiteX1" fmla="*/ 1431490 w 1568512"/>
                <a:gd name="connsiteY1" fmla="*/ 2450442 h 2450442"/>
                <a:gd name="connsiteX0" fmla="*/ 0 w 1538966"/>
                <a:gd name="connsiteY0" fmla="*/ 0 h 2450442"/>
                <a:gd name="connsiteX1" fmla="*/ 1431490 w 1538966"/>
                <a:gd name="connsiteY1" fmla="*/ 2450442 h 2450442"/>
                <a:gd name="connsiteX0" fmla="*/ 0 w 2438408"/>
                <a:gd name="connsiteY0" fmla="*/ 0 h 770258"/>
                <a:gd name="connsiteX1" fmla="*/ 2386936 w 2438408"/>
                <a:gd name="connsiteY1" fmla="*/ 770258 h 770258"/>
                <a:gd name="connsiteX0" fmla="*/ 0 w 2441981"/>
                <a:gd name="connsiteY0" fmla="*/ 67149 h 837407"/>
                <a:gd name="connsiteX1" fmla="*/ 2386936 w 2441981"/>
                <a:gd name="connsiteY1" fmla="*/ 837407 h 837407"/>
                <a:gd name="connsiteX0" fmla="*/ 0 w 2386935"/>
                <a:gd name="connsiteY0" fmla="*/ 48532 h 818790"/>
                <a:gd name="connsiteX1" fmla="*/ 2386936 w 2386935"/>
                <a:gd name="connsiteY1" fmla="*/ 818790 h 818790"/>
                <a:gd name="connsiteX0" fmla="*/ 0 w 2386935"/>
                <a:gd name="connsiteY0" fmla="*/ 31927 h 802185"/>
                <a:gd name="connsiteX1" fmla="*/ 2386936 w 2386935"/>
                <a:gd name="connsiteY1" fmla="*/ 802185 h 802185"/>
                <a:gd name="connsiteX0" fmla="*/ 0 w 2386935"/>
                <a:gd name="connsiteY0" fmla="*/ 76 h 770334"/>
                <a:gd name="connsiteX1" fmla="*/ 2386936 w 2386935"/>
                <a:gd name="connsiteY1" fmla="*/ 770334 h 770334"/>
                <a:gd name="connsiteX0" fmla="*/ 0 w 2386935"/>
                <a:gd name="connsiteY0" fmla="*/ 132 h 608835"/>
                <a:gd name="connsiteX1" fmla="*/ 2386936 w 2386935"/>
                <a:gd name="connsiteY1" fmla="*/ 608835 h 608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86935" h="608835">
                  <a:moveTo>
                    <a:pt x="0" y="132"/>
                  </a:moveTo>
                  <a:cubicBezTo>
                    <a:pt x="1596559" y="-6000"/>
                    <a:pt x="1893482" y="198656"/>
                    <a:pt x="2386936" y="608835"/>
                  </a:cubicBezTo>
                </a:path>
              </a:pathLst>
            </a:custGeom>
            <a:noFill/>
            <a:ln>
              <a:gradFill flip="none" rotWithShape="1">
                <a:gsLst>
                  <a:gs pos="50000">
                    <a:srgbClr val="FF0000"/>
                  </a:gs>
                  <a:gs pos="0">
                    <a:srgbClr val="ED7D31"/>
                  </a:gs>
                  <a:gs pos="100000">
                    <a:srgbClr val="ED7D31"/>
                  </a:gs>
                </a:gsLst>
                <a:lin ang="0" scaled="1"/>
                <a:tileRect/>
              </a:gradFill>
              <a:headEnd type="none"/>
            </a:ln>
            <a:effectLst>
              <a:outerShdw blurRad="63500" sx="101000" sy="101000" algn="ctr" rotWithShape="0">
                <a:srgbClr val="89A0EB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39" name="Picture 4" descr="EIC Pathfinder">
            <a:extLst>
              <a:ext uri="{FF2B5EF4-FFF2-40B4-BE49-F238E27FC236}">
                <a16:creationId xmlns:a16="http://schemas.microsoft.com/office/drawing/2014/main" id="{60420503-EE7E-4553-A080-DBAA8AB27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01459" y="2708537"/>
            <a:ext cx="1082670" cy="69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0" name="CasellaDiTesto 339">
            <a:extLst>
              <a:ext uri="{FF2B5EF4-FFF2-40B4-BE49-F238E27FC236}">
                <a16:creationId xmlns:a16="http://schemas.microsoft.com/office/drawing/2014/main" id="{050A7AF1-4C29-46A2-B599-E99E0BDC516C}"/>
              </a:ext>
            </a:extLst>
          </p:cNvPr>
          <p:cNvSpPr txBox="1"/>
          <p:nvPr/>
        </p:nvSpPr>
        <p:spPr>
          <a:xfrm>
            <a:off x="5127656" y="3352805"/>
            <a:ext cx="6685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/>
              <a:t>RISE</a:t>
            </a:r>
          </a:p>
        </p:txBody>
      </p:sp>
      <p:pic>
        <p:nvPicPr>
          <p:cNvPr id="341" name="Picture 4" descr="EIC Pathfinder">
            <a:extLst>
              <a:ext uri="{FF2B5EF4-FFF2-40B4-BE49-F238E27FC236}">
                <a16:creationId xmlns:a16="http://schemas.microsoft.com/office/drawing/2014/main" id="{BCECAA03-4998-4A81-BD81-18BCC7BDAF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63559" y="3949430"/>
            <a:ext cx="1082670" cy="69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17720162-8F39-4463-AFA0-4F7E9B363D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6865" y="5012722"/>
            <a:ext cx="885406" cy="1054054"/>
          </a:xfrm>
          <a:prstGeom prst="rect">
            <a:avLst/>
          </a:prstGeom>
        </p:spPr>
      </p:pic>
      <p:sp>
        <p:nvSpPr>
          <p:cNvPr id="342" name="CasellaDiTesto 341">
            <a:extLst>
              <a:ext uri="{FF2B5EF4-FFF2-40B4-BE49-F238E27FC236}">
                <a16:creationId xmlns:a16="http://schemas.microsoft.com/office/drawing/2014/main" id="{156E05E7-2D55-4B99-BCD6-B8EAC35795C8}"/>
              </a:ext>
            </a:extLst>
          </p:cNvPr>
          <p:cNvSpPr txBox="1"/>
          <p:nvPr/>
        </p:nvSpPr>
        <p:spPr>
          <a:xfrm>
            <a:off x="5000186" y="4592504"/>
            <a:ext cx="14905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/>
              <a:t>Marie Curie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474408D1-3741-4EA7-A59B-B9115EB843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917" y="5658856"/>
            <a:ext cx="2636284" cy="1380730"/>
          </a:xfrm>
          <a:prstGeom prst="rect">
            <a:avLst/>
          </a:prstGeom>
        </p:spPr>
      </p:pic>
      <p:sp>
        <p:nvSpPr>
          <p:cNvPr id="326" name="Freeform 98">
            <a:extLst>
              <a:ext uri="{FF2B5EF4-FFF2-40B4-BE49-F238E27FC236}">
                <a16:creationId xmlns:a16="http://schemas.microsoft.com/office/drawing/2014/main" id="{C3FAEEF5-C028-4E74-8E4A-FAB72435D3B5}"/>
              </a:ext>
            </a:extLst>
          </p:cNvPr>
          <p:cNvSpPr/>
          <p:nvPr/>
        </p:nvSpPr>
        <p:spPr>
          <a:xfrm>
            <a:off x="10946286" y="6011679"/>
            <a:ext cx="45719" cy="171723"/>
          </a:xfrm>
          <a:custGeom>
            <a:avLst/>
            <a:gdLst>
              <a:gd name="connsiteX0" fmla="*/ 0 w 3712191"/>
              <a:gd name="connsiteY0" fmla="*/ 272955 h 272955"/>
              <a:gd name="connsiteX1" fmla="*/ 3712191 w 3712191"/>
              <a:gd name="connsiteY1" fmla="*/ 0 h 272955"/>
              <a:gd name="connsiteX0" fmla="*/ 0 w 4612944"/>
              <a:gd name="connsiteY0" fmla="*/ 0 h 1187355"/>
              <a:gd name="connsiteX1" fmla="*/ 4612944 w 4612944"/>
              <a:gd name="connsiteY1" fmla="*/ 1187355 h 1187355"/>
              <a:gd name="connsiteX0" fmla="*/ 0 w 3903260"/>
              <a:gd name="connsiteY0" fmla="*/ 40944 h 40944"/>
              <a:gd name="connsiteX1" fmla="*/ 3903260 w 3903260"/>
              <a:gd name="connsiteY1" fmla="*/ 0 h 40944"/>
              <a:gd name="connsiteX0" fmla="*/ 0 w 3903260"/>
              <a:gd name="connsiteY0" fmla="*/ 499030 h 499030"/>
              <a:gd name="connsiteX1" fmla="*/ 3903260 w 3903260"/>
              <a:gd name="connsiteY1" fmla="*/ 458086 h 499030"/>
              <a:gd name="connsiteX0" fmla="*/ 0 w 3903260"/>
              <a:gd name="connsiteY0" fmla="*/ 1101179 h 1101179"/>
              <a:gd name="connsiteX1" fmla="*/ 3903260 w 3903260"/>
              <a:gd name="connsiteY1" fmla="*/ 1060235 h 1101179"/>
              <a:gd name="connsiteX0" fmla="*/ 0 w 3903260"/>
              <a:gd name="connsiteY0" fmla="*/ 1285470 h 1285470"/>
              <a:gd name="connsiteX1" fmla="*/ 3903260 w 3903260"/>
              <a:gd name="connsiteY1" fmla="*/ 1244526 h 1285470"/>
              <a:gd name="connsiteX0" fmla="*/ 0 w 3903260"/>
              <a:gd name="connsiteY0" fmla="*/ 829128 h 829128"/>
              <a:gd name="connsiteX1" fmla="*/ 3903260 w 3903260"/>
              <a:gd name="connsiteY1" fmla="*/ 788184 h 829128"/>
              <a:gd name="connsiteX0" fmla="*/ 0 w 3903260"/>
              <a:gd name="connsiteY0" fmla="*/ 398444 h 398444"/>
              <a:gd name="connsiteX1" fmla="*/ 3903260 w 3903260"/>
              <a:gd name="connsiteY1" fmla="*/ 357500 h 398444"/>
              <a:gd name="connsiteX0" fmla="*/ 0 w 4104573"/>
              <a:gd name="connsiteY0" fmla="*/ 1007113 h 1007114"/>
              <a:gd name="connsiteX1" fmla="*/ 4104573 w 4104573"/>
              <a:gd name="connsiteY1" fmla="*/ 107749 h 1007114"/>
              <a:gd name="connsiteX0" fmla="*/ 0 w 4104573"/>
              <a:gd name="connsiteY0" fmla="*/ 1030908 h 1030907"/>
              <a:gd name="connsiteX1" fmla="*/ 4104573 w 4104573"/>
              <a:gd name="connsiteY1" fmla="*/ 131544 h 1030907"/>
              <a:gd name="connsiteX0" fmla="*/ 0 w 5044030"/>
              <a:gd name="connsiteY0" fmla="*/ 820833 h 820834"/>
              <a:gd name="connsiteX1" fmla="*/ 5044030 w 5044030"/>
              <a:gd name="connsiteY1" fmla="*/ 183360 h 820834"/>
              <a:gd name="connsiteX0" fmla="*/ 0 w 714917"/>
              <a:gd name="connsiteY0" fmla="*/ 89400 h 4930870"/>
              <a:gd name="connsiteX1" fmla="*/ 714917 w 714917"/>
              <a:gd name="connsiteY1" fmla="*/ 4930870 h 4930870"/>
              <a:gd name="connsiteX0" fmla="*/ 0 w 1544973"/>
              <a:gd name="connsiteY0" fmla="*/ 105862 h 4947332"/>
              <a:gd name="connsiteX1" fmla="*/ 714917 w 1544973"/>
              <a:gd name="connsiteY1" fmla="*/ 4947332 h 4947332"/>
              <a:gd name="connsiteX0" fmla="*/ 0 w 1799995"/>
              <a:gd name="connsiteY0" fmla="*/ -1 h 4841469"/>
              <a:gd name="connsiteX1" fmla="*/ 714917 w 1799995"/>
              <a:gd name="connsiteY1" fmla="*/ 4841469 h 4841469"/>
              <a:gd name="connsiteX0" fmla="*/ 0 w 1664982"/>
              <a:gd name="connsiteY0" fmla="*/ -1 h 4841469"/>
              <a:gd name="connsiteX1" fmla="*/ 714917 w 1664982"/>
              <a:gd name="connsiteY1" fmla="*/ 4841469 h 4841469"/>
              <a:gd name="connsiteX0" fmla="*/ 0 w 2661109"/>
              <a:gd name="connsiteY0" fmla="*/ 0 h 3032041"/>
              <a:gd name="connsiteX1" fmla="*/ 2028649 w 2661109"/>
              <a:gd name="connsiteY1" fmla="*/ 3032041 h 3032041"/>
              <a:gd name="connsiteX0" fmla="*/ 0 w 2108521"/>
              <a:gd name="connsiteY0" fmla="*/ 0 h 3032041"/>
              <a:gd name="connsiteX1" fmla="*/ 2028649 w 2108521"/>
              <a:gd name="connsiteY1" fmla="*/ 3032041 h 3032041"/>
              <a:gd name="connsiteX0" fmla="*/ 0 w 2093101"/>
              <a:gd name="connsiteY0" fmla="*/ 0 h 3032041"/>
              <a:gd name="connsiteX1" fmla="*/ 2028649 w 2093101"/>
              <a:gd name="connsiteY1" fmla="*/ 3032041 h 3032041"/>
              <a:gd name="connsiteX0" fmla="*/ 0 w 1147274"/>
              <a:gd name="connsiteY0" fmla="*/ 0 h 3355154"/>
              <a:gd name="connsiteX1" fmla="*/ 953775 w 1147274"/>
              <a:gd name="connsiteY1" fmla="*/ 3355154 h 3355154"/>
              <a:gd name="connsiteX0" fmla="*/ 0 w 1208686"/>
              <a:gd name="connsiteY0" fmla="*/ 0 h 3355154"/>
              <a:gd name="connsiteX1" fmla="*/ 953775 w 1208686"/>
              <a:gd name="connsiteY1" fmla="*/ 3355154 h 33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08686" h="3355154">
                <a:moveTo>
                  <a:pt x="0" y="0"/>
                </a:moveTo>
                <a:cubicBezTo>
                  <a:pt x="1536836" y="1318631"/>
                  <a:pt x="1296329" y="2524932"/>
                  <a:pt x="953775" y="3355154"/>
                </a:cubicBezTo>
              </a:path>
            </a:pathLst>
          </a:custGeom>
          <a:noFill/>
          <a:ln>
            <a:gradFill flip="none" rotWithShape="1">
              <a:gsLst>
                <a:gs pos="50000">
                  <a:srgbClr val="FF0000"/>
                </a:gs>
                <a:gs pos="0">
                  <a:srgbClr val="ED7D31"/>
                </a:gs>
                <a:gs pos="100000">
                  <a:srgbClr val="ED7D31"/>
                </a:gs>
              </a:gsLst>
              <a:lin ang="0" scaled="1"/>
              <a:tileRect/>
            </a:gradFill>
            <a:headEnd type="none"/>
          </a:ln>
          <a:effectLst>
            <a:outerShdw blurRad="63500" sx="101000" sy="101000" algn="ctr" rotWithShape="0">
              <a:srgbClr val="89A0EB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" name="Freeform 98">
            <a:extLst>
              <a:ext uri="{FF2B5EF4-FFF2-40B4-BE49-F238E27FC236}">
                <a16:creationId xmlns:a16="http://schemas.microsoft.com/office/drawing/2014/main" id="{EF2738B4-8585-4E92-956C-EA85B07BE34A}"/>
              </a:ext>
            </a:extLst>
          </p:cNvPr>
          <p:cNvSpPr/>
          <p:nvPr/>
        </p:nvSpPr>
        <p:spPr>
          <a:xfrm rot="4590429">
            <a:off x="10870983" y="5158147"/>
            <a:ext cx="687643" cy="734700"/>
          </a:xfrm>
          <a:custGeom>
            <a:avLst/>
            <a:gdLst>
              <a:gd name="connsiteX0" fmla="*/ 0 w 3712191"/>
              <a:gd name="connsiteY0" fmla="*/ 272955 h 272955"/>
              <a:gd name="connsiteX1" fmla="*/ 3712191 w 3712191"/>
              <a:gd name="connsiteY1" fmla="*/ 0 h 272955"/>
              <a:gd name="connsiteX0" fmla="*/ 0 w 4612944"/>
              <a:gd name="connsiteY0" fmla="*/ 0 h 1187355"/>
              <a:gd name="connsiteX1" fmla="*/ 4612944 w 4612944"/>
              <a:gd name="connsiteY1" fmla="*/ 1187355 h 1187355"/>
              <a:gd name="connsiteX0" fmla="*/ 0 w 3903260"/>
              <a:gd name="connsiteY0" fmla="*/ 40944 h 40944"/>
              <a:gd name="connsiteX1" fmla="*/ 3903260 w 3903260"/>
              <a:gd name="connsiteY1" fmla="*/ 0 h 40944"/>
              <a:gd name="connsiteX0" fmla="*/ 0 w 3903260"/>
              <a:gd name="connsiteY0" fmla="*/ 499030 h 499030"/>
              <a:gd name="connsiteX1" fmla="*/ 3903260 w 3903260"/>
              <a:gd name="connsiteY1" fmla="*/ 458086 h 499030"/>
              <a:gd name="connsiteX0" fmla="*/ 0 w 3903260"/>
              <a:gd name="connsiteY0" fmla="*/ 1101179 h 1101179"/>
              <a:gd name="connsiteX1" fmla="*/ 3903260 w 3903260"/>
              <a:gd name="connsiteY1" fmla="*/ 1060235 h 1101179"/>
              <a:gd name="connsiteX0" fmla="*/ 0 w 3903260"/>
              <a:gd name="connsiteY0" fmla="*/ 1285470 h 1285470"/>
              <a:gd name="connsiteX1" fmla="*/ 3903260 w 3903260"/>
              <a:gd name="connsiteY1" fmla="*/ 1244526 h 1285470"/>
              <a:gd name="connsiteX0" fmla="*/ 0 w 3903260"/>
              <a:gd name="connsiteY0" fmla="*/ 829128 h 829128"/>
              <a:gd name="connsiteX1" fmla="*/ 3903260 w 3903260"/>
              <a:gd name="connsiteY1" fmla="*/ 788184 h 829128"/>
              <a:gd name="connsiteX0" fmla="*/ 0 w 3903260"/>
              <a:gd name="connsiteY0" fmla="*/ 398444 h 398444"/>
              <a:gd name="connsiteX1" fmla="*/ 3903260 w 3903260"/>
              <a:gd name="connsiteY1" fmla="*/ 357500 h 398444"/>
              <a:gd name="connsiteX0" fmla="*/ 0 w 4104573"/>
              <a:gd name="connsiteY0" fmla="*/ 1007113 h 1007114"/>
              <a:gd name="connsiteX1" fmla="*/ 4104573 w 4104573"/>
              <a:gd name="connsiteY1" fmla="*/ 107749 h 1007114"/>
              <a:gd name="connsiteX0" fmla="*/ 0 w 4104573"/>
              <a:gd name="connsiteY0" fmla="*/ 1030908 h 1030907"/>
              <a:gd name="connsiteX1" fmla="*/ 4104573 w 4104573"/>
              <a:gd name="connsiteY1" fmla="*/ 131544 h 1030907"/>
              <a:gd name="connsiteX0" fmla="*/ 0 w 5044030"/>
              <a:gd name="connsiteY0" fmla="*/ 820833 h 820834"/>
              <a:gd name="connsiteX1" fmla="*/ 5044030 w 5044030"/>
              <a:gd name="connsiteY1" fmla="*/ 183360 h 820834"/>
              <a:gd name="connsiteX0" fmla="*/ 0 w 714917"/>
              <a:gd name="connsiteY0" fmla="*/ 89400 h 4930870"/>
              <a:gd name="connsiteX1" fmla="*/ 714917 w 714917"/>
              <a:gd name="connsiteY1" fmla="*/ 4930870 h 4930870"/>
              <a:gd name="connsiteX0" fmla="*/ 0 w 1544973"/>
              <a:gd name="connsiteY0" fmla="*/ 105862 h 4947332"/>
              <a:gd name="connsiteX1" fmla="*/ 714917 w 1544973"/>
              <a:gd name="connsiteY1" fmla="*/ 4947332 h 4947332"/>
              <a:gd name="connsiteX0" fmla="*/ 0 w 1799995"/>
              <a:gd name="connsiteY0" fmla="*/ -1 h 4841469"/>
              <a:gd name="connsiteX1" fmla="*/ 714917 w 1799995"/>
              <a:gd name="connsiteY1" fmla="*/ 4841469 h 4841469"/>
              <a:gd name="connsiteX0" fmla="*/ 0 w 1664982"/>
              <a:gd name="connsiteY0" fmla="*/ -1 h 4841469"/>
              <a:gd name="connsiteX1" fmla="*/ 714917 w 1664982"/>
              <a:gd name="connsiteY1" fmla="*/ 4841469 h 4841469"/>
              <a:gd name="connsiteX0" fmla="*/ 0 w 2661109"/>
              <a:gd name="connsiteY0" fmla="*/ 0 h 3032041"/>
              <a:gd name="connsiteX1" fmla="*/ 2028649 w 2661109"/>
              <a:gd name="connsiteY1" fmla="*/ 3032041 h 3032041"/>
              <a:gd name="connsiteX0" fmla="*/ 0 w 2108521"/>
              <a:gd name="connsiteY0" fmla="*/ 0 h 3032041"/>
              <a:gd name="connsiteX1" fmla="*/ 2028649 w 2108521"/>
              <a:gd name="connsiteY1" fmla="*/ 3032041 h 3032041"/>
              <a:gd name="connsiteX0" fmla="*/ 0 w 2093101"/>
              <a:gd name="connsiteY0" fmla="*/ 0 h 3032041"/>
              <a:gd name="connsiteX1" fmla="*/ 2028649 w 2093101"/>
              <a:gd name="connsiteY1" fmla="*/ 3032041 h 3032041"/>
              <a:gd name="connsiteX0" fmla="*/ 0 w 1147274"/>
              <a:gd name="connsiteY0" fmla="*/ 0 h 3355154"/>
              <a:gd name="connsiteX1" fmla="*/ 953775 w 1147274"/>
              <a:gd name="connsiteY1" fmla="*/ 3355154 h 3355154"/>
              <a:gd name="connsiteX0" fmla="*/ 0 w 1208686"/>
              <a:gd name="connsiteY0" fmla="*/ 0 h 3355154"/>
              <a:gd name="connsiteX1" fmla="*/ 953775 w 1208686"/>
              <a:gd name="connsiteY1" fmla="*/ 3355154 h 3355154"/>
              <a:gd name="connsiteX0" fmla="*/ 0 w 1290527"/>
              <a:gd name="connsiteY0" fmla="*/ 0 h 878065"/>
              <a:gd name="connsiteX1" fmla="*/ 1073888 w 1290527"/>
              <a:gd name="connsiteY1" fmla="*/ 878063 h 878065"/>
              <a:gd name="connsiteX0" fmla="*/ 1 w 1190206"/>
              <a:gd name="connsiteY0" fmla="*/ -1 h 3377774"/>
              <a:gd name="connsiteX1" fmla="*/ 925266 w 1190206"/>
              <a:gd name="connsiteY1" fmla="*/ 3377772 h 3377774"/>
              <a:gd name="connsiteX0" fmla="*/ 0 w 999998"/>
              <a:gd name="connsiteY0" fmla="*/ -1 h 3377774"/>
              <a:gd name="connsiteX1" fmla="*/ 925265 w 999998"/>
              <a:gd name="connsiteY1" fmla="*/ 3377772 h 3377774"/>
              <a:gd name="connsiteX0" fmla="*/ 0 w 925266"/>
              <a:gd name="connsiteY0" fmla="*/ -1 h 3377774"/>
              <a:gd name="connsiteX1" fmla="*/ 925265 w 925266"/>
              <a:gd name="connsiteY1" fmla="*/ 3377772 h 3377774"/>
              <a:gd name="connsiteX0" fmla="*/ 0 w 925265"/>
              <a:gd name="connsiteY0" fmla="*/ -1 h 3377774"/>
              <a:gd name="connsiteX1" fmla="*/ 925265 w 925265"/>
              <a:gd name="connsiteY1" fmla="*/ 3377772 h 3377774"/>
              <a:gd name="connsiteX0" fmla="*/ 0 w 925265"/>
              <a:gd name="connsiteY0" fmla="*/ -1 h 3377774"/>
              <a:gd name="connsiteX1" fmla="*/ 925265 w 925265"/>
              <a:gd name="connsiteY1" fmla="*/ 3377772 h 3377774"/>
              <a:gd name="connsiteX0" fmla="*/ 0 w 925265"/>
              <a:gd name="connsiteY0" fmla="*/ -1 h 3377774"/>
              <a:gd name="connsiteX1" fmla="*/ 925265 w 925265"/>
              <a:gd name="connsiteY1" fmla="*/ 3377772 h 3377774"/>
              <a:gd name="connsiteX0" fmla="*/ 0 w 925265"/>
              <a:gd name="connsiteY0" fmla="*/ -1 h 3377774"/>
              <a:gd name="connsiteX1" fmla="*/ 925265 w 925265"/>
              <a:gd name="connsiteY1" fmla="*/ 3377772 h 3377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25265" h="3377774">
                <a:moveTo>
                  <a:pt x="0" y="-1"/>
                </a:moveTo>
                <a:cubicBezTo>
                  <a:pt x="644387" y="2334660"/>
                  <a:pt x="259761" y="801245"/>
                  <a:pt x="925265" y="3377772"/>
                </a:cubicBezTo>
              </a:path>
            </a:pathLst>
          </a:custGeom>
          <a:noFill/>
          <a:ln>
            <a:gradFill flip="none" rotWithShape="1">
              <a:gsLst>
                <a:gs pos="50000">
                  <a:srgbClr val="FF0000"/>
                </a:gs>
                <a:gs pos="0">
                  <a:srgbClr val="ED7D31"/>
                </a:gs>
                <a:gs pos="100000">
                  <a:srgbClr val="ED7D31"/>
                </a:gs>
              </a:gsLst>
              <a:lin ang="0" scaled="1"/>
              <a:tileRect/>
            </a:gradFill>
            <a:headEnd type="none"/>
          </a:ln>
          <a:effectLst>
            <a:outerShdw blurRad="63500" sx="101000" sy="101000" algn="ctr" rotWithShape="0">
              <a:srgbClr val="89A0EB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6A1EA20-83B6-4758-A62F-5BBD8786FF21}"/>
              </a:ext>
            </a:extLst>
          </p:cNvPr>
          <p:cNvSpPr txBox="1"/>
          <p:nvPr/>
        </p:nvSpPr>
        <p:spPr>
          <a:xfrm>
            <a:off x="6467100" y="864440"/>
            <a:ext cx="60083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4992CB"/>
              </a:buClr>
              <a:buFont typeface="Wingdings" panose="05000000000000000000" pitchFamily="2" charset="2"/>
              <a:buChar char="§"/>
            </a:pPr>
            <a:r>
              <a:rPr lang="it-IT" dirty="0" err="1"/>
              <a:t>We</a:t>
            </a:r>
            <a:r>
              <a:rPr lang="it-IT" dirty="0"/>
              <a:t>  are a team of </a:t>
            </a:r>
            <a:r>
              <a:rPr lang="it-IT" dirty="0" err="1"/>
              <a:t>physicists</a:t>
            </a:r>
            <a:r>
              <a:rPr lang="it-IT" dirty="0"/>
              <a:t> </a:t>
            </a:r>
            <a:r>
              <a:rPr lang="it-IT" dirty="0" err="1"/>
              <a:t>operating</a:t>
            </a:r>
            <a:r>
              <a:rPr lang="it-IT" dirty="0"/>
              <a:t> in international </a:t>
            </a:r>
            <a:r>
              <a:rPr lang="it-IT" dirty="0" err="1"/>
              <a:t>environments</a:t>
            </a:r>
            <a:r>
              <a:rPr lang="it-IT" dirty="0"/>
              <a:t> </a:t>
            </a:r>
            <a:r>
              <a:rPr lang="it-IT" dirty="0" err="1"/>
              <a:t>mainly</a:t>
            </a:r>
            <a:r>
              <a:rPr lang="it-IT" dirty="0"/>
              <a:t> on activities </a:t>
            </a:r>
            <a:r>
              <a:rPr lang="it-IT" dirty="0" err="1"/>
              <a:t>related</a:t>
            </a:r>
            <a:r>
              <a:rPr lang="it-IT" dirty="0"/>
              <a:t> to </a:t>
            </a:r>
            <a:r>
              <a:rPr lang="it-IT" dirty="0" err="1"/>
              <a:t>crystals</a:t>
            </a:r>
            <a:r>
              <a:rPr lang="it-IT" dirty="0"/>
              <a:t> design, manufacturing and </a:t>
            </a:r>
            <a:r>
              <a:rPr lang="it-IT" dirty="0" err="1"/>
              <a:t>characterizations</a:t>
            </a:r>
            <a:r>
              <a:rPr lang="it-IT" dirty="0"/>
              <a:t>.</a:t>
            </a:r>
          </a:p>
          <a:p>
            <a:pPr marL="285750" indent="-285750">
              <a:buClr>
                <a:srgbClr val="4992CB"/>
              </a:buClr>
              <a:buFont typeface="Wingdings" panose="05000000000000000000" pitchFamily="2" charset="2"/>
              <a:buChar char="§"/>
            </a:pPr>
            <a:endParaRPr lang="it-IT" dirty="0"/>
          </a:p>
          <a:p>
            <a:pPr marL="285750" indent="-285750">
              <a:buClr>
                <a:srgbClr val="4992CB"/>
              </a:buClr>
              <a:buFont typeface="Wingdings" panose="05000000000000000000" pitchFamily="2" charset="2"/>
              <a:buChar char="§"/>
            </a:pPr>
            <a:r>
              <a:rPr lang="it-IT" dirty="0" err="1"/>
              <a:t>Channeling</a:t>
            </a:r>
            <a:r>
              <a:rPr lang="it-IT" dirty="0"/>
              <a:t>, </a:t>
            </a:r>
            <a:r>
              <a:rPr lang="it-IT" dirty="0" err="1"/>
              <a:t>x-ray</a:t>
            </a:r>
            <a:r>
              <a:rPr lang="it-IT" dirty="0"/>
              <a:t>, </a:t>
            </a:r>
            <a:r>
              <a:rPr lang="it-IT" dirty="0" err="1"/>
              <a:t>medical</a:t>
            </a:r>
            <a:r>
              <a:rPr lang="it-IT" dirty="0"/>
              <a:t> </a:t>
            </a:r>
            <a:r>
              <a:rPr lang="it-IT" dirty="0" err="1"/>
              <a:t>physics</a:t>
            </a:r>
            <a:r>
              <a:rPr lang="it-IT" dirty="0"/>
              <a:t>, </a:t>
            </a:r>
            <a:r>
              <a:rPr lang="it-IT" dirty="0" err="1"/>
              <a:t>astrophysics</a:t>
            </a:r>
            <a:r>
              <a:rPr lang="it-IT" dirty="0"/>
              <a:t>, </a:t>
            </a:r>
            <a:r>
              <a:rPr lang="it-IT" dirty="0" err="1"/>
              <a:t>etc</a:t>
            </a:r>
            <a:r>
              <a:rPr lang="it-IT" dirty="0"/>
              <a:t>…</a:t>
            </a:r>
          </a:p>
          <a:p>
            <a:pPr marL="285750" indent="-285750">
              <a:buClr>
                <a:srgbClr val="4992CB"/>
              </a:buClr>
              <a:buFont typeface="Wingdings" panose="05000000000000000000" pitchFamily="2" charset="2"/>
              <a:buChar char="§"/>
            </a:pPr>
            <a:endParaRPr lang="it-IT" b="1" dirty="0">
              <a:solidFill>
                <a:srgbClr val="C00000"/>
              </a:solidFill>
            </a:endParaRPr>
          </a:p>
          <a:p>
            <a:pPr marL="285750" indent="-285750">
              <a:buClr>
                <a:srgbClr val="4992CB"/>
              </a:buClr>
              <a:buFont typeface="Wingdings" panose="05000000000000000000" pitchFamily="2" charset="2"/>
              <a:buChar char="§"/>
            </a:pPr>
            <a:r>
              <a:rPr lang="it-IT" b="1" dirty="0">
                <a:solidFill>
                  <a:srgbClr val="C00000"/>
                </a:solidFill>
              </a:rPr>
              <a:t>Active in </a:t>
            </a:r>
            <a:r>
              <a:rPr lang="it-IT" b="1" dirty="0" err="1">
                <a:solidFill>
                  <a:srgbClr val="C00000"/>
                </a:solidFill>
              </a:rPr>
              <a:t>channeling</a:t>
            </a:r>
            <a:r>
              <a:rPr lang="it-IT" b="1" dirty="0">
                <a:solidFill>
                  <a:srgbClr val="C00000"/>
                </a:solidFill>
              </a:rPr>
              <a:t> field </a:t>
            </a:r>
            <a:r>
              <a:rPr lang="it-IT" b="1" dirty="0" err="1">
                <a:solidFill>
                  <a:srgbClr val="C00000"/>
                </a:solidFill>
              </a:rPr>
              <a:t>since</a:t>
            </a:r>
            <a:r>
              <a:rPr lang="it-IT" b="1" dirty="0">
                <a:solidFill>
                  <a:srgbClr val="C00000"/>
                </a:solidFill>
              </a:rPr>
              <a:t> 2000</a:t>
            </a:r>
          </a:p>
        </p:txBody>
      </p:sp>
      <p:sp>
        <p:nvSpPr>
          <p:cNvPr id="343" name="Freeform 98">
            <a:extLst>
              <a:ext uri="{FF2B5EF4-FFF2-40B4-BE49-F238E27FC236}">
                <a16:creationId xmlns:a16="http://schemas.microsoft.com/office/drawing/2014/main" id="{53D51062-03DC-4B1F-B9A2-3A0831742657}"/>
              </a:ext>
            </a:extLst>
          </p:cNvPr>
          <p:cNvSpPr/>
          <p:nvPr/>
        </p:nvSpPr>
        <p:spPr>
          <a:xfrm>
            <a:off x="10144437" y="5246340"/>
            <a:ext cx="778397" cy="682838"/>
          </a:xfrm>
          <a:custGeom>
            <a:avLst/>
            <a:gdLst>
              <a:gd name="connsiteX0" fmla="*/ 0 w 3712191"/>
              <a:gd name="connsiteY0" fmla="*/ 272955 h 272955"/>
              <a:gd name="connsiteX1" fmla="*/ 3712191 w 3712191"/>
              <a:gd name="connsiteY1" fmla="*/ 0 h 272955"/>
              <a:gd name="connsiteX0" fmla="*/ 0 w 4612944"/>
              <a:gd name="connsiteY0" fmla="*/ 0 h 1187355"/>
              <a:gd name="connsiteX1" fmla="*/ 4612944 w 4612944"/>
              <a:gd name="connsiteY1" fmla="*/ 1187355 h 1187355"/>
              <a:gd name="connsiteX0" fmla="*/ 0 w 3903260"/>
              <a:gd name="connsiteY0" fmla="*/ 40944 h 40944"/>
              <a:gd name="connsiteX1" fmla="*/ 3903260 w 3903260"/>
              <a:gd name="connsiteY1" fmla="*/ 0 h 40944"/>
              <a:gd name="connsiteX0" fmla="*/ 0 w 3903260"/>
              <a:gd name="connsiteY0" fmla="*/ 499030 h 499030"/>
              <a:gd name="connsiteX1" fmla="*/ 3903260 w 3903260"/>
              <a:gd name="connsiteY1" fmla="*/ 458086 h 499030"/>
              <a:gd name="connsiteX0" fmla="*/ 0 w 3903260"/>
              <a:gd name="connsiteY0" fmla="*/ 1101179 h 1101179"/>
              <a:gd name="connsiteX1" fmla="*/ 3903260 w 3903260"/>
              <a:gd name="connsiteY1" fmla="*/ 1060235 h 1101179"/>
              <a:gd name="connsiteX0" fmla="*/ 0 w 3903260"/>
              <a:gd name="connsiteY0" fmla="*/ 1285470 h 1285470"/>
              <a:gd name="connsiteX1" fmla="*/ 3903260 w 3903260"/>
              <a:gd name="connsiteY1" fmla="*/ 1244526 h 1285470"/>
              <a:gd name="connsiteX0" fmla="*/ 0 w 3903260"/>
              <a:gd name="connsiteY0" fmla="*/ 829128 h 829128"/>
              <a:gd name="connsiteX1" fmla="*/ 3903260 w 3903260"/>
              <a:gd name="connsiteY1" fmla="*/ 788184 h 829128"/>
              <a:gd name="connsiteX0" fmla="*/ 0 w 3903260"/>
              <a:gd name="connsiteY0" fmla="*/ 398444 h 398444"/>
              <a:gd name="connsiteX1" fmla="*/ 3903260 w 3903260"/>
              <a:gd name="connsiteY1" fmla="*/ 357500 h 398444"/>
              <a:gd name="connsiteX0" fmla="*/ 0 w 4104573"/>
              <a:gd name="connsiteY0" fmla="*/ 1007113 h 1007114"/>
              <a:gd name="connsiteX1" fmla="*/ 4104573 w 4104573"/>
              <a:gd name="connsiteY1" fmla="*/ 107749 h 1007114"/>
              <a:gd name="connsiteX0" fmla="*/ 0 w 4104573"/>
              <a:gd name="connsiteY0" fmla="*/ 1030908 h 1030907"/>
              <a:gd name="connsiteX1" fmla="*/ 4104573 w 4104573"/>
              <a:gd name="connsiteY1" fmla="*/ 131544 h 1030907"/>
              <a:gd name="connsiteX0" fmla="*/ 0 w 5044030"/>
              <a:gd name="connsiteY0" fmla="*/ 820833 h 820834"/>
              <a:gd name="connsiteX1" fmla="*/ 5044030 w 5044030"/>
              <a:gd name="connsiteY1" fmla="*/ 183360 h 820834"/>
              <a:gd name="connsiteX0" fmla="*/ 0 w 714917"/>
              <a:gd name="connsiteY0" fmla="*/ 89400 h 4930870"/>
              <a:gd name="connsiteX1" fmla="*/ 714917 w 714917"/>
              <a:gd name="connsiteY1" fmla="*/ 4930870 h 4930870"/>
              <a:gd name="connsiteX0" fmla="*/ 0 w 1544973"/>
              <a:gd name="connsiteY0" fmla="*/ 105862 h 4947332"/>
              <a:gd name="connsiteX1" fmla="*/ 714917 w 1544973"/>
              <a:gd name="connsiteY1" fmla="*/ 4947332 h 4947332"/>
              <a:gd name="connsiteX0" fmla="*/ 0 w 1799995"/>
              <a:gd name="connsiteY0" fmla="*/ -1 h 4841469"/>
              <a:gd name="connsiteX1" fmla="*/ 714917 w 1799995"/>
              <a:gd name="connsiteY1" fmla="*/ 4841469 h 4841469"/>
              <a:gd name="connsiteX0" fmla="*/ 0 w 1664982"/>
              <a:gd name="connsiteY0" fmla="*/ -1 h 4841469"/>
              <a:gd name="connsiteX1" fmla="*/ 714917 w 1664982"/>
              <a:gd name="connsiteY1" fmla="*/ 4841469 h 4841469"/>
              <a:gd name="connsiteX0" fmla="*/ 0 w 2661109"/>
              <a:gd name="connsiteY0" fmla="*/ 0 h 3032041"/>
              <a:gd name="connsiteX1" fmla="*/ 2028649 w 2661109"/>
              <a:gd name="connsiteY1" fmla="*/ 3032041 h 3032041"/>
              <a:gd name="connsiteX0" fmla="*/ 0 w 2108521"/>
              <a:gd name="connsiteY0" fmla="*/ 0 h 3032041"/>
              <a:gd name="connsiteX1" fmla="*/ 2028649 w 2108521"/>
              <a:gd name="connsiteY1" fmla="*/ 3032041 h 3032041"/>
              <a:gd name="connsiteX0" fmla="*/ 0 w 2093101"/>
              <a:gd name="connsiteY0" fmla="*/ 0 h 3032041"/>
              <a:gd name="connsiteX1" fmla="*/ 2028649 w 2093101"/>
              <a:gd name="connsiteY1" fmla="*/ 3032041 h 3032041"/>
              <a:gd name="connsiteX0" fmla="*/ 0 w 1147274"/>
              <a:gd name="connsiteY0" fmla="*/ 0 h 3355154"/>
              <a:gd name="connsiteX1" fmla="*/ 953775 w 1147274"/>
              <a:gd name="connsiteY1" fmla="*/ 3355154 h 3355154"/>
              <a:gd name="connsiteX0" fmla="*/ 0 w 1208686"/>
              <a:gd name="connsiteY0" fmla="*/ 0 h 3355154"/>
              <a:gd name="connsiteX1" fmla="*/ 953775 w 1208686"/>
              <a:gd name="connsiteY1" fmla="*/ 3355154 h 3355154"/>
              <a:gd name="connsiteX0" fmla="*/ 0 w 3143838"/>
              <a:gd name="connsiteY0" fmla="*/ 0 h 3032044"/>
              <a:gd name="connsiteX1" fmla="*/ 3103519 w 3143838"/>
              <a:gd name="connsiteY1" fmla="*/ 3032044 h 3032044"/>
              <a:gd name="connsiteX0" fmla="*/ 0 w 1568512"/>
              <a:gd name="connsiteY0" fmla="*/ 0 h 2450442"/>
              <a:gd name="connsiteX1" fmla="*/ 1431490 w 1568512"/>
              <a:gd name="connsiteY1" fmla="*/ 2450442 h 2450442"/>
              <a:gd name="connsiteX0" fmla="*/ 0 w 1538966"/>
              <a:gd name="connsiteY0" fmla="*/ 0 h 2450442"/>
              <a:gd name="connsiteX1" fmla="*/ 1431490 w 1538966"/>
              <a:gd name="connsiteY1" fmla="*/ 2450442 h 2450442"/>
              <a:gd name="connsiteX0" fmla="*/ 0 w 2438408"/>
              <a:gd name="connsiteY0" fmla="*/ 0 h 770258"/>
              <a:gd name="connsiteX1" fmla="*/ 2386936 w 2438408"/>
              <a:gd name="connsiteY1" fmla="*/ 770258 h 770258"/>
              <a:gd name="connsiteX0" fmla="*/ 0 w 2441981"/>
              <a:gd name="connsiteY0" fmla="*/ 67149 h 837407"/>
              <a:gd name="connsiteX1" fmla="*/ 2386936 w 2441981"/>
              <a:gd name="connsiteY1" fmla="*/ 837407 h 837407"/>
              <a:gd name="connsiteX0" fmla="*/ 0 w 2386935"/>
              <a:gd name="connsiteY0" fmla="*/ 48532 h 818790"/>
              <a:gd name="connsiteX1" fmla="*/ 2386936 w 2386935"/>
              <a:gd name="connsiteY1" fmla="*/ 818790 h 818790"/>
              <a:gd name="connsiteX0" fmla="*/ 0 w 2386935"/>
              <a:gd name="connsiteY0" fmla="*/ 31927 h 802185"/>
              <a:gd name="connsiteX1" fmla="*/ 2386936 w 2386935"/>
              <a:gd name="connsiteY1" fmla="*/ 802185 h 802185"/>
              <a:gd name="connsiteX0" fmla="*/ 0 w 2386935"/>
              <a:gd name="connsiteY0" fmla="*/ 76 h 770334"/>
              <a:gd name="connsiteX1" fmla="*/ 2386936 w 2386935"/>
              <a:gd name="connsiteY1" fmla="*/ 770334 h 770334"/>
              <a:gd name="connsiteX0" fmla="*/ 0 w 2386935"/>
              <a:gd name="connsiteY0" fmla="*/ 132 h 608835"/>
              <a:gd name="connsiteX1" fmla="*/ 2386936 w 2386935"/>
              <a:gd name="connsiteY1" fmla="*/ 608835 h 608835"/>
              <a:gd name="connsiteX0" fmla="*/ 0 w 5610936"/>
              <a:gd name="connsiteY0" fmla="*/ 12 h 2663311"/>
              <a:gd name="connsiteX1" fmla="*/ 5610937 w 5610936"/>
              <a:gd name="connsiteY1" fmla="*/ 2663311 h 2663311"/>
              <a:gd name="connsiteX0" fmla="*/ 0 w 5610936"/>
              <a:gd name="connsiteY0" fmla="*/ 0 h 2663299"/>
              <a:gd name="connsiteX1" fmla="*/ 5610937 w 5610936"/>
              <a:gd name="connsiteY1" fmla="*/ 2663299 h 2663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10936" h="2663299">
                <a:moveTo>
                  <a:pt x="0" y="0"/>
                </a:moveTo>
                <a:cubicBezTo>
                  <a:pt x="4032465" y="691655"/>
                  <a:pt x="5117483" y="2253120"/>
                  <a:pt x="5610937" y="2663299"/>
                </a:cubicBezTo>
              </a:path>
            </a:pathLst>
          </a:custGeom>
          <a:noFill/>
          <a:ln>
            <a:gradFill flip="none" rotWithShape="1">
              <a:gsLst>
                <a:gs pos="50000">
                  <a:srgbClr val="FF0000"/>
                </a:gs>
                <a:gs pos="0">
                  <a:srgbClr val="ED7D31"/>
                </a:gs>
                <a:gs pos="100000">
                  <a:srgbClr val="ED7D31"/>
                </a:gs>
              </a:gsLst>
              <a:lin ang="0" scaled="1"/>
              <a:tileRect/>
            </a:gradFill>
            <a:headEnd type="none"/>
          </a:ln>
          <a:effectLst>
            <a:outerShdw blurRad="63500" sx="101000" sy="101000" algn="ctr" rotWithShape="0">
              <a:srgbClr val="89A0EB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4" name="Oval 295">
            <a:extLst>
              <a:ext uri="{FF2B5EF4-FFF2-40B4-BE49-F238E27FC236}">
                <a16:creationId xmlns:a16="http://schemas.microsoft.com/office/drawing/2014/main" id="{E30A6064-4677-487C-941A-F60144CE17D6}"/>
              </a:ext>
            </a:extLst>
          </p:cNvPr>
          <p:cNvSpPr>
            <a:spLocks noChangeAspect="1"/>
          </p:cNvSpPr>
          <p:nvPr/>
        </p:nvSpPr>
        <p:spPr>
          <a:xfrm>
            <a:off x="10133848" y="5228843"/>
            <a:ext cx="28410" cy="3420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200000" sy="2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5" name="Oval 295">
            <a:extLst>
              <a:ext uri="{FF2B5EF4-FFF2-40B4-BE49-F238E27FC236}">
                <a16:creationId xmlns:a16="http://schemas.microsoft.com/office/drawing/2014/main" id="{DE1C5C61-6B6C-4115-B215-EBEB157181B8}"/>
              </a:ext>
            </a:extLst>
          </p:cNvPr>
          <p:cNvSpPr>
            <a:spLocks noChangeAspect="1"/>
          </p:cNvSpPr>
          <p:nvPr/>
        </p:nvSpPr>
        <p:spPr>
          <a:xfrm>
            <a:off x="10571820" y="5833278"/>
            <a:ext cx="28410" cy="3420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200000" sy="2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6" name="Oval 295">
            <a:extLst>
              <a:ext uri="{FF2B5EF4-FFF2-40B4-BE49-F238E27FC236}">
                <a16:creationId xmlns:a16="http://schemas.microsoft.com/office/drawing/2014/main" id="{FE8ADE91-05B3-4A29-B384-4BF83D5C5496}"/>
              </a:ext>
            </a:extLst>
          </p:cNvPr>
          <p:cNvSpPr>
            <a:spLocks noChangeAspect="1"/>
          </p:cNvSpPr>
          <p:nvPr/>
        </p:nvSpPr>
        <p:spPr>
          <a:xfrm>
            <a:off x="10758900" y="5117310"/>
            <a:ext cx="28410" cy="3420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200000" sy="2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7" name="Oval 295">
            <a:extLst>
              <a:ext uri="{FF2B5EF4-FFF2-40B4-BE49-F238E27FC236}">
                <a16:creationId xmlns:a16="http://schemas.microsoft.com/office/drawing/2014/main" id="{C83D7E3A-E009-42BA-AA9E-C0653B6E1959}"/>
              </a:ext>
            </a:extLst>
          </p:cNvPr>
          <p:cNvSpPr>
            <a:spLocks noChangeAspect="1"/>
          </p:cNvSpPr>
          <p:nvPr/>
        </p:nvSpPr>
        <p:spPr>
          <a:xfrm>
            <a:off x="10957922" y="6179681"/>
            <a:ext cx="28410" cy="3420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200000" sy="2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" name="Oval 295">
            <a:extLst>
              <a:ext uri="{FF2B5EF4-FFF2-40B4-BE49-F238E27FC236}">
                <a16:creationId xmlns:a16="http://schemas.microsoft.com/office/drawing/2014/main" id="{61749D5D-24EE-47B8-A716-38EC1D7CBD9A}"/>
              </a:ext>
            </a:extLst>
          </p:cNvPr>
          <p:cNvSpPr>
            <a:spLocks noChangeAspect="1"/>
          </p:cNvSpPr>
          <p:nvPr/>
        </p:nvSpPr>
        <p:spPr>
          <a:xfrm>
            <a:off x="11507777" y="5058943"/>
            <a:ext cx="28410" cy="3420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200000" sy="2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416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31E409-CBED-C1D5-BA17-7C2559005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FCCD8-3932-48E0-A36E-605E7F86730D}" type="slidenum">
              <a:rPr lang="it-IT" smtClean="0"/>
              <a:t>20</a:t>
            </a:fld>
            <a:endParaRPr lang="it-IT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F32503-A5A0-F9E3-FE0B-FE99439E5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3546AD-7C02-BE2F-AEC2-181F0258AF41}"/>
              </a:ext>
            </a:extLst>
          </p:cNvPr>
          <p:cNvSpPr txBox="1"/>
          <p:nvPr/>
        </p:nvSpPr>
        <p:spPr>
          <a:xfrm>
            <a:off x="961053" y="1089164"/>
            <a:ext cx="9826088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Multi-disciplinary activities related to crystals manufacturing</a:t>
            </a:r>
          </a:p>
          <a:p>
            <a:r>
              <a:rPr lang="en-US" sz="2400" dirty="0"/>
              <a:t>High energy physics, neutrino, dark matter, calorimeter, gamma </a:t>
            </a:r>
            <a:r>
              <a:rPr lang="en-US" sz="2400" dirty="0" err="1"/>
              <a:t>spettroscopy</a:t>
            </a:r>
            <a:r>
              <a:rPr lang="en-US" sz="2400" dirty="0"/>
              <a:t>.</a:t>
            </a:r>
          </a:p>
          <a:p>
            <a:r>
              <a:rPr lang="en-US" sz="2400" dirty="0"/>
              <a:t>Activities within CSN-1, 2 and V of the INFN. Part of EU projects.</a:t>
            </a:r>
          </a:p>
          <a:p>
            <a:endParaRPr lang="en-US" sz="24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/>
              <a:t>Simulations and design (Geant4)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/>
              <a:t>Crystals manufacturing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/>
              <a:t>Crystals characterization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/>
              <a:t>Test beam at various infrastructures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/>
              <a:t>Data analysis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/>
              <a:t>Paper writing</a:t>
            </a:r>
          </a:p>
        </p:txBody>
      </p:sp>
    </p:spTree>
    <p:extLst>
      <p:ext uri="{BB962C8B-B14F-4D97-AF65-F5344CB8AC3E}">
        <p14:creationId xmlns:p14="http://schemas.microsoft.com/office/powerpoint/2010/main" val="3728621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INFN infrastructure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174" y="1845440"/>
            <a:ext cx="3657084" cy="24336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718" y="4072469"/>
            <a:ext cx="3824266" cy="25447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7107" y="930683"/>
            <a:ext cx="73200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Laboratory fully equipped for silicon micro and nanomachining</a:t>
            </a:r>
          </a:p>
          <a:p>
            <a:r>
              <a:rPr lang="it-IT" sz="2400" dirty="0"/>
              <a:t>ISO4 certified clean room (130 m</a:t>
            </a:r>
            <a:r>
              <a:rPr lang="it-IT" sz="2400" baseline="30000" dirty="0"/>
              <a:t>2</a:t>
            </a:r>
            <a:r>
              <a:rPr lang="it-IT" sz="2400" dirty="0"/>
              <a:t>)</a:t>
            </a:r>
          </a:p>
          <a:p>
            <a:endParaRPr lang="it-IT" dirty="0"/>
          </a:p>
          <a:p>
            <a:r>
              <a:rPr lang="it-IT" sz="2400" dirty="0"/>
              <a:t>2X High-</a:t>
            </a:r>
            <a:r>
              <a:rPr lang="it-IT" sz="2400" dirty="0" err="1"/>
              <a:t>resolution</a:t>
            </a:r>
            <a:r>
              <a:rPr lang="it-IT" sz="2400" dirty="0"/>
              <a:t> </a:t>
            </a:r>
            <a:r>
              <a:rPr lang="it-IT" sz="2400" dirty="0" err="1"/>
              <a:t>x-ray</a:t>
            </a:r>
            <a:r>
              <a:rPr lang="it-IT" sz="2400" dirty="0"/>
              <a:t> </a:t>
            </a:r>
            <a:r>
              <a:rPr lang="it-IT" sz="2400" dirty="0" err="1"/>
              <a:t>diffraction</a:t>
            </a:r>
            <a:r>
              <a:rPr lang="it-IT" sz="2400" dirty="0"/>
              <a:t> </a:t>
            </a:r>
          </a:p>
          <a:p>
            <a:r>
              <a:rPr lang="it-IT" sz="2400" dirty="0" err="1"/>
              <a:t>Dicing</a:t>
            </a:r>
            <a:r>
              <a:rPr lang="it-IT" sz="2400" dirty="0"/>
              <a:t> and polishing equipment</a:t>
            </a:r>
          </a:p>
          <a:p>
            <a:r>
              <a:rPr lang="it-IT" sz="2400" dirty="0"/>
              <a:t>White light and Fizeau inteferferometers</a:t>
            </a:r>
          </a:p>
          <a:p>
            <a:endParaRPr lang="it-IT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813" y="4613546"/>
            <a:ext cx="3372746" cy="224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265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57" y="3779556"/>
            <a:ext cx="4174695" cy="27784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INFN infrastructure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360" y="1498059"/>
            <a:ext cx="3366888" cy="505990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647" y="3779556"/>
            <a:ext cx="4176008" cy="27789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8009" y="1087463"/>
            <a:ext cx="75710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Laboratory fully equipped for silicon micro and nanomachining</a:t>
            </a:r>
          </a:p>
          <a:p>
            <a:endParaRPr lang="it-IT" sz="2400" dirty="0"/>
          </a:p>
          <a:p>
            <a:r>
              <a:rPr lang="it-IT" sz="2400" dirty="0"/>
              <a:t>Fotolitography</a:t>
            </a:r>
          </a:p>
          <a:p>
            <a:r>
              <a:rPr lang="it-IT" sz="2400" dirty="0"/>
              <a:t>Equipment for silicon </a:t>
            </a:r>
            <a:r>
              <a:rPr lang="it-IT" sz="2400" dirty="0" err="1"/>
              <a:t>etching</a:t>
            </a:r>
            <a:endParaRPr lang="it-IT" sz="2400" dirty="0"/>
          </a:p>
          <a:p>
            <a:r>
              <a:rPr lang="it-IT" sz="2400" dirty="0" err="1"/>
              <a:t>Nanoimprint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603942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67F2529-1EC2-4D56-8442-51826984FDDD}"/>
              </a:ext>
            </a:extLst>
          </p:cNvPr>
          <p:cNvSpPr txBox="1"/>
          <p:nvPr/>
        </p:nvSpPr>
        <p:spPr>
          <a:xfrm>
            <a:off x="547662" y="893754"/>
            <a:ext cx="11096675" cy="1981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4992CB"/>
              </a:buClr>
              <a:buFont typeface="Wingdings" panose="05000000000000000000" pitchFamily="2" charset="2"/>
              <a:buChar char="§"/>
            </a:pPr>
            <a:r>
              <a:rPr lang="it-IT" sz="2100" dirty="0"/>
              <a:t>Optical </a:t>
            </a:r>
            <a:r>
              <a:rPr lang="it-IT" sz="2100" dirty="0" err="1"/>
              <a:t>interferometry</a:t>
            </a:r>
            <a:r>
              <a:rPr lang="it-IT" sz="2100" dirty="0"/>
              <a:t> </a:t>
            </a:r>
            <a:r>
              <a:rPr lang="it-IT" sz="2100" dirty="0" err="1"/>
              <a:t>is</a:t>
            </a:r>
            <a:r>
              <a:rPr lang="it-IT" sz="2100" dirty="0"/>
              <a:t> a </a:t>
            </a:r>
            <a:r>
              <a:rPr lang="it-IT" sz="2100" dirty="0" err="1"/>
              <a:t>well-assesed</a:t>
            </a:r>
            <a:r>
              <a:rPr lang="it-IT" sz="2100" dirty="0"/>
              <a:t> </a:t>
            </a:r>
            <a:r>
              <a:rPr lang="it-IT" sz="2100" dirty="0" err="1"/>
              <a:t>method</a:t>
            </a:r>
            <a:r>
              <a:rPr lang="it-IT" sz="2100" dirty="0"/>
              <a:t> to </a:t>
            </a:r>
            <a:r>
              <a:rPr lang="it-IT" sz="2100" dirty="0" err="1"/>
              <a:t>characterize</a:t>
            </a:r>
            <a:r>
              <a:rPr lang="it-IT" sz="2100" dirty="0"/>
              <a:t> </a:t>
            </a:r>
            <a:r>
              <a:rPr lang="it-IT" sz="2100" dirty="0" err="1"/>
              <a:t>flatness</a:t>
            </a:r>
            <a:r>
              <a:rPr lang="it-IT" sz="2100" dirty="0"/>
              <a:t> of </a:t>
            </a:r>
            <a:r>
              <a:rPr lang="it-IT" sz="2100" dirty="0" err="1"/>
              <a:t>reflective</a:t>
            </a:r>
            <a:r>
              <a:rPr lang="it-IT" sz="2100" dirty="0"/>
              <a:t> </a:t>
            </a:r>
            <a:r>
              <a:rPr lang="it-IT" sz="2100" dirty="0" err="1"/>
              <a:t>surfaces</a:t>
            </a:r>
            <a:r>
              <a:rPr lang="it-IT" sz="2100" dirty="0"/>
              <a:t>.</a:t>
            </a:r>
          </a:p>
          <a:p>
            <a:pPr marL="342900" indent="-342900">
              <a:lnSpc>
                <a:spcPct val="150000"/>
              </a:lnSpc>
              <a:buClr>
                <a:srgbClr val="4992CB"/>
              </a:buClr>
              <a:buFont typeface="Wingdings" panose="05000000000000000000" pitchFamily="2" charset="2"/>
              <a:buChar char="§"/>
            </a:pPr>
            <a:r>
              <a:rPr lang="en-US" sz="2100" dirty="0"/>
              <a:t>Used to </a:t>
            </a:r>
            <a:r>
              <a:rPr lang="en-US" sz="2100" dirty="0" err="1"/>
              <a:t>characherize</a:t>
            </a:r>
            <a:r>
              <a:rPr lang="en-US" sz="2100" dirty="0"/>
              <a:t> stress state before and after the chemical etching.</a:t>
            </a:r>
          </a:p>
          <a:p>
            <a:pPr marL="342900" indent="-342900">
              <a:lnSpc>
                <a:spcPct val="150000"/>
              </a:lnSpc>
              <a:buClr>
                <a:srgbClr val="4992CB"/>
              </a:buClr>
              <a:buFont typeface="Wingdings" panose="05000000000000000000" pitchFamily="2" charset="2"/>
              <a:buChar char="§"/>
            </a:pPr>
            <a:r>
              <a:rPr lang="en-US" sz="2100" dirty="0"/>
              <a:t>Characterization performed before and after chemical etching to assure complete removal of the stressed and damaged regions.</a:t>
            </a:r>
            <a:endParaRPr lang="it-IT" sz="2100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CA81C23A-A067-4A24-A101-3196B2699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Laser </a:t>
            </a:r>
            <a:r>
              <a:rPr lang="it-IT" dirty="0" err="1"/>
              <a:t>interferomety</a:t>
            </a:r>
            <a:endParaRPr lang="it-I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D08090-5F8F-6295-44A8-F48BF22B5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3022" y="3184207"/>
            <a:ext cx="3978978" cy="2674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6DDDAF-7250-8A82-D21C-CFEC7D9E5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946" y="3493412"/>
            <a:ext cx="4414037" cy="3326217"/>
          </a:xfrm>
          <a:prstGeom prst="rect">
            <a:avLst/>
          </a:prstGeom>
        </p:spPr>
      </p:pic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EF50AD59-D53F-40E1-A5CB-2E5DBFFB25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 b="14510"/>
          <a:stretch/>
        </p:blipFill>
        <p:spPr>
          <a:xfrm>
            <a:off x="1" y="3184207"/>
            <a:ext cx="4856906" cy="247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662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67F2529-1EC2-4D56-8442-51826984FDDD}"/>
              </a:ext>
            </a:extLst>
          </p:cNvPr>
          <p:cNvSpPr txBox="1"/>
          <p:nvPr/>
        </p:nvSpPr>
        <p:spPr>
          <a:xfrm>
            <a:off x="547662" y="893754"/>
            <a:ext cx="11096675" cy="1981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4992CB"/>
              </a:buClr>
              <a:buFont typeface="Wingdings" panose="05000000000000000000" pitchFamily="2" charset="2"/>
              <a:buChar char="§"/>
            </a:pPr>
            <a:r>
              <a:rPr lang="it-IT" sz="2100" dirty="0"/>
              <a:t>Fizeau </a:t>
            </a:r>
            <a:r>
              <a:rPr lang="it-IT" sz="2100" dirty="0" err="1"/>
              <a:t>interferometry</a:t>
            </a:r>
            <a:r>
              <a:rPr lang="it-IT" sz="2100" dirty="0"/>
              <a:t> </a:t>
            </a:r>
            <a:r>
              <a:rPr lang="it-IT" sz="2100" dirty="0" err="1"/>
              <a:t>is</a:t>
            </a:r>
            <a:r>
              <a:rPr lang="it-IT" sz="2100" dirty="0"/>
              <a:t> a </a:t>
            </a:r>
            <a:r>
              <a:rPr lang="it-IT" sz="2100" dirty="0" err="1"/>
              <a:t>well-assesed</a:t>
            </a:r>
            <a:r>
              <a:rPr lang="it-IT" sz="2100" dirty="0"/>
              <a:t> </a:t>
            </a:r>
            <a:r>
              <a:rPr lang="it-IT" sz="2100" dirty="0" err="1"/>
              <a:t>method</a:t>
            </a:r>
            <a:r>
              <a:rPr lang="it-IT" sz="2100" dirty="0"/>
              <a:t> to </a:t>
            </a:r>
            <a:r>
              <a:rPr lang="it-IT" sz="2100" dirty="0" err="1"/>
              <a:t>characterize</a:t>
            </a:r>
            <a:r>
              <a:rPr lang="it-IT" sz="2100" dirty="0"/>
              <a:t> </a:t>
            </a:r>
            <a:r>
              <a:rPr lang="it-IT" sz="2100" dirty="0" err="1"/>
              <a:t>flatness</a:t>
            </a:r>
            <a:r>
              <a:rPr lang="it-IT" sz="2100" dirty="0"/>
              <a:t> of </a:t>
            </a:r>
            <a:r>
              <a:rPr lang="it-IT" sz="2100" dirty="0" err="1"/>
              <a:t>reflective</a:t>
            </a:r>
            <a:r>
              <a:rPr lang="it-IT" sz="2100" dirty="0"/>
              <a:t> </a:t>
            </a:r>
            <a:r>
              <a:rPr lang="it-IT" sz="2100" dirty="0" err="1"/>
              <a:t>surfaces</a:t>
            </a:r>
            <a:r>
              <a:rPr lang="it-IT" sz="2100" dirty="0"/>
              <a:t>.</a:t>
            </a:r>
          </a:p>
          <a:p>
            <a:pPr marL="342900" indent="-342900">
              <a:lnSpc>
                <a:spcPct val="150000"/>
              </a:lnSpc>
              <a:buClr>
                <a:srgbClr val="4992CB"/>
              </a:buClr>
              <a:buFont typeface="Wingdings" panose="05000000000000000000" pitchFamily="2" charset="2"/>
              <a:buChar char="§"/>
            </a:pPr>
            <a:r>
              <a:rPr lang="it-IT" sz="2100" dirty="0"/>
              <a:t>A commercial tool (Zygo </a:t>
            </a:r>
            <a:r>
              <a:rPr lang="it-IT" sz="2100" dirty="0" err="1"/>
              <a:t>VeriFire</a:t>
            </a:r>
            <a:r>
              <a:rPr lang="it-IT" sz="2100" dirty="0"/>
              <a:t> HDX) </a:t>
            </a:r>
            <a:r>
              <a:rPr lang="it-IT" sz="2100" dirty="0" err="1"/>
              <a:t>is</a:t>
            </a:r>
            <a:r>
              <a:rPr lang="it-IT" sz="2100" dirty="0"/>
              <a:t> </a:t>
            </a:r>
            <a:r>
              <a:rPr lang="it-IT" sz="2100" dirty="0" err="1"/>
              <a:t>installead</a:t>
            </a:r>
            <a:r>
              <a:rPr lang="it-IT" sz="2100" dirty="0"/>
              <a:t> </a:t>
            </a:r>
            <a:r>
              <a:rPr lang="it-IT" sz="2100" dirty="0" err="1"/>
              <a:t>at</a:t>
            </a:r>
            <a:r>
              <a:rPr lang="it-IT" sz="2100" dirty="0"/>
              <a:t> </a:t>
            </a:r>
            <a:r>
              <a:rPr lang="it-IT" sz="2100" dirty="0" err="1"/>
              <a:t>our</a:t>
            </a:r>
            <a:r>
              <a:rPr lang="it-IT" sz="2100" dirty="0"/>
              <a:t> lab</a:t>
            </a:r>
            <a:endParaRPr lang="it-IT" sz="2100" dirty="0">
              <a:latin typeface="Calibri (corpo)"/>
            </a:endParaRPr>
          </a:p>
          <a:p>
            <a:pPr marL="342900" indent="-342900">
              <a:lnSpc>
                <a:spcPct val="150000"/>
              </a:lnSpc>
              <a:buClr>
                <a:srgbClr val="4992CB"/>
              </a:buClr>
              <a:buFont typeface="Wingdings" panose="05000000000000000000" pitchFamily="2" charset="2"/>
              <a:buChar char="§"/>
            </a:pPr>
            <a:r>
              <a:rPr lang="it-IT" sz="2100" dirty="0"/>
              <a:t>We can </a:t>
            </a:r>
            <a:r>
              <a:rPr lang="it-IT" sz="2100" dirty="0" err="1"/>
              <a:t>reach</a:t>
            </a:r>
            <a:r>
              <a:rPr lang="it-IT" sz="2100" dirty="0"/>
              <a:t> sub-nm </a:t>
            </a:r>
            <a:r>
              <a:rPr lang="it-IT" sz="2100" dirty="0" err="1"/>
              <a:t>resolution</a:t>
            </a:r>
            <a:r>
              <a:rPr lang="it-IT" sz="2100" dirty="0"/>
              <a:t> </a:t>
            </a:r>
            <a:r>
              <a:rPr lang="it-IT" sz="2100" dirty="0" err="1"/>
              <a:t>along</a:t>
            </a:r>
            <a:r>
              <a:rPr lang="it-IT" sz="2100" dirty="0"/>
              <a:t> the optical </a:t>
            </a:r>
            <a:r>
              <a:rPr lang="it-IT" sz="2100" dirty="0" err="1"/>
              <a:t>axis</a:t>
            </a:r>
            <a:r>
              <a:rPr lang="it-IT" sz="2100" dirty="0"/>
              <a:t> and 44 </a:t>
            </a:r>
            <a:r>
              <a:rPr lang="el-GR" sz="2100" dirty="0"/>
              <a:t>μ</a:t>
            </a:r>
            <a:r>
              <a:rPr lang="it-IT" sz="2100" dirty="0"/>
              <a:t>m </a:t>
            </a:r>
            <a:r>
              <a:rPr lang="it-IT" sz="2100" dirty="0" err="1"/>
              <a:t>lateral</a:t>
            </a:r>
            <a:r>
              <a:rPr lang="it-IT" sz="2100" dirty="0"/>
              <a:t> </a:t>
            </a:r>
            <a:r>
              <a:rPr lang="it-IT" sz="2100" dirty="0" err="1"/>
              <a:t>resolution</a:t>
            </a:r>
            <a:r>
              <a:rPr lang="it-IT" sz="2100" dirty="0"/>
              <a:t>, </a:t>
            </a:r>
            <a:r>
              <a:rPr lang="it-IT" sz="2100" dirty="0" err="1"/>
              <a:t>this</a:t>
            </a:r>
            <a:r>
              <a:rPr lang="it-IT" sz="2100" dirty="0"/>
              <a:t> </a:t>
            </a:r>
            <a:r>
              <a:rPr lang="it-IT" sz="2100" dirty="0" err="1"/>
              <a:t>allows</a:t>
            </a:r>
            <a:r>
              <a:rPr lang="it-IT" sz="2100" dirty="0"/>
              <a:t> to </a:t>
            </a:r>
            <a:r>
              <a:rPr lang="it-IT" sz="2100" dirty="0" err="1"/>
              <a:t>characterize</a:t>
            </a:r>
            <a:r>
              <a:rPr lang="it-IT" sz="2100" dirty="0"/>
              <a:t> </a:t>
            </a:r>
            <a:r>
              <a:rPr lang="it-IT" sz="2100" dirty="0" err="1"/>
              <a:t>crystals</a:t>
            </a:r>
            <a:r>
              <a:rPr lang="it-IT" sz="2100" dirty="0"/>
              <a:t> in the </a:t>
            </a:r>
            <a:r>
              <a:rPr lang="it-IT" sz="2100" dirty="0" err="1"/>
              <a:t>bent</a:t>
            </a:r>
            <a:r>
              <a:rPr lang="it-IT" sz="2100" dirty="0"/>
              <a:t> and </a:t>
            </a:r>
            <a:r>
              <a:rPr lang="it-IT" sz="2100" dirty="0" err="1"/>
              <a:t>unbent</a:t>
            </a:r>
            <a:r>
              <a:rPr lang="it-IT" sz="2100" dirty="0"/>
              <a:t> state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CA81C23A-A067-4A24-A101-3196B2699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Laser </a:t>
            </a:r>
            <a:r>
              <a:rPr lang="it-IT" dirty="0" err="1"/>
              <a:t>interferomety</a:t>
            </a:r>
            <a:endParaRPr lang="it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2717E2-7980-3F13-2094-DA0247FB9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3022" y="3184207"/>
            <a:ext cx="3978978" cy="2674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67C494-6263-C304-56D1-35FFCCCDE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946" y="3493412"/>
            <a:ext cx="4414037" cy="3326217"/>
          </a:xfrm>
          <a:prstGeom prst="rect">
            <a:avLst/>
          </a:prstGeom>
        </p:spPr>
      </p:pic>
      <p:pic>
        <p:nvPicPr>
          <p:cNvPr id="8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794C15BE-794A-39D4-B77A-5F61655E14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 b="14510"/>
          <a:stretch/>
        </p:blipFill>
        <p:spPr>
          <a:xfrm>
            <a:off x="1" y="3184207"/>
            <a:ext cx="4856906" cy="247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665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6D0FD5-A57B-ADED-2569-613693F29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FCCD8-3932-48E0-A36E-605E7F86730D}" type="slidenum">
              <a:rPr lang="it-IT" smtClean="0"/>
              <a:t>7</a:t>
            </a:fld>
            <a:endParaRPr lang="it-IT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1D1F09-2124-565E-D7AF-DEF9B6E8D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BULLKID2 (CSN-V)</a:t>
            </a:r>
            <a:r>
              <a:rPr lang="en-US" dirty="0">
                <a:sym typeface="Wingdings" panose="05000000000000000000" pitchFamily="2" charset="2"/>
              </a:rPr>
              <a:t>DANAE (ERC)</a:t>
            </a:r>
            <a:endParaRPr lang="en-US" dirty="0"/>
          </a:p>
        </p:txBody>
      </p:sp>
      <p:pic>
        <p:nvPicPr>
          <p:cNvPr id="5" name="Picture 4" descr="A pair of round black circles&#10;&#10;Description automatically generated">
            <a:extLst>
              <a:ext uri="{FF2B5EF4-FFF2-40B4-BE49-F238E27FC236}">
                <a16:creationId xmlns:a16="http://schemas.microsoft.com/office/drawing/2014/main" id="{6685BECE-A2A1-CEF4-9F48-FFDED2B81C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6" b="28319"/>
          <a:stretch/>
        </p:blipFill>
        <p:spPr>
          <a:xfrm>
            <a:off x="346002" y="1317116"/>
            <a:ext cx="7797282" cy="31055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37C7FE-E147-9F17-6453-AE965AA64723}"/>
              </a:ext>
            </a:extLst>
          </p:cNvPr>
          <p:cNvSpPr txBox="1"/>
          <p:nvPr/>
        </p:nvSpPr>
        <p:spPr>
          <a:xfrm>
            <a:off x="1524000" y="571001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A. Mazzolari</a:t>
            </a:r>
            <a:r>
              <a:rPr lang="en-US" dirty="0"/>
              <a:t> (RTD-B) , M. </a:t>
            </a:r>
            <a:r>
              <a:rPr lang="en-US" dirty="0" err="1"/>
              <a:t>Romagnoni</a:t>
            </a:r>
            <a:r>
              <a:rPr lang="en-US" dirty="0"/>
              <a:t> (RTD-A), V. </a:t>
            </a:r>
            <a:r>
              <a:rPr lang="en-US" dirty="0" err="1"/>
              <a:t>Guidi</a:t>
            </a:r>
            <a:r>
              <a:rPr lang="en-US" dirty="0"/>
              <a:t> (PO), L. </a:t>
            </a:r>
            <a:r>
              <a:rPr lang="en-US" dirty="0" err="1"/>
              <a:t>Bandiera</a:t>
            </a:r>
            <a:r>
              <a:rPr lang="en-US" dirty="0"/>
              <a:t> (</a:t>
            </a:r>
            <a:r>
              <a:rPr lang="en-US" dirty="0" err="1"/>
              <a:t>Ricercatrice</a:t>
            </a:r>
            <a:r>
              <a:rPr lang="en-US" dirty="0"/>
              <a:t>-INFN)</a:t>
            </a:r>
          </a:p>
          <a:p>
            <a:r>
              <a:rPr lang="en-US" dirty="0"/>
              <a:t>L. </a:t>
            </a:r>
            <a:r>
              <a:rPr lang="en-US" dirty="0" err="1"/>
              <a:t>Malagutti</a:t>
            </a:r>
            <a:r>
              <a:rPr lang="en-US" dirty="0"/>
              <a:t> (Post-</a:t>
            </a:r>
            <a:r>
              <a:rPr lang="en-US" dirty="0" err="1"/>
              <a:t>Doct</a:t>
            </a:r>
            <a:r>
              <a:rPr lang="en-US" dirty="0"/>
              <a:t>), M. </a:t>
            </a:r>
            <a:r>
              <a:rPr lang="en-US" dirty="0" err="1"/>
              <a:t>Tamisari</a:t>
            </a:r>
            <a:r>
              <a:rPr lang="en-US" dirty="0"/>
              <a:t> (RTD-A)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01A50C-3CD7-DE56-A5A1-CFDFA030C539}"/>
              </a:ext>
            </a:extLst>
          </p:cNvPr>
          <p:cNvSpPr txBox="1"/>
          <p:nvPr/>
        </p:nvSpPr>
        <p:spPr>
          <a:xfrm>
            <a:off x="1524000" y="4929285"/>
            <a:ext cx="46190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Ground for ERC DANAE (P.I: M. Vignati)</a:t>
            </a:r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1F086949-C287-A3EC-F76D-91E8E7260D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721" t="27718" r="16564" b="30437"/>
          <a:stretch>
            <a:fillRect/>
          </a:stretch>
        </p:blipFill>
        <p:spPr>
          <a:xfrm>
            <a:off x="8143284" y="2565918"/>
            <a:ext cx="4048715" cy="319436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975256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3DAB4F-6ACA-4ACA-9C1D-1EACBA7C8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NUCLEUS (CSN-2)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F2096F8-4640-43C6-AF30-2AA2CB04095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739900"/>
            <a:ext cx="5927725" cy="4154488"/>
          </a:xfrm>
        </p:spPr>
        <p:txBody>
          <a:bodyPr>
            <a:normAutofit/>
          </a:bodyPr>
          <a:lstStyle/>
          <a:p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Goal: The NUCLEUS experiment aims at the detection of elastic neutrino-nucleus scattering by using ultra-low-threshold cryogenic detectors. </a:t>
            </a:r>
          </a:p>
          <a:p>
            <a:endParaRPr lang="en-US" dirty="0">
              <a:solidFill>
                <a:srgbClr val="0D0D0D"/>
              </a:solidFill>
              <a:latin typeface="Söhne"/>
            </a:endParaRPr>
          </a:p>
          <a:p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Scientific Application: Measurement of Coherent Neutrino Scattering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3F44C0D-512B-436E-F655-39989F579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598" y="897443"/>
            <a:ext cx="5441402" cy="4079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589756C-3906-214B-33E1-C4F483BE5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919" y="5372217"/>
            <a:ext cx="1520978" cy="1293002"/>
          </a:xfrm>
          <a:prstGeom prst="rect">
            <a:avLst/>
          </a:prstGeom>
        </p:spPr>
      </p:pic>
      <p:sp>
        <p:nvSpPr>
          <p:cNvPr id="9" name="Ovale 8">
            <a:extLst>
              <a:ext uri="{FF2B5EF4-FFF2-40B4-BE49-F238E27FC236}">
                <a16:creationId xmlns:a16="http://schemas.microsoft.com/office/drawing/2014/main" id="{20107F31-C95F-3B83-97B5-73400C372AC4}"/>
              </a:ext>
            </a:extLst>
          </p:cNvPr>
          <p:cNvSpPr/>
          <p:nvPr/>
        </p:nvSpPr>
        <p:spPr>
          <a:xfrm>
            <a:off x="9244895" y="3363549"/>
            <a:ext cx="317292" cy="336725"/>
          </a:xfrm>
          <a:prstGeom prst="ellipse">
            <a:avLst/>
          </a:prstGeom>
          <a:solidFill>
            <a:srgbClr val="005493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B0F0"/>
              </a:solidFill>
            </a:endParaRPr>
          </a:p>
        </p:txBody>
      </p:sp>
      <p:sp>
        <p:nvSpPr>
          <p:cNvPr id="11" name="Cubo 10">
            <a:extLst>
              <a:ext uri="{FF2B5EF4-FFF2-40B4-BE49-F238E27FC236}">
                <a16:creationId xmlns:a16="http://schemas.microsoft.com/office/drawing/2014/main" id="{653CE5B4-C5AD-33D5-C93E-BC77D8F1D7D6}"/>
              </a:ext>
            </a:extLst>
          </p:cNvPr>
          <p:cNvSpPr/>
          <p:nvPr/>
        </p:nvSpPr>
        <p:spPr>
          <a:xfrm>
            <a:off x="8189472" y="4988103"/>
            <a:ext cx="2110846" cy="1869897"/>
          </a:xfrm>
          <a:prstGeom prst="cub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1 13">
            <a:extLst>
              <a:ext uri="{FF2B5EF4-FFF2-40B4-BE49-F238E27FC236}">
                <a16:creationId xmlns:a16="http://schemas.microsoft.com/office/drawing/2014/main" id="{F92CFDB2-633E-6068-57E7-7B1BFD04B32D}"/>
              </a:ext>
            </a:extLst>
          </p:cNvPr>
          <p:cNvCxnSpPr>
            <a:cxnSpLocks/>
          </p:cNvCxnSpPr>
          <p:nvPr/>
        </p:nvCxnSpPr>
        <p:spPr>
          <a:xfrm flipH="1">
            <a:off x="8668335" y="3531911"/>
            <a:ext cx="576560" cy="145619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5">
            <a:extLst>
              <a:ext uri="{FF2B5EF4-FFF2-40B4-BE49-F238E27FC236}">
                <a16:creationId xmlns:a16="http://schemas.microsoft.com/office/drawing/2014/main" id="{C99B2244-6C1C-C2E7-CFAC-E268A7615B95}"/>
              </a:ext>
            </a:extLst>
          </p:cNvPr>
          <p:cNvCxnSpPr>
            <a:cxnSpLocks/>
          </p:cNvCxnSpPr>
          <p:nvPr/>
        </p:nvCxnSpPr>
        <p:spPr>
          <a:xfrm>
            <a:off x="9562187" y="3553455"/>
            <a:ext cx="738131" cy="1434648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6372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A89357-2F82-47BD-A651-A1AEA44EB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NUCLEUS (CSN-2+ERC)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DB15B18-05EA-440A-8760-F4CC24A2E8A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1298" y="777471"/>
            <a:ext cx="7151688" cy="3349807"/>
          </a:xfrm>
        </p:spPr>
        <p:txBody>
          <a:bodyPr>
            <a:normAutofit/>
          </a:bodyPr>
          <a:lstStyle/>
          <a:p>
            <a:endParaRPr lang="it-IT" b="0" i="0" dirty="0">
              <a:effectLst/>
              <a:latin typeface="Roboto" panose="02000000000000000000" pitchFamily="2" charset="0"/>
            </a:endParaRPr>
          </a:p>
          <a:p>
            <a:r>
              <a:rPr lang="it-IT" b="0" i="0" dirty="0" err="1">
                <a:effectLst/>
                <a:latin typeface="Roboto" panose="02000000000000000000" pitchFamily="2" charset="0"/>
              </a:rPr>
              <a:t>Machining</a:t>
            </a:r>
            <a:r>
              <a:rPr lang="it-IT" b="0" i="0" dirty="0">
                <a:effectLst/>
                <a:latin typeface="Roboto" panose="02000000000000000000" pitchFamily="2" charset="0"/>
              </a:rPr>
              <a:t> of </a:t>
            </a:r>
            <a:r>
              <a:rPr lang="it-IT" b="0" i="0" dirty="0" err="1">
                <a:effectLst/>
                <a:latin typeface="Roboto" panose="02000000000000000000" pitchFamily="2" charset="0"/>
              </a:rPr>
              <a:t>HPGe</a:t>
            </a:r>
            <a:r>
              <a:rPr lang="it-IT" b="0" i="0" dirty="0">
                <a:effectLst/>
                <a:latin typeface="Roboto" panose="02000000000000000000" pitchFamily="2" charset="0"/>
              </a:rPr>
              <a:t> </a:t>
            </a:r>
            <a:r>
              <a:rPr lang="it-IT" b="0" i="0" dirty="0" err="1">
                <a:effectLst/>
                <a:latin typeface="Roboto" panose="02000000000000000000" pitchFamily="2" charset="0"/>
              </a:rPr>
              <a:t>crystals</a:t>
            </a:r>
            <a:r>
              <a:rPr lang="it-IT" b="0" i="0" dirty="0">
                <a:effectLst/>
                <a:latin typeface="Roboto" panose="02000000000000000000" pitchFamily="2" charset="0"/>
              </a:rPr>
              <a:t> for </a:t>
            </a:r>
            <a:r>
              <a:rPr lang="it-IT" b="0" i="0" dirty="0" err="1">
                <a:effectLst/>
                <a:latin typeface="Roboto" panose="02000000000000000000" pitchFamily="2" charset="0"/>
              </a:rPr>
              <a:t>inner</a:t>
            </a:r>
            <a:r>
              <a:rPr lang="it-IT" b="0" i="0" dirty="0">
                <a:effectLst/>
                <a:latin typeface="Roboto" panose="02000000000000000000" pitchFamily="2" charset="0"/>
              </a:rPr>
              <a:t> veto</a:t>
            </a:r>
            <a:endParaRPr lang="it-IT" dirty="0">
              <a:latin typeface="Roboto" panose="02000000000000000000" pitchFamily="2" charset="0"/>
            </a:endParaRPr>
          </a:p>
          <a:p>
            <a:endParaRPr lang="it-IT" dirty="0">
              <a:latin typeface="Roboto" panose="02000000000000000000" pitchFamily="2" charset="0"/>
            </a:endParaRPr>
          </a:p>
          <a:p>
            <a:r>
              <a:rPr lang="it-IT" dirty="0">
                <a:latin typeface="Roboto" panose="02000000000000000000" pitchFamily="2" charset="0"/>
              </a:rPr>
              <a:t>Manufacturing of </a:t>
            </a:r>
            <a:r>
              <a:rPr lang="it-IT" dirty="0" err="1">
                <a:latin typeface="Roboto" panose="02000000000000000000" pitchFamily="2" charset="0"/>
              </a:rPr>
              <a:t>various</a:t>
            </a:r>
            <a:r>
              <a:rPr lang="it-IT" dirty="0">
                <a:latin typeface="Roboto" panose="02000000000000000000" pitchFamily="2" charset="0"/>
              </a:rPr>
              <a:t> </a:t>
            </a:r>
            <a:r>
              <a:rPr lang="it-IT" dirty="0" err="1">
                <a:latin typeface="Roboto" panose="02000000000000000000" pitchFamily="2" charset="0"/>
              </a:rPr>
              <a:t>crystalline</a:t>
            </a:r>
            <a:r>
              <a:rPr lang="it-IT" dirty="0">
                <a:latin typeface="Roboto" panose="02000000000000000000" pitchFamily="2" charset="0"/>
              </a:rPr>
              <a:t> </a:t>
            </a:r>
            <a:r>
              <a:rPr lang="it-IT" dirty="0" err="1">
                <a:latin typeface="Roboto" panose="02000000000000000000" pitchFamily="2" charset="0"/>
              </a:rPr>
              <a:t>components</a:t>
            </a:r>
            <a:r>
              <a:rPr lang="it-IT" dirty="0">
                <a:latin typeface="Roboto" panose="02000000000000000000" pitchFamily="2" charset="0"/>
              </a:rPr>
              <a:t> of silicon and </a:t>
            </a:r>
            <a:r>
              <a:rPr lang="it-IT" dirty="0" err="1">
                <a:latin typeface="Roboto" panose="02000000000000000000" pitchFamily="2" charset="0"/>
              </a:rPr>
              <a:t>germanium</a:t>
            </a:r>
            <a:r>
              <a:rPr lang="it-IT" dirty="0">
                <a:latin typeface="Roboto" panose="02000000000000000000" pitchFamily="2" charset="0"/>
              </a:rPr>
              <a:t> for the detector</a:t>
            </a:r>
            <a:endParaRPr lang="it-IT" dirty="0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D0545DE5-0DBC-46AE-BC1F-F50450CE2D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2" t="49824" r="18206" b="34106"/>
          <a:stretch/>
        </p:blipFill>
        <p:spPr>
          <a:xfrm>
            <a:off x="601184" y="4127279"/>
            <a:ext cx="7774517" cy="273072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9FB0D95-D3E1-B812-A39C-DA87B9599D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73" t="23163"/>
          <a:stretch/>
        </p:blipFill>
        <p:spPr>
          <a:xfrm>
            <a:off x="8201983" y="2769784"/>
            <a:ext cx="3990018" cy="408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871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311</TotalTime>
  <Words>782</Words>
  <Application>Microsoft Office PowerPoint</Application>
  <PresentationFormat>Widescreen</PresentationFormat>
  <Paragraphs>146</Paragraphs>
  <Slides>20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Calibri (corpo)</vt:lpstr>
      <vt:lpstr>Calibri Light</vt:lpstr>
      <vt:lpstr>Calibri Light (Titoli)</vt:lpstr>
      <vt:lpstr>Roboto</vt:lpstr>
      <vt:lpstr>Söhne</vt:lpstr>
      <vt:lpstr>Wingdings</vt:lpstr>
      <vt:lpstr>Office Theme</vt:lpstr>
      <vt:lpstr>Image</vt:lpstr>
      <vt:lpstr>PowerPoint Presentation</vt:lpstr>
      <vt:lpstr>Relationships</vt:lpstr>
      <vt:lpstr>INFN infrastructure</vt:lpstr>
      <vt:lpstr>INFN infrastructure</vt:lpstr>
      <vt:lpstr>Laser interferomety</vt:lpstr>
      <vt:lpstr>Laser interferomety</vt:lpstr>
      <vt:lpstr>BULLKID2 (CSN-V)DANAE (ERC)</vt:lpstr>
      <vt:lpstr>NUCLEUS (CSN-2)</vt:lpstr>
      <vt:lpstr>NUCLEUS (CSN-2+ERC)</vt:lpstr>
      <vt:lpstr>CHANNELING IN BENT CRYSTALS</vt:lpstr>
      <vt:lpstr>BEAM COLLIMATION IN PARTICLE ACCELERATORS</vt:lpstr>
      <vt:lpstr>BEAM COLLIMATION IN PARTICLE ACCELERATORS</vt:lpstr>
      <vt:lpstr>SELDOM (ERC)</vt:lpstr>
      <vt:lpstr>Mu2e (CSN1)</vt:lpstr>
      <vt:lpstr>TECHNO-CLS (EU-PATHFINDER)</vt:lpstr>
      <vt:lpstr>TOMOSCOPY (EU-PATHFINDER)</vt:lpstr>
      <vt:lpstr>COAXIAL SEGMENTED DETECTORS</vt:lpstr>
      <vt:lpstr>N3G (CALL CSNV)</vt:lpstr>
      <vt:lpstr>ORiEnted calOrimeter (CSN-V)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Mazzolari</dc:creator>
  <cp:lastModifiedBy>Mazzolari Andrea</cp:lastModifiedBy>
  <cp:revision>894</cp:revision>
  <dcterms:created xsi:type="dcterms:W3CDTF">2021-12-30T09:09:08Z</dcterms:created>
  <dcterms:modified xsi:type="dcterms:W3CDTF">2024-03-19T09:35:04Z</dcterms:modified>
</cp:coreProperties>
</file>