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293" r:id="rId3"/>
    <p:sldId id="296" r:id="rId4"/>
    <p:sldId id="295" r:id="rId5"/>
    <p:sldId id="279" r:id="rId6"/>
    <p:sldId id="262" r:id="rId7"/>
    <p:sldId id="283" r:id="rId8"/>
    <p:sldId id="298" r:id="rId9"/>
    <p:sldId id="297" r:id="rId10"/>
    <p:sldId id="309" r:id="rId11"/>
    <p:sldId id="288" r:id="rId12"/>
    <p:sldId id="302" r:id="rId13"/>
    <p:sldId id="311" r:id="rId14"/>
    <p:sldId id="280" r:id="rId15"/>
    <p:sldId id="303" r:id="rId16"/>
    <p:sldId id="306" r:id="rId17"/>
    <p:sldId id="304" r:id="rId18"/>
    <p:sldId id="305" r:id="rId19"/>
    <p:sldId id="308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303333-F352-2B8D-0A87-D71E0639AC59}" name="mini_oli@virgilio.it" initials="" userId="86219c759828da5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3969" autoAdjust="0"/>
  </p:normalViewPr>
  <p:slideViewPr>
    <p:cSldViewPr snapToGrid="0">
      <p:cViewPr varScale="1">
        <p:scale>
          <a:sx n="61" d="100"/>
          <a:sy n="61" d="100"/>
        </p:scale>
        <p:origin x="1188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ADD0A-C998-444E-8167-EC5A263DC8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05CC8E-8A95-4763-8739-066543A7B49F}">
      <dgm:prSet custT="1"/>
      <dgm:spPr/>
      <dgm:t>
        <a:bodyPr/>
        <a:lstStyle/>
        <a:p>
          <a:r>
            <a:rPr lang="en-US" sz="1200" b="1" dirty="0" err="1">
              <a:latin typeface="+mn-lt"/>
            </a:rPr>
            <a:t>hMOD</a:t>
          </a:r>
          <a:r>
            <a:rPr lang="en-US" sz="1200" b="1" dirty="0">
              <a:latin typeface="+mn-lt"/>
            </a:rPr>
            <a:t>  with SM values </a:t>
          </a:r>
          <a:r>
            <a:rPr lang="en-US" sz="1200" b="0" dirty="0">
              <a:latin typeface="+mn-lt"/>
            </a:rPr>
            <a:t>( for interference generation, otherwise zero)</a:t>
          </a:r>
        </a:p>
        <a:p>
          <a:endParaRPr lang="en-US" sz="1200" b="0" dirty="0">
            <a:latin typeface="+mn-lt"/>
          </a:endParaRPr>
        </a:p>
      </dgm:t>
    </dgm:pt>
    <dgm:pt modelId="{CEEA1EFE-5ADE-48A1-9905-1BC082059EAE}" type="parTrans" cxnId="{74489F2B-1639-4A65-9664-FCE52F678370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0E5EF9B3-79D7-4B48-B002-F2D448FA7913}" type="sibTrans" cxnId="{74489F2B-1639-4A65-9664-FCE52F678370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618B949C-597A-47C4-A366-08A5C262880A}">
      <dgm:prSet custT="1"/>
      <dgm:spPr/>
      <dgm:t>
        <a:bodyPr/>
        <a:lstStyle/>
        <a:p>
          <a:r>
            <a:rPr lang="en-US" sz="1200">
              <a:latin typeface="+mn-lt"/>
            </a:rPr>
            <a:t>0.987913e+00 # KHTT</a:t>
          </a:r>
        </a:p>
      </dgm:t>
    </dgm:pt>
    <dgm:pt modelId="{E19458FB-E96A-49DB-A7C4-9C7097C28073}" type="parTrans" cxnId="{AC0A3E49-76D3-4227-B178-C469C5651758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CFE5A428-71E0-418A-8A58-9806896C08B5}" type="sibTrans" cxnId="{AC0A3E49-76D3-4227-B178-C469C5651758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3789F2F2-125F-4169-A61D-32C1C1286073}">
      <dgm:prSet custT="1"/>
      <dgm:spPr/>
      <dgm:t>
        <a:bodyPr/>
        <a:lstStyle/>
        <a:p>
          <a:r>
            <a:rPr lang="en-US" sz="1200" dirty="0">
              <a:latin typeface="+mn-lt"/>
            </a:rPr>
            <a:t>0.026995e+00 # KHBB</a:t>
          </a:r>
        </a:p>
      </dgm:t>
    </dgm:pt>
    <dgm:pt modelId="{44D52BE6-0BBC-4FE0-B0BF-BFC43DB87C01}" type="parTrans" cxnId="{D9838137-7FDB-4523-BB04-FD2A3166C41D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737B5BC5-D63F-4541-8FD7-8B783F8DE358}" type="sibTrans" cxnId="{D9838137-7FDB-4523-BB04-FD2A3166C41D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63F90D8C-D381-4D9A-838F-1F0B351367E0}">
      <dgm:prSet custT="1"/>
      <dgm:spPr/>
      <dgm:t>
        <a:bodyPr/>
        <a:lstStyle/>
        <a:p>
          <a:r>
            <a:rPr lang="en-US" sz="1200" b="1" dirty="0">
              <a:latin typeface="+mn-lt"/>
            </a:rPr>
            <a:t>S0 with SM-like couplings:</a:t>
          </a:r>
          <a:endParaRPr lang="en-US" sz="1200" dirty="0">
            <a:latin typeface="+mn-lt"/>
          </a:endParaRPr>
        </a:p>
      </dgm:t>
    </dgm:pt>
    <dgm:pt modelId="{04EC9CCB-B15D-4415-9FF4-8CF9D998A253}" type="parTrans" cxnId="{C467A3CA-C92B-4012-9E51-2DCEA787A49A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B138A907-3419-4A38-80C7-CEF4ED7AF4BB}" type="sibTrans" cxnId="{C467A3CA-C92B-4012-9E51-2DCEA787A49A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5253671C-80A1-40FA-AD18-C9495663CC50}">
      <dgm:prSet custT="1"/>
      <dgm:spPr/>
      <dgm:t>
        <a:bodyPr/>
        <a:lstStyle/>
        <a:p>
          <a:r>
            <a:rPr lang="en-US" sz="1200" dirty="0">
              <a:latin typeface="+mn-lt"/>
            </a:rPr>
            <a:t>-0.698560e+00 # KS10rU3x3</a:t>
          </a:r>
        </a:p>
      </dgm:t>
    </dgm:pt>
    <dgm:pt modelId="{4DC60882-5CDC-48A9-96BA-4C2F0AEDE54F}" type="parTrans" cxnId="{4772B303-C6A4-4391-B051-6127E6243A19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0AA850F6-0A37-461A-A5E1-979012BD19D8}" type="sibTrans" cxnId="{4772B303-C6A4-4391-B051-6127E6243A19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A813FD1C-0B58-4FDD-B304-4326F722CFD8}">
      <dgm:prSet custT="1"/>
      <dgm:spPr/>
      <dgm:t>
        <a:bodyPr/>
        <a:lstStyle/>
        <a:p>
          <a:r>
            <a:rPr lang="en-US" sz="1200">
              <a:latin typeface="+mn-lt"/>
            </a:rPr>
            <a:t>1.000000e+00 # KS10WW</a:t>
          </a:r>
        </a:p>
      </dgm:t>
    </dgm:pt>
    <dgm:pt modelId="{735275A1-17EB-42F1-933B-328D399754A0}" type="parTrans" cxnId="{87E68EDE-D8D8-442B-B758-361F66330E84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547675DD-3291-41EA-84F0-B386AB49C6A5}" type="sibTrans" cxnId="{87E68EDE-D8D8-442B-B758-361F66330E84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54375970-8545-45D8-92B3-355A0A83CFB0}">
      <dgm:prSet custT="1"/>
      <dgm:spPr/>
      <dgm:t>
        <a:bodyPr/>
        <a:lstStyle/>
        <a:p>
          <a:r>
            <a:rPr lang="en-US" sz="1200" b="1" dirty="0">
              <a:latin typeface="+mn-lt"/>
            </a:rPr>
            <a:t>S0 mass and width (in GeV) :</a:t>
          </a:r>
          <a:endParaRPr lang="en-US" sz="1200" dirty="0">
            <a:latin typeface="+mn-lt"/>
          </a:endParaRPr>
        </a:p>
      </dgm:t>
    </dgm:pt>
    <dgm:pt modelId="{7443CD98-6057-42A9-8168-18A296FEDE0E}" type="parTrans" cxnId="{8A42BFA4-106E-4B2B-B072-24FD9DAE67B4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F74AFFA7-197A-4326-9382-974DE6BBF2CA}" type="sibTrans" cxnId="{8A42BFA4-106E-4B2B-B072-24FD9DAE67B4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A1626AD1-F0D6-43AC-A26D-A1FFD7B5C770}">
      <dgm:prSet custT="1"/>
      <dgm:spPr/>
      <dgm:t>
        <a:bodyPr/>
        <a:lstStyle/>
        <a:p>
          <a:r>
            <a:rPr lang="en-US" sz="1200" dirty="0">
              <a:latin typeface="+mn-lt"/>
            </a:rPr>
            <a:t>1.000000e+02 # WS10 </a:t>
          </a:r>
        </a:p>
      </dgm:t>
    </dgm:pt>
    <dgm:pt modelId="{FAF96FC6-2932-44F7-9DAC-622AA7FBD80E}" type="parTrans" cxnId="{5309EFAD-6AB1-4C1A-AE95-28F76667340E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E216F3AB-F481-4316-A82B-93F40158B5BB}" type="sibTrans" cxnId="{5309EFAD-6AB1-4C1A-AE95-28F76667340E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32798269-8AC1-4846-9B13-1EE79CAD362C}">
      <dgm:prSet custT="1"/>
      <dgm:spPr/>
      <dgm:t>
        <a:bodyPr/>
        <a:lstStyle/>
        <a:p>
          <a:r>
            <a:rPr lang="en-US" sz="1200" b="1" dirty="0">
              <a:latin typeface="+mn-lt"/>
            </a:rPr>
            <a:t>PDF:</a:t>
          </a:r>
          <a:endParaRPr lang="en-US" sz="1200" dirty="0">
            <a:latin typeface="+mn-lt"/>
          </a:endParaRPr>
        </a:p>
      </dgm:t>
    </dgm:pt>
    <dgm:pt modelId="{5B7B0213-C94C-4E39-925A-49A7F8263E3B}" type="parTrans" cxnId="{7C4E6B6B-189F-4F1E-9B28-FEE8502DB401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6E8EBEC2-8221-44DC-9929-333D779B0C38}" type="sibTrans" cxnId="{7C4E6B6B-189F-4F1E-9B28-FEE8502DB401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55BBD6DA-C5A6-4B63-8CAF-C527F69E6465}">
      <dgm:prSet custT="1"/>
      <dgm:spPr/>
      <dgm:t>
        <a:bodyPr/>
        <a:lstStyle/>
        <a:p>
          <a:r>
            <a:rPr lang="en-US" sz="1200" b="1" dirty="0">
              <a:latin typeface="+mn-lt"/>
            </a:rPr>
            <a:t>Energy of each proton beam:</a:t>
          </a:r>
          <a:endParaRPr lang="en-US" sz="1200" dirty="0">
            <a:latin typeface="+mn-lt"/>
          </a:endParaRPr>
        </a:p>
      </dgm:t>
    </dgm:pt>
    <dgm:pt modelId="{1E32028D-D1C9-4ED8-B73D-76B496D9877D}" type="parTrans" cxnId="{AF42885A-21AB-473E-8A7D-1B2E44D3C500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D90D25FF-651E-4197-99B5-F6F2AA10F242}" type="sibTrans" cxnId="{AF42885A-21AB-473E-8A7D-1B2E44D3C500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476D65AB-BF0D-41CC-ABCA-966403517544}">
      <dgm:prSet custT="1"/>
      <dgm:spPr/>
      <dgm:t>
        <a:bodyPr/>
        <a:lstStyle/>
        <a:p>
          <a:r>
            <a:rPr lang="en-US" sz="1200">
              <a:latin typeface="+mn-lt"/>
            </a:rPr>
            <a:t>-</a:t>
          </a:r>
          <a:r>
            <a:rPr lang="en-US" sz="1200" dirty="0">
              <a:latin typeface="+mn-lt"/>
            </a:rPr>
            <a:t>0.019088e+00 # KS10rD3x3</a:t>
          </a:r>
        </a:p>
      </dgm:t>
    </dgm:pt>
    <dgm:pt modelId="{9B4AE23A-F770-4FFC-9E30-2E5F2300EFD3}" type="parTrans" cxnId="{21062450-649E-4260-9E58-7206FDCBC623}">
      <dgm:prSet/>
      <dgm:spPr/>
      <dgm:t>
        <a:bodyPr/>
        <a:lstStyle/>
        <a:p>
          <a:endParaRPr lang="it-IT" sz="3200">
            <a:latin typeface="+mn-lt"/>
          </a:endParaRPr>
        </a:p>
      </dgm:t>
    </dgm:pt>
    <dgm:pt modelId="{FEB5702E-7B48-4F79-BD9F-390C6BC40D5F}" type="sibTrans" cxnId="{21062450-649E-4260-9E58-7206FDCBC623}">
      <dgm:prSet/>
      <dgm:spPr/>
      <dgm:t>
        <a:bodyPr/>
        <a:lstStyle/>
        <a:p>
          <a:endParaRPr lang="it-IT" sz="3200">
            <a:latin typeface="+mn-lt"/>
          </a:endParaRPr>
        </a:p>
      </dgm:t>
    </dgm:pt>
    <dgm:pt modelId="{F8727F5C-461A-4351-984A-E4CC261E3A12}">
      <dgm:prSet custT="1"/>
      <dgm:spPr/>
      <dgm:t>
        <a:bodyPr/>
        <a:lstStyle/>
        <a:p>
          <a:r>
            <a:rPr lang="en-US" sz="1200" dirty="0" err="1">
              <a:latin typeface="+mn-lt"/>
            </a:rPr>
            <a:t>lhapdf</a:t>
          </a:r>
          <a:r>
            <a:rPr lang="en-US" sz="1200" dirty="0">
              <a:latin typeface="+mn-lt"/>
            </a:rPr>
            <a:t> 315000 (NNPDF31_lo_as_0118 (315000))</a:t>
          </a:r>
        </a:p>
      </dgm:t>
    </dgm:pt>
    <dgm:pt modelId="{C86BAF80-A16B-4FD7-95FF-388323A244AF}" type="parTrans" cxnId="{BD53BAF6-C262-4587-9481-2ABF8CCE598F}">
      <dgm:prSet/>
      <dgm:spPr/>
      <dgm:t>
        <a:bodyPr/>
        <a:lstStyle/>
        <a:p>
          <a:endParaRPr lang="it-IT" sz="3200">
            <a:latin typeface="+mn-lt"/>
          </a:endParaRPr>
        </a:p>
      </dgm:t>
    </dgm:pt>
    <dgm:pt modelId="{F160C10F-2D36-4243-987D-44D35A98E408}" type="sibTrans" cxnId="{BD53BAF6-C262-4587-9481-2ABF8CCE598F}">
      <dgm:prSet/>
      <dgm:spPr/>
      <dgm:t>
        <a:bodyPr/>
        <a:lstStyle/>
        <a:p>
          <a:endParaRPr lang="it-IT" sz="3200">
            <a:latin typeface="+mn-lt"/>
          </a:endParaRPr>
        </a:p>
      </dgm:t>
    </dgm:pt>
    <dgm:pt modelId="{F6D74092-5871-4C17-812A-E57877AC9A22}">
      <dgm:prSet custT="1"/>
      <dgm:spPr/>
      <dgm:t>
        <a:bodyPr/>
        <a:lstStyle/>
        <a:p>
          <a:r>
            <a:rPr lang="en-US" sz="1200" dirty="0">
              <a:latin typeface="+mn-lt"/>
            </a:rPr>
            <a:t>6500.0 GeV</a:t>
          </a:r>
        </a:p>
      </dgm:t>
    </dgm:pt>
    <dgm:pt modelId="{A2A6254E-83D4-4D69-B3C7-9C0EF958ECFE}" type="parTrans" cxnId="{A8EE1F2F-7625-4B7B-A022-3CDD19873790}">
      <dgm:prSet/>
      <dgm:spPr/>
      <dgm:t>
        <a:bodyPr/>
        <a:lstStyle/>
        <a:p>
          <a:endParaRPr lang="it-IT" sz="3200">
            <a:latin typeface="+mn-lt"/>
          </a:endParaRPr>
        </a:p>
      </dgm:t>
    </dgm:pt>
    <dgm:pt modelId="{54956B49-C656-441B-A7D2-DC3E76070F8B}" type="sibTrans" cxnId="{A8EE1F2F-7625-4B7B-A022-3CDD19873790}">
      <dgm:prSet/>
      <dgm:spPr/>
      <dgm:t>
        <a:bodyPr/>
        <a:lstStyle/>
        <a:p>
          <a:endParaRPr lang="it-IT" sz="3200">
            <a:latin typeface="+mn-lt"/>
          </a:endParaRPr>
        </a:p>
      </dgm:t>
    </dgm:pt>
    <dgm:pt modelId="{8E13373D-4BDB-4EC0-AA51-B10BB2FAB7B7}">
      <dgm:prSet custT="1"/>
      <dgm:spPr/>
      <dgm:t>
        <a:bodyPr/>
        <a:lstStyle/>
        <a:p>
          <a:r>
            <a:rPr lang="en-US" sz="1200" b="1">
              <a:latin typeface="+mn-lt"/>
            </a:rPr>
            <a:t> </a:t>
          </a:r>
          <a:r>
            <a:rPr lang="en-US" sz="1200" dirty="0">
              <a:latin typeface="+mn-lt"/>
            </a:rPr>
            <a:t>6.000000e+02 # MS10 </a:t>
          </a:r>
        </a:p>
      </dgm:t>
    </dgm:pt>
    <dgm:pt modelId="{E7B1163F-8A0D-470A-92A2-6FEFD3558CC6}" type="parTrans" cxnId="{C9224EFB-FA7F-4DB1-9B8D-80D1F5AA8841}">
      <dgm:prSet/>
      <dgm:spPr/>
      <dgm:t>
        <a:bodyPr/>
        <a:lstStyle/>
        <a:p>
          <a:endParaRPr lang="it-IT" sz="3200">
            <a:latin typeface="+mn-lt"/>
          </a:endParaRPr>
        </a:p>
      </dgm:t>
    </dgm:pt>
    <dgm:pt modelId="{AB5612F5-8B16-4678-8A9D-25DEF1E13612}" type="sibTrans" cxnId="{C9224EFB-FA7F-4DB1-9B8D-80D1F5AA8841}">
      <dgm:prSet/>
      <dgm:spPr/>
      <dgm:t>
        <a:bodyPr/>
        <a:lstStyle/>
        <a:p>
          <a:endParaRPr lang="it-IT" sz="3200">
            <a:latin typeface="+mn-lt"/>
          </a:endParaRPr>
        </a:p>
      </dgm:t>
    </dgm:pt>
    <dgm:pt modelId="{DC97EA14-071C-42A3-9F28-C772C93420EB}">
      <dgm:prSet custT="1"/>
      <dgm:spPr/>
      <dgm:t>
        <a:bodyPr/>
        <a:lstStyle/>
        <a:p>
          <a:r>
            <a:rPr lang="en-US" sz="1200" dirty="0">
              <a:latin typeface="+mn-lt"/>
            </a:rPr>
            <a:t>1.000000e+00 # KHWW</a:t>
          </a:r>
        </a:p>
      </dgm:t>
    </dgm:pt>
    <dgm:pt modelId="{147F732A-BCC7-44C5-ABFC-CAC27C59E8E4}" type="parTrans" cxnId="{FFF8C297-F147-47A6-825F-28B0B6B80DE9}">
      <dgm:prSet/>
      <dgm:spPr/>
      <dgm:t>
        <a:bodyPr/>
        <a:lstStyle/>
        <a:p>
          <a:endParaRPr lang="en-GB" sz="3200">
            <a:latin typeface="+mn-lt"/>
          </a:endParaRPr>
        </a:p>
      </dgm:t>
    </dgm:pt>
    <dgm:pt modelId="{333F7100-5392-4B1C-89F4-6334928D417A}" type="sibTrans" cxnId="{FFF8C297-F147-47A6-825F-28B0B6B80DE9}">
      <dgm:prSet/>
      <dgm:spPr/>
      <dgm:t>
        <a:bodyPr/>
        <a:lstStyle/>
        <a:p>
          <a:endParaRPr lang="en-GB" sz="3200">
            <a:latin typeface="+mn-lt"/>
          </a:endParaRPr>
        </a:p>
      </dgm:t>
    </dgm:pt>
    <dgm:pt modelId="{EFFB2731-0ECF-47F1-859B-38BDFC4847A8}">
      <dgm:prSet custT="1"/>
      <dgm:spPr/>
      <dgm:t>
        <a:bodyPr/>
        <a:lstStyle/>
        <a:p>
          <a:r>
            <a:rPr lang="en-US" sz="1200" b="1">
              <a:latin typeface="+mn-lt"/>
            </a:rPr>
            <a:t>Cuts</a:t>
          </a:r>
          <a:r>
            <a:rPr lang="en-US" sz="1200">
              <a:latin typeface="+mn-lt"/>
            </a:rPr>
            <a:t>: </a:t>
          </a:r>
          <a:endParaRPr lang="en-US" sz="1200" dirty="0">
            <a:latin typeface="+mn-lt"/>
          </a:endParaRPr>
        </a:p>
      </dgm:t>
    </dgm:pt>
    <dgm:pt modelId="{16011119-605C-41AA-A9D2-C56DFD497B75}" type="parTrans" cxnId="{22C2C44A-A919-49FB-AA99-C2BFEE9EB653}">
      <dgm:prSet/>
      <dgm:spPr/>
      <dgm:t>
        <a:bodyPr/>
        <a:lstStyle/>
        <a:p>
          <a:endParaRPr lang="en-US" sz="3200"/>
        </a:p>
      </dgm:t>
    </dgm:pt>
    <dgm:pt modelId="{E850D7F8-2C80-4478-B1B2-AE7CE9755BCD}" type="sibTrans" cxnId="{22C2C44A-A919-49FB-AA99-C2BFEE9EB653}">
      <dgm:prSet/>
      <dgm:spPr/>
      <dgm:t>
        <a:bodyPr/>
        <a:lstStyle/>
        <a:p>
          <a:endParaRPr lang="en-US" sz="3200"/>
        </a:p>
      </dgm:t>
    </dgm:pt>
    <dgm:pt modelId="{689B8F0B-9956-42BC-BDE4-B140181FD01A}">
      <dgm:prSet custT="1"/>
      <dgm:spPr/>
      <dgm:t>
        <a:bodyPr/>
        <a:lstStyle/>
        <a:p>
          <a:r>
            <a:rPr lang="en-US" sz="1200" dirty="0" err="1">
              <a:latin typeface="+mn-lt"/>
            </a:rPr>
            <a:t>pT</a:t>
          </a:r>
          <a:r>
            <a:rPr lang="en-US" sz="1200" dirty="0">
              <a:latin typeface="+mn-lt"/>
            </a:rPr>
            <a:t>(</a:t>
          </a:r>
          <a:r>
            <a:rPr lang="el-GR" sz="1200" dirty="0">
              <a:latin typeface="+mn-lt"/>
            </a:rPr>
            <a:t>ν</a:t>
          </a:r>
          <a:r>
            <a:rPr lang="en-US" sz="1200" dirty="0">
              <a:latin typeface="+mn-lt"/>
            </a:rPr>
            <a:t>) &gt; 30 GeV</a:t>
          </a:r>
        </a:p>
      </dgm:t>
    </dgm:pt>
    <dgm:pt modelId="{198A822E-0200-4C47-B840-05CD05A9ED5C}" type="parTrans" cxnId="{317F70BB-F46A-4C03-8161-CD9274552DBA}">
      <dgm:prSet/>
      <dgm:spPr/>
      <dgm:t>
        <a:bodyPr/>
        <a:lstStyle/>
        <a:p>
          <a:endParaRPr lang="en-US" sz="3200"/>
        </a:p>
      </dgm:t>
    </dgm:pt>
    <dgm:pt modelId="{6E7EE305-C953-4B93-8FF2-3A69E18A6003}" type="sibTrans" cxnId="{317F70BB-F46A-4C03-8161-CD9274552DBA}">
      <dgm:prSet/>
      <dgm:spPr/>
      <dgm:t>
        <a:bodyPr/>
        <a:lstStyle/>
        <a:p>
          <a:endParaRPr lang="en-US" sz="3200"/>
        </a:p>
      </dgm:t>
    </dgm:pt>
    <dgm:pt modelId="{0015917D-085D-4B43-87F7-4B296C3752E1}">
      <dgm:prSet custT="1"/>
      <dgm:spPr/>
      <dgm:t>
        <a:bodyPr/>
        <a:lstStyle/>
        <a:p>
          <a:r>
            <a:rPr lang="en-US" sz="1200" dirty="0" err="1">
              <a:latin typeface="+mn-lt"/>
            </a:rPr>
            <a:t>pT</a:t>
          </a:r>
          <a:r>
            <a:rPr lang="en-US" sz="1200" dirty="0">
              <a:latin typeface="+mn-lt"/>
            </a:rPr>
            <a:t>(l) &gt; 25 GeV</a:t>
          </a:r>
        </a:p>
      </dgm:t>
    </dgm:pt>
    <dgm:pt modelId="{A7D95DFE-066A-4325-A844-55CF2C13D6AB}" type="parTrans" cxnId="{41D96651-C3FA-4534-BA06-B3D9C7DD1FD3}">
      <dgm:prSet/>
      <dgm:spPr/>
      <dgm:t>
        <a:bodyPr/>
        <a:lstStyle/>
        <a:p>
          <a:endParaRPr lang="en-US" sz="3200"/>
        </a:p>
      </dgm:t>
    </dgm:pt>
    <dgm:pt modelId="{C3A8EF7B-312E-47AF-BC93-91DBB916539D}" type="sibTrans" cxnId="{41D96651-C3FA-4534-BA06-B3D9C7DD1FD3}">
      <dgm:prSet/>
      <dgm:spPr/>
      <dgm:t>
        <a:bodyPr/>
        <a:lstStyle/>
        <a:p>
          <a:endParaRPr lang="en-US" sz="3200"/>
        </a:p>
      </dgm:t>
    </dgm:pt>
    <dgm:pt modelId="{61DC74E9-0FE4-40D0-9800-17DAA3BF5F39}">
      <dgm:prSet custT="1"/>
      <dgm:spPr/>
      <dgm:t>
        <a:bodyPr/>
        <a:lstStyle/>
        <a:p>
          <a:r>
            <a:rPr lang="el-GR" sz="1200" dirty="0">
              <a:latin typeface="+mn-lt"/>
            </a:rPr>
            <a:t>η</a:t>
          </a:r>
          <a:r>
            <a:rPr lang="it-IT" sz="1200" dirty="0">
              <a:latin typeface="+mn-lt"/>
            </a:rPr>
            <a:t>(l) &lt; 2.5</a:t>
          </a:r>
          <a:endParaRPr lang="en-US" sz="1200" dirty="0">
            <a:latin typeface="+mn-lt"/>
          </a:endParaRPr>
        </a:p>
      </dgm:t>
    </dgm:pt>
    <dgm:pt modelId="{E3CAE3C1-5575-40AD-998A-87BA78DF29D6}" type="parTrans" cxnId="{16F7BA35-DF90-4916-934B-F727AA42C6D3}">
      <dgm:prSet/>
      <dgm:spPr/>
      <dgm:t>
        <a:bodyPr/>
        <a:lstStyle/>
        <a:p>
          <a:endParaRPr lang="en-US" sz="3200"/>
        </a:p>
      </dgm:t>
    </dgm:pt>
    <dgm:pt modelId="{2E0143AA-514D-41A7-A306-90537A7F7ED7}" type="sibTrans" cxnId="{16F7BA35-DF90-4916-934B-F727AA42C6D3}">
      <dgm:prSet/>
      <dgm:spPr/>
      <dgm:t>
        <a:bodyPr/>
        <a:lstStyle/>
        <a:p>
          <a:endParaRPr lang="en-US" sz="3200"/>
        </a:p>
      </dgm:t>
    </dgm:pt>
    <dgm:pt modelId="{133CBE58-192C-4744-9B4A-4A77C33BACD1}">
      <dgm:prSet custT="1"/>
      <dgm:spPr/>
      <dgm:t>
        <a:bodyPr/>
        <a:lstStyle/>
        <a:p>
          <a:endParaRPr lang="en-US" sz="1200" dirty="0">
            <a:latin typeface="+mn-lt"/>
          </a:endParaRPr>
        </a:p>
      </dgm:t>
    </dgm:pt>
    <dgm:pt modelId="{42B70711-397F-4025-94DA-85820129E127}" type="parTrans" cxnId="{18440988-FB05-48D2-AC45-0821D359A358}">
      <dgm:prSet/>
      <dgm:spPr/>
      <dgm:t>
        <a:bodyPr/>
        <a:lstStyle/>
        <a:p>
          <a:endParaRPr lang="en-US"/>
        </a:p>
      </dgm:t>
    </dgm:pt>
    <dgm:pt modelId="{C2D9A79F-1DDF-4F8C-8EE0-35E93F7006AB}" type="sibTrans" cxnId="{18440988-FB05-48D2-AC45-0821D359A358}">
      <dgm:prSet/>
      <dgm:spPr/>
      <dgm:t>
        <a:bodyPr/>
        <a:lstStyle/>
        <a:p>
          <a:endParaRPr lang="en-US"/>
        </a:p>
      </dgm:t>
    </dgm:pt>
    <dgm:pt modelId="{9F45E2FF-15F4-4CFA-866B-FEEFDD4A4A0E}" type="pres">
      <dgm:prSet presAssocID="{CA8ADD0A-C998-444E-8167-EC5A263DC88F}" presName="vert0" presStyleCnt="0">
        <dgm:presLayoutVars>
          <dgm:dir/>
          <dgm:animOne val="branch"/>
          <dgm:animLvl val="lvl"/>
        </dgm:presLayoutVars>
      </dgm:prSet>
      <dgm:spPr/>
    </dgm:pt>
    <dgm:pt modelId="{FDCB88B5-202A-4087-B50E-CCFECE7F19D3}" type="pres">
      <dgm:prSet presAssocID="{2905CC8E-8A95-4763-8739-066543A7B49F}" presName="thickLine" presStyleLbl="alignNode1" presStyleIdx="0" presStyleCnt="20" custLinFactNeighborX="-4867" custLinFactNeighborY="-65173"/>
      <dgm:spPr/>
    </dgm:pt>
    <dgm:pt modelId="{6DC74E17-84C2-4E10-9BA0-D02235ED9563}" type="pres">
      <dgm:prSet presAssocID="{2905CC8E-8A95-4763-8739-066543A7B49F}" presName="horz1" presStyleCnt="0"/>
      <dgm:spPr/>
    </dgm:pt>
    <dgm:pt modelId="{A8117654-126E-4668-A41C-F30AE559DE7D}" type="pres">
      <dgm:prSet presAssocID="{2905CC8E-8A95-4763-8739-066543A7B49F}" presName="tx1" presStyleLbl="revTx" presStyleIdx="0" presStyleCnt="20" custScaleY="176898"/>
      <dgm:spPr/>
    </dgm:pt>
    <dgm:pt modelId="{6278E0EE-94B9-47E0-8643-1690C8957A9C}" type="pres">
      <dgm:prSet presAssocID="{2905CC8E-8A95-4763-8739-066543A7B49F}" presName="vert1" presStyleCnt="0"/>
      <dgm:spPr/>
    </dgm:pt>
    <dgm:pt modelId="{25F76CA8-36A0-4007-8913-EB4750ED2F1C}" type="pres">
      <dgm:prSet presAssocID="{DC97EA14-071C-42A3-9F28-C772C93420EB}" presName="thickLine" presStyleLbl="alignNode1" presStyleIdx="1" presStyleCnt="20" custLinFactNeighborX="-196" custLinFactNeighborY="4976"/>
      <dgm:spPr/>
    </dgm:pt>
    <dgm:pt modelId="{7E252D70-14D1-4A6F-87AC-0BFEC6EB3EFF}" type="pres">
      <dgm:prSet presAssocID="{DC97EA14-071C-42A3-9F28-C772C93420EB}" presName="horz1" presStyleCnt="0"/>
      <dgm:spPr/>
    </dgm:pt>
    <dgm:pt modelId="{7CEBADC1-DB5B-4B6E-965B-227F4112D3D0}" type="pres">
      <dgm:prSet presAssocID="{DC97EA14-071C-42A3-9F28-C772C93420EB}" presName="tx1" presStyleLbl="revTx" presStyleIdx="1" presStyleCnt="20"/>
      <dgm:spPr/>
    </dgm:pt>
    <dgm:pt modelId="{D7E79D4D-B82C-4915-897D-2A1FFBE19853}" type="pres">
      <dgm:prSet presAssocID="{DC97EA14-071C-42A3-9F28-C772C93420EB}" presName="vert1" presStyleCnt="0"/>
      <dgm:spPr/>
    </dgm:pt>
    <dgm:pt modelId="{24E6E2C5-C487-420A-9E20-248FE41701D2}" type="pres">
      <dgm:prSet presAssocID="{618B949C-597A-47C4-A366-08A5C262880A}" presName="thickLine" presStyleLbl="alignNode1" presStyleIdx="2" presStyleCnt="20"/>
      <dgm:spPr/>
    </dgm:pt>
    <dgm:pt modelId="{3A4F9150-471D-4759-B5B8-DAEA75D79C88}" type="pres">
      <dgm:prSet presAssocID="{618B949C-597A-47C4-A366-08A5C262880A}" presName="horz1" presStyleCnt="0"/>
      <dgm:spPr/>
    </dgm:pt>
    <dgm:pt modelId="{B96DCD04-2F94-4B49-A1A6-0D8B3AC399FD}" type="pres">
      <dgm:prSet presAssocID="{618B949C-597A-47C4-A366-08A5C262880A}" presName="tx1" presStyleLbl="revTx" presStyleIdx="2" presStyleCnt="20"/>
      <dgm:spPr/>
    </dgm:pt>
    <dgm:pt modelId="{0996AAFE-C17E-4701-AE34-FEEB8C7C24B9}" type="pres">
      <dgm:prSet presAssocID="{618B949C-597A-47C4-A366-08A5C262880A}" presName="vert1" presStyleCnt="0"/>
      <dgm:spPr/>
    </dgm:pt>
    <dgm:pt modelId="{B0A4C9A1-DBF8-4B2D-A799-88ED7A827EE7}" type="pres">
      <dgm:prSet presAssocID="{3789F2F2-125F-4169-A61D-32C1C1286073}" presName="thickLine" presStyleLbl="alignNode1" presStyleIdx="3" presStyleCnt="20"/>
      <dgm:spPr/>
    </dgm:pt>
    <dgm:pt modelId="{F35824C7-8E01-4712-A675-B4F4F4B54B77}" type="pres">
      <dgm:prSet presAssocID="{3789F2F2-125F-4169-A61D-32C1C1286073}" presName="horz1" presStyleCnt="0"/>
      <dgm:spPr/>
    </dgm:pt>
    <dgm:pt modelId="{F4410DBF-1B49-4AC7-AFB4-F92FA3938F7E}" type="pres">
      <dgm:prSet presAssocID="{3789F2F2-125F-4169-A61D-32C1C1286073}" presName="tx1" presStyleLbl="revTx" presStyleIdx="3" presStyleCnt="20"/>
      <dgm:spPr/>
    </dgm:pt>
    <dgm:pt modelId="{37D93F46-EDE9-470E-BC0B-692F32DF5DCF}" type="pres">
      <dgm:prSet presAssocID="{3789F2F2-125F-4169-A61D-32C1C1286073}" presName="vert1" presStyleCnt="0"/>
      <dgm:spPr/>
    </dgm:pt>
    <dgm:pt modelId="{C7073D5B-AF3B-4A3D-A764-03F153BDD758}" type="pres">
      <dgm:prSet presAssocID="{63F90D8C-D381-4D9A-838F-1F0B351367E0}" presName="thickLine" presStyleLbl="alignNode1" presStyleIdx="4" presStyleCnt="20"/>
      <dgm:spPr/>
    </dgm:pt>
    <dgm:pt modelId="{A3451118-BAE9-4B79-BCAA-E1F0DC342691}" type="pres">
      <dgm:prSet presAssocID="{63F90D8C-D381-4D9A-838F-1F0B351367E0}" presName="horz1" presStyleCnt="0"/>
      <dgm:spPr/>
    </dgm:pt>
    <dgm:pt modelId="{FC47A363-7670-4D23-9E34-6D60078E7B11}" type="pres">
      <dgm:prSet presAssocID="{63F90D8C-D381-4D9A-838F-1F0B351367E0}" presName="tx1" presStyleLbl="revTx" presStyleIdx="4" presStyleCnt="20"/>
      <dgm:spPr/>
    </dgm:pt>
    <dgm:pt modelId="{99A4C953-FCEC-42DB-9284-3049EDDFF5B8}" type="pres">
      <dgm:prSet presAssocID="{63F90D8C-D381-4D9A-838F-1F0B351367E0}" presName="vert1" presStyleCnt="0"/>
      <dgm:spPr/>
    </dgm:pt>
    <dgm:pt modelId="{CB52AD74-D49C-439F-995F-C5E3BA90A68F}" type="pres">
      <dgm:prSet presAssocID="{476D65AB-BF0D-41CC-ABCA-966403517544}" presName="thickLine" presStyleLbl="alignNode1" presStyleIdx="5" presStyleCnt="20"/>
      <dgm:spPr/>
    </dgm:pt>
    <dgm:pt modelId="{85FC191E-AF28-4D41-BCB7-640676540C02}" type="pres">
      <dgm:prSet presAssocID="{476D65AB-BF0D-41CC-ABCA-966403517544}" presName="horz1" presStyleCnt="0"/>
      <dgm:spPr/>
    </dgm:pt>
    <dgm:pt modelId="{7BE4510C-02D5-43B6-A7E4-E172D7156F2B}" type="pres">
      <dgm:prSet presAssocID="{476D65AB-BF0D-41CC-ABCA-966403517544}" presName="tx1" presStyleLbl="revTx" presStyleIdx="5" presStyleCnt="20"/>
      <dgm:spPr/>
    </dgm:pt>
    <dgm:pt modelId="{1E709C17-AE52-4ED9-A864-EBDC9A4A3416}" type="pres">
      <dgm:prSet presAssocID="{476D65AB-BF0D-41CC-ABCA-966403517544}" presName="vert1" presStyleCnt="0"/>
      <dgm:spPr/>
    </dgm:pt>
    <dgm:pt modelId="{2AFA1F5F-A197-4FFA-89B2-B8A5E55B1881}" type="pres">
      <dgm:prSet presAssocID="{5253671C-80A1-40FA-AD18-C9495663CC50}" presName="thickLine" presStyleLbl="alignNode1" presStyleIdx="6" presStyleCnt="20"/>
      <dgm:spPr/>
    </dgm:pt>
    <dgm:pt modelId="{D71505A1-E5C6-4026-993E-63FC9FAAA28F}" type="pres">
      <dgm:prSet presAssocID="{5253671C-80A1-40FA-AD18-C9495663CC50}" presName="horz1" presStyleCnt="0"/>
      <dgm:spPr/>
    </dgm:pt>
    <dgm:pt modelId="{B6D0AF81-8ADF-48B8-A6D4-43C20BD2DF7D}" type="pres">
      <dgm:prSet presAssocID="{5253671C-80A1-40FA-AD18-C9495663CC50}" presName="tx1" presStyleLbl="revTx" presStyleIdx="6" presStyleCnt="20"/>
      <dgm:spPr/>
    </dgm:pt>
    <dgm:pt modelId="{207806C7-08FC-4397-AD2A-44CFCC51FFA5}" type="pres">
      <dgm:prSet presAssocID="{5253671C-80A1-40FA-AD18-C9495663CC50}" presName="vert1" presStyleCnt="0"/>
      <dgm:spPr/>
    </dgm:pt>
    <dgm:pt modelId="{DB7A487D-BF6D-4ECC-BB01-218ABF7296DE}" type="pres">
      <dgm:prSet presAssocID="{A813FD1C-0B58-4FDD-B304-4326F722CFD8}" presName="thickLine" presStyleLbl="alignNode1" presStyleIdx="7" presStyleCnt="20"/>
      <dgm:spPr/>
    </dgm:pt>
    <dgm:pt modelId="{6249175C-2FFF-4524-847F-B05B3A67816A}" type="pres">
      <dgm:prSet presAssocID="{A813FD1C-0B58-4FDD-B304-4326F722CFD8}" presName="horz1" presStyleCnt="0"/>
      <dgm:spPr/>
    </dgm:pt>
    <dgm:pt modelId="{42099674-6CD2-4A05-84B6-48A5594DA1DA}" type="pres">
      <dgm:prSet presAssocID="{A813FD1C-0B58-4FDD-B304-4326F722CFD8}" presName="tx1" presStyleLbl="revTx" presStyleIdx="7" presStyleCnt="20"/>
      <dgm:spPr/>
    </dgm:pt>
    <dgm:pt modelId="{60568A92-3EA4-4654-89DE-1E6A01F015BB}" type="pres">
      <dgm:prSet presAssocID="{A813FD1C-0B58-4FDD-B304-4326F722CFD8}" presName="vert1" presStyleCnt="0"/>
      <dgm:spPr/>
    </dgm:pt>
    <dgm:pt modelId="{9F95BC11-3E1B-498A-BC4B-6D3DD9777800}" type="pres">
      <dgm:prSet presAssocID="{54375970-8545-45D8-92B3-355A0A83CFB0}" presName="thickLine" presStyleLbl="alignNode1" presStyleIdx="8" presStyleCnt="20"/>
      <dgm:spPr/>
    </dgm:pt>
    <dgm:pt modelId="{A6E24A1E-CEB0-4A77-AC76-18F63B683402}" type="pres">
      <dgm:prSet presAssocID="{54375970-8545-45D8-92B3-355A0A83CFB0}" presName="horz1" presStyleCnt="0"/>
      <dgm:spPr/>
    </dgm:pt>
    <dgm:pt modelId="{A737910F-18F3-4272-8C23-CF642B6F3CB6}" type="pres">
      <dgm:prSet presAssocID="{54375970-8545-45D8-92B3-355A0A83CFB0}" presName="tx1" presStyleLbl="revTx" presStyleIdx="8" presStyleCnt="20"/>
      <dgm:spPr/>
    </dgm:pt>
    <dgm:pt modelId="{F55F8CF8-73CD-4096-AC4D-62D0FE916F9F}" type="pres">
      <dgm:prSet presAssocID="{54375970-8545-45D8-92B3-355A0A83CFB0}" presName="vert1" presStyleCnt="0"/>
      <dgm:spPr/>
    </dgm:pt>
    <dgm:pt modelId="{45FE08A3-444B-42F8-B9C4-C0145496D6C4}" type="pres">
      <dgm:prSet presAssocID="{8E13373D-4BDB-4EC0-AA51-B10BB2FAB7B7}" presName="thickLine" presStyleLbl="alignNode1" presStyleIdx="9" presStyleCnt="20"/>
      <dgm:spPr/>
    </dgm:pt>
    <dgm:pt modelId="{2FA928D9-FC79-425B-8820-5F506E1351F1}" type="pres">
      <dgm:prSet presAssocID="{8E13373D-4BDB-4EC0-AA51-B10BB2FAB7B7}" presName="horz1" presStyleCnt="0"/>
      <dgm:spPr/>
    </dgm:pt>
    <dgm:pt modelId="{64FAB8EE-8286-4D5E-8402-E23183808BAE}" type="pres">
      <dgm:prSet presAssocID="{8E13373D-4BDB-4EC0-AA51-B10BB2FAB7B7}" presName="tx1" presStyleLbl="revTx" presStyleIdx="9" presStyleCnt="20"/>
      <dgm:spPr/>
    </dgm:pt>
    <dgm:pt modelId="{11C3F0AA-E1CE-4B96-B3A8-1635A182DE10}" type="pres">
      <dgm:prSet presAssocID="{8E13373D-4BDB-4EC0-AA51-B10BB2FAB7B7}" presName="vert1" presStyleCnt="0"/>
      <dgm:spPr/>
    </dgm:pt>
    <dgm:pt modelId="{DE0E2586-1772-4A8F-B301-2C00C9CDE07B}" type="pres">
      <dgm:prSet presAssocID="{A1626AD1-F0D6-43AC-A26D-A1FFD7B5C770}" presName="thickLine" presStyleLbl="alignNode1" presStyleIdx="10" presStyleCnt="20"/>
      <dgm:spPr/>
    </dgm:pt>
    <dgm:pt modelId="{E2655B61-8E5D-4D94-8CB0-E1D3DF45CC1B}" type="pres">
      <dgm:prSet presAssocID="{A1626AD1-F0D6-43AC-A26D-A1FFD7B5C770}" presName="horz1" presStyleCnt="0"/>
      <dgm:spPr/>
    </dgm:pt>
    <dgm:pt modelId="{64C9032E-7F86-4F4F-8279-FD04E135B629}" type="pres">
      <dgm:prSet presAssocID="{A1626AD1-F0D6-43AC-A26D-A1FFD7B5C770}" presName="tx1" presStyleLbl="revTx" presStyleIdx="10" presStyleCnt="20"/>
      <dgm:spPr/>
    </dgm:pt>
    <dgm:pt modelId="{077CF565-E515-46B3-A429-2E7C41D13AD2}" type="pres">
      <dgm:prSet presAssocID="{A1626AD1-F0D6-43AC-A26D-A1FFD7B5C770}" presName="vert1" presStyleCnt="0"/>
      <dgm:spPr/>
    </dgm:pt>
    <dgm:pt modelId="{CF77B97C-71EF-4395-9D35-A51ABA11C2D1}" type="pres">
      <dgm:prSet presAssocID="{32798269-8AC1-4846-9B13-1EE79CAD362C}" presName="thickLine" presStyleLbl="alignNode1" presStyleIdx="11" presStyleCnt="20"/>
      <dgm:spPr/>
    </dgm:pt>
    <dgm:pt modelId="{7970ABA2-933B-4246-9425-01CA388AACC6}" type="pres">
      <dgm:prSet presAssocID="{32798269-8AC1-4846-9B13-1EE79CAD362C}" presName="horz1" presStyleCnt="0"/>
      <dgm:spPr/>
    </dgm:pt>
    <dgm:pt modelId="{1B81A932-2E3B-4B66-93C2-3C26238E4D9F}" type="pres">
      <dgm:prSet presAssocID="{32798269-8AC1-4846-9B13-1EE79CAD362C}" presName="tx1" presStyleLbl="revTx" presStyleIdx="11" presStyleCnt="20"/>
      <dgm:spPr/>
    </dgm:pt>
    <dgm:pt modelId="{B60CE1FB-CB2E-4758-B2CE-DF88009D5B6B}" type="pres">
      <dgm:prSet presAssocID="{32798269-8AC1-4846-9B13-1EE79CAD362C}" presName="vert1" presStyleCnt="0"/>
      <dgm:spPr/>
    </dgm:pt>
    <dgm:pt modelId="{8106F92A-24A1-47A9-ABE0-7C18FA86996D}" type="pres">
      <dgm:prSet presAssocID="{F8727F5C-461A-4351-984A-E4CC261E3A12}" presName="thickLine" presStyleLbl="alignNode1" presStyleIdx="12" presStyleCnt="20"/>
      <dgm:spPr/>
    </dgm:pt>
    <dgm:pt modelId="{3451087B-3531-48ED-A114-E4EA76E83957}" type="pres">
      <dgm:prSet presAssocID="{F8727F5C-461A-4351-984A-E4CC261E3A12}" presName="horz1" presStyleCnt="0"/>
      <dgm:spPr/>
    </dgm:pt>
    <dgm:pt modelId="{5A3F7B79-4C2D-4100-AA6C-ADD4FB5ED7FC}" type="pres">
      <dgm:prSet presAssocID="{F8727F5C-461A-4351-984A-E4CC261E3A12}" presName="tx1" presStyleLbl="revTx" presStyleIdx="12" presStyleCnt="20"/>
      <dgm:spPr/>
    </dgm:pt>
    <dgm:pt modelId="{0922F9D8-32CC-440C-94C3-059E4A7B7634}" type="pres">
      <dgm:prSet presAssocID="{F8727F5C-461A-4351-984A-E4CC261E3A12}" presName="vert1" presStyleCnt="0"/>
      <dgm:spPr/>
    </dgm:pt>
    <dgm:pt modelId="{9BF037D7-F0A7-4E8E-A733-41159A6BAC75}" type="pres">
      <dgm:prSet presAssocID="{55BBD6DA-C5A6-4B63-8CAF-C527F69E6465}" presName="thickLine" presStyleLbl="alignNode1" presStyleIdx="13" presStyleCnt="20"/>
      <dgm:spPr/>
    </dgm:pt>
    <dgm:pt modelId="{4311148B-99AA-41D5-9C48-B5746A30177B}" type="pres">
      <dgm:prSet presAssocID="{55BBD6DA-C5A6-4B63-8CAF-C527F69E6465}" presName="horz1" presStyleCnt="0"/>
      <dgm:spPr/>
    </dgm:pt>
    <dgm:pt modelId="{A9EF4160-9E2B-4F43-A021-AAA4F0331178}" type="pres">
      <dgm:prSet presAssocID="{55BBD6DA-C5A6-4B63-8CAF-C527F69E6465}" presName="tx1" presStyleLbl="revTx" presStyleIdx="13" presStyleCnt="20"/>
      <dgm:spPr/>
    </dgm:pt>
    <dgm:pt modelId="{CB28D88A-AEB6-4C51-92E8-79BE7B09452E}" type="pres">
      <dgm:prSet presAssocID="{55BBD6DA-C5A6-4B63-8CAF-C527F69E6465}" presName="vert1" presStyleCnt="0"/>
      <dgm:spPr/>
    </dgm:pt>
    <dgm:pt modelId="{481E74FF-CFEB-41DB-882D-AA25278684A9}" type="pres">
      <dgm:prSet presAssocID="{F6D74092-5871-4C17-812A-E57877AC9A22}" presName="thickLine" presStyleLbl="alignNode1" presStyleIdx="14" presStyleCnt="20"/>
      <dgm:spPr/>
    </dgm:pt>
    <dgm:pt modelId="{45FE62FB-B4B4-4976-8939-4B3920EE9649}" type="pres">
      <dgm:prSet presAssocID="{F6D74092-5871-4C17-812A-E57877AC9A22}" presName="horz1" presStyleCnt="0"/>
      <dgm:spPr/>
    </dgm:pt>
    <dgm:pt modelId="{9C77EEEF-D405-4FC3-8922-B50037467828}" type="pres">
      <dgm:prSet presAssocID="{F6D74092-5871-4C17-812A-E57877AC9A22}" presName="tx1" presStyleLbl="revTx" presStyleIdx="14" presStyleCnt="20"/>
      <dgm:spPr/>
    </dgm:pt>
    <dgm:pt modelId="{C000880F-7F7B-4C81-8DC6-E0B2AE30A9A9}" type="pres">
      <dgm:prSet presAssocID="{F6D74092-5871-4C17-812A-E57877AC9A22}" presName="vert1" presStyleCnt="0"/>
      <dgm:spPr/>
    </dgm:pt>
    <dgm:pt modelId="{6BB0E288-47C2-44D2-BA37-50D432C5B1FC}" type="pres">
      <dgm:prSet presAssocID="{EFFB2731-0ECF-47F1-859B-38BDFC4847A8}" presName="thickLine" presStyleLbl="alignNode1" presStyleIdx="15" presStyleCnt="20" custLinFactNeighborY="12647"/>
      <dgm:spPr/>
    </dgm:pt>
    <dgm:pt modelId="{77ECBEAA-2110-42FE-A3FD-D82C200996EF}" type="pres">
      <dgm:prSet presAssocID="{EFFB2731-0ECF-47F1-859B-38BDFC4847A8}" presName="horz1" presStyleCnt="0"/>
      <dgm:spPr/>
    </dgm:pt>
    <dgm:pt modelId="{01F965F7-6D81-486C-A6B9-A40C295AED93}" type="pres">
      <dgm:prSet presAssocID="{EFFB2731-0ECF-47F1-859B-38BDFC4847A8}" presName="tx1" presStyleLbl="revTx" presStyleIdx="15" presStyleCnt="20"/>
      <dgm:spPr/>
    </dgm:pt>
    <dgm:pt modelId="{FD814DD3-D062-49E6-8A2E-CFA0ED1EE5E1}" type="pres">
      <dgm:prSet presAssocID="{EFFB2731-0ECF-47F1-859B-38BDFC4847A8}" presName="vert1" presStyleCnt="0"/>
      <dgm:spPr/>
    </dgm:pt>
    <dgm:pt modelId="{1035A854-BA17-46B0-8C1F-357854F791AD}" type="pres">
      <dgm:prSet presAssocID="{689B8F0B-9956-42BC-BDE4-B140181FD01A}" presName="thickLine" presStyleLbl="alignNode1" presStyleIdx="16" presStyleCnt="20"/>
      <dgm:spPr/>
    </dgm:pt>
    <dgm:pt modelId="{0F99D593-68B9-466C-8893-49D7370720E3}" type="pres">
      <dgm:prSet presAssocID="{689B8F0B-9956-42BC-BDE4-B140181FD01A}" presName="horz1" presStyleCnt="0"/>
      <dgm:spPr/>
    </dgm:pt>
    <dgm:pt modelId="{8609EC53-085E-4A9F-A612-12A3F0BD98AD}" type="pres">
      <dgm:prSet presAssocID="{689B8F0B-9956-42BC-BDE4-B140181FD01A}" presName="tx1" presStyleLbl="revTx" presStyleIdx="16" presStyleCnt="20"/>
      <dgm:spPr/>
    </dgm:pt>
    <dgm:pt modelId="{7835DF6A-CF35-4C8B-8C6B-D53F8B7931B6}" type="pres">
      <dgm:prSet presAssocID="{689B8F0B-9956-42BC-BDE4-B140181FD01A}" presName="vert1" presStyleCnt="0"/>
      <dgm:spPr/>
    </dgm:pt>
    <dgm:pt modelId="{29AB701B-3DCD-4F7A-9E53-D13DD8EAAFE4}" type="pres">
      <dgm:prSet presAssocID="{0015917D-085D-4B43-87F7-4B296C3752E1}" presName="thickLine" presStyleLbl="alignNode1" presStyleIdx="17" presStyleCnt="20"/>
      <dgm:spPr/>
    </dgm:pt>
    <dgm:pt modelId="{27F325C8-CD2D-4000-82DD-50D13B238433}" type="pres">
      <dgm:prSet presAssocID="{0015917D-085D-4B43-87F7-4B296C3752E1}" presName="horz1" presStyleCnt="0"/>
      <dgm:spPr/>
    </dgm:pt>
    <dgm:pt modelId="{936BDE00-778C-428F-BCEA-8F3D2C1E6BE8}" type="pres">
      <dgm:prSet presAssocID="{0015917D-085D-4B43-87F7-4B296C3752E1}" presName="tx1" presStyleLbl="revTx" presStyleIdx="17" presStyleCnt="20"/>
      <dgm:spPr/>
    </dgm:pt>
    <dgm:pt modelId="{0B935C83-5F92-40DD-8FFB-9C6E8887DF57}" type="pres">
      <dgm:prSet presAssocID="{0015917D-085D-4B43-87F7-4B296C3752E1}" presName="vert1" presStyleCnt="0"/>
      <dgm:spPr/>
    </dgm:pt>
    <dgm:pt modelId="{3E6B4F97-C76B-4148-AACB-50ACF5E9CE25}" type="pres">
      <dgm:prSet presAssocID="{61DC74E9-0FE4-40D0-9800-17DAA3BF5F39}" presName="thickLine" presStyleLbl="alignNode1" presStyleIdx="18" presStyleCnt="20"/>
      <dgm:spPr/>
    </dgm:pt>
    <dgm:pt modelId="{B592BAD4-5711-4339-9565-E6FCD7FC6F13}" type="pres">
      <dgm:prSet presAssocID="{61DC74E9-0FE4-40D0-9800-17DAA3BF5F39}" presName="horz1" presStyleCnt="0"/>
      <dgm:spPr/>
    </dgm:pt>
    <dgm:pt modelId="{9E3D2EF7-D8CC-4BDB-B58C-6288F37FCA6F}" type="pres">
      <dgm:prSet presAssocID="{61DC74E9-0FE4-40D0-9800-17DAA3BF5F39}" presName="tx1" presStyleLbl="revTx" presStyleIdx="18" presStyleCnt="20"/>
      <dgm:spPr/>
    </dgm:pt>
    <dgm:pt modelId="{8DFD331B-5AC6-4AD6-8098-98CBD01D8BD8}" type="pres">
      <dgm:prSet presAssocID="{61DC74E9-0FE4-40D0-9800-17DAA3BF5F39}" presName="vert1" presStyleCnt="0"/>
      <dgm:spPr/>
    </dgm:pt>
    <dgm:pt modelId="{7E20B690-90EA-4E45-BBD7-F02B3D69F18C}" type="pres">
      <dgm:prSet presAssocID="{133CBE58-192C-4744-9B4A-4A77C33BACD1}" presName="thickLine" presStyleLbl="alignNode1" presStyleIdx="19" presStyleCnt="20"/>
      <dgm:spPr/>
    </dgm:pt>
    <dgm:pt modelId="{FB9548E9-684C-4580-B4A0-658E7D6A9E25}" type="pres">
      <dgm:prSet presAssocID="{133CBE58-192C-4744-9B4A-4A77C33BACD1}" presName="horz1" presStyleCnt="0"/>
      <dgm:spPr/>
    </dgm:pt>
    <dgm:pt modelId="{FA54D58F-7DED-4CEB-834B-D56438FEDF62}" type="pres">
      <dgm:prSet presAssocID="{133CBE58-192C-4744-9B4A-4A77C33BACD1}" presName="tx1" presStyleLbl="revTx" presStyleIdx="19" presStyleCnt="20"/>
      <dgm:spPr/>
    </dgm:pt>
    <dgm:pt modelId="{E41DAD18-6544-4F23-9068-7FAE8C09CFD3}" type="pres">
      <dgm:prSet presAssocID="{133CBE58-192C-4744-9B4A-4A77C33BACD1}" presName="vert1" presStyleCnt="0"/>
      <dgm:spPr/>
    </dgm:pt>
  </dgm:ptLst>
  <dgm:cxnLst>
    <dgm:cxn modelId="{4772B303-C6A4-4391-B051-6127E6243A19}" srcId="{CA8ADD0A-C998-444E-8167-EC5A263DC88F}" destId="{5253671C-80A1-40FA-AD18-C9495663CC50}" srcOrd="6" destOrd="0" parTransId="{4DC60882-5CDC-48A9-96BA-4C2F0AEDE54F}" sibTransId="{0AA850F6-0A37-461A-A5E1-979012BD19D8}"/>
    <dgm:cxn modelId="{5A7C6104-4524-412E-871D-883D9E958236}" type="presOf" srcId="{476D65AB-BF0D-41CC-ABCA-966403517544}" destId="{7BE4510C-02D5-43B6-A7E4-E172D7156F2B}" srcOrd="0" destOrd="0" presId="urn:microsoft.com/office/officeart/2008/layout/LinedList"/>
    <dgm:cxn modelId="{B099D30B-7C7E-41BD-AFC5-2E73FCAD2414}" type="presOf" srcId="{EFFB2731-0ECF-47F1-859B-38BDFC4847A8}" destId="{01F965F7-6D81-486C-A6B9-A40C295AED93}" srcOrd="0" destOrd="0" presId="urn:microsoft.com/office/officeart/2008/layout/LinedList"/>
    <dgm:cxn modelId="{9BBD2F15-F32B-4ABD-B30E-91CE7CD02C7F}" type="presOf" srcId="{8E13373D-4BDB-4EC0-AA51-B10BB2FAB7B7}" destId="{64FAB8EE-8286-4D5E-8402-E23183808BAE}" srcOrd="0" destOrd="0" presId="urn:microsoft.com/office/officeart/2008/layout/LinedList"/>
    <dgm:cxn modelId="{B2B1961E-2B04-4940-AC72-A0168F7F7D36}" type="presOf" srcId="{DC97EA14-071C-42A3-9F28-C772C93420EB}" destId="{7CEBADC1-DB5B-4B6E-965B-227F4112D3D0}" srcOrd="0" destOrd="0" presId="urn:microsoft.com/office/officeart/2008/layout/LinedList"/>
    <dgm:cxn modelId="{47425125-4280-4218-B280-10A3B8EB3139}" type="presOf" srcId="{5253671C-80A1-40FA-AD18-C9495663CC50}" destId="{B6D0AF81-8ADF-48B8-A6D4-43C20BD2DF7D}" srcOrd="0" destOrd="0" presId="urn:microsoft.com/office/officeart/2008/layout/LinedList"/>
    <dgm:cxn modelId="{74489F2B-1639-4A65-9664-FCE52F678370}" srcId="{CA8ADD0A-C998-444E-8167-EC5A263DC88F}" destId="{2905CC8E-8A95-4763-8739-066543A7B49F}" srcOrd="0" destOrd="0" parTransId="{CEEA1EFE-5ADE-48A1-9905-1BC082059EAE}" sibTransId="{0E5EF9B3-79D7-4B48-B002-F2D448FA7913}"/>
    <dgm:cxn modelId="{A8EE1F2F-7625-4B7B-A022-3CDD19873790}" srcId="{CA8ADD0A-C998-444E-8167-EC5A263DC88F}" destId="{F6D74092-5871-4C17-812A-E57877AC9A22}" srcOrd="14" destOrd="0" parTransId="{A2A6254E-83D4-4D69-B3C7-9C0EF958ECFE}" sibTransId="{54956B49-C656-441B-A7D2-DC3E76070F8B}"/>
    <dgm:cxn modelId="{78778530-7FA9-433E-9DD2-A7AB6EBCBE87}" type="presOf" srcId="{54375970-8545-45D8-92B3-355A0A83CFB0}" destId="{A737910F-18F3-4272-8C23-CF642B6F3CB6}" srcOrd="0" destOrd="0" presId="urn:microsoft.com/office/officeart/2008/layout/LinedList"/>
    <dgm:cxn modelId="{16F7BA35-DF90-4916-934B-F727AA42C6D3}" srcId="{CA8ADD0A-C998-444E-8167-EC5A263DC88F}" destId="{61DC74E9-0FE4-40D0-9800-17DAA3BF5F39}" srcOrd="18" destOrd="0" parTransId="{E3CAE3C1-5575-40AD-998A-87BA78DF29D6}" sibTransId="{2E0143AA-514D-41A7-A306-90537A7F7ED7}"/>
    <dgm:cxn modelId="{D9838137-7FDB-4523-BB04-FD2A3166C41D}" srcId="{CA8ADD0A-C998-444E-8167-EC5A263DC88F}" destId="{3789F2F2-125F-4169-A61D-32C1C1286073}" srcOrd="3" destOrd="0" parTransId="{44D52BE6-0BBC-4FE0-B0BF-BFC43DB87C01}" sibTransId="{737B5BC5-D63F-4541-8FD7-8B783F8DE358}"/>
    <dgm:cxn modelId="{F9C5733A-191D-4C64-BBE2-6648EA2011F6}" type="presOf" srcId="{2905CC8E-8A95-4763-8739-066543A7B49F}" destId="{A8117654-126E-4668-A41C-F30AE559DE7D}" srcOrd="0" destOrd="0" presId="urn:microsoft.com/office/officeart/2008/layout/LinedList"/>
    <dgm:cxn modelId="{60C0A33A-51BD-4EDF-8A99-65B83EE4E3E2}" type="presOf" srcId="{618B949C-597A-47C4-A366-08A5C262880A}" destId="{B96DCD04-2F94-4B49-A1A6-0D8B3AC399FD}" srcOrd="0" destOrd="0" presId="urn:microsoft.com/office/officeart/2008/layout/LinedList"/>
    <dgm:cxn modelId="{3D32E162-669D-4899-BF43-A386A312841C}" type="presOf" srcId="{133CBE58-192C-4744-9B4A-4A77C33BACD1}" destId="{FA54D58F-7DED-4CEB-834B-D56438FEDF62}" srcOrd="0" destOrd="0" presId="urn:microsoft.com/office/officeart/2008/layout/LinedList"/>
    <dgm:cxn modelId="{AC0A3E49-76D3-4227-B178-C469C5651758}" srcId="{CA8ADD0A-C998-444E-8167-EC5A263DC88F}" destId="{618B949C-597A-47C4-A366-08A5C262880A}" srcOrd="2" destOrd="0" parTransId="{E19458FB-E96A-49DB-A7C4-9C7097C28073}" sibTransId="{CFE5A428-71E0-418A-8A58-9806896C08B5}"/>
    <dgm:cxn modelId="{22C2C44A-A919-49FB-AA99-C2BFEE9EB653}" srcId="{CA8ADD0A-C998-444E-8167-EC5A263DC88F}" destId="{EFFB2731-0ECF-47F1-859B-38BDFC4847A8}" srcOrd="15" destOrd="0" parTransId="{16011119-605C-41AA-A9D2-C56DFD497B75}" sibTransId="{E850D7F8-2C80-4478-B1B2-AE7CE9755BCD}"/>
    <dgm:cxn modelId="{7C4E6B6B-189F-4F1E-9B28-FEE8502DB401}" srcId="{CA8ADD0A-C998-444E-8167-EC5A263DC88F}" destId="{32798269-8AC1-4846-9B13-1EE79CAD362C}" srcOrd="11" destOrd="0" parTransId="{5B7B0213-C94C-4E39-925A-49A7F8263E3B}" sibTransId="{6E8EBEC2-8221-44DC-9929-333D779B0C38}"/>
    <dgm:cxn modelId="{21062450-649E-4260-9E58-7206FDCBC623}" srcId="{CA8ADD0A-C998-444E-8167-EC5A263DC88F}" destId="{476D65AB-BF0D-41CC-ABCA-966403517544}" srcOrd="5" destOrd="0" parTransId="{9B4AE23A-F770-4FFC-9E30-2E5F2300EFD3}" sibTransId="{FEB5702E-7B48-4F79-BD9F-390C6BC40D5F}"/>
    <dgm:cxn modelId="{41D96651-C3FA-4534-BA06-B3D9C7DD1FD3}" srcId="{CA8ADD0A-C998-444E-8167-EC5A263DC88F}" destId="{0015917D-085D-4B43-87F7-4B296C3752E1}" srcOrd="17" destOrd="0" parTransId="{A7D95DFE-066A-4325-A844-55CF2C13D6AB}" sibTransId="{C3A8EF7B-312E-47AF-BC93-91DBB916539D}"/>
    <dgm:cxn modelId="{AF42885A-21AB-473E-8A7D-1B2E44D3C500}" srcId="{CA8ADD0A-C998-444E-8167-EC5A263DC88F}" destId="{55BBD6DA-C5A6-4B63-8CAF-C527F69E6465}" srcOrd="13" destOrd="0" parTransId="{1E32028D-D1C9-4ED8-B73D-76B496D9877D}" sibTransId="{D90D25FF-651E-4197-99B5-F6F2AA10F242}"/>
    <dgm:cxn modelId="{82E62C83-D19F-4629-AD20-C57AB35C6620}" type="presOf" srcId="{F6D74092-5871-4C17-812A-E57877AC9A22}" destId="{9C77EEEF-D405-4FC3-8922-B50037467828}" srcOrd="0" destOrd="0" presId="urn:microsoft.com/office/officeart/2008/layout/LinedList"/>
    <dgm:cxn modelId="{C9CCAB84-C4C1-4B6F-B025-0E68E610F103}" type="presOf" srcId="{55BBD6DA-C5A6-4B63-8CAF-C527F69E6465}" destId="{A9EF4160-9E2B-4F43-A021-AAA4F0331178}" srcOrd="0" destOrd="0" presId="urn:microsoft.com/office/officeart/2008/layout/LinedList"/>
    <dgm:cxn modelId="{18440988-FB05-48D2-AC45-0821D359A358}" srcId="{CA8ADD0A-C998-444E-8167-EC5A263DC88F}" destId="{133CBE58-192C-4744-9B4A-4A77C33BACD1}" srcOrd="19" destOrd="0" parTransId="{42B70711-397F-4025-94DA-85820129E127}" sibTransId="{C2D9A79F-1DDF-4F8C-8EE0-35E93F7006AB}"/>
    <dgm:cxn modelId="{FFF8C297-F147-47A6-825F-28B0B6B80DE9}" srcId="{CA8ADD0A-C998-444E-8167-EC5A263DC88F}" destId="{DC97EA14-071C-42A3-9F28-C772C93420EB}" srcOrd="1" destOrd="0" parTransId="{147F732A-BCC7-44C5-ABFC-CAC27C59E8E4}" sibTransId="{333F7100-5392-4B1C-89F4-6334928D417A}"/>
    <dgm:cxn modelId="{F3EF8B9C-C305-4D75-AA02-F51CC337FDA6}" type="presOf" srcId="{0015917D-085D-4B43-87F7-4B296C3752E1}" destId="{936BDE00-778C-428F-BCEA-8F3D2C1E6BE8}" srcOrd="0" destOrd="0" presId="urn:microsoft.com/office/officeart/2008/layout/LinedList"/>
    <dgm:cxn modelId="{8A42BFA4-106E-4B2B-B072-24FD9DAE67B4}" srcId="{CA8ADD0A-C998-444E-8167-EC5A263DC88F}" destId="{54375970-8545-45D8-92B3-355A0A83CFB0}" srcOrd="8" destOrd="0" parTransId="{7443CD98-6057-42A9-8168-18A296FEDE0E}" sibTransId="{F74AFFA7-197A-4326-9382-974DE6BBF2CA}"/>
    <dgm:cxn modelId="{5309EFAD-6AB1-4C1A-AE95-28F76667340E}" srcId="{CA8ADD0A-C998-444E-8167-EC5A263DC88F}" destId="{A1626AD1-F0D6-43AC-A26D-A1FFD7B5C770}" srcOrd="10" destOrd="0" parTransId="{FAF96FC6-2932-44F7-9DAC-622AA7FBD80E}" sibTransId="{E216F3AB-F481-4316-A82B-93F40158B5BB}"/>
    <dgm:cxn modelId="{FD814EB1-98CF-4063-817D-7AE8B22439F2}" type="presOf" srcId="{A813FD1C-0B58-4FDD-B304-4326F722CFD8}" destId="{42099674-6CD2-4A05-84B6-48A5594DA1DA}" srcOrd="0" destOrd="0" presId="urn:microsoft.com/office/officeart/2008/layout/LinedList"/>
    <dgm:cxn modelId="{93A6AAB4-2384-4406-8CBC-59CFC8AF44CF}" type="presOf" srcId="{CA8ADD0A-C998-444E-8167-EC5A263DC88F}" destId="{9F45E2FF-15F4-4CFA-866B-FEEFDD4A4A0E}" srcOrd="0" destOrd="0" presId="urn:microsoft.com/office/officeart/2008/layout/LinedList"/>
    <dgm:cxn modelId="{55EF6EBB-5C94-4A4C-87DB-C59B2DE4D48A}" type="presOf" srcId="{F8727F5C-461A-4351-984A-E4CC261E3A12}" destId="{5A3F7B79-4C2D-4100-AA6C-ADD4FB5ED7FC}" srcOrd="0" destOrd="0" presId="urn:microsoft.com/office/officeart/2008/layout/LinedList"/>
    <dgm:cxn modelId="{317F70BB-F46A-4C03-8161-CD9274552DBA}" srcId="{CA8ADD0A-C998-444E-8167-EC5A263DC88F}" destId="{689B8F0B-9956-42BC-BDE4-B140181FD01A}" srcOrd="16" destOrd="0" parTransId="{198A822E-0200-4C47-B840-05CD05A9ED5C}" sibTransId="{6E7EE305-C953-4B93-8FF2-3A69E18A6003}"/>
    <dgm:cxn modelId="{48DE74BF-C3B4-4AC5-98FF-17D27F2A063D}" type="presOf" srcId="{689B8F0B-9956-42BC-BDE4-B140181FD01A}" destId="{8609EC53-085E-4A9F-A612-12A3F0BD98AD}" srcOrd="0" destOrd="0" presId="urn:microsoft.com/office/officeart/2008/layout/LinedList"/>
    <dgm:cxn modelId="{C467A3CA-C92B-4012-9E51-2DCEA787A49A}" srcId="{CA8ADD0A-C998-444E-8167-EC5A263DC88F}" destId="{63F90D8C-D381-4D9A-838F-1F0B351367E0}" srcOrd="4" destOrd="0" parTransId="{04EC9CCB-B15D-4415-9FF4-8CF9D998A253}" sibTransId="{B138A907-3419-4A38-80C7-CEF4ED7AF4BB}"/>
    <dgm:cxn modelId="{808226CD-0973-40D7-82A6-D929516269B2}" type="presOf" srcId="{A1626AD1-F0D6-43AC-A26D-A1FFD7B5C770}" destId="{64C9032E-7F86-4F4F-8279-FD04E135B629}" srcOrd="0" destOrd="0" presId="urn:microsoft.com/office/officeart/2008/layout/LinedList"/>
    <dgm:cxn modelId="{D388F6CE-0FFB-40DE-B755-1A9B58CEAE87}" type="presOf" srcId="{61DC74E9-0FE4-40D0-9800-17DAA3BF5F39}" destId="{9E3D2EF7-D8CC-4BDB-B58C-6288F37FCA6F}" srcOrd="0" destOrd="0" presId="urn:microsoft.com/office/officeart/2008/layout/LinedList"/>
    <dgm:cxn modelId="{A16668D6-59D2-4C98-909C-E8C437DAE90B}" type="presOf" srcId="{32798269-8AC1-4846-9B13-1EE79CAD362C}" destId="{1B81A932-2E3B-4B66-93C2-3C26238E4D9F}" srcOrd="0" destOrd="0" presId="urn:microsoft.com/office/officeart/2008/layout/LinedList"/>
    <dgm:cxn modelId="{87E68EDE-D8D8-442B-B758-361F66330E84}" srcId="{CA8ADD0A-C998-444E-8167-EC5A263DC88F}" destId="{A813FD1C-0B58-4FDD-B304-4326F722CFD8}" srcOrd="7" destOrd="0" parTransId="{735275A1-17EB-42F1-933B-328D399754A0}" sibTransId="{547675DD-3291-41EA-84F0-B386AB49C6A5}"/>
    <dgm:cxn modelId="{061A3BE7-278D-446A-BCE2-2353E5411CC6}" type="presOf" srcId="{63F90D8C-D381-4D9A-838F-1F0B351367E0}" destId="{FC47A363-7670-4D23-9E34-6D60078E7B11}" srcOrd="0" destOrd="0" presId="urn:microsoft.com/office/officeart/2008/layout/LinedList"/>
    <dgm:cxn modelId="{1B66DEEB-D1D8-4325-B753-07EC4C8E1647}" type="presOf" srcId="{3789F2F2-125F-4169-A61D-32C1C1286073}" destId="{F4410DBF-1B49-4AC7-AFB4-F92FA3938F7E}" srcOrd="0" destOrd="0" presId="urn:microsoft.com/office/officeart/2008/layout/LinedList"/>
    <dgm:cxn modelId="{BD53BAF6-C262-4587-9481-2ABF8CCE598F}" srcId="{CA8ADD0A-C998-444E-8167-EC5A263DC88F}" destId="{F8727F5C-461A-4351-984A-E4CC261E3A12}" srcOrd="12" destOrd="0" parTransId="{C86BAF80-A16B-4FD7-95FF-388323A244AF}" sibTransId="{F160C10F-2D36-4243-987D-44D35A98E408}"/>
    <dgm:cxn modelId="{C9224EFB-FA7F-4DB1-9B8D-80D1F5AA8841}" srcId="{CA8ADD0A-C998-444E-8167-EC5A263DC88F}" destId="{8E13373D-4BDB-4EC0-AA51-B10BB2FAB7B7}" srcOrd="9" destOrd="0" parTransId="{E7B1163F-8A0D-470A-92A2-6FEFD3558CC6}" sibTransId="{AB5612F5-8B16-4678-8A9D-25DEF1E13612}"/>
    <dgm:cxn modelId="{02A66D17-6A8C-475C-A5C6-D8A82FD44F0D}" type="presParOf" srcId="{9F45E2FF-15F4-4CFA-866B-FEEFDD4A4A0E}" destId="{FDCB88B5-202A-4087-B50E-CCFECE7F19D3}" srcOrd="0" destOrd="0" presId="urn:microsoft.com/office/officeart/2008/layout/LinedList"/>
    <dgm:cxn modelId="{25631FFC-4FE0-423E-96BA-4A9928C3523F}" type="presParOf" srcId="{9F45E2FF-15F4-4CFA-866B-FEEFDD4A4A0E}" destId="{6DC74E17-84C2-4E10-9BA0-D02235ED9563}" srcOrd="1" destOrd="0" presId="urn:microsoft.com/office/officeart/2008/layout/LinedList"/>
    <dgm:cxn modelId="{A5C34E9C-1FB4-44AE-880C-5A9DFE8B2E4F}" type="presParOf" srcId="{6DC74E17-84C2-4E10-9BA0-D02235ED9563}" destId="{A8117654-126E-4668-A41C-F30AE559DE7D}" srcOrd="0" destOrd="0" presId="urn:microsoft.com/office/officeart/2008/layout/LinedList"/>
    <dgm:cxn modelId="{F7B71195-1BB0-49CD-9346-DE28F4A3EA8C}" type="presParOf" srcId="{6DC74E17-84C2-4E10-9BA0-D02235ED9563}" destId="{6278E0EE-94B9-47E0-8643-1690C8957A9C}" srcOrd="1" destOrd="0" presId="urn:microsoft.com/office/officeart/2008/layout/LinedList"/>
    <dgm:cxn modelId="{673BF846-318B-4E70-8103-2831ABAF8B4A}" type="presParOf" srcId="{9F45E2FF-15F4-4CFA-866B-FEEFDD4A4A0E}" destId="{25F76CA8-36A0-4007-8913-EB4750ED2F1C}" srcOrd="2" destOrd="0" presId="urn:microsoft.com/office/officeart/2008/layout/LinedList"/>
    <dgm:cxn modelId="{6922D8BB-8DB5-4D31-BAEB-546774A4EFA3}" type="presParOf" srcId="{9F45E2FF-15F4-4CFA-866B-FEEFDD4A4A0E}" destId="{7E252D70-14D1-4A6F-87AC-0BFEC6EB3EFF}" srcOrd="3" destOrd="0" presId="urn:microsoft.com/office/officeart/2008/layout/LinedList"/>
    <dgm:cxn modelId="{FA92E099-E623-448C-9B50-256979D9A062}" type="presParOf" srcId="{7E252D70-14D1-4A6F-87AC-0BFEC6EB3EFF}" destId="{7CEBADC1-DB5B-4B6E-965B-227F4112D3D0}" srcOrd="0" destOrd="0" presId="urn:microsoft.com/office/officeart/2008/layout/LinedList"/>
    <dgm:cxn modelId="{F8239A1A-8159-46D2-BE17-103EEA54D80A}" type="presParOf" srcId="{7E252D70-14D1-4A6F-87AC-0BFEC6EB3EFF}" destId="{D7E79D4D-B82C-4915-897D-2A1FFBE19853}" srcOrd="1" destOrd="0" presId="urn:microsoft.com/office/officeart/2008/layout/LinedList"/>
    <dgm:cxn modelId="{DA9E8551-D280-4D0A-BBA0-4214D132D37D}" type="presParOf" srcId="{9F45E2FF-15F4-4CFA-866B-FEEFDD4A4A0E}" destId="{24E6E2C5-C487-420A-9E20-248FE41701D2}" srcOrd="4" destOrd="0" presId="urn:microsoft.com/office/officeart/2008/layout/LinedList"/>
    <dgm:cxn modelId="{3673A227-22F2-4CEA-BFA1-4CD781856E56}" type="presParOf" srcId="{9F45E2FF-15F4-4CFA-866B-FEEFDD4A4A0E}" destId="{3A4F9150-471D-4759-B5B8-DAEA75D79C88}" srcOrd="5" destOrd="0" presId="urn:microsoft.com/office/officeart/2008/layout/LinedList"/>
    <dgm:cxn modelId="{8247A754-9E45-488A-AD72-C9296823A54F}" type="presParOf" srcId="{3A4F9150-471D-4759-B5B8-DAEA75D79C88}" destId="{B96DCD04-2F94-4B49-A1A6-0D8B3AC399FD}" srcOrd="0" destOrd="0" presId="urn:microsoft.com/office/officeart/2008/layout/LinedList"/>
    <dgm:cxn modelId="{7FF7F3A0-5946-4471-8EB2-FDB6B6D8EB12}" type="presParOf" srcId="{3A4F9150-471D-4759-B5B8-DAEA75D79C88}" destId="{0996AAFE-C17E-4701-AE34-FEEB8C7C24B9}" srcOrd="1" destOrd="0" presId="urn:microsoft.com/office/officeart/2008/layout/LinedList"/>
    <dgm:cxn modelId="{5F1FEE0C-8925-405E-88B0-7ED97F6E6F02}" type="presParOf" srcId="{9F45E2FF-15F4-4CFA-866B-FEEFDD4A4A0E}" destId="{B0A4C9A1-DBF8-4B2D-A799-88ED7A827EE7}" srcOrd="6" destOrd="0" presId="urn:microsoft.com/office/officeart/2008/layout/LinedList"/>
    <dgm:cxn modelId="{F4FF100E-4F1F-40DF-AD6C-79434836A237}" type="presParOf" srcId="{9F45E2FF-15F4-4CFA-866B-FEEFDD4A4A0E}" destId="{F35824C7-8E01-4712-A675-B4F4F4B54B77}" srcOrd="7" destOrd="0" presId="urn:microsoft.com/office/officeart/2008/layout/LinedList"/>
    <dgm:cxn modelId="{0F90CC2B-E18F-4E71-9B13-D2C0ED5C197E}" type="presParOf" srcId="{F35824C7-8E01-4712-A675-B4F4F4B54B77}" destId="{F4410DBF-1B49-4AC7-AFB4-F92FA3938F7E}" srcOrd="0" destOrd="0" presId="urn:microsoft.com/office/officeart/2008/layout/LinedList"/>
    <dgm:cxn modelId="{BCBCE839-7F34-47B3-8C88-937507D5157F}" type="presParOf" srcId="{F35824C7-8E01-4712-A675-B4F4F4B54B77}" destId="{37D93F46-EDE9-470E-BC0B-692F32DF5DCF}" srcOrd="1" destOrd="0" presId="urn:microsoft.com/office/officeart/2008/layout/LinedList"/>
    <dgm:cxn modelId="{FFB52AF5-9878-45BF-BAEB-905053DE34F4}" type="presParOf" srcId="{9F45E2FF-15F4-4CFA-866B-FEEFDD4A4A0E}" destId="{C7073D5B-AF3B-4A3D-A764-03F153BDD758}" srcOrd="8" destOrd="0" presId="urn:microsoft.com/office/officeart/2008/layout/LinedList"/>
    <dgm:cxn modelId="{B64644BF-F35B-424D-B569-3ECD252AF89B}" type="presParOf" srcId="{9F45E2FF-15F4-4CFA-866B-FEEFDD4A4A0E}" destId="{A3451118-BAE9-4B79-BCAA-E1F0DC342691}" srcOrd="9" destOrd="0" presId="urn:microsoft.com/office/officeart/2008/layout/LinedList"/>
    <dgm:cxn modelId="{60112F21-D283-4CBE-B15B-7BDD5509308F}" type="presParOf" srcId="{A3451118-BAE9-4B79-BCAA-E1F0DC342691}" destId="{FC47A363-7670-4D23-9E34-6D60078E7B11}" srcOrd="0" destOrd="0" presId="urn:microsoft.com/office/officeart/2008/layout/LinedList"/>
    <dgm:cxn modelId="{343B8551-4160-498A-B2EB-0DADFA2F4481}" type="presParOf" srcId="{A3451118-BAE9-4B79-BCAA-E1F0DC342691}" destId="{99A4C953-FCEC-42DB-9284-3049EDDFF5B8}" srcOrd="1" destOrd="0" presId="urn:microsoft.com/office/officeart/2008/layout/LinedList"/>
    <dgm:cxn modelId="{BF897E27-8CA0-43D1-B3E3-2128B54DF288}" type="presParOf" srcId="{9F45E2FF-15F4-4CFA-866B-FEEFDD4A4A0E}" destId="{CB52AD74-D49C-439F-995F-C5E3BA90A68F}" srcOrd="10" destOrd="0" presId="urn:microsoft.com/office/officeart/2008/layout/LinedList"/>
    <dgm:cxn modelId="{550A2B07-BF77-4D32-BE56-D35AB8B190FE}" type="presParOf" srcId="{9F45E2FF-15F4-4CFA-866B-FEEFDD4A4A0E}" destId="{85FC191E-AF28-4D41-BCB7-640676540C02}" srcOrd="11" destOrd="0" presId="urn:microsoft.com/office/officeart/2008/layout/LinedList"/>
    <dgm:cxn modelId="{46FD4834-0FB0-4F68-90D4-5D44417C1ED6}" type="presParOf" srcId="{85FC191E-AF28-4D41-BCB7-640676540C02}" destId="{7BE4510C-02D5-43B6-A7E4-E172D7156F2B}" srcOrd="0" destOrd="0" presId="urn:microsoft.com/office/officeart/2008/layout/LinedList"/>
    <dgm:cxn modelId="{439F8399-5BCB-4F5D-99BE-80E3424E3D58}" type="presParOf" srcId="{85FC191E-AF28-4D41-BCB7-640676540C02}" destId="{1E709C17-AE52-4ED9-A864-EBDC9A4A3416}" srcOrd="1" destOrd="0" presId="urn:microsoft.com/office/officeart/2008/layout/LinedList"/>
    <dgm:cxn modelId="{2F06F85B-933E-4619-BE41-789CA2257386}" type="presParOf" srcId="{9F45E2FF-15F4-4CFA-866B-FEEFDD4A4A0E}" destId="{2AFA1F5F-A197-4FFA-89B2-B8A5E55B1881}" srcOrd="12" destOrd="0" presId="urn:microsoft.com/office/officeart/2008/layout/LinedList"/>
    <dgm:cxn modelId="{BF8F8230-DB18-4B39-ABE3-2B50736D3BCB}" type="presParOf" srcId="{9F45E2FF-15F4-4CFA-866B-FEEFDD4A4A0E}" destId="{D71505A1-E5C6-4026-993E-63FC9FAAA28F}" srcOrd="13" destOrd="0" presId="urn:microsoft.com/office/officeart/2008/layout/LinedList"/>
    <dgm:cxn modelId="{83EC0CF4-D4F7-42BB-82FB-74BDEE28581D}" type="presParOf" srcId="{D71505A1-E5C6-4026-993E-63FC9FAAA28F}" destId="{B6D0AF81-8ADF-48B8-A6D4-43C20BD2DF7D}" srcOrd="0" destOrd="0" presId="urn:microsoft.com/office/officeart/2008/layout/LinedList"/>
    <dgm:cxn modelId="{4E60386C-DA85-43F3-9C41-08A8DE1C2ED9}" type="presParOf" srcId="{D71505A1-E5C6-4026-993E-63FC9FAAA28F}" destId="{207806C7-08FC-4397-AD2A-44CFCC51FFA5}" srcOrd="1" destOrd="0" presId="urn:microsoft.com/office/officeart/2008/layout/LinedList"/>
    <dgm:cxn modelId="{EA279C14-876F-4384-9DD1-0691C008FFD3}" type="presParOf" srcId="{9F45E2FF-15F4-4CFA-866B-FEEFDD4A4A0E}" destId="{DB7A487D-BF6D-4ECC-BB01-218ABF7296DE}" srcOrd="14" destOrd="0" presId="urn:microsoft.com/office/officeart/2008/layout/LinedList"/>
    <dgm:cxn modelId="{BA80D14B-AB31-452C-8C1F-0FEB4AF2A28E}" type="presParOf" srcId="{9F45E2FF-15F4-4CFA-866B-FEEFDD4A4A0E}" destId="{6249175C-2FFF-4524-847F-B05B3A67816A}" srcOrd="15" destOrd="0" presId="urn:microsoft.com/office/officeart/2008/layout/LinedList"/>
    <dgm:cxn modelId="{77BB1006-1F57-4219-8EFC-CFC64D1981ED}" type="presParOf" srcId="{6249175C-2FFF-4524-847F-B05B3A67816A}" destId="{42099674-6CD2-4A05-84B6-48A5594DA1DA}" srcOrd="0" destOrd="0" presId="urn:microsoft.com/office/officeart/2008/layout/LinedList"/>
    <dgm:cxn modelId="{6C8233AF-1589-46E3-8B94-8468B857FB4B}" type="presParOf" srcId="{6249175C-2FFF-4524-847F-B05B3A67816A}" destId="{60568A92-3EA4-4654-89DE-1E6A01F015BB}" srcOrd="1" destOrd="0" presId="urn:microsoft.com/office/officeart/2008/layout/LinedList"/>
    <dgm:cxn modelId="{8630DC0E-7824-443D-8745-AE2A3F6B5C30}" type="presParOf" srcId="{9F45E2FF-15F4-4CFA-866B-FEEFDD4A4A0E}" destId="{9F95BC11-3E1B-498A-BC4B-6D3DD9777800}" srcOrd="16" destOrd="0" presId="urn:microsoft.com/office/officeart/2008/layout/LinedList"/>
    <dgm:cxn modelId="{C67F91AA-B695-4B7D-A8C9-EA02079F1274}" type="presParOf" srcId="{9F45E2FF-15F4-4CFA-866B-FEEFDD4A4A0E}" destId="{A6E24A1E-CEB0-4A77-AC76-18F63B683402}" srcOrd="17" destOrd="0" presId="urn:microsoft.com/office/officeart/2008/layout/LinedList"/>
    <dgm:cxn modelId="{303EA7BC-B64A-45AA-B8EA-91CE98E9F989}" type="presParOf" srcId="{A6E24A1E-CEB0-4A77-AC76-18F63B683402}" destId="{A737910F-18F3-4272-8C23-CF642B6F3CB6}" srcOrd="0" destOrd="0" presId="urn:microsoft.com/office/officeart/2008/layout/LinedList"/>
    <dgm:cxn modelId="{BC7655A3-7873-4C44-AC89-246EE42BB328}" type="presParOf" srcId="{A6E24A1E-CEB0-4A77-AC76-18F63B683402}" destId="{F55F8CF8-73CD-4096-AC4D-62D0FE916F9F}" srcOrd="1" destOrd="0" presId="urn:microsoft.com/office/officeart/2008/layout/LinedList"/>
    <dgm:cxn modelId="{BBD8EE03-F110-4915-8505-595D54328D7A}" type="presParOf" srcId="{9F45E2FF-15F4-4CFA-866B-FEEFDD4A4A0E}" destId="{45FE08A3-444B-42F8-B9C4-C0145496D6C4}" srcOrd="18" destOrd="0" presId="urn:microsoft.com/office/officeart/2008/layout/LinedList"/>
    <dgm:cxn modelId="{1843F888-2A22-4509-B721-887C3F2DF2FA}" type="presParOf" srcId="{9F45E2FF-15F4-4CFA-866B-FEEFDD4A4A0E}" destId="{2FA928D9-FC79-425B-8820-5F506E1351F1}" srcOrd="19" destOrd="0" presId="urn:microsoft.com/office/officeart/2008/layout/LinedList"/>
    <dgm:cxn modelId="{872026BE-9296-4B2C-801B-73238D74D9B3}" type="presParOf" srcId="{2FA928D9-FC79-425B-8820-5F506E1351F1}" destId="{64FAB8EE-8286-4D5E-8402-E23183808BAE}" srcOrd="0" destOrd="0" presId="urn:microsoft.com/office/officeart/2008/layout/LinedList"/>
    <dgm:cxn modelId="{ED0A562F-0DBA-4F11-BA9C-4F96C1EA9800}" type="presParOf" srcId="{2FA928D9-FC79-425B-8820-5F506E1351F1}" destId="{11C3F0AA-E1CE-4B96-B3A8-1635A182DE10}" srcOrd="1" destOrd="0" presId="urn:microsoft.com/office/officeart/2008/layout/LinedList"/>
    <dgm:cxn modelId="{F5F84C5A-EFCB-4539-9C36-36275B08DD0B}" type="presParOf" srcId="{9F45E2FF-15F4-4CFA-866B-FEEFDD4A4A0E}" destId="{DE0E2586-1772-4A8F-B301-2C00C9CDE07B}" srcOrd="20" destOrd="0" presId="urn:microsoft.com/office/officeart/2008/layout/LinedList"/>
    <dgm:cxn modelId="{93DBA2F5-E3B3-4258-84DC-EF6C151BC8BE}" type="presParOf" srcId="{9F45E2FF-15F4-4CFA-866B-FEEFDD4A4A0E}" destId="{E2655B61-8E5D-4D94-8CB0-E1D3DF45CC1B}" srcOrd="21" destOrd="0" presId="urn:microsoft.com/office/officeart/2008/layout/LinedList"/>
    <dgm:cxn modelId="{F2B9F04F-CF2C-4350-87A1-FA939188882F}" type="presParOf" srcId="{E2655B61-8E5D-4D94-8CB0-E1D3DF45CC1B}" destId="{64C9032E-7F86-4F4F-8279-FD04E135B629}" srcOrd="0" destOrd="0" presId="urn:microsoft.com/office/officeart/2008/layout/LinedList"/>
    <dgm:cxn modelId="{EB3CB8AF-96B2-4A8E-B945-EE58E99F0B57}" type="presParOf" srcId="{E2655B61-8E5D-4D94-8CB0-E1D3DF45CC1B}" destId="{077CF565-E515-46B3-A429-2E7C41D13AD2}" srcOrd="1" destOrd="0" presId="urn:microsoft.com/office/officeart/2008/layout/LinedList"/>
    <dgm:cxn modelId="{9F110A7E-2878-40C8-94D5-A11EF52F5516}" type="presParOf" srcId="{9F45E2FF-15F4-4CFA-866B-FEEFDD4A4A0E}" destId="{CF77B97C-71EF-4395-9D35-A51ABA11C2D1}" srcOrd="22" destOrd="0" presId="urn:microsoft.com/office/officeart/2008/layout/LinedList"/>
    <dgm:cxn modelId="{80B5866C-36E9-4687-90FD-12D666255211}" type="presParOf" srcId="{9F45E2FF-15F4-4CFA-866B-FEEFDD4A4A0E}" destId="{7970ABA2-933B-4246-9425-01CA388AACC6}" srcOrd="23" destOrd="0" presId="urn:microsoft.com/office/officeart/2008/layout/LinedList"/>
    <dgm:cxn modelId="{BE057951-E480-461C-B0C9-711A5736B909}" type="presParOf" srcId="{7970ABA2-933B-4246-9425-01CA388AACC6}" destId="{1B81A932-2E3B-4B66-93C2-3C26238E4D9F}" srcOrd="0" destOrd="0" presId="urn:microsoft.com/office/officeart/2008/layout/LinedList"/>
    <dgm:cxn modelId="{A4253036-F51F-4C12-B123-04BA92327995}" type="presParOf" srcId="{7970ABA2-933B-4246-9425-01CA388AACC6}" destId="{B60CE1FB-CB2E-4758-B2CE-DF88009D5B6B}" srcOrd="1" destOrd="0" presId="urn:microsoft.com/office/officeart/2008/layout/LinedList"/>
    <dgm:cxn modelId="{4BA02F7A-1429-4DA0-823F-A881752D0561}" type="presParOf" srcId="{9F45E2FF-15F4-4CFA-866B-FEEFDD4A4A0E}" destId="{8106F92A-24A1-47A9-ABE0-7C18FA86996D}" srcOrd="24" destOrd="0" presId="urn:microsoft.com/office/officeart/2008/layout/LinedList"/>
    <dgm:cxn modelId="{E0E99A49-C9FF-4369-917C-34BCBE76C517}" type="presParOf" srcId="{9F45E2FF-15F4-4CFA-866B-FEEFDD4A4A0E}" destId="{3451087B-3531-48ED-A114-E4EA76E83957}" srcOrd="25" destOrd="0" presId="urn:microsoft.com/office/officeart/2008/layout/LinedList"/>
    <dgm:cxn modelId="{41D9AFA7-BF30-4C94-92EE-1B23F2DB54F7}" type="presParOf" srcId="{3451087B-3531-48ED-A114-E4EA76E83957}" destId="{5A3F7B79-4C2D-4100-AA6C-ADD4FB5ED7FC}" srcOrd="0" destOrd="0" presId="urn:microsoft.com/office/officeart/2008/layout/LinedList"/>
    <dgm:cxn modelId="{2294C270-AE8A-4815-8875-5BD96F2F1009}" type="presParOf" srcId="{3451087B-3531-48ED-A114-E4EA76E83957}" destId="{0922F9D8-32CC-440C-94C3-059E4A7B7634}" srcOrd="1" destOrd="0" presId="urn:microsoft.com/office/officeart/2008/layout/LinedList"/>
    <dgm:cxn modelId="{51418519-78B3-4C48-BD56-33F1C8B8C1E0}" type="presParOf" srcId="{9F45E2FF-15F4-4CFA-866B-FEEFDD4A4A0E}" destId="{9BF037D7-F0A7-4E8E-A733-41159A6BAC75}" srcOrd="26" destOrd="0" presId="urn:microsoft.com/office/officeart/2008/layout/LinedList"/>
    <dgm:cxn modelId="{326CE266-D7BD-4AD4-B69A-2D4485D5C26E}" type="presParOf" srcId="{9F45E2FF-15F4-4CFA-866B-FEEFDD4A4A0E}" destId="{4311148B-99AA-41D5-9C48-B5746A30177B}" srcOrd="27" destOrd="0" presId="urn:microsoft.com/office/officeart/2008/layout/LinedList"/>
    <dgm:cxn modelId="{5B47E667-9C52-4966-9031-369A3BC0506A}" type="presParOf" srcId="{4311148B-99AA-41D5-9C48-B5746A30177B}" destId="{A9EF4160-9E2B-4F43-A021-AAA4F0331178}" srcOrd="0" destOrd="0" presId="urn:microsoft.com/office/officeart/2008/layout/LinedList"/>
    <dgm:cxn modelId="{C60D334E-E7ED-4D06-8373-7AE6DCA034AE}" type="presParOf" srcId="{4311148B-99AA-41D5-9C48-B5746A30177B}" destId="{CB28D88A-AEB6-4C51-92E8-79BE7B09452E}" srcOrd="1" destOrd="0" presId="urn:microsoft.com/office/officeart/2008/layout/LinedList"/>
    <dgm:cxn modelId="{BD5F5B40-A850-4F8B-B914-D83C828FFE45}" type="presParOf" srcId="{9F45E2FF-15F4-4CFA-866B-FEEFDD4A4A0E}" destId="{481E74FF-CFEB-41DB-882D-AA25278684A9}" srcOrd="28" destOrd="0" presId="urn:microsoft.com/office/officeart/2008/layout/LinedList"/>
    <dgm:cxn modelId="{CBD55D45-786A-4A39-A316-572C0679E1D0}" type="presParOf" srcId="{9F45E2FF-15F4-4CFA-866B-FEEFDD4A4A0E}" destId="{45FE62FB-B4B4-4976-8939-4B3920EE9649}" srcOrd="29" destOrd="0" presId="urn:microsoft.com/office/officeart/2008/layout/LinedList"/>
    <dgm:cxn modelId="{8974E964-4AFC-4D95-8D4D-8B94664EC2A3}" type="presParOf" srcId="{45FE62FB-B4B4-4976-8939-4B3920EE9649}" destId="{9C77EEEF-D405-4FC3-8922-B50037467828}" srcOrd="0" destOrd="0" presId="urn:microsoft.com/office/officeart/2008/layout/LinedList"/>
    <dgm:cxn modelId="{FB705317-A6C8-4166-8F59-79337B0DF206}" type="presParOf" srcId="{45FE62FB-B4B4-4976-8939-4B3920EE9649}" destId="{C000880F-7F7B-4C81-8DC6-E0B2AE30A9A9}" srcOrd="1" destOrd="0" presId="urn:microsoft.com/office/officeart/2008/layout/LinedList"/>
    <dgm:cxn modelId="{966803B1-F8F2-4E04-AA85-439805396585}" type="presParOf" srcId="{9F45E2FF-15F4-4CFA-866B-FEEFDD4A4A0E}" destId="{6BB0E288-47C2-44D2-BA37-50D432C5B1FC}" srcOrd="30" destOrd="0" presId="urn:microsoft.com/office/officeart/2008/layout/LinedList"/>
    <dgm:cxn modelId="{21046B9D-E09D-4130-B7EB-B998FED6AA8C}" type="presParOf" srcId="{9F45E2FF-15F4-4CFA-866B-FEEFDD4A4A0E}" destId="{77ECBEAA-2110-42FE-A3FD-D82C200996EF}" srcOrd="31" destOrd="0" presId="urn:microsoft.com/office/officeart/2008/layout/LinedList"/>
    <dgm:cxn modelId="{343E34AC-0B3D-42A6-B8D8-C906C33E52EA}" type="presParOf" srcId="{77ECBEAA-2110-42FE-A3FD-D82C200996EF}" destId="{01F965F7-6D81-486C-A6B9-A40C295AED93}" srcOrd="0" destOrd="0" presId="urn:microsoft.com/office/officeart/2008/layout/LinedList"/>
    <dgm:cxn modelId="{3CA2F45E-8C94-4870-A598-B75E805E0AD1}" type="presParOf" srcId="{77ECBEAA-2110-42FE-A3FD-D82C200996EF}" destId="{FD814DD3-D062-49E6-8A2E-CFA0ED1EE5E1}" srcOrd="1" destOrd="0" presId="urn:microsoft.com/office/officeart/2008/layout/LinedList"/>
    <dgm:cxn modelId="{46B53A4A-C9F1-4BF3-BC74-97C3D7C758EC}" type="presParOf" srcId="{9F45E2FF-15F4-4CFA-866B-FEEFDD4A4A0E}" destId="{1035A854-BA17-46B0-8C1F-357854F791AD}" srcOrd="32" destOrd="0" presId="urn:microsoft.com/office/officeart/2008/layout/LinedList"/>
    <dgm:cxn modelId="{103D19B8-25C6-44FD-8D14-4DBBF14578E3}" type="presParOf" srcId="{9F45E2FF-15F4-4CFA-866B-FEEFDD4A4A0E}" destId="{0F99D593-68B9-466C-8893-49D7370720E3}" srcOrd="33" destOrd="0" presId="urn:microsoft.com/office/officeart/2008/layout/LinedList"/>
    <dgm:cxn modelId="{1B9F8EA8-6123-40C9-9158-A86AD7C8CEEA}" type="presParOf" srcId="{0F99D593-68B9-466C-8893-49D7370720E3}" destId="{8609EC53-085E-4A9F-A612-12A3F0BD98AD}" srcOrd="0" destOrd="0" presId="urn:microsoft.com/office/officeart/2008/layout/LinedList"/>
    <dgm:cxn modelId="{F491A510-C167-46ED-B5F8-7D9DB64FF903}" type="presParOf" srcId="{0F99D593-68B9-466C-8893-49D7370720E3}" destId="{7835DF6A-CF35-4C8B-8C6B-D53F8B7931B6}" srcOrd="1" destOrd="0" presId="urn:microsoft.com/office/officeart/2008/layout/LinedList"/>
    <dgm:cxn modelId="{16C4B7C5-7F7C-4470-9DF8-110F8CE9884B}" type="presParOf" srcId="{9F45E2FF-15F4-4CFA-866B-FEEFDD4A4A0E}" destId="{29AB701B-3DCD-4F7A-9E53-D13DD8EAAFE4}" srcOrd="34" destOrd="0" presId="urn:microsoft.com/office/officeart/2008/layout/LinedList"/>
    <dgm:cxn modelId="{1D5290BB-8A9F-46F4-8C43-7932122CC097}" type="presParOf" srcId="{9F45E2FF-15F4-4CFA-866B-FEEFDD4A4A0E}" destId="{27F325C8-CD2D-4000-82DD-50D13B238433}" srcOrd="35" destOrd="0" presId="urn:microsoft.com/office/officeart/2008/layout/LinedList"/>
    <dgm:cxn modelId="{FE7720EB-75AB-4963-8ADC-C0932A915D5A}" type="presParOf" srcId="{27F325C8-CD2D-4000-82DD-50D13B238433}" destId="{936BDE00-778C-428F-BCEA-8F3D2C1E6BE8}" srcOrd="0" destOrd="0" presId="urn:microsoft.com/office/officeart/2008/layout/LinedList"/>
    <dgm:cxn modelId="{FC88019F-44E8-4655-ADF1-3F511DBB5AE1}" type="presParOf" srcId="{27F325C8-CD2D-4000-82DD-50D13B238433}" destId="{0B935C83-5F92-40DD-8FFB-9C6E8887DF57}" srcOrd="1" destOrd="0" presId="urn:microsoft.com/office/officeart/2008/layout/LinedList"/>
    <dgm:cxn modelId="{8BB3120F-D196-4BFB-8260-09E374B8334A}" type="presParOf" srcId="{9F45E2FF-15F4-4CFA-866B-FEEFDD4A4A0E}" destId="{3E6B4F97-C76B-4148-AACB-50ACF5E9CE25}" srcOrd="36" destOrd="0" presId="urn:microsoft.com/office/officeart/2008/layout/LinedList"/>
    <dgm:cxn modelId="{90A3A910-B283-499F-A15D-E8C4737915E7}" type="presParOf" srcId="{9F45E2FF-15F4-4CFA-866B-FEEFDD4A4A0E}" destId="{B592BAD4-5711-4339-9565-E6FCD7FC6F13}" srcOrd="37" destOrd="0" presId="urn:microsoft.com/office/officeart/2008/layout/LinedList"/>
    <dgm:cxn modelId="{B240E8B0-C2A3-4B7E-B6E3-DC15ABF7ABE3}" type="presParOf" srcId="{B592BAD4-5711-4339-9565-E6FCD7FC6F13}" destId="{9E3D2EF7-D8CC-4BDB-B58C-6288F37FCA6F}" srcOrd="0" destOrd="0" presId="urn:microsoft.com/office/officeart/2008/layout/LinedList"/>
    <dgm:cxn modelId="{838C2638-85CA-4378-A3CF-91A5A4AC14C8}" type="presParOf" srcId="{B592BAD4-5711-4339-9565-E6FCD7FC6F13}" destId="{8DFD331B-5AC6-4AD6-8098-98CBD01D8BD8}" srcOrd="1" destOrd="0" presId="urn:microsoft.com/office/officeart/2008/layout/LinedList"/>
    <dgm:cxn modelId="{7F705E4E-174E-4882-8A07-8FFBABB7A8CD}" type="presParOf" srcId="{9F45E2FF-15F4-4CFA-866B-FEEFDD4A4A0E}" destId="{7E20B690-90EA-4E45-BBD7-F02B3D69F18C}" srcOrd="38" destOrd="0" presId="urn:microsoft.com/office/officeart/2008/layout/LinedList"/>
    <dgm:cxn modelId="{BCF6DC96-BD2C-40AA-8DDE-D90F36357C6C}" type="presParOf" srcId="{9F45E2FF-15F4-4CFA-866B-FEEFDD4A4A0E}" destId="{FB9548E9-684C-4580-B4A0-658E7D6A9E25}" srcOrd="39" destOrd="0" presId="urn:microsoft.com/office/officeart/2008/layout/LinedList"/>
    <dgm:cxn modelId="{17D03A96-F2DF-4476-A447-3B85B9A21768}" type="presParOf" srcId="{FB9548E9-684C-4580-B4A0-658E7D6A9E25}" destId="{FA54D58F-7DED-4CEB-834B-D56438FEDF62}" srcOrd="0" destOrd="0" presId="urn:microsoft.com/office/officeart/2008/layout/LinedList"/>
    <dgm:cxn modelId="{593C2E40-E4DA-4912-9B8D-49DBA64F66E4}" type="presParOf" srcId="{FB9548E9-684C-4580-B4A0-658E7D6A9E25}" destId="{E41DAD18-6544-4F23-9068-7FAE8C09CF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B88B5-202A-4087-B50E-CCFECE7F19D3}">
      <dsp:nvSpPr>
        <dsp:cNvPr id="0" name=""/>
        <dsp:cNvSpPr/>
      </dsp:nvSpPr>
      <dsp:spPr>
        <a:xfrm>
          <a:off x="0" y="0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17654-126E-4668-A41C-F30AE559DE7D}">
      <dsp:nvSpPr>
        <dsp:cNvPr id="0" name=""/>
        <dsp:cNvSpPr/>
      </dsp:nvSpPr>
      <dsp:spPr>
        <a:xfrm>
          <a:off x="0" y="2600"/>
          <a:ext cx="3630667" cy="40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+mn-lt"/>
            </a:rPr>
            <a:t>hMOD</a:t>
          </a:r>
          <a:r>
            <a:rPr lang="en-US" sz="1200" b="1" kern="1200" dirty="0">
              <a:latin typeface="+mn-lt"/>
            </a:rPr>
            <a:t>  with SM values </a:t>
          </a:r>
          <a:r>
            <a:rPr lang="en-US" sz="1200" b="0" kern="1200" dirty="0">
              <a:latin typeface="+mn-lt"/>
            </a:rPr>
            <a:t>( for interference generation, otherwise zero)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>
            <a:latin typeface="+mn-lt"/>
          </a:endParaRPr>
        </a:p>
      </dsp:txBody>
      <dsp:txXfrm>
        <a:off x="0" y="2600"/>
        <a:ext cx="3630667" cy="401793"/>
      </dsp:txXfrm>
    </dsp:sp>
    <dsp:sp modelId="{25F76CA8-36A0-4007-8913-EB4750ED2F1C}">
      <dsp:nvSpPr>
        <dsp:cNvPr id="0" name=""/>
        <dsp:cNvSpPr/>
      </dsp:nvSpPr>
      <dsp:spPr>
        <a:xfrm>
          <a:off x="0" y="415695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BADC1-DB5B-4B6E-965B-227F4112D3D0}">
      <dsp:nvSpPr>
        <dsp:cNvPr id="0" name=""/>
        <dsp:cNvSpPr/>
      </dsp:nvSpPr>
      <dsp:spPr>
        <a:xfrm>
          <a:off x="0" y="404393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1.000000e+00 # KHWW</a:t>
          </a:r>
        </a:p>
      </dsp:txBody>
      <dsp:txXfrm>
        <a:off x="0" y="404393"/>
        <a:ext cx="3634217" cy="227132"/>
      </dsp:txXfrm>
    </dsp:sp>
    <dsp:sp modelId="{24E6E2C5-C487-420A-9E20-248FE41701D2}">
      <dsp:nvSpPr>
        <dsp:cNvPr id="0" name=""/>
        <dsp:cNvSpPr/>
      </dsp:nvSpPr>
      <dsp:spPr>
        <a:xfrm>
          <a:off x="0" y="631526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DCD04-2F94-4B49-A1A6-0D8B3AC399FD}">
      <dsp:nvSpPr>
        <dsp:cNvPr id="0" name=""/>
        <dsp:cNvSpPr/>
      </dsp:nvSpPr>
      <dsp:spPr>
        <a:xfrm>
          <a:off x="0" y="631526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</a:rPr>
            <a:t>0.987913e+00 # KHTT</a:t>
          </a:r>
        </a:p>
      </dsp:txBody>
      <dsp:txXfrm>
        <a:off x="0" y="631526"/>
        <a:ext cx="3634217" cy="227132"/>
      </dsp:txXfrm>
    </dsp:sp>
    <dsp:sp modelId="{B0A4C9A1-DBF8-4B2D-A799-88ED7A827EE7}">
      <dsp:nvSpPr>
        <dsp:cNvPr id="0" name=""/>
        <dsp:cNvSpPr/>
      </dsp:nvSpPr>
      <dsp:spPr>
        <a:xfrm>
          <a:off x="0" y="858658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10DBF-1B49-4AC7-AFB4-F92FA3938F7E}">
      <dsp:nvSpPr>
        <dsp:cNvPr id="0" name=""/>
        <dsp:cNvSpPr/>
      </dsp:nvSpPr>
      <dsp:spPr>
        <a:xfrm>
          <a:off x="0" y="858658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0.026995e+00 # KHBB</a:t>
          </a:r>
        </a:p>
      </dsp:txBody>
      <dsp:txXfrm>
        <a:off x="0" y="858658"/>
        <a:ext cx="3634217" cy="227132"/>
      </dsp:txXfrm>
    </dsp:sp>
    <dsp:sp modelId="{C7073D5B-AF3B-4A3D-A764-03F153BDD758}">
      <dsp:nvSpPr>
        <dsp:cNvPr id="0" name=""/>
        <dsp:cNvSpPr/>
      </dsp:nvSpPr>
      <dsp:spPr>
        <a:xfrm>
          <a:off x="0" y="1085791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7A363-7670-4D23-9E34-6D60078E7B11}">
      <dsp:nvSpPr>
        <dsp:cNvPr id="0" name=""/>
        <dsp:cNvSpPr/>
      </dsp:nvSpPr>
      <dsp:spPr>
        <a:xfrm>
          <a:off x="0" y="1085791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S0 with SM-like couplings:</a:t>
          </a:r>
          <a:endParaRPr lang="en-US" sz="1200" kern="1200" dirty="0">
            <a:latin typeface="+mn-lt"/>
          </a:endParaRPr>
        </a:p>
      </dsp:txBody>
      <dsp:txXfrm>
        <a:off x="0" y="1085791"/>
        <a:ext cx="3634217" cy="227132"/>
      </dsp:txXfrm>
    </dsp:sp>
    <dsp:sp modelId="{CB52AD74-D49C-439F-995F-C5E3BA90A68F}">
      <dsp:nvSpPr>
        <dsp:cNvPr id="0" name=""/>
        <dsp:cNvSpPr/>
      </dsp:nvSpPr>
      <dsp:spPr>
        <a:xfrm>
          <a:off x="0" y="1312924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4510C-02D5-43B6-A7E4-E172D7156F2B}">
      <dsp:nvSpPr>
        <dsp:cNvPr id="0" name=""/>
        <dsp:cNvSpPr/>
      </dsp:nvSpPr>
      <dsp:spPr>
        <a:xfrm>
          <a:off x="0" y="1312924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</a:rPr>
            <a:t>-</a:t>
          </a:r>
          <a:r>
            <a:rPr lang="en-US" sz="1200" kern="1200" dirty="0">
              <a:latin typeface="+mn-lt"/>
            </a:rPr>
            <a:t>0.019088e+00 # KS10rD3x3</a:t>
          </a:r>
        </a:p>
      </dsp:txBody>
      <dsp:txXfrm>
        <a:off x="0" y="1312924"/>
        <a:ext cx="3634217" cy="227132"/>
      </dsp:txXfrm>
    </dsp:sp>
    <dsp:sp modelId="{2AFA1F5F-A197-4FFA-89B2-B8A5E55B1881}">
      <dsp:nvSpPr>
        <dsp:cNvPr id="0" name=""/>
        <dsp:cNvSpPr/>
      </dsp:nvSpPr>
      <dsp:spPr>
        <a:xfrm>
          <a:off x="0" y="1540056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0AF81-8ADF-48B8-A6D4-43C20BD2DF7D}">
      <dsp:nvSpPr>
        <dsp:cNvPr id="0" name=""/>
        <dsp:cNvSpPr/>
      </dsp:nvSpPr>
      <dsp:spPr>
        <a:xfrm>
          <a:off x="0" y="1540056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-0.698560e+00 # KS10rU3x3</a:t>
          </a:r>
        </a:p>
      </dsp:txBody>
      <dsp:txXfrm>
        <a:off x="0" y="1540056"/>
        <a:ext cx="3634217" cy="227132"/>
      </dsp:txXfrm>
    </dsp:sp>
    <dsp:sp modelId="{DB7A487D-BF6D-4ECC-BB01-218ABF7296DE}">
      <dsp:nvSpPr>
        <dsp:cNvPr id="0" name=""/>
        <dsp:cNvSpPr/>
      </dsp:nvSpPr>
      <dsp:spPr>
        <a:xfrm>
          <a:off x="0" y="1767189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99674-6CD2-4A05-84B6-48A5594DA1DA}">
      <dsp:nvSpPr>
        <dsp:cNvPr id="0" name=""/>
        <dsp:cNvSpPr/>
      </dsp:nvSpPr>
      <dsp:spPr>
        <a:xfrm>
          <a:off x="0" y="1767189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</a:rPr>
            <a:t>1.000000e+00 # KS10WW</a:t>
          </a:r>
        </a:p>
      </dsp:txBody>
      <dsp:txXfrm>
        <a:off x="0" y="1767189"/>
        <a:ext cx="3634217" cy="227132"/>
      </dsp:txXfrm>
    </dsp:sp>
    <dsp:sp modelId="{9F95BC11-3E1B-498A-BC4B-6D3DD9777800}">
      <dsp:nvSpPr>
        <dsp:cNvPr id="0" name=""/>
        <dsp:cNvSpPr/>
      </dsp:nvSpPr>
      <dsp:spPr>
        <a:xfrm>
          <a:off x="0" y="1994321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7910F-18F3-4272-8C23-CF642B6F3CB6}">
      <dsp:nvSpPr>
        <dsp:cNvPr id="0" name=""/>
        <dsp:cNvSpPr/>
      </dsp:nvSpPr>
      <dsp:spPr>
        <a:xfrm>
          <a:off x="0" y="1994321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S0 mass and width (in GeV) :</a:t>
          </a:r>
          <a:endParaRPr lang="en-US" sz="1200" kern="1200" dirty="0">
            <a:latin typeface="+mn-lt"/>
          </a:endParaRPr>
        </a:p>
      </dsp:txBody>
      <dsp:txXfrm>
        <a:off x="0" y="1994321"/>
        <a:ext cx="3634217" cy="227132"/>
      </dsp:txXfrm>
    </dsp:sp>
    <dsp:sp modelId="{45FE08A3-444B-42F8-B9C4-C0145496D6C4}">
      <dsp:nvSpPr>
        <dsp:cNvPr id="0" name=""/>
        <dsp:cNvSpPr/>
      </dsp:nvSpPr>
      <dsp:spPr>
        <a:xfrm>
          <a:off x="0" y="2221454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AB8EE-8286-4D5E-8402-E23183808BAE}">
      <dsp:nvSpPr>
        <dsp:cNvPr id="0" name=""/>
        <dsp:cNvSpPr/>
      </dsp:nvSpPr>
      <dsp:spPr>
        <a:xfrm>
          <a:off x="0" y="2221454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+mn-lt"/>
            </a:rPr>
            <a:t> </a:t>
          </a:r>
          <a:r>
            <a:rPr lang="en-US" sz="1200" kern="1200" dirty="0">
              <a:latin typeface="+mn-lt"/>
            </a:rPr>
            <a:t>6.000000e+02 # MS10 </a:t>
          </a:r>
        </a:p>
      </dsp:txBody>
      <dsp:txXfrm>
        <a:off x="0" y="2221454"/>
        <a:ext cx="3634217" cy="227132"/>
      </dsp:txXfrm>
    </dsp:sp>
    <dsp:sp modelId="{DE0E2586-1772-4A8F-B301-2C00C9CDE07B}">
      <dsp:nvSpPr>
        <dsp:cNvPr id="0" name=""/>
        <dsp:cNvSpPr/>
      </dsp:nvSpPr>
      <dsp:spPr>
        <a:xfrm>
          <a:off x="0" y="2448587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9032E-7F86-4F4F-8279-FD04E135B629}">
      <dsp:nvSpPr>
        <dsp:cNvPr id="0" name=""/>
        <dsp:cNvSpPr/>
      </dsp:nvSpPr>
      <dsp:spPr>
        <a:xfrm>
          <a:off x="0" y="2448587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1.000000e+02 # WS10 </a:t>
          </a:r>
        </a:p>
      </dsp:txBody>
      <dsp:txXfrm>
        <a:off x="0" y="2448587"/>
        <a:ext cx="3634217" cy="227132"/>
      </dsp:txXfrm>
    </dsp:sp>
    <dsp:sp modelId="{CF77B97C-71EF-4395-9D35-A51ABA11C2D1}">
      <dsp:nvSpPr>
        <dsp:cNvPr id="0" name=""/>
        <dsp:cNvSpPr/>
      </dsp:nvSpPr>
      <dsp:spPr>
        <a:xfrm>
          <a:off x="0" y="2675719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1A932-2E3B-4B66-93C2-3C26238E4D9F}">
      <dsp:nvSpPr>
        <dsp:cNvPr id="0" name=""/>
        <dsp:cNvSpPr/>
      </dsp:nvSpPr>
      <dsp:spPr>
        <a:xfrm>
          <a:off x="0" y="2675719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PDF:</a:t>
          </a:r>
          <a:endParaRPr lang="en-US" sz="1200" kern="1200" dirty="0">
            <a:latin typeface="+mn-lt"/>
          </a:endParaRPr>
        </a:p>
      </dsp:txBody>
      <dsp:txXfrm>
        <a:off x="0" y="2675719"/>
        <a:ext cx="3634217" cy="227132"/>
      </dsp:txXfrm>
    </dsp:sp>
    <dsp:sp modelId="{8106F92A-24A1-47A9-ABE0-7C18FA86996D}">
      <dsp:nvSpPr>
        <dsp:cNvPr id="0" name=""/>
        <dsp:cNvSpPr/>
      </dsp:nvSpPr>
      <dsp:spPr>
        <a:xfrm>
          <a:off x="0" y="2902852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F7B79-4C2D-4100-AA6C-ADD4FB5ED7FC}">
      <dsp:nvSpPr>
        <dsp:cNvPr id="0" name=""/>
        <dsp:cNvSpPr/>
      </dsp:nvSpPr>
      <dsp:spPr>
        <a:xfrm>
          <a:off x="0" y="2902852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+mn-lt"/>
            </a:rPr>
            <a:t>lhapdf</a:t>
          </a:r>
          <a:r>
            <a:rPr lang="en-US" sz="1200" kern="1200" dirty="0">
              <a:latin typeface="+mn-lt"/>
            </a:rPr>
            <a:t> 315000 (NNPDF31_lo_as_0118 (315000))</a:t>
          </a:r>
        </a:p>
      </dsp:txBody>
      <dsp:txXfrm>
        <a:off x="0" y="2902852"/>
        <a:ext cx="3634217" cy="227132"/>
      </dsp:txXfrm>
    </dsp:sp>
    <dsp:sp modelId="{9BF037D7-F0A7-4E8E-A733-41159A6BAC75}">
      <dsp:nvSpPr>
        <dsp:cNvPr id="0" name=""/>
        <dsp:cNvSpPr/>
      </dsp:nvSpPr>
      <dsp:spPr>
        <a:xfrm>
          <a:off x="0" y="3129985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F4160-9E2B-4F43-A021-AAA4F0331178}">
      <dsp:nvSpPr>
        <dsp:cNvPr id="0" name=""/>
        <dsp:cNvSpPr/>
      </dsp:nvSpPr>
      <dsp:spPr>
        <a:xfrm>
          <a:off x="0" y="3129985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Energy of each proton beam:</a:t>
          </a:r>
          <a:endParaRPr lang="en-US" sz="1200" kern="1200" dirty="0">
            <a:latin typeface="+mn-lt"/>
          </a:endParaRPr>
        </a:p>
      </dsp:txBody>
      <dsp:txXfrm>
        <a:off x="0" y="3129985"/>
        <a:ext cx="3634217" cy="227132"/>
      </dsp:txXfrm>
    </dsp:sp>
    <dsp:sp modelId="{481E74FF-CFEB-41DB-882D-AA25278684A9}">
      <dsp:nvSpPr>
        <dsp:cNvPr id="0" name=""/>
        <dsp:cNvSpPr/>
      </dsp:nvSpPr>
      <dsp:spPr>
        <a:xfrm>
          <a:off x="0" y="3357117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EEEF-D405-4FC3-8922-B50037467828}">
      <dsp:nvSpPr>
        <dsp:cNvPr id="0" name=""/>
        <dsp:cNvSpPr/>
      </dsp:nvSpPr>
      <dsp:spPr>
        <a:xfrm>
          <a:off x="0" y="3357117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6500.0 GeV</a:t>
          </a:r>
        </a:p>
      </dsp:txBody>
      <dsp:txXfrm>
        <a:off x="0" y="3357117"/>
        <a:ext cx="3634217" cy="227132"/>
      </dsp:txXfrm>
    </dsp:sp>
    <dsp:sp modelId="{6BB0E288-47C2-44D2-BA37-50D432C5B1FC}">
      <dsp:nvSpPr>
        <dsp:cNvPr id="0" name=""/>
        <dsp:cNvSpPr/>
      </dsp:nvSpPr>
      <dsp:spPr>
        <a:xfrm>
          <a:off x="0" y="3612975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965F7-6D81-486C-A6B9-A40C295AED93}">
      <dsp:nvSpPr>
        <dsp:cNvPr id="0" name=""/>
        <dsp:cNvSpPr/>
      </dsp:nvSpPr>
      <dsp:spPr>
        <a:xfrm>
          <a:off x="0" y="3584250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+mn-lt"/>
            </a:rPr>
            <a:t>Cuts</a:t>
          </a:r>
          <a:r>
            <a:rPr lang="en-US" sz="1200" kern="1200">
              <a:latin typeface="+mn-lt"/>
            </a:rPr>
            <a:t>: </a:t>
          </a:r>
          <a:endParaRPr lang="en-US" sz="1200" kern="1200" dirty="0">
            <a:latin typeface="+mn-lt"/>
          </a:endParaRPr>
        </a:p>
      </dsp:txBody>
      <dsp:txXfrm>
        <a:off x="0" y="3584250"/>
        <a:ext cx="3634217" cy="227132"/>
      </dsp:txXfrm>
    </dsp:sp>
    <dsp:sp modelId="{1035A854-BA17-46B0-8C1F-357854F791AD}">
      <dsp:nvSpPr>
        <dsp:cNvPr id="0" name=""/>
        <dsp:cNvSpPr/>
      </dsp:nvSpPr>
      <dsp:spPr>
        <a:xfrm>
          <a:off x="0" y="3811383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9EC53-085E-4A9F-A612-12A3F0BD98AD}">
      <dsp:nvSpPr>
        <dsp:cNvPr id="0" name=""/>
        <dsp:cNvSpPr/>
      </dsp:nvSpPr>
      <dsp:spPr>
        <a:xfrm>
          <a:off x="0" y="3811383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+mn-lt"/>
            </a:rPr>
            <a:t>pT</a:t>
          </a:r>
          <a:r>
            <a:rPr lang="en-US" sz="1200" kern="1200" dirty="0">
              <a:latin typeface="+mn-lt"/>
            </a:rPr>
            <a:t>(</a:t>
          </a:r>
          <a:r>
            <a:rPr lang="el-GR" sz="1200" kern="1200" dirty="0">
              <a:latin typeface="+mn-lt"/>
            </a:rPr>
            <a:t>ν</a:t>
          </a:r>
          <a:r>
            <a:rPr lang="en-US" sz="1200" kern="1200" dirty="0">
              <a:latin typeface="+mn-lt"/>
            </a:rPr>
            <a:t>) &gt; 30 GeV</a:t>
          </a:r>
        </a:p>
      </dsp:txBody>
      <dsp:txXfrm>
        <a:off x="0" y="3811383"/>
        <a:ext cx="3634217" cy="227132"/>
      </dsp:txXfrm>
    </dsp:sp>
    <dsp:sp modelId="{29AB701B-3DCD-4F7A-9E53-D13DD8EAAFE4}">
      <dsp:nvSpPr>
        <dsp:cNvPr id="0" name=""/>
        <dsp:cNvSpPr/>
      </dsp:nvSpPr>
      <dsp:spPr>
        <a:xfrm>
          <a:off x="0" y="4038515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BDE00-778C-428F-BCEA-8F3D2C1E6BE8}">
      <dsp:nvSpPr>
        <dsp:cNvPr id="0" name=""/>
        <dsp:cNvSpPr/>
      </dsp:nvSpPr>
      <dsp:spPr>
        <a:xfrm>
          <a:off x="0" y="4038515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+mn-lt"/>
            </a:rPr>
            <a:t>pT</a:t>
          </a:r>
          <a:r>
            <a:rPr lang="en-US" sz="1200" kern="1200" dirty="0">
              <a:latin typeface="+mn-lt"/>
            </a:rPr>
            <a:t>(l) &gt; 25 GeV</a:t>
          </a:r>
        </a:p>
      </dsp:txBody>
      <dsp:txXfrm>
        <a:off x="0" y="4038515"/>
        <a:ext cx="3634217" cy="227132"/>
      </dsp:txXfrm>
    </dsp:sp>
    <dsp:sp modelId="{3E6B4F97-C76B-4148-AACB-50ACF5E9CE25}">
      <dsp:nvSpPr>
        <dsp:cNvPr id="0" name=""/>
        <dsp:cNvSpPr/>
      </dsp:nvSpPr>
      <dsp:spPr>
        <a:xfrm>
          <a:off x="0" y="4265648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D2EF7-D8CC-4BDB-B58C-6288F37FCA6F}">
      <dsp:nvSpPr>
        <dsp:cNvPr id="0" name=""/>
        <dsp:cNvSpPr/>
      </dsp:nvSpPr>
      <dsp:spPr>
        <a:xfrm>
          <a:off x="0" y="4265648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latin typeface="+mn-lt"/>
            </a:rPr>
            <a:t>η</a:t>
          </a:r>
          <a:r>
            <a:rPr lang="it-IT" sz="1200" kern="1200" dirty="0">
              <a:latin typeface="+mn-lt"/>
            </a:rPr>
            <a:t>(l) &lt; 2.5</a:t>
          </a:r>
          <a:endParaRPr lang="en-US" sz="1200" kern="1200" dirty="0">
            <a:latin typeface="+mn-lt"/>
          </a:endParaRPr>
        </a:p>
      </dsp:txBody>
      <dsp:txXfrm>
        <a:off x="0" y="4265648"/>
        <a:ext cx="3634217" cy="227132"/>
      </dsp:txXfrm>
    </dsp:sp>
    <dsp:sp modelId="{7E20B690-90EA-4E45-BBD7-F02B3D69F18C}">
      <dsp:nvSpPr>
        <dsp:cNvPr id="0" name=""/>
        <dsp:cNvSpPr/>
      </dsp:nvSpPr>
      <dsp:spPr>
        <a:xfrm>
          <a:off x="0" y="4492780"/>
          <a:ext cx="363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4D58F-7DED-4CEB-834B-D56438FEDF62}">
      <dsp:nvSpPr>
        <dsp:cNvPr id="0" name=""/>
        <dsp:cNvSpPr/>
      </dsp:nvSpPr>
      <dsp:spPr>
        <a:xfrm>
          <a:off x="0" y="4492780"/>
          <a:ext cx="3634217" cy="22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+mn-lt"/>
          </a:endParaRPr>
        </a:p>
      </dsp:txBody>
      <dsp:txXfrm>
        <a:off x="0" y="4492780"/>
        <a:ext cx="3634217" cy="227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69A9A-C100-4C48-A9C3-938082842FC7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8059-6466-40BE-A656-09463D4162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1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53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89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349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90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433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799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654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45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90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13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98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85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47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37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93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8059-6466-40BE-A656-09463D4162B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0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3477-2FC6-C918-03B8-F858DA031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3E617-87E8-7881-1A9D-89D66BE28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B6D5B-7277-53DE-0D55-976726B77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9D3B-794B-470C-9D09-8FB075B6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66208-D0CF-595C-C0A3-134B5315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4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8A7-3B93-6F41-FB40-A0F08FFC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A131C-FE43-2862-51C5-01A5862C6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E7F4F-14A8-9099-4785-B0BC1B52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0E83C-230F-C75E-9CD7-59C174AC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A3177-C675-4AAD-F8A9-8B92818B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47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A77E0-6D01-F3A2-B649-88B251C49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87142-4EE1-3A38-CDF0-B5D32459A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E8ED3-6235-FBF3-C146-C3132E63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CB25B-4AAF-383A-FD78-778EFAAC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50673-DBB4-403D-CAD4-7E651CAB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39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FE92-0F50-CD0D-B220-C0426B05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D95C-67CB-B770-274D-543C47DB7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9E6DD-88C8-801C-D765-2AEF8694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C3456-8E92-3D31-1CB7-E036A20C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3E683-43A6-BFC3-88B0-885F0E60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06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48D5-C3BB-EF66-8438-C24C4C40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3619-5386-DE04-62A0-8764BE349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8E261-C171-3E39-066E-A947B200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BF167-34F5-4437-AFD3-1299DC14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5B734-6345-62AE-1681-06CE4F3E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95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1195-A7BC-3F4D-64D3-1F2026FF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3AE69-4609-5E6D-B17C-D04C2214B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1905A-8F08-1F1A-BD11-BDF5911A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35E92-B39B-9524-DFD0-29A42B71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1DF9E-288B-ECA5-ED83-7A6ADFCB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BB775-0216-F8B0-CBCF-31DD39A5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99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BE02-C429-35BA-C1F4-AEA3B7A0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A4223-002B-1273-8EC7-137665F84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5A1E5-C3F1-46B3-3424-EAAFC9159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676A6-2FB9-492A-63D6-36DCC3B75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D4A78-0D74-9B7F-AC3F-F39A57BC8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249A-F70C-7C24-95D4-DDF324A3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75283-E1E1-EB8B-56E2-25C2EED2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58F36-1549-2B1B-5B72-4FCE91C3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51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0405-F562-D7E1-E549-A0B90936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94D5B-D5E4-F04E-1AC0-3152BAFD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EBD50-A7B8-93D6-3BCF-1847BA4D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A44CC-BAD0-5D62-E26B-C7FB3FF4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50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2A6F8-959E-AFB2-A6E8-2CD647B5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F5B1B-F011-06E8-CDA0-82C158D0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5CA65-9D23-844B-1BA0-472FA178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48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CB0B-D8AF-66D2-6CDC-930CFD75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E178-691B-8D2D-FEA7-0B83539D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E7CED-C2A4-5390-0504-7C3607D15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AA974-90DE-2B6B-17B5-A1085AB6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8CA9-5DD3-DC22-BE7D-91F3EACF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ABEE-D071-42D8-0E6F-25346DE4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84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D51B-8ECC-227E-B744-28D8ACFA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A7922-8D8E-7C74-2937-079B0503D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8CC77-5D53-E71F-3737-7F5A033FD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A1EF2-2768-906B-C9E7-4A50DAF6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0C110-0E16-D48F-CD39-09C187CD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409F5-7DCC-C4BC-A143-DA678E38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35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D7A183-F205-09E6-3092-C7CF544D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5DE13-D5AC-1D56-4208-46CDCDDED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9A558-1857-D2D8-27A1-F885FE52B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E27AE2-F8A4-4EEF-A77A-8BDB6780F9B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42F33-5418-7614-7353-705F1339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9618-D1EB-B53C-3FE9-38764EE29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6857F-E6B7-4848-8F44-7C8D13FDE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0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DB470-E3F6-1EF0-A12D-26240857AF05}"/>
              </a:ext>
            </a:extLst>
          </p:cNvPr>
          <p:cNvSpPr txBox="1"/>
          <p:nvPr/>
        </p:nvSpPr>
        <p:spPr>
          <a:xfrm>
            <a:off x="455066" y="600982"/>
            <a:ext cx="3265596" cy="2047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54AE1-5954-BCE3-4DD6-41B9D6A0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F20652-91D6-4A9D-B7FD-985691F0E819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210D6-0BA6-729D-1668-A72571071BC6}"/>
              </a:ext>
            </a:extLst>
          </p:cNvPr>
          <p:cNvSpPr txBox="1"/>
          <p:nvPr/>
        </p:nvSpPr>
        <p:spPr>
          <a:xfrm>
            <a:off x="4337727" y="2452484"/>
            <a:ext cx="725279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Search </a:t>
            </a:r>
            <a:r>
              <a:rPr lang="en-U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for</a:t>
            </a:r>
            <a:r>
              <a:rPr lang="en-US" sz="4400" b="1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signatures of a new neutral scalar in the </a:t>
            </a:r>
            <a:r>
              <a:rPr lang="en-GB" sz="4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4400" b="1" kern="100" baseline="30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GB" sz="4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4400" b="1" kern="100" baseline="30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4400" b="1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channel with semileptonic final states at the LHC</a:t>
            </a:r>
            <a:endParaRPr lang="en-US" sz="4400" kern="1200" dirty="0">
              <a:solidFill>
                <a:schemeClr val="tx2">
                  <a:lumMod val="90000"/>
                  <a:lumOff val="1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  <a:p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A0CB5-695B-4216-4061-BA540EEB9D00}"/>
              </a:ext>
            </a:extLst>
          </p:cNvPr>
          <p:cNvSpPr txBox="1"/>
          <p:nvPr/>
        </p:nvSpPr>
        <p:spPr>
          <a:xfrm>
            <a:off x="-39627" y="5826131"/>
            <a:ext cx="3958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Olimpia Miniati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University of Florence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olimpia.miniati@edu.unifi.it </a:t>
            </a:r>
          </a:p>
        </p:txBody>
      </p:sp>
      <p:pic>
        <p:nvPicPr>
          <p:cNvPr id="5" name="Picture 4" descr="A logo of a person holding a book">
            <a:extLst>
              <a:ext uri="{FF2B5EF4-FFF2-40B4-BE49-F238E27FC236}">
                <a16:creationId xmlns:a16="http://schemas.microsoft.com/office/drawing/2014/main" id="{669BD7EF-DA52-9DF4-953A-9A73DB74C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3" r="34047" b="5794"/>
          <a:stretch/>
        </p:blipFill>
        <p:spPr>
          <a:xfrm>
            <a:off x="10497875" y="37211"/>
            <a:ext cx="1583774" cy="173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466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10</a:t>
            </a:fld>
            <a:endParaRPr lang="it-I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1C6F57-7D9C-FCEC-0FAB-661C95E39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392" y="581186"/>
            <a:ext cx="4536205" cy="4636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4CAF9-1A9C-52B2-1A42-68E9705D8DAA}"/>
              </a:ext>
            </a:extLst>
          </p:cNvPr>
          <p:cNvSpPr txBox="1"/>
          <p:nvPr/>
        </p:nvSpPr>
        <p:spPr>
          <a:xfrm>
            <a:off x="247566" y="123889"/>
            <a:ext cx="7517622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Setting couplings 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E3F4B-2648-4B4F-DF38-169FFF964F9F}"/>
              </a:ext>
            </a:extLst>
          </p:cNvPr>
          <p:cNvSpPr txBox="1"/>
          <p:nvPr/>
        </p:nvSpPr>
        <p:spPr>
          <a:xfrm>
            <a:off x="531119" y="1668208"/>
            <a:ext cx="6742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Changing couplings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Selecting couplings for vertices with 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Modification of couplings with h using the </a:t>
            </a:r>
            <a:r>
              <a:rPr lang="en-GB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1800" b="1" kern="100" baseline="-25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</a:t>
            </a:r>
            <a:r>
              <a:rPr lang="en-GB" sz="18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couplings </a:t>
            </a:r>
            <a:r>
              <a:rPr lang="en-GB" sz="18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the value must still be consistent with the current limits measured for h couplings (higher precision on </a:t>
            </a:r>
            <a:r>
              <a:rPr lang="en-GB" sz="1800" kern="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hWW</a:t>
            </a:r>
            <a:r>
              <a:rPr lang="en-GB" sz="18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coupling) . </a:t>
            </a:r>
            <a:endParaRPr lang="en-GB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B4AEA-7ABA-8368-4FE5-3AAD0B323AFF}"/>
              </a:ext>
            </a:extLst>
          </p:cNvPr>
          <p:cNvSpPr txBox="1"/>
          <p:nvPr/>
        </p:nvSpPr>
        <p:spPr>
          <a:xfrm>
            <a:off x="462371" y="4294460"/>
            <a:ext cx="6348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Remapping into BSM models </a:t>
            </a:r>
            <a:r>
              <a:rPr lang="en-US" dirty="0">
                <a:sym typeface="Wingdings" panose="05000000000000000000" pitchFamily="2" charset="2"/>
              </a:rPr>
              <a:t> new parameters may not be all independent and free, being function of more fundamental parameters of those models.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11</a:t>
            </a:fld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6DEF2-8209-A0BA-21A0-4459284B5992}"/>
              </a:ext>
            </a:extLst>
          </p:cNvPr>
          <p:cNvSpPr txBox="1"/>
          <p:nvPr/>
        </p:nvSpPr>
        <p:spPr>
          <a:xfrm>
            <a:off x="247566" y="123889"/>
            <a:ext cx="7517622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Example: 2HDM type I remapping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E7DC4-4516-35D7-B1A8-90C80C138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084" y="238511"/>
            <a:ext cx="2075875" cy="1490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9E7317-FD92-4C1E-8966-53EE3E29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76" y="220991"/>
            <a:ext cx="2413617" cy="16014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D21E3-95F4-C225-9355-98BCB7D64B0D}"/>
              </a:ext>
            </a:extLst>
          </p:cNvPr>
          <p:cNvSpPr txBox="1"/>
          <p:nvPr/>
        </p:nvSpPr>
        <p:spPr>
          <a:xfrm>
            <a:off x="480809" y="1315317"/>
            <a:ext cx="72843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2HDM</a:t>
            </a:r>
            <a:r>
              <a:rPr lang="it-IT" sz="2000" dirty="0"/>
              <a:t> </a:t>
            </a:r>
            <a:r>
              <a:rPr lang="it-IT" sz="2000" dirty="0">
                <a:sym typeface="Wingdings" panose="05000000000000000000" pitchFamily="2" charset="2"/>
              </a:rPr>
              <a:t> two</a:t>
            </a:r>
            <a:r>
              <a:rPr lang="it-IT" sz="2000" dirty="0"/>
              <a:t> SU(2) Higgs doublets with a </a:t>
            </a:r>
            <a:r>
              <a:rPr lang="en-US" sz="2000" dirty="0"/>
              <a:t>potential</a:t>
            </a:r>
            <a:r>
              <a:rPr lang="it-IT" sz="2000" dirty="0"/>
              <a:t> defined by 7 free </a:t>
            </a:r>
            <a:r>
              <a:rPr lang="it-IT" sz="2000" dirty="0" err="1"/>
              <a:t>real</a:t>
            </a:r>
            <a:r>
              <a:rPr lang="it-IT" sz="2000" dirty="0"/>
              <a:t> </a:t>
            </a:r>
            <a:r>
              <a:rPr lang="it-IT" sz="2000" dirty="0" err="1"/>
              <a:t>parameters</a:t>
            </a:r>
            <a:r>
              <a:rPr lang="it-IT" sz="2000" dirty="0"/>
              <a:t> (no CP violation);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Type I </a:t>
            </a:r>
            <a:r>
              <a:rPr lang="it-IT" sz="2000" b="1" dirty="0">
                <a:sym typeface="Wingdings" panose="05000000000000000000" pitchFamily="2" charset="2"/>
              </a:rPr>
              <a:t> </a:t>
            </a:r>
            <a:r>
              <a:rPr lang="it-IT" sz="2000" dirty="0"/>
              <a:t> all quarks couple to the same doublet;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Two Independent </a:t>
            </a:r>
            <a:r>
              <a:rPr lang="en-US" sz="2000" dirty="0"/>
              <a:t>parameters</a:t>
            </a:r>
            <a:r>
              <a:rPr lang="it-IT" sz="2000" dirty="0"/>
              <a:t> </a:t>
            </a:r>
            <a:r>
              <a:rPr lang="el-GR" sz="2000" b="1" dirty="0">
                <a:cs typeface="Times New Roman" panose="02020603050405020304" pitchFamily="18" charset="0"/>
              </a:rPr>
              <a:t>α</a:t>
            </a:r>
            <a:r>
              <a:rPr lang="it-IT" sz="2000" dirty="0">
                <a:cs typeface="Times New Roman" panose="02020603050405020304" pitchFamily="18" charset="0"/>
              </a:rPr>
              <a:t>, </a:t>
            </a:r>
            <a:r>
              <a:rPr lang="el-GR" sz="2000" b="1" dirty="0">
                <a:cs typeface="Times New Roman" panose="02020603050405020304" pitchFamily="18" charset="0"/>
              </a:rPr>
              <a:t>β</a:t>
            </a:r>
            <a:r>
              <a:rPr lang="it-IT" sz="2000" b="1" dirty="0">
                <a:cs typeface="Times New Roman" panose="02020603050405020304" pitchFamily="18" charset="0"/>
              </a:rPr>
              <a:t> </a:t>
            </a:r>
            <a:r>
              <a:rPr lang="it-IT" sz="2000" dirty="0">
                <a:cs typeface="Times New Roman" panose="02020603050405020304" pitchFamily="18" charset="0"/>
              </a:rPr>
              <a:t>(</a:t>
            </a:r>
            <a:r>
              <a:rPr lang="it-IT" sz="2000" dirty="0" err="1">
                <a:cs typeface="Times New Roman" panose="02020603050405020304" pitchFamily="18" charset="0"/>
              </a:rPr>
              <a:t>rotation</a:t>
            </a:r>
            <a:r>
              <a:rPr lang="it-IT" sz="2000" dirty="0"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cs typeface="Times New Roman" panose="02020603050405020304" pitchFamily="18" charset="0"/>
              </a:rPr>
              <a:t>angles</a:t>
            </a:r>
            <a:r>
              <a:rPr lang="it-IT" sz="2000" dirty="0"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Mass eigenstates </a:t>
            </a:r>
            <a:r>
              <a:rPr lang="it-IT" sz="2000" dirty="0">
                <a:sym typeface="Wingdings" panose="05000000000000000000" pitchFamily="2" charset="2"/>
              </a:rPr>
              <a:t> </a:t>
            </a:r>
            <a:r>
              <a:rPr lang="it-IT" sz="2000" dirty="0"/>
              <a:t>5 physical massive scalars: two charged, one </a:t>
            </a:r>
            <a:r>
              <a:rPr lang="it-IT" sz="2000" dirty="0" err="1"/>
              <a:t>neutral</a:t>
            </a:r>
            <a:r>
              <a:rPr lang="it-IT" sz="2000" dirty="0"/>
              <a:t>  pseudoscalar and </a:t>
            </a:r>
            <a:r>
              <a:rPr lang="it-IT" sz="2000" b="1" dirty="0" err="1"/>
              <a:t>two</a:t>
            </a:r>
            <a:r>
              <a:rPr lang="it-IT" sz="2000" b="1" dirty="0"/>
              <a:t> </a:t>
            </a:r>
            <a:r>
              <a:rPr lang="it-IT" sz="2000" b="1" dirty="0" err="1"/>
              <a:t>neutral</a:t>
            </a:r>
            <a:r>
              <a:rPr lang="it-IT" sz="2000" b="1" dirty="0"/>
              <a:t> </a:t>
            </a:r>
            <a:r>
              <a:rPr lang="it-IT" sz="2000" b="1" dirty="0" err="1"/>
              <a:t>scalars</a:t>
            </a:r>
            <a:r>
              <a:rPr lang="it-IT" sz="2000" dirty="0"/>
              <a:t>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CE450-9A09-3704-AF12-A6258588C0A8}"/>
              </a:ext>
            </a:extLst>
          </p:cNvPr>
          <p:cNvSpPr txBox="1"/>
          <p:nvPr/>
        </p:nvSpPr>
        <p:spPr>
          <a:xfrm>
            <a:off x="5335192" y="4679836"/>
            <a:ext cx="241361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BSM couplings depend only on </a:t>
            </a:r>
            <a:r>
              <a:rPr lang="en-US" b="1" dirty="0"/>
              <a:t>two</a:t>
            </a:r>
            <a:r>
              <a:rPr lang="en-US" dirty="0"/>
              <a:t> free parameters.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1CDAA2-B7CA-C8C2-F5F2-681286BCB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188" y="2250971"/>
            <a:ext cx="3410812" cy="3526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636090-D4DB-8DED-1F5F-4D159C520EF3}"/>
              </a:ext>
            </a:extLst>
          </p:cNvPr>
          <p:cNvSpPr txBox="1"/>
          <p:nvPr/>
        </p:nvSpPr>
        <p:spPr>
          <a:xfrm>
            <a:off x="508000" y="4678860"/>
            <a:ext cx="3858987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S, h particles in our UFO model represent the physical massive neutral scalars in a 2HDM type I.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C0A989C-A1D6-79CD-7FF7-4E134CF4482A}"/>
              </a:ext>
            </a:extLst>
          </p:cNvPr>
          <p:cNvSpPr/>
          <p:nvPr/>
        </p:nvSpPr>
        <p:spPr>
          <a:xfrm>
            <a:off x="4615150" y="4946578"/>
            <a:ext cx="393700" cy="2060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DB470-E3F6-1EF0-A12D-26240857AF05}"/>
              </a:ext>
            </a:extLst>
          </p:cNvPr>
          <p:cNvSpPr txBox="1"/>
          <p:nvPr/>
        </p:nvSpPr>
        <p:spPr>
          <a:xfrm>
            <a:off x="455066" y="600982"/>
            <a:ext cx="3265596" cy="2047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4C90805-3463-2CF1-013B-773C3124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54AE1-5954-BCE3-4DD6-41B9D6A0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F20652-91D6-4A9D-B7FD-985691F0E819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286EE-3F0A-4DFB-703E-920A3ED9190B}"/>
              </a:ext>
            </a:extLst>
          </p:cNvPr>
          <p:cNvSpPr txBox="1"/>
          <p:nvPr/>
        </p:nvSpPr>
        <p:spPr>
          <a:xfrm>
            <a:off x="5964955" y="5255335"/>
            <a:ext cx="5963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Thank you for your attention</a:t>
            </a:r>
          </a:p>
          <a:p>
            <a:pPr algn="r"/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210D6-0BA6-729D-1668-A72571071BC6}"/>
              </a:ext>
            </a:extLst>
          </p:cNvPr>
          <p:cNvSpPr txBox="1"/>
          <p:nvPr/>
        </p:nvSpPr>
        <p:spPr>
          <a:xfrm>
            <a:off x="4558963" y="568875"/>
            <a:ext cx="71758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Future analysis: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Simulations with different values of the couplings, included the 2HDM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Simulations of vector-boson fusion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Inclusion of coupling modification of the third generation quarks and of new heavy fermions in the loops as predicted in Composite Higgs Models.</a:t>
            </a:r>
          </a:p>
          <a:p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2F3D7-1C3F-5B8E-CEF0-E6BB2CC3ECD6}"/>
              </a:ext>
            </a:extLst>
          </p:cNvPr>
          <p:cNvSpPr txBox="1"/>
          <p:nvPr/>
        </p:nvSpPr>
        <p:spPr>
          <a:xfrm>
            <a:off x="-39627" y="5826131"/>
            <a:ext cx="3958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Olimpia Miniati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University of Florence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olimpia.miniati@edu.unifi.it </a:t>
            </a:r>
          </a:p>
        </p:txBody>
      </p:sp>
    </p:spTree>
    <p:extLst>
      <p:ext uri="{BB962C8B-B14F-4D97-AF65-F5344CB8AC3E}">
        <p14:creationId xmlns:p14="http://schemas.microsoft.com/office/powerpoint/2010/main" val="30349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DB470-E3F6-1EF0-A12D-26240857AF05}"/>
              </a:ext>
            </a:extLst>
          </p:cNvPr>
          <p:cNvSpPr txBox="1"/>
          <p:nvPr/>
        </p:nvSpPr>
        <p:spPr>
          <a:xfrm>
            <a:off x="455066" y="600982"/>
            <a:ext cx="3265596" cy="2047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4C90805-3463-2CF1-013B-773C3124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54AE1-5954-BCE3-4DD6-41B9D6A0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F20652-91D6-4A9D-B7FD-985691F0E819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286EE-3F0A-4DFB-703E-920A3ED9190B}"/>
              </a:ext>
            </a:extLst>
          </p:cNvPr>
          <p:cNvSpPr txBox="1"/>
          <p:nvPr/>
        </p:nvSpPr>
        <p:spPr>
          <a:xfrm>
            <a:off x="5964955" y="5255335"/>
            <a:ext cx="596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210D6-0BA6-729D-1668-A72571071BC6}"/>
              </a:ext>
            </a:extLst>
          </p:cNvPr>
          <p:cNvSpPr txBox="1"/>
          <p:nvPr/>
        </p:nvSpPr>
        <p:spPr>
          <a:xfrm>
            <a:off x="7592448" y="650421"/>
            <a:ext cx="3670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Backslides</a:t>
            </a:r>
            <a:endParaRPr lang="en-US" sz="4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r"/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2F3D7-1C3F-5B8E-CEF0-E6BB2CC3ECD6}"/>
              </a:ext>
            </a:extLst>
          </p:cNvPr>
          <p:cNvSpPr txBox="1"/>
          <p:nvPr/>
        </p:nvSpPr>
        <p:spPr>
          <a:xfrm>
            <a:off x="-39627" y="5826131"/>
            <a:ext cx="3958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Olimpia Miniati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University of Florence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olimpia.miniati@edu.unifi.it </a:t>
            </a:r>
          </a:p>
        </p:txBody>
      </p:sp>
    </p:spTree>
    <p:extLst>
      <p:ext uri="{BB962C8B-B14F-4D97-AF65-F5344CB8AC3E}">
        <p14:creationId xmlns:p14="http://schemas.microsoft.com/office/powerpoint/2010/main" val="27672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14</a:t>
            </a:fld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4C4C2-35CD-460B-C526-7B88B14C8D61}"/>
              </a:ext>
            </a:extLst>
          </p:cNvPr>
          <p:cNvSpPr txBox="1"/>
          <p:nvPr/>
        </p:nvSpPr>
        <p:spPr>
          <a:xfrm>
            <a:off x="493222" y="1339454"/>
            <a:ext cx="640882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95528">
              <a:spcAft>
                <a:spcPts val="600"/>
              </a:spcAft>
            </a:pPr>
            <a:endParaRPr lang="en-US" dirty="0">
              <a:latin typeface="Abadi" panose="020B0604020104020204" pitchFamily="34" charset="0"/>
            </a:endParaRPr>
          </a:p>
          <a:p>
            <a:pPr defTabSz="79552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Abadi" panose="020B0604020104020204" pitchFamily="34" charset="0"/>
              </a:rPr>
              <a:t>Each vertex has an associated coupling order:</a:t>
            </a:r>
            <a:endParaRPr lang="en-US" sz="2000" b="1" kern="12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248603" indent="-248603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badi" panose="020B0604020104020204" pitchFamily="34" charset="0"/>
              </a:rPr>
              <a:t>SM:  QCD, QED </a:t>
            </a:r>
          </a:p>
          <a:p>
            <a:pPr marL="248603" indent="-248603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badi" panose="020B0604020104020204" pitchFamily="34" charset="0"/>
              </a:rPr>
              <a:t>Mod. Higgs: </a:t>
            </a:r>
            <a:r>
              <a:rPr lang="en-US" sz="2000" kern="12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HBBMOD, HTTMOD, HWWMOD, HZZMOD</a:t>
            </a:r>
          </a:p>
          <a:p>
            <a:pPr marL="248603" indent="-248603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badi" panose="020B0604020104020204" pitchFamily="34" charset="0"/>
              </a:rPr>
              <a:t>S0 : </a:t>
            </a:r>
            <a:r>
              <a:rPr lang="en-US" sz="2000" kern="1200" dirty="0">
                <a:solidFill>
                  <a:srgbClr val="C00000"/>
                </a:solidFill>
                <a:latin typeface="Abadi" panose="020B0604020104020204" pitchFamily="34" charset="0"/>
              </a:rPr>
              <a:t>SFF, SVV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0B861-9B5D-7181-204D-1CD86CDE600F}"/>
              </a:ext>
            </a:extLst>
          </p:cNvPr>
          <p:cNvSpPr txBox="1"/>
          <p:nvPr/>
        </p:nvSpPr>
        <p:spPr>
          <a:xfrm>
            <a:off x="7550980" y="1788736"/>
            <a:ext cx="4319970" cy="10002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48603" indent="-248603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kern="1200" dirty="0">
                <a:solidFill>
                  <a:schemeClr val="tx1"/>
                </a:solidFill>
                <a:latin typeface="Abadi" panose="020B0604020104020204" pitchFamily="34" charset="0"/>
              </a:rPr>
              <a:t>Generation of  BSM </a:t>
            </a:r>
            <a:r>
              <a:rPr lang="en-US" sz="1800" kern="1200" dirty="0">
                <a:solidFill>
                  <a:schemeClr val="tx1"/>
                </a:solidFill>
                <a:latin typeface="Abadi" panose="020B0604020104020204" pitchFamily="34" charset="0"/>
              </a:rPr>
              <a:t>processes</a:t>
            </a:r>
          </a:p>
          <a:p>
            <a:pPr marL="248603" indent="-248603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kern="1200" dirty="0">
                <a:solidFill>
                  <a:schemeClr val="tx1"/>
                </a:solidFill>
                <a:latin typeface="Abadi" panose="020B0604020104020204" pitchFamily="34" charset="0"/>
              </a:rPr>
              <a:t>Generation of interference terms (capability of </a:t>
            </a:r>
            <a:r>
              <a:rPr lang="it-IT" sz="1800" i="0" dirty="0">
                <a:effectLst/>
                <a:latin typeface="Abadi" panose="020B0604020104020204" pitchFamily="34" charset="0"/>
              </a:rPr>
              <a:t>MadGraph5_aMC@NLO</a:t>
            </a:r>
            <a:r>
              <a:rPr lang="it-IT" sz="1800" kern="1200" dirty="0">
                <a:solidFill>
                  <a:schemeClr val="tx1"/>
                </a:solidFill>
                <a:latin typeface="Abadi" panose="020B0604020104020204" pitchFamily="34" charset="0"/>
              </a:rPr>
              <a:t> )</a:t>
            </a:r>
            <a:endParaRPr lang="it-IT" sz="1800" dirty="0">
              <a:latin typeface="Abadi" panose="020B0604020104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DD8ADA2-A313-1652-8074-BC52FCE3FC86}"/>
              </a:ext>
            </a:extLst>
          </p:cNvPr>
          <p:cNvSpPr/>
          <p:nvPr/>
        </p:nvSpPr>
        <p:spPr>
          <a:xfrm>
            <a:off x="6889531" y="2094350"/>
            <a:ext cx="514072" cy="310369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6DEF2-8209-A0BA-21A0-4459284B5992}"/>
              </a:ext>
            </a:extLst>
          </p:cNvPr>
          <p:cNvSpPr txBox="1"/>
          <p:nvPr/>
        </p:nvSpPr>
        <p:spPr>
          <a:xfrm>
            <a:off x="1133515" y="404919"/>
            <a:ext cx="10176151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Model: couplings and coupling orders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38972-F8DA-F1DA-F628-4FF8CFBA8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693" y="3131319"/>
            <a:ext cx="2004272" cy="1438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8E308-EFEC-EF87-F1D8-91CEDA1B3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484" y="4760012"/>
            <a:ext cx="1915634" cy="1438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2462D6-E2EC-B4A8-0E45-5E482527BA2B}"/>
              </a:ext>
            </a:extLst>
          </p:cNvPr>
          <p:cNvSpPr txBox="1"/>
          <p:nvPr/>
        </p:nvSpPr>
        <p:spPr>
          <a:xfrm>
            <a:off x="533884" y="3797770"/>
            <a:ext cx="682942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2000" kern="1200" dirty="0">
                <a:latin typeface="Abadi" panose="020B0604020104020204" pitchFamily="34" charset="0"/>
                <a:sym typeface="Wingdings" panose="05000000000000000000" pitchFamily="2" charset="2"/>
              </a:rPr>
              <a:t>All coupling of BSM are free parameters.</a:t>
            </a:r>
          </a:p>
          <a:p>
            <a:pPr defTabSz="795528">
              <a:spcAft>
                <a:spcPts val="600"/>
              </a:spcAft>
            </a:pPr>
            <a:r>
              <a:rPr lang="en-US" sz="2000" dirty="0">
                <a:latin typeface="Abadi" panose="020B0604020104020204" pitchFamily="34" charset="0"/>
                <a:sym typeface="Wingdings" panose="05000000000000000000" pitchFamily="2" charset="2"/>
              </a:rPr>
              <a:t>Lorentz structure of some interaction can be chosen.</a:t>
            </a:r>
            <a:endParaRPr lang="en-US" sz="2000" kern="1200" dirty="0">
              <a:latin typeface="Abadi" panose="020B0604020104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120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15</a:t>
            </a:fld>
            <a:endParaRPr lang="it-IT"/>
          </a:p>
        </p:txBody>
      </p:sp>
      <p:pic>
        <p:nvPicPr>
          <p:cNvPr id="5" name="Picture 4" descr="A graph of a graph">
            <a:extLst>
              <a:ext uri="{FF2B5EF4-FFF2-40B4-BE49-F238E27FC236}">
                <a16:creationId xmlns:a16="http://schemas.microsoft.com/office/drawing/2014/main" id="{2F3BA4BC-10AE-8DB7-9822-8E1AEEB7A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6" y="424560"/>
            <a:ext cx="7698334" cy="55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3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16</a:t>
            </a:fld>
            <a:endParaRPr lang="it-IT"/>
          </a:p>
        </p:txBody>
      </p:sp>
      <p:pic>
        <p:nvPicPr>
          <p:cNvPr id="2" name="Picture 1" descr="A graph with different colored lines">
            <a:extLst>
              <a:ext uri="{FF2B5EF4-FFF2-40B4-BE49-F238E27FC236}">
                <a16:creationId xmlns:a16="http://schemas.microsoft.com/office/drawing/2014/main" id="{B53C3F60-4285-9126-4F0D-B6E4BA6E4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8" y="1014467"/>
            <a:ext cx="5962731" cy="4336532"/>
          </a:xfrm>
          <a:prstGeom prst="rect">
            <a:avLst/>
          </a:prstGeom>
        </p:spPr>
      </p:pic>
      <p:pic>
        <p:nvPicPr>
          <p:cNvPr id="3" name="Picture 2" descr="A graph with numbers and a line">
            <a:extLst>
              <a:ext uri="{FF2B5EF4-FFF2-40B4-BE49-F238E27FC236}">
                <a16:creationId xmlns:a16="http://schemas.microsoft.com/office/drawing/2014/main" id="{A1D1E952-6EF7-7249-D847-DD40A610F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93" y="1003397"/>
            <a:ext cx="5993173" cy="4358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CC41D5-EB84-5AC6-A610-999D78E8C679}"/>
              </a:ext>
            </a:extLst>
          </p:cNvPr>
          <p:cNvSpPr txBox="1"/>
          <p:nvPr/>
        </p:nvSpPr>
        <p:spPr>
          <a:xfrm>
            <a:off x="406400" y="323056"/>
            <a:ext cx="11785598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Process: gluon-gluon fusion with SM-like coupling for S </a:t>
            </a:r>
            <a:endParaRPr lang="en-US" sz="3600" b="1" kern="1200" dirty="0">
              <a:solidFill>
                <a:schemeClr val="tx2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679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17</a:t>
            </a:fld>
            <a:endParaRPr lang="it-IT"/>
          </a:p>
        </p:txBody>
      </p:sp>
      <p:pic>
        <p:nvPicPr>
          <p:cNvPr id="2" name="Picture 1" descr="A graph with numbers and a box">
            <a:extLst>
              <a:ext uri="{FF2B5EF4-FFF2-40B4-BE49-F238E27FC236}">
                <a16:creationId xmlns:a16="http://schemas.microsoft.com/office/drawing/2014/main" id="{C46525C7-7FC9-E165-84F0-6BE80FC97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46920"/>
            <a:ext cx="7505700" cy="54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18</a:t>
            </a:fld>
            <a:endParaRPr lang="it-IT"/>
          </a:p>
        </p:txBody>
      </p:sp>
      <p:pic>
        <p:nvPicPr>
          <p:cNvPr id="2" name="Picture 1" descr="A graph with colorful lines">
            <a:extLst>
              <a:ext uri="{FF2B5EF4-FFF2-40B4-BE49-F238E27FC236}">
                <a16:creationId xmlns:a16="http://schemas.microsoft.com/office/drawing/2014/main" id="{28FA744D-8794-554E-3762-377D2F958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8" y="331940"/>
            <a:ext cx="765782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23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20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B2CDE-6231-E98B-F3EF-241A2CDF2D29}"/>
              </a:ext>
            </a:extLst>
          </p:cNvPr>
          <p:cNvSpPr txBox="1"/>
          <p:nvPr/>
        </p:nvSpPr>
        <p:spPr>
          <a:xfrm>
            <a:off x="535638" y="193119"/>
            <a:ext cx="10972000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2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Introduction: Higgs sector in Standard Model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2</a:t>
            </a:fld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4AB31-CA20-B355-5654-E431A6CBD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91" y="3429000"/>
            <a:ext cx="2299805" cy="2334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925D4B-B301-1E79-9A38-E7104F538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641" y="3506248"/>
            <a:ext cx="2950206" cy="2250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DA2AA-9BC1-7A86-1760-D1806D9FF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947" y="1173933"/>
            <a:ext cx="2281719" cy="1518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DD3A86-14D0-3689-6F75-163C9E8C28C3}"/>
              </a:ext>
            </a:extLst>
          </p:cNvPr>
          <p:cNvSpPr txBox="1"/>
          <p:nvPr/>
        </p:nvSpPr>
        <p:spPr>
          <a:xfrm>
            <a:off x="770197" y="1401041"/>
            <a:ext cx="402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 July 2012</a:t>
            </a:r>
            <a:r>
              <a:rPr lang="en-US" sz="2000" dirty="0"/>
              <a:t>: announcement of the discovery of a new fundamental particle, the Higgs boson.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DDF298-8701-55E4-8ABC-611E55406B08}"/>
              </a:ext>
            </a:extLst>
          </p:cNvPr>
          <p:cNvSpPr txBox="1"/>
          <p:nvPr/>
        </p:nvSpPr>
        <p:spPr>
          <a:xfrm>
            <a:off x="770197" y="2901783"/>
            <a:ext cx="7757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Open problems in Higgs sector in SM: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57623D-8218-5817-3EBB-037118A0D16F}"/>
              </a:ext>
            </a:extLst>
          </p:cNvPr>
          <p:cNvSpPr txBox="1"/>
          <p:nvPr/>
        </p:nvSpPr>
        <p:spPr>
          <a:xfrm>
            <a:off x="3724004" y="3429000"/>
            <a:ext cx="499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Precision</a:t>
            </a:r>
            <a:r>
              <a:rPr lang="en-US" dirty="0"/>
              <a:t>: </a:t>
            </a:r>
            <a:r>
              <a:rPr lang="en-GB" dirty="0"/>
              <a:t>couplings to other particles known with a maximal precision of 5-20% or not measured yet</a:t>
            </a:r>
            <a:r>
              <a:rPr lang="en-US" dirty="0">
                <a:sym typeface="Wingdings" panose="05000000000000000000" pitchFamily="2" charset="2"/>
              </a:rPr>
              <a:t> in this range other models are viable, also composite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5B851-280C-B9B9-EBD9-22AE8CABF5F7}"/>
              </a:ext>
            </a:extLst>
          </p:cNvPr>
          <p:cNvSpPr txBox="1"/>
          <p:nvPr/>
        </p:nvSpPr>
        <p:spPr>
          <a:xfrm>
            <a:off x="5468603" y="1459499"/>
            <a:ext cx="3413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Standard Model</a:t>
            </a:r>
            <a:r>
              <a:rPr lang="en-US" sz="2000" dirty="0"/>
              <a:t>: simplest model to describe fundamental interactions.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2008075-7468-8AF3-877F-83E81583B2F5}"/>
              </a:ext>
            </a:extLst>
          </p:cNvPr>
          <p:cNvSpPr/>
          <p:nvPr/>
        </p:nvSpPr>
        <p:spPr>
          <a:xfrm>
            <a:off x="4796472" y="1761323"/>
            <a:ext cx="393700" cy="2060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8B7E8C-2EA1-4DEF-10DF-B4678C93A402}"/>
              </a:ext>
            </a:extLst>
          </p:cNvPr>
          <p:cNvSpPr txBox="1"/>
          <p:nvPr/>
        </p:nvSpPr>
        <p:spPr>
          <a:xfrm>
            <a:off x="3761893" y="4749043"/>
            <a:ext cx="5118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Shape of the potential</a:t>
            </a:r>
            <a:r>
              <a:rPr lang="en-US" dirty="0"/>
              <a:t>:  we are unable to explore the potential for the Higgs field for different values of the field </a:t>
            </a:r>
            <a:r>
              <a:rPr lang="en-US" dirty="0">
                <a:sym typeface="Wingdings" panose="05000000000000000000" pitchFamily="2" charset="2"/>
              </a:rPr>
              <a:t> different shapes are consistent with the current data.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B2CDE-6231-E98B-F3EF-241A2CDF2D29}"/>
              </a:ext>
            </a:extLst>
          </p:cNvPr>
          <p:cNvSpPr txBox="1"/>
          <p:nvPr/>
        </p:nvSpPr>
        <p:spPr>
          <a:xfrm>
            <a:off x="163336" y="258532"/>
            <a:ext cx="11610777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2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Introduction: Higgs and open questions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3</a:t>
            </a:fld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EDF73-7482-B5D8-8544-26AEF40EC592}"/>
              </a:ext>
            </a:extLst>
          </p:cNvPr>
          <p:cNvSpPr txBox="1"/>
          <p:nvPr/>
        </p:nvSpPr>
        <p:spPr>
          <a:xfrm>
            <a:off x="939988" y="1476397"/>
            <a:ext cx="10057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Standard Model does not give a complete description of the nature</a:t>
            </a:r>
            <a:r>
              <a:rPr lang="en-US" sz="2000" b="1" dirty="0"/>
              <a:t>: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EAE81-7AE6-85B4-5566-92E902539B8B}"/>
              </a:ext>
            </a:extLst>
          </p:cNvPr>
          <p:cNvSpPr txBox="1"/>
          <p:nvPr/>
        </p:nvSpPr>
        <p:spPr>
          <a:xfrm>
            <a:off x="1318571" y="2141944"/>
            <a:ext cx="6972992" cy="40626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Dark Matter </a:t>
            </a:r>
            <a:r>
              <a:rPr lang="en-US" sz="2000" dirty="0">
                <a:sym typeface="Wingdings" panose="05000000000000000000" pitchFamily="2" charset="2"/>
              </a:rPr>
              <a:t> Inert 2HDM can provide a viable candidate of Dark Matter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Early Universe Inflation, baryonic asymmetry, cosmological phase transition.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Is the Higgs an elementary particle or a composite object? What is the origin of the pattern of masses in the SM matter?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Hierarchy between weak, strong and gravitational interactions.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5D85E-3C3B-FD4D-B7DB-91C595B5BDF6}"/>
              </a:ext>
            </a:extLst>
          </p:cNvPr>
          <p:cNvSpPr txBox="1"/>
          <p:nvPr/>
        </p:nvSpPr>
        <p:spPr>
          <a:xfrm>
            <a:off x="9125892" y="3593290"/>
            <a:ext cx="2718036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Beyond Standard Model Theories.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8EDCE-F75E-CAB8-6AD5-0D96970EC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445" y="3830797"/>
            <a:ext cx="414564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B2CDE-6231-E98B-F3EF-241A2CDF2D29}"/>
              </a:ext>
            </a:extLst>
          </p:cNvPr>
          <p:cNvSpPr txBox="1"/>
          <p:nvPr/>
        </p:nvSpPr>
        <p:spPr>
          <a:xfrm>
            <a:off x="641582" y="297813"/>
            <a:ext cx="11075853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Search of a n</a:t>
            </a:r>
            <a:r>
              <a:rPr lang="en-US" sz="4000" b="1" kern="1200" dirty="0">
                <a:solidFill>
                  <a:schemeClr val="tx2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ew heavy scalar in the </a:t>
            </a:r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40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4000" b="1" kern="100" baseline="30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GB" sz="40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4000" b="1" kern="100" baseline="30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kern="1200" dirty="0">
                <a:solidFill>
                  <a:schemeClr val="tx2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channel with semileptonic final states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4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ABF53-AF80-4B20-3EBA-CA97201E951E}"/>
              </a:ext>
            </a:extLst>
          </p:cNvPr>
          <p:cNvSpPr txBox="1"/>
          <p:nvPr/>
        </p:nvSpPr>
        <p:spPr>
          <a:xfrm>
            <a:off x="641582" y="3480581"/>
            <a:ext cx="109058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Abadi" panose="020B0604020104020204" pitchFamily="34" charset="0"/>
                <a:sym typeface="Wingdings" panose="05000000000000000000" pitchFamily="2" charset="2"/>
              </a:rPr>
              <a:t> </a:t>
            </a:r>
            <a:r>
              <a:rPr lang="en-GB" sz="2000" b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2000" b="1" kern="100" baseline="300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GB" sz="2000" b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2000" b="1" kern="100" baseline="300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 </a:t>
            </a:r>
            <a:r>
              <a:rPr lang="en-US" sz="2000" b="1" dirty="0"/>
              <a:t>channel with semileptonic final state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Analysis in the same channel with dileptonic final state published in 2022 by the CMS collaboration  (</a:t>
            </a:r>
            <a:r>
              <a:rPr lang="en-GB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Search for high mass resonances decaying into W+W− in the dileptonic final state with 138 fb−1 of proton-proton collisions at √ s = 13 </a:t>
            </a:r>
            <a:r>
              <a:rPr lang="en-GB" sz="16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TeV</a:t>
            </a:r>
            <a:r>
              <a:rPr lang="en-GB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CMS PAS HIG-20-016 </a:t>
            </a:r>
            <a:r>
              <a:rPr lang="en-US" sz="2000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CMS Florece group currently working on the semileptonic </a:t>
            </a:r>
            <a:r>
              <a:rPr lang="en-US" sz="2000" dirty="0">
                <a:sym typeface="Wingdings" panose="05000000000000000000" pitchFamily="2" charset="2"/>
              </a:rPr>
              <a:t> provide simulations with more flexibility on BSM parameters.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41515-8EF5-F426-8FA7-FAF701614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032" y="1248823"/>
            <a:ext cx="3001428" cy="2248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E186A-BB05-25CF-A1CC-7FD925FF9B42}"/>
              </a:ext>
            </a:extLst>
          </p:cNvPr>
          <p:cNvSpPr txBox="1"/>
          <p:nvPr/>
        </p:nvSpPr>
        <p:spPr>
          <a:xfrm>
            <a:off x="641582" y="1395332"/>
            <a:ext cx="83432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ym typeface="Wingdings" panose="05000000000000000000" pitchFamily="2" charset="2"/>
              </a:rPr>
              <a:t> </a:t>
            </a:r>
            <a:r>
              <a:rPr lang="it-IT" sz="2000" b="1" kern="100" dirty="0">
                <a:cs typeface="Times New Roman" panose="02020603050405020304" pitchFamily="18" charset="0"/>
                <a:sym typeface="Wingdings" panose="05000000000000000000" pitchFamily="2" charset="2"/>
              </a:rPr>
              <a:t>Model with a new </a:t>
            </a:r>
            <a:r>
              <a:rPr lang="en-US" sz="2000" b="1" kern="100" dirty="0">
                <a:cs typeface="Times New Roman" panose="02020603050405020304" pitchFamily="18" charset="0"/>
                <a:sym typeface="Wingdings" panose="05000000000000000000" pitchFamily="2" charset="2"/>
              </a:rPr>
              <a:t>neutral</a:t>
            </a:r>
            <a:r>
              <a:rPr lang="it-IT" sz="2000" b="1" kern="100" dirty="0">
                <a:cs typeface="Times New Roman" panose="02020603050405020304" pitchFamily="18" charset="0"/>
                <a:sym typeface="Wingdings" panose="05000000000000000000" pitchFamily="2" charset="2"/>
              </a:rPr>
              <a:t> scalar :</a:t>
            </a:r>
            <a:endParaRPr lang="en-US" sz="2000" b="1" kern="1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Simplest model to enlarge the Higgs sector;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Capability of remap specific processes into more complex BSM frameworks.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B2CDE-6231-E98B-F3EF-241A2CDF2D29}"/>
              </a:ext>
            </a:extLst>
          </p:cNvPr>
          <p:cNvSpPr txBox="1"/>
          <p:nvPr/>
        </p:nvSpPr>
        <p:spPr>
          <a:xfrm>
            <a:off x="1133515" y="82860"/>
            <a:ext cx="10176151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2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Research strategy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5</a:t>
            </a:fld>
            <a:endParaRPr lang="it-I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FBC8E3-832F-3776-FA46-ED794E86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363" y="351747"/>
            <a:ext cx="1814348" cy="1814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3F2538-B388-075B-B231-DA4988C745E6}"/>
              </a:ext>
            </a:extLst>
          </p:cNvPr>
          <p:cNvSpPr txBox="1"/>
          <p:nvPr/>
        </p:nvSpPr>
        <p:spPr>
          <a:xfrm>
            <a:off x="435429" y="1216236"/>
            <a:ext cx="112820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effectLst/>
              </a:rPr>
              <a:t>Simulation of events using </a:t>
            </a:r>
            <a:r>
              <a:rPr lang="it-IT" sz="2000" b="1" i="0" dirty="0">
                <a:effectLst/>
              </a:rPr>
              <a:t>MadGraph5_aMC@NLO.</a:t>
            </a:r>
          </a:p>
          <a:p>
            <a:endParaRPr lang="it-IT" sz="2000" b="1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Necessity a UFO model for NLO calculation containing the new particle 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Selection of processes to analyze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starting point is the </a:t>
            </a:r>
            <a:r>
              <a:rPr lang="en-US" sz="2000" b="1" dirty="0"/>
              <a:t>gluon-gluon fusion </a:t>
            </a:r>
            <a:r>
              <a:rPr lang="en-US" sz="2000" dirty="0"/>
              <a:t>( will be followed by the vector-boson fusion);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Selection of the processes to generate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separation of signal and interference</a:t>
            </a:r>
            <a:r>
              <a:rPr lang="en-US" sz="2000" dirty="0">
                <a:sym typeface="Wingdings" panose="05000000000000000000" pitchFamily="2" charset="2"/>
              </a:rPr>
              <a:t>, parton level events (neglecting hadronization and detector simulation);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Selection of </a:t>
            </a:r>
            <a:r>
              <a:rPr lang="en-US" sz="2000" b="1" dirty="0">
                <a:sym typeface="Wingdings" panose="05000000000000000000" pitchFamily="2" charset="2"/>
              </a:rPr>
              <a:t>BSM parameters</a:t>
            </a:r>
            <a:r>
              <a:rPr lang="en-US" sz="2000" dirty="0">
                <a:sym typeface="Wingdings" panose="05000000000000000000" pitchFamily="2" charset="2"/>
              </a:rPr>
              <a:t>  starting point will be SM-like couplings, MS=600GeV, WS=100GeV;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Generation of events at a p-p collider and analysis of the kinematic </a:t>
            </a:r>
            <a:r>
              <a:rPr lang="en-US" sz="2000" dirty="0" err="1">
                <a:sym typeface="Wingdings" panose="05000000000000000000" pitchFamily="2" charset="2"/>
              </a:rPr>
              <a:t>informations</a:t>
            </a:r>
            <a:r>
              <a:rPr lang="en-US" sz="2000" dirty="0">
                <a:sym typeface="Wingdings" panose="05000000000000000000" pitchFamily="2" charset="2"/>
              </a:rPr>
              <a:t> in the </a:t>
            </a:r>
            <a:r>
              <a:rPr lang="en-US" sz="2000" b="1" dirty="0">
                <a:sym typeface="Wingdings" panose="05000000000000000000" pitchFamily="2" charset="2"/>
              </a:rPr>
              <a:t>LHE</a:t>
            </a:r>
            <a:r>
              <a:rPr lang="en-US" sz="2000" dirty="0">
                <a:sym typeface="Wingdings" panose="05000000000000000000" pitchFamily="2" charset="2"/>
              </a:rPr>
              <a:t> file  prediction on </a:t>
            </a:r>
            <a:r>
              <a:rPr lang="en-US" sz="2000">
                <a:sym typeface="Wingdings" panose="05000000000000000000" pitchFamily="2" charset="2"/>
              </a:rPr>
              <a:t>the expected events.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093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B2CDE-6231-E98B-F3EF-241A2CDF2D29}"/>
              </a:ext>
            </a:extLst>
          </p:cNvPr>
          <p:cNvSpPr txBox="1"/>
          <p:nvPr/>
        </p:nvSpPr>
        <p:spPr>
          <a:xfrm>
            <a:off x="1185348" y="73318"/>
            <a:ext cx="10176151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Model </a:t>
            </a:r>
            <a:r>
              <a:rPr lang="en-US" sz="4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sz="4000" b="1" kern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agrangian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49587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33201" y="6096642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6</a:t>
            </a:fld>
            <a:endParaRPr lang="it-IT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340EE8-E351-A41C-CEF3-633569414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155" y="3724242"/>
            <a:ext cx="2866318" cy="2256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770D18-FACB-5C84-9E7B-20AFFB14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820" y="1249936"/>
            <a:ext cx="6694665" cy="97796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429F2E-E5A2-2B69-FB2C-A873EBB2B08D}"/>
              </a:ext>
            </a:extLst>
          </p:cNvPr>
          <p:cNvSpPr/>
          <p:nvPr/>
        </p:nvSpPr>
        <p:spPr>
          <a:xfrm>
            <a:off x="7291873" y="1380187"/>
            <a:ext cx="800974" cy="7174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B08BE0E-F14C-588A-DE35-9AF1D1A455EF}"/>
              </a:ext>
            </a:extLst>
          </p:cNvPr>
          <p:cNvSpPr/>
          <p:nvPr/>
        </p:nvSpPr>
        <p:spPr>
          <a:xfrm>
            <a:off x="4704217" y="1380187"/>
            <a:ext cx="2011792" cy="71745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E5A97B-BCA2-44EF-0AF2-1701933BA2EB}"/>
              </a:ext>
            </a:extLst>
          </p:cNvPr>
          <p:cNvSpPr/>
          <p:nvPr/>
        </p:nvSpPr>
        <p:spPr>
          <a:xfrm>
            <a:off x="2900822" y="1349504"/>
            <a:ext cx="1227531" cy="717459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BEEDC2-1C05-B899-5B9B-6658844BAE63}"/>
              </a:ext>
            </a:extLst>
          </p:cNvPr>
          <p:cNvSpPr txBox="1"/>
          <p:nvPr/>
        </p:nvSpPr>
        <p:spPr>
          <a:xfrm>
            <a:off x="1185348" y="2824512"/>
            <a:ext cx="48678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</a:rPr>
              <a:t>SM Lagrangian: diagonal CKM ,4FNS.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DF8894-D9D4-13AF-48D1-16DFEDE5BA23}"/>
              </a:ext>
            </a:extLst>
          </p:cNvPr>
          <p:cNvSpPr txBox="1"/>
          <p:nvPr/>
        </p:nvSpPr>
        <p:spPr>
          <a:xfrm>
            <a:off x="1185348" y="3675181"/>
            <a:ext cx="745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</a:rPr>
              <a:t>Higgs modified  additive couplings (massive quarks, EW bosons) </a:t>
            </a:r>
            <a:r>
              <a:rPr lang="en-US" sz="2000" kern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000" b="1" kern="1200" dirty="0">
                <a:solidFill>
                  <a:srgbClr val="006315"/>
                </a:solidFill>
                <a:sym typeface="Wingdings" panose="05000000000000000000" pitchFamily="2" charset="2"/>
              </a:rPr>
              <a:t>free independent parameters </a:t>
            </a:r>
            <a:r>
              <a:rPr lang="en-US" sz="2000" kern="1200" dirty="0">
                <a:sym typeface="Wingdings" panose="05000000000000000000" pitchFamily="2" charset="2"/>
              </a:rPr>
              <a:t>.</a:t>
            </a:r>
            <a:r>
              <a:rPr lang="en-US" sz="2000" kern="1200" dirty="0"/>
              <a:t> 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F75931-B88B-23FA-47B2-49903BE773EC}"/>
              </a:ext>
            </a:extLst>
          </p:cNvPr>
          <p:cNvSpPr txBox="1"/>
          <p:nvPr/>
        </p:nvSpPr>
        <p:spPr>
          <a:xfrm>
            <a:off x="1231188" y="4568043"/>
            <a:ext cx="745193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it-IT" sz="2000" kern="1200" dirty="0">
                <a:solidFill>
                  <a:schemeClr val="tx1"/>
                </a:solidFill>
              </a:rPr>
              <a:t>Lagrangian for the new scalar S (s0 in UFO):</a:t>
            </a:r>
          </a:p>
          <a:p>
            <a:pPr marL="342900" indent="-34290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neutral under the </a:t>
            </a:r>
            <a:r>
              <a:rPr lang="it-IT" sz="20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2000" kern="0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it-IT" sz="20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it-IT" sz="2000" dirty="0"/>
              <a:t>and SU(3) symmetry groups; </a:t>
            </a:r>
          </a:p>
          <a:p>
            <a:pPr marL="342900" indent="-34290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interacting with the EW bosons,  Higgs boson and SM matter;</a:t>
            </a:r>
          </a:p>
          <a:p>
            <a:pPr marL="342900" indent="-34290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kern="1200" dirty="0">
                <a:sym typeface="Wingdings" panose="05000000000000000000" pitchFamily="2" charset="2"/>
              </a:rPr>
              <a:t>mass, width and </a:t>
            </a:r>
            <a:r>
              <a:rPr lang="en-US" sz="2000" kern="1200" dirty="0">
                <a:sym typeface="Wingdings" panose="05000000000000000000" pitchFamily="2" charset="2"/>
              </a:rPr>
              <a:t>couplings </a:t>
            </a:r>
            <a:r>
              <a:rPr lang="it-IT" sz="2000" b="1" kern="1200" dirty="0">
                <a:solidFill>
                  <a:srgbClr val="C00000"/>
                </a:solidFill>
                <a:sym typeface="Wingdings" panose="05000000000000000000" pitchFamily="2" charset="2"/>
              </a:rPr>
              <a:t>free </a:t>
            </a:r>
            <a:r>
              <a:rPr lang="it-IT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i</a:t>
            </a:r>
            <a:r>
              <a:rPr lang="it-IT" sz="2000" b="1" kern="1200" dirty="0" err="1">
                <a:solidFill>
                  <a:srgbClr val="C00000"/>
                </a:solidFill>
                <a:sym typeface="Wingdings" panose="05000000000000000000" pitchFamily="2" charset="2"/>
              </a:rPr>
              <a:t>ndependent</a:t>
            </a:r>
            <a:r>
              <a:rPr lang="it-IT" sz="2000" b="1" kern="1200" dirty="0">
                <a:solidFill>
                  <a:srgbClr val="C00000"/>
                </a:solidFill>
                <a:sym typeface="Wingdings" panose="05000000000000000000" pitchFamily="2" charset="2"/>
              </a:rPr>
              <a:t> parameters </a:t>
            </a:r>
            <a:r>
              <a:rPr lang="it-IT" sz="2000" kern="12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F126F08-3C95-97EF-8E76-76D1BF9340D6}"/>
              </a:ext>
            </a:extLst>
          </p:cNvPr>
          <p:cNvSpPr/>
          <p:nvPr/>
        </p:nvSpPr>
        <p:spPr>
          <a:xfrm>
            <a:off x="1103423" y="2748769"/>
            <a:ext cx="4299266" cy="666076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5ACD5DC-11BE-4781-9556-7C0F9C7B9A97}"/>
              </a:ext>
            </a:extLst>
          </p:cNvPr>
          <p:cNvSpPr/>
          <p:nvPr/>
        </p:nvSpPr>
        <p:spPr>
          <a:xfrm>
            <a:off x="1116379" y="3567063"/>
            <a:ext cx="7492986" cy="78076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C49FF97-2BBA-9E66-466E-92F25DA4AE22}"/>
              </a:ext>
            </a:extLst>
          </p:cNvPr>
          <p:cNvSpPr/>
          <p:nvPr/>
        </p:nvSpPr>
        <p:spPr>
          <a:xfrm>
            <a:off x="1065265" y="4509459"/>
            <a:ext cx="7957776" cy="16128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4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2" grpId="0"/>
      <p:bldP spid="25" grpId="0"/>
      <p:bldP spid="26" grpId="0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7</a:t>
            </a:fld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8D863-0BC1-C5C0-1B45-D659551EF1B3}"/>
              </a:ext>
            </a:extLst>
          </p:cNvPr>
          <p:cNvSpPr txBox="1"/>
          <p:nvPr/>
        </p:nvSpPr>
        <p:spPr>
          <a:xfrm>
            <a:off x="406400" y="323056"/>
            <a:ext cx="11785598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Process: gluon-gluon fusion with SM-like couplings for S </a:t>
            </a:r>
            <a:endParaRPr lang="en-US" sz="3600" b="1" kern="1200" dirty="0">
              <a:solidFill>
                <a:schemeClr val="tx2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53" name="TextBox 1">
            <a:extLst>
              <a:ext uri="{FF2B5EF4-FFF2-40B4-BE49-F238E27FC236}">
                <a16:creationId xmlns:a16="http://schemas.microsoft.com/office/drawing/2014/main" id="{1CA7F509-083F-38A8-EFF6-E2B88DB3C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661327"/>
              </p:ext>
            </p:extLst>
          </p:nvPr>
        </p:nvGraphicFramePr>
        <p:xfrm>
          <a:off x="8177021" y="1135813"/>
          <a:ext cx="3634217" cy="472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1174608-CAB4-D48C-6DCC-20FB743A7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3197" y="1076417"/>
            <a:ext cx="4631387" cy="3469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B1E29-FF47-1AE9-3C07-E418BE215D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312" y="4629902"/>
            <a:ext cx="2163455" cy="1567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E783D3-8208-3109-CBF4-A2DC95E5EB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2743" y="4409127"/>
            <a:ext cx="2339452" cy="17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1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8</a:t>
            </a:fld>
            <a:endParaRPr lang="it-IT"/>
          </a:p>
        </p:txBody>
      </p:sp>
      <p:pic>
        <p:nvPicPr>
          <p:cNvPr id="7" name="Picture 6" descr="A graph of a graph">
            <a:extLst>
              <a:ext uri="{FF2B5EF4-FFF2-40B4-BE49-F238E27FC236}">
                <a16:creationId xmlns:a16="http://schemas.microsoft.com/office/drawing/2014/main" id="{0224BA3C-E16C-607A-43A7-B3B94BE3C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59011"/>
            <a:ext cx="8006079" cy="58226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EF7FFD-68F2-B3C8-D4A8-BD3C5794E8C9}"/>
              </a:ext>
            </a:extLst>
          </p:cNvPr>
          <p:cNvSpPr txBox="1"/>
          <p:nvPr/>
        </p:nvSpPr>
        <p:spPr>
          <a:xfrm>
            <a:off x="8361055" y="4987269"/>
            <a:ext cx="295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Graph definitions: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 = SM Higgs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 = SM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 = SM background without the Higgs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7D8B7-7183-A15D-B9F5-A99DD1FFC2A9}"/>
              </a:ext>
            </a:extLst>
          </p:cNvPr>
          <p:cNvSpPr txBox="1"/>
          <p:nvPr/>
        </p:nvSpPr>
        <p:spPr>
          <a:xfrm>
            <a:off x="406400" y="323056"/>
            <a:ext cx="11785598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Process: gluon-gluon fusion with SM-like couplings for S </a:t>
            </a:r>
            <a:endParaRPr lang="en-US" sz="3600" b="1" kern="1200" dirty="0">
              <a:solidFill>
                <a:schemeClr val="tx2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E90FC-3B8D-2E2C-3FB0-10FE99196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979" y="1090757"/>
            <a:ext cx="1381540" cy="1034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98C397-9816-0F0E-FE0E-BE16E4B65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630" y="3926184"/>
            <a:ext cx="1381541" cy="1000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A4FB0A-2608-51AA-A931-BD07BC78D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630" y="2477445"/>
            <a:ext cx="1381540" cy="10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2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A18E285-037C-7181-DF3C-AEB85E50E338}"/>
              </a:ext>
            </a:extLst>
          </p:cNvPr>
          <p:cNvSpPr>
            <a:spLocks/>
          </p:cNvSpPr>
          <p:nvPr/>
        </p:nvSpPr>
        <p:spPr>
          <a:xfrm>
            <a:off x="163336" y="6023351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BFA1CED7-36DF-4181-BCE8-F3CE0344C8EF}" type="datetime1">
              <a:rPr lang="it-IT" sz="126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13/05/2024</a:t>
            </a:fld>
            <a:endParaRPr lang="it-I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C8C01F-01EA-A5F3-728C-7A44630A90BD}"/>
              </a:ext>
            </a:extLst>
          </p:cNvPr>
          <p:cNvSpPr>
            <a:spLocks/>
          </p:cNvSpPr>
          <p:nvPr/>
        </p:nvSpPr>
        <p:spPr>
          <a:xfrm>
            <a:off x="11717435" y="6049788"/>
            <a:ext cx="1940358" cy="258265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fld id="{28F20652-91D6-4A9D-B7FD-985691F0E819}" type="slidenum">
              <a:rPr lang="it-IT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9</a:t>
            </a:fld>
            <a:endParaRPr lang="it-IT"/>
          </a:p>
        </p:txBody>
      </p:sp>
      <p:pic>
        <p:nvPicPr>
          <p:cNvPr id="8" name="Picture 7" descr="A graph of a graph">
            <a:extLst>
              <a:ext uri="{FF2B5EF4-FFF2-40B4-BE49-F238E27FC236}">
                <a16:creationId xmlns:a16="http://schemas.microsoft.com/office/drawing/2014/main" id="{029B02DB-9EC0-77EC-B806-6886585D8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70" y="121337"/>
            <a:ext cx="4240537" cy="3084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710C0-25A6-728E-25E1-9B03AB8F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692" y="3068456"/>
            <a:ext cx="4240538" cy="3084027"/>
          </a:xfrm>
          <a:prstGeom prst="rect">
            <a:avLst/>
          </a:prstGeom>
        </p:spPr>
      </p:pic>
      <p:pic>
        <p:nvPicPr>
          <p:cNvPr id="10" name="Picture 9" descr="A graph of a graph">
            <a:extLst>
              <a:ext uri="{FF2B5EF4-FFF2-40B4-BE49-F238E27FC236}">
                <a16:creationId xmlns:a16="http://schemas.microsoft.com/office/drawing/2014/main" id="{00EE0889-5AA9-CC58-7936-45EDEC5DC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92" y="83811"/>
            <a:ext cx="4240538" cy="3084028"/>
          </a:xfrm>
          <a:prstGeom prst="rect">
            <a:avLst/>
          </a:prstGeom>
        </p:spPr>
      </p:pic>
      <p:pic>
        <p:nvPicPr>
          <p:cNvPr id="12" name="Picture 11" descr="A graph with colorful lines">
            <a:extLst>
              <a:ext uri="{FF2B5EF4-FFF2-40B4-BE49-F238E27FC236}">
                <a16:creationId xmlns:a16="http://schemas.microsoft.com/office/drawing/2014/main" id="{58BC94CA-E7A8-F98F-5467-6DCE573FE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71" y="3094894"/>
            <a:ext cx="4240536" cy="30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1060</Words>
  <Application>Microsoft Office PowerPoint</Application>
  <PresentationFormat>Widescreen</PresentationFormat>
  <Paragraphs>170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Abadi</vt:lpstr>
      <vt:lpstr>Aptos</vt:lpstr>
      <vt:lpstr>Aptos Display</vt:lpstr>
      <vt:lpstr>Arial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mini_oli@virgilio.it</dc:creator>
  <cp:lastModifiedBy>Olimpia M</cp:lastModifiedBy>
  <cp:revision>179</cp:revision>
  <dcterms:created xsi:type="dcterms:W3CDTF">2024-04-30T10:47:02Z</dcterms:created>
  <dcterms:modified xsi:type="dcterms:W3CDTF">2024-05-13T12:27:02Z</dcterms:modified>
</cp:coreProperties>
</file>