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 name="Google Shape;3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aeb2e38a48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 name="Google Shape;45;g2aeb2e38a48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aeb2e38a4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aeb2e38a4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aeb2e38a4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aeb2e38a4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aeb2e38a48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aeb2e38a4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yRucioTemplat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cxnSp>
        <p:nvCxnSpPr>
          <p:cNvPr id="13" name="Google Shape;13;p2"/>
          <p:cNvCxnSpPr/>
          <p:nvPr/>
        </p:nvCxnSpPr>
        <p:spPr>
          <a:xfrm>
            <a:off x="309775" y="2795100"/>
            <a:ext cx="8522100" cy="0"/>
          </a:xfrm>
          <a:prstGeom prst="straightConnector1">
            <a:avLst/>
          </a:prstGeom>
          <a:noFill/>
          <a:ln cap="flat" cmpd="sng" w="25550">
            <a:solidFill>
              <a:srgbClr val="4A7DBA"/>
            </a:solidFill>
            <a:prstDash val="solid"/>
            <a:round/>
            <a:headEnd len="sm" w="sm" type="none"/>
            <a:tailEnd len="sm" w="sm" type="none"/>
          </a:ln>
        </p:spPr>
      </p:cxnSp>
      <p:sp>
        <p:nvSpPr>
          <p:cNvPr id="14" name="Google Shape;14;p2"/>
          <p:cNvSpPr txBox="1"/>
          <p:nvPr>
            <p:ph idx="12" type="sldNum"/>
          </p:nvPr>
        </p:nvSpPr>
        <p:spPr>
          <a:xfrm>
            <a:off x="8556784" y="4749851"/>
            <a:ext cx="548700" cy="393600"/>
          </a:xfrm>
          <a:prstGeom prst="rect">
            <a:avLst/>
          </a:prstGeom>
        </p:spPr>
        <p:txBody>
          <a:bodyPr anchorCtr="0" anchor="ctr" bIns="91425" lIns="91425" spcFirstLastPara="1" rIns="91425" wrap="square" tIns="91425">
            <a:noAutofit/>
          </a:bodyPr>
          <a:lstStyle>
            <a:lvl1pPr lvl="0">
              <a:buNone/>
              <a:defRPr sz="1300">
                <a:latin typeface="Calibri"/>
                <a:ea typeface="Calibri"/>
                <a:cs typeface="Calibri"/>
                <a:sym typeface="Calibri"/>
              </a:defRPr>
            </a:lvl1pPr>
            <a:lvl2pPr lvl="1">
              <a:buNone/>
              <a:defRPr sz="1300">
                <a:latin typeface="Calibri"/>
                <a:ea typeface="Calibri"/>
                <a:cs typeface="Calibri"/>
                <a:sym typeface="Calibri"/>
              </a:defRPr>
            </a:lvl2pPr>
            <a:lvl3pPr lvl="2">
              <a:buNone/>
              <a:defRPr sz="1300">
                <a:latin typeface="Calibri"/>
                <a:ea typeface="Calibri"/>
                <a:cs typeface="Calibri"/>
                <a:sym typeface="Calibri"/>
              </a:defRPr>
            </a:lvl3pPr>
            <a:lvl4pPr lvl="3">
              <a:buNone/>
              <a:defRPr sz="1300">
                <a:latin typeface="Calibri"/>
                <a:ea typeface="Calibri"/>
                <a:cs typeface="Calibri"/>
                <a:sym typeface="Calibri"/>
              </a:defRPr>
            </a:lvl4pPr>
            <a:lvl5pPr lvl="4">
              <a:buNone/>
              <a:defRPr sz="1300">
                <a:latin typeface="Calibri"/>
                <a:ea typeface="Calibri"/>
                <a:cs typeface="Calibri"/>
                <a:sym typeface="Calibri"/>
              </a:defRPr>
            </a:lvl5pPr>
            <a:lvl6pPr lvl="5">
              <a:buNone/>
              <a:defRPr sz="1300">
                <a:latin typeface="Calibri"/>
                <a:ea typeface="Calibri"/>
                <a:cs typeface="Calibri"/>
                <a:sym typeface="Calibri"/>
              </a:defRPr>
            </a:lvl6pPr>
            <a:lvl7pPr lvl="6">
              <a:buNone/>
              <a:defRPr sz="1300">
                <a:latin typeface="Calibri"/>
                <a:ea typeface="Calibri"/>
                <a:cs typeface="Calibri"/>
                <a:sym typeface="Calibri"/>
              </a:defRPr>
            </a:lvl7pPr>
            <a:lvl8pPr lvl="7">
              <a:buNone/>
              <a:defRPr sz="1300">
                <a:latin typeface="Calibri"/>
                <a:ea typeface="Calibri"/>
                <a:cs typeface="Calibri"/>
                <a:sym typeface="Calibri"/>
              </a:defRPr>
            </a:lvl8pPr>
            <a:lvl9pPr lvl="8">
              <a:buNone/>
              <a:defRPr sz="1300">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r>
              <a:rPr lang="en"/>
              <a:t>/22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556784" y="4749851"/>
            <a:ext cx="548700" cy="393600"/>
          </a:xfrm>
          <a:prstGeom prst="rect">
            <a:avLst/>
          </a:prstGeom>
        </p:spPr>
        <p:txBody>
          <a:bodyPr anchorCtr="0" anchor="ctr" bIns="91425" lIns="91425" spcFirstLastPara="1" rIns="91425" wrap="square" tIns="91425">
            <a:noAutofit/>
          </a:bodyPr>
          <a:lstStyle>
            <a:lvl1pPr lvl="0">
              <a:buNone/>
              <a:defRPr sz="1300">
                <a:latin typeface="Calibri"/>
                <a:ea typeface="Calibri"/>
                <a:cs typeface="Calibri"/>
                <a:sym typeface="Calibri"/>
              </a:defRPr>
            </a:lvl1pPr>
            <a:lvl2pPr lvl="1">
              <a:buNone/>
              <a:defRPr sz="1300">
                <a:latin typeface="Calibri"/>
                <a:ea typeface="Calibri"/>
                <a:cs typeface="Calibri"/>
                <a:sym typeface="Calibri"/>
              </a:defRPr>
            </a:lvl2pPr>
            <a:lvl3pPr lvl="2">
              <a:buNone/>
              <a:defRPr sz="1300">
                <a:latin typeface="Calibri"/>
                <a:ea typeface="Calibri"/>
                <a:cs typeface="Calibri"/>
                <a:sym typeface="Calibri"/>
              </a:defRPr>
            </a:lvl3pPr>
            <a:lvl4pPr lvl="3">
              <a:buNone/>
              <a:defRPr sz="1300">
                <a:latin typeface="Calibri"/>
                <a:ea typeface="Calibri"/>
                <a:cs typeface="Calibri"/>
                <a:sym typeface="Calibri"/>
              </a:defRPr>
            </a:lvl4pPr>
            <a:lvl5pPr lvl="4">
              <a:buNone/>
              <a:defRPr sz="1300">
                <a:latin typeface="Calibri"/>
                <a:ea typeface="Calibri"/>
                <a:cs typeface="Calibri"/>
                <a:sym typeface="Calibri"/>
              </a:defRPr>
            </a:lvl5pPr>
            <a:lvl6pPr lvl="5">
              <a:buNone/>
              <a:defRPr sz="1300">
                <a:latin typeface="Calibri"/>
                <a:ea typeface="Calibri"/>
                <a:cs typeface="Calibri"/>
                <a:sym typeface="Calibri"/>
              </a:defRPr>
            </a:lvl6pPr>
            <a:lvl7pPr lvl="6">
              <a:buNone/>
              <a:defRPr sz="1300">
                <a:latin typeface="Calibri"/>
                <a:ea typeface="Calibri"/>
                <a:cs typeface="Calibri"/>
                <a:sym typeface="Calibri"/>
              </a:defRPr>
            </a:lvl7pPr>
            <a:lvl8pPr lvl="7">
              <a:buNone/>
              <a:defRPr sz="1300">
                <a:latin typeface="Calibri"/>
                <a:ea typeface="Calibri"/>
                <a:cs typeface="Calibri"/>
                <a:sym typeface="Calibri"/>
              </a:defRPr>
            </a:lvl8pPr>
            <a:lvl9pPr lvl="8">
              <a:buNone/>
              <a:defRPr sz="1300">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r>
              <a:rPr lang="en"/>
              <a:t>/22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Clr>
                <a:srgbClr val="595959"/>
              </a:buClr>
              <a:buSzPts val="1800"/>
              <a:buChar char="●"/>
              <a:defRPr/>
            </a:lvl1pPr>
            <a:lvl2pPr indent="-317500" lvl="1" marL="914400">
              <a:spcBef>
                <a:spcPts val="1600"/>
              </a:spcBef>
              <a:spcAft>
                <a:spcPts val="0"/>
              </a:spcAft>
              <a:buClr>
                <a:srgbClr val="595959"/>
              </a:buClr>
              <a:buSzPts val="1400"/>
              <a:buChar char="○"/>
              <a:defRPr/>
            </a:lvl2pPr>
            <a:lvl3pPr indent="-317500" lvl="2" marL="1371600">
              <a:spcBef>
                <a:spcPts val="1600"/>
              </a:spcBef>
              <a:spcAft>
                <a:spcPts val="0"/>
              </a:spcAft>
              <a:buClr>
                <a:srgbClr val="595959"/>
              </a:buClr>
              <a:buSzPts val="1400"/>
              <a:buChar char="■"/>
              <a:defRPr/>
            </a:lvl3pPr>
            <a:lvl4pPr indent="-317500" lvl="3" marL="1828800">
              <a:spcBef>
                <a:spcPts val="1600"/>
              </a:spcBef>
              <a:spcAft>
                <a:spcPts val="0"/>
              </a:spcAft>
              <a:buClr>
                <a:srgbClr val="595959"/>
              </a:buClr>
              <a:buSzPts val="1400"/>
              <a:buChar char="●"/>
              <a:defRPr/>
            </a:lvl4pPr>
            <a:lvl5pPr indent="-317500" lvl="4" marL="2286000">
              <a:spcBef>
                <a:spcPts val="1600"/>
              </a:spcBef>
              <a:spcAft>
                <a:spcPts val="0"/>
              </a:spcAft>
              <a:buClr>
                <a:srgbClr val="595959"/>
              </a:buClr>
              <a:buSzPts val="1400"/>
              <a:buChar char="○"/>
              <a:defRPr/>
            </a:lvl5pPr>
            <a:lvl6pPr indent="-317500" lvl="5" marL="2743200">
              <a:spcBef>
                <a:spcPts val="1600"/>
              </a:spcBef>
              <a:spcAft>
                <a:spcPts val="0"/>
              </a:spcAft>
              <a:buClr>
                <a:srgbClr val="595959"/>
              </a:buClr>
              <a:buSzPts val="1400"/>
              <a:buChar char="■"/>
              <a:defRPr/>
            </a:lvl6pPr>
            <a:lvl7pPr indent="-317500" lvl="6" marL="3200400">
              <a:spcBef>
                <a:spcPts val="1600"/>
              </a:spcBef>
              <a:spcAft>
                <a:spcPts val="0"/>
              </a:spcAft>
              <a:buClr>
                <a:srgbClr val="595959"/>
              </a:buClr>
              <a:buSzPts val="1400"/>
              <a:buChar char="●"/>
              <a:defRPr/>
            </a:lvl7pPr>
            <a:lvl8pPr indent="-317500" lvl="7" marL="3657600">
              <a:spcBef>
                <a:spcPts val="1600"/>
              </a:spcBef>
              <a:spcAft>
                <a:spcPts val="0"/>
              </a:spcAft>
              <a:buClr>
                <a:srgbClr val="595959"/>
              </a:buClr>
              <a:buSzPts val="1400"/>
              <a:buChar char="○"/>
              <a:defRPr/>
            </a:lvl8pPr>
            <a:lvl9pPr indent="-317500" lvl="8" marL="4114800">
              <a:spcBef>
                <a:spcPts val="1600"/>
              </a:spcBef>
              <a:spcAft>
                <a:spcPts val="1600"/>
              </a:spcAft>
              <a:buClr>
                <a:srgbClr val="595959"/>
              </a:buClr>
              <a:buSzPts val="1400"/>
              <a:buChar char="■"/>
              <a:defRPr/>
            </a:lvl9pPr>
          </a:lstStyle>
          <a:p/>
        </p:txBody>
      </p:sp>
      <p:cxnSp>
        <p:nvCxnSpPr>
          <p:cNvPr id="21" name="Google Shape;21;p4"/>
          <p:cNvCxnSpPr/>
          <p:nvPr/>
        </p:nvCxnSpPr>
        <p:spPr>
          <a:xfrm>
            <a:off x="310950" y="4782875"/>
            <a:ext cx="8522100" cy="0"/>
          </a:xfrm>
          <a:prstGeom prst="straightConnector1">
            <a:avLst/>
          </a:prstGeom>
          <a:noFill/>
          <a:ln cap="flat" cmpd="sng" w="9525">
            <a:solidFill>
              <a:srgbClr val="4A7DBA"/>
            </a:solidFill>
            <a:prstDash val="solid"/>
            <a:round/>
            <a:headEnd len="sm" w="sm" type="none"/>
            <a:tailEnd len="sm" w="sm" type="none"/>
          </a:ln>
        </p:spPr>
      </p:cxnSp>
      <p:cxnSp>
        <p:nvCxnSpPr>
          <p:cNvPr id="22" name="Google Shape;22;p4"/>
          <p:cNvCxnSpPr/>
          <p:nvPr/>
        </p:nvCxnSpPr>
        <p:spPr>
          <a:xfrm>
            <a:off x="310950" y="5025175"/>
            <a:ext cx="8522100" cy="0"/>
          </a:xfrm>
          <a:prstGeom prst="straightConnector1">
            <a:avLst/>
          </a:prstGeom>
          <a:noFill/>
          <a:ln cap="flat" cmpd="sng" w="9525">
            <a:solidFill>
              <a:srgbClr val="4A7DBA"/>
            </a:solidFill>
            <a:prstDash val="solid"/>
            <a:round/>
            <a:headEnd len="sm" w="sm" type="none"/>
            <a:tailEnd len="sm" w="sm" type="none"/>
          </a:ln>
        </p:spPr>
      </p:cxnSp>
      <p:cxnSp>
        <p:nvCxnSpPr>
          <p:cNvPr id="23" name="Google Shape;23;p4"/>
          <p:cNvCxnSpPr/>
          <p:nvPr/>
        </p:nvCxnSpPr>
        <p:spPr>
          <a:xfrm>
            <a:off x="310950" y="994800"/>
            <a:ext cx="8522100" cy="0"/>
          </a:xfrm>
          <a:prstGeom prst="straightConnector1">
            <a:avLst/>
          </a:prstGeom>
          <a:noFill/>
          <a:ln cap="flat" cmpd="sng" w="9525">
            <a:solidFill>
              <a:srgbClr val="4A7DBA"/>
            </a:solidFill>
            <a:prstDash val="solid"/>
            <a:round/>
            <a:headEnd len="sm" w="sm" type="none"/>
            <a:tailEnd len="sm" w="sm" type="none"/>
          </a:ln>
        </p:spPr>
      </p:cxnSp>
      <p:sp>
        <p:nvSpPr>
          <p:cNvPr id="24" name="Google Shape;24;p4"/>
          <p:cNvSpPr txBox="1"/>
          <p:nvPr>
            <p:ph idx="12" type="sldNum"/>
          </p:nvPr>
        </p:nvSpPr>
        <p:spPr>
          <a:xfrm>
            <a:off x="8360550" y="4782875"/>
            <a:ext cx="548700" cy="242400"/>
          </a:xfrm>
          <a:prstGeom prst="rect">
            <a:avLst/>
          </a:prstGeom>
        </p:spPr>
        <p:txBody>
          <a:bodyPr anchorCtr="0" anchor="ctr" bIns="91425" lIns="91425" spcFirstLastPara="1" rIns="91425" wrap="square" tIns="91425">
            <a:noAutofit/>
          </a:bodyPr>
          <a:lstStyle>
            <a:lvl1pPr lvl="0">
              <a:buNone/>
              <a:defRPr sz="1100">
                <a:solidFill>
                  <a:srgbClr val="999999"/>
                </a:solidFill>
                <a:latin typeface="Calibri"/>
                <a:ea typeface="Calibri"/>
                <a:cs typeface="Calibri"/>
                <a:sym typeface="Calibri"/>
              </a:defRPr>
            </a:lvl1pPr>
            <a:lvl2pPr lvl="1">
              <a:buNone/>
              <a:defRPr sz="1100">
                <a:solidFill>
                  <a:srgbClr val="999999"/>
                </a:solidFill>
                <a:latin typeface="Calibri"/>
                <a:ea typeface="Calibri"/>
                <a:cs typeface="Calibri"/>
                <a:sym typeface="Calibri"/>
              </a:defRPr>
            </a:lvl2pPr>
            <a:lvl3pPr lvl="2">
              <a:buNone/>
              <a:defRPr sz="1100">
                <a:solidFill>
                  <a:srgbClr val="999999"/>
                </a:solidFill>
                <a:latin typeface="Calibri"/>
                <a:ea typeface="Calibri"/>
                <a:cs typeface="Calibri"/>
                <a:sym typeface="Calibri"/>
              </a:defRPr>
            </a:lvl3pPr>
            <a:lvl4pPr lvl="3">
              <a:buNone/>
              <a:defRPr sz="1100">
                <a:solidFill>
                  <a:srgbClr val="999999"/>
                </a:solidFill>
                <a:latin typeface="Calibri"/>
                <a:ea typeface="Calibri"/>
                <a:cs typeface="Calibri"/>
                <a:sym typeface="Calibri"/>
              </a:defRPr>
            </a:lvl4pPr>
            <a:lvl5pPr lvl="4">
              <a:buNone/>
              <a:defRPr sz="1100">
                <a:solidFill>
                  <a:srgbClr val="999999"/>
                </a:solidFill>
                <a:latin typeface="Calibri"/>
                <a:ea typeface="Calibri"/>
                <a:cs typeface="Calibri"/>
                <a:sym typeface="Calibri"/>
              </a:defRPr>
            </a:lvl5pPr>
            <a:lvl6pPr lvl="5">
              <a:buNone/>
              <a:defRPr sz="1100">
                <a:solidFill>
                  <a:srgbClr val="999999"/>
                </a:solidFill>
                <a:latin typeface="Calibri"/>
                <a:ea typeface="Calibri"/>
                <a:cs typeface="Calibri"/>
                <a:sym typeface="Calibri"/>
              </a:defRPr>
            </a:lvl6pPr>
            <a:lvl7pPr lvl="6">
              <a:buNone/>
              <a:defRPr sz="1100">
                <a:solidFill>
                  <a:srgbClr val="999999"/>
                </a:solidFill>
                <a:latin typeface="Calibri"/>
                <a:ea typeface="Calibri"/>
                <a:cs typeface="Calibri"/>
                <a:sym typeface="Calibri"/>
              </a:defRPr>
            </a:lvl7pPr>
            <a:lvl8pPr lvl="7">
              <a:buNone/>
              <a:defRPr sz="1100">
                <a:solidFill>
                  <a:srgbClr val="999999"/>
                </a:solidFill>
                <a:latin typeface="Calibri"/>
                <a:ea typeface="Calibri"/>
                <a:cs typeface="Calibri"/>
                <a:sym typeface="Calibri"/>
              </a:defRPr>
            </a:lvl8pPr>
            <a:lvl9pPr lvl="8">
              <a:buNone/>
              <a:defRPr sz="1100">
                <a:solidFill>
                  <a:srgbClr val="99999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5" name="Shape 25"/>
        <p:cNvGrpSpPr/>
        <p:nvPr/>
      </p:nvGrpSpPr>
      <p:grpSpPr>
        <a:xfrm>
          <a:off x="0" y="0"/>
          <a:ext cx="0" cy="0"/>
          <a:chOff x="0" y="0"/>
          <a:chExt cx="0" cy="0"/>
        </a:xfrm>
      </p:grpSpPr>
      <p:sp>
        <p:nvSpPr>
          <p:cNvPr id="26" name="Google Shape;26;p5"/>
          <p:cNvSpPr txBox="1"/>
          <p:nvPr>
            <p:ph idx="12" type="sldNum"/>
          </p:nvPr>
        </p:nvSpPr>
        <p:spPr>
          <a:xfrm>
            <a:off x="8556784" y="4749851"/>
            <a:ext cx="548700" cy="393600"/>
          </a:xfrm>
          <a:prstGeom prst="rect">
            <a:avLst/>
          </a:prstGeom>
        </p:spPr>
        <p:txBody>
          <a:bodyPr anchorCtr="0" anchor="ctr" bIns="91425" lIns="91425" spcFirstLastPara="1" rIns="91425" wrap="square" tIns="91425">
            <a:noAutofit/>
          </a:bodyPr>
          <a:lstStyle>
            <a:lvl1pPr lvl="0">
              <a:buNone/>
              <a:defRPr sz="1300">
                <a:latin typeface="Calibri"/>
                <a:ea typeface="Calibri"/>
                <a:cs typeface="Calibri"/>
                <a:sym typeface="Calibri"/>
              </a:defRPr>
            </a:lvl1pPr>
            <a:lvl2pPr lvl="1">
              <a:buNone/>
              <a:defRPr sz="1300">
                <a:latin typeface="Calibri"/>
                <a:ea typeface="Calibri"/>
                <a:cs typeface="Calibri"/>
                <a:sym typeface="Calibri"/>
              </a:defRPr>
            </a:lvl2pPr>
            <a:lvl3pPr lvl="2">
              <a:buNone/>
              <a:defRPr sz="1300">
                <a:latin typeface="Calibri"/>
                <a:ea typeface="Calibri"/>
                <a:cs typeface="Calibri"/>
                <a:sym typeface="Calibri"/>
              </a:defRPr>
            </a:lvl3pPr>
            <a:lvl4pPr lvl="3">
              <a:buNone/>
              <a:defRPr sz="1300">
                <a:latin typeface="Calibri"/>
                <a:ea typeface="Calibri"/>
                <a:cs typeface="Calibri"/>
                <a:sym typeface="Calibri"/>
              </a:defRPr>
            </a:lvl4pPr>
            <a:lvl5pPr lvl="4">
              <a:buNone/>
              <a:defRPr sz="1300">
                <a:latin typeface="Calibri"/>
                <a:ea typeface="Calibri"/>
                <a:cs typeface="Calibri"/>
                <a:sym typeface="Calibri"/>
              </a:defRPr>
            </a:lvl5pPr>
            <a:lvl6pPr lvl="5">
              <a:buNone/>
              <a:defRPr sz="1300">
                <a:latin typeface="Calibri"/>
                <a:ea typeface="Calibri"/>
                <a:cs typeface="Calibri"/>
                <a:sym typeface="Calibri"/>
              </a:defRPr>
            </a:lvl6pPr>
            <a:lvl7pPr lvl="6">
              <a:buNone/>
              <a:defRPr sz="1300">
                <a:latin typeface="Calibri"/>
                <a:ea typeface="Calibri"/>
                <a:cs typeface="Calibri"/>
                <a:sym typeface="Calibri"/>
              </a:defRPr>
            </a:lvl7pPr>
            <a:lvl8pPr lvl="7">
              <a:buNone/>
              <a:defRPr sz="1300">
                <a:latin typeface="Calibri"/>
                <a:ea typeface="Calibri"/>
                <a:cs typeface="Calibri"/>
                <a:sym typeface="Calibri"/>
              </a:defRPr>
            </a:lvl8pPr>
            <a:lvl9pPr lvl="8">
              <a:buNone/>
              <a:defRPr sz="1300">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r>
              <a:rPr lang="en"/>
              <a:t>/22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Pictures">
  <p:cSld name="Title, Text and 2 Pictures">
    <p:spTree>
      <p:nvGrpSpPr>
        <p:cNvPr id="27" name="Shape 27"/>
        <p:cNvGrpSpPr/>
        <p:nvPr/>
      </p:nvGrpSpPr>
      <p:grpSpPr>
        <a:xfrm>
          <a:off x="0" y="0"/>
          <a:ext cx="0" cy="0"/>
          <a:chOff x="0" y="0"/>
          <a:chExt cx="0" cy="0"/>
        </a:xfrm>
      </p:grpSpPr>
      <p:sp>
        <p:nvSpPr>
          <p:cNvPr id="28" name="Google Shape;28;p6"/>
          <p:cNvSpPr txBox="1"/>
          <p:nvPr>
            <p:ph type="title"/>
          </p:nvPr>
        </p:nvSpPr>
        <p:spPr>
          <a:xfrm>
            <a:off x="305991" y="262208"/>
            <a:ext cx="8532000" cy="338400"/>
          </a:xfrm>
          <a:prstGeom prst="rect">
            <a:avLst/>
          </a:prstGeom>
          <a:noFill/>
          <a:ln>
            <a:noFill/>
          </a:ln>
        </p:spPr>
        <p:txBody>
          <a:bodyPr anchorCtr="0" anchor="t" bIns="0" lIns="0" spcFirstLastPara="1" rIns="0" wrap="square" tIns="0">
            <a:noAutofit/>
          </a:bodyPr>
          <a:lstStyle>
            <a:lvl1pPr lvl="0" rtl="0" algn="l">
              <a:lnSpc>
                <a:spcPct val="90000"/>
              </a:lnSpc>
              <a:spcBef>
                <a:spcPts val="0"/>
              </a:spcBef>
              <a:spcAft>
                <a:spcPts val="0"/>
              </a:spcAft>
              <a:buClr>
                <a:schemeClr val="accent1"/>
              </a:buClr>
              <a:buSzPts val="14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9" name="Google Shape;29;p6"/>
          <p:cNvSpPr txBox="1"/>
          <p:nvPr>
            <p:ph idx="11" type="ftr"/>
          </p:nvPr>
        </p:nvSpPr>
        <p:spPr>
          <a:xfrm>
            <a:off x="593683" y="4935600"/>
            <a:ext cx="7461600" cy="140100"/>
          </a:xfrm>
          <a:prstGeom prst="rect">
            <a:avLst/>
          </a:prstGeom>
          <a:noFill/>
          <a:ln>
            <a:noFill/>
          </a:ln>
        </p:spPr>
        <p:txBody>
          <a:bodyPr anchorCtr="0" anchor="t" bIns="0" lIns="0" spcFirstLastPara="1" rIns="0" wrap="square" tIns="0">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30" name="Google Shape;30;p6"/>
          <p:cNvSpPr txBox="1"/>
          <p:nvPr>
            <p:ph idx="1" type="body"/>
          </p:nvPr>
        </p:nvSpPr>
        <p:spPr>
          <a:xfrm>
            <a:off x="305990" y="613125"/>
            <a:ext cx="8532000" cy="284400"/>
          </a:xfrm>
          <a:prstGeom prst="rect">
            <a:avLst/>
          </a:prstGeom>
          <a:noFill/>
          <a:ln>
            <a:noFill/>
          </a:ln>
        </p:spPr>
        <p:txBody>
          <a:bodyPr anchorCtr="0" anchor="t" bIns="0" lIns="0" spcFirstLastPara="1" rIns="0" wrap="square" tIns="0">
            <a:noAutofit/>
          </a:bodyPr>
          <a:lstStyle>
            <a:lvl1pPr indent="-228600" lvl="0" marL="457200" rtl="0" algn="l">
              <a:lnSpc>
                <a:spcPct val="110000"/>
              </a:lnSpc>
              <a:spcBef>
                <a:spcPts val="0"/>
              </a:spcBef>
              <a:spcAft>
                <a:spcPts val="0"/>
              </a:spcAft>
              <a:buClr>
                <a:schemeClr val="accent2"/>
              </a:buClr>
              <a:buSzPts val="1400"/>
              <a:buNone/>
              <a:defRPr b="1">
                <a:solidFill>
                  <a:schemeClr val="accent2"/>
                </a:solidFill>
              </a:defRPr>
            </a:lvl1pPr>
            <a:lvl2pPr indent="-228600" lvl="1" marL="914400" rtl="0" algn="l">
              <a:lnSpc>
                <a:spcPct val="100000"/>
              </a:lnSpc>
              <a:spcBef>
                <a:spcPts val="0"/>
              </a:spcBef>
              <a:spcAft>
                <a:spcPts val="0"/>
              </a:spcAft>
              <a:buClr>
                <a:schemeClr val="dk1"/>
              </a:buClr>
              <a:buSzPts val="1200"/>
              <a:buNone/>
              <a:defRPr/>
            </a:lvl2pPr>
            <a:lvl3pPr indent="-317500" lvl="2" marL="1371600" rtl="0" algn="l">
              <a:lnSpc>
                <a:spcPct val="100000"/>
              </a:lnSpc>
              <a:spcBef>
                <a:spcPts val="600"/>
              </a:spcBef>
              <a:spcAft>
                <a:spcPts val="0"/>
              </a:spcAft>
              <a:buClr>
                <a:schemeClr val="dk1"/>
              </a:buClr>
              <a:buSzPts val="1400"/>
              <a:buChar char="■"/>
              <a:defRPr/>
            </a:lvl3pPr>
            <a:lvl4pPr indent="-317500" lvl="3" marL="1828800" rtl="0" algn="l">
              <a:lnSpc>
                <a:spcPct val="100000"/>
              </a:lnSpc>
              <a:spcBef>
                <a:spcPts val="600"/>
              </a:spcBef>
              <a:spcAft>
                <a:spcPts val="0"/>
              </a:spcAft>
              <a:buClr>
                <a:schemeClr val="dk1"/>
              </a:buClr>
              <a:buSzPts val="1400"/>
              <a:buChar char="●"/>
              <a:defRPr/>
            </a:lvl4pPr>
            <a:lvl5pPr indent="-317500" lvl="4" marL="2286000" rtl="0" algn="l">
              <a:lnSpc>
                <a:spcPct val="100000"/>
              </a:lnSpc>
              <a:spcBef>
                <a:spcPts val="600"/>
              </a:spcBef>
              <a:spcAft>
                <a:spcPts val="0"/>
              </a:spcAft>
              <a:buClr>
                <a:schemeClr val="dk1"/>
              </a:buClr>
              <a:buSzPts val="1400"/>
              <a:buChar char="○"/>
              <a:defRPr/>
            </a:lvl5pPr>
            <a:lvl6pPr indent="-317500" lvl="5" marL="2743200" rtl="0" algn="l">
              <a:lnSpc>
                <a:spcPct val="90000"/>
              </a:lnSpc>
              <a:spcBef>
                <a:spcPts val="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31" name="Google Shape;31;p6"/>
          <p:cNvSpPr txBox="1"/>
          <p:nvPr>
            <p:ph idx="2" type="body"/>
          </p:nvPr>
        </p:nvSpPr>
        <p:spPr>
          <a:xfrm>
            <a:off x="305991" y="1054820"/>
            <a:ext cx="4212600" cy="1840800"/>
          </a:xfrm>
          <a:prstGeom prst="rect">
            <a:avLst/>
          </a:prstGeom>
          <a:noFill/>
          <a:ln>
            <a:noFill/>
          </a:ln>
        </p:spPr>
        <p:txBody>
          <a:bodyPr anchorCtr="0" anchor="t" bIns="0" lIns="0" spcFirstLastPara="1" rIns="0" wrap="square" tIns="0">
            <a:noAutofit/>
          </a:bodyPr>
          <a:lstStyle>
            <a:lvl1pPr indent="-317500" lvl="0" marL="457200" rtl="0" algn="l">
              <a:lnSpc>
                <a:spcPct val="110000"/>
              </a:lnSpc>
              <a:spcBef>
                <a:spcPts val="0"/>
              </a:spcBef>
              <a:spcAft>
                <a:spcPts val="0"/>
              </a:spcAft>
              <a:buClr>
                <a:schemeClr val="dk1"/>
              </a:buClr>
              <a:buSzPts val="1400"/>
              <a:buChar char="●"/>
              <a:defRPr/>
            </a:lvl1pPr>
            <a:lvl2pPr indent="-317500" lvl="1" marL="914400" rtl="0" algn="l">
              <a:lnSpc>
                <a:spcPct val="100000"/>
              </a:lnSpc>
              <a:spcBef>
                <a:spcPts val="900"/>
              </a:spcBef>
              <a:spcAft>
                <a:spcPts val="0"/>
              </a:spcAft>
              <a:buClr>
                <a:schemeClr val="dk1"/>
              </a:buClr>
              <a:buSzPts val="1400"/>
              <a:buChar char="○"/>
              <a:defRPr/>
            </a:lvl2pPr>
            <a:lvl3pPr indent="-317500" lvl="2" marL="1371600" rtl="0" algn="l">
              <a:lnSpc>
                <a:spcPct val="100000"/>
              </a:lnSpc>
              <a:spcBef>
                <a:spcPts val="600"/>
              </a:spcBef>
              <a:spcAft>
                <a:spcPts val="0"/>
              </a:spcAft>
              <a:buClr>
                <a:schemeClr val="dk1"/>
              </a:buClr>
              <a:buSzPts val="1400"/>
              <a:buChar char="■"/>
              <a:defRPr/>
            </a:lvl3pPr>
            <a:lvl4pPr indent="-317500" lvl="3" marL="1828800" rtl="0" algn="l">
              <a:lnSpc>
                <a:spcPct val="100000"/>
              </a:lnSpc>
              <a:spcBef>
                <a:spcPts val="600"/>
              </a:spcBef>
              <a:spcAft>
                <a:spcPts val="0"/>
              </a:spcAft>
              <a:buClr>
                <a:schemeClr val="dk1"/>
              </a:buClr>
              <a:buSzPts val="1400"/>
              <a:buChar char="●"/>
              <a:defRPr/>
            </a:lvl4pPr>
            <a:lvl5pPr indent="-317500" lvl="4" marL="2286000" rtl="0" algn="l">
              <a:lnSpc>
                <a:spcPct val="100000"/>
              </a:lnSpc>
              <a:spcBef>
                <a:spcPts val="600"/>
              </a:spcBef>
              <a:spcAft>
                <a:spcPts val="0"/>
              </a:spcAft>
              <a:buClr>
                <a:schemeClr val="dk1"/>
              </a:buClr>
              <a:buSzPts val="1400"/>
              <a:buChar char="○"/>
              <a:defRPr/>
            </a:lvl5pPr>
            <a:lvl6pPr indent="-317500" lvl="5" marL="2743200" rtl="0" algn="l">
              <a:lnSpc>
                <a:spcPct val="90000"/>
              </a:lnSpc>
              <a:spcBef>
                <a:spcPts val="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32" name="Google Shape;32;p6"/>
          <p:cNvSpPr txBox="1"/>
          <p:nvPr>
            <p:ph idx="3" type="body"/>
          </p:nvPr>
        </p:nvSpPr>
        <p:spPr>
          <a:xfrm>
            <a:off x="305991" y="2972650"/>
            <a:ext cx="4212600" cy="1840800"/>
          </a:xfrm>
          <a:prstGeom prst="rect">
            <a:avLst/>
          </a:prstGeom>
          <a:noFill/>
          <a:ln>
            <a:noFill/>
          </a:ln>
        </p:spPr>
        <p:txBody>
          <a:bodyPr anchorCtr="0" anchor="t" bIns="0" lIns="0" spcFirstLastPara="1" rIns="0" wrap="square" tIns="0">
            <a:noAutofit/>
          </a:bodyPr>
          <a:lstStyle>
            <a:lvl1pPr indent="-317500" lvl="0" marL="457200" rtl="0" algn="l">
              <a:lnSpc>
                <a:spcPct val="110000"/>
              </a:lnSpc>
              <a:spcBef>
                <a:spcPts val="0"/>
              </a:spcBef>
              <a:spcAft>
                <a:spcPts val="0"/>
              </a:spcAft>
              <a:buClr>
                <a:schemeClr val="dk1"/>
              </a:buClr>
              <a:buSzPts val="1400"/>
              <a:buChar char="●"/>
              <a:defRPr/>
            </a:lvl1pPr>
            <a:lvl2pPr indent="-317500" lvl="1" marL="914400" rtl="0" algn="l">
              <a:lnSpc>
                <a:spcPct val="100000"/>
              </a:lnSpc>
              <a:spcBef>
                <a:spcPts val="900"/>
              </a:spcBef>
              <a:spcAft>
                <a:spcPts val="0"/>
              </a:spcAft>
              <a:buClr>
                <a:schemeClr val="dk1"/>
              </a:buClr>
              <a:buSzPts val="1400"/>
              <a:buChar char="○"/>
              <a:defRPr/>
            </a:lvl2pPr>
            <a:lvl3pPr indent="-317500" lvl="2" marL="1371600" rtl="0" algn="l">
              <a:lnSpc>
                <a:spcPct val="100000"/>
              </a:lnSpc>
              <a:spcBef>
                <a:spcPts val="600"/>
              </a:spcBef>
              <a:spcAft>
                <a:spcPts val="0"/>
              </a:spcAft>
              <a:buClr>
                <a:schemeClr val="dk1"/>
              </a:buClr>
              <a:buSzPts val="1400"/>
              <a:buChar char="■"/>
              <a:defRPr/>
            </a:lvl3pPr>
            <a:lvl4pPr indent="-317500" lvl="3" marL="1828800" rtl="0" algn="l">
              <a:lnSpc>
                <a:spcPct val="100000"/>
              </a:lnSpc>
              <a:spcBef>
                <a:spcPts val="600"/>
              </a:spcBef>
              <a:spcAft>
                <a:spcPts val="0"/>
              </a:spcAft>
              <a:buClr>
                <a:schemeClr val="dk1"/>
              </a:buClr>
              <a:buSzPts val="1400"/>
              <a:buChar char="●"/>
              <a:defRPr/>
            </a:lvl4pPr>
            <a:lvl5pPr indent="-317500" lvl="4" marL="2286000" rtl="0" algn="l">
              <a:lnSpc>
                <a:spcPct val="100000"/>
              </a:lnSpc>
              <a:spcBef>
                <a:spcPts val="600"/>
              </a:spcBef>
              <a:spcAft>
                <a:spcPts val="0"/>
              </a:spcAft>
              <a:buClr>
                <a:schemeClr val="dk1"/>
              </a:buClr>
              <a:buSzPts val="1400"/>
              <a:buChar char="○"/>
              <a:defRPr/>
            </a:lvl5pPr>
            <a:lvl6pPr indent="-317500" lvl="5" marL="2743200" rtl="0" algn="l">
              <a:lnSpc>
                <a:spcPct val="90000"/>
              </a:lnSpc>
              <a:spcBef>
                <a:spcPts val="600"/>
              </a:spcBef>
              <a:spcAft>
                <a:spcPts val="0"/>
              </a:spcAft>
              <a:buClr>
                <a:schemeClr val="dk1"/>
              </a:buClr>
              <a:buSzPts val="1400"/>
              <a:buChar char="■"/>
              <a:defRPr/>
            </a:lvl6pPr>
            <a:lvl7pPr indent="-317500" lvl="6" marL="3200400" rtl="0" algn="l">
              <a:lnSpc>
                <a:spcPct val="90000"/>
              </a:lnSpc>
              <a:spcBef>
                <a:spcPts val="1600"/>
              </a:spcBef>
              <a:spcAft>
                <a:spcPts val="0"/>
              </a:spcAft>
              <a:buClr>
                <a:schemeClr val="dk1"/>
              </a:buClr>
              <a:buSzPts val="1400"/>
              <a:buChar char="●"/>
              <a:defRPr/>
            </a:lvl7pPr>
            <a:lvl8pPr indent="-317500" lvl="7" marL="3657600" rtl="0" algn="l">
              <a:lnSpc>
                <a:spcPct val="90000"/>
              </a:lnSpc>
              <a:spcBef>
                <a:spcPts val="1600"/>
              </a:spcBef>
              <a:spcAft>
                <a:spcPts val="0"/>
              </a:spcAft>
              <a:buClr>
                <a:schemeClr val="dk1"/>
              </a:buClr>
              <a:buSzPts val="1400"/>
              <a:buChar char="○"/>
              <a:defRPr/>
            </a:lvl8pPr>
            <a:lvl9pPr indent="-317500" lvl="8" marL="4114800" rtl="0" algn="l">
              <a:lnSpc>
                <a:spcPct val="90000"/>
              </a:lnSpc>
              <a:spcBef>
                <a:spcPts val="1600"/>
              </a:spcBef>
              <a:spcAft>
                <a:spcPts val="1600"/>
              </a:spcAft>
              <a:buClr>
                <a:schemeClr val="dk1"/>
              </a:buClr>
              <a:buSzPts val="1400"/>
              <a:buChar char="■"/>
              <a:defRPr/>
            </a:lvl9pPr>
          </a:lstStyle>
          <a:p/>
        </p:txBody>
      </p:sp>
      <p:sp>
        <p:nvSpPr>
          <p:cNvPr id="33" name="Google Shape;33;p6"/>
          <p:cNvSpPr/>
          <p:nvPr>
            <p:ph idx="4" type="pic"/>
          </p:nvPr>
        </p:nvSpPr>
        <p:spPr>
          <a:xfrm>
            <a:off x="4625578" y="1087042"/>
            <a:ext cx="4212600" cy="1808700"/>
          </a:xfrm>
          <a:prstGeom prst="rect">
            <a:avLst/>
          </a:prstGeom>
          <a:solidFill>
            <a:srgbClr val="F2F2F2"/>
          </a:solidFill>
          <a:ln>
            <a:noFill/>
          </a:ln>
        </p:spPr>
        <p:txBody>
          <a:bodyPr anchorCtr="0" anchor="ctr" bIns="0" lIns="0" spcFirstLastPara="1" rIns="0" wrap="square" tIns="0">
            <a:noAutofit/>
          </a:bodyPr>
          <a:lstStyle>
            <a:lvl1pPr lvl="0" marR="0" rtl="0" algn="ctr">
              <a:lnSpc>
                <a:spcPct val="11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9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2pPr>
            <a:lvl3pPr lvl="2"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3pPr>
            <a:lvl4pPr lvl="3"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6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34" name="Google Shape;34;p6"/>
          <p:cNvSpPr/>
          <p:nvPr>
            <p:ph idx="5" type="pic"/>
          </p:nvPr>
        </p:nvSpPr>
        <p:spPr>
          <a:xfrm>
            <a:off x="4625578" y="3003947"/>
            <a:ext cx="4212600" cy="1809600"/>
          </a:xfrm>
          <a:prstGeom prst="rect">
            <a:avLst/>
          </a:prstGeom>
          <a:solidFill>
            <a:srgbClr val="F2F2F2"/>
          </a:solidFill>
          <a:ln>
            <a:noFill/>
          </a:ln>
        </p:spPr>
        <p:txBody>
          <a:bodyPr anchorCtr="0" anchor="ctr" bIns="0" lIns="0" spcFirstLastPara="1" rIns="0" wrap="square" tIns="0">
            <a:noAutofit/>
          </a:bodyPr>
          <a:lstStyle>
            <a:lvl1pPr lvl="0" marR="0" rtl="0" algn="ctr">
              <a:lnSpc>
                <a:spcPct val="11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lvl="1" marR="0" rtl="0" algn="l">
              <a:lnSpc>
                <a:spcPct val="100000"/>
              </a:lnSpc>
              <a:spcBef>
                <a:spcPts val="9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2pPr>
            <a:lvl3pPr lvl="2"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3pPr>
            <a:lvl4pPr lvl="3"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4pPr>
            <a:lvl5pPr lvl="4" marR="0" rtl="0" algn="l">
              <a:lnSpc>
                <a:spcPct val="100000"/>
              </a:lnSpc>
              <a:spcBef>
                <a:spcPts val="600"/>
              </a:spcBef>
              <a:spcAft>
                <a:spcPts val="0"/>
              </a:spcAft>
              <a:buClr>
                <a:schemeClr val="dk1"/>
              </a:buClr>
              <a:buSzPts val="1200"/>
              <a:buFont typeface="Arial"/>
              <a:buChar char="•"/>
              <a:defRPr b="0" i="0" sz="1200" u="none" cap="none" strike="noStrike">
                <a:solidFill>
                  <a:schemeClr val="dk1"/>
                </a:solidFill>
                <a:latin typeface="Arial"/>
                <a:ea typeface="Arial"/>
                <a:cs typeface="Arial"/>
                <a:sym typeface="Arial"/>
              </a:defRPr>
            </a:lvl5pPr>
            <a:lvl6pPr lvl="5" marR="0" rtl="0" algn="l">
              <a:lnSpc>
                <a:spcPct val="90000"/>
              </a:lnSpc>
              <a:spcBef>
                <a:spcPts val="6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ctr" bIns="91425" lIns="91425" spcFirstLastPara="1" rIns="91425" wrap="square" tIns="91425">
            <a:noAutofit/>
          </a:bodyPr>
          <a:lstStyle>
            <a:lvl1pPr lvl="0">
              <a:spcBef>
                <a:spcPts val="0"/>
              </a:spcBef>
              <a:spcAft>
                <a:spcPts val="0"/>
              </a:spcAft>
              <a:buClr>
                <a:srgbClr val="3C78D8"/>
              </a:buClr>
              <a:buSzPts val="3000"/>
              <a:buFont typeface="Calibri"/>
              <a:buNone/>
              <a:defRPr b="1" sz="3000">
                <a:solidFill>
                  <a:srgbClr val="3C78D8"/>
                </a:solidFill>
                <a:latin typeface="Calibri"/>
                <a:ea typeface="Calibri"/>
                <a:cs typeface="Calibri"/>
                <a:sym typeface="Calibri"/>
              </a:defRPr>
            </a:lvl1pPr>
            <a:lvl2pPr lvl="1">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2pPr>
            <a:lvl3pPr lvl="2">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3pPr>
            <a:lvl4pPr lvl="3">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4pPr>
            <a:lvl5pPr lvl="4">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5pPr>
            <a:lvl6pPr lvl="5">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6pPr>
            <a:lvl7pPr lvl="6">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7pPr>
            <a:lvl8pPr lvl="7">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8pPr>
            <a:lvl9pPr lvl="8">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1pPr>
            <a:lvl2pPr indent="-317500" lvl="1" marL="9144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2pPr>
            <a:lvl3pPr indent="-317500" lvl="2" marL="13716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3pPr>
            <a:lvl4pPr indent="-317500" lvl="3" marL="18288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4pPr>
            <a:lvl5pPr indent="-317500" lvl="4" marL="22860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5pPr>
            <a:lvl6pPr indent="-317500" lvl="5" marL="27432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6pPr>
            <a:lvl7pPr indent="-317500" lvl="6" marL="32004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7pPr>
            <a:lvl8pPr indent="-317500" lvl="7" marL="3657600">
              <a:lnSpc>
                <a:spcPct val="115000"/>
              </a:lnSpc>
              <a:spcBef>
                <a:spcPts val="1600"/>
              </a:spcBef>
              <a:spcAft>
                <a:spcPts val="0"/>
              </a:spcAft>
              <a:buClr>
                <a:schemeClr val="dk2"/>
              </a:buClr>
              <a:buSzPts val="1400"/>
              <a:buFont typeface="Calibri"/>
              <a:buChar char="○"/>
              <a:defRPr>
                <a:solidFill>
                  <a:schemeClr val="dk2"/>
                </a:solidFill>
                <a:latin typeface="Calibri"/>
                <a:ea typeface="Calibri"/>
                <a:cs typeface="Calibri"/>
                <a:sym typeface="Calibri"/>
              </a:defRPr>
            </a:lvl8pPr>
            <a:lvl9pPr indent="-317500" lvl="8" marL="4114800">
              <a:lnSpc>
                <a:spcPct val="115000"/>
              </a:lnSpc>
              <a:spcBef>
                <a:spcPts val="1600"/>
              </a:spcBef>
              <a:spcAft>
                <a:spcPts val="1600"/>
              </a:spcAft>
              <a:buClr>
                <a:schemeClr val="dk2"/>
              </a:buClr>
              <a:buSzPts val="1400"/>
              <a:buFont typeface="Calibri"/>
              <a:buChar char="■"/>
              <a:defRPr>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8139323" y="18325"/>
            <a:ext cx="1004677" cy="8188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JENNIFER3</a:t>
            </a:r>
            <a:br>
              <a:rPr lang="en"/>
            </a:br>
            <a:r>
              <a:rPr lang="en"/>
              <a:t>Propolas </a:t>
            </a:r>
            <a:r>
              <a:rPr lang="en"/>
              <a:t>for the WP on Computing</a:t>
            </a:r>
            <a:endParaRPr/>
          </a:p>
        </p:txBody>
      </p:sp>
      <p:sp>
        <p:nvSpPr>
          <p:cNvPr id="40" name="Google Shape;40;p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t>Dr. Silvio Pardi</a:t>
            </a:r>
            <a:endParaRPr b="1" i="1" sz="2100"/>
          </a:p>
          <a:p>
            <a:pPr indent="0" lvl="0" marL="0" rtl="0" algn="ctr">
              <a:spcBef>
                <a:spcPts val="0"/>
              </a:spcBef>
              <a:spcAft>
                <a:spcPts val="0"/>
              </a:spcAft>
              <a:buClr>
                <a:schemeClr val="dk1"/>
              </a:buClr>
              <a:buSzPts val="1100"/>
              <a:buFont typeface="Arial"/>
              <a:buNone/>
            </a:pPr>
            <a:r>
              <a:rPr lang="en"/>
              <a:t>17 Jannuary 2023</a:t>
            </a:r>
            <a:endParaRPr/>
          </a:p>
        </p:txBody>
      </p:sp>
      <p:sp>
        <p:nvSpPr>
          <p:cNvPr id="41" name="Google Shape;41;p7"/>
          <p:cNvSpPr txBox="1"/>
          <p:nvPr>
            <p:ph idx="12" type="sldNum"/>
          </p:nvPr>
        </p:nvSpPr>
        <p:spPr>
          <a:xfrm>
            <a:off x="8556784" y="4749851"/>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pic>
        <p:nvPicPr>
          <p:cNvPr id="42" name="Google Shape;42;p7"/>
          <p:cNvPicPr preferRelativeResize="0"/>
          <p:nvPr/>
        </p:nvPicPr>
        <p:blipFill rotWithShape="1">
          <a:blip r:embed="rId3">
            <a:alphaModFix/>
          </a:blip>
          <a:srcRect b="0" l="0" r="0" t="0"/>
          <a:stretch/>
        </p:blipFill>
        <p:spPr>
          <a:xfrm>
            <a:off x="123631" y="0"/>
            <a:ext cx="1126250" cy="650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8"/>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Rationale</a:t>
            </a:r>
            <a:endParaRPr/>
          </a:p>
        </p:txBody>
      </p:sp>
      <p:sp>
        <p:nvSpPr>
          <p:cNvPr id="48" name="Google Shape;48;p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During JENNIFER2 project high value </a:t>
            </a:r>
            <a:r>
              <a:rPr lang="en"/>
              <a:t>synergies</a:t>
            </a:r>
            <a:r>
              <a:rPr lang="en"/>
              <a:t> have been established among the computing group of Belle2, T2K and HK.</a:t>
            </a:r>
            <a:endParaRPr/>
          </a:p>
          <a:p>
            <a:pPr indent="0" lvl="0" marL="0" rtl="0" algn="l">
              <a:spcBef>
                <a:spcPts val="1600"/>
              </a:spcBef>
              <a:spcAft>
                <a:spcPts val="0"/>
              </a:spcAft>
              <a:buNone/>
            </a:pPr>
            <a:r>
              <a:rPr lang="en"/>
              <a:t>A set of common tools has been defined and implemented by the experiments in their respective computing models. This work has created several opportunities to extend the successful experience. Two main topics will be addressed in the context of the JENNIFER3 project:</a:t>
            </a:r>
            <a:endParaRPr/>
          </a:p>
          <a:p>
            <a:pPr indent="-342900" lvl="0" marL="457200" rtl="0" algn="l">
              <a:spcBef>
                <a:spcPts val="1600"/>
              </a:spcBef>
              <a:spcAft>
                <a:spcPts val="0"/>
              </a:spcAft>
              <a:buSzPts val="1800"/>
              <a:buChar char="●"/>
            </a:pPr>
            <a:r>
              <a:rPr lang="en"/>
              <a:t>Cloud Technologies </a:t>
            </a:r>
            <a:endParaRPr/>
          </a:p>
          <a:p>
            <a:pPr indent="-342900" lvl="0" marL="457200" rtl="0" algn="l">
              <a:spcBef>
                <a:spcPts val="0"/>
              </a:spcBef>
              <a:spcAft>
                <a:spcPts val="0"/>
              </a:spcAft>
              <a:buSzPts val="1800"/>
              <a:buChar char="●"/>
            </a:pPr>
            <a:r>
              <a:rPr lang="en"/>
              <a:t>Networking</a:t>
            </a:r>
            <a:endParaRPr/>
          </a:p>
        </p:txBody>
      </p:sp>
      <p:sp>
        <p:nvSpPr>
          <p:cNvPr id="49" name="Google Shape;49;p8"/>
          <p:cNvSpPr txBox="1"/>
          <p:nvPr>
            <p:ph idx="12" type="sldNum"/>
          </p:nvPr>
        </p:nvSpPr>
        <p:spPr>
          <a:xfrm>
            <a:off x="8360550" y="4782875"/>
            <a:ext cx="548700" cy="242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9"/>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Cloud </a:t>
            </a:r>
            <a:r>
              <a:rPr lang="en"/>
              <a:t>Technologies</a:t>
            </a:r>
            <a:endParaRPr/>
          </a:p>
        </p:txBody>
      </p:sp>
      <p:sp>
        <p:nvSpPr>
          <p:cNvPr id="55" name="Google Shape;55;p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Following activities will be carrying on during the project by the Belle2,T2K and HK computing group:</a:t>
            </a:r>
            <a:endParaRPr/>
          </a:p>
          <a:p>
            <a:pPr indent="-342900" lvl="0" marL="457200" rtl="0" algn="l">
              <a:spcBef>
                <a:spcPts val="1600"/>
              </a:spcBef>
              <a:spcAft>
                <a:spcPts val="0"/>
              </a:spcAft>
              <a:buSzPts val="1800"/>
              <a:buChar char="●"/>
            </a:pPr>
            <a:r>
              <a:rPr lang="en"/>
              <a:t>Exploit the new approach to integrate cloud computing resources in the experimental framework.</a:t>
            </a:r>
            <a:endParaRPr/>
          </a:p>
          <a:p>
            <a:pPr indent="-342900" lvl="0" marL="457200" rtl="0" algn="l">
              <a:spcBef>
                <a:spcPts val="0"/>
              </a:spcBef>
              <a:spcAft>
                <a:spcPts val="0"/>
              </a:spcAft>
              <a:buSzPts val="1800"/>
              <a:buChar char="●"/>
            </a:pPr>
            <a:r>
              <a:rPr lang="en"/>
              <a:t>Test the usage of storage as a service. </a:t>
            </a:r>
            <a:endParaRPr/>
          </a:p>
          <a:p>
            <a:pPr indent="-342900" lvl="0" marL="457200" rtl="0" algn="l">
              <a:spcBef>
                <a:spcPts val="0"/>
              </a:spcBef>
              <a:spcAft>
                <a:spcPts val="0"/>
              </a:spcAft>
              <a:buSzPts val="1800"/>
              <a:buChar char="●"/>
            </a:pPr>
            <a:r>
              <a:rPr lang="en"/>
              <a:t>Exploit the new opportunities offered by PaaS platforms for e-science implemented in several European contexts.</a:t>
            </a:r>
            <a:endParaRPr/>
          </a:p>
          <a:p>
            <a:pPr indent="0" lvl="0" marL="0" rtl="0" algn="l">
              <a:spcBef>
                <a:spcPts val="1600"/>
              </a:spcBef>
              <a:spcAft>
                <a:spcPts val="1600"/>
              </a:spcAft>
              <a:buNone/>
            </a:pPr>
            <a:r>
              <a:t/>
            </a:r>
            <a:endParaRPr/>
          </a:p>
        </p:txBody>
      </p:sp>
      <p:sp>
        <p:nvSpPr>
          <p:cNvPr id="56" name="Google Shape;56;p9"/>
          <p:cNvSpPr txBox="1"/>
          <p:nvPr>
            <p:ph idx="12" type="sldNum"/>
          </p:nvPr>
        </p:nvSpPr>
        <p:spPr>
          <a:xfrm>
            <a:off x="8360550" y="4782875"/>
            <a:ext cx="548700" cy="242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0"/>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Networking</a:t>
            </a:r>
            <a:endParaRPr/>
          </a:p>
        </p:txBody>
      </p:sp>
      <p:sp>
        <p:nvSpPr>
          <p:cNvPr id="62" name="Google Shape;62;p1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WLCG and LHCONE/LHCOPN working groups are working hard to set up the international network for experiments to face the near and long term challenges.</a:t>
            </a:r>
            <a:endParaRPr/>
          </a:p>
          <a:p>
            <a:pPr indent="0" lvl="0" marL="0" rtl="0" algn="l">
              <a:spcBef>
                <a:spcPts val="1600"/>
              </a:spcBef>
              <a:spcAft>
                <a:spcPts val="0"/>
              </a:spcAft>
              <a:buNone/>
            </a:pPr>
            <a:r>
              <a:rPr lang="en"/>
              <a:t>In the context of the JENNIFER3 project, we plan to join those activities with a common effort between Belle2, T2K and HK for the following actions:</a:t>
            </a:r>
            <a:endParaRPr/>
          </a:p>
          <a:p>
            <a:pPr indent="-342900" lvl="0" marL="457200" rtl="0" algn="l">
              <a:spcBef>
                <a:spcPts val="1600"/>
              </a:spcBef>
              <a:spcAft>
                <a:spcPts val="0"/>
              </a:spcAft>
              <a:buSzPts val="1800"/>
              <a:buChar char="●"/>
            </a:pPr>
            <a:r>
              <a:rPr lang="en"/>
              <a:t>Define common network monitoring</a:t>
            </a:r>
            <a:endParaRPr/>
          </a:p>
          <a:p>
            <a:pPr indent="-342900" lvl="0" marL="457200" rtl="0" algn="l">
              <a:spcBef>
                <a:spcPts val="0"/>
              </a:spcBef>
              <a:spcAft>
                <a:spcPts val="0"/>
              </a:spcAft>
              <a:buSzPts val="1800"/>
              <a:buChar char="●"/>
            </a:pPr>
            <a:r>
              <a:rPr lang="en"/>
              <a:t>Define common strategy for network data challenge</a:t>
            </a:r>
            <a:endParaRPr/>
          </a:p>
        </p:txBody>
      </p:sp>
      <p:sp>
        <p:nvSpPr>
          <p:cNvPr id="63" name="Google Shape;63;p10"/>
          <p:cNvSpPr txBox="1"/>
          <p:nvPr>
            <p:ph idx="12" type="sldNum"/>
          </p:nvPr>
        </p:nvSpPr>
        <p:spPr>
          <a:xfrm>
            <a:off x="8360550" y="4782875"/>
            <a:ext cx="548700" cy="242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1"/>
          <p:cNvSpPr txBox="1"/>
          <p:nvPr>
            <p:ph type="title"/>
          </p:nvPr>
        </p:nvSpPr>
        <p:spPr>
          <a:xfrm>
            <a:off x="311700" y="445025"/>
            <a:ext cx="8520600" cy="572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Milestones</a:t>
            </a:r>
            <a:endParaRPr/>
          </a:p>
        </p:txBody>
      </p:sp>
      <p:sp>
        <p:nvSpPr>
          <p:cNvPr id="69" name="Google Shape;69;p1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Milestone Year 1: Kick-off Workshop</a:t>
            </a:r>
            <a:endParaRPr/>
          </a:p>
          <a:p>
            <a:pPr indent="0" lvl="0" marL="457200" rtl="0" algn="l">
              <a:spcBef>
                <a:spcPts val="1600"/>
              </a:spcBef>
              <a:spcAft>
                <a:spcPts val="0"/>
              </a:spcAft>
              <a:buNone/>
            </a:pPr>
            <a:r>
              <a:t/>
            </a:r>
            <a:endParaRPr/>
          </a:p>
          <a:p>
            <a:pPr indent="-342900" lvl="0" marL="457200" rtl="0" algn="l">
              <a:spcBef>
                <a:spcPts val="1600"/>
              </a:spcBef>
              <a:spcAft>
                <a:spcPts val="0"/>
              </a:spcAft>
              <a:buSzPts val="1800"/>
              <a:buChar char="●"/>
            </a:pPr>
            <a:r>
              <a:rPr lang="en"/>
              <a:t>Cloud Milestone: Setup a demonstrator for the usage of Platform as a Service </a:t>
            </a:r>
            <a:r>
              <a:rPr lang="en"/>
              <a:t>Technologies</a:t>
            </a:r>
            <a:r>
              <a:rPr lang="en"/>
              <a:t> for the three experiments.</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a:t>Network Milestone: </a:t>
            </a:r>
            <a:r>
              <a:rPr lang="en"/>
              <a:t>Perform</a:t>
            </a:r>
            <a:r>
              <a:rPr lang="en"/>
              <a:t> a joint Network Data Challenge Campain </a:t>
            </a:r>
            <a:endParaRPr/>
          </a:p>
        </p:txBody>
      </p:sp>
      <p:sp>
        <p:nvSpPr>
          <p:cNvPr id="70" name="Google Shape;70;p11"/>
          <p:cNvSpPr txBox="1"/>
          <p:nvPr>
            <p:ph idx="12" type="sldNum"/>
          </p:nvPr>
        </p:nvSpPr>
        <p:spPr>
          <a:xfrm>
            <a:off x="8360550" y="4782875"/>
            <a:ext cx="548700" cy="2424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DM">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