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8" r:id="rId3"/>
    <p:sldId id="319" r:id="rId4"/>
    <p:sldId id="343" r:id="rId5"/>
    <p:sldId id="279" r:id="rId6"/>
    <p:sldId id="280" r:id="rId7"/>
    <p:sldId id="282" r:id="rId8"/>
    <p:sldId id="324" r:id="rId9"/>
    <p:sldId id="325" r:id="rId10"/>
    <p:sldId id="284" r:id="rId11"/>
    <p:sldId id="326" r:id="rId12"/>
    <p:sldId id="327" r:id="rId13"/>
    <p:sldId id="329" r:id="rId14"/>
    <p:sldId id="330" r:id="rId15"/>
    <p:sldId id="333" r:id="rId16"/>
    <p:sldId id="354" r:id="rId17"/>
    <p:sldId id="355" r:id="rId18"/>
    <p:sldId id="350" r:id="rId19"/>
    <p:sldId id="356" r:id="rId20"/>
    <p:sldId id="351" r:id="rId21"/>
    <p:sldId id="352" r:id="rId22"/>
    <p:sldId id="353" r:id="rId23"/>
    <p:sldId id="347" r:id="rId24"/>
    <p:sldId id="341" r:id="rId25"/>
    <p:sldId id="31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00CC00"/>
    <a:srgbClr val="006600"/>
    <a:srgbClr val="0033CC"/>
    <a:srgbClr val="FF66FF"/>
    <a:srgbClr val="003300"/>
    <a:srgbClr val="FF0066"/>
    <a:srgbClr val="00CCFF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47" autoAdjust="0"/>
  </p:normalViewPr>
  <p:slideViewPr>
    <p:cSldViewPr>
      <p:cViewPr>
        <p:scale>
          <a:sx n="68" d="100"/>
          <a:sy n="68" d="100"/>
        </p:scale>
        <p:origin x="-6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MPant\Desktop\spacer\Copy%20of%20Jan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>
        <c:manualLayout>
          <c:layoutTarget val="inner"/>
          <c:xMode val="edge"/>
          <c:yMode val="edge"/>
          <c:x val="0.13274242676739675"/>
          <c:y val="6.2106988112432107E-2"/>
          <c:w val="0.73534815576047163"/>
          <c:h val="0.79293411843128569"/>
        </c:manualLayout>
      </c:layout>
      <c:scatterChart>
        <c:scatterStyle val="lineMarker"/>
        <c:ser>
          <c:idx val="0"/>
          <c:order val="0"/>
          <c:trendline>
            <c:trendlineType val="linear"/>
            <c:dispRSqr val="1"/>
            <c:dispEq val="1"/>
            <c:trendlineLbl>
              <c:layout>
                <c:manualLayout>
                  <c:x val="5.3762313446654122E-2"/>
                  <c:y val="-0.636847096354376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baseline="0" dirty="0"/>
                      <a:t>y = </a:t>
                    </a:r>
                    <a:r>
                      <a:rPr lang="en-US" baseline="0" dirty="0" smtClean="0"/>
                      <a:t>- 0.0001x </a:t>
                    </a:r>
                    <a:r>
                      <a:rPr lang="en-US" baseline="0" dirty="0"/>
                      <a:t>+ 19.687
R² = </a:t>
                    </a:r>
                    <a:r>
                      <a:rPr lang="en-US" baseline="0" dirty="0" smtClean="0"/>
                      <a:t>0.9681 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Sheet1!$A$3006:$A$5006</c:f>
              <c:numCache>
                <c:formatCode>General</c:formatCode>
                <c:ptCount val="2001"/>
                <c:pt idx="0">
                  <c:v>3000</c:v>
                </c:pt>
                <c:pt idx="1">
                  <c:v>3001</c:v>
                </c:pt>
                <c:pt idx="2">
                  <c:v>3002</c:v>
                </c:pt>
                <c:pt idx="3">
                  <c:v>3003</c:v>
                </c:pt>
                <c:pt idx="4">
                  <c:v>3004</c:v>
                </c:pt>
                <c:pt idx="5">
                  <c:v>3005</c:v>
                </c:pt>
                <c:pt idx="6">
                  <c:v>3006</c:v>
                </c:pt>
                <c:pt idx="7">
                  <c:v>3007</c:v>
                </c:pt>
                <c:pt idx="8">
                  <c:v>3008</c:v>
                </c:pt>
                <c:pt idx="9">
                  <c:v>3009</c:v>
                </c:pt>
                <c:pt idx="10">
                  <c:v>3010</c:v>
                </c:pt>
                <c:pt idx="11">
                  <c:v>3011</c:v>
                </c:pt>
                <c:pt idx="12">
                  <c:v>3012</c:v>
                </c:pt>
                <c:pt idx="13">
                  <c:v>3013</c:v>
                </c:pt>
                <c:pt idx="14">
                  <c:v>3014</c:v>
                </c:pt>
                <c:pt idx="15">
                  <c:v>3015</c:v>
                </c:pt>
                <c:pt idx="16">
                  <c:v>3016</c:v>
                </c:pt>
                <c:pt idx="17">
                  <c:v>3017</c:v>
                </c:pt>
                <c:pt idx="18">
                  <c:v>3018</c:v>
                </c:pt>
                <c:pt idx="19">
                  <c:v>3019</c:v>
                </c:pt>
                <c:pt idx="20">
                  <c:v>3020</c:v>
                </c:pt>
                <c:pt idx="21">
                  <c:v>3021</c:v>
                </c:pt>
                <c:pt idx="22">
                  <c:v>3022</c:v>
                </c:pt>
                <c:pt idx="23">
                  <c:v>3023</c:v>
                </c:pt>
                <c:pt idx="24">
                  <c:v>3024</c:v>
                </c:pt>
                <c:pt idx="25">
                  <c:v>3025</c:v>
                </c:pt>
                <c:pt idx="26">
                  <c:v>3026</c:v>
                </c:pt>
                <c:pt idx="27">
                  <c:v>3027</c:v>
                </c:pt>
                <c:pt idx="28">
                  <c:v>3028</c:v>
                </c:pt>
                <c:pt idx="29">
                  <c:v>3029</c:v>
                </c:pt>
                <c:pt idx="30">
                  <c:v>3030</c:v>
                </c:pt>
                <c:pt idx="31">
                  <c:v>3031</c:v>
                </c:pt>
                <c:pt idx="32">
                  <c:v>3032</c:v>
                </c:pt>
                <c:pt idx="33">
                  <c:v>3033</c:v>
                </c:pt>
                <c:pt idx="34">
                  <c:v>3034</c:v>
                </c:pt>
                <c:pt idx="35">
                  <c:v>3035</c:v>
                </c:pt>
                <c:pt idx="36">
                  <c:v>3036</c:v>
                </c:pt>
                <c:pt idx="37">
                  <c:v>3037</c:v>
                </c:pt>
                <c:pt idx="38">
                  <c:v>3038</c:v>
                </c:pt>
                <c:pt idx="39">
                  <c:v>3039</c:v>
                </c:pt>
                <c:pt idx="40">
                  <c:v>3040</c:v>
                </c:pt>
                <c:pt idx="41">
                  <c:v>3041</c:v>
                </c:pt>
                <c:pt idx="42">
                  <c:v>3042</c:v>
                </c:pt>
                <c:pt idx="43">
                  <c:v>3043</c:v>
                </c:pt>
                <c:pt idx="44">
                  <c:v>3044</c:v>
                </c:pt>
                <c:pt idx="45">
                  <c:v>3045</c:v>
                </c:pt>
                <c:pt idx="46">
                  <c:v>3046</c:v>
                </c:pt>
                <c:pt idx="47">
                  <c:v>3047</c:v>
                </c:pt>
                <c:pt idx="48">
                  <c:v>3048</c:v>
                </c:pt>
                <c:pt idx="49">
                  <c:v>3049</c:v>
                </c:pt>
                <c:pt idx="50">
                  <c:v>3050</c:v>
                </c:pt>
                <c:pt idx="51">
                  <c:v>3051</c:v>
                </c:pt>
                <c:pt idx="52">
                  <c:v>3052</c:v>
                </c:pt>
                <c:pt idx="53">
                  <c:v>3053</c:v>
                </c:pt>
                <c:pt idx="54">
                  <c:v>3054</c:v>
                </c:pt>
                <c:pt idx="55">
                  <c:v>3055</c:v>
                </c:pt>
                <c:pt idx="56">
                  <c:v>3056</c:v>
                </c:pt>
                <c:pt idx="57">
                  <c:v>3057</c:v>
                </c:pt>
                <c:pt idx="58">
                  <c:v>3058</c:v>
                </c:pt>
                <c:pt idx="59">
                  <c:v>3059</c:v>
                </c:pt>
                <c:pt idx="60">
                  <c:v>3060</c:v>
                </c:pt>
                <c:pt idx="61">
                  <c:v>3061</c:v>
                </c:pt>
                <c:pt idx="62">
                  <c:v>3062</c:v>
                </c:pt>
                <c:pt idx="63">
                  <c:v>3063</c:v>
                </c:pt>
                <c:pt idx="64">
                  <c:v>3064</c:v>
                </c:pt>
                <c:pt idx="65">
                  <c:v>3065</c:v>
                </c:pt>
                <c:pt idx="66">
                  <c:v>3066</c:v>
                </c:pt>
                <c:pt idx="67">
                  <c:v>3067</c:v>
                </c:pt>
                <c:pt idx="68">
                  <c:v>3068</c:v>
                </c:pt>
                <c:pt idx="69">
                  <c:v>3069</c:v>
                </c:pt>
                <c:pt idx="70">
                  <c:v>3070</c:v>
                </c:pt>
                <c:pt idx="71">
                  <c:v>3071</c:v>
                </c:pt>
                <c:pt idx="72">
                  <c:v>3072</c:v>
                </c:pt>
                <c:pt idx="73">
                  <c:v>3073</c:v>
                </c:pt>
                <c:pt idx="74">
                  <c:v>3074</c:v>
                </c:pt>
                <c:pt idx="75">
                  <c:v>3075</c:v>
                </c:pt>
                <c:pt idx="76">
                  <c:v>3076</c:v>
                </c:pt>
                <c:pt idx="77">
                  <c:v>3077</c:v>
                </c:pt>
                <c:pt idx="78">
                  <c:v>3078</c:v>
                </c:pt>
                <c:pt idx="79">
                  <c:v>3079</c:v>
                </c:pt>
                <c:pt idx="80">
                  <c:v>3080</c:v>
                </c:pt>
                <c:pt idx="81">
                  <c:v>3081</c:v>
                </c:pt>
                <c:pt idx="82">
                  <c:v>3082</c:v>
                </c:pt>
                <c:pt idx="83">
                  <c:v>3083</c:v>
                </c:pt>
                <c:pt idx="84">
                  <c:v>3084</c:v>
                </c:pt>
                <c:pt idx="85">
                  <c:v>3085</c:v>
                </c:pt>
                <c:pt idx="86">
                  <c:v>3086</c:v>
                </c:pt>
                <c:pt idx="87">
                  <c:v>3087</c:v>
                </c:pt>
                <c:pt idx="88">
                  <c:v>3088</c:v>
                </c:pt>
                <c:pt idx="89">
                  <c:v>3089</c:v>
                </c:pt>
                <c:pt idx="90">
                  <c:v>3090</c:v>
                </c:pt>
                <c:pt idx="91">
                  <c:v>3091</c:v>
                </c:pt>
                <c:pt idx="92">
                  <c:v>3092</c:v>
                </c:pt>
                <c:pt idx="93">
                  <c:v>3093</c:v>
                </c:pt>
                <c:pt idx="94">
                  <c:v>3094</c:v>
                </c:pt>
                <c:pt idx="95">
                  <c:v>3095</c:v>
                </c:pt>
                <c:pt idx="96">
                  <c:v>3096</c:v>
                </c:pt>
                <c:pt idx="97">
                  <c:v>3097</c:v>
                </c:pt>
                <c:pt idx="98">
                  <c:v>3098</c:v>
                </c:pt>
                <c:pt idx="99">
                  <c:v>3099</c:v>
                </c:pt>
                <c:pt idx="100">
                  <c:v>3100</c:v>
                </c:pt>
                <c:pt idx="101">
                  <c:v>3101</c:v>
                </c:pt>
                <c:pt idx="102">
                  <c:v>3102</c:v>
                </c:pt>
                <c:pt idx="103">
                  <c:v>3103</c:v>
                </c:pt>
                <c:pt idx="104">
                  <c:v>3104</c:v>
                </c:pt>
                <c:pt idx="105">
                  <c:v>3105</c:v>
                </c:pt>
                <c:pt idx="106">
                  <c:v>3106</c:v>
                </c:pt>
                <c:pt idx="107">
                  <c:v>3107</c:v>
                </c:pt>
                <c:pt idx="108">
                  <c:v>3108</c:v>
                </c:pt>
                <c:pt idx="109">
                  <c:v>3109</c:v>
                </c:pt>
                <c:pt idx="110">
                  <c:v>3110</c:v>
                </c:pt>
                <c:pt idx="111">
                  <c:v>3111</c:v>
                </c:pt>
                <c:pt idx="112">
                  <c:v>3112</c:v>
                </c:pt>
                <c:pt idx="113">
                  <c:v>3113</c:v>
                </c:pt>
                <c:pt idx="114">
                  <c:v>3114</c:v>
                </c:pt>
                <c:pt idx="115">
                  <c:v>3115</c:v>
                </c:pt>
                <c:pt idx="116">
                  <c:v>3116</c:v>
                </c:pt>
                <c:pt idx="117">
                  <c:v>3117</c:v>
                </c:pt>
                <c:pt idx="118">
                  <c:v>3118</c:v>
                </c:pt>
                <c:pt idx="119">
                  <c:v>3119</c:v>
                </c:pt>
                <c:pt idx="120">
                  <c:v>3120</c:v>
                </c:pt>
                <c:pt idx="121">
                  <c:v>3121</c:v>
                </c:pt>
                <c:pt idx="122">
                  <c:v>3122</c:v>
                </c:pt>
                <c:pt idx="123">
                  <c:v>3123</c:v>
                </c:pt>
                <c:pt idx="124">
                  <c:v>3124</c:v>
                </c:pt>
                <c:pt idx="125">
                  <c:v>3125</c:v>
                </c:pt>
                <c:pt idx="126">
                  <c:v>3126</c:v>
                </c:pt>
                <c:pt idx="127">
                  <c:v>3127</c:v>
                </c:pt>
                <c:pt idx="128">
                  <c:v>3128</c:v>
                </c:pt>
                <c:pt idx="129">
                  <c:v>3129</c:v>
                </c:pt>
                <c:pt idx="130">
                  <c:v>3130</c:v>
                </c:pt>
                <c:pt idx="131">
                  <c:v>3131</c:v>
                </c:pt>
                <c:pt idx="132">
                  <c:v>3132</c:v>
                </c:pt>
                <c:pt idx="133">
                  <c:v>3133</c:v>
                </c:pt>
                <c:pt idx="134">
                  <c:v>3134</c:v>
                </c:pt>
                <c:pt idx="135">
                  <c:v>3135</c:v>
                </c:pt>
                <c:pt idx="136">
                  <c:v>3136</c:v>
                </c:pt>
                <c:pt idx="137">
                  <c:v>3137</c:v>
                </c:pt>
                <c:pt idx="138">
                  <c:v>3138</c:v>
                </c:pt>
                <c:pt idx="139">
                  <c:v>3139</c:v>
                </c:pt>
                <c:pt idx="140">
                  <c:v>3140</c:v>
                </c:pt>
                <c:pt idx="141">
                  <c:v>3141</c:v>
                </c:pt>
                <c:pt idx="142">
                  <c:v>3142</c:v>
                </c:pt>
                <c:pt idx="143">
                  <c:v>3143</c:v>
                </c:pt>
                <c:pt idx="144">
                  <c:v>3144</c:v>
                </c:pt>
                <c:pt idx="145">
                  <c:v>3145</c:v>
                </c:pt>
                <c:pt idx="146">
                  <c:v>3146</c:v>
                </c:pt>
                <c:pt idx="147">
                  <c:v>3147</c:v>
                </c:pt>
                <c:pt idx="148">
                  <c:v>3148</c:v>
                </c:pt>
                <c:pt idx="149">
                  <c:v>3149</c:v>
                </c:pt>
                <c:pt idx="150">
                  <c:v>3150</c:v>
                </c:pt>
                <c:pt idx="151">
                  <c:v>3151</c:v>
                </c:pt>
                <c:pt idx="152">
                  <c:v>3152</c:v>
                </c:pt>
                <c:pt idx="153">
                  <c:v>3153</c:v>
                </c:pt>
                <c:pt idx="154">
                  <c:v>3154</c:v>
                </c:pt>
                <c:pt idx="155">
                  <c:v>3155</c:v>
                </c:pt>
                <c:pt idx="156">
                  <c:v>3156</c:v>
                </c:pt>
                <c:pt idx="157">
                  <c:v>3157</c:v>
                </c:pt>
                <c:pt idx="158">
                  <c:v>3158</c:v>
                </c:pt>
                <c:pt idx="159">
                  <c:v>3159</c:v>
                </c:pt>
                <c:pt idx="160">
                  <c:v>3160</c:v>
                </c:pt>
                <c:pt idx="161">
                  <c:v>3161</c:v>
                </c:pt>
                <c:pt idx="162">
                  <c:v>3162</c:v>
                </c:pt>
                <c:pt idx="163">
                  <c:v>3163</c:v>
                </c:pt>
                <c:pt idx="164">
                  <c:v>3164</c:v>
                </c:pt>
                <c:pt idx="165">
                  <c:v>3165</c:v>
                </c:pt>
                <c:pt idx="166">
                  <c:v>3166</c:v>
                </c:pt>
                <c:pt idx="167">
                  <c:v>3167</c:v>
                </c:pt>
                <c:pt idx="168">
                  <c:v>3168</c:v>
                </c:pt>
                <c:pt idx="169">
                  <c:v>3169</c:v>
                </c:pt>
                <c:pt idx="170">
                  <c:v>3170</c:v>
                </c:pt>
                <c:pt idx="171">
                  <c:v>3171</c:v>
                </c:pt>
                <c:pt idx="172">
                  <c:v>3172</c:v>
                </c:pt>
                <c:pt idx="173">
                  <c:v>3173</c:v>
                </c:pt>
                <c:pt idx="174">
                  <c:v>3174</c:v>
                </c:pt>
                <c:pt idx="175">
                  <c:v>3175</c:v>
                </c:pt>
                <c:pt idx="176">
                  <c:v>3176</c:v>
                </c:pt>
                <c:pt idx="177">
                  <c:v>3177</c:v>
                </c:pt>
                <c:pt idx="178">
                  <c:v>3178</c:v>
                </c:pt>
                <c:pt idx="179">
                  <c:v>3179</c:v>
                </c:pt>
                <c:pt idx="180">
                  <c:v>3180</c:v>
                </c:pt>
                <c:pt idx="181">
                  <c:v>3181</c:v>
                </c:pt>
                <c:pt idx="182">
                  <c:v>3182</c:v>
                </c:pt>
                <c:pt idx="183">
                  <c:v>3183</c:v>
                </c:pt>
                <c:pt idx="184">
                  <c:v>3184</c:v>
                </c:pt>
                <c:pt idx="185">
                  <c:v>3185</c:v>
                </c:pt>
                <c:pt idx="186">
                  <c:v>3186</c:v>
                </c:pt>
                <c:pt idx="187">
                  <c:v>3187</c:v>
                </c:pt>
                <c:pt idx="188">
                  <c:v>3188</c:v>
                </c:pt>
                <c:pt idx="189">
                  <c:v>3189</c:v>
                </c:pt>
                <c:pt idx="190">
                  <c:v>3190</c:v>
                </c:pt>
                <c:pt idx="191">
                  <c:v>3191</c:v>
                </c:pt>
                <c:pt idx="192">
                  <c:v>3192</c:v>
                </c:pt>
                <c:pt idx="193">
                  <c:v>3193</c:v>
                </c:pt>
                <c:pt idx="194">
                  <c:v>3194</c:v>
                </c:pt>
                <c:pt idx="195">
                  <c:v>3195</c:v>
                </c:pt>
                <c:pt idx="196">
                  <c:v>3196</c:v>
                </c:pt>
                <c:pt idx="197">
                  <c:v>3197</c:v>
                </c:pt>
                <c:pt idx="198">
                  <c:v>3198</c:v>
                </c:pt>
                <c:pt idx="199">
                  <c:v>3199</c:v>
                </c:pt>
                <c:pt idx="200">
                  <c:v>3200</c:v>
                </c:pt>
                <c:pt idx="201">
                  <c:v>3201</c:v>
                </c:pt>
                <c:pt idx="202">
                  <c:v>3202</c:v>
                </c:pt>
                <c:pt idx="203">
                  <c:v>3203</c:v>
                </c:pt>
                <c:pt idx="204">
                  <c:v>3204</c:v>
                </c:pt>
                <c:pt idx="205">
                  <c:v>3205</c:v>
                </c:pt>
                <c:pt idx="206">
                  <c:v>3206</c:v>
                </c:pt>
                <c:pt idx="207">
                  <c:v>3207</c:v>
                </c:pt>
                <c:pt idx="208">
                  <c:v>3208</c:v>
                </c:pt>
                <c:pt idx="209">
                  <c:v>3209</c:v>
                </c:pt>
                <c:pt idx="210">
                  <c:v>3210</c:v>
                </c:pt>
                <c:pt idx="211">
                  <c:v>3211</c:v>
                </c:pt>
                <c:pt idx="212">
                  <c:v>3212</c:v>
                </c:pt>
                <c:pt idx="213">
                  <c:v>3213</c:v>
                </c:pt>
                <c:pt idx="214">
                  <c:v>3214</c:v>
                </c:pt>
                <c:pt idx="215">
                  <c:v>3215</c:v>
                </c:pt>
                <c:pt idx="216">
                  <c:v>3216</c:v>
                </c:pt>
                <c:pt idx="217">
                  <c:v>3217</c:v>
                </c:pt>
                <c:pt idx="218">
                  <c:v>3218</c:v>
                </c:pt>
                <c:pt idx="219">
                  <c:v>3219</c:v>
                </c:pt>
                <c:pt idx="220">
                  <c:v>3220</c:v>
                </c:pt>
                <c:pt idx="221">
                  <c:v>3221</c:v>
                </c:pt>
                <c:pt idx="222">
                  <c:v>3222</c:v>
                </c:pt>
                <c:pt idx="223">
                  <c:v>3223</c:v>
                </c:pt>
                <c:pt idx="224">
                  <c:v>3224</c:v>
                </c:pt>
                <c:pt idx="225">
                  <c:v>3225</c:v>
                </c:pt>
                <c:pt idx="226">
                  <c:v>3226</c:v>
                </c:pt>
                <c:pt idx="227">
                  <c:v>3227</c:v>
                </c:pt>
                <c:pt idx="228">
                  <c:v>3228</c:v>
                </c:pt>
                <c:pt idx="229">
                  <c:v>3229</c:v>
                </c:pt>
                <c:pt idx="230">
                  <c:v>3230</c:v>
                </c:pt>
                <c:pt idx="231">
                  <c:v>3231</c:v>
                </c:pt>
                <c:pt idx="232">
                  <c:v>3232</c:v>
                </c:pt>
                <c:pt idx="233">
                  <c:v>3233</c:v>
                </c:pt>
                <c:pt idx="234">
                  <c:v>3234</c:v>
                </c:pt>
                <c:pt idx="235">
                  <c:v>3235</c:v>
                </c:pt>
                <c:pt idx="236">
                  <c:v>3236</c:v>
                </c:pt>
                <c:pt idx="237">
                  <c:v>3237</c:v>
                </c:pt>
                <c:pt idx="238">
                  <c:v>3238</c:v>
                </c:pt>
                <c:pt idx="239">
                  <c:v>3239</c:v>
                </c:pt>
                <c:pt idx="240">
                  <c:v>3240</c:v>
                </c:pt>
                <c:pt idx="241">
                  <c:v>3241</c:v>
                </c:pt>
                <c:pt idx="242">
                  <c:v>3242</c:v>
                </c:pt>
                <c:pt idx="243">
                  <c:v>3243</c:v>
                </c:pt>
                <c:pt idx="244">
                  <c:v>3244</c:v>
                </c:pt>
                <c:pt idx="245">
                  <c:v>3245</c:v>
                </c:pt>
                <c:pt idx="246">
                  <c:v>3246</c:v>
                </c:pt>
                <c:pt idx="247">
                  <c:v>3247</c:v>
                </c:pt>
                <c:pt idx="248">
                  <c:v>3248</c:v>
                </c:pt>
                <c:pt idx="249">
                  <c:v>3249</c:v>
                </c:pt>
                <c:pt idx="250">
                  <c:v>3250</c:v>
                </c:pt>
                <c:pt idx="251">
                  <c:v>3251</c:v>
                </c:pt>
                <c:pt idx="252">
                  <c:v>3252</c:v>
                </c:pt>
                <c:pt idx="253">
                  <c:v>3253</c:v>
                </c:pt>
                <c:pt idx="254">
                  <c:v>3254</c:v>
                </c:pt>
                <c:pt idx="255">
                  <c:v>3255</c:v>
                </c:pt>
                <c:pt idx="256">
                  <c:v>3256</c:v>
                </c:pt>
                <c:pt idx="257">
                  <c:v>3257</c:v>
                </c:pt>
                <c:pt idx="258">
                  <c:v>3258</c:v>
                </c:pt>
                <c:pt idx="259">
                  <c:v>3259</c:v>
                </c:pt>
                <c:pt idx="260">
                  <c:v>3260</c:v>
                </c:pt>
                <c:pt idx="261">
                  <c:v>3261</c:v>
                </c:pt>
                <c:pt idx="262">
                  <c:v>3262</c:v>
                </c:pt>
                <c:pt idx="263">
                  <c:v>3263</c:v>
                </c:pt>
                <c:pt idx="264">
                  <c:v>3264</c:v>
                </c:pt>
                <c:pt idx="265">
                  <c:v>3265</c:v>
                </c:pt>
                <c:pt idx="266">
                  <c:v>3266</c:v>
                </c:pt>
                <c:pt idx="267">
                  <c:v>3267</c:v>
                </c:pt>
                <c:pt idx="268">
                  <c:v>3268</c:v>
                </c:pt>
                <c:pt idx="269">
                  <c:v>3269</c:v>
                </c:pt>
                <c:pt idx="270">
                  <c:v>3270</c:v>
                </c:pt>
                <c:pt idx="271">
                  <c:v>3271</c:v>
                </c:pt>
                <c:pt idx="272">
                  <c:v>3272</c:v>
                </c:pt>
                <c:pt idx="273">
                  <c:v>3273</c:v>
                </c:pt>
                <c:pt idx="274">
                  <c:v>3274</c:v>
                </c:pt>
                <c:pt idx="275">
                  <c:v>3275</c:v>
                </c:pt>
                <c:pt idx="276">
                  <c:v>3276</c:v>
                </c:pt>
                <c:pt idx="277">
                  <c:v>3277</c:v>
                </c:pt>
                <c:pt idx="278">
                  <c:v>3278</c:v>
                </c:pt>
                <c:pt idx="279">
                  <c:v>3279</c:v>
                </c:pt>
                <c:pt idx="280">
                  <c:v>3280</c:v>
                </c:pt>
                <c:pt idx="281">
                  <c:v>3281</c:v>
                </c:pt>
                <c:pt idx="282">
                  <c:v>3282</c:v>
                </c:pt>
                <c:pt idx="283">
                  <c:v>3283</c:v>
                </c:pt>
                <c:pt idx="284">
                  <c:v>3284</c:v>
                </c:pt>
                <c:pt idx="285">
                  <c:v>3285</c:v>
                </c:pt>
                <c:pt idx="286">
                  <c:v>3286</c:v>
                </c:pt>
                <c:pt idx="287">
                  <c:v>3287</c:v>
                </c:pt>
                <c:pt idx="288">
                  <c:v>3288</c:v>
                </c:pt>
                <c:pt idx="289">
                  <c:v>3289</c:v>
                </c:pt>
                <c:pt idx="290">
                  <c:v>3290</c:v>
                </c:pt>
                <c:pt idx="291">
                  <c:v>3291</c:v>
                </c:pt>
                <c:pt idx="292">
                  <c:v>3292</c:v>
                </c:pt>
                <c:pt idx="293">
                  <c:v>3293</c:v>
                </c:pt>
                <c:pt idx="294">
                  <c:v>3294</c:v>
                </c:pt>
                <c:pt idx="295">
                  <c:v>3295</c:v>
                </c:pt>
                <c:pt idx="296">
                  <c:v>3296</c:v>
                </c:pt>
                <c:pt idx="297">
                  <c:v>3297</c:v>
                </c:pt>
                <c:pt idx="298">
                  <c:v>3298</c:v>
                </c:pt>
                <c:pt idx="299">
                  <c:v>3299</c:v>
                </c:pt>
                <c:pt idx="300">
                  <c:v>3300</c:v>
                </c:pt>
                <c:pt idx="301">
                  <c:v>3301</c:v>
                </c:pt>
                <c:pt idx="302">
                  <c:v>3302</c:v>
                </c:pt>
                <c:pt idx="303">
                  <c:v>3303</c:v>
                </c:pt>
                <c:pt idx="304">
                  <c:v>3304</c:v>
                </c:pt>
                <c:pt idx="305">
                  <c:v>3305</c:v>
                </c:pt>
                <c:pt idx="306">
                  <c:v>3306</c:v>
                </c:pt>
                <c:pt idx="307">
                  <c:v>3307</c:v>
                </c:pt>
                <c:pt idx="308">
                  <c:v>3308</c:v>
                </c:pt>
                <c:pt idx="309">
                  <c:v>3309</c:v>
                </c:pt>
                <c:pt idx="310">
                  <c:v>3310</c:v>
                </c:pt>
                <c:pt idx="311">
                  <c:v>3311</c:v>
                </c:pt>
                <c:pt idx="312">
                  <c:v>3312</c:v>
                </c:pt>
                <c:pt idx="313">
                  <c:v>3313</c:v>
                </c:pt>
                <c:pt idx="314">
                  <c:v>3314</c:v>
                </c:pt>
                <c:pt idx="315">
                  <c:v>3315</c:v>
                </c:pt>
                <c:pt idx="316">
                  <c:v>3316</c:v>
                </c:pt>
                <c:pt idx="317">
                  <c:v>3317</c:v>
                </c:pt>
                <c:pt idx="318">
                  <c:v>3318</c:v>
                </c:pt>
                <c:pt idx="319">
                  <c:v>3319</c:v>
                </c:pt>
                <c:pt idx="320">
                  <c:v>3320</c:v>
                </c:pt>
                <c:pt idx="321">
                  <c:v>3321</c:v>
                </c:pt>
                <c:pt idx="322">
                  <c:v>3322</c:v>
                </c:pt>
                <c:pt idx="323">
                  <c:v>3323</c:v>
                </c:pt>
                <c:pt idx="324">
                  <c:v>3324</c:v>
                </c:pt>
                <c:pt idx="325">
                  <c:v>3325</c:v>
                </c:pt>
                <c:pt idx="326">
                  <c:v>3326</c:v>
                </c:pt>
                <c:pt idx="327">
                  <c:v>3327</c:v>
                </c:pt>
                <c:pt idx="328">
                  <c:v>3328</c:v>
                </c:pt>
                <c:pt idx="329">
                  <c:v>3329</c:v>
                </c:pt>
                <c:pt idx="330">
                  <c:v>3330</c:v>
                </c:pt>
                <c:pt idx="331">
                  <c:v>3331</c:v>
                </c:pt>
                <c:pt idx="332">
                  <c:v>3332</c:v>
                </c:pt>
                <c:pt idx="333">
                  <c:v>3333</c:v>
                </c:pt>
                <c:pt idx="334">
                  <c:v>3334</c:v>
                </c:pt>
                <c:pt idx="335">
                  <c:v>3335</c:v>
                </c:pt>
                <c:pt idx="336">
                  <c:v>3336</c:v>
                </c:pt>
                <c:pt idx="337">
                  <c:v>3337</c:v>
                </c:pt>
                <c:pt idx="338">
                  <c:v>3338</c:v>
                </c:pt>
                <c:pt idx="339">
                  <c:v>3339</c:v>
                </c:pt>
                <c:pt idx="340">
                  <c:v>3340</c:v>
                </c:pt>
                <c:pt idx="341">
                  <c:v>3341</c:v>
                </c:pt>
                <c:pt idx="342">
                  <c:v>3342</c:v>
                </c:pt>
                <c:pt idx="343">
                  <c:v>3343</c:v>
                </c:pt>
                <c:pt idx="344">
                  <c:v>3344</c:v>
                </c:pt>
                <c:pt idx="345">
                  <c:v>3345</c:v>
                </c:pt>
                <c:pt idx="346">
                  <c:v>3346</c:v>
                </c:pt>
                <c:pt idx="347">
                  <c:v>3347</c:v>
                </c:pt>
                <c:pt idx="348">
                  <c:v>3348</c:v>
                </c:pt>
                <c:pt idx="349">
                  <c:v>3349</c:v>
                </c:pt>
                <c:pt idx="350">
                  <c:v>3350</c:v>
                </c:pt>
                <c:pt idx="351">
                  <c:v>3351</c:v>
                </c:pt>
                <c:pt idx="352">
                  <c:v>3352</c:v>
                </c:pt>
                <c:pt idx="353">
                  <c:v>3353</c:v>
                </c:pt>
                <c:pt idx="354">
                  <c:v>3354</c:v>
                </c:pt>
                <c:pt idx="355">
                  <c:v>3355</c:v>
                </c:pt>
                <c:pt idx="356">
                  <c:v>3356</c:v>
                </c:pt>
                <c:pt idx="357">
                  <c:v>3357</c:v>
                </c:pt>
                <c:pt idx="358">
                  <c:v>3358</c:v>
                </c:pt>
                <c:pt idx="359">
                  <c:v>3359</c:v>
                </c:pt>
                <c:pt idx="360">
                  <c:v>3360</c:v>
                </c:pt>
                <c:pt idx="361">
                  <c:v>3361</c:v>
                </c:pt>
                <c:pt idx="362">
                  <c:v>3362</c:v>
                </c:pt>
                <c:pt idx="363">
                  <c:v>3363</c:v>
                </c:pt>
                <c:pt idx="364">
                  <c:v>3364</c:v>
                </c:pt>
                <c:pt idx="365">
                  <c:v>3365</c:v>
                </c:pt>
                <c:pt idx="366">
                  <c:v>3366</c:v>
                </c:pt>
                <c:pt idx="367">
                  <c:v>3367</c:v>
                </c:pt>
                <c:pt idx="368">
                  <c:v>3368</c:v>
                </c:pt>
                <c:pt idx="369">
                  <c:v>3369</c:v>
                </c:pt>
                <c:pt idx="370">
                  <c:v>3370</c:v>
                </c:pt>
                <c:pt idx="371">
                  <c:v>3371</c:v>
                </c:pt>
                <c:pt idx="372">
                  <c:v>3372</c:v>
                </c:pt>
                <c:pt idx="373">
                  <c:v>3373</c:v>
                </c:pt>
                <c:pt idx="374">
                  <c:v>3374</c:v>
                </c:pt>
                <c:pt idx="375">
                  <c:v>3375</c:v>
                </c:pt>
                <c:pt idx="376">
                  <c:v>3376</c:v>
                </c:pt>
                <c:pt idx="377">
                  <c:v>3377</c:v>
                </c:pt>
                <c:pt idx="378">
                  <c:v>3378</c:v>
                </c:pt>
                <c:pt idx="379">
                  <c:v>3379</c:v>
                </c:pt>
                <c:pt idx="380">
                  <c:v>3380</c:v>
                </c:pt>
                <c:pt idx="381">
                  <c:v>3381</c:v>
                </c:pt>
                <c:pt idx="382">
                  <c:v>3382</c:v>
                </c:pt>
                <c:pt idx="383">
                  <c:v>3383</c:v>
                </c:pt>
                <c:pt idx="384">
                  <c:v>3384</c:v>
                </c:pt>
                <c:pt idx="385">
                  <c:v>3385</c:v>
                </c:pt>
                <c:pt idx="386">
                  <c:v>3386</c:v>
                </c:pt>
                <c:pt idx="387">
                  <c:v>3387</c:v>
                </c:pt>
                <c:pt idx="388">
                  <c:v>3388</c:v>
                </c:pt>
                <c:pt idx="389">
                  <c:v>3389</c:v>
                </c:pt>
                <c:pt idx="390">
                  <c:v>3390</c:v>
                </c:pt>
                <c:pt idx="391">
                  <c:v>3391</c:v>
                </c:pt>
                <c:pt idx="392">
                  <c:v>3392</c:v>
                </c:pt>
                <c:pt idx="393">
                  <c:v>3393</c:v>
                </c:pt>
                <c:pt idx="394">
                  <c:v>3394</c:v>
                </c:pt>
                <c:pt idx="395">
                  <c:v>3395</c:v>
                </c:pt>
                <c:pt idx="396">
                  <c:v>3396</c:v>
                </c:pt>
                <c:pt idx="397">
                  <c:v>3397</c:v>
                </c:pt>
                <c:pt idx="398">
                  <c:v>3398</c:v>
                </c:pt>
                <c:pt idx="399">
                  <c:v>3399</c:v>
                </c:pt>
                <c:pt idx="400">
                  <c:v>3400</c:v>
                </c:pt>
                <c:pt idx="401">
                  <c:v>3401</c:v>
                </c:pt>
                <c:pt idx="402">
                  <c:v>3402</c:v>
                </c:pt>
                <c:pt idx="403">
                  <c:v>3403</c:v>
                </c:pt>
                <c:pt idx="404">
                  <c:v>3404</c:v>
                </c:pt>
                <c:pt idx="405">
                  <c:v>3405</c:v>
                </c:pt>
                <c:pt idx="406">
                  <c:v>3406</c:v>
                </c:pt>
                <c:pt idx="407">
                  <c:v>3407</c:v>
                </c:pt>
                <c:pt idx="408">
                  <c:v>3408</c:v>
                </c:pt>
                <c:pt idx="409">
                  <c:v>3409</c:v>
                </c:pt>
                <c:pt idx="410">
                  <c:v>3410</c:v>
                </c:pt>
                <c:pt idx="411">
                  <c:v>3411</c:v>
                </c:pt>
                <c:pt idx="412">
                  <c:v>3412</c:v>
                </c:pt>
                <c:pt idx="413">
                  <c:v>3413</c:v>
                </c:pt>
                <c:pt idx="414">
                  <c:v>3414</c:v>
                </c:pt>
                <c:pt idx="415">
                  <c:v>3415</c:v>
                </c:pt>
                <c:pt idx="416">
                  <c:v>3416</c:v>
                </c:pt>
                <c:pt idx="417">
                  <c:v>3417</c:v>
                </c:pt>
                <c:pt idx="418">
                  <c:v>3418</c:v>
                </c:pt>
                <c:pt idx="419">
                  <c:v>3419</c:v>
                </c:pt>
                <c:pt idx="420">
                  <c:v>3420</c:v>
                </c:pt>
                <c:pt idx="421">
                  <c:v>3421</c:v>
                </c:pt>
                <c:pt idx="422">
                  <c:v>3422</c:v>
                </c:pt>
                <c:pt idx="423">
                  <c:v>3423</c:v>
                </c:pt>
                <c:pt idx="424">
                  <c:v>3424</c:v>
                </c:pt>
                <c:pt idx="425">
                  <c:v>3425</c:v>
                </c:pt>
                <c:pt idx="426">
                  <c:v>3426</c:v>
                </c:pt>
                <c:pt idx="427">
                  <c:v>3427</c:v>
                </c:pt>
                <c:pt idx="428">
                  <c:v>3428</c:v>
                </c:pt>
                <c:pt idx="429">
                  <c:v>3429</c:v>
                </c:pt>
                <c:pt idx="430">
                  <c:v>3430</c:v>
                </c:pt>
                <c:pt idx="431">
                  <c:v>3431</c:v>
                </c:pt>
                <c:pt idx="432">
                  <c:v>3432</c:v>
                </c:pt>
                <c:pt idx="433">
                  <c:v>3433</c:v>
                </c:pt>
                <c:pt idx="434">
                  <c:v>3434</c:v>
                </c:pt>
                <c:pt idx="435">
                  <c:v>3435</c:v>
                </c:pt>
                <c:pt idx="436">
                  <c:v>3436</c:v>
                </c:pt>
                <c:pt idx="437">
                  <c:v>3437</c:v>
                </c:pt>
                <c:pt idx="438">
                  <c:v>3438</c:v>
                </c:pt>
                <c:pt idx="439">
                  <c:v>3439</c:v>
                </c:pt>
                <c:pt idx="440">
                  <c:v>3440</c:v>
                </c:pt>
                <c:pt idx="441">
                  <c:v>3441</c:v>
                </c:pt>
                <c:pt idx="442">
                  <c:v>3442</c:v>
                </c:pt>
                <c:pt idx="443">
                  <c:v>3443</c:v>
                </c:pt>
                <c:pt idx="444">
                  <c:v>3444</c:v>
                </c:pt>
                <c:pt idx="445">
                  <c:v>3445</c:v>
                </c:pt>
                <c:pt idx="446">
                  <c:v>3446</c:v>
                </c:pt>
                <c:pt idx="447">
                  <c:v>3447</c:v>
                </c:pt>
                <c:pt idx="448">
                  <c:v>3448</c:v>
                </c:pt>
                <c:pt idx="449">
                  <c:v>3449</c:v>
                </c:pt>
                <c:pt idx="450">
                  <c:v>3450</c:v>
                </c:pt>
                <c:pt idx="451">
                  <c:v>3451</c:v>
                </c:pt>
                <c:pt idx="452">
                  <c:v>3452</c:v>
                </c:pt>
                <c:pt idx="453">
                  <c:v>3453</c:v>
                </c:pt>
                <c:pt idx="454">
                  <c:v>3454</c:v>
                </c:pt>
                <c:pt idx="455">
                  <c:v>3455</c:v>
                </c:pt>
                <c:pt idx="456">
                  <c:v>3456</c:v>
                </c:pt>
                <c:pt idx="457">
                  <c:v>3457</c:v>
                </c:pt>
                <c:pt idx="458">
                  <c:v>3458</c:v>
                </c:pt>
                <c:pt idx="459">
                  <c:v>3459</c:v>
                </c:pt>
                <c:pt idx="460">
                  <c:v>3460</c:v>
                </c:pt>
                <c:pt idx="461">
                  <c:v>3461</c:v>
                </c:pt>
                <c:pt idx="462">
                  <c:v>3462</c:v>
                </c:pt>
                <c:pt idx="463">
                  <c:v>3463</c:v>
                </c:pt>
                <c:pt idx="464">
                  <c:v>3464</c:v>
                </c:pt>
                <c:pt idx="465">
                  <c:v>3465</c:v>
                </c:pt>
                <c:pt idx="466">
                  <c:v>3466</c:v>
                </c:pt>
                <c:pt idx="467">
                  <c:v>3467</c:v>
                </c:pt>
                <c:pt idx="468">
                  <c:v>3468</c:v>
                </c:pt>
                <c:pt idx="469">
                  <c:v>3469</c:v>
                </c:pt>
                <c:pt idx="470">
                  <c:v>3470</c:v>
                </c:pt>
                <c:pt idx="471">
                  <c:v>3471</c:v>
                </c:pt>
                <c:pt idx="472">
                  <c:v>3472</c:v>
                </c:pt>
                <c:pt idx="473">
                  <c:v>3473</c:v>
                </c:pt>
                <c:pt idx="474">
                  <c:v>3474</c:v>
                </c:pt>
                <c:pt idx="475">
                  <c:v>3475</c:v>
                </c:pt>
                <c:pt idx="476">
                  <c:v>3476</c:v>
                </c:pt>
                <c:pt idx="477">
                  <c:v>3477</c:v>
                </c:pt>
                <c:pt idx="478">
                  <c:v>3478</c:v>
                </c:pt>
                <c:pt idx="479">
                  <c:v>3479</c:v>
                </c:pt>
                <c:pt idx="480">
                  <c:v>3480</c:v>
                </c:pt>
                <c:pt idx="481">
                  <c:v>3481</c:v>
                </c:pt>
                <c:pt idx="482">
                  <c:v>3482</c:v>
                </c:pt>
                <c:pt idx="483">
                  <c:v>3483</c:v>
                </c:pt>
                <c:pt idx="484">
                  <c:v>3484</c:v>
                </c:pt>
                <c:pt idx="485">
                  <c:v>3485</c:v>
                </c:pt>
                <c:pt idx="486">
                  <c:v>3486</c:v>
                </c:pt>
                <c:pt idx="487">
                  <c:v>3487</c:v>
                </c:pt>
                <c:pt idx="488">
                  <c:v>3488</c:v>
                </c:pt>
                <c:pt idx="489">
                  <c:v>3489</c:v>
                </c:pt>
                <c:pt idx="490">
                  <c:v>3490</c:v>
                </c:pt>
                <c:pt idx="491">
                  <c:v>3491</c:v>
                </c:pt>
                <c:pt idx="492">
                  <c:v>3492</c:v>
                </c:pt>
                <c:pt idx="493">
                  <c:v>3493</c:v>
                </c:pt>
                <c:pt idx="494">
                  <c:v>3494</c:v>
                </c:pt>
                <c:pt idx="495">
                  <c:v>3495</c:v>
                </c:pt>
                <c:pt idx="496">
                  <c:v>3496</c:v>
                </c:pt>
                <c:pt idx="497">
                  <c:v>3497</c:v>
                </c:pt>
                <c:pt idx="498">
                  <c:v>3498</c:v>
                </c:pt>
                <c:pt idx="499">
                  <c:v>3499</c:v>
                </c:pt>
                <c:pt idx="500">
                  <c:v>3500</c:v>
                </c:pt>
                <c:pt idx="501">
                  <c:v>3501</c:v>
                </c:pt>
                <c:pt idx="502">
                  <c:v>3502</c:v>
                </c:pt>
                <c:pt idx="503">
                  <c:v>3503</c:v>
                </c:pt>
                <c:pt idx="504">
                  <c:v>3504</c:v>
                </c:pt>
                <c:pt idx="505">
                  <c:v>3505</c:v>
                </c:pt>
                <c:pt idx="506">
                  <c:v>3506</c:v>
                </c:pt>
                <c:pt idx="507">
                  <c:v>3507</c:v>
                </c:pt>
                <c:pt idx="508">
                  <c:v>3508</c:v>
                </c:pt>
                <c:pt idx="509">
                  <c:v>3509</c:v>
                </c:pt>
                <c:pt idx="510">
                  <c:v>3510</c:v>
                </c:pt>
                <c:pt idx="511">
                  <c:v>3511</c:v>
                </c:pt>
                <c:pt idx="512">
                  <c:v>3512</c:v>
                </c:pt>
                <c:pt idx="513">
                  <c:v>3513</c:v>
                </c:pt>
                <c:pt idx="514">
                  <c:v>3514</c:v>
                </c:pt>
                <c:pt idx="515">
                  <c:v>3515</c:v>
                </c:pt>
                <c:pt idx="516">
                  <c:v>3516</c:v>
                </c:pt>
                <c:pt idx="517">
                  <c:v>3517</c:v>
                </c:pt>
                <c:pt idx="518">
                  <c:v>3518</c:v>
                </c:pt>
                <c:pt idx="519">
                  <c:v>3519</c:v>
                </c:pt>
                <c:pt idx="520">
                  <c:v>3520</c:v>
                </c:pt>
                <c:pt idx="521">
                  <c:v>3521</c:v>
                </c:pt>
                <c:pt idx="522">
                  <c:v>3522</c:v>
                </c:pt>
                <c:pt idx="523">
                  <c:v>3523</c:v>
                </c:pt>
                <c:pt idx="524">
                  <c:v>3524</c:v>
                </c:pt>
                <c:pt idx="525">
                  <c:v>3525</c:v>
                </c:pt>
                <c:pt idx="526">
                  <c:v>3526</c:v>
                </c:pt>
                <c:pt idx="527">
                  <c:v>3527</c:v>
                </c:pt>
                <c:pt idx="528">
                  <c:v>3528</c:v>
                </c:pt>
                <c:pt idx="529">
                  <c:v>3529</c:v>
                </c:pt>
                <c:pt idx="530">
                  <c:v>3530</c:v>
                </c:pt>
                <c:pt idx="531">
                  <c:v>3531</c:v>
                </c:pt>
                <c:pt idx="532">
                  <c:v>3532</c:v>
                </c:pt>
                <c:pt idx="533">
                  <c:v>3533</c:v>
                </c:pt>
                <c:pt idx="534">
                  <c:v>3534</c:v>
                </c:pt>
                <c:pt idx="535">
                  <c:v>3535</c:v>
                </c:pt>
                <c:pt idx="536">
                  <c:v>3536</c:v>
                </c:pt>
                <c:pt idx="537">
                  <c:v>3537</c:v>
                </c:pt>
                <c:pt idx="538">
                  <c:v>3538</c:v>
                </c:pt>
                <c:pt idx="539">
                  <c:v>3539</c:v>
                </c:pt>
                <c:pt idx="540">
                  <c:v>3540</c:v>
                </c:pt>
                <c:pt idx="541">
                  <c:v>3541</c:v>
                </c:pt>
                <c:pt idx="542">
                  <c:v>3542</c:v>
                </c:pt>
                <c:pt idx="543">
                  <c:v>3543</c:v>
                </c:pt>
                <c:pt idx="544">
                  <c:v>3544</c:v>
                </c:pt>
                <c:pt idx="545">
                  <c:v>3545</c:v>
                </c:pt>
                <c:pt idx="546">
                  <c:v>3546</c:v>
                </c:pt>
                <c:pt idx="547">
                  <c:v>3547</c:v>
                </c:pt>
                <c:pt idx="548">
                  <c:v>3548</c:v>
                </c:pt>
                <c:pt idx="549">
                  <c:v>3549</c:v>
                </c:pt>
                <c:pt idx="550">
                  <c:v>3550</c:v>
                </c:pt>
                <c:pt idx="551">
                  <c:v>3551</c:v>
                </c:pt>
                <c:pt idx="552">
                  <c:v>3552</c:v>
                </c:pt>
                <c:pt idx="553">
                  <c:v>3553</c:v>
                </c:pt>
                <c:pt idx="554">
                  <c:v>3554</c:v>
                </c:pt>
                <c:pt idx="555">
                  <c:v>3555</c:v>
                </c:pt>
                <c:pt idx="556">
                  <c:v>3556</c:v>
                </c:pt>
                <c:pt idx="557">
                  <c:v>3557</c:v>
                </c:pt>
                <c:pt idx="558">
                  <c:v>3558</c:v>
                </c:pt>
                <c:pt idx="559">
                  <c:v>3559</c:v>
                </c:pt>
                <c:pt idx="560">
                  <c:v>3560</c:v>
                </c:pt>
                <c:pt idx="561">
                  <c:v>3561</c:v>
                </c:pt>
                <c:pt idx="562">
                  <c:v>3562</c:v>
                </c:pt>
                <c:pt idx="563">
                  <c:v>3563</c:v>
                </c:pt>
                <c:pt idx="564">
                  <c:v>3564</c:v>
                </c:pt>
                <c:pt idx="565">
                  <c:v>3565</c:v>
                </c:pt>
                <c:pt idx="566">
                  <c:v>3566</c:v>
                </c:pt>
                <c:pt idx="567">
                  <c:v>3567</c:v>
                </c:pt>
                <c:pt idx="568">
                  <c:v>3568</c:v>
                </c:pt>
                <c:pt idx="569">
                  <c:v>3569</c:v>
                </c:pt>
                <c:pt idx="570">
                  <c:v>3570</c:v>
                </c:pt>
                <c:pt idx="571">
                  <c:v>3571</c:v>
                </c:pt>
                <c:pt idx="572">
                  <c:v>3572</c:v>
                </c:pt>
                <c:pt idx="573">
                  <c:v>3573</c:v>
                </c:pt>
                <c:pt idx="574">
                  <c:v>3574</c:v>
                </c:pt>
                <c:pt idx="575">
                  <c:v>3575</c:v>
                </c:pt>
                <c:pt idx="576">
                  <c:v>3576</c:v>
                </c:pt>
                <c:pt idx="577">
                  <c:v>3577</c:v>
                </c:pt>
                <c:pt idx="578">
                  <c:v>3578</c:v>
                </c:pt>
                <c:pt idx="579">
                  <c:v>3579</c:v>
                </c:pt>
                <c:pt idx="580">
                  <c:v>3580</c:v>
                </c:pt>
                <c:pt idx="581">
                  <c:v>3581</c:v>
                </c:pt>
                <c:pt idx="582">
                  <c:v>3582</c:v>
                </c:pt>
                <c:pt idx="583">
                  <c:v>3583</c:v>
                </c:pt>
                <c:pt idx="584">
                  <c:v>3584</c:v>
                </c:pt>
                <c:pt idx="585">
                  <c:v>3585</c:v>
                </c:pt>
                <c:pt idx="586">
                  <c:v>3586</c:v>
                </c:pt>
                <c:pt idx="587">
                  <c:v>3587</c:v>
                </c:pt>
                <c:pt idx="588">
                  <c:v>3588</c:v>
                </c:pt>
                <c:pt idx="589">
                  <c:v>3589</c:v>
                </c:pt>
                <c:pt idx="590">
                  <c:v>3590</c:v>
                </c:pt>
                <c:pt idx="591">
                  <c:v>3591</c:v>
                </c:pt>
                <c:pt idx="592">
                  <c:v>3592</c:v>
                </c:pt>
                <c:pt idx="593">
                  <c:v>3593</c:v>
                </c:pt>
                <c:pt idx="594">
                  <c:v>3594</c:v>
                </c:pt>
                <c:pt idx="595">
                  <c:v>3595</c:v>
                </c:pt>
                <c:pt idx="596">
                  <c:v>3596</c:v>
                </c:pt>
                <c:pt idx="597">
                  <c:v>3597</c:v>
                </c:pt>
                <c:pt idx="598">
                  <c:v>3598</c:v>
                </c:pt>
                <c:pt idx="599">
                  <c:v>3599</c:v>
                </c:pt>
                <c:pt idx="600">
                  <c:v>3600</c:v>
                </c:pt>
                <c:pt idx="601">
                  <c:v>3601</c:v>
                </c:pt>
                <c:pt idx="602">
                  <c:v>3602</c:v>
                </c:pt>
                <c:pt idx="603">
                  <c:v>3603</c:v>
                </c:pt>
                <c:pt idx="604">
                  <c:v>3604</c:v>
                </c:pt>
                <c:pt idx="605">
                  <c:v>3605</c:v>
                </c:pt>
                <c:pt idx="606">
                  <c:v>3606</c:v>
                </c:pt>
                <c:pt idx="607">
                  <c:v>3607</c:v>
                </c:pt>
                <c:pt idx="608">
                  <c:v>3608</c:v>
                </c:pt>
                <c:pt idx="609">
                  <c:v>3609</c:v>
                </c:pt>
                <c:pt idx="610">
                  <c:v>3610</c:v>
                </c:pt>
                <c:pt idx="611">
                  <c:v>3611</c:v>
                </c:pt>
                <c:pt idx="612">
                  <c:v>3612</c:v>
                </c:pt>
                <c:pt idx="613">
                  <c:v>3613</c:v>
                </c:pt>
                <c:pt idx="614">
                  <c:v>3614</c:v>
                </c:pt>
                <c:pt idx="615">
                  <c:v>3615</c:v>
                </c:pt>
                <c:pt idx="616">
                  <c:v>3616</c:v>
                </c:pt>
                <c:pt idx="617">
                  <c:v>3617</c:v>
                </c:pt>
                <c:pt idx="618">
                  <c:v>3618</c:v>
                </c:pt>
                <c:pt idx="619">
                  <c:v>3619</c:v>
                </c:pt>
                <c:pt idx="620">
                  <c:v>3620</c:v>
                </c:pt>
                <c:pt idx="621">
                  <c:v>3621</c:v>
                </c:pt>
                <c:pt idx="622">
                  <c:v>3622</c:v>
                </c:pt>
                <c:pt idx="623">
                  <c:v>3623</c:v>
                </c:pt>
                <c:pt idx="624">
                  <c:v>3624</c:v>
                </c:pt>
                <c:pt idx="625">
                  <c:v>3625</c:v>
                </c:pt>
                <c:pt idx="626">
                  <c:v>3626</c:v>
                </c:pt>
                <c:pt idx="627">
                  <c:v>3627</c:v>
                </c:pt>
                <c:pt idx="628">
                  <c:v>3628</c:v>
                </c:pt>
                <c:pt idx="629">
                  <c:v>3629</c:v>
                </c:pt>
                <c:pt idx="630">
                  <c:v>3630</c:v>
                </c:pt>
                <c:pt idx="631">
                  <c:v>3631</c:v>
                </c:pt>
                <c:pt idx="632">
                  <c:v>3632</c:v>
                </c:pt>
                <c:pt idx="633">
                  <c:v>3633</c:v>
                </c:pt>
                <c:pt idx="634">
                  <c:v>3634</c:v>
                </c:pt>
                <c:pt idx="635">
                  <c:v>3635</c:v>
                </c:pt>
                <c:pt idx="636">
                  <c:v>3636</c:v>
                </c:pt>
                <c:pt idx="637">
                  <c:v>3637</c:v>
                </c:pt>
                <c:pt idx="638">
                  <c:v>3638</c:v>
                </c:pt>
                <c:pt idx="639">
                  <c:v>3639</c:v>
                </c:pt>
                <c:pt idx="640">
                  <c:v>3640</c:v>
                </c:pt>
                <c:pt idx="641">
                  <c:v>3641</c:v>
                </c:pt>
                <c:pt idx="642">
                  <c:v>3642</c:v>
                </c:pt>
                <c:pt idx="643">
                  <c:v>3643</c:v>
                </c:pt>
                <c:pt idx="644">
                  <c:v>3644</c:v>
                </c:pt>
                <c:pt idx="645">
                  <c:v>3645</c:v>
                </c:pt>
                <c:pt idx="646">
                  <c:v>3646</c:v>
                </c:pt>
                <c:pt idx="647">
                  <c:v>3647</c:v>
                </c:pt>
                <c:pt idx="648">
                  <c:v>3648</c:v>
                </c:pt>
                <c:pt idx="649">
                  <c:v>3649</c:v>
                </c:pt>
                <c:pt idx="650">
                  <c:v>3650</c:v>
                </c:pt>
                <c:pt idx="651">
                  <c:v>3651</c:v>
                </c:pt>
                <c:pt idx="652">
                  <c:v>3652</c:v>
                </c:pt>
                <c:pt idx="653">
                  <c:v>3653</c:v>
                </c:pt>
                <c:pt idx="654">
                  <c:v>3654</c:v>
                </c:pt>
                <c:pt idx="655">
                  <c:v>3655</c:v>
                </c:pt>
                <c:pt idx="656">
                  <c:v>3656</c:v>
                </c:pt>
                <c:pt idx="657">
                  <c:v>3657</c:v>
                </c:pt>
                <c:pt idx="658">
                  <c:v>3658</c:v>
                </c:pt>
                <c:pt idx="659">
                  <c:v>3659</c:v>
                </c:pt>
                <c:pt idx="660">
                  <c:v>3660</c:v>
                </c:pt>
                <c:pt idx="661">
                  <c:v>3661</c:v>
                </c:pt>
                <c:pt idx="662">
                  <c:v>3662</c:v>
                </c:pt>
                <c:pt idx="663">
                  <c:v>3663</c:v>
                </c:pt>
                <c:pt idx="664">
                  <c:v>3664</c:v>
                </c:pt>
                <c:pt idx="665">
                  <c:v>3665</c:v>
                </c:pt>
                <c:pt idx="666">
                  <c:v>3666</c:v>
                </c:pt>
                <c:pt idx="667">
                  <c:v>3667</c:v>
                </c:pt>
                <c:pt idx="668">
                  <c:v>3668</c:v>
                </c:pt>
                <c:pt idx="669">
                  <c:v>3669</c:v>
                </c:pt>
                <c:pt idx="670">
                  <c:v>3670</c:v>
                </c:pt>
                <c:pt idx="671">
                  <c:v>3671</c:v>
                </c:pt>
                <c:pt idx="672">
                  <c:v>3672</c:v>
                </c:pt>
                <c:pt idx="673">
                  <c:v>3673</c:v>
                </c:pt>
                <c:pt idx="674">
                  <c:v>3674</c:v>
                </c:pt>
                <c:pt idx="675">
                  <c:v>3675</c:v>
                </c:pt>
                <c:pt idx="676">
                  <c:v>3676</c:v>
                </c:pt>
                <c:pt idx="677">
                  <c:v>3677</c:v>
                </c:pt>
                <c:pt idx="678">
                  <c:v>3678</c:v>
                </c:pt>
                <c:pt idx="679">
                  <c:v>3679</c:v>
                </c:pt>
                <c:pt idx="680">
                  <c:v>3680</c:v>
                </c:pt>
                <c:pt idx="681">
                  <c:v>3681</c:v>
                </c:pt>
                <c:pt idx="682">
                  <c:v>3682</c:v>
                </c:pt>
                <c:pt idx="683">
                  <c:v>3683</c:v>
                </c:pt>
                <c:pt idx="684">
                  <c:v>3684</c:v>
                </c:pt>
                <c:pt idx="685">
                  <c:v>3685</c:v>
                </c:pt>
                <c:pt idx="686">
                  <c:v>3686</c:v>
                </c:pt>
                <c:pt idx="687">
                  <c:v>3687</c:v>
                </c:pt>
                <c:pt idx="688">
                  <c:v>3688</c:v>
                </c:pt>
                <c:pt idx="689">
                  <c:v>3689</c:v>
                </c:pt>
                <c:pt idx="690">
                  <c:v>3690</c:v>
                </c:pt>
                <c:pt idx="691">
                  <c:v>3691</c:v>
                </c:pt>
                <c:pt idx="692">
                  <c:v>3692</c:v>
                </c:pt>
                <c:pt idx="693">
                  <c:v>3693</c:v>
                </c:pt>
                <c:pt idx="694">
                  <c:v>3694</c:v>
                </c:pt>
                <c:pt idx="695">
                  <c:v>3695</c:v>
                </c:pt>
                <c:pt idx="696">
                  <c:v>3696</c:v>
                </c:pt>
                <c:pt idx="697">
                  <c:v>3697</c:v>
                </c:pt>
                <c:pt idx="698">
                  <c:v>3698</c:v>
                </c:pt>
                <c:pt idx="699">
                  <c:v>3699</c:v>
                </c:pt>
                <c:pt idx="700">
                  <c:v>3700</c:v>
                </c:pt>
                <c:pt idx="701">
                  <c:v>3701</c:v>
                </c:pt>
                <c:pt idx="702">
                  <c:v>3702</c:v>
                </c:pt>
                <c:pt idx="703">
                  <c:v>3703</c:v>
                </c:pt>
                <c:pt idx="704">
                  <c:v>3704</c:v>
                </c:pt>
                <c:pt idx="705">
                  <c:v>3705</c:v>
                </c:pt>
                <c:pt idx="706">
                  <c:v>3706</c:v>
                </c:pt>
                <c:pt idx="707">
                  <c:v>3707</c:v>
                </c:pt>
                <c:pt idx="708">
                  <c:v>3708</c:v>
                </c:pt>
                <c:pt idx="709">
                  <c:v>3709</c:v>
                </c:pt>
                <c:pt idx="710">
                  <c:v>3710</c:v>
                </c:pt>
                <c:pt idx="711">
                  <c:v>3711</c:v>
                </c:pt>
                <c:pt idx="712">
                  <c:v>3712</c:v>
                </c:pt>
                <c:pt idx="713">
                  <c:v>3713</c:v>
                </c:pt>
                <c:pt idx="714">
                  <c:v>3714</c:v>
                </c:pt>
                <c:pt idx="715">
                  <c:v>3715</c:v>
                </c:pt>
                <c:pt idx="716">
                  <c:v>3716</c:v>
                </c:pt>
                <c:pt idx="717">
                  <c:v>3717</c:v>
                </c:pt>
                <c:pt idx="718">
                  <c:v>3718</c:v>
                </c:pt>
                <c:pt idx="719">
                  <c:v>3719</c:v>
                </c:pt>
                <c:pt idx="720">
                  <c:v>3720</c:v>
                </c:pt>
                <c:pt idx="721">
                  <c:v>3721</c:v>
                </c:pt>
                <c:pt idx="722">
                  <c:v>3722</c:v>
                </c:pt>
                <c:pt idx="723">
                  <c:v>3723</c:v>
                </c:pt>
                <c:pt idx="724">
                  <c:v>3724</c:v>
                </c:pt>
                <c:pt idx="725">
                  <c:v>3725</c:v>
                </c:pt>
                <c:pt idx="726">
                  <c:v>3726</c:v>
                </c:pt>
                <c:pt idx="727">
                  <c:v>3727</c:v>
                </c:pt>
                <c:pt idx="728">
                  <c:v>3728</c:v>
                </c:pt>
                <c:pt idx="729">
                  <c:v>3729</c:v>
                </c:pt>
                <c:pt idx="730">
                  <c:v>3730</c:v>
                </c:pt>
                <c:pt idx="731">
                  <c:v>3731</c:v>
                </c:pt>
                <c:pt idx="732">
                  <c:v>3732</c:v>
                </c:pt>
                <c:pt idx="733">
                  <c:v>3733</c:v>
                </c:pt>
                <c:pt idx="734">
                  <c:v>3734</c:v>
                </c:pt>
                <c:pt idx="735">
                  <c:v>3735</c:v>
                </c:pt>
                <c:pt idx="736">
                  <c:v>3736</c:v>
                </c:pt>
                <c:pt idx="737">
                  <c:v>3737</c:v>
                </c:pt>
                <c:pt idx="738">
                  <c:v>3738</c:v>
                </c:pt>
                <c:pt idx="739">
                  <c:v>3739</c:v>
                </c:pt>
                <c:pt idx="740">
                  <c:v>3740</c:v>
                </c:pt>
                <c:pt idx="741">
                  <c:v>3741</c:v>
                </c:pt>
                <c:pt idx="742">
                  <c:v>3742</c:v>
                </c:pt>
                <c:pt idx="743">
                  <c:v>3743</c:v>
                </c:pt>
                <c:pt idx="744">
                  <c:v>3744</c:v>
                </c:pt>
                <c:pt idx="745">
                  <c:v>3745</c:v>
                </c:pt>
                <c:pt idx="746">
                  <c:v>3746</c:v>
                </c:pt>
                <c:pt idx="747">
                  <c:v>3747</c:v>
                </c:pt>
                <c:pt idx="748">
                  <c:v>3748</c:v>
                </c:pt>
                <c:pt idx="749">
                  <c:v>3749</c:v>
                </c:pt>
                <c:pt idx="750">
                  <c:v>3750</c:v>
                </c:pt>
                <c:pt idx="751">
                  <c:v>3751</c:v>
                </c:pt>
                <c:pt idx="752">
                  <c:v>3752</c:v>
                </c:pt>
                <c:pt idx="753">
                  <c:v>3753</c:v>
                </c:pt>
                <c:pt idx="754">
                  <c:v>3754</c:v>
                </c:pt>
                <c:pt idx="755">
                  <c:v>3755</c:v>
                </c:pt>
                <c:pt idx="756">
                  <c:v>3756</c:v>
                </c:pt>
                <c:pt idx="757">
                  <c:v>3757</c:v>
                </c:pt>
                <c:pt idx="758">
                  <c:v>3758</c:v>
                </c:pt>
                <c:pt idx="759">
                  <c:v>3759</c:v>
                </c:pt>
                <c:pt idx="760">
                  <c:v>3760</c:v>
                </c:pt>
                <c:pt idx="761">
                  <c:v>3761</c:v>
                </c:pt>
                <c:pt idx="762">
                  <c:v>3762</c:v>
                </c:pt>
                <c:pt idx="763">
                  <c:v>3763</c:v>
                </c:pt>
                <c:pt idx="764">
                  <c:v>3764</c:v>
                </c:pt>
                <c:pt idx="765">
                  <c:v>3765</c:v>
                </c:pt>
                <c:pt idx="766">
                  <c:v>3766</c:v>
                </c:pt>
                <c:pt idx="767">
                  <c:v>3767</c:v>
                </c:pt>
                <c:pt idx="768">
                  <c:v>3768</c:v>
                </c:pt>
                <c:pt idx="769">
                  <c:v>3769</c:v>
                </c:pt>
                <c:pt idx="770">
                  <c:v>3770</c:v>
                </c:pt>
                <c:pt idx="771">
                  <c:v>3771</c:v>
                </c:pt>
                <c:pt idx="772">
                  <c:v>3772</c:v>
                </c:pt>
                <c:pt idx="773">
                  <c:v>3773</c:v>
                </c:pt>
                <c:pt idx="774">
                  <c:v>3774</c:v>
                </c:pt>
                <c:pt idx="775">
                  <c:v>3775</c:v>
                </c:pt>
                <c:pt idx="776">
                  <c:v>3776</c:v>
                </c:pt>
                <c:pt idx="777">
                  <c:v>3777</c:v>
                </c:pt>
                <c:pt idx="778">
                  <c:v>3778</c:v>
                </c:pt>
                <c:pt idx="779">
                  <c:v>3779</c:v>
                </c:pt>
                <c:pt idx="780">
                  <c:v>3780</c:v>
                </c:pt>
                <c:pt idx="781">
                  <c:v>3781</c:v>
                </c:pt>
                <c:pt idx="782">
                  <c:v>3782</c:v>
                </c:pt>
                <c:pt idx="783">
                  <c:v>3783</c:v>
                </c:pt>
                <c:pt idx="784">
                  <c:v>3784</c:v>
                </c:pt>
                <c:pt idx="785">
                  <c:v>3785</c:v>
                </c:pt>
                <c:pt idx="786">
                  <c:v>3786</c:v>
                </c:pt>
                <c:pt idx="787">
                  <c:v>3787</c:v>
                </c:pt>
                <c:pt idx="788">
                  <c:v>3788</c:v>
                </c:pt>
                <c:pt idx="789">
                  <c:v>3789</c:v>
                </c:pt>
                <c:pt idx="790">
                  <c:v>3790</c:v>
                </c:pt>
                <c:pt idx="791">
                  <c:v>3791</c:v>
                </c:pt>
                <c:pt idx="792">
                  <c:v>3792</c:v>
                </c:pt>
                <c:pt idx="793">
                  <c:v>3793</c:v>
                </c:pt>
                <c:pt idx="794">
                  <c:v>3794</c:v>
                </c:pt>
                <c:pt idx="795">
                  <c:v>3795</c:v>
                </c:pt>
                <c:pt idx="796">
                  <c:v>3796</c:v>
                </c:pt>
                <c:pt idx="797">
                  <c:v>3797</c:v>
                </c:pt>
                <c:pt idx="798">
                  <c:v>3798</c:v>
                </c:pt>
                <c:pt idx="799">
                  <c:v>3799</c:v>
                </c:pt>
                <c:pt idx="800">
                  <c:v>3800</c:v>
                </c:pt>
                <c:pt idx="801">
                  <c:v>3801</c:v>
                </c:pt>
                <c:pt idx="802">
                  <c:v>3802</c:v>
                </c:pt>
                <c:pt idx="803">
                  <c:v>3803</c:v>
                </c:pt>
                <c:pt idx="804">
                  <c:v>3804</c:v>
                </c:pt>
                <c:pt idx="805">
                  <c:v>3805</c:v>
                </c:pt>
                <c:pt idx="806">
                  <c:v>3806</c:v>
                </c:pt>
                <c:pt idx="807">
                  <c:v>3807</c:v>
                </c:pt>
                <c:pt idx="808">
                  <c:v>3808</c:v>
                </c:pt>
                <c:pt idx="809">
                  <c:v>3809</c:v>
                </c:pt>
                <c:pt idx="810">
                  <c:v>3810</c:v>
                </c:pt>
                <c:pt idx="811">
                  <c:v>3811</c:v>
                </c:pt>
                <c:pt idx="812">
                  <c:v>3812</c:v>
                </c:pt>
                <c:pt idx="813">
                  <c:v>3813</c:v>
                </c:pt>
                <c:pt idx="814">
                  <c:v>3814</c:v>
                </c:pt>
                <c:pt idx="815">
                  <c:v>3815</c:v>
                </c:pt>
                <c:pt idx="816">
                  <c:v>3816</c:v>
                </c:pt>
                <c:pt idx="817">
                  <c:v>3817</c:v>
                </c:pt>
                <c:pt idx="818">
                  <c:v>3818</c:v>
                </c:pt>
                <c:pt idx="819">
                  <c:v>3819</c:v>
                </c:pt>
                <c:pt idx="820">
                  <c:v>3820</c:v>
                </c:pt>
                <c:pt idx="821">
                  <c:v>3821</c:v>
                </c:pt>
                <c:pt idx="822">
                  <c:v>3822</c:v>
                </c:pt>
                <c:pt idx="823">
                  <c:v>3823</c:v>
                </c:pt>
                <c:pt idx="824">
                  <c:v>3824</c:v>
                </c:pt>
                <c:pt idx="825">
                  <c:v>3825</c:v>
                </c:pt>
                <c:pt idx="826">
                  <c:v>3826</c:v>
                </c:pt>
                <c:pt idx="827">
                  <c:v>3827</c:v>
                </c:pt>
                <c:pt idx="828">
                  <c:v>3828</c:v>
                </c:pt>
                <c:pt idx="829">
                  <c:v>3829</c:v>
                </c:pt>
                <c:pt idx="830">
                  <c:v>3830</c:v>
                </c:pt>
                <c:pt idx="831">
                  <c:v>3831</c:v>
                </c:pt>
                <c:pt idx="832">
                  <c:v>3832</c:v>
                </c:pt>
                <c:pt idx="833">
                  <c:v>3833</c:v>
                </c:pt>
                <c:pt idx="834">
                  <c:v>3834</c:v>
                </c:pt>
                <c:pt idx="835">
                  <c:v>3835</c:v>
                </c:pt>
                <c:pt idx="836">
                  <c:v>3836</c:v>
                </c:pt>
                <c:pt idx="837">
                  <c:v>3837</c:v>
                </c:pt>
                <c:pt idx="838">
                  <c:v>3838</c:v>
                </c:pt>
                <c:pt idx="839">
                  <c:v>3839</c:v>
                </c:pt>
                <c:pt idx="840">
                  <c:v>3840</c:v>
                </c:pt>
                <c:pt idx="841">
                  <c:v>3841</c:v>
                </c:pt>
                <c:pt idx="842">
                  <c:v>3842</c:v>
                </c:pt>
                <c:pt idx="843">
                  <c:v>3843</c:v>
                </c:pt>
                <c:pt idx="844">
                  <c:v>3844</c:v>
                </c:pt>
                <c:pt idx="845">
                  <c:v>3845</c:v>
                </c:pt>
                <c:pt idx="846">
                  <c:v>3846</c:v>
                </c:pt>
                <c:pt idx="847">
                  <c:v>3847</c:v>
                </c:pt>
                <c:pt idx="848">
                  <c:v>3848</c:v>
                </c:pt>
                <c:pt idx="849">
                  <c:v>3849</c:v>
                </c:pt>
                <c:pt idx="850">
                  <c:v>3850</c:v>
                </c:pt>
                <c:pt idx="851">
                  <c:v>3851</c:v>
                </c:pt>
                <c:pt idx="852">
                  <c:v>3852</c:v>
                </c:pt>
                <c:pt idx="853">
                  <c:v>3853</c:v>
                </c:pt>
                <c:pt idx="854">
                  <c:v>3854</c:v>
                </c:pt>
                <c:pt idx="855">
                  <c:v>3855</c:v>
                </c:pt>
                <c:pt idx="856">
                  <c:v>3856</c:v>
                </c:pt>
                <c:pt idx="857">
                  <c:v>3857</c:v>
                </c:pt>
                <c:pt idx="858">
                  <c:v>3858</c:v>
                </c:pt>
                <c:pt idx="859">
                  <c:v>3859</c:v>
                </c:pt>
                <c:pt idx="860">
                  <c:v>3860</c:v>
                </c:pt>
                <c:pt idx="861">
                  <c:v>3861</c:v>
                </c:pt>
                <c:pt idx="862">
                  <c:v>3862</c:v>
                </c:pt>
                <c:pt idx="863">
                  <c:v>3863</c:v>
                </c:pt>
                <c:pt idx="864">
                  <c:v>3864</c:v>
                </c:pt>
                <c:pt idx="865">
                  <c:v>3865</c:v>
                </c:pt>
                <c:pt idx="866">
                  <c:v>3866</c:v>
                </c:pt>
                <c:pt idx="867">
                  <c:v>3867</c:v>
                </c:pt>
                <c:pt idx="868">
                  <c:v>3868</c:v>
                </c:pt>
                <c:pt idx="869">
                  <c:v>3869</c:v>
                </c:pt>
                <c:pt idx="870">
                  <c:v>3870</c:v>
                </c:pt>
                <c:pt idx="871">
                  <c:v>3871</c:v>
                </c:pt>
                <c:pt idx="872">
                  <c:v>3872</c:v>
                </c:pt>
                <c:pt idx="873">
                  <c:v>3873</c:v>
                </c:pt>
                <c:pt idx="874">
                  <c:v>3874</c:v>
                </c:pt>
                <c:pt idx="875">
                  <c:v>3875</c:v>
                </c:pt>
                <c:pt idx="876">
                  <c:v>3876</c:v>
                </c:pt>
                <c:pt idx="877">
                  <c:v>3877</c:v>
                </c:pt>
                <c:pt idx="878">
                  <c:v>3878</c:v>
                </c:pt>
                <c:pt idx="879">
                  <c:v>3879</c:v>
                </c:pt>
                <c:pt idx="880">
                  <c:v>3880</c:v>
                </c:pt>
                <c:pt idx="881">
                  <c:v>3881</c:v>
                </c:pt>
                <c:pt idx="882">
                  <c:v>3882</c:v>
                </c:pt>
                <c:pt idx="883">
                  <c:v>3883</c:v>
                </c:pt>
                <c:pt idx="884">
                  <c:v>3884</c:v>
                </c:pt>
                <c:pt idx="885">
                  <c:v>3885</c:v>
                </c:pt>
                <c:pt idx="886">
                  <c:v>3886</c:v>
                </c:pt>
                <c:pt idx="887">
                  <c:v>3887</c:v>
                </c:pt>
                <c:pt idx="888">
                  <c:v>3888</c:v>
                </c:pt>
                <c:pt idx="889">
                  <c:v>3889</c:v>
                </c:pt>
                <c:pt idx="890">
                  <c:v>3890</c:v>
                </c:pt>
                <c:pt idx="891">
                  <c:v>3891</c:v>
                </c:pt>
                <c:pt idx="892">
                  <c:v>3892</c:v>
                </c:pt>
                <c:pt idx="893">
                  <c:v>3893</c:v>
                </c:pt>
                <c:pt idx="894">
                  <c:v>3894</c:v>
                </c:pt>
                <c:pt idx="895">
                  <c:v>3895</c:v>
                </c:pt>
                <c:pt idx="896">
                  <c:v>3896</c:v>
                </c:pt>
                <c:pt idx="897">
                  <c:v>3897</c:v>
                </c:pt>
                <c:pt idx="898">
                  <c:v>3898</c:v>
                </c:pt>
                <c:pt idx="899">
                  <c:v>3899</c:v>
                </c:pt>
                <c:pt idx="900">
                  <c:v>3900</c:v>
                </c:pt>
                <c:pt idx="901">
                  <c:v>3901</c:v>
                </c:pt>
                <c:pt idx="902">
                  <c:v>3902</c:v>
                </c:pt>
                <c:pt idx="903">
                  <c:v>3903</c:v>
                </c:pt>
                <c:pt idx="904">
                  <c:v>3904</c:v>
                </c:pt>
                <c:pt idx="905">
                  <c:v>3905</c:v>
                </c:pt>
                <c:pt idx="906">
                  <c:v>3906</c:v>
                </c:pt>
                <c:pt idx="907">
                  <c:v>3907</c:v>
                </c:pt>
                <c:pt idx="908">
                  <c:v>3908</c:v>
                </c:pt>
                <c:pt idx="909">
                  <c:v>3909</c:v>
                </c:pt>
                <c:pt idx="910">
                  <c:v>3910</c:v>
                </c:pt>
                <c:pt idx="911">
                  <c:v>3911</c:v>
                </c:pt>
                <c:pt idx="912">
                  <c:v>3912</c:v>
                </c:pt>
                <c:pt idx="913">
                  <c:v>3913</c:v>
                </c:pt>
                <c:pt idx="914">
                  <c:v>3914</c:v>
                </c:pt>
                <c:pt idx="915">
                  <c:v>3915</c:v>
                </c:pt>
                <c:pt idx="916">
                  <c:v>3916</c:v>
                </c:pt>
                <c:pt idx="917">
                  <c:v>3917</c:v>
                </c:pt>
                <c:pt idx="918">
                  <c:v>3918</c:v>
                </c:pt>
                <c:pt idx="919">
                  <c:v>3919</c:v>
                </c:pt>
                <c:pt idx="920">
                  <c:v>3920</c:v>
                </c:pt>
                <c:pt idx="921">
                  <c:v>3921</c:v>
                </c:pt>
                <c:pt idx="922">
                  <c:v>3922</c:v>
                </c:pt>
                <c:pt idx="923">
                  <c:v>3923</c:v>
                </c:pt>
                <c:pt idx="924">
                  <c:v>3924</c:v>
                </c:pt>
                <c:pt idx="925">
                  <c:v>3925</c:v>
                </c:pt>
                <c:pt idx="926">
                  <c:v>3926</c:v>
                </c:pt>
                <c:pt idx="927">
                  <c:v>3927</c:v>
                </c:pt>
                <c:pt idx="928">
                  <c:v>3928</c:v>
                </c:pt>
                <c:pt idx="929">
                  <c:v>3929</c:v>
                </c:pt>
                <c:pt idx="930">
                  <c:v>3930</c:v>
                </c:pt>
                <c:pt idx="931">
                  <c:v>3931</c:v>
                </c:pt>
                <c:pt idx="932">
                  <c:v>3932</c:v>
                </c:pt>
                <c:pt idx="933">
                  <c:v>3933</c:v>
                </c:pt>
                <c:pt idx="934">
                  <c:v>3934</c:v>
                </c:pt>
                <c:pt idx="935">
                  <c:v>3935</c:v>
                </c:pt>
                <c:pt idx="936">
                  <c:v>3936</c:v>
                </c:pt>
                <c:pt idx="937">
                  <c:v>3937</c:v>
                </c:pt>
                <c:pt idx="938">
                  <c:v>3938</c:v>
                </c:pt>
                <c:pt idx="939">
                  <c:v>3939</c:v>
                </c:pt>
                <c:pt idx="940">
                  <c:v>3940</c:v>
                </c:pt>
                <c:pt idx="941">
                  <c:v>3941</c:v>
                </c:pt>
                <c:pt idx="942">
                  <c:v>3942</c:v>
                </c:pt>
                <c:pt idx="943">
                  <c:v>3943</c:v>
                </c:pt>
                <c:pt idx="944">
                  <c:v>3944</c:v>
                </c:pt>
                <c:pt idx="945">
                  <c:v>3945</c:v>
                </c:pt>
                <c:pt idx="946">
                  <c:v>3946</c:v>
                </c:pt>
                <c:pt idx="947">
                  <c:v>3947</c:v>
                </c:pt>
                <c:pt idx="948">
                  <c:v>3948</c:v>
                </c:pt>
                <c:pt idx="949">
                  <c:v>3949</c:v>
                </c:pt>
                <c:pt idx="950">
                  <c:v>3950</c:v>
                </c:pt>
                <c:pt idx="951">
                  <c:v>3951</c:v>
                </c:pt>
                <c:pt idx="952">
                  <c:v>3952</c:v>
                </c:pt>
                <c:pt idx="953">
                  <c:v>3953</c:v>
                </c:pt>
                <c:pt idx="954">
                  <c:v>3954</c:v>
                </c:pt>
                <c:pt idx="955">
                  <c:v>3955</c:v>
                </c:pt>
                <c:pt idx="956">
                  <c:v>3956</c:v>
                </c:pt>
                <c:pt idx="957">
                  <c:v>3957</c:v>
                </c:pt>
                <c:pt idx="958">
                  <c:v>3958</c:v>
                </c:pt>
                <c:pt idx="959">
                  <c:v>3959</c:v>
                </c:pt>
                <c:pt idx="960">
                  <c:v>3960</c:v>
                </c:pt>
                <c:pt idx="961">
                  <c:v>3961</c:v>
                </c:pt>
                <c:pt idx="962">
                  <c:v>3962</c:v>
                </c:pt>
                <c:pt idx="963">
                  <c:v>3963</c:v>
                </c:pt>
                <c:pt idx="964">
                  <c:v>3964</c:v>
                </c:pt>
                <c:pt idx="965">
                  <c:v>3965</c:v>
                </c:pt>
                <c:pt idx="966">
                  <c:v>3966</c:v>
                </c:pt>
                <c:pt idx="967">
                  <c:v>3967</c:v>
                </c:pt>
                <c:pt idx="968">
                  <c:v>3968</c:v>
                </c:pt>
                <c:pt idx="969">
                  <c:v>3969</c:v>
                </c:pt>
                <c:pt idx="970">
                  <c:v>3970</c:v>
                </c:pt>
                <c:pt idx="971">
                  <c:v>3971</c:v>
                </c:pt>
                <c:pt idx="972">
                  <c:v>3972</c:v>
                </c:pt>
                <c:pt idx="973">
                  <c:v>3973</c:v>
                </c:pt>
                <c:pt idx="974">
                  <c:v>3974</c:v>
                </c:pt>
                <c:pt idx="975">
                  <c:v>3975</c:v>
                </c:pt>
                <c:pt idx="976">
                  <c:v>3976</c:v>
                </c:pt>
                <c:pt idx="977">
                  <c:v>3977</c:v>
                </c:pt>
                <c:pt idx="978">
                  <c:v>3978</c:v>
                </c:pt>
                <c:pt idx="979">
                  <c:v>3979</c:v>
                </c:pt>
                <c:pt idx="980">
                  <c:v>3980</c:v>
                </c:pt>
                <c:pt idx="981">
                  <c:v>3981</c:v>
                </c:pt>
                <c:pt idx="982">
                  <c:v>3982</c:v>
                </c:pt>
                <c:pt idx="983">
                  <c:v>3983</c:v>
                </c:pt>
                <c:pt idx="984">
                  <c:v>3984</c:v>
                </c:pt>
                <c:pt idx="985">
                  <c:v>3985</c:v>
                </c:pt>
                <c:pt idx="986">
                  <c:v>3986</c:v>
                </c:pt>
                <c:pt idx="987">
                  <c:v>3987</c:v>
                </c:pt>
                <c:pt idx="988">
                  <c:v>3988</c:v>
                </c:pt>
                <c:pt idx="989">
                  <c:v>3989</c:v>
                </c:pt>
                <c:pt idx="990">
                  <c:v>3990</c:v>
                </c:pt>
                <c:pt idx="991">
                  <c:v>3991</c:v>
                </c:pt>
                <c:pt idx="992">
                  <c:v>3992</c:v>
                </c:pt>
                <c:pt idx="993">
                  <c:v>3993</c:v>
                </c:pt>
                <c:pt idx="994">
                  <c:v>3994</c:v>
                </c:pt>
                <c:pt idx="995">
                  <c:v>3995</c:v>
                </c:pt>
                <c:pt idx="996">
                  <c:v>3996</c:v>
                </c:pt>
                <c:pt idx="997">
                  <c:v>3997</c:v>
                </c:pt>
                <c:pt idx="998">
                  <c:v>3998</c:v>
                </c:pt>
                <c:pt idx="999">
                  <c:v>3999</c:v>
                </c:pt>
                <c:pt idx="1000">
                  <c:v>4000</c:v>
                </c:pt>
                <c:pt idx="1001">
                  <c:v>4001</c:v>
                </c:pt>
                <c:pt idx="1002">
                  <c:v>4002</c:v>
                </c:pt>
                <c:pt idx="1003">
                  <c:v>4003</c:v>
                </c:pt>
                <c:pt idx="1004">
                  <c:v>4004</c:v>
                </c:pt>
                <c:pt idx="1005">
                  <c:v>4005</c:v>
                </c:pt>
                <c:pt idx="1006">
                  <c:v>4006</c:v>
                </c:pt>
                <c:pt idx="1007">
                  <c:v>4007</c:v>
                </c:pt>
                <c:pt idx="1008">
                  <c:v>4008</c:v>
                </c:pt>
                <c:pt idx="1009">
                  <c:v>4009</c:v>
                </c:pt>
                <c:pt idx="1010">
                  <c:v>4010</c:v>
                </c:pt>
                <c:pt idx="1011">
                  <c:v>4011</c:v>
                </c:pt>
                <c:pt idx="1012">
                  <c:v>4012</c:v>
                </c:pt>
                <c:pt idx="1013">
                  <c:v>4013</c:v>
                </c:pt>
                <c:pt idx="1014">
                  <c:v>4014</c:v>
                </c:pt>
                <c:pt idx="1015">
                  <c:v>4015</c:v>
                </c:pt>
                <c:pt idx="1016">
                  <c:v>4016</c:v>
                </c:pt>
                <c:pt idx="1017">
                  <c:v>4017</c:v>
                </c:pt>
                <c:pt idx="1018">
                  <c:v>4018</c:v>
                </c:pt>
                <c:pt idx="1019">
                  <c:v>4019</c:v>
                </c:pt>
                <c:pt idx="1020">
                  <c:v>4020</c:v>
                </c:pt>
                <c:pt idx="1021">
                  <c:v>4021</c:v>
                </c:pt>
                <c:pt idx="1022">
                  <c:v>4022</c:v>
                </c:pt>
                <c:pt idx="1023">
                  <c:v>4023</c:v>
                </c:pt>
                <c:pt idx="1024">
                  <c:v>4024</c:v>
                </c:pt>
                <c:pt idx="1025">
                  <c:v>4025</c:v>
                </c:pt>
                <c:pt idx="1026">
                  <c:v>4026</c:v>
                </c:pt>
                <c:pt idx="1027">
                  <c:v>4027</c:v>
                </c:pt>
                <c:pt idx="1028">
                  <c:v>4028</c:v>
                </c:pt>
                <c:pt idx="1029">
                  <c:v>4029</c:v>
                </c:pt>
                <c:pt idx="1030">
                  <c:v>4030</c:v>
                </c:pt>
                <c:pt idx="1031">
                  <c:v>4031</c:v>
                </c:pt>
                <c:pt idx="1032">
                  <c:v>4032</c:v>
                </c:pt>
                <c:pt idx="1033">
                  <c:v>4033</c:v>
                </c:pt>
                <c:pt idx="1034">
                  <c:v>4034</c:v>
                </c:pt>
                <c:pt idx="1035">
                  <c:v>4035</c:v>
                </c:pt>
                <c:pt idx="1036">
                  <c:v>4036</c:v>
                </c:pt>
                <c:pt idx="1037">
                  <c:v>4037</c:v>
                </c:pt>
                <c:pt idx="1038">
                  <c:v>4038</c:v>
                </c:pt>
                <c:pt idx="1039">
                  <c:v>4039</c:v>
                </c:pt>
                <c:pt idx="1040">
                  <c:v>4040</c:v>
                </c:pt>
                <c:pt idx="1041">
                  <c:v>4041</c:v>
                </c:pt>
                <c:pt idx="1042">
                  <c:v>4042</c:v>
                </c:pt>
                <c:pt idx="1043">
                  <c:v>4043</c:v>
                </c:pt>
                <c:pt idx="1044">
                  <c:v>4044</c:v>
                </c:pt>
                <c:pt idx="1045">
                  <c:v>4045</c:v>
                </c:pt>
                <c:pt idx="1046">
                  <c:v>4046</c:v>
                </c:pt>
                <c:pt idx="1047">
                  <c:v>4047</c:v>
                </c:pt>
                <c:pt idx="1048">
                  <c:v>4048</c:v>
                </c:pt>
                <c:pt idx="1049">
                  <c:v>4049</c:v>
                </c:pt>
                <c:pt idx="1050">
                  <c:v>4050</c:v>
                </c:pt>
                <c:pt idx="1051">
                  <c:v>4051</c:v>
                </c:pt>
                <c:pt idx="1052">
                  <c:v>4052</c:v>
                </c:pt>
                <c:pt idx="1053">
                  <c:v>4053</c:v>
                </c:pt>
                <c:pt idx="1054">
                  <c:v>4054</c:v>
                </c:pt>
                <c:pt idx="1055">
                  <c:v>4055</c:v>
                </c:pt>
                <c:pt idx="1056">
                  <c:v>4056</c:v>
                </c:pt>
                <c:pt idx="1057">
                  <c:v>4057</c:v>
                </c:pt>
                <c:pt idx="1058">
                  <c:v>4058</c:v>
                </c:pt>
                <c:pt idx="1059">
                  <c:v>4059</c:v>
                </c:pt>
                <c:pt idx="1060">
                  <c:v>4060</c:v>
                </c:pt>
                <c:pt idx="1061">
                  <c:v>4061</c:v>
                </c:pt>
                <c:pt idx="1062">
                  <c:v>4062</c:v>
                </c:pt>
                <c:pt idx="1063">
                  <c:v>4063</c:v>
                </c:pt>
                <c:pt idx="1064">
                  <c:v>4064</c:v>
                </c:pt>
                <c:pt idx="1065">
                  <c:v>4065</c:v>
                </c:pt>
                <c:pt idx="1066">
                  <c:v>4066</c:v>
                </c:pt>
                <c:pt idx="1067">
                  <c:v>4067</c:v>
                </c:pt>
                <c:pt idx="1068">
                  <c:v>4068</c:v>
                </c:pt>
                <c:pt idx="1069">
                  <c:v>4069</c:v>
                </c:pt>
                <c:pt idx="1070">
                  <c:v>4070</c:v>
                </c:pt>
                <c:pt idx="1071">
                  <c:v>4071</c:v>
                </c:pt>
                <c:pt idx="1072">
                  <c:v>4072</c:v>
                </c:pt>
                <c:pt idx="1073">
                  <c:v>4073</c:v>
                </c:pt>
                <c:pt idx="1074">
                  <c:v>4074</c:v>
                </c:pt>
                <c:pt idx="1075">
                  <c:v>4075</c:v>
                </c:pt>
                <c:pt idx="1076">
                  <c:v>4076</c:v>
                </c:pt>
                <c:pt idx="1077">
                  <c:v>4077</c:v>
                </c:pt>
                <c:pt idx="1078">
                  <c:v>4078</c:v>
                </c:pt>
                <c:pt idx="1079">
                  <c:v>4079</c:v>
                </c:pt>
                <c:pt idx="1080">
                  <c:v>4080</c:v>
                </c:pt>
                <c:pt idx="1081">
                  <c:v>4081</c:v>
                </c:pt>
                <c:pt idx="1082">
                  <c:v>4082</c:v>
                </c:pt>
                <c:pt idx="1083">
                  <c:v>4083</c:v>
                </c:pt>
                <c:pt idx="1084">
                  <c:v>4084</c:v>
                </c:pt>
                <c:pt idx="1085">
                  <c:v>4085</c:v>
                </c:pt>
                <c:pt idx="1086">
                  <c:v>4086</c:v>
                </c:pt>
                <c:pt idx="1087">
                  <c:v>4087</c:v>
                </c:pt>
                <c:pt idx="1088">
                  <c:v>4088</c:v>
                </c:pt>
                <c:pt idx="1089">
                  <c:v>4089</c:v>
                </c:pt>
                <c:pt idx="1090">
                  <c:v>4090</c:v>
                </c:pt>
                <c:pt idx="1091">
                  <c:v>4091</c:v>
                </c:pt>
                <c:pt idx="1092">
                  <c:v>4092</c:v>
                </c:pt>
                <c:pt idx="1093">
                  <c:v>4093</c:v>
                </c:pt>
                <c:pt idx="1094">
                  <c:v>4094</c:v>
                </c:pt>
                <c:pt idx="1095">
                  <c:v>4095</c:v>
                </c:pt>
                <c:pt idx="1096">
                  <c:v>4096</c:v>
                </c:pt>
                <c:pt idx="1097">
                  <c:v>4097</c:v>
                </c:pt>
                <c:pt idx="1098">
                  <c:v>4098</c:v>
                </c:pt>
                <c:pt idx="1099">
                  <c:v>4099</c:v>
                </c:pt>
                <c:pt idx="1100">
                  <c:v>4100</c:v>
                </c:pt>
                <c:pt idx="1101">
                  <c:v>4101</c:v>
                </c:pt>
                <c:pt idx="1102">
                  <c:v>4102</c:v>
                </c:pt>
                <c:pt idx="1103">
                  <c:v>4103</c:v>
                </c:pt>
                <c:pt idx="1104">
                  <c:v>4104</c:v>
                </c:pt>
                <c:pt idx="1105">
                  <c:v>4105</c:v>
                </c:pt>
                <c:pt idx="1106">
                  <c:v>4106</c:v>
                </c:pt>
                <c:pt idx="1107">
                  <c:v>4107</c:v>
                </c:pt>
                <c:pt idx="1108">
                  <c:v>4108</c:v>
                </c:pt>
                <c:pt idx="1109">
                  <c:v>4109</c:v>
                </c:pt>
                <c:pt idx="1110">
                  <c:v>4110</c:v>
                </c:pt>
                <c:pt idx="1111">
                  <c:v>4111</c:v>
                </c:pt>
                <c:pt idx="1112">
                  <c:v>4112</c:v>
                </c:pt>
                <c:pt idx="1113">
                  <c:v>4113</c:v>
                </c:pt>
                <c:pt idx="1114">
                  <c:v>4114</c:v>
                </c:pt>
                <c:pt idx="1115">
                  <c:v>4115</c:v>
                </c:pt>
                <c:pt idx="1116">
                  <c:v>4116</c:v>
                </c:pt>
                <c:pt idx="1117">
                  <c:v>4117</c:v>
                </c:pt>
                <c:pt idx="1118">
                  <c:v>4118</c:v>
                </c:pt>
                <c:pt idx="1119">
                  <c:v>4119</c:v>
                </c:pt>
                <c:pt idx="1120">
                  <c:v>4120</c:v>
                </c:pt>
                <c:pt idx="1121">
                  <c:v>4121</c:v>
                </c:pt>
                <c:pt idx="1122">
                  <c:v>4122</c:v>
                </c:pt>
                <c:pt idx="1123">
                  <c:v>4123</c:v>
                </c:pt>
                <c:pt idx="1124">
                  <c:v>4124</c:v>
                </c:pt>
                <c:pt idx="1125">
                  <c:v>4125</c:v>
                </c:pt>
                <c:pt idx="1126">
                  <c:v>4126</c:v>
                </c:pt>
                <c:pt idx="1127">
                  <c:v>4127</c:v>
                </c:pt>
                <c:pt idx="1128">
                  <c:v>4128</c:v>
                </c:pt>
                <c:pt idx="1129">
                  <c:v>4129</c:v>
                </c:pt>
                <c:pt idx="1130">
                  <c:v>4130</c:v>
                </c:pt>
                <c:pt idx="1131">
                  <c:v>4131</c:v>
                </c:pt>
                <c:pt idx="1132">
                  <c:v>4132</c:v>
                </c:pt>
                <c:pt idx="1133">
                  <c:v>4133</c:v>
                </c:pt>
                <c:pt idx="1134">
                  <c:v>4134</c:v>
                </c:pt>
                <c:pt idx="1135">
                  <c:v>4135</c:v>
                </c:pt>
                <c:pt idx="1136">
                  <c:v>4136</c:v>
                </c:pt>
                <c:pt idx="1137">
                  <c:v>4137</c:v>
                </c:pt>
                <c:pt idx="1138">
                  <c:v>4138</c:v>
                </c:pt>
                <c:pt idx="1139">
                  <c:v>4139</c:v>
                </c:pt>
                <c:pt idx="1140">
                  <c:v>4140</c:v>
                </c:pt>
                <c:pt idx="1141">
                  <c:v>4141</c:v>
                </c:pt>
                <c:pt idx="1142">
                  <c:v>4142</c:v>
                </c:pt>
                <c:pt idx="1143">
                  <c:v>4143</c:v>
                </c:pt>
                <c:pt idx="1144">
                  <c:v>4144</c:v>
                </c:pt>
                <c:pt idx="1145">
                  <c:v>4145</c:v>
                </c:pt>
                <c:pt idx="1146">
                  <c:v>4146</c:v>
                </c:pt>
                <c:pt idx="1147">
                  <c:v>4147</c:v>
                </c:pt>
                <c:pt idx="1148">
                  <c:v>4148</c:v>
                </c:pt>
                <c:pt idx="1149">
                  <c:v>4149</c:v>
                </c:pt>
                <c:pt idx="1150">
                  <c:v>4150</c:v>
                </c:pt>
                <c:pt idx="1151">
                  <c:v>4151</c:v>
                </c:pt>
                <c:pt idx="1152">
                  <c:v>4152</c:v>
                </c:pt>
                <c:pt idx="1153">
                  <c:v>4153</c:v>
                </c:pt>
                <c:pt idx="1154">
                  <c:v>4154</c:v>
                </c:pt>
                <c:pt idx="1155">
                  <c:v>4155</c:v>
                </c:pt>
                <c:pt idx="1156">
                  <c:v>4156</c:v>
                </c:pt>
                <c:pt idx="1157">
                  <c:v>4157</c:v>
                </c:pt>
                <c:pt idx="1158">
                  <c:v>4158</c:v>
                </c:pt>
                <c:pt idx="1159">
                  <c:v>4159</c:v>
                </c:pt>
                <c:pt idx="1160">
                  <c:v>4160</c:v>
                </c:pt>
                <c:pt idx="1161">
                  <c:v>4161</c:v>
                </c:pt>
                <c:pt idx="1162">
                  <c:v>4162</c:v>
                </c:pt>
                <c:pt idx="1163">
                  <c:v>4163</c:v>
                </c:pt>
                <c:pt idx="1164">
                  <c:v>4164</c:v>
                </c:pt>
                <c:pt idx="1165">
                  <c:v>4165</c:v>
                </c:pt>
                <c:pt idx="1166">
                  <c:v>4166</c:v>
                </c:pt>
                <c:pt idx="1167">
                  <c:v>4167</c:v>
                </c:pt>
                <c:pt idx="1168">
                  <c:v>4168</c:v>
                </c:pt>
                <c:pt idx="1169">
                  <c:v>4169</c:v>
                </c:pt>
                <c:pt idx="1170">
                  <c:v>4170</c:v>
                </c:pt>
                <c:pt idx="1171">
                  <c:v>4171</c:v>
                </c:pt>
                <c:pt idx="1172">
                  <c:v>4172</c:v>
                </c:pt>
                <c:pt idx="1173">
                  <c:v>4173</c:v>
                </c:pt>
                <c:pt idx="1174">
                  <c:v>4174</c:v>
                </c:pt>
                <c:pt idx="1175">
                  <c:v>4175</c:v>
                </c:pt>
                <c:pt idx="1176">
                  <c:v>4176</c:v>
                </c:pt>
                <c:pt idx="1177">
                  <c:v>4177</c:v>
                </c:pt>
                <c:pt idx="1178">
                  <c:v>4178</c:v>
                </c:pt>
                <c:pt idx="1179">
                  <c:v>4179</c:v>
                </c:pt>
                <c:pt idx="1180">
                  <c:v>4180</c:v>
                </c:pt>
                <c:pt idx="1181">
                  <c:v>4181</c:v>
                </c:pt>
                <c:pt idx="1182">
                  <c:v>4182</c:v>
                </c:pt>
                <c:pt idx="1183">
                  <c:v>4183</c:v>
                </c:pt>
                <c:pt idx="1184">
                  <c:v>4184</c:v>
                </c:pt>
                <c:pt idx="1185">
                  <c:v>4185</c:v>
                </c:pt>
                <c:pt idx="1186">
                  <c:v>4186</c:v>
                </c:pt>
                <c:pt idx="1187">
                  <c:v>4187</c:v>
                </c:pt>
                <c:pt idx="1188">
                  <c:v>4188</c:v>
                </c:pt>
                <c:pt idx="1189">
                  <c:v>4189</c:v>
                </c:pt>
                <c:pt idx="1190">
                  <c:v>4190</c:v>
                </c:pt>
                <c:pt idx="1191">
                  <c:v>4191</c:v>
                </c:pt>
                <c:pt idx="1192">
                  <c:v>4192</c:v>
                </c:pt>
                <c:pt idx="1193">
                  <c:v>4193</c:v>
                </c:pt>
                <c:pt idx="1194">
                  <c:v>4194</c:v>
                </c:pt>
                <c:pt idx="1195">
                  <c:v>4195</c:v>
                </c:pt>
                <c:pt idx="1196">
                  <c:v>4196</c:v>
                </c:pt>
                <c:pt idx="1197">
                  <c:v>4197</c:v>
                </c:pt>
                <c:pt idx="1198">
                  <c:v>4198</c:v>
                </c:pt>
                <c:pt idx="1199">
                  <c:v>4199</c:v>
                </c:pt>
                <c:pt idx="1200">
                  <c:v>4200</c:v>
                </c:pt>
                <c:pt idx="1201">
                  <c:v>4201</c:v>
                </c:pt>
                <c:pt idx="1202">
                  <c:v>4202</c:v>
                </c:pt>
                <c:pt idx="1203">
                  <c:v>4203</c:v>
                </c:pt>
                <c:pt idx="1204">
                  <c:v>4204</c:v>
                </c:pt>
                <c:pt idx="1205">
                  <c:v>4205</c:v>
                </c:pt>
                <c:pt idx="1206">
                  <c:v>4206</c:v>
                </c:pt>
                <c:pt idx="1207">
                  <c:v>4207</c:v>
                </c:pt>
                <c:pt idx="1208">
                  <c:v>4208</c:v>
                </c:pt>
                <c:pt idx="1209">
                  <c:v>4209</c:v>
                </c:pt>
                <c:pt idx="1210">
                  <c:v>4210</c:v>
                </c:pt>
                <c:pt idx="1211">
                  <c:v>4211</c:v>
                </c:pt>
                <c:pt idx="1212">
                  <c:v>4212</c:v>
                </c:pt>
                <c:pt idx="1213">
                  <c:v>4213</c:v>
                </c:pt>
                <c:pt idx="1214">
                  <c:v>4214</c:v>
                </c:pt>
                <c:pt idx="1215">
                  <c:v>4215</c:v>
                </c:pt>
                <c:pt idx="1216">
                  <c:v>4216</c:v>
                </c:pt>
                <c:pt idx="1217">
                  <c:v>4217</c:v>
                </c:pt>
                <c:pt idx="1218">
                  <c:v>4218</c:v>
                </c:pt>
                <c:pt idx="1219">
                  <c:v>4219</c:v>
                </c:pt>
                <c:pt idx="1220">
                  <c:v>4220</c:v>
                </c:pt>
                <c:pt idx="1221">
                  <c:v>4221</c:v>
                </c:pt>
                <c:pt idx="1222">
                  <c:v>4222</c:v>
                </c:pt>
                <c:pt idx="1223">
                  <c:v>4223</c:v>
                </c:pt>
                <c:pt idx="1224">
                  <c:v>4224</c:v>
                </c:pt>
                <c:pt idx="1225">
                  <c:v>4225</c:v>
                </c:pt>
                <c:pt idx="1226">
                  <c:v>4226</c:v>
                </c:pt>
                <c:pt idx="1227">
                  <c:v>4227</c:v>
                </c:pt>
                <c:pt idx="1228">
                  <c:v>4228</c:v>
                </c:pt>
                <c:pt idx="1229">
                  <c:v>4229</c:v>
                </c:pt>
                <c:pt idx="1230">
                  <c:v>4230</c:v>
                </c:pt>
                <c:pt idx="1231">
                  <c:v>4231</c:v>
                </c:pt>
                <c:pt idx="1232">
                  <c:v>4232</c:v>
                </c:pt>
                <c:pt idx="1233">
                  <c:v>4233</c:v>
                </c:pt>
                <c:pt idx="1234">
                  <c:v>4234</c:v>
                </c:pt>
                <c:pt idx="1235">
                  <c:v>4235</c:v>
                </c:pt>
                <c:pt idx="1236">
                  <c:v>4236</c:v>
                </c:pt>
                <c:pt idx="1237">
                  <c:v>4237</c:v>
                </c:pt>
                <c:pt idx="1238">
                  <c:v>4238</c:v>
                </c:pt>
                <c:pt idx="1239">
                  <c:v>4239</c:v>
                </c:pt>
                <c:pt idx="1240">
                  <c:v>4240</c:v>
                </c:pt>
                <c:pt idx="1241">
                  <c:v>4241</c:v>
                </c:pt>
                <c:pt idx="1242">
                  <c:v>4242</c:v>
                </c:pt>
                <c:pt idx="1243">
                  <c:v>4243</c:v>
                </c:pt>
                <c:pt idx="1244">
                  <c:v>4244</c:v>
                </c:pt>
                <c:pt idx="1245">
                  <c:v>4245</c:v>
                </c:pt>
                <c:pt idx="1246">
                  <c:v>4246</c:v>
                </c:pt>
                <c:pt idx="1247">
                  <c:v>4247</c:v>
                </c:pt>
                <c:pt idx="1248">
                  <c:v>4248</c:v>
                </c:pt>
                <c:pt idx="1249">
                  <c:v>4249</c:v>
                </c:pt>
                <c:pt idx="1250">
                  <c:v>4250</c:v>
                </c:pt>
                <c:pt idx="1251">
                  <c:v>4251</c:v>
                </c:pt>
                <c:pt idx="1252">
                  <c:v>4252</c:v>
                </c:pt>
                <c:pt idx="1253">
                  <c:v>4253</c:v>
                </c:pt>
                <c:pt idx="1254">
                  <c:v>4254</c:v>
                </c:pt>
                <c:pt idx="1255">
                  <c:v>4255</c:v>
                </c:pt>
                <c:pt idx="1256">
                  <c:v>4256</c:v>
                </c:pt>
                <c:pt idx="1257">
                  <c:v>4257</c:v>
                </c:pt>
                <c:pt idx="1258">
                  <c:v>4258</c:v>
                </c:pt>
                <c:pt idx="1259">
                  <c:v>4259</c:v>
                </c:pt>
                <c:pt idx="1260">
                  <c:v>4260</c:v>
                </c:pt>
                <c:pt idx="1261">
                  <c:v>4261</c:v>
                </c:pt>
                <c:pt idx="1262">
                  <c:v>4262</c:v>
                </c:pt>
                <c:pt idx="1263">
                  <c:v>4263</c:v>
                </c:pt>
                <c:pt idx="1264">
                  <c:v>4264</c:v>
                </c:pt>
                <c:pt idx="1265">
                  <c:v>4265</c:v>
                </c:pt>
                <c:pt idx="1266">
                  <c:v>4266</c:v>
                </c:pt>
                <c:pt idx="1267">
                  <c:v>4267</c:v>
                </c:pt>
                <c:pt idx="1268">
                  <c:v>4268</c:v>
                </c:pt>
                <c:pt idx="1269">
                  <c:v>4269</c:v>
                </c:pt>
                <c:pt idx="1270">
                  <c:v>4270</c:v>
                </c:pt>
                <c:pt idx="1271">
                  <c:v>4271</c:v>
                </c:pt>
                <c:pt idx="1272">
                  <c:v>4272</c:v>
                </c:pt>
                <c:pt idx="1273">
                  <c:v>4273</c:v>
                </c:pt>
                <c:pt idx="1274">
                  <c:v>4274</c:v>
                </c:pt>
                <c:pt idx="1275">
                  <c:v>4275</c:v>
                </c:pt>
                <c:pt idx="1276">
                  <c:v>4276</c:v>
                </c:pt>
                <c:pt idx="1277">
                  <c:v>4277</c:v>
                </c:pt>
                <c:pt idx="1278">
                  <c:v>4278</c:v>
                </c:pt>
                <c:pt idx="1279">
                  <c:v>4279</c:v>
                </c:pt>
                <c:pt idx="1280">
                  <c:v>4280</c:v>
                </c:pt>
                <c:pt idx="1281">
                  <c:v>4281</c:v>
                </c:pt>
                <c:pt idx="1282">
                  <c:v>4282</c:v>
                </c:pt>
                <c:pt idx="1283">
                  <c:v>4283</c:v>
                </c:pt>
                <c:pt idx="1284">
                  <c:v>4284</c:v>
                </c:pt>
                <c:pt idx="1285">
                  <c:v>4285</c:v>
                </c:pt>
                <c:pt idx="1286">
                  <c:v>4286</c:v>
                </c:pt>
                <c:pt idx="1287">
                  <c:v>4287</c:v>
                </c:pt>
                <c:pt idx="1288">
                  <c:v>4288</c:v>
                </c:pt>
                <c:pt idx="1289">
                  <c:v>4289</c:v>
                </c:pt>
                <c:pt idx="1290">
                  <c:v>4290</c:v>
                </c:pt>
                <c:pt idx="1291">
                  <c:v>4291</c:v>
                </c:pt>
                <c:pt idx="1292">
                  <c:v>4292</c:v>
                </c:pt>
                <c:pt idx="1293">
                  <c:v>4293</c:v>
                </c:pt>
                <c:pt idx="1294">
                  <c:v>4294</c:v>
                </c:pt>
                <c:pt idx="1295">
                  <c:v>4295</c:v>
                </c:pt>
                <c:pt idx="1296">
                  <c:v>4296</c:v>
                </c:pt>
                <c:pt idx="1297">
                  <c:v>4297</c:v>
                </c:pt>
                <c:pt idx="1298">
                  <c:v>4298</c:v>
                </c:pt>
                <c:pt idx="1299">
                  <c:v>4299</c:v>
                </c:pt>
                <c:pt idx="1300">
                  <c:v>4300</c:v>
                </c:pt>
                <c:pt idx="1301">
                  <c:v>4301</c:v>
                </c:pt>
                <c:pt idx="1302">
                  <c:v>4302</c:v>
                </c:pt>
                <c:pt idx="1303">
                  <c:v>4303</c:v>
                </c:pt>
                <c:pt idx="1304">
                  <c:v>4304</c:v>
                </c:pt>
                <c:pt idx="1305">
                  <c:v>4305</c:v>
                </c:pt>
                <c:pt idx="1306">
                  <c:v>4306</c:v>
                </c:pt>
                <c:pt idx="1307">
                  <c:v>4307</c:v>
                </c:pt>
                <c:pt idx="1308">
                  <c:v>4308</c:v>
                </c:pt>
                <c:pt idx="1309">
                  <c:v>4309</c:v>
                </c:pt>
                <c:pt idx="1310">
                  <c:v>4310</c:v>
                </c:pt>
                <c:pt idx="1311">
                  <c:v>4311</c:v>
                </c:pt>
                <c:pt idx="1312">
                  <c:v>4312</c:v>
                </c:pt>
                <c:pt idx="1313">
                  <c:v>4313</c:v>
                </c:pt>
                <c:pt idx="1314">
                  <c:v>4314</c:v>
                </c:pt>
                <c:pt idx="1315">
                  <c:v>4315</c:v>
                </c:pt>
                <c:pt idx="1316">
                  <c:v>4316</c:v>
                </c:pt>
                <c:pt idx="1317">
                  <c:v>4317</c:v>
                </c:pt>
                <c:pt idx="1318">
                  <c:v>4318</c:v>
                </c:pt>
                <c:pt idx="1319">
                  <c:v>4319</c:v>
                </c:pt>
                <c:pt idx="1320">
                  <c:v>4320</c:v>
                </c:pt>
                <c:pt idx="1321">
                  <c:v>4321</c:v>
                </c:pt>
                <c:pt idx="1322">
                  <c:v>4322</c:v>
                </c:pt>
                <c:pt idx="1323">
                  <c:v>4323</c:v>
                </c:pt>
                <c:pt idx="1324">
                  <c:v>4324</c:v>
                </c:pt>
                <c:pt idx="1325">
                  <c:v>4325</c:v>
                </c:pt>
                <c:pt idx="1326">
                  <c:v>4326</c:v>
                </c:pt>
                <c:pt idx="1327">
                  <c:v>4327</c:v>
                </c:pt>
                <c:pt idx="1328">
                  <c:v>4328</c:v>
                </c:pt>
                <c:pt idx="1329">
                  <c:v>4329</c:v>
                </c:pt>
                <c:pt idx="1330">
                  <c:v>4330</c:v>
                </c:pt>
                <c:pt idx="1331">
                  <c:v>4331</c:v>
                </c:pt>
                <c:pt idx="1332">
                  <c:v>4332</c:v>
                </c:pt>
                <c:pt idx="1333">
                  <c:v>4333</c:v>
                </c:pt>
                <c:pt idx="1334">
                  <c:v>4334</c:v>
                </c:pt>
                <c:pt idx="1335">
                  <c:v>4335</c:v>
                </c:pt>
                <c:pt idx="1336">
                  <c:v>4336</c:v>
                </c:pt>
                <c:pt idx="1337">
                  <c:v>4337</c:v>
                </c:pt>
                <c:pt idx="1338">
                  <c:v>4338</c:v>
                </c:pt>
                <c:pt idx="1339">
                  <c:v>4339</c:v>
                </c:pt>
                <c:pt idx="1340">
                  <c:v>4340</c:v>
                </c:pt>
                <c:pt idx="1341">
                  <c:v>4341</c:v>
                </c:pt>
                <c:pt idx="1342">
                  <c:v>4342</c:v>
                </c:pt>
                <c:pt idx="1343">
                  <c:v>4343</c:v>
                </c:pt>
                <c:pt idx="1344">
                  <c:v>4344</c:v>
                </c:pt>
                <c:pt idx="1345">
                  <c:v>4345</c:v>
                </c:pt>
                <c:pt idx="1346">
                  <c:v>4346</c:v>
                </c:pt>
                <c:pt idx="1347">
                  <c:v>4347</c:v>
                </c:pt>
                <c:pt idx="1348">
                  <c:v>4348</c:v>
                </c:pt>
                <c:pt idx="1349">
                  <c:v>4349</c:v>
                </c:pt>
                <c:pt idx="1350">
                  <c:v>4350</c:v>
                </c:pt>
                <c:pt idx="1351">
                  <c:v>4351</c:v>
                </c:pt>
                <c:pt idx="1352">
                  <c:v>4352</c:v>
                </c:pt>
                <c:pt idx="1353">
                  <c:v>4353</c:v>
                </c:pt>
                <c:pt idx="1354">
                  <c:v>4354</c:v>
                </c:pt>
                <c:pt idx="1355">
                  <c:v>4355</c:v>
                </c:pt>
                <c:pt idx="1356">
                  <c:v>4356</c:v>
                </c:pt>
                <c:pt idx="1357">
                  <c:v>4357</c:v>
                </c:pt>
                <c:pt idx="1358">
                  <c:v>4358</c:v>
                </c:pt>
                <c:pt idx="1359">
                  <c:v>4359</c:v>
                </c:pt>
                <c:pt idx="1360">
                  <c:v>4360</c:v>
                </c:pt>
                <c:pt idx="1361">
                  <c:v>4361</c:v>
                </c:pt>
                <c:pt idx="1362">
                  <c:v>4362</c:v>
                </c:pt>
                <c:pt idx="1363">
                  <c:v>4363</c:v>
                </c:pt>
                <c:pt idx="1364">
                  <c:v>4364</c:v>
                </c:pt>
                <c:pt idx="1365">
                  <c:v>4365</c:v>
                </c:pt>
                <c:pt idx="1366">
                  <c:v>4366</c:v>
                </c:pt>
                <c:pt idx="1367">
                  <c:v>4367</c:v>
                </c:pt>
                <c:pt idx="1368">
                  <c:v>4368</c:v>
                </c:pt>
                <c:pt idx="1369">
                  <c:v>4369</c:v>
                </c:pt>
                <c:pt idx="1370">
                  <c:v>4370</c:v>
                </c:pt>
                <c:pt idx="1371">
                  <c:v>4371</c:v>
                </c:pt>
                <c:pt idx="1372">
                  <c:v>4372</c:v>
                </c:pt>
                <c:pt idx="1373">
                  <c:v>4373</c:v>
                </c:pt>
                <c:pt idx="1374">
                  <c:v>4374</c:v>
                </c:pt>
                <c:pt idx="1375">
                  <c:v>4375</c:v>
                </c:pt>
                <c:pt idx="1376">
                  <c:v>4376</c:v>
                </c:pt>
                <c:pt idx="1377">
                  <c:v>4377</c:v>
                </c:pt>
                <c:pt idx="1378">
                  <c:v>4378</c:v>
                </c:pt>
                <c:pt idx="1379">
                  <c:v>4379</c:v>
                </c:pt>
                <c:pt idx="1380">
                  <c:v>4380</c:v>
                </c:pt>
                <c:pt idx="1381">
                  <c:v>4381</c:v>
                </c:pt>
                <c:pt idx="1382">
                  <c:v>4382</c:v>
                </c:pt>
                <c:pt idx="1383">
                  <c:v>4383</c:v>
                </c:pt>
                <c:pt idx="1384">
                  <c:v>4384</c:v>
                </c:pt>
                <c:pt idx="1385">
                  <c:v>4385</c:v>
                </c:pt>
                <c:pt idx="1386">
                  <c:v>4386</c:v>
                </c:pt>
                <c:pt idx="1387">
                  <c:v>4387</c:v>
                </c:pt>
                <c:pt idx="1388">
                  <c:v>4388</c:v>
                </c:pt>
                <c:pt idx="1389">
                  <c:v>4389</c:v>
                </c:pt>
                <c:pt idx="1390">
                  <c:v>4390</c:v>
                </c:pt>
                <c:pt idx="1391">
                  <c:v>4391</c:v>
                </c:pt>
                <c:pt idx="1392">
                  <c:v>4392</c:v>
                </c:pt>
                <c:pt idx="1393">
                  <c:v>4393</c:v>
                </c:pt>
                <c:pt idx="1394">
                  <c:v>4394</c:v>
                </c:pt>
                <c:pt idx="1395">
                  <c:v>4395</c:v>
                </c:pt>
                <c:pt idx="1396">
                  <c:v>4396</c:v>
                </c:pt>
                <c:pt idx="1397">
                  <c:v>4397</c:v>
                </c:pt>
                <c:pt idx="1398">
                  <c:v>4398</c:v>
                </c:pt>
                <c:pt idx="1399">
                  <c:v>4399</c:v>
                </c:pt>
                <c:pt idx="1400">
                  <c:v>4400</c:v>
                </c:pt>
                <c:pt idx="1401">
                  <c:v>4401</c:v>
                </c:pt>
                <c:pt idx="1402">
                  <c:v>4402</c:v>
                </c:pt>
                <c:pt idx="1403">
                  <c:v>4403</c:v>
                </c:pt>
                <c:pt idx="1404">
                  <c:v>4404</c:v>
                </c:pt>
                <c:pt idx="1405">
                  <c:v>4405</c:v>
                </c:pt>
                <c:pt idx="1406">
                  <c:v>4406</c:v>
                </c:pt>
                <c:pt idx="1407">
                  <c:v>4407</c:v>
                </c:pt>
                <c:pt idx="1408">
                  <c:v>4408</c:v>
                </c:pt>
                <c:pt idx="1409">
                  <c:v>4409</c:v>
                </c:pt>
                <c:pt idx="1410">
                  <c:v>4410</c:v>
                </c:pt>
                <c:pt idx="1411">
                  <c:v>4411</c:v>
                </c:pt>
                <c:pt idx="1412">
                  <c:v>4412</c:v>
                </c:pt>
                <c:pt idx="1413">
                  <c:v>4413</c:v>
                </c:pt>
                <c:pt idx="1414">
                  <c:v>4414</c:v>
                </c:pt>
                <c:pt idx="1415">
                  <c:v>4415</c:v>
                </c:pt>
                <c:pt idx="1416">
                  <c:v>4416</c:v>
                </c:pt>
                <c:pt idx="1417">
                  <c:v>4417</c:v>
                </c:pt>
                <c:pt idx="1418">
                  <c:v>4418</c:v>
                </c:pt>
                <c:pt idx="1419">
                  <c:v>4419</c:v>
                </c:pt>
                <c:pt idx="1420">
                  <c:v>4420</c:v>
                </c:pt>
                <c:pt idx="1421">
                  <c:v>4421</c:v>
                </c:pt>
                <c:pt idx="1422">
                  <c:v>4422</c:v>
                </c:pt>
                <c:pt idx="1423">
                  <c:v>4423</c:v>
                </c:pt>
                <c:pt idx="1424">
                  <c:v>4424</c:v>
                </c:pt>
                <c:pt idx="1425">
                  <c:v>4425</c:v>
                </c:pt>
                <c:pt idx="1426">
                  <c:v>4426</c:v>
                </c:pt>
                <c:pt idx="1427">
                  <c:v>4427</c:v>
                </c:pt>
                <c:pt idx="1428">
                  <c:v>4428</c:v>
                </c:pt>
                <c:pt idx="1429">
                  <c:v>4429</c:v>
                </c:pt>
                <c:pt idx="1430">
                  <c:v>4430</c:v>
                </c:pt>
                <c:pt idx="1431">
                  <c:v>4431</c:v>
                </c:pt>
                <c:pt idx="1432">
                  <c:v>4432</c:v>
                </c:pt>
                <c:pt idx="1433">
                  <c:v>4433</c:v>
                </c:pt>
                <c:pt idx="1434">
                  <c:v>4434</c:v>
                </c:pt>
                <c:pt idx="1435">
                  <c:v>4435</c:v>
                </c:pt>
                <c:pt idx="1436">
                  <c:v>4436</c:v>
                </c:pt>
                <c:pt idx="1437">
                  <c:v>4437</c:v>
                </c:pt>
                <c:pt idx="1438">
                  <c:v>4438</c:v>
                </c:pt>
                <c:pt idx="1439">
                  <c:v>4439</c:v>
                </c:pt>
                <c:pt idx="1440">
                  <c:v>4440</c:v>
                </c:pt>
                <c:pt idx="1441">
                  <c:v>4441</c:v>
                </c:pt>
                <c:pt idx="1442">
                  <c:v>4442</c:v>
                </c:pt>
                <c:pt idx="1443">
                  <c:v>4443</c:v>
                </c:pt>
                <c:pt idx="1444">
                  <c:v>4444</c:v>
                </c:pt>
                <c:pt idx="1445">
                  <c:v>4445</c:v>
                </c:pt>
                <c:pt idx="1446">
                  <c:v>4446</c:v>
                </c:pt>
                <c:pt idx="1447">
                  <c:v>4447</c:v>
                </c:pt>
                <c:pt idx="1448">
                  <c:v>4448</c:v>
                </c:pt>
                <c:pt idx="1449">
                  <c:v>4449</c:v>
                </c:pt>
                <c:pt idx="1450">
                  <c:v>4450</c:v>
                </c:pt>
                <c:pt idx="1451">
                  <c:v>4451</c:v>
                </c:pt>
                <c:pt idx="1452">
                  <c:v>4452</c:v>
                </c:pt>
                <c:pt idx="1453">
                  <c:v>4453</c:v>
                </c:pt>
                <c:pt idx="1454">
                  <c:v>4454</c:v>
                </c:pt>
                <c:pt idx="1455">
                  <c:v>4455</c:v>
                </c:pt>
                <c:pt idx="1456">
                  <c:v>4456</c:v>
                </c:pt>
                <c:pt idx="1457">
                  <c:v>4457</c:v>
                </c:pt>
                <c:pt idx="1458">
                  <c:v>4458</c:v>
                </c:pt>
                <c:pt idx="1459">
                  <c:v>4459</c:v>
                </c:pt>
                <c:pt idx="1460">
                  <c:v>4460</c:v>
                </c:pt>
                <c:pt idx="1461">
                  <c:v>4461</c:v>
                </c:pt>
                <c:pt idx="1462">
                  <c:v>4462</c:v>
                </c:pt>
                <c:pt idx="1463">
                  <c:v>4463</c:v>
                </c:pt>
                <c:pt idx="1464">
                  <c:v>4464</c:v>
                </c:pt>
                <c:pt idx="1465">
                  <c:v>4465</c:v>
                </c:pt>
                <c:pt idx="1466">
                  <c:v>4466</c:v>
                </c:pt>
                <c:pt idx="1467">
                  <c:v>4467</c:v>
                </c:pt>
                <c:pt idx="1468">
                  <c:v>4468</c:v>
                </c:pt>
                <c:pt idx="1469">
                  <c:v>4469</c:v>
                </c:pt>
                <c:pt idx="1470">
                  <c:v>4470</c:v>
                </c:pt>
                <c:pt idx="1471">
                  <c:v>4471</c:v>
                </c:pt>
                <c:pt idx="1472">
                  <c:v>4472</c:v>
                </c:pt>
                <c:pt idx="1473">
                  <c:v>4473</c:v>
                </c:pt>
                <c:pt idx="1474">
                  <c:v>4474</c:v>
                </c:pt>
                <c:pt idx="1475">
                  <c:v>4475</c:v>
                </c:pt>
                <c:pt idx="1476">
                  <c:v>4476</c:v>
                </c:pt>
                <c:pt idx="1477">
                  <c:v>4477</c:v>
                </c:pt>
                <c:pt idx="1478">
                  <c:v>4478</c:v>
                </c:pt>
                <c:pt idx="1479">
                  <c:v>4479</c:v>
                </c:pt>
                <c:pt idx="1480">
                  <c:v>4480</c:v>
                </c:pt>
                <c:pt idx="1481">
                  <c:v>4481</c:v>
                </c:pt>
                <c:pt idx="1482">
                  <c:v>4482</c:v>
                </c:pt>
                <c:pt idx="1483">
                  <c:v>4483</c:v>
                </c:pt>
                <c:pt idx="1484">
                  <c:v>4484</c:v>
                </c:pt>
                <c:pt idx="1485">
                  <c:v>4485</c:v>
                </c:pt>
                <c:pt idx="1486">
                  <c:v>4486</c:v>
                </c:pt>
                <c:pt idx="1487">
                  <c:v>4487</c:v>
                </c:pt>
                <c:pt idx="1488">
                  <c:v>4488</c:v>
                </c:pt>
                <c:pt idx="1489">
                  <c:v>4489</c:v>
                </c:pt>
                <c:pt idx="1490">
                  <c:v>4490</c:v>
                </c:pt>
                <c:pt idx="1491">
                  <c:v>4491</c:v>
                </c:pt>
                <c:pt idx="1492">
                  <c:v>4492</c:v>
                </c:pt>
                <c:pt idx="1493">
                  <c:v>4493</c:v>
                </c:pt>
                <c:pt idx="1494">
                  <c:v>4494</c:v>
                </c:pt>
                <c:pt idx="1495">
                  <c:v>4495</c:v>
                </c:pt>
                <c:pt idx="1496">
                  <c:v>4496</c:v>
                </c:pt>
                <c:pt idx="1497">
                  <c:v>4497</c:v>
                </c:pt>
                <c:pt idx="1498">
                  <c:v>4498</c:v>
                </c:pt>
                <c:pt idx="1499">
                  <c:v>4499</c:v>
                </c:pt>
                <c:pt idx="1500">
                  <c:v>4500</c:v>
                </c:pt>
                <c:pt idx="1501">
                  <c:v>4501</c:v>
                </c:pt>
                <c:pt idx="1502">
                  <c:v>4502</c:v>
                </c:pt>
                <c:pt idx="1503">
                  <c:v>4503</c:v>
                </c:pt>
                <c:pt idx="1504">
                  <c:v>4504</c:v>
                </c:pt>
                <c:pt idx="1505">
                  <c:v>4505</c:v>
                </c:pt>
                <c:pt idx="1506">
                  <c:v>4506</c:v>
                </c:pt>
                <c:pt idx="1507">
                  <c:v>4507</c:v>
                </c:pt>
                <c:pt idx="1508">
                  <c:v>4508</c:v>
                </c:pt>
                <c:pt idx="1509">
                  <c:v>4509</c:v>
                </c:pt>
                <c:pt idx="1510">
                  <c:v>4510</c:v>
                </c:pt>
                <c:pt idx="1511">
                  <c:v>4511</c:v>
                </c:pt>
                <c:pt idx="1512">
                  <c:v>4512</c:v>
                </c:pt>
                <c:pt idx="1513">
                  <c:v>4513</c:v>
                </c:pt>
                <c:pt idx="1514">
                  <c:v>4514</c:v>
                </c:pt>
                <c:pt idx="1515">
                  <c:v>4515</c:v>
                </c:pt>
                <c:pt idx="1516">
                  <c:v>4516</c:v>
                </c:pt>
                <c:pt idx="1517">
                  <c:v>4517</c:v>
                </c:pt>
                <c:pt idx="1518">
                  <c:v>4518</c:v>
                </c:pt>
                <c:pt idx="1519">
                  <c:v>4519</c:v>
                </c:pt>
                <c:pt idx="1520">
                  <c:v>4520</c:v>
                </c:pt>
                <c:pt idx="1521">
                  <c:v>4521</c:v>
                </c:pt>
                <c:pt idx="1522">
                  <c:v>4522</c:v>
                </c:pt>
                <c:pt idx="1523">
                  <c:v>4523</c:v>
                </c:pt>
                <c:pt idx="1524">
                  <c:v>4524</c:v>
                </c:pt>
                <c:pt idx="1525">
                  <c:v>4525</c:v>
                </c:pt>
                <c:pt idx="1526">
                  <c:v>4526</c:v>
                </c:pt>
                <c:pt idx="1527">
                  <c:v>4527</c:v>
                </c:pt>
                <c:pt idx="1528">
                  <c:v>4528</c:v>
                </c:pt>
                <c:pt idx="1529">
                  <c:v>4529</c:v>
                </c:pt>
                <c:pt idx="1530">
                  <c:v>4530</c:v>
                </c:pt>
                <c:pt idx="1531">
                  <c:v>4531</c:v>
                </c:pt>
                <c:pt idx="1532">
                  <c:v>4532</c:v>
                </c:pt>
                <c:pt idx="1533">
                  <c:v>4533</c:v>
                </c:pt>
                <c:pt idx="1534">
                  <c:v>4534</c:v>
                </c:pt>
                <c:pt idx="1535">
                  <c:v>4535</c:v>
                </c:pt>
                <c:pt idx="1536">
                  <c:v>4536</c:v>
                </c:pt>
                <c:pt idx="1537">
                  <c:v>4537</c:v>
                </c:pt>
                <c:pt idx="1538">
                  <c:v>4538</c:v>
                </c:pt>
                <c:pt idx="1539">
                  <c:v>4539</c:v>
                </c:pt>
                <c:pt idx="1540">
                  <c:v>4540</c:v>
                </c:pt>
                <c:pt idx="1541">
                  <c:v>4541</c:v>
                </c:pt>
                <c:pt idx="1542">
                  <c:v>4542</c:v>
                </c:pt>
                <c:pt idx="1543">
                  <c:v>4543</c:v>
                </c:pt>
                <c:pt idx="1544">
                  <c:v>4544</c:v>
                </c:pt>
                <c:pt idx="1545">
                  <c:v>4545</c:v>
                </c:pt>
                <c:pt idx="1546">
                  <c:v>4546</c:v>
                </c:pt>
                <c:pt idx="1547">
                  <c:v>4547</c:v>
                </c:pt>
                <c:pt idx="1548">
                  <c:v>4548</c:v>
                </c:pt>
                <c:pt idx="1549">
                  <c:v>4549</c:v>
                </c:pt>
                <c:pt idx="1550">
                  <c:v>4550</c:v>
                </c:pt>
                <c:pt idx="1551">
                  <c:v>4551</c:v>
                </c:pt>
                <c:pt idx="1552">
                  <c:v>4552</c:v>
                </c:pt>
                <c:pt idx="1553">
                  <c:v>4553</c:v>
                </c:pt>
                <c:pt idx="1554">
                  <c:v>4554</c:v>
                </c:pt>
                <c:pt idx="1555">
                  <c:v>4555</c:v>
                </c:pt>
                <c:pt idx="1556">
                  <c:v>4556</c:v>
                </c:pt>
                <c:pt idx="1557">
                  <c:v>4557</c:v>
                </c:pt>
                <c:pt idx="1558">
                  <c:v>4558</c:v>
                </c:pt>
                <c:pt idx="1559">
                  <c:v>4559</c:v>
                </c:pt>
                <c:pt idx="1560">
                  <c:v>4560</c:v>
                </c:pt>
                <c:pt idx="1561">
                  <c:v>4561</c:v>
                </c:pt>
                <c:pt idx="1562">
                  <c:v>4562</c:v>
                </c:pt>
                <c:pt idx="1563">
                  <c:v>4563</c:v>
                </c:pt>
                <c:pt idx="1564">
                  <c:v>4564</c:v>
                </c:pt>
                <c:pt idx="1565">
                  <c:v>4565</c:v>
                </c:pt>
                <c:pt idx="1566">
                  <c:v>4566</c:v>
                </c:pt>
                <c:pt idx="1567">
                  <c:v>4567</c:v>
                </c:pt>
                <c:pt idx="1568">
                  <c:v>4568</c:v>
                </c:pt>
                <c:pt idx="1569">
                  <c:v>4569</c:v>
                </c:pt>
                <c:pt idx="1570">
                  <c:v>4570</c:v>
                </c:pt>
                <c:pt idx="1571">
                  <c:v>4571</c:v>
                </c:pt>
                <c:pt idx="1572">
                  <c:v>4572</c:v>
                </c:pt>
                <c:pt idx="1573">
                  <c:v>4573</c:v>
                </c:pt>
                <c:pt idx="1574">
                  <c:v>4574</c:v>
                </c:pt>
                <c:pt idx="1575">
                  <c:v>4575</c:v>
                </c:pt>
                <c:pt idx="1576">
                  <c:v>4576</c:v>
                </c:pt>
                <c:pt idx="1577">
                  <c:v>4577</c:v>
                </c:pt>
                <c:pt idx="1578">
                  <c:v>4578</c:v>
                </c:pt>
                <c:pt idx="1579">
                  <c:v>4579</c:v>
                </c:pt>
                <c:pt idx="1580">
                  <c:v>4580</c:v>
                </c:pt>
                <c:pt idx="1581">
                  <c:v>4581</c:v>
                </c:pt>
                <c:pt idx="1582">
                  <c:v>4582</c:v>
                </c:pt>
                <c:pt idx="1583">
                  <c:v>4583</c:v>
                </c:pt>
                <c:pt idx="1584">
                  <c:v>4584</c:v>
                </c:pt>
                <c:pt idx="1585">
                  <c:v>4585</c:v>
                </c:pt>
                <c:pt idx="1586">
                  <c:v>4586</c:v>
                </c:pt>
                <c:pt idx="1587">
                  <c:v>4587</c:v>
                </c:pt>
                <c:pt idx="1588">
                  <c:v>4588</c:v>
                </c:pt>
                <c:pt idx="1589">
                  <c:v>4589</c:v>
                </c:pt>
                <c:pt idx="1590">
                  <c:v>4590</c:v>
                </c:pt>
                <c:pt idx="1591">
                  <c:v>4591</c:v>
                </c:pt>
                <c:pt idx="1592">
                  <c:v>4592</c:v>
                </c:pt>
                <c:pt idx="1593">
                  <c:v>4593</c:v>
                </c:pt>
                <c:pt idx="1594">
                  <c:v>4594</c:v>
                </c:pt>
                <c:pt idx="1595">
                  <c:v>4595</c:v>
                </c:pt>
                <c:pt idx="1596">
                  <c:v>4596</c:v>
                </c:pt>
                <c:pt idx="1597">
                  <c:v>4597</c:v>
                </c:pt>
                <c:pt idx="1598">
                  <c:v>4598</c:v>
                </c:pt>
                <c:pt idx="1599">
                  <c:v>4599</c:v>
                </c:pt>
                <c:pt idx="1600">
                  <c:v>4600</c:v>
                </c:pt>
                <c:pt idx="1601">
                  <c:v>4601</c:v>
                </c:pt>
                <c:pt idx="1602">
                  <c:v>4602</c:v>
                </c:pt>
                <c:pt idx="1603">
                  <c:v>4603</c:v>
                </c:pt>
                <c:pt idx="1604">
                  <c:v>4604</c:v>
                </c:pt>
                <c:pt idx="1605">
                  <c:v>4605</c:v>
                </c:pt>
                <c:pt idx="1606">
                  <c:v>4606</c:v>
                </c:pt>
                <c:pt idx="1607">
                  <c:v>4607</c:v>
                </c:pt>
                <c:pt idx="1608">
                  <c:v>4608</c:v>
                </c:pt>
                <c:pt idx="1609">
                  <c:v>4609</c:v>
                </c:pt>
                <c:pt idx="1610">
                  <c:v>4610</c:v>
                </c:pt>
                <c:pt idx="1611">
                  <c:v>4611</c:v>
                </c:pt>
                <c:pt idx="1612">
                  <c:v>4612</c:v>
                </c:pt>
                <c:pt idx="1613">
                  <c:v>4613</c:v>
                </c:pt>
                <c:pt idx="1614">
                  <c:v>4614</c:v>
                </c:pt>
                <c:pt idx="1615">
                  <c:v>4615</c:v>
                </c:pt>
                <c:pt idx="1616">
                  <c:v>4616</c:v>
                </c:pt>
                <c:pt idx="1617">
                  <c:v>4617</c:v>
                </c:pt>
                <c:pt idx="1618">
                  <c:v>4618</c:v>
                </c:pt>
                <c:pt idx="1619">
                  <c:v>4619</c:v>
                </c:pt>
                <c:pt idx="1620">
                  <c:v>4620</c:v>
                </c:pt>
                <c:pt idx="1621">
                  <c:v>4621</c:v>
                </c:pt>
                <c:pt idx="1622">
                  <c:v>4622</c:v>
                </c:pt>
                <c:pt idx="1623">
                  <c:v>4623</c:v>
                </c:pt>
                <c:pt idx="1624">
                  <c:v>4624</c:v>
                </c:pt>
                <c:pt idx="1625">
                  <c:v>4625</c:v>
                </c:pt>
                <c:pt idx="1626">
                  <c:v>4626</c:v>
                </c:pt>
                <c:pt idx="1627">
                  <c:v>4627</c:v>
                </c:pt>
                <c:pt idx="1628">
                  <c:v>4628</c:v>
                </c:pt>
                <c:pt idx="1629">
                  <c:v>4629</c:v>
                </c:pt>
                <c:pt idx="1630">
                  <c:v>4630</c:v>
                </c:pt>
                <c:pt idx="1631">
                  <c:v>4631</c:v>
                </c:pt>
                <c:pt idx="1632">
                  <c:v>4632</c:v>
                </c:pt>
                <c:pt idx="1633">
                  <c:v>4633</c:v>
                </c:pt>
                <c:pt idx="1634">
                  <c:v>4634</c:v>
                </c:pt>
                <c:pt idx="1635">
                  <c:v>4635</c:v>
                </c:pt>
                <c:pt idx="1636">
                  <c:v>4636</c:v>
                </c:pt>
                <c:pt idx="1637">
                  <c:v>4637</c:v>
                </c:pt>
                <c:pt idx="1638">
                  <c:v>4638</c:v>
                </c:pt>
                <c:pt idx="1639">
                  <c:v>4639</c:v>
                </c:pt>
                <c:pt idx="1640">
                  <c:v>4640</c:v>
                </c:pt>
                <c:pt idx="1641">
                  <c:v>4641</c:v>
                </c:pt>
                <c:pt idx="1642">
                  <c:v>4642</c:v>
                </c:pt>
                <c:pt idx="1643">
                  <c:v>4643</c:v>
                </c:pt>
                <c:pt idx="1644">
                  <c:v>4644</c:v>
                </c:pt>
                <c:pt idx="1645">
                  <c:v>4645</c:v>
                </c:pt>
                <c:pt idx="1646">
                  <c:v>4646</c:v>
                </c:pt>
                <c:pt idx="1647">
                  <c:v>4647</c:v>
                </c:pt>
                <c:pt idx="1648">
                  <c:v>4648</c:v>
                </c:pt>
                <c:pt idx="1649">
                  <c:v>4649</c:v>
                </c:pt>
                <c:pt idx="1650">
                  <c:v>4650</c:v>
                </c:pt>
                <c:pt idx="1651">
                  <c:v>4651</c:v>
                </c:pt>
                <c:pt idx="1652">
                  <c:v>4652</c:v>
                </c:pt>
                <c:pt idx="1653">
                  <c:v>4653</c:v>
                </c:pt>
                <c:pt idx="1654">
                  <c:v>4654</c:v>
                </c:pt>
                <c:pt idx="1655">
                  <c:v>4655</c:v>
                </c:pt>
                <c:pt idx="1656">
                  <c:v>4656</c:v>
                </c:pt>
                <c:pt idx="1657">
                  <c:v>4657</c:v>
                </c:pt>
                <c:pt idx="1658">
                  <c:v>4658</c:v>
                </c:pt>
                <c:pt idx="1659">
                  <c:v>4659</c:v>
                </c:pt>
                <c:pt idx="1660">
                  <c:v>4660</c:v>
                </c:pt>
                <c:pt idx="1661">
                  <c:v>4661</c:v>
                </c:pt>
                <c:pt idx="1662">
                  <c:v>4662</c:v>
                </c:pt>
                <c:pt idx="1663">
                  <c:v>4663</c:v>
                </c:pt>
                <c:pt idx="1664">
                  <c:v>4664</c:v>
                </c:pt>
                <c:pt idx="1665">
                  <c:v>4665</c:v>
                </c:pt>
                <c:pt idx="1666">
                  <c:v>4666</c:v>
                </c:pt>
                <c:pt idx="1667">
                  <c:v>4667</c:v>
                </c:pt>
                <c:pt idx="1668">
                  <c:v>4668</c:v>
                </c:pt>
                <c:pt idx="1669">
                  <c:v>4669</c:v>
                </c:pt>
                <c:pt idx="1670">
                  <c:v>4670</c:v>
                </c:pt>
                <c:pt idx="1671">
                  <c:v>4671</c:v>
                </c:pt>
                <c:pt idx="1672">
                  <c:v>4672</c:v>
                </c:pt>
                <c:pt idx="1673">
                  <c:v>4673</c:v>
                </c:pt>
                <c:pt idx="1674">
                  <c:v>4674</c:v>
                </c:pt>
                <c:pt idx="1675">
                  <c:v>4675</c:v>
                </c:pt>
                <c:pt idx="1676">
                  <c:v>4676</c:v>
                </c:pt>
                <c:pt idx="1677">
                  <c:v>4677</c:v>
                </c:pt>
                <c:pt idx="1678">
                  <c:v>4678</c:v>
                </c:pt>
                <c:pt idx="1679">
                  <c:v>4679</c:v>
                </c:pt>
                <c:pt idx="1680">
                  <c:v>4680</c:v>
                </c:pt>
                <c:pt idx="1681">
                  <c:v>4681</c:v>
                </c:pt>
                <c:pt idx="1682">
                  <c:v>4682</c:v>
                </c:pt>
                <c:pt idx="1683">
                  <c:v>4683</c:v>
                </c:pt>
                <c:pt idx="1684">
                  <c:v>4684</c:v>
                </c:pt>
                <c:pt idx="1685">
                  <c:v>4685</c:v>
                </c:pt>
                <c:pt idx="1686">
                  <c:v>4686</c:v>
                </c:pt>
                <c:pt idx="1687">
                  <c:v>4687</c:v>
                </c:pt>
                <c:pt idx="1688">
                  <c:v>4688</c:v>
                </c:pt>
                <c:pt idx="1689">
                  <c:v>4689</c:v>
                </c:pt>
                <c:pt idx="1690">
                  <c:v>4690</c:v>
                </c:pt>
                <c:pt idx="1691">
                  <c:v>4691</c:v>
                </c:pt>
                <c:pt idx="1692">
                  <c:v>4692</c:v>
                </c:pt>
                <c:pt idx="1693">
                  <c:v>4693</c:v>
                </c:pt>
                <c:pt idx="1694">
                  <c:v>4694</c:v>
                </c:pt>
                <c:pt idx="1695">
                  <c:v>4695</c:v>
                </c:pt>
                <c:pt idx="1696">
                  <c:v>4696</c:v>
                </c:pt>
                <c:pt idx="1697">
                  <c:v>4697</c:v>
                </c:pt>
                <c:pt idx="1698">
                  <c:v>4698</c:v>
                </c:pt>
                <c:pt idx="1699">
                  <c:v>4699</c:v>
                </c:pt>
                <c:pt idx="1700">
                  <c:v>4700</c:v>
                </c:pt>
                <c:pt idx="1701">
                  <c:v>4701</c:v>
                </c:pt>
                <c:pt idx="1702">
                  <c:v>4702</c:v>
                </c:pt>
                <c:pt idx="1703">
                  <c:v>4703</c:v>
                </c:pt>
                <c:pt idx="1704">
                  <c:v>4704</c:v>
                </c:pt>
                <c:pt idx="1705">
                  <c:v>4705</c:v>
                </c:pt>
                <c:pt idx="1706">
                  <c:v>4706</c:v>
                </c:pt>
                <c:pt idx="1707">
                  <c:v>4707</c:v>
                </c:pt>
                <c:pt idx="1708">
                  <c:v>4708</c:v>
                </c:pt>
                <c:pt idx="1709">
                  <c:v>4709</c:v>
                </c:pt>
                <c:pt idx="1710">
                  <c:v>4710</c:v>
                </c:pt>
                <c:pt idx="1711">
                  <c:v>4711</c:v>
                </c:pt>
                <c:pt idx="1712">
                  <c:v>4712</c:v>
                </c:pt>
                <c:pt idx="1713">
                  <c:v>4713</c:v>
                </c:pt>
                <c:pt idx="1714">
                  <c:v>4714</c:v>
                </c:pt>
                <c:pt idx="1715">
                  <c:v>4715</c:v>
                </c:pt>
                <c:pt idx="1716">
                  <c:v>4716</c:v>
                </c:pt>
                <c:pt idx="1717">
                  <c:v>4717</c:v>
                </c:pt>
                <c:pt idx="1718">
                  <c:v>4718</c:v>
                </c:pt>
                <c:pt idx="1719">
                  <c:v>4719</c:v>
                </c:pt>
                <c:pt idx="1720">
                  <c:v>4720</c:v>
                </c:pt>
                <c:pt idx="1721">
                  <c:v>4721</c:v>
                </c:pt>
                <c:pt idx="1722">
                  <c:v>4722</c:v>
                </c:pt>
                <c:pt idx="1723">
                  <c:v>4723</c:v>
                </c:pt>
                <c:pt idx="1724">
                  <c:v>4724</c:v>
                </c:pt>
                <c:pt idx="1725">
                  <c:v>4725</c:v>
                </c:pt>
                <c:pt idx="1726">
                  <c:v>4726</c:v>
                </c:pt>
                <c:pt idx="1727">
                  <c:v>4727</c:v>
                </c:pt>
                <c:pt idx="1728">
                  <c:v>4728</c:v>
                </c:pt>
                <c:pt idx="1729">
                  <c:v>4729</c:v>
                </c:pt>
                <c:pt idx="1730">
                  <c:v>4730</c:v>
                </c:pt>
                <c:pt idx="1731">
                  <c:v>4731</c:v>
                </c:pt>
                <c:pt idx="1732">
                  <c:v>4732</c:v>
                </c:pt>
                <c:pt idx="1733">
                  <c:v>4733</c:v>
                </c:pt>
                <c:pt idx="1734">
                  <c:v>4734</c:v>
                </c:pt>
                <c:pt idx="1735">
                  <c:v>4735</c:v>
                </c:pt>
                <c:pt idx="1736">
                  <c:v>4736</c:v>
                </c:pt>
                <c:pt idx="1737">
                  <c:v>4737</c:v>
                </c:pt>
                <c:pt idx="1738">
                  <c:v>4738</c:v>
                </c:pt>
                <c:pt idx="1739">
                  <c:v>4739</c:v>
                </c:pt>
                <c:pt idx="1740">
                  <c:v>4740</c:v>
                </c:pt>
                <c:pt idx="1741">
                  <c:v>4741</c:v>
                </c:pt>
                <c:pt idx="1742">
                  <c:v>4742</c:v>
                </c:pt>
                <c:pt idx="1743">
                  <c:v>4743</c:v>
                </c:pt>
                <c:pt idx="1744">
                  <c:v>4744</c:v>
                </c:pt>
                <c:pt idx="1745">
                  <c:v>4745</c:v>
                </c:pt>
                <c:pt idx="1746">
                  <c:v>4746</c:v>
                </c:pt>
                <c:pt idx="1747">
                  <c:v>4747</c:v>
                </c:pt>
                <c:pt idx="1748">
                  <c:v>4748</c:v>
                </c:pt>
                <c:pt idx="1749">
                  <c:v>4749</c:v>
                </c:pt>
                <c:pt idx="1750">
                  <c:v>4750</c:v>
                </c:pt>
                <c:pt idx="1751">
                  <c:v>4751</c:v>
                </c:pt>
                <c:pt idx="1752">
                  <c:v>4752</c:v>
                </c:pt>
                <c:pt idx="1753">
                  <c:v>4753</c:v>
                </c:pt>
                <c:pt idx="1754">
                  <c:v>4754</c:v>
                </c:pt>
                <c:pt idx="1755">
                  <c:v>4755</c:v>
                </c:pt>
                <c:pt idx="1756">
                  <c:v>4756</c:v>
                </c:pt>
                <c:pt idx="1757">
                  <c:v>4757</c:v>
                </c:pt>
                <c:pt idx="1758">
                  <c:v>4758</c:v>
                </c:pt>
                <c:pt idx="1759">
                  <c:v>4759</c:v>
                </c:pt>
                <c:pt idx="1760">
                  <c:v>4760</c:v>
                </c:pt>
                <c:pt idx="1761">
                  <c:v>4761</c:v>
                </c:pt>
                <c:pt idx="1762">
                  <c:v>4762</c:v>
                </c:pt>
                <c:pt idx="1763">
                  <c:v>4763</c:v>
                </c:pt>
                <c:pt idx="1764">
                  <c:v>4764</c:v>
                </c:pt>
                <c:pt idx="1765">
                  <c:v>4765</c:v>
                </c:pt>
                <c:pt idx="1766">
                  <c:v>4766</c:v>
                </c:pt>
                <c:pt idx="1767">
                  <c:v>4767</c:v>
                </c:pt>
                <c:pt idx="1768">
                  <c:v>4768</c:v>
                </c:pt>
                <c:pt idx="1769">
                  <c:v>4769</c:v>
                </c:pt>
                <c:pt idx="1770">
                  <c:v>4770</c:v>
                </c:pt>
                <c:pt idx="1771">
                  <c:v>4771</c:v>
                </c:pt>
                <c:pt idx="1772">
                  <c:v>4772</c:v>
                </c:pt>
                <c:pt idx="1773">
                  <c:v>4773</c:v>
                </c:pt>
                <c:pt idx="1774">
                  <c:v>4774</c:v>
                </c:pt>
                <c:pt idx="1775">
                  <c:v>4775</c:v>
                </c:pt>
                <c:pt idx="1776">
                  <c:v>4776</c:v>
                </c:pt>
                <c:pt idx="1777">
                  <c:v>4777</c:v>
                </c:pt>
                <c:pt idx="1778">
                  <c:v>4778</c:v>
                </c:pt>
                <c:pt idx="1779">
                  <c:v>4779</c:v>
                </c:pt>
                <c:pt idx="1780">
                  <c:v>4780</c:v>
                </c:pt>
                <c:pt idx="1781">
                  <c:v>4781</c:v>
                </c:pt>
                <c:pt idx="1782">
                  <c:v>4782</c:v>
                </c:pt>
                <c:pt idx="1783">
                  <c:v>4783</c:v>
                </c:pt>
                <c:pt idx="1784">
                  <c:v>4784</c:v>
                </c:pt>
                <c:pt idx="1785">
                  <c:v>4785</c:v>
                </c:pt>
                <c:pt idx="1786">
                  <c:v>4786</c:v>
                </c:pt>
                <c:pt idx="1787">
                  <c:v>4787</c:v>
                </c:pt>
                <c:pt idx="1788">
                  <c:v>4788</c:v>
                </c:pt>
                <c:pt idx="1789">
                  <c:v>4789</c:v>
                </c:pt>
                <c:pt idx="1790">
                  <c:v>4790</c:v>
                </c:pt>
                <c:pt idx="1791">
                  <c:v>4791</c:v>
                </c:pt>
                <c:pt idx="1792">
                  <c:v>4792</c:v>
                </c:pt>
                <c:pt idx="1793">
                  <c:v>4793</c:v>
                </c:pt>
                <c:pt idx="1794">
                  <c:v>4794</c:v>
                </c:pt>
                <c:pt idx="1795">
                  <c:v>4795</c:v>
                </c:pt>
                <c:pt idx="1796">
                  <c:v>4796</c:v>
                </c:pt>
                <c:pt idx="1797">
                  <c:v>4797</c:v>
                </c:pt>
                <c:pt idx="1798">
                  <c:v>4798</c:v>
                </c:pt>
                <c:pt idx="1799">
                  <c:v>4799</c:v>
                </c:pt>
                <c:pt idx="1800">
                  <c:v>4800</c:v>
                </c:pt>
                <c:pt idx="1801">
                  <c:v>4801</c:v>
                </c:pt>
                <c:pt idx="1802">
                  <c:v>4802</c:v>
                </c:pt>
                <c:pt idx="1803">
                  <c:v>4803</c:v>
                </c:pt>
                <c:pt idx="1804">
                  <c:v>4804</c:v>
                </c:pt>
                <c:pt idx="1805">
                  <c:v>4805</c:v>
                </c:pt>
                <c:pt idx="1806">
                  <c:v>4806</c:v>
                </c:pt>
                <c:pt idx="1807">
                  <c:v>4807</c:v>
                </c:pt>
                <c:pt idx="1808">
                  <c:v>4808</c:v>
                </c:pt>
                <c:pt idx="1809">
                  <c:v>4809</c:v>
                </c:pt>
                <c:pt idx="1810">
                  <c:v>4810</c:v>
                </c:pt>
                <c:pt idx="1811">
                  <c:v>4811</c:v>
                </c:pt>
                <c:pt idx="1812">
                  <c:v>4812</c:v>
                </c:pt>
                <c:pt idx="1813">
                  <c:v>4813</c:v>
                </c:pt>
                <c:pt idx="1814">
                  <c:v>4814</c:v>
                </c:pt>
                <c:pt idx="1815">
                  <c:v>4815</c:v>
                </c:pt>
                <c:pt idx="1816">
                  <c:v>4816</c:v>
                </c:pt>
                <c:pt idx="1817">
                  <c:v>4817</c:v>
                </c:pt>
                <c:pt idx="1818">
                  <c:v>4818</c:v>
                </c:pt>
                <c:pt idx="1819">
                  <c:v>4819</c:v>
                </c:pt>
                <c:pt idx="1820">
                  <c:v>4820</c:v>
                </c:pt>
                <c:pt idx="1821">
                  <c:v>4821</c:v>
                </c:pt>
                <c:pt idx="1822">
                  <c:v>4822</c:v>
                </c:pt>
                <c:pt idx="1823">
                  <c:v>4823</c:v>
                </c:pt>
                <c:pt idx="1824">
                  <c:v>4824</c:v>
                </c:pt>
                <c:pt idx="1825">
                  <c:v>4825</c:v>
                </c:pt>
                <c:pt idx="1826">
                  <c:v>4826</c:v>
                </c:pt>
                <c:pt idx="1827">
                  <c:v>4827</c:v>
                </c:pt>
                <c:pt idx="1828">
                  <c:v>4828</c:v>
                </c:pt>
                <c:pt idx="1829">
                  <c:v>4829</c:v>
                </c:pt>
                <c:pt idx="1830">
                  <c:v>4830</c:v>
                </c:pt>
                <c:pt idx="1831">
                  <c:v>4831</c:v>
                </c:pt>
                <c:pt idx="1832">
                  <c:v>4832</c:v>
                </c:pt>
                <c:pt idx="1833">
                  <c:v>4833</c:v>
                </c:pt>
                <c:pt idx="1834">
                  <c:v>4834</c:v>
                </c:pt>
                <c:pt idx="1835">
                  <c:v>4835</c:v>
                </c:pt>
                <c:pt idx="1836">
                  <c:v>4836</c:v>
                </c:pt>
                <c:pt idx="1837">
                  <c:v>4837</c:v>
                </c:pt>
                <c:pt idx="1838">
                  <c:v>4838</c:v>
                </c:pt>
                <c:pt idx="1839">
                  <c:v>4839</c:v>
                </c:pt>
                <c:pt idx="1840">
                  <c:v>4840</c:v>
                </c:pt>
                <c:pt idx="1841">
                  <c:v>4841</c:v>
                </c:pt>
                <c:pt idx="1842">
                  <c:v>4842</c:v>
                </c:pt>
                <c:pt idx="1843">
                  <c:v>4843</c:v>
                </c:pt>
                <c:pt idx="1844">
                  <c:v>4844</c:v>
                </c:pt>
                <c:pt idx="1845">
                  <c:v>4845</c:v>
                </c:pt>
                <c:pt idx="1846">
                  <c:v>4846</c:v>
                </c:pt>
                <c:pt idx="1847">
                  <c:v>4847</c:v>
                </c:pt>
                <c:pt idx="1848">
                  <c:v>4848</c:v>
                </c:pt>
                <c:pt idx="1849">
                  <c:v>4849</c:v>
                </c:pt>
                <c:pt idx="1850">
                  <c:v>4850</c:v>
                </c:pt>
                <c:pt idx="1851">
                  <c:v>4851</c:v>
                </c:pt>
                <c:pt idx="1852">
                  <c:v>4852</c:v>
                </c:pt>
                <c:pt idx="1853">
                  <c:v>4853</c:v>
                </c:pt>
                <c:pt idx="1854">
                  <c:v>4854</c:v>
                </c:pt>
                <c:pt idx="1855">
                  <c:v>4855</c:v>
                </c:pt>
                <c:pt idx="1856">
                  <c:v>4856</c:v>
                </c:pt>
                <c:pt idx="1857">
                  <c:v>4857</c:v>
                </c:pt>
                <c:pt idx="1858">
                  <c:v>4858</c:v>
                </c:pt>
                <c:pt idx="1859">
                  <c:v>4859</c:v>
                </c:pt>
                <c:pt idx="1860">
                  <c:v>4860</c:v>
                </c:pt>
                <c:pt idx="1861">
                  <c:v>4861</c:v>
                </c:pt>
                <c:pt idx="1862">
                  <c:v>4862</c:v>
                </c:pt>
                <c:pt idx="1863">
                  <c:v>4863</c:v>
                </c:pt>
                <c:pt idx="1864">
                  <c:v>4864</c:v>
                </c:pt>
                <c:pt idx="1865">
                  <c:v>4865</c:v>
                </c:pt>
                <c:pt idx="1866">
                  <c:v>4866</c:v>
                </c:pt>
                <c:pt idx="1867">
                  <c:v>4867</c:v>
                </c:pt>
                <c:pt idx="1868">
                  <c:v>4868</c:v>
                </c:pt>
                <c:pt idx="1869">
                  <c:v>4869</c:v>
                </c:pt>
                <c:pt idx="1870">
                  <c:v>4870</c:v>
                </c:pt>
                <c:pt idx="1871">
                  <c:v>4871</c:v>
                </c:pt>
                <c:pt idx="1872">
                  <c:v>4872</c:v>
                </c:pt>
                <c:pt idx="1873">
                  <c:v>4873</c:v>
                </c:pt>
                <c:pt idx="1874">
                  <c:v>4874</c:v>
                </c:pt>
                <c:pt idx="1875">
                  <c:v>4875</c:v>
                </c:pt>
                <c:pt idx="1876">
                  <c:v>4876</c:v>
                </c:pt>
                <c:pt idx="1877">
                  <c:v>4877</c:v>
                </c:pt>
                <c:pt idx="1878">
                  <c:v>4878</c:v>
                </c:pt>
                <c:pt idx="1879">
                  <c:v>4879</c:v>
                </c:pt>
                <c:pt idx="1880">
                  <c:v>4880</c:v>
                </c:pt>
                <c:pt idx="1881">
                  <c:v>4881</c:v>
                </c:pt>
                <c:pt idx="1882">
                  <c:v>4882</c:v>
                </c:pt>
                <c:pt idx="1883">
                  <c:v>4883</c:v>
                </c:pt>
                <c:pt idx="1884">
                  <c:v>4884</c:v>
                </c:pt>
                <c:pt idx="1885">
                  <c:v>4885</c:v>
                </c:pt>
                <c:pt idx="1886">
                  <c:v>4886</c:v>
                </c:pt>
                <c:pt idx="1887">
                  <c:v>4887</c:v>
                </c:pt>
                <c:pt idx="1888">
                  <c:v>4888</c:v>
                </c:pt>
                <c:pt idx="1889">
                  <c:v>4889</c:v>
                </c:pt>
                <c:pt idx="1890">
                  <c:v>4890</c:v>
                </c:pt>
                <c:pt idx="1891">
                  <c:v>4891</c:v>
                </c:pt>
                <c:pt idx="1892">
                  <c:v>4892</c:v>
                </c:pt>
                <c:pt idx="1893">
                  <c:v>4893</c:v>
                </c:pt>
                <c:pt idx="1894">
                  <c:v>4894</c:v>
                </c:pt>
                <c:pt idx="1895">
                  <c:v>4895</c:v>
                </c:pt>
                <c:pt idx="1896">
                  <c:v>4896</c:v>
                </c:pt>
                <c:pt idx="1897">
                  <c:v>4897</c:v>
                </c:pt>
                <c:pt idx="1898">
                  <c:v>4898</c:v>
                </c:pt>
                <c:pt idx="1899">
                  <c:v>4899</c:v>
                </c:pt>
                <c:pt idx="1900">
                  <c:v>4900</c:v>
                </c:pt>
                <c:pt idx="1901">
                  <c:v>4901</c:v>
                </c:pt>
                <c:pt idx="1902">
                  <c:v>4902</c:v>
                </c:pt>
                <c:pt idx="1903">
                  <c:v>4903</c:v>
                </c:pt>
                <c:pt idx="1904">
                  <c:v>4904</c:v>
                </c:pt>
                <c:pt idx="1905">
                  <c:v>4905</c:v>
                </c:pt>
                <c:pt idx="1906">
                  <c:v>4906</c:v>
                </c:pt>
                <c:pt idx="1907">
                  <c:v>4907</c:v>
                </c:pt>
                <c:pt idx="1908">
                  <c:v>4908</c:v>
                </c:pt>
                <c:pt idx="1909">
                  <c:v>4909</c:v>
                </c:pt>
                <c:pt idx="1910">
                  <c:v>4910</c:v>
                </c:pt>
                <c:pt idx="1911">
                  <c:v>4911</c:v>
                </c:pt>
                <c:pt idx="1912">
                  <c:v>4912</c:v>
                </c:pt>
                <c:pt idx="1913">
                  <c:v>4913</c:v>
                </c:pt>
                <c:pt idx="1914">
                  <c:v>4914</c:v>
                </c:pt>
                <c:pt idx="1915">
                  <c:v>4915</c:v>
                </c:pt>
                <c:pt idx="1916">
                  <c:v>4916</c:v>
                </c:pt>
                <c:pt idx="1917">
                  <c:v>4917</c:v>
                </c:pt>
                <c:pt idx="1918">
                  <c:v>4918</c:v>
                </c:pt>
                <c:pt idx="1919">
                  <c:v>4919</c:v>
                </c:pt>
                <c:pt idx="1920">
                  <c:v>4920</c:v>
                </c:pt>
                <c:pt idx="1921">
                  <c:v>4921</c:v>
                </c:pt>
                <c:pt idx="1922">
                  <c:v>4922</c:v>
                </c:pt>
                <c:pt idx="1923">
                  <c:v>4923</c:v>
                </c:pt>
                <c:pt idx="1924">
                  <c:v>4924</c:v>
                </c:pt>
                <c:pt idx="1925">
                  <c:v>4925</c:v>
                </c:pt>
                <c:pt idx="1926">
                  <c:v>4926</c:v>
                </c:pt>
                <c:pt idx="1927">
                  <c:v>4927</c:v>
                </c:pt>
                <c:pt idx="1928">
                  <c:v>4928</c:v>
                </c:pt>
                <c:pt idx="1929">
                  <c:v>4929</c:v>
                </c:pt>
                <c:pt idx="1930">
                  <c:v>4930</c:v>
                </c:pt>
                <c:pt idx="1931">
                  <c:v>4931</c:v>
                </c:pt>
                <c:pt idx="1932">
                  <c:v>4932</c:v>
                </c:pt>
                <c:pt idx="1933">
                  <c:v>4933</c:v>
                </c:pt>
                <c:pt idx="1934">
                  <c:v>4934</c:v>
                </c:pt>
                <c:pt idx="1935">
                  <c:v>4935</c:v>
                </c:pt>
                <c:pt idx="1936">
                  <c:v>4936</c:v>
                </c:pt>
                <c:pt idx="1937">
                  <c:v>4937</c:v>
                </c:pt>
                <c:pt idx="1938">
                  <c:v>4938</c:v>
                </c:pt>
                <c:pt idx="1939">
                  <c:v>4939</c:v>
                </c:pt>
                <c:pt idx="1940">
                  <c:v>4940</c:v>
                </c:pt>
                <c:pt idx="1941">
                  <c:v>4941</c:v>
                </c:pt>
                <c:pt idx="1942">
                  <c:v>4942</c:v>
                </c:pt>
                <c:pt idx="1943">
                  <c:v>4943</c:v>
                </c:pt>
                <c:pt idx="1944">
                  <c:v>4944</c:v>
                </c:pt>
                <c:pt idx="1945">
                  <c:v>4945</c:v>
                </c:pt>
                <c:pt idx="1946">
                  <c:v>4946</c:v>
                </c:pt>
                <c:pt idx="1947">
                  <c:v>4947</c:v>
                </c:pt>
                <c:pt idx="1948">
                  <c:v>4948</c:v>
                </c:pt>
                <c:pt idx="1949">
                  <c:v>4949</c:v>
                </c:pt>
                <c:pt idx="1950">
                  <c:v>4950</c:v>
                </c:pt>
                <c:pt idx="1951">
                  <c:v>4951</c:v>
                </c:pt>
                <c:pt idx="1952">
                  <c:v>4952</c:v>
                </c:pt>
                <c:pt idx="1953">
                  <c:v>4953</c:v>
                </c:pt>
                <c:pt idx="1954">
                  <c:v>4954</c:v>
                </c:pt>
                <c:pt idx="1955">
                  <c:v>4955</c:v>
                </c:pt>
                <c:pt idx="1956">
                  <c:v>4956</c:v>
                </c:pt>
                <c:pt idx="1957">
                  <c:v>4957</c:v>
                </c:pt>
                <c:pt idx="1958">
                  <c:v>4958</c:v>
                </c:pt>
                <c:pt idx="1959">
                  <c:v>4959</c:v>
                </c:pt>
                <c:pt idx="1960">
                  <c:v>4960</c:v>
                </c:pt>
                <c:pt idx="1961">
                  <c:v>4961</c:v>
                </c:pt>
                <c:pt idx="1962">
                  <c:v>4962</c:v>
                </c:pt>
                <c:pt idx="1963">
                  <c:v>4963</c:v>
                </c:pt>
                <c:pt idx="1964">
                  <c:v>4964</c:v>
                </c:pt>
                <c:pt idx="1965">
                  <c:v>4965</c:v>
                </c:pt>
                <c:pt idx="1966">
                  <c:v>4966</c:v>
                </c:pt>
                <c:pt idx="1967">
                  <c:v>4967</c:v>
                </c:pt>
                <c:pt idx="1968">
                  <c:v>4968</c:v>
                </c:pt>
                <c:pt idx="1969">
                  <c:v>4969</c:v>
                </c:pt>
                <c:pt idx="1970">
                  <c:v>4970</c:v>
                </c:pt>
                <c:pt idx="1971">
                  <c:v>4971</c:v>
                </c:pt>
                <c:pt idx="1972">
                  <c:v>4972</c:v>
                </c:pt>
                <c:pt idx="1973">
                  <c:v>4973</c:v>
                </c:pt>
                <c:pt idx="1974">
                  <c:v>4974</c:v>
                </c:pt>
                <c:pt idx="1975">
                  <c:v>4975</c:v>
                </c:pt>
                <c:pt idx="1976">
                  <c:v>4976</c:v>
                </c:pt>
                <c:pt idx="1977">
                  <c:v>4977</c:v>
                </c:pt>
                <c:pt idx="1978">
                  <c:v>4978</c:v>
                </c:pt>
                <c:pt idx="1979">
                  <c:v>4979</c:v>
                </c:pt>
                <c:pt idx="1980">
                  <c:v>4980</c:v>
                </c:pt>
                <c:pt idx="1981">
                  <c:v>4981</c:v>
                </c:pt>
                <c:pt idx="1982">
                  <c:v>4982</c:v>
                </c:pt>
                <c:pt idx="1983">
                  <c:v>4983</c:v>
                </c:pt>
                <c:pt idx="1984">
                  <c:v>4984</c:v>
                </c:pt>
                <c:pt idx="1985">
                  <c:v>4985</c:v>
                </c:pt>
                <c:pt idx="1986">
                  <c:v>4986</c:v>
                </c:pt>
                <c:pt idx="1987">
                  <c:v>4987</c:v>
                </c:pt>
                <c:pt idx="1988">
                  <c:v>4988</c:v>
                </c:pt>
                <c:pt idx="1989">
                  <c:v>4989</c:v>
                </c:pt>
                <c:pt idx="1990">
                  <c:v>4990</c:v>
                </c:pt>
                <c:pt idx="1991">
                  <c:v>4991</c:v>
                </c:pt>
                <c:pt idx="1992">
                  <c:v>4992</c:v>
                </c:pt>
                <c:pt idx="1993">
                  <c:v>4993</c:v>
                </c:pt>
                <c:pt idx="1994">
                  <c:v>4994</c:v>
                </c:pt>
                <c:pt idx="1995">
                  <c:v>4995</c:v>
                </c:pt>
                <c:pt idx="1996">
                  <c:v>4996</c:v>
                </c:pt>
                <c:pt idx="1997">
                  <c:v>4997</c:v>
                </c:pt>
                <c:pt idx="1998">
                  <c:v>4998</c:v>
                </c:pt>
                <c:pt idx="1999">
                  <c:v>4999</c:v>
                </c:pt>
                <c:pt idx="2000">
                  <c:v>5000</c:v>
                </c:pt>
              </c:numCache>
            </c:numRef>
          </c:xVal>
          <c:yVal>
            <c:numRef>
              <c:f>Sheet1!$B$3006:$B$5006</c:f>
              <c:numCache>
                <c:formatCode>General</c:formatCode>
                <c:ptCount val="2001"/>
                <c:pt idx="0">
                  <c:v>19.38</c:v>
                </c:pt>
                <c:pt idx="1">
                  <c:v>19.38</c:v>
                </c:pt>
                <c:pt idx="2">
                  <c:v>19.38</c:v>
                </c:pt>
                <c:pt idx="3">
                  <c:v>19.38</c:v>
                </c:pt>
                <c:pt idx="4">
                  <c:v>19.38</c:v>
                </c:pt>
                <c:pt idx="5">
                  <c:v>19.38</c:v>
                </c:pt>
                <c:pt idx="6">
                  <c:v>19.38</c:v>
                </c:pt>
                <c:pt idx="7">
                  <c:v>19.38</c:v>
                </c:pt>
                <c:pt idx="8">
                  <c:v>19.38</c:v>
                </c:pt>
                <c:pt idx="9">
                  <c:v>19.38</c:v>
                </c:pt>
                <c:pt idx="10">
                  <c:v>19.38</c:v>
                </c:pt>
                <c:pt idx="11">
                  <c:v>19.38</c:v>
                </c:pt>
                <c:pt idx="12">
                  <c:v>19.38</c:v>
                </c:pt>
                <c:pt idx="13">
                  <c:v>19.38</c:v>
                </c:pt>
                <c:pt idx="14">
                  <c:v>19.38</c:v>
                </c:pt>
                <c:pt idx="15">
                  <c:v>19.38</c:v>
                </c:pt>
                <c:pt idx="16">
                  <c:v>19.38</c:v>
                </c:pt>
                <c:pt idx="17">
                  <c:v>19.37</c:v>
                </c:pt>
                <c:pt idx="18">
                  <c:v>19.38</c:v>
                </c:pt>
                <c:pt idx="19">
                  <c:v>19.38</c:v>
                </c:pt>
                <c:pt idx="20">
                  <c:v>19.38</c:v>
                </c:pt>
                <c:pt idx="21">
                  <c:v>19.38</c:v>
                </c:pt>
                <c:pt idx="22">
                  <c:v>19.37</c:v>
                </c:pt>
                <c:pt idx="23">
                  <c:v>19.38</c:v>
                </c:pt>
                <c:pt idx="24">
                  <c:v>19.37</c:v>
                </c:pt>
                <c:pt idx="25">
                  <c:v>19.37</c:v>
                </c:pt>
                <c:pt idx="26">
                  <c:v>19.37</c:v>
                </c:pt>
                <c:pt idx="27">
                  <c:v>19.38</c:v>
                </c:pt>
                <c:pt idx="28">
                  <c:v>19.37</c:v>
                </c:pt>
                <c:pt idx="29">
                  <c:v>19.37</c:v>
                </c:pt>
                <c:pt idx="30">
                  <c:v>19.37</c:v>
                </c:pt>
                <c:pt idx="31">
                  <c:v>19.37</c:v>
                </c:pt>
                <c:pt idx="32">
                  <c:v>19.37</c:v>
                </c:pt>
                <c:pt idx="33">
                  <c:v>19.37</c:v>
                </c:pt>
                <c:pt idx="34">
                  <c:v>19.37</c:v>
                </c:pt>
                <c:pt idx="35">
                  <c:v>19.37</c:v>
                </c:pt>
                <c:pt idx="36">
                  <c:v>19.37</c:v>
                </c:pt>
                <c:pt idx="37">
                  <c:v>19.38</c:v>
                </c:pt>
                <c:pt idx="38">
                  <c:v>19.38</c:v>
                </c:pt>
                <c:pt idx="39">
                  <c:v>19.38</c:v>
                </c:pt>
                <c:pt idx="40">
                  <c:v>19.37</c:v>
                </c:pt>
                <c:pt idx="41">
                  <c:v>19.38</c:v>
                </c:pt>
                <c:pt idx="42">
                  <c:v>19.38</c:v>
                </c:pt>
                <c:pt idx="43">
                  <c:v>19.38</c:v>
                </c:pt>
                <c:pt idx="44">
                  <c:v>19.38</c:v>
                </c:pt>
                <c:pt idx="45">
                  <c:v>19.38</c:v>
                </c:pt>
                <c:pt idx="46">
                  <c:v>19.38</c:v>
                </c:pt>
                <c:pt idx="47">
                  <c:v>19.38</c:v>
                </c:pt>
                <c:pt idx="48">
                  <c:v>19.38</c:v>
                </c:pt>
                <c:pt idx="49">
                  <c:v>19.37</c:v>
                </c:pt>
                <c:pt idx="50">
                  <c:v>19.37</c:v>
                </c:pt>
                <c:pt idx="51">
                  <c:v>19.37</c:v>
                </c:pt>
                <c:pt idx="52">
                  <c:v>19.37</c:v>
                </c:pt>
                <c:pt idx="53">
                  <c:v>19.37</c:v>
                </c:pt>
                <c:pt idx="54">
                  <c:v>19.37</c:v>
                </c:pt>
                <c:pt idx="55">
                  <c:v>19.37</c:v>
                </c:pt>
                <c:pt idx="56">
                  <c:v>19.37</c:v>
                </c:pt>
                <c:pt idx="57">
                  <c:v>19.37</c:v>
                </c:pt>
                <c:pt idx="58">
                  <c:v>19.37</c:v>
                </c:pt>
                <c:pt idx="59">
                  <c:v>19.37</c:v>
                </c:pt>
                <c:pt idx="60">
                  <c:v>19.37</c:v>
                </c:pt>
                <c:pt idx="61">
                  <c:v>19.37</c:v>
                </c:pt>
                <c:pt idx="62">
                  <c:v>19.37</c:v>
                </c:pt>
                <c:pt idx="63">
                  <c:v>19.37</c:v>
                </c:pt>
                <c:pt idx="64">
                  <c:v>19.37</c:v>
                </c:pt>
                <c:pt idx="65">
                  <c:v>19.37</c:v>
                </c:pt>
                <c:pt idx="66">
                  <c:v>19.37</c:v>
                </c:pt>
                <c:pt idx="67">
                  <c:v>19.37</c:v>
                </c:pt>
                <c:pt idx="68">
                  <c:v>19.37</c:v>
                </c:pt>
                <c:pt idx="69">
                  <c:v>19.37</c:v>
                </c:pt>
                <c:pt idx="70">
                  <c:v>19.37</c:v>
                </c:pt>
                <c:pt idx="71">
                  <c:v>19.37</c:v>
                </c:pt>
                <c:pt idx="72">
                  <c:v>19.37</c:v>
                </c:pt>
                <c:pt idx="73">
                  <c:v>19.36</c:v>
                </c:pt>
                <c:pt idx="74">
                  <c:v>19.37</c:v>
                </c:pt>
                <c:pt idx="75">
                  <c:v>19.37</c:v>
                </c:pt>
                <c:pt idx="76">
                  <c:v>19.37</c:v>
                </c:pt>
                <c:pt idx="77">
                  <c:v>19.37</c:v>
                </c:pt>
                <c:pt idx="78">
                  <c:v>19.37</c:v>
                </c:pt>
                <c:pt idx="79">
                  <c:v>19.36</c:v>
                </c:pt>
                <c:pt idx="80">
                  <c:v>19.37</c:v>
                </c:pt>
                <c:pt idx="81">
                  <c:v>19.37</c:v>
                </c:pt>
                <c:pt idx="82">
                  <c:v>19.37</c:v>
                </c:pt>
                <c:pt idx="83">
                  <c:v>19.37</c:v>
                </c:pt>
                <c:pt idx="84">
                  <c:v>19.37</c:v>
                </c:pt>
                <c:pt idx="85">
                  <c:v>19.37</c:v>
                </c:pt>
                <c:pt idx="86">
                  <c:v>19.37</c:v>
                </c:pt>
                <c:pt idx="87">
                  <c:v>19.37</c:v>
                </c:pt>
                <c:pt idx="88">
                  <c:v>19.37</c:v>
                </c:pt>
                <c:pt idx="89">
                  <c:v>19.37</c:v>
                </c:pt>
                <c:pt idx="90">
                  <c:v>19.37</c:v>
                </c:pt>
                <c:pt idx="91">
                  <c:v>19.37</c:v>
                </c:pt>
                <c:pt idx="92">
                  <c:v>19.37</c:v>
                </c:pt>
                <c:pt idx="93">
                  <c:v>19.37</c:v>
                </c:pt>
                <c:pt idx="94">
                  <c:v>19.37</c:v>
                </c:pt>
                <c:pt idx="95">
                  <c:v>19.37</c:v>
                </c:pt>
                <c:pt idx="96">
                  <c:v>19.37</c:v>
                </c:pt>
                <c:pt idx="97">
                  <c:v>19.37</c:v>
                </c:pt>
                <c:pt idx="98">
                  <c:v>19.37</c:v>
                </c:pt>
                <c:pt idx="99">
                  <c:v>19.37</c:v>
                </c:pt>
                <c:pt idx="100">
                  <c:v>19.37</c:v>
                </c:pt>
                <c:pt idx="101">
                  <c:v>19.37</c:v>
                </c:pt>
                <c:pt idx="102">
                  <c:v>19.37</c:v>
                </c:pt>
                <c:pt idx="103">
                  <c:v>19.37</c:v>
                </c:pt>
                <c:pt idx="104">
                  <c:v>19.37</c:v>
                </c:pt>
                <c:pt idx="105">
                  <c:v>19.37</c:v>
                </c:pt>
                <c:pt idx="106">
                  <c:v>19.37</c:v>
                </c:pt>
                <c:pt idx="107">
                  <c:v>19.36</c:v>
                </c:pt>
                <c:pt idx="108">
                  <c:v>19.36</c:v>
                </c:pt>
                <c:pt idx="109">
                  <c:v>19.36</c:v>
                </c:pt>
                <c:pt idx="110">
                  <c:v>19.37</c:v>
                </c:pt>
                <c:pt idx="111">
                  <c:v>19.36</c:v>
                </c:pt>
                <c:pt idx="112">
                  <c:v>19.37</c:v>
                </c:pt>
                <c:pt idx="113">
                  <c:v>19.36</c:v>
                </c:pt>
                <c:pt idx="114">
                  <c:v>19.37</c:v>
                </c:pt>
                <c:pt idx="115">
                  <c:v>19.37</c:v>
                </c:pt>
                <c:pt idx="116">
                  <c:v>19.37</c:v>
                </c:pt>
                <c:pt idx="117">
                  <c:v>19.37</c:v>
                </c:pt>
                <c:pt idx="118">
                  <c:v>19.37</c:v>
                </c:pt>
                <c:pt idx="119">
                  <c:v>19.37</c:v>
                </c:pt>
                <c:pt idx="120">
                  <c:v>19.37</c:v>
                </c:pt>
                <c:pt idx="121">
                  <c:v>19.37</c:v>
                </c:pt>
                <c:pt idx="122">
                  <c:v>19.37</c:v>
                </c:pt>
                <c:pt idx="123">
                  <c:v>19.37</c:v>
                </c:pt>
                <c:pt idx="124">
                  <c:v>19.36</c:v>
                </c:pt>
                <c:pt idx="125">
                  <c:v>19.36</c:v>
                </c:pt>
                <c:pt idx="126">
                  <c:v>19.36</c:v>
                </c:pt>
                <c:pt idx="127">
                  <c:v>19.37</c:v>
                </c:pt>
                <c:pt idx="128">
                  <c:v>19.36</c:v>
                </c:pt>
                <c:pt idx="129">
                  <c:v>19.37</c:v>
                </c:pt>
                <c:pt idx="130">
                  <c:v>19.37</c:v>
                </c:pt>
                <c:pt idx="131">
                  <c:v>19.37</c:v>
                </c:pt>
                <c:pt idx="132">
                  <c:v>19.36</c:v>
                </c:pt>
                <c:pt idx="133">
                  <c:v>19.36</c:v>
                </c:pt>
                <c:pt idx="134">
                  <c:v>19.36</c:v>
                </c:pt>
                <c:pt idx="135">
                  <c:v>19.37</c:v>
                </c:pt>
                <c:pt idx="136">
                  <c:v>19.36</c:v>
                </c:pt>
                <c:pt idx="137">
                  <c:v>19.36</c:v>
                </c:pt>
                <c:pt idx="138">
                  <c:v>19.36</c:v>
                </c:pt>
                <c:pt idx="139">
                  <c:v>19.36</c:v>
                </c:pt>
                <c:pt idx="140">
                  <c:v>19.36</c:v>
                </c:pt>
                <c:pt idx="141">
                  <c:v>19.36</c:v>
                </c:pt>
                <c:pt idx="142">
                  <c:v>19.36</c:v>
                </c:pt>
                <c:pt idx="143">
                  <c:v>19.36</c:v>
                </c:pt>
                <c:pt idx="144">
                  <c:v>19.36</c:v>
                </c:pt>
                <c:pt idx="145">
                  <c:v>19.36</c:v>
                </c:pt>
                <c:pt idx="146">
                  <c:v>19.36</c:v>
                </c:pt>
                <c:pt idx="147">
                  <c:v>19.36</c:v>
                </c:pt>
                <c:pt idx="148">
                  <c:v>19.36</c:v>
                </c:pt>
                <c:pt idx="149">
                  <c:v>19.36</c:v>
                </c:pt>
                <c:pt idx="150">
                  <c:v>19.37</c:v>
                </c:pt>
                <c:pt idx="151">
                  <c:v>19.37</c:v>
                </c:pt>
                <c:pt idx="152">
                  <c:v>19.37</c:v>
                </c:pt>
                <c:pt idx="153">
                  <c:v>19.36</c:v>
                </c:pt>
                <c:pt idx="154">
                  <c:v>19.36</c:v>
                </c:pt>
                <c:pt idx="155">
                  <c:v>19.36</c:v>
                </c:pt>
                <c:pt idx="156">
                  <c:v>19.36</c:v>
                </c:pt>
                <c:pt idx="157">
                  <c:v>19.36</c:v>
                </c:pt>
                <c:pt idx="158">
                  <c:v>19.36</c:v>
                </c:pt>
                <c:pt idx="159">
                  <c:v>19.36</c:v>
                </c:pt>
                <c:pt idx="160">
                  <c:v>19.36</c:v>
                </c:pt>
                <c:pt idx="161">
                  <c:v>19.36</c:v>
                </c:pt>
                <c:pt idx="162">
                  <c:v>19.36</c:v>
                </c:pt>
                <c:pt idx="163">
                  <c:v>19.36</c:v>
                </c:pt>
                <c:pt idx="164">
                  <c:v>19.36</c:v>
                </c:pt>
                <c:pt idx="165">
                  <c:v>19.36</c:v>
                </c:pt>
                <c:pt idx="166">
                  <c:v>19.36</c:v>
                </c:pt>
                <c:pt idx="167">
                  <c:v>19.36</c:v>
                </c:pt>
                <c:pt idx="168">
                  <c:v>19.36</c:v>
                </c:pt>
                <c:pt idx="169">
                  <c:v>19.36</c:v>
                </c:pt>
                <c:pt idx="170">
                  <c:v>19.36</c:v>
                </c:pt>
                <c:pt idx="171">
                  <c:v>19.36</c:v>
                </c:pt>
                <c:pt idx="172">
                  <c:v>19.36</c:v>
                </c:pt>
                <c:pt idx="173">
                  <c:v>19.36</c:v>
                </c:pt>
                <c:pt idx="174">
                  <c:v>19.36</c:v>
                </c:pt>
                <c:pt idx="175">
                  <c:v>19.36</c:v>
                </c:pt>
                <c:pt idx="176">
                  <c:v>19.36</c:v>
                </c:pt>
                <c:pt idx="177">
                  <c:v>19.36</c:v>
                </c:pt>
                <c:pt idx="178">
                  <c:v>19.36</c:v>
                </c:pt>
                <c:pt idx="179">
                  <c:v>19.36</c:v>
                </c:pt>
                <c:pt idx="180">
                  <c:v>19.36</c:v>
                </c:pt>
                <c:pt idx="181">
                  <c:v>19.36</c:v>
                </c:pt>
                <c:pt idx="182">
                  <c:v>19.36</c:v>
                </c:pt>
                <c:pt idx="183">
                  <c:v>19.36</c:v>
                </c:pt>
                <c:pt idx="184">
                  <c:v>19.36</c:v>
                </c:pt>
                <c:pt idx="185">
                  <c:v>19.36</c:v>
                </c:pt>
                <c:pt idx="186">
                  <c:v>19.36</c:v>
                </c:pt>
                <c:pt idx="187">
                  <c:v>19.36</c:v>
                </c:pt>
                <c:pt idx="188">
                  <c:v>19.36</c:v>
                </c:pt>
                <c:pt idx="189">
                  <c:v>19.36</c:v>
                </c:pt>
                <c:pt idx="190">
                  <c:v>19.36</c:v>
                </c:pt>
                <c:pt idx="191">
                  <c:v>19.36</c:v>
                </c:pt>
                <c:pt idx="192">
                  <c:v>19.36</c:v>
                </c:pt>
                <c:pt idx="193">
                  <c:v>19.36</c:v>
                </c:pt>
                <c:pt idx="194">
                  <c:v>19.36</c:v>
                </c:pt>
                <c:pt idx="195">
                  <c:v>19.36</c:v>
                </c:pt>
                <c:pt idx="196">
                  <c:v>19.36</c:v>
                </c:pt>
                <c:pt idx="197">
                  <c:v>19.36</c:v>
                </c:pt>
                <c:pt idx="198">
                  <c:v>19.36</c:v>
                </c:pt>
                <c:pt idx="199">
                  <c:v>19.36</c:v>
                </c:pt>
                <c:pt idx="200">
                  <c:v>19.36</c:v>
                </c:pt>
                <c:pt idx="201">
                  <c:v>19.36</c:v>
                </c:pt>
                <c:pt idx="202">
                  <c:v>19.36</c:v>
                </c:pt>
                <c:pt idx="203">
                  <c:v>19.36</c:v>
                </c:pt>
                <c:pt idx="204">
                  <c:v>19.36</c:v>
                </c:pt>
                <c:pt idx="205">
                  <c:v>19.36</c:v>
                </c:pt>
                <c:pt idx="206">
                  <c:v>19.36</c:v>
                </c:pt>
                <c:pt idx="207">
                  <c:v>19.36</c:v>
                </c:pt>
                <c:pt idx="208">
                  <c:v>19.36</c:v>
                </c:pt>
                <c:pt idx="209">
                  <c:v>19.36</c:v>
                </c:pt>
                <c:pt idx="210">
                  <c:v>19.36</c:v>
                </c:pt>
                <c:pt idx="211">
                  <c:v>19.36</c:v>
                </c:pt>
                <c:pt idx="212">
                  <c:v>19.36</c:v>
                </c:pt>
                <c:pt idx="213">
                  <c:v>19.36</c:v>
                </c:pt>
                <c:pt idx="214">
                  <c:v>19.36</c:v>
                </c:pt>
                <c:pt idx="215">
                  <c:v>19.36</c:v>
                </c:pt>
                <c:pt idx="216">
                  <c:v>19.36</c:v>
                </c:pt>
                <c:pt idx="217">
                  <c:v>19.36</c:v>
                </c:pt>
                <c:pt idx="218">
                  <c:v>19.36</c:v>
                </c:pt>
                <c:pt idx="219">
                  <c:v>19.36</c:v>
                </c:pt>
                <c:pt idx="220">
                  <c:v>19.36</c:v>
                </c:pt>
                <c:pt idx="221">
                  <c:v>19.36</c:v>
                </c:pt>
                <c:pt idx="222">
                  <c:v>19.36</c:v>
                </c:pt>
                <c:pt idx="223">
                  <c:v>19.36</c:v>
                </c:pt>
                <c:pt idx="224">
                  <c:v>19.36</c:v>
                </c:pt>
                <c:pt idx="225">
                  <c:v>19.36</c:v>
                </c:pt>
                <c:pt idx="226">
                  <c:v>19.36</c:v>
                </c:pt>
                <c:pt idx="227">
                  <c:v>19.36</c:v>
                </c:pt>
                <c:pt idx="228">
                  <c:v>19.36</c:v>
                </c:pt>
                <c:pt idx="229">
                  <c:v>19.36</c:v>
                </c:pt>
                <c:pt idx="230">
                  <c:v>19.36</c:v>
                </c:pt>
                <c:pt idx="231">
                  <c:v>19.36</c:v>
                </c:pt>
                <c:pt idx="232">
                  <c:v>19.36</c:v>
                </c:pt>
                <c:pt idx="233">
                  <c:v>19.36</c:v>
                </c:pt>
                <c:pt idx="234">
                  <c:v>19.36</c:v>
                </c:pt>
                <c:pt idx="235">
                  <c:v>19.36</c:v>
                </c:pt>
                <c:pt idx="236">
                  <c:v>19.36</c:v>
                </c:pt>
                <c:pt idx="237">
                  <c:v>19.36</c:v>
                </c:pt>
                <c:pt idx="238">
                  <c:v>19.36</c:v>
                </c:pt>
                <c:pt idx="239">
                  <c:v>19.36</c:v>
                </c:pt>
                <c:pt idx="240">
                  <c:v>19.36</c:v>
                </c:pt>
                <c:pt idx="241">
                  <c:v>19.36</c:v>
                </c:pt>
                <c:pt idx="242">
                  <c:v>19.36</c:v>
                </c:pt>
                <c:pt idx="243">
                  <c:v>19.36</c:v>
                </c:pt>
                <c:pt idx="244">
                  <c:v>19.36</c:v>
                </c:pt>
                <c:pt idx="245">
                  <c:v>19.36</c:v>
                </c:pt>
                <c:pt idx="246">
                  <c:v>19.350000000000001</c:v>
                </c:pt>
                <c:pt idx="247">
                  <c:v>19.350000000000001</c:v>
                </c:pt>
                <c:pt idx="248">
                  <c:v>19.36</c:v>
                </c:pt>
                <c:pt idx="249">
                  <c:v>19.350000000000001</c:v>
                </c:pt>
                <c:pt idx="250">
                  <c:v>19.350000000000001</c:v>
                </c:pt>
                <c:pt idx="251">
                  <c:v>19.350000000000001</c:v>
                </c:pt>
                <c:pt idx="252">
                  <c:v>19.350000000000001</c:v>
                </c:pt>
                <c:pt idx="253">
                  <c:v>19.350000000000001</c:v>
                </c:pt>
                <c:pt idx="254">
                  <c:v>19.350000000000001</c:v>
                </c:pt>
                <c:pt idx="255">
                  <c:v>19.350000000000001</c:v>
                </c:pt>
                <c:pt idx="256">
                  <c:v>19.350000000000001</c:v>
                </c:pt>
                <c:pt idx="257">
                  <c:v>19.350000000000001</c:v>
                </c:pt>
                <c:pt idx="258">
                  <c:v>19.350000000000001</c:v>
                </c:pt>
                <c:pt idx="259">
                  <c:v>19.350000000000001</c:v>
                </c:pt>
                <c:pt idx="260">
                  <c:v>19.350000000000001</c:v>
                </c:pt>
                <c:pt idx="261">
                  <c:v>19.350000000000001</c:v>
                </c:pt>
                <c:pt idx="262">
                  <c:v>19.350000000000001</c:v>
                </c:pt>
                <c:pt idx="263">
                  <c:v>19.350000000000001</c:v>
                </c:pt>
                <c:pt idx="264">
                  <c:v>19.350000000000001</c:v>
                </c:pt>
                <c:pt idx="265">
                  <c:v>19.350000000000001</c:v>
                </c:pt>
                <c:pt idx="266">
                  <c:v>19.350000000000001</c:v>
                </c:pt>
                <c:pt idx="267">
                  <c:v>19.350000000000001</c:v>
                </c:pt>
                <c:pt idx="268">
                  <c:v>19.350000000000001</c:v>
                </c:pt>
                <c:pt idx="269">
                  <c:v>19.350000000000001</c:v>
                </c:pt>
                <c:pt idx="270">
                  <c:v>19.350000000000001</c:v>
                </c:pt>
                <c:pt idx="271">
                  <c:v>19.350000000000001</c:v>
                </c:pt>
                <c:pt idx="272">
                  <c:v>19.350000000000001</c:v>
                </c:pt>
                <c:pt idx="273">
                  <c:v>19.350000000000001</c:v>
                </c:pt>
                <c:pt idx="274">
                  <c:v>19.350000000000001</c:v>
                </c:pt>
                <c:pt idx="275">
                  <c:v>19.350000000000001</c:v>
                </c:pt>
                <c:pt idx="276">
                  <c:v>19.350000000000001</c:v>
                </c:pt>
                <c:pt idx="277">
                  <c:v>19.350000000000001</c:v>
                </c:pt>
                <c:pt idx="278">
                  <c:v>19.350000000000001</c:v>
                </c:pt>
                <c:pt idx="279">
                  <c:v>19.36</c:v>
                </c:pt>
                <c:pt idx="280">
                  <c:v>19.37</c:v>
                </c:pt>
                <c:pt idx="281">
                  <c:v>19.36</c:v>
                </c:pt>
                <c:pt idx="282">
                  <c:v>19.350000000000001</c:v>
                </c:pt>
                <c:pt idx="283">
                  <c:v>19.350000000000001</c:v>
                </c:pt>
                <c:pt idx="284">
                  <c:v>19.350000000000001</c:v>
                </c:pt>
                <c:pt idx="285">
                  <c:v>19.350000000000001</c:v>
                </c:pt>
                <c:pt idx="286">
                  <c:v>19.350000000000001</c:v>
                </c:pt>
                <c:pt idx="287">
                  <c:v>19.350000000000001</c:v>
                </c:pt>
                <c:pt idx="288">
                  <c:v>19.350000000000001</c:v>
                </c:pt>
                <c:pt idx="289">
                  <c:v>19.350000000000001</c:v>
                </c:pt>
                <c:pt idx="290">
                  <c:v>19.350000000000001</c:v>
                </c:pt>
                <c:pt idx="291">
                  <c:v>19.350000000000001</c:v>
                </c:pt>
                <c:pt idx="292">
                  <c:v>19.350000000000001</c:v>
                </c:pt>
                <c:pt idx="293">
                  <c:v>19.350000000000001</c:v>
                </c:pt>
                <c:pt idx="294">
                  <c:v>19.350000000000001</c:v>
                </c:pt>
                <c:pt idx="295">
                  <c:v>19.350000000000001</c:v>
                </c:pt>
                <c:pt idx="296">
                  <c:v>19.350000000000001</c:v>
                </c:pt>
                <c:pt idx="297">
                  <c:v>19.350000000000001</c:v>
                </c:pt>
                <c:pt idx="298">
                  <c:v>19.350000000000001</c:v>
                </c:pt>
                <c:pt idx="299">
                  <c:v>19.350000000000001</c:v>
                </c:pt>
                <c:pt idx="300">
                  <c:v>19.34</c:v>
                </c:pt>
                <c:pt idx="301">
                  <c:v>19.34</c:v>
                </c:pt>
                <c:pt idx="302">
                  <c:v>19.350000000000001</c:v>
                </c:pt>
                <c:pt idx="303">
                  <c:v>19.350000000000001</c:v>
                </c:pt>
                <c:pt idx="304">
                  <c:v>19.350000000000001</c:v>
                </c:pt>
                <c:pt idx="305">
                  <c:v>19.350000000000001</c:v>
                </c:pt>
                <c:pt idx="306">
                  <c:v>19.34</c:v>
                </c:pt>
                <c:pt idx="307">
                  <c:v>19.34</c:v>
                </c:pt>
                <c:pt idx="308">
                  <c:v>19.350000000000001</c:v>
                </c:pt>
                <c:pt idx="309">
                  <c:v>19.350000000000001</c:v>
                </c:pt>
                <c:pt idx="310">
                  <c:v>19.36</c:v>
                </c:pt>
                <c:pt idx="311">
                  <c:v>19.36</c:v>
                </c:pt>
                <c:pt idx="312">
                  <c:v>19.36</c:v>
                </c:pt>
                <c:pt idx="313">
                  <c:v>19.36</c:v>
                </c:pt>
                <c:pt idx="314">
                  <c:v>19.329999999999988</c:v>
                </c:pt>
                <c:pt idx="315">
                  <c:v>19.34</c:v>
                </c:pt>
                <c:pt idx="316">
                  <c:v>19.34</c:v>
                </c:pt>
                <c:pt idx="317">
                  <c:v>19.34</c:v>
                </c:pt>
                <c:pt idx="318">
                  <c:v>19.350000000000001</c:v>
                </c:pt>
                <c:pt idx="319">
                  <c:v>19.34</c:v>
                </c:pt>
                <c:pt idx="320">
                  <c:v>19.34</c:v>
                </c:pt>
                <c:pt idx="321">
                  <c:v>19.34</c:v>
                </c:pt>
                <c:pt idx="322">
                  <c:v>19.34</c:v>
                </c:pt>
                <c:pt idx="323">
                  <c:v>19.34</c:v>
                </c:pt>
                <c:pt idx="324">
                  <c:v>19.34</c:v>
                </c:pt>
                <c:pt idx="325">
                  <c:v>19.34</c:v>
                </c:pt>
                <c:pt idx="326">
                  <c:v>19.34</c:v>
                </c:pt>
                <c:pt idx="327">
                  <c:v>19.34</c:v>
                </c:pt>
                <c:pt idx="328">
                  <c:v>19.34</c:v>
                </c:pt>
                <c:pt idx="329">
                  <c:v>19.34</c:v>
                </c:pt>
                <c:pt idx="330">
                  <c:v>19.34</c:v>
                </c:pt>
                <c:pt idx="331">
                  <c:v>19.34</c:v>
                </c:pt>
                <c:pt idx="332">
                  <c:v>19.34</c:v>
                </c:pt>
                <c:pt idx="333">
                  <c:v>19.34</c:v>
                </c:pt>
                <c:pt idx="334">
                  <c:v>19.34</c:v>
                </c:pt>
                <c:pt idx="335">
                  <c:v>19.34</c:v>
                </c:pt>
                <c:pt idx="336">
                  <c:v>19.34</c:v>
                </c:pt>
                <c:pt idx="337">
                  <c:v>19.34</c:v>
                </c:pt>
                <c:pt idx="338">
                  <c:v>19.350000000000001</c:v>
                </c:pt>
                <c:pt idx="339">
                  <c:v>19.34</c:v>
                </c:pt>
                <c:pt idx="340">
                  <c:v>19.34</c:v>
                </c:pt>
                <c:pt idx="341">
                  <c:v>19.350000000000001</c:v>
                </c:pt>
                <c:pt idx="342">
                  <c:v>19.34</c:v>
                </c:pt>
                <c:pt idx="343">
                  <c:v>19.34</c:v>
                </c:pt>
                <c:pt idx="344">
                  <c:v>19.34</c:v>
                </c:pt>
                <c:pt idx="345">
                  <c:v>19.34</c:v>
                </c:pt>
                <c:pt idx="346">
                  <c:v>19.34</c:v>
                </c:pt>
                <c:pt idx="347">
                  <c:v>19.34</c:v>
                </c:pt>
                <c:pt idx="348">
                  <c:v>19.34</c:v>
                </c:pt>
                <c:pt idx="349">
                  <c:v>19.34</c:v>
                </c:pt>
                <c:pt idx="350">
                  <c:v>19.34</c:v>
                </c:pt>
                <c:pt idx="351">
                  <c:v>19.34</c:v>
                </c:pt>
                <c:pt idx="352">
                  <c:v>19.34</c:v>
                </c:pt>
                <c:pt idx="353">
                  <c:v>19.34</c:v>
                </c:pt>
                <c:pt idx="354">
                  <c:v>19.350000000000001</c:v>
                </c:pt>
                <c:pt idx="355">
                  <c:v>19.34</c:v>
                </c:pt>
                <c:pt idx="356">
                  <c:v>19.34</c:v>
                </c:pt>
                <c:pt idx="357">
                  <c:v>19.350000000000001</c:v>
                </c:pt>
                <c:pt idx="358">
                  <c:v>19.34</c:v>
                </c:pt>
                <c:pt idx="359">
                  <c:v>19.34</c:v>
                </c:pt>
                <c:pt idx="360">
                  <c:v>19.350000000000001</c:v>
                </c:pt>
                <c:pt idx="361">
                  <c:v>19.34</c:v>
                </c:pt>
                <c:pt idx="362">
                  <c:v>19.34</c:v>
                </c:pt>
                <c:pt idx="363">
                  <c:v>19.350000000000001</c:v>
                </c:pt>
                <c:pt idx="364">
                  <c:v>19.350000000000001</c:v>
                </c:pt>
                <c:pt idx="365">
                  <c:v>19.34</c:v>
                </c:pt>
                <c:pt idx="366">
                  <c:v>19.34</c:v>
                </c:pt>
                <c:pt idx="367">
                  <c:v>19.34</c:v>
                </c:pt>
                <c:pt idx="368">
                  <c:v>19.34</c:v>
                </c:pt>
                <c:pt idx="369">
                  <c:v>19.34</c:v>
                </c:pt>
                <c:pt idx="370">
                  <c:v>19.34</c:v>
                </c:pt>
                <c:pt idx="371">
                  <c:v>19.34</c:v>
                </c:pt>
                <c:pt idx="372">
                  <c:v>19.34</c:v>
                </c:pt>
                <c:pt idx="373">
                  <c:v>19.34</c:v>
                </c:pt>
                <c:pt idx="374">
                  <c:v>19.34</c:v>
                </c:pt>
                <c:pt idx="375">
                  <c:v>19.34</c:v>
                </c:pt>
                <c:pt idx="376">
                  <c:v>19.34</c:v>
                </c:pt>
                <c:pt idx="377">
                  <c:v>19.34</c:v>
                </c:pt>
                <c:pt idx="378">
                  <c:v>19.34</c:v>
                </c:pt>
                <c:pt idx="379">
                  <c:v>19.34</c:v>
                </c:pt>
                <c:pt idx="380">
                  <c:v>19.34</c:v>
                </c:pt>
                <c:pt idx="381">
                  <c:v>19.34</c:v>
                </c:pt>
                <c:pt idx="382">
                  <c:v>19.350000000000001</c:v>
                </c:pt>
                <c:pt idx="383">
                  <c:v>19.34</c:v>
                </c:pt>
                <c:pt idx="384">
                  <c:v>19.34</c:v>
                </c:pt>
                <c:pt idx="385">
                  <c:v>19.34</c:v>
                </c:pt>
                <c:pt idx="386">
                  <c:v>19.34</c:v>
                </c:pt>
                <c:pt idx="387">
                  <c:v>19.350000000000001</c:v>
                </c:pt>
                <c:pt idx="388">
                  <c:v>19.34</c:v>
                </c:pt>
                <c:pt idx="389">
                  <c:v>19.34</c:v>
                </c:pt>
                <c:pt idx="390">
                  <c:v>19.34</c:v>
                </c:pt>
                <c:pt idx="391">
                  <c:v>19.34</c:v>
                </c:pt>
                <c:pt idx="392">
                  <c:v>19.34</c:v>
                </c:pt>
                <c:pt idx="393">
                  <c:v>19.350000000000001</c:v>
                </c:pt>
                <c:pt idx="394">
                  <c:v>19.34</c:v>
                </c:pt>
                <c:pt idx="395">
                  <c:v>19.34</c:v>
                </c:pt>
                <c:pt idx="396">
                  <c:v>19.34</c:v>
                </c:pt>
                <c:pt idx="397">
                  <c:v>19.34</c:v>
                </c:pt>
                <c:pt idx="398">
                  <c:v>19.34</c:v>
                </c:pt>
                <c:pt idx="399">
                  <c:v>19.34</c:v>
                </c:pt>
                <c:pt idx="400">
                  <c:v>19.34</c:v>
                </c:pt>
                <c:pt idx="401">
                  <c:v>19.34</c:v>
                </c:pt>
                <c:pt idx="402">
                  <c:v>19.34</c:v>
                </c:pt>
                <c:pt idx="403">
                  <c:v>19.34</c:v>
                </c:pt>
                <c:pt idx="404">
                  <c:v>19.34</c:v>
                </c:pt>
                <c:pt idx="405">
                  <c:v>19.34</c:v>
                </c:pt>
                <c:pt idx="406">
                  <c:v>19.34</c:v>
                </c:pt>
                <c:pt idx="407">
                  <c:v>19.34</c:v>
                </c:pt>
                <c:pt idx="408">
                  <c:v>19.34</c:v>
                </c:pt>
                <c:pt idx="409">
                  <c:v>19.34</c:v>
                </c:pt>
                <c:pt idx="410">
                  <c:v>19.34</c:v>
                </c:pt>
                <c:pt idx="411">
                  <c:v>19.34</c:v>
                </c:pt>
                <c:pt idx="412">
                  <c:v>19.34</c:v>
                </c:pt>
                <c:pt idx="413">
                  <c:v>19.34</c:v>
                </c:pt>
                <c:pt idx="414">
                  <c:v>19.34</c:v>
                </c:pt>
                <c:pt idx="415">
                  <c:v>19.34</c:v>
                </c:pt>
                <c:pt idx="416">
                  <c:v>19.34</c:v>
                </c:pt>
                <c:pt idx="417">
                  <c:v>19.34</c:v>
                </c:pt>
                <c:pt idx="418">
                  <c:v>19.34</c:v>
                </c:pt>
                <c:pt idx="419">
                  <c:v>19.34</c:v>
                </c:pt>
                <c:pt idx="420">
                  <c:v>19.34</c:v>
                </c:pt>
                <c:pt idx="421">
                  <c:v>19.34</c:v>
                </c:pt>
                <c:pt idx="422">
                  <c:v>19.34</c:v>
                </c:pt>
                <c:pt idx="423">
                  <c:v>19.34</c:v>
                </c:pt>
                <c:pt idx="424">
                  <c:v>19.34</c:v>
                </c:pt>
                <c:pt idx="425">
                  <c:v>19.34</c:v>
                </c:pt>
                <c:pt idx="426">
                  <c:v>19.34</c:v>
                </c:pt>
                <c:pt idx="427">
                  <c:v>19.34</c:v>
                </c:pt>
                <c:pt idx="428">
                  <c:v>19.34</c:v>
                </c:pt>
                <c:pt idx="429">
                  <c:v>19.34</c:v>
                </c:pt>
                <c:pt idx="430">
                  <c:v>19.34</c:v>
                </c:pt>
                <c:pt idx="431">
                  <c:v>19.34</c:v>
                </c:pt>
                <c:pt idx="432">
                  <c:v>19.34</c:v>
                </c:pt>
                <c:pt idx="433">
                  <c:v>19.32</c:v>
                </c:pt>
                <c:pt idx="434">
                  <c:v>19.36</c:v>
                </c:pt>
                <c:pt idx="435">
                  <c:v>19.36</c:v>
                </c:pt>
                <c:pt idx="436">
                  <c:v>19.36</c:v>
                </c:pt>
                <c:pt idx="437">
                  <c:v>19.36</c:v>
                </c:pt>
                <c:pt idx="438">
                  <c:v>19.36</c:v>
                </c:pt>
                <c:pt idx="439">
                  <c:v>19.34</c:v>
                </c:pt>
                <c:pt idx="440">
                  <c:v>19.34</c:v>
                </c:pt>
                <c:pt idx="441">
                  <c:v>19.34</c:v>
                </c:pt>
                <c:pt idx="442">
                  <c:v>19.34</c:v>
                </c:pt>
                <c:pt idx="443">
                  <c:v>19.329999999999988</c:v>
                </c:pt>
                <c:pt idx="444">
                  <c:v>19.329999999999988</c:v>
                </c:pt>
                <c:pt idx="445">
                  <c:v>19.329999999999988</c:v>
                </c:pt>
                <c:pt idx="446">
                  <c:v>19.329999999999988</c:v>
                </c:pt>
                <c:pt idx="447">
                  <c:v>19.34</c:v>
                </c:pt>
                <c:pt idx="448">
                  <c:v>19.34</c:v>
                </c:pt>
                <c:pt idx="449">
                  <c:v>19.329999999999988</c:v>
                </c:pt>
                <c:pt idx="450">
                  <c:v>19.34</c:v>
                </c:pt>
                <c:pt idx="451">
                  <c:v>19.34</c:v>
                </c:pt>
                <c:pt idx="452">
                  <c:v>19.34</c:v>
                </c:pt>
                <c:pt idx="453">
                  <c:v>19.329999999999988</c:v>
                </c:pt>
                <c:pt idx="454">
                  <c:v>19.34</c:v>
                </c:pt>
                <c:pt idx="455">
                  <c:v>19.34</c:v>
                </c:pt>
                <c:pt idx="456">
                  <c:v>19.34</c:v>
                </c:pt>
                <c:pt idx="457">
                  <c:v>19.329999999999988</c:v>
                </c:pt>
                <c:pt idx="458">
                  <c:v>19.329999999999988</c:v>
                </c:pt>
                <c:pt idx="459">
                  <c:v>19.329999999999988</c:v>
                </c:pt>
                <c:pt idx="460">
                  <c:v>19.34</c:v>
                </c:pt>
                <c:pt idx="461">
                  <c:v>19.329999999999988</c:v>
                </c:pt>
                <c:pt idx="462">
                  <c:v>19.329999999999988</c:v>
                </c:pt>
                <c:pt idx="463">
                  <c:v>19.34</c:v>
                </c:pt>
                <c:pt idx="464">
                  <c:v>19.329999999999988</c:v>
                </c:pt>
                <c:pt idx="465">
                  <c:v>19.329999999999988</c:v>
                </c:pt>
                <c:pt idx="466">
                  <c:v>19.329999999999988</c:v>
                </c:pt>
                <c:pt idx="467">
                  <c:v>19.329999999999988</c:v>
                </c:pt>
                <c:pt idx="468">
                  <c:v>19.329999999999988</c:v>
                </c:pt>
                <c:pt idx="469">
                  <c:v>19.329999999999988</c:v>
                </c:pt>
                <c:pt idx="470">
                  <c:v>19.329999999999988</c:v>
                </c:pt>
                <c:pt idx="471">
                  <c:v>19.329999999999988</c:v>
                </c:pt>
                <c:pt idx="472">
                  <c:v>19.329999999999988</c:v>
                </c:pt>
                <c:pt idx="473">
                  <c:v>19.329999999999988</c:v>
                </c:pt>
                <c:pt idx="474">
                  <c:v>19.329999999999988</c:v>
                </c:pt>
                <c:pt idx="475">
                  <c:v>19.329999999999988</c:v>
                </c:pt>
                <c:pt idx="476">
                  <c:v>19.329999999999988</c:v>
                </c:pt>
                <c:pt idx="477">
                  <c:v>19.329999999999988</c:v>
                </c:pt>
                <c:pt idx="478">
                  <c:v>19.329999999999988</c:v>
                </c:pt>
                <c:pt idx="479">
                  <c:v>19.329999999999988</c:v>
                </c:pt>
                <c:pt idx="480">
                  <c:v>19.329999999999988</c:v>
                </c:pt>
                <c:pt idx="481">
                  <c:v>19.329999999999988</c:v>
                </c:pt>
                <c:pt idx="482">
                  <c:v>19.329999999999988</c:v>
                </c:pt>
                <c:pt idx="483">
                  <c:v>19.329999999999988</c:v>
                </c:pt>
                <c:pt idx="484">
                  <c:v>19.329999999999988</c:v>
                </c:pt>
                <c:pt idx="485">
                  <c:v>19.329999999999988</c:v>
                </c:pt>
                <c:pt idx="486">
                  <c:v>19.32</c:v>
                </c:pt>
                <c:pt idx="487">
                  <c:v>19.34</c:v>
                </c:pt>
                <c:pt idx="488">
                  <c:v>19.34</c:v>
                </c:pt>
                <c:pt idx="489">
                  <c:v>19.34</c:v>
                </c:pt>
                <c:pt idx="490">
                  <c:v>19.329999999999988</c:v>
                </c:pt>
                <c:pt idx="491">
                  <c:v>19.329999999999988</c:v>
                </c:pt>
                <c:pt idx="492">
                  <c:v>19.329999999999988</c:v>
                </c:pt>
                <c:pt idx="493">
                  <c:v>19.329999999999988</c:v>
                </c:pt>
                <c:pt idx="494">
                  <c:v>19.329999999999988</c:v>
                </c:pt>
                <c:pt idx="495">
                  <c:v>19.32</c:v>
                </c:pt>
                <c:pt idx="496">
                  <c:v>19.32</c:v>
                </c:pt>
                <c:pt idx="497">
                  <c:v>19.329999999999988</c:v>
                </c:pt>
                <c:pt idx="498">
                  <c:v>19.32</c:v>
                </c:pt>
                <c:pt idx="499">
                  <c:v>19.329999999999988</c:v>
                </c:pt>
                <c:pt idx="500">
                  <c:v>19.329999999999988</c:v>
                </c:pt>
                <c:pt idx="501">
                  <c:v>19.329999999999988</c:v>
                </c:pt>
                <c:pt idx="502">
                  <c:v>19.32</c:v>
                </c:pt>
                <c:pt idx="503">
                  <c:v>19.32</c:v>
                </c:pt>
                <c:pt idx="504">
                  <c:v>19.32</c:v>
                </c:pt>
                <c:pt idx="505">
                  <c:v>19.329999999999988</c:v>
                </c:pt>
                <c:pt idx="506">
                  <c:v>19.329999999999988</c:v>
                </c:pt>
                <c:pt idx="507">
                  <c:v>19.32</c:v>
                </c:pt>
                <c:pt idx="508">
                  <c:v>19.32</c:v>
                </c:pt>
                <c:pt idx="509">
                  <c:v>19.32</c:v>
                </c:pt>
                <c:pt idx="510">
                  <c:v>19.32</c:v>
                </c:pt>
                <c:pt idx="511">
                  <c:v>19.32</c:v>
                </c:pt>
                <c:pt idx="512">
                  <c:v>19.32</c:v>
                </c:pt>
                <c:pt idx="513">
                  <c:v>19.32</c:v>
                </c:pt>
                <c:pt idx="514">
                  <c:v>19.32</c:v>
                </c:pt>
                <c:pt idx="515">
                  <c:v>19.329999999999988</c:v>
                </c:pt>
                <c:pt idx="516">
                  <c:v>19.32</c:v>
                </c:pt>
                <c:pt idx="517">
                  <c:v>19.32</c:v>
                </c:pt>
                <c:pt idx="518">
                  <c:v>19.32</c:v>
                </c:pt>
                <c:pt idx="519">
                  <c:v>19.32</c:v>
                </c:pt>
                <c:pt idx="520">
                  <c:v>19.32</c:v>
                </c:pt>
                <c:pt idx="521">
                  <c:v>19.32</c:v>
                </c:pt>
                <c:pt idx="522">
                  <c:v>19.32</c:v>
                </c:pt>
                <c:pt idx="523">
                  <c:v>19.32</c:v>
                </c:pt>
                <c:pt idx="524">
                  <c:v>19.32</c:v>
                </c:pt>
                <c:pt idx="525">
                  <c:v>19.32</c:v>
                </c:pt>
                <c:pt idx="526">
                  <c:v>19.32</c:v>
                </c:pt>
                <c:pt idx="527">
                  <c:v>19.32</c:v>
                </c:pt>
                <c:pt idx="528">
                  <c:v>19.32</c:v>
                </c:pt>
                <c:pt idx="529">
                  <c:v>19.32</c:v>
                </c:pt>
                <c:pt idx="530">
                  <c:v>19.32</c:v>
                </c:pt>
                <c:pt idx="531">
                  <c:v>19.32</c:v>
                </c:pt>
                <c:pt idx="532">
                  <c:v>19.32</c:v>
                </c:pt>
                <c:pt idx="533">
                  <c:v>19.32</c:v>
                </c:pt>
                <c:pt idx="534">
                  <c:v>19.32</c:v>
                </c:pt>
                <c:pt idx="535">
                  <c:v>19.32</c:v>
                </c:pt>
                <c:pt idx="536">
                  <c:v>19.32</c:v>
                </c:pt>
                <c:pt idx="537">
                  <c:v>19.32</c:v>
                </c:pt>
                <c:pt idx="538">
                  <c:v>19.32</c:v>
                </c:pt>
                <c:pt idx="539">
                  <c:v>19.32</c:v>
                </c:pt>
                <c:pt idx="540">
                  <c:v>19.32</c:v>
                </c:pt>
                <c:pt idx="541">
                  <c:v>19.32</c:v>
                </c:pt>
                <c:pt idx="542">
                  <c:v>19.32</c:v>
                </c:pt>
                <c:pt idx="543">
                  <c:v>19.32</c:v>
                </c:pt>
                <c:pt idx="544">
                  <c:v>19.329999999999988</c:v>
                </c:pt>
                <c:pt idx="545">
                  <c:v>19.329999999999988</c:v>
                </c:pt>
                <c:pt idx="546">
                  <c:v>19.329999999999988</c:v>
                </c:pt>
                <c:pt idx="547">
                  <c:v>19.329999999999988</c:v>
                </c:pt>
                <c:pt idx="548">
                  <c:v>19.329999999999988</c:v>
                </c:pt>
                <c:pt idx="549">
                  <c:v>19.329999999999988</c:v>
                </c:pt>
                <c:pt idx="550">
                  <c:v>19.32</c:v>
                </c:pt>
                <c:pt idx="551">
                  <c:v>19.329999999999988</c:v>
                </c:pt>
                <c:pt idx="552">
                  <c:v>19.329999999999988</c:v>
                </c:pt>
                <c:pt idx="553">
                  <c:v>19.32</c:v>
                </c:pt>
                <c:pt idx="554">
                  <c:v>19.32</c:v>
                </c:pt>
                <c:pt idx="555">
                  <c:v>19.329999999999988</c:v>
                </c:pt>
                <c:pt idx="556">
                  <c:v>19.329999999999988</c:v>
                </c:pt>
                <c:pt idx="557">
                  <c:v>19.329999999999988</c:v>
                </c:pt>
                <c:pt idx="558">
                  <c:v>19.32</c:v>
                </c:pt>
                <c:pt idx="559">
                  <c:v>19.32</c:v>
                </c:pt>
                <c:pt idx="560">
                  <c:v>19.32</c:v>
                </c:pt>
                <c:pt idx="561">
                  <c:v>19.329999999999988</c:v>
                </c:pt>
                <c:pt idx="562">
                  <c:v>19.32</c:v>
                </c:pt>
                <c:pt idx="563">
                  <c:v>19.32</c:v>
                </c:pt>
                <c:pt idx="564">
                  <c:v>19.32</c:v>
                </c:pt>
                <c:pt idx="565">
                  <c:v>19.32</c:v>
                </c:pt>
                <c:pt idx="566">
                  <c:v>19.309999999999999</c:v>
                </c:pt>
                <c:pt idx="567">
                  <c:v>19.32</c:v>
                </c:pt>
                <c:pt idx="568">
                  <c:v>19.32</c:v>
                </c:pt>
                <c:pt idx="569">
                  <c:v>19.32</c:v>
                </c:pt>
                <c:pt idx="570">
                  <c:v>19.32</c:v>
                </c:pt>
                <c:pt idx="571">
                  <c:v>19.32</c:v>
                </c:pt>
                <c:pt idx="572">
                  <c:v>19.32</c:v>
                </c:pt>
                <c:pt idx="573">
                  <c:v>19.32</c:v>
                </c:pt>
                <c:pt idx="574">
                  <c:v>19.32</c:v>
                </c:pt>
                <c:pt idx="575">
                  <c:v>19.32</c:v>
                </c:pt>
                <c:pt idx="576">
                  <c:v>19.32</c:v>
                </c:pt>
                <c:pt idx="577">
                  <c:v>19.32</c:v>
                </c:pt>
                <c:pt idx="578">
                  <c:v>19.32</c:v>
                </c:pt>
                <c:pt idx="579">
                  <c:v>19.32</c:v>
                </c:pt>
                <c:pt idx="580">
                  <c:v>19.32</c:v>
                </c:pt>
                <c:pt idx="581">
                  <c:v>19.329999999999988</c:v>
                </c:pt>
                <c:pt idx="582">
                  <c:v>19.329999999999988</c:v>
                </c:pt>
                <c:pt idx="583">
                  <c:v>19.32</c:v>
                </c:pt>
                <c:pt idx="584">
                  <c:v>19.329999999999988</c:v>
                </c:pt>
                <c:pt idx="585">
                  <c:v>19.32</c:v>
                </c:pt>
                <c:pt idx="586">
                  <c:v>19.32</c:v>
                </c:pt>
                <c:pt idx="587">
                  <c:v>19.32</c:v>
                </c:pt>
                <c:pt idx="588">
                  <c:v>19.32</c:v>
                </c:pt>
                <c:pt idx="589">
                  <c:v>19.32</c:v>
                </c:pt>
                <c:pt idx="590">
                  <c:v>19.32</c:v>
                </c:pt>
                <c:pt idx="591">
                  <c:v>19.32</c:v>
                </c:pt>
                <c:pt idx="592">
                  <c:v>19.32</c:v>
                </c:pt>
                <c:pt idx="593">
                  <c:v>19.32</c:v>
                </c:pt>
                <c:pt idx="594">
                  <c:v>19.32</c:v>
                </c:pt>
                <c:pt idx="595">
                  <c:v>19.32</c:v>
                </c:pt>
                <c:pt idx="596">
                  <c:v>19.32</c:v>
                </c:pt>
                <c:pt idx="597">
                  <c:v>19.32</c:v>
                </c:pt>
                <c:pt idx="598">
                  <c:v>19.32</c:v>
                </c:pt>
                <c:pt idx="599">
                  <c:v>19.32</c:v>
                </c:pt>
                <c:pt idx="600">
                  <c:v>19.32</c:v>
                </c:pt>
                <c:pt idx="601">
                  <c:v>19.32</c:v>
                </c:pt>
                <c:pt idx="602">
                  <c:v>19.32</c:v>
                </c:pt>
                <c:pt idx="603">
                  <c:v>19.32</c:v>
                </c:pt>
                <c:pt idx="604">
                  <c:v>19.32</c:v>
                </c:pt>
                <c:pt idx="605">
                  <c:v>19.309999999999999</c:v>
                </c:pt>
                <c:pt idx="606">
                  <c:v>19.309999999999999</c:v>
                </c:pt>
                <c:pt idx="607">
                  <c:v>19.309999999999999</c:v>
                </c:pt>
                <c:pt idx="608">
                  <c:v>19.309999999999999</c:v>
                </c:pt>
                <c:pt idx="609">
                  <c:v>19.309999999999999</c:v>
                </c:pt>
                <c:pt idx="610">
                  <c:v>19.309999999999999</c:v>
                </c:pt>
                <c:pt idx="611">
                  <c:v>19.309999999999999</c:v>
                </c:pt>
                <c:pt idx="612">
                  <c:v>19.309999999999999</c:v>
                </c:pt>
                <c:pt idx="613">
                  <c:v>19.309999999999999</c:v>
                </c:pt>
                <c:pt idx="614">
                  <c:v>19.309999999999999</c:v>
                </c:pt>
                <c:pt idx="615">
                  <c:v>19.309999999999999</c:v>
                </c:pt>
                <c:pt idx="616">
                  <c:v>19.32</c:v>
                </c:pt>
                <c:pt idx="617">
                  <c:v>19.309999999999999</c:v>
                </c:pt>
                <c:pt idx="618">
                  <c:v>19.309999999999999</c:v>
                </c:pt>
                <c:pt idx="619">
                  <c:v>19.309999999999999</c:v>
                </c:pt>
                <c:pt idx="620">
                  <c:v>19.309999999999999</c:v>
                </c:pt>
                <c:pt idx="621">
                  <c:v>19.309999999999999</c:v>
                </c:pt>
                <c:pt idx="622">
                  <c:v>19.309999999999999</c:v>
                </c:pt>
                <c:pt idx="623">
                  <c:v>19.309999999999999</c:v>
                </c:pt>
                <c:pt idx="624">
                  <c:v>19.309999999999999</c:v>
                </c:pt>
                <c:pt idx="625">
                  <c:v>19.309999999999999</c:v>
                </c:pt>
                <c:pt idx="626">
                  <c:v>19.309999999999999</c:v>
                </c:pt>
                <c:pt idx="627">
                  <c:v>19.309999999999999</c:v>
                </c:pt>
                <c:pt idx="628">
                  <c:v>19.309999999999999</c:v>
                </c:pt>
                <c:pt idx="629">
                  <c:v>19.309999999999999</c:v>
                </c:pt>
                <c:pt idx="630">
                  <c:v>19.309999999999999</c:v>
                </c:pt>
                <c:pt idx="631">
                  <c:v>19.309999999999999</c:v>
                </c:pt>
                <c:pt idx="632">
                  <c:v>19.309999999999999</c:v>
                </c:pt>
                <c:pt idx="633">
                  <c:v>19.309999999999999</c:v>
                </c:pt>
                <c:pt idx="634">
                  <c:v>19.309999999999999</c:v>
                </c:pt>
                <c:pt idx="635">
                  <c:v>19.309999999999999</c:v>
                </c:pt>
                <c:pt idx="636">
                  <c:v>19.309999999999999</c:v>
                </c:pt>
                <c:pt idx="637">
                  <c:v>19.309999999999999</c:v>
                </c:pt>
                <c:pt idx="638">
                  <c:v>19.309999999999999</c:v>
                </c:pt>
                <c:pt idx="639">
                  <c:v>19.309999999999999</c:v>
                </c:pt>
                <c:pt idx="640">
                  <c:v>19.309999999999999</c:v>
                </c:pt>
                <c:pt idx="641">
                  <c:v>19.309999999999999</c:v>
                </c:pt>
                <c:pt idx="642">
                  <c:v>19.309999999999999</c:v>
                </c:pt>
                <c:pt idx="643">
                  <c:v>19.309999999999999</c:v>
                </c:pt>
                <c:pt idx="644">
                  <c:v>19.309999999999999</c:v>
                </c:pt>
                <c:pt idx="645">
                  <c:v>19.309999999999999</c:v>
                </c:pt>
                <c:pt idx="646">
                  <c:v>19.309999999999999</c:v>
                </c:pt>
                <c:pt idx="647">
                  <c:v>19.309999999999999</c:v>
                </c:pt>
                <c:pt idx="648">
                  <c:v>19.309999999999999</c:v>
                </c:pt>
                <c:pt idx="649">
                  <c:v>19.309999999999999</c:v>
                </c:pt>
                <c:pt idx="650">
                  <c:v>19.309999999999999</c:v>
                </c:pt>
                <c:pt idx="651">
                  <c:v>19.309999999999999</c:v>
                </c:pt>
                <c:pt idx="652">
                  <c:v>19.309999999999999</c:v>
                </c:pt>
                <c:pt idx="653">
                  <c:v>19.309999999999999</c:v>
                </c:pt>
                <c:pt idx="654">
                  <c:v>19.309999999999999</c:v>
                </c:pt>
                <c:pt idx="655">
                  <c:v>19.309999999999999</c:v>
                </c:pt>
                <c:pt idx="656">
                  <c:v>19.309999999999999</c:v>
                </c:pt>
                <c:pt idx="657">
                  <c:v>19.309999999999999</c:v>
                </c:pt>
                <c:pt idx="658">
                  <c:v>19.309999999999999</c:v>
                </c:pt>
                <c:pt idx="659">
                  <c:v>19.309999999999999</c:v>
                </c:pt>
                <c:pt idx="660">
                  <c:v>19.309999999999999</c:v>
                </c:pt>
                <c:pt idx="661">
                  <c:v>19.309999999999999</c:v>
                </c:pt>
                <c:pt idx="662">
                  <c:v>19.3</c:v>
                </c:pt>
                <c:pt idx="663">
                  <c:v>19.3</c:v>
                </c:pt>
                <c:pt idx="664">
                  <c:v>19.309999999999999</c:v>
                </c:pt>
                <c:pt idx="665">
                  <c:v>19.3</c:v>
                </c:pt>
                <c:pt idx="666">
                  <c:v>19.309999999999999</c:v>
                </c:pt>
                <c:pt idx="667">
                  <c:v>19.309999999999999</c:v>
                </c:pt>
                <c:pt idx="668">
                  <c:v>19.3</c:v>
                </c:pt>
                <c:pt idx="669">
                  <c:v>19.309999999999999</c:v>
                </c:pt>
                <c:pt idx="670">
                  <c:v>19.3</c:v>
                </c:pt>
                <c:pt idx="671">
                  <c:v>19.309999999999999</c:v>
                </c:pt>
                <c:pt idx="672">
                  <c:v>19.309999999999999</c:v>
                </c:pt>
                <c:pt idx="673">
                  <c:v>19.309999999999999</c:v>
                </c:pt>
                <c:pt idx="674">
                  <c:v>19.3</c:v>
                </c:pt>
                <c:pt idx="675">
                  <c:v>19.3</c:v>
                </c:pt>
                <c:pt idx="676">
                  <c:v>19.3</c:v>
                </c:pt>
                <c:pt idx="677">
                  <c:v>19.3</c:v>
                </c:pt>
                <c:pt idx="678">
                  <c:v>19.309999999999999</c:v>
                </c:pt>
                <c:pt idx="679">
                  <c:v>19.3</c:v>
                </c:pt>
                <c:pt idx="680">
                  <c:v>19.3</c:v>
                </c:pt>
                <c:pt idx="681">
                  <c:v>19.3</c:v>
                </c:pt>
                <c:pt idx="682">
                  <c:v>19.3</c:v>
                </c:pt>
                <c:pt idx="683">
                  <c:v>19.3</c:v>
                </c:pt>
                <c:pt idx="684">
                  <c:v>19.3</c:v>
                </c:pt>
                <c:pt idx="685">
                  <c:v>19.3</c:v>
                </c:pt>
                <c:pt idx="686">
                  <c:v>19.309999999999999</c:v>
                </c:pt>
                <c:pt idx="687">
                  <c:v>19.3</c:v>
                </c:pt>
                <c:pt idx="688">
                  <c:v>19.3</c:v>
                </c:pt>
                <c:pt idx="689">
                  <c:v>19.3</c:v>
                </c:pt>
                <c:pt idx="690">
                  <c:v>19.3</c:v>
                </c:pt>
                <c:pt idx="691">
                  <c:v>19.3</c:v>
                </c:pt>
                <c:pt idx="692">
                  <c:v>19.3</c:v>
                </c:pt>
                <c:pt idx="693">
                  <c:v>19.3</c:v>
                </c:pt>
                <c:pt idx="694">
                  <c:v>19.3</c:v>
                </c:pt>
                <c:pt idx="695">
                  <c:v>19.3</c:v>
                </c:pt>
                <c:pt idx="696">
                  <c:v>19.3</c:v>
                </c:pt>
                <c:pt idx="697">
                  <c:v>19.3</c:v>
                </c:pt>
                <c:pt idx="698">
                  <c:v>19.3</c:v>
                </c:pt>
                <c:pt idx="699">
                  <c:v>19.3</c:v>
                </c:pt>
                <c:pt idx="700">
                  <c:v>19.3</c:v>
                </c:pt>
                <c:pt idx="701">
                  <c:v>19.309999999999999</c:v>
                </c:pt>
                <c:pt idx="702">
                  <c:v>19.3</c:v>
                </c:pt>
                <c:pt idx="703">
                  <c:v>19.3</c:v>
                </c:pt>
                <c:pt idx="704">
                  <c:v>19.3</c:v>
                </c:pt>
                <c:pt idx="705">
                  <c:v>19.3</c:v>
                </c:pt>
                <c:pt idx="706">
                  <c:v>19.3</c:v>
                </c:pt>
                <c:pt idx="707">
                  <c:v>19.3</c:v>
                </c:pt>
                <c:pt idx="708">
                  <c:v>19.3</c:v>
                </c:pt>
                <c:pt idx="709">
                  <c:v>19.3</c:v>
                </c:pt>
                <c:pt idx="710">
                  <c:v>19.3</c:v>
                </c:pt>
                <c:pt idx="711">
                  <c:v>19.3</c:v>
                </c:pt>
                <c:pt idx="712">
                  <c:v>19.3</c:v>
                </c:pt>
                <c:pt idx="713">
                  <c:v>19.29</c:v>
                </c:pt>
                <c:pt idx="714">
                  <c:v>19.29</c:v>
                </c:pt>
                <c:pt idx="715">
                  <c:v>19.3</c:v>
                </c:pt>
                <c:pt idx="716">
                  <c:v>19.3</c:v>
                </c:pt>
                <c:pt idx="717">
                  <c:v>19.3</c:v>
                </c:pt>
                <c:pt idx="718">
                  <c:v>19.29</c:v>
                </c:pt>
                <c:pt idx="719">
                  <c:v>19.29</c:v>
                </c:pt>
                <c:pt idx="720">
                  <c:v>19.29</c:v>
                </c:pt>
                <c:pt idx="721">
                  <c:v>19.3</c:v>
                </c:pt>
                <c:pt idx="722">
                  <c:v>19.29</c:v>
                </c:pt>
                <c:pt idx="723">
                  <c:v>19.29</c:v>
                </c:pt>
                <c:pt idx="724">
                  <c:v>19.29</c:v>
                </c:pt>
                <c:pt idx="725">
                  <c:v>19.29</c:v>
                </c:pt>
                <c:pt idx="726">
                  <c:v>19.29</c:v>
                </c:pt>
                <c:pt idx="727">
                  <c:v>19.29</c:v>
                </c:pt>
                <c:pt idx="728">
                  <c:v>19.29</c:v>
                </c:pt>
                <c:pt idx="729">
                  <c:v>19.29</c:v>
                </c:pt>
                <c:pt idx="730">
                  <c:v>19.29</c:v>
                </c:pt>
                <c:pt idx="731">
                  <c:v>19.29</c:v>
                </c:pt>
                <c:pt idx="732">
                  <c:v>19.29</c:v>
                </c:pt>
                <c:pt idx="733">
                  <c:v>19.29</c:v>
                </c:pt>
                <c:pt idx="734">
                  <c:v>19.29</c:v>
                </c:pt>
                <c:pt idx="735">
                  <c:v>19.29</c:v>
                </c:pt>
                <c:pt idx="736">
                  <c:v>19.29</c:v>
                </c:pt>
                <c:pt idx="737">
                  <c:v>19.29</c:v>
                </c:pt>
                <c:pt idx="738">
                  <c:v>19.29</c:v>
                </c:pt>
                <c:pt idx="739">
                  <c:v>19.29</c:v>
                </c:pt>
                <c:pt idx="740">
                  <c:v>19.29</c:v>
                </c:pt>
                <c:pt idx="741">
                  <c:v>19.29</c:v>
                </c:pt>
                <c:pt idx="742">
                  <c:v>19.29</c:v>
                </c:pt>
                <c:pt idx="743">
                  <c:v>19.29</c:v>
                </c:pt>
                <c:pt idx="744">
                  <c:v>19.29</c:v>
                </c:pt>
                <c:pt idx="745">
                  <c:v>19.29</c:v>
                </c:pt>
                <c:pt idx="746">
                  <c:v>19.279999999999987</c:v>
                </c:pt>
                <c:pt idx="747">
                  <c:v>19.29</c:v>
                </c:pt>
                <c:pt idx="748">
                  <c:v>19.29</c:v>
                </c:pt>
                <c:pt idx="749">
                  <c:v>19.29</c:v>
                </c:pt>
                <c:pt idx="750">
                  <c:v>19.29</c:v>
                </c:pt>
                <c:pt idx="751">
                  <c:v>19.29</c:v>
                </c:pt>
                <c:pt idx="752">
                  <c:v>19.29</c:v>
                </c:pt>
                <c:pt idx="753">
                  <c:v>19.29</c:v>
                </c:pt>
                <c:pt idx="754">
                  <c:v>19.29</c:v>
                </c:pt>
                <c:pt idx="755">
                  <c:v>19.29</c:v>
                </c:pt>
                <c:pt idx="756">
                  <c:v>19.29</c:v>
                </c:pt>
                <c:pt idx="757">
                  <c:v>19.29</c:v>
                </c:pt>
                <c:pt idx="758">
                  <c:v>19.29</c:v>
                </c:pt>
                <c:pt idx="759">
                  <c:v>19.29</c:v>
                </c:pt>
                <c:pt idx="760">
                  <c:v>19.29</c:v>
                </c:pt>
                <c:pt idx="761">
                  <c:v>19.29</c:v>
                </c:pt>
                <c:pt idx="762">
                  <c:v>19.29</c:v>
                </c:pt>
                <c:pt idx="763">
                  <c:v>19.29</c:v>
                </c:pt>
                <c:pt idx="764">
                  <c:v>19.29</c:v>
                </c:pt>
                <c:pt idx="765">
                  <c:v>19.29</c:v>
                </c:pt>
                <c:pt idx="766">
                  <c:v>19.29</c:v>
                </c:pt>
                <c:pt idx="767">
                  <c:v>19.29</c:v>
                </c:pt>
                <c:pt idx="768">
                  <c:v>19.29</c:v>
                </c:pt>
                <c:pt idx="769">
                  <c:v>19.279999999999987</c:v>
                </c:pt>
                <c:pt idx="770">
                  <c:v>19.29</c:v>
                </c:pt>
                <c:pt idx="771">
                  <c:v>19.29</c:v>
                </c:pt>
                <c:pt idx="772">
                  <c:v>19.29</c:v>
                </c:pt>
                <c:pt idx="773">
                  <c:v>19.29</c:v>
                </c:pt>
                <c:pt idx="774">
                  <c:v>19.279999999999987</c:v>
                </c:pt>
                <c:pt idx="775">
                  <c:v>19.29</c:v>
                </c:pt>
                <c:pt idx="776">
                  <c:v>19.29</c:v>
                </c:pt>
                <c:pt idx="777">
                  <c:v>19.279999999999987</c:v>
                </c:pt>
                <c:pt idx="778">
                  <c:v>19.279999999999987</c:v>
                </c:pt>
                <c:pt idx="779">
                  <c:v>19.279999999999987</c:v>
                </c:pt>
                <c:pt idx="780">
                  <c:v>19.279999999999987</c:v>
                </c:pt>
                <c:pt idx="781">
                  <c:v>19.279999999999987</c:v>
                </c:pt>
                <c:pt idx="782">
                  <c:v>19.279999999999987</c:v>
                </c:pt>
                <c:pt idx="783">
                  <c:v>19.279999999999987</c:v>
                </c:pt>
                <c:pt idx="784">
                  <c:v>19.279999999999987</c:v>
                </c:pt>
                <c:pt idx="785">
                  <c:v>19.279999999999987</c:v>
                </c:pt>
                <c:pt idx="786">
                  <c:v>19.279999999999987</c:v>
                </c:pt>
                <c:pt idx="787">
                  <c:v>19.279999999999987</c:v>
                </c:pt>
                <c:pt idx="788">
                  <c:v>19.27</c:v>
                </c:pt>
                <c:pt idx="789">
                  <c:v>19.279999999999987</c:v>
                </c:pt>
                <c:pt idx="790">
                  <c:v>19.27</c:v>
                </c:pt>
                <c:pt idx="791">
                  <c:v>19.279999999999987</c:v>
                </c:pt>
                <c:pt idx="792">
                  <c:v>19.279999999999987</c:v>
                </c:pt>
                <c:pt idx="793">
                  <c:v>19.279999999999987</c:v>
                </c:pt>
                <c:pt idx="794">
                  <c:v>19.279999999999987</c:v>
                </c:pt>
                <c:pt idx="795">
                  <c:v>19.279999999999987</c:v>
                </c:pt>
                <c:pt idx="796">
                  <c:v>19.279999999999987</c:v>
                </c:pt>
                <c:pt idx="797">
                  <c:v>19.279999999999987</c:v>
                </c:pt>
                <c:pt idx="798">
                  <c:v>19.279999999999987</c:v>
                </c:pt>
                <c:pt idx="799">
                  <c:v>19.279999999999987</c:v>
                </c:pt>
                <c:pt idx="800">
                  <c:v>19.279999999999987</c:v>
                </c:pt>
                <c:pt idx="801">
                  <c:v>19.279999999999987</c:v>
                </c:pt>
                <c:pt idx="802">
                  <c:v>19.279999999999987</c:v>
                </c:pt>
                <c:pt idx="803">
                  <c:v>19.27</c:v>
                </c:pt>
                <c:pt idx="804">
                  <c:v>19.27</c:v>
                </c:pt>
                <c:pt idx="805">
                  <c:v>19.279999999999987</c:v>
                </c:pt>
                <c:pt idx="806">
                  <c:v>19.279999999999987</c:v>
                </c:pt>
                <c:pt idx="807">
                  <c:v>19.279999999999987</c:v>
                </c:pt>
                <c:pt idx="808">
                  <c:v>19.279999999999987</c:v>
                </c:pt>
                <c:pt idx="809">
                  <c:v>19.279999999999987</c:v>
                </c:pt>
                <c:pt idx="810">
                  <c:v>19.279999999999987</c:v>
                </c:pt>
                <c:pt idx="811">
                  <c:v>19.279999999999987</c:v>
                </c:pt>
                <c:pt idx="812">
                  <c:v>19.27</c:v>
                </c:pt>
                <c:pt idx="813">
                  <c:v>19.279999999999987</c:v>
                </c:pt>
                <c:pt idx="814">
                  <c:v>19.27</c:v>
                </c:pt>
                <c:pt idx="815">
                  <c:v>19.27</c:v>
                </c:pt>
                <c:pt idx="816">
                  <c:v>19.279999999999987</c:v>
                </c:pt>
                <c:pt idx="817">
                  <c:v>19.27</c:v>
                </c:pt>
                <c:pt idx="818">
                  <c:v>19.279999999999987</c:v>
                </c:pt>
                <c:pt idx="819">
                  <c:v>19.279999999999987</c:v>
                </c:pt>
                <c:pt idx="820">
                  <c:v>19.27</c:v>
                </c:pt>
                <c:pt idx="821">
                  <c:v>19.27</c:v>
                </c:pt>
                <c:pt idx="822">
                  <c:v>19.279999999999987</c:v>
                </c:pt>
                <c:pt idx="823">
                  <c:v>19.27</c:v>
                </c:pt>
                <c:pt idx="824">
                  <c:v>19.279999999999987</c:v>
                </c:pt>
                <c:pt idx="825">
                  <c:v>19.279999999999987</c:v>
                </c:pt>
                <c:pt idx="826">
                  <c:v>19.279999999999987</c:v>
                </c:pt>
                <c:pt idx="827">
                  <c:v>19.279999999999987</c:v>
                </c:pt>
                <c:pt idx="828">
                  <c:v>19.27</c:v>
                </c:pt>
                <c:pt idx="829">
                  <c:v>19.27</c:v>
                </c:pt>
                <c:pt idx="830">
                  <c:v>19.279999999999987</c:v>
                </c:pt>
                <c:pt idx="831">
                  <c:v>19.279999999999987</c:v>
                </c:pt>
                <c:pt idx="832">
                  <c:v>19.279999999999987</c:v>
                </c:pt>
                <c:pt idx="833">
                  <c:v>19.279999999999987</c:v>
                </c:pt>
                <c:pt idx="834">
                  <c:v>19.279999999999987</c:v>
                </c:pt>
                <c:pt idx="835">
                  <c:v>19.279999999999987</c:v>
                </c:pt>
                <c:pt idx="836">
                  <c:v>19.279999999999987</c:v>
                </c:pt>
                <c:pt idx="837">
                  <c:v>19.279999999999987</c:v>
                </c:pt>
                <c:pt idx="838">
                  <c:v>19.279999999999987</c:v>
                </c:pt>
                <c:pt idx="839">
                  <c:v>19.279999999999987</c:v>
                </c:pt>
                <c:pt idx="840">
                  <c:v>19.279999999999987</c:v>
                </c:pt>
                <c:pt idx="841">
                  <c:v>19.279999999999987</c:v>
                </c:pt>
                <c:pt idx="842">
                  <c:v>19.279999999999987</c:v>
                </c:pt>
                <c:pt idx="843">
                  <c:v>19.279999999999987</c:v>
                </c:pt>
                <c:pt idx="844">
                  <c:v>19.279999999999987</c:v>
                </c:pt>
                <c:pt idx="845">
                  <c:v>19.279999999999987</c:v>
                </c:pt>
                <c:pt idx="846">
                  <c:v>19.279999999999987</c:v>
                </c:pt>
                <c:pt idx="847">
                  <c:v>19.279999999999987</c:v>
                </c:pt>
                <c:pt idx="848">
                  <c:v>19.27</c:v>
                </c:pt>
                <c:pt idx="849">
                  <c:v>19.279999999999987</c:v>
                </c:pt>
                <c:pt idx="850">
                  <c:v>19.27</c:v>
                </c:pt>
                <c:pt idx="851">
                  <c:v>19.27</c:v>
                </c:pt>
                <c:pt idx="852">
                  <c:v>19.27</c:v>
                </c:pt>
                <c:pt idx="853">
                  <c:v>19.27</c:v>
                </c:pt>
                <c:pt idx="854">
                  <c:v>19.27</c:v>
                </c:pt>
                <c:pt idx="855">
                  <c:v>19.279999999999987</c:v>
                </c:pt>
                <c:pt idx="856">
                  <c:v>19.27</c:v>
                </c:pt>
                <c:pt idx="857">
                  <c:v>19.27</c:v>
                </c:pt>
                <c:pt idx="858">
                  <c:v>19.27</c:v>
                </c:pt>
                <c:pt idx="859">
                  <c:v>19.27</c:v>
                </c:pt>
                <c:pt idx="860">
                  <c:v>19.27</c:v>
                </c:pt>
                <c:pt idx="861">
                  <c:v>19.279999999999987</c:v>
                </c:pt>
                <c:pt idx="862">
                  <c:v>19.29</c:v>
                </c:pt>
                <c:pt idx="863">
                  <c:v>19.29</c:v>
                </c:pt>
                <c:pt idx="864">
                  <c:v>19.29</c:v>
                </c:pt>
                <c:pt idx="865">
                  <c:v>19.279999999999987</c:v>
                </c:pt>
                <c:pt idx="866">
                  <c:v>19.27</c:v>
                </c:pt>
                <c:pt idx="867">
                  <c:v>19.27</c:v>
                </c:pt>
                <c:pt idx="868">
                  <c:v>19.27</c:v>
                </c:pt>
                <c:pt idx="869">
                  <c:v>19.27</c:v>
                </c:pt>
                <c:pt idx="870">
                  <c:v>19.27</c:v>
                </c:pt>
                <c:pt idx="871">
                  <c:v>19.27</c:v>
                </c:pt>
                <c:pt idx="872">
                  <c:v>19.27</c:v>
                </c:pt>
                <c:pt idx="873">
                  <c:v>19.27</c:v>
                </c:pt>
                <c:pt idx="874">
                  <c:v>19.27</c:v>
                </c:pt>
                <c:pt idx="875">
                  <c:v>19.27</c:v>
                </c:pt>
                <c:pt idx="876">
                  <c:v>19.27</c:v>
                </c:pt>
                <c:pt idx="877">
                  <c:v>19.27</c:v>
                </c:pt>
                <c:pt idx="878">
                  <c:v>19.27</c:v>
                </c:pt>
                <c:pt idx="879">
                  <c:v>19.27</c:v>
                </c:pt>
                <c:pt idx="880">
                  <c:v>19.260000000000002</c:v>
                </c:pt>
                <c:pt idx="881">
                  <c:v>19.27</c:v>
                </c:pt>
                <c:pt idx="882">
                  <c:v>19.260000000000002</c:v>
                </c:pt>
                <c:pt idx="883">
                  <c:v>19.260000000000002</c:v>
                </c:pt>
                <c:pt idx="884">
                  <c:v>19.27</c:v>
                </c:pt>
                <c:pt idx="885">
                  <c:v>19.260000000000002</c:v>
                </c:pt>
                <c:pt idx="886">
                  <c:v>19.260000000000002</c:v>
                </c:pt>
                <c:pt idx="887">
                  <c:v>19.260000000000002</c:v>
                </c:pt>
                <c:pt idx="888">
                  <c:v>19.260000000000002</c:v>
                </c:pt>
                <c:pt idx="889">
                  <c:v>19.260000000000002</c:v>
                </c:pt>
                <c:pt idx="890">
                  <c:v>19.260000000000002</c:v>
                </c:pt>
                <c:pt idx="891">
                  <c:v>19.279999999999987</c:v>
                </c:pt>
                <c:pt idx="892">
                  <c:v>19.279999999999987</c:v>
                </c:pt>
                <c:pt idx="893">
                  <c:v>19.29</c:v>
                </c:pt>
                <c:pt idx="894">
                  <c:v>19.279999999999987</c:v>
                </c:pt>
                <c:pt idx="895">
                  <c:v>19.260000000000002</c:v>
                </c:pt>
                <c:pt idx="896">
                  <c:v>19.27</c:v>
                </c:pt>
                <c:pt idx="897">
                  <c:v>19.260000000000002</c:v>
                </c:pt>
                <c:pt idx="898">
                  <c:v>19.260000000000002</c:v>
                </c:pt>
                <c:pt idx="899">
                  <c:v>19.260000000000002</c:v>
                </c:pt>
                <c:pt idx="900">
                  <c:v>19.260000000000002</c:v>
                </c:pt>
                <c:pt idx="901">
                  <c:v>19.260000000000002</c:v>
                </c:pt>
                <c:pt idx="902">
                  <c:v>19.260000000000002</c:v>
                </c:pt>
                <c:pt idx="903">
                  <c:v>19.260000000000002</c:v>
                </c:pt>
                <c:pt idx="904">
                  <c:v>19.260000000000002</c:v>
                </c:pt>
                <c:pt idx="905">
                  <c:v>19.260000000000002</c:v>
                </c:pt>
                <c:pt idx="906">
                  <c:v>19.260000000000002</c:v>
                </c:pt>
                <c:pt idx="907">
                  <c:v>19.260000000000002</c:v>
                </c:pt>
                <c:pt idx="908">
                  <c:v>19.260000000000002</c:v>
                </c:pt>
                <c:pt idx="909">
                  <c:v>19.260000000000002</c:v>
                </c:pt>
                <c:pt idx="910">
                  <c:v>19.260000000000002</c:v>
                </c:pt>
                <c:pt idx="911">
                  <c:v>19.260000000000002</c:v>
                </c:pt>
                <c:pt idx="912">
                  <c:v>19.260000000000002</c:v>
                </c:pt>
                <c:pt idx="913">
                  <c:v>19.260000000000002</c:v>
                </c:pt>
                <c:pt idx="914">
                  <c:v>19.260000000000002</c:v>
                </c:pt>
                <c:pt idx="915">
                  <c:v>19.260000000000002</c:v>
                </c:pt>
                <c:pt idx="916">
                  <c:v>19.260000000000002</c:v>
                </c:pt>
                <c:pt idx="917">
                  <c:v>19.260000000000002</c:v>
                </c:pt>
                <c:pt idx="918">
                  <c:v>19.260000000000002</c:v>
                </c:pt>
                <c:pt idx="919">
                  <c:v>19.25</c:v>
                </c:pt>
                <c:pt idx="920">
                  <c:v>19.25</c:v>
                </c:pt>
                <c:pt idx="921">
                  <c:v>19.25</c:v>
                </c:pt>
                <c:pt idx="922">
                  <c:v>19.25</c:v>
                </c:pt>
                <c:pt idx="923">
                  <c:v>19.25</c:v>
                </c:pt>
                <c:pt idx="924">
                  <c:v>19.239999999999988</c:v>
                </c:pt>
                <c:pt idx="925">
                  <c:v>19.27</c:v>
                </c:pt>
                <c:pt idx="926">
                  <c:v>19.27</c:v>
                </c:pt>
                <c:pt idx="927">
                  <c:v>19.27</c:v>
                </c:pt>
                <c:pt idx="928">
                  <c:v>19.27</c:v>
                </c:pt>
                <c:pt idx="929">
                  <c:v>19.27</c:v>
                </c:pt>
                <c:pt idx="930">
                  <c:v>19.27</c:v>
                </c:pt>
                <c:pt idx="931">
                  <c:v>19.25</c:v>
                </c:pt>
                <c:pt idx="932">
                  <c:v>19.25</c:v>
                </c:pt>
                <c:pt idx="933">
                  <c:v>19.25</c:v>
                </c:pt>
                <c:pt idx="934">
                  <c:v>19.260000000000002</c:v>
                </c:pt>
                <c:pt idx="935">
                  <c:v>19.25</c:v>
                </c:pt>
                <c:pt idx="936">
                  <c:v>19.25</c:v>
                </c:pt>
                <c:pt idx="937">
                  <c:v>19.25</c:v>
                </c:pt>
                <c:pt idx="938">
                  <c:v>19.25</c:v>
                </c:pt>
                <c:pt idx="939">
                  <c:v>19.25</c:v>
                </c:pt>
                <c:pt idx="940">
                  <c:v>19.25</c:v>
                </c:pt>
                <c:pt idx="941">
                  <c:v>19.25</c:v>
                </c:pt>
                <c:pt idx="942">
                  <c:v>19.25</c:v>
                </c:pt>
                <c:pt idx="943">
                  <c:v>19.25</c:v>
                </c:pt>
                <c:pt idx="944">
                  <c:v>19.25</c:v>
                </c:pt>
                <c:pt idx="945">
                  <c:v>19.25</c:v>
                </c:pt>
                <c:pt idx="946">
                  <c:v>19.25</c:v>
                </c:pt>
                <c:pt idx="947">
                  <c:v>19.25</c:v>
                </c:pt>
                <c:pt idx="948">
                  <c:v>19.25</c:v>
                </c:pt>
                <c:pt idx="949">
                  <c:v>19.25</c:v>
                </c:pt>
                <c:pt idx="950">
                  <c:v>19.25</c:v>
                </c:pt>
                <c:pt idx="951">
                  <c:v>19.25</c:v>
                </c:pt>
                <c:pt idx="952">
                  <c:v>19.25</c:v>
                </c:pt>
                <c:pt idx="953">
                  <c:v>19.25</c:v>
                </c:pt>
                <c:pt idx="954">
                  <c:v>19.25</c:v>
                </c:pt>
                <c:pt idx="955">
                  <c:v>19.25</c:v>
                </c:pt>
                <c:pt idx="956">
                  <c:v>19.25</c:v>
                </c:pt>
                <c:pt idx="957">
                  <c:v>19.25</c:v>
                </c:pt>
                <c:pt idx="958">
                  <c:v>19.239999999999988</c:v>
                </c:pt>
                <c:pt idx="959">
                  <c:v>19.25</c:v>
                </c:pt>
                <c:pt idx="960">
                  <c:v>19.25</c:v>
                </c:pt>
                <c:pt idx="961">
                  <c:v>19.25</c:v>
                </c:pt>
                <c:pt idx="962">
                  <c:v>19.239999999999988</c:v>
                </c:pt>
                <c:pt idx="963">
                  <c:v>19.25</c:v>
                </c:pt>
                <c:pt idx="964">
                  <c:v>19.239999999999988</c:v>
                </c:pt>
                <c:pt idx="965">
                  <c:v>19.25</c:v>
                </c:pt>
                <c:pt idx="966">
                  <c:v>19.25</c:v>
                </c:pt>
                <c:pt idx="967">
                  <c:v>19.25</c:v>
                </c:pt>
                <c:pt idx="968">
                  <c:v>19.239999999999988</c:v>
                </c:pt>
                <c:pt idx="969">
                  <c:v>19.25</c:v>
                </c:pt>
                <c:pt idx="970">
                  <c:v>19.25</c:v>
                </c:pt>
                <c:pt idx="971">
                  <c:v>19.25</c:v>
                </c:pt>
                <c:pt idx="972">
                  <c:v>19.25</c:v>
                </c:pt>
                <c:pt idx="973">
                  <c:v>19.25</c:v>
                </c:pt>
                <c:pt idx="974">
                  <c:v>19.25</c:v>
                </c:pt>
                <c:pt idx="975">
                  <c:v>19.25</c:v>
                </c:pt>
                <c:pt idx="976">
                  <c:v>19.239999999999988</c:v>
                </c:pt>
                <c:pt idx="977">
                  <c:v>19.25</c:v>
                </c:pt>
                <c:pt idx="978">
                  <c:v>19.239999999999988</c:v>
                </c:pt>
                <c:pt idx="979">
                  <c:v>19.25</c:v>
                </c:pt>
                <c:pt idx="980">
                  <c:v>19.25</c:v>
                </c:pt>
                <c:pt idx="981">
                  <c:v>19.239999999999988</c:v>
                </c:pt>
                <c:pt idx="982">
                  <c:v>19.25</c:v>
                </c:pt>
                <c:pt idx="983">
                  <c:v>19.239999999999988</c:v>
                </c:pt>
                <c:pt idx="984">
                  <c:v>19.25</c:v>
                </c:pt>
                <c:pt idx="985">
                  <c:v>19.239999999999988</c:v>
                </c:pt>
                <c:pt idx="986">
                  <c:v>19.25</c:v>
                </c:pt>
                <c:pt idx="987">
                  <c:v>19.239999999999988</c:v>
                </c:pt>
                <c:pt idx="988">
                  <c:v>19.239999999999988</c:v>
                </c:pt>
                <c:pt idx="989">
                  <c:v>19.239999999999988</c:v>
                </c:pt>
                <c:pt idx="990">
                  <c:v>19.239999999999988</c:v>
                </c:pt>
                <c:pt idx="991">
                  <c:v>19.239999999999988</c:v>
                </c:pt>
                <c:pt idx="992">
                  <c:v>19.239999999999988</c:v>
                </c:pt>
                <c:pt idx="993">
                  <c:v>19.239999999999988</c:v>
                </c:pt>
                <c:pt idx="994">
                  <c:v>19.239999999999988</c:v>
                </c:pt>
                <c:pt idx="995">
                  <c:v>19.239999999999988</c:v>
                </c:pt>
                <c:pt idx="996">
                  <c:v>19.239999999999988</c:v>
                </c:pt>
                <c:pt idx="997">
                  <c:v>19.239999999999988</c:v>
                </c:pt>
                <c:pt idx="998">
                  <c:v>19.239999999999988</c:v>
                </c:pt>
                <c:pt idx="999">
                  <c:v>19.239999999999988</c:v>
                </c:pt>
                <c:pt idx="1000">
                  <c:v>19.239999999999988</c:v>
                </c:pt>
                <c:pt idx="1001">
                  <c:v>19.239999999999988</c:v>
                </c:pt>
                <c:pt idx="1002">
                  <c:v>19.239999999999988</c:v>
                </c:pt>
                <c:pt idx="1003">
                  <c:v>19.239999999999988</c:v>
                </c:pt>
                <c:pt idx="1004">
                  <c:v>19.239999999999988</c:v>
                </c:pt>
                <c:pt idx="1005">
                  <c:v>19.239999999999988</c:v>
                </c:pt>
                <c:pt idx="1006">
                  <c:v>19.239999999999988</c:v>
                </c:pt>
                <c:pt idx="1007">
                  <c:v>19.239999999999988</c:v>
                </c:pt>
                <c:pt idx="1008">
                  <c:v>19.239999999999988</c:v>
                </c:pt>
                <c:pt idx="1009">
                  <c:v>19.25</c:v>
                </c:pt>
                <c:pt idx="1010">
                  <c:v>19.239999999999988</c:v>
                </c:pt>
                <c:pt idx="1011">
                  <c:v>19.239999999999988</c:v>
                </c:pt>
                <c:pt idx="1012">
                  <c:v>19.25</c:v>
                </c:pt>
                <c:pt idx="1013">
                  <c:v>19.25</c:v>
                </c:pt>
                <c:pt idx="1014">
                  <c:v>19.239999999999988</c:v>
                </c:pt>
                <c:pt idx="1015">
                  <c:v>19.25</c:v>
                </c:pt>
                <c:pt idx="1016">
                  <c:v>19.239999999999988</c:v>
                </c:pt>
                <c:pt idx="1017">
                  <c:v>19.239999999999988</c:v>
                </c:pt>
                <c:pt idx="1018">
                  <c:v>19.239999999999988</c:v>
                </c:pt>
                <c:pt idx="1019">
                  <c:v>19.239999999999988</c:v>
                </c:pt>
                <c:pt idx="1020">
                  <c:v>19.25</c:v>
                </c:pt>
                <c:pt idx="1021">
                  <c:v>19.25</c:v>
                </c:pt>
                <c:pt idx="1022">
                  <c:v>19.25</c:v>
                </c:pt>
                <c:pt idx="1023">
                  <c:v>19.25</c:v>
                </c:pt>
                <c:pt idx="1024">
                  <c:v>19.25</c:v>
                </c:pt>
                <c:pt idx="1025">
                  <c:v>19.25</c:v>
                </c:pt>
                <c:pt idx="1026">
                  <c:v>19.25</c:v>
                </c:pt>
                <c:pt idx="1027">
                  <c:v>19.25</c:v>
                </c:pt>
                <c:pt idx="1028">
                  <c:v>19.25</c:v>
                </c:pt>
                <c:pt idx="1029">
                  <c:v>19.25</c:v>
                </c:pt>
                <c:pt idx="1030">
                  <c:v>19.239999999999988</c:v>
                </c:pt>
                <c:pt idx="1031">
                  <c:v>19.239999999999988</c:v>
                </c:pt>
                <c:pt idx="1032">
                  <c:v>19.239999999999988</c:v>
                </c:pt>
                <c:pt idx="1033">
                  <c:v>19.239999999999988</c:v>
                </c:pt>
                <c:pt idx="1034">
                  <c:v>19.239999999999988</c:v>
                </c:pt>
                <c:pt idx="1035">
                  <c:v>19.239999999999988</c:v>
                </c:pt>
                <c:pt idx="1036">
                  <c:v>19.239999999999988</c:v>
                </c:pt>
                <c:pt idx="1037">
                  <c:v>19.239999999999988</c:v>
                </c:pt>
                <c:pt idx="1038">
                  <c:v>19.239999999999988</c:v>
                </c:pt>
                <c:pt idx="1039">
                  <c:v>19.239999999999988</c:v>
                </c:pt>
                <c:pt idx="1040">
                  <c:v>19.239999999999988</c:v>
                </c:pt>
                <c:pt idx="1041">
                  <c:v>19.239999999999988</c:v>
                </c:pt>
                <c:pt idx="1042">
                  <c:v>19.239999999999988</c:v>
                </c:pt>
                <c:pt idx="1043">
                  <c:v>19.239999999999988</c:v>
                </c:pt>
                <c:pt idx="1044">
                  <c:v>19.239999999999988</c:v>
                </c:pt>
                <c:pt idx="1045">
                  <c:v>19.25</c:v>
                </c:pt>
                <c:pt idx="1046">
                  <c:v>19.260000000000002</c:v>
                </c:pt>
                <c:pt idx="1047">
                  <c:v>19.260000000000002</c:v>
                </c:pt>
                <c:pt idx="1048">
                  <c:v>19.260000000000002</c:v>
                </c:pt>
                <c:pt idx="1049">
                  <c:v>19.239999999999988</c:v>
                </c:pt>
                <c:pt idx="1050">
                  <c:v>19.239999999999988</c:v>
                </c:pt>
                <c:pt idx="1051">
                  <c:v>19.239999999999988</c:v>
                </c:pt>
                <c:pt idx="1052">
                  <c:v>19.239999999999988</c:v>
                </c:pt>
                <c:pt idx="1053">
                  <c:v>19.239999999999988</c:v>
                </c:pt>
                <c:pt idx="1054">
                  <c:v>19.239999999999988</c:v>
                </c:pt>
                <c:pt idx="1055">
                  <c:v>19.239999999999988</c:v>
                </c:pt>
                <c:pt idx="1056">
                  <c:v>19.25</c:v>
                </c:pt>
                <c:pt idx="1057">
                  <c:v>19.25</c:v>
                </c:pt>
                <c:pt idx="1058">
                  <c:v>19.239999999999988</c:v>
                </c:pt>
                <c:pt idx="1059">
                  <c:v>19.239999999999988</c:v>
                </c:pt>
                <c:pt idx="1060">
                  <c:v>19.239999999999988</c:v>
                </c:pt>
                <c:pt idx="1061">
                  <c:v>19.239999999999988</c:v>
                </c:pt>
                <c:pt idx="1062">
                  <c:v>19.260000000000002</c:v>
                </c:pt>
                <c:pt idx="1063">
                  <c:v>19.260000000000002</c:v>
                </c:pt>
                <c:pt idx="1064">
                  <c:v>19.260000000000002</c:v>
                </c:pt>
                <c:pt idx="1065">
                  <c:v>19.260000000000002</c:v>
                </c:pt>
                <c:pt idx="1066">
                  <c:v>19.239999999999988</c:v>
                </c:pt>
                <c:pt idx="1067">
                  <c:v>19.25</c:v>
                </c:pt>
                <c:pt idx="1068">
                  <c:v>19.25</c:v>
                </c:pt>
                <c:pt idx="1069">
                  <c:v>19.25</c:v>
                </c:pt>
                <c:pt idx="1070">
                  <c:v>19.25</c:v>
                </c:pt>
                <c:pt idx="1071">
                  <c:v>19.25</c:v>
                </c:pt>
                <c:pt idx="1072">
                  <c:v>19.239999999999988</c:v>
                </c:pt>
                <c:pt idx="1073">
                  <c:v>19.25</c:v>
                </c:pt>
                <c:pt idx="1074">
                  <c:v>19.25</c:v>
                </c:pt>
                <c:pt idx="1075">
                  <c:v>19.239999999999988</c:v>
                </c:pt>
                <c:pt idx="1076">
                  <c:v>19.239999999999988</c:v>
                </c:pt>
                <c:pt idx="1077">
                  <c:v>19.239999999999988</c:v>
                </c:pt>
                <c:pt idx="1078">
                  <c:v>19.239999999999988</c:v>
                </c:pt>
                <c:pt idx="1079">
                  <c:v>19.25</c:v>
                </c:pt>
                <c:pt idx="1080">
                  <c:v>19.239999999999988</c:v>
                </c:pt>
                <c:pt idx="1081">
                  <c:v>19.239999999999988</c:v>
                </c:pt>
                <c:pt idx="1082">
                  <c:v>19.239999999999988</c:v>
                </c:pt>
                <c:pt idx="1083">
                  <c:v>19.25</c:v>
                </c:pt>
                <c:pt idx="1084">
                  <c:v>19.239999999999988</c:v>
                </c:pt>
                <c:pt idx="1085">
                  <c:v>19.239999999999988</c:v>
                </c:pt>
                <c:pt idx="1086">
                  <c:v>19.239999999999988</c:v>
                </c:pt>
                <c:pt idx="1087">
                  <c:v>19.239999999999988</c:v>
                </c:pt>
                <c:pt idx="1088">
                  <c:v>19.23</c:v>
                </c:pt>
                <c:pt idx="1089">
                  <c:v>19.25</c:v>
                </c:pt>
                <c:pt idx="1090">
                  <c:v>19.260000000000002</c:v>
                </c:pt>
                <c:pt idx="1091">
                  <c:v>19.260000000000002</c:v>
                </c:pt>
                <c:pt idx="1092">
                  <c:v>19.260000000000002</c:v>
                </c:pt>
                <c:pt idx="1093">
                  <c:v>19.260000000000002</c:v>
                </c:pt>
                <c:pt idx="1094">
                  <c:v>19.25</c:v>
                </c:pt>
                <c:pt idx="1095">
                  <c:v>19.239999999999988</c:v>
                </c:pt>
                <c:pt idx="1096">
                  <c:v>19.239999999999988</c:v>
                </c:pt>
                <c:pt idx="1097">
                  <c:v>19.25</c:v>
                </c:pt>
                <c:pt idx="1098">
                  <c:v>19.25</c:v>
                </c:pt>
                <c:pt idx="1099">
                  <c:v>19.239999999999988</c:v>
                </c:pt>
                <c:pt idx="1100">
                  <c:v>19.25</c:v>
                </c:pt>
                <c:pt idx="1101">
                  <c:v>19.239999999999988</c:v>
                </c:pt>
                <c:pt idx="1102">
                  <c:v>19.239999999999988</c:v>
                </c:pt>
                <c:pt idx="1103">
                  <c:v>19.239999999999988</c:v>
                </c:pt>
                <c:pt idx="1104">
                  <c:v>19.239999999999988</c:v>
                </c:pt>
                <c:pt idx="1105">
                  <c:v>19.239999999999988</c:v>
                </c:pt>
                <c:pt idx="1106">
                  <c:v>19.239999999999988</c:v>
                </c:pt>
                <c:pt idx="1107">
                  <c:v>19.239999999999988</c:v>
                </c:pt>
                <c:pt idx="1108">
                  <c:v>19.239999999999988</c:v>
                </c:pt>
                <c:pt idx="1109">
                  <c:v>19.239999999999988</c:v>
                </c:pt>
                <c:pt idx="1110">
                  <c:v>19.239999999999988</c:v>
                </c:pt>
                <c:pt idx="1111">
                  <c:v>19.239999999999988</c:v>
                </c:pt>
                <c:pt idx="1112">
                  <c:v>19.239999999999988</c:v>
                </c:pt>
                <c:pt idx="1113">
                  <c:v>19.239999999999988</c:v>
                </c:pt>
                <c:pt idx="1114">
                  <c:v>19.239999999999988</c:v>
                </c:pt>
                <c:pt idx="1115">
                  <c:v>19.239999999999988</c:v>
                </c:pt>
                <c:pt idx="1116">
                  <c:v>19.239999999999988</c:v>
                </c:pt>
                <c:pt idx="1117">
                  <c:v>19.23</c:v>
                </c:pt>
                <c:pt idx="1118">
                  <c:v>19.239999999999988</c:v>
                </c:pt>
                <c:pt idx="1119">
                  <c:v>19.239999999999988</c:v>
                </c:pt>
                <c:pt idx="1120">
                  <c:v>19.239999999999988</c:v>
                </c:pt>
                <c:pt idx="1121">
                  <c:v>19.23</c:v>
                </c:pt>
                <c:pt idx="1122">
                  <c:v>19.239999999999988</c:v>
                </c:pt>
                <c:pt idx="1123">
                  <c:v>19.239999999999988</c:v>
                </c:pt>
                <c:pt idx="1124">
                  <c:v>19.239999999999988</c:v>
                </c:pt>
                <c:pt idx="1125">
                  <c:v>19.239999999999988</c:v>
                </c:pt>
                <c:pt idx="1126">
                  <c:v>19.239999999999988</c:v>
                </c:pt>
                <c:pt idx="1127">
                  <c:v>19.239999999999988</c:v>
                </c:pt>
                <c:pt idx="1128">
                  <c:v>19.239999999999988</c:v>
                </c:pt>
                <c:pt idx="1129">
                  <c:v>19.239999999999988</c:v>
                </c:pt>
                <c:pt idx="1130">
                  <c:v>19.239999999999988</c:v>
                </c:pt>
                <c:pt idx="1131">
                  <c:v>19.25</c:v>
                </c:pt>
                <c:pt idx="1132">
                  <c:v>19.239999999999988</c:v>
                </c:pt>
                <c:pt idx="1133">
                  <c:v>19.239999999999988</c:v>
                </c:pt>
                <c:pt idx="1134">
                  <c:v>19.239999999999988</c:v>
                </c:pt>
                <c:pt idx="1135">
                  <c:v>19.239999999999988</c:v>
                </c:pt>
                <c:pt idx="1136">
                  <c:v>19.239999999999988</c:v>
                </c:pt>
                <c:pt idx="1137">
                  <c:v>19.239999999999988</c:v>
                </c:pt>
                <c:pt idx="1138">
                  <c:v>19.239999999999988</c:v>
                </c:pt>
                <c:pt idx="1139">
                  <c:v>19.239999999999988</c:v>
                </c:pt>
                <c:pt idx="1140">
                  <c:v>19.239999999999988</c:v>
                </c:pt>
                <c:pt idx="1141">
                  <c:v>19.239999999999988</c:v>
                </c:pt>
                <c:pt idx="1142">
                  <c:v>19.239999999999988</c:v>
                </c:pt>
                <c:pt idx="1143">
                  <c:v>19.239999999999988</c:v>
                </c:pt>
                <c:pt idx="1144">
                  <c:v>19.239999999999988</c:v>
                </c:pt>
                <c:pt idx="1145">
                  <c:v>19.239999999999988</c:v>
                </c:pt>
                <c:pt idx="1146">
                  <c:v>19.239999999999988</c:v>
                </c:pt>
                <c:pt idx="1147">
                  <c:v>19.239999999999988</c:v>
                </c:pt>
                <c:pt idx="1148">
                  <c:v>19.239999999999988</c:v>
                </c:pt>
                <c:pt idx="1149">
                  <c:v>19.239999999999988</c:v>
                </c:pt>
                <c:pt idx="1150">
                  <c:v>19.239999999999988</c:v>
                </c:pt>
                <c:pt idx="1151">
                  <c:v>19.239999999999988</c:v>
                </c:pt>
                <c:pt idx="1152">
                  <c:v>19.239999999999988</c:v>
                </c:pt>
                <c:pt idx="1153">
                  <c:v>19.23</c:v>
                </c:pt>
                <c:pt idx="1154">
                  <c:v>19.23</c:v>
                </c:pt>
                <c:pt idx="1155">
                  <c:v>19.23</c:v>
                </c:pt>
                <c:pt idx="1156">
                  <c:v>19.23</c:v>
                </c:pt>
                <c:pt idx="1157">
                  <c:v>19.23</c:v>
                </c:pt>
                <c:pt idx="1158">
                  <c:v>19.23</c:v>
                </c:pt>
                <c:pt idx="1159">
                  <c:v>19.239999999999988</c:v>
                </c:pt>
                <c:pt idx="1160">
                  <c:v>19.23</c:v>
                </c:pt>
                <c:pt idx="1161">
                  <c:v>19.23</c:v>
                </c:pt>
                <c:pt idx="1162">
                  <c:v>19.23</c:v>
                </c:pt>
                <c:pt idx="1163">
                  <c:v>19.23</c:v>
                </c:pt>
                <c:pt idx="1164">
                  <c:v>19.23</c:v>
                </c:pt>
                <c:pt idx="1165">
                  <c:v>19.23</c:v>
                </c:pt>
                <c:pt idx="1166">
                  <c:v>19.23</c:v>
                </c:pt>
                <c:pt idx="1167">
                  <c:v>19.23</c:v>
                </c:pt>
                <c:pt idx="1168">
                  <c:v>19.23</c:v>
                </c:pt>
                <c:pt idx="1169">
                  <c:v>19.23</c:v>
                </c:pt>
                <c:pt idx="1170">
                  <c:v>19.23</c:v>
                </c:pt>
                <c:pt idx="1171">
                  <c:v>19.23</c:v>
                </c:pt>
                <c:pt idx="1172">
                  <c:v>19.23</c:v>
                </c:pt>
                <c:pt idx="1173">
                  <c:v>19.23</c:v>
                </c:pt>
                <c:pt idx="1174">
                  <c:v>19.239999999999988</c:v>
                </c:pt>
                <c:pt idx="1175">
                  <c:v>19.23</c:v>
                </c:pt>
                <c:pt idx="1176">
                  <c:v>19.239999999999988</c:v>
                </c:pt>
                <c:pt idx="1177">
                  <c:v>19.239999999999988</c:v>
                </c:pt>
                <c:pt idx="1178">
                  <c:v>19.239999999999988</c:v>
                </c:pt>
                <c:pt idx="1179">
                  <c:v>19.23</c:v>
                </c:pt>
                <c:pt idx="1180">
                  <c:v>19.23</c:v>
                </c:pt>
                <c:pt idx="1181">
                  <c:v>19.23</c:v>
                </c:pt>
                <c:pt idx="1182">
                  <c:v>19.239999999999988</c:v>
                </c:pt>
                <c:pt idx="1183">
                  <c:v>19.23</c:v>
                </c:pt>
                <c:pt idx="1184">
                  <c:v>19.23</c:v>
                </c:pt>
                <c:pt idx="1185">
                  <c:v>19.23</c:v>
                </c:pt>
                <c:pt idx="1186">
                  <c:v>19.23</c:v>
                </c:pt>
                <c:pt idx="1187">
                  <c:v>19.23</c:v>
                </c:pt>
                <c:pt idx="1188">
                  <c:v>19.23</c:v>
                </c:pt>
                <c:pt idx="1189">
                  <c:v>19.23</c:v>
                </c:pt>
                <c:pt idx="1190">
                  <c:v>19.23</c:v>
                </c:pt>
                <c:pt idx="1191">
                  <c:v>19.23</c:v>
                </c:pt>
                <c:pt idx="1192">
                  <c:v>19.23</c:v>
                </c:pt>
                <c:pt idx="1193">
                  <c:v>19.239999999999988</c:v>
                </c:pt>
                <c:pt idx="1194">
                  <c:v>19.23</c:v>
                </c:pt>
                <c:pt idx="1195">
                  <c:v>19.239999999999988</c:v>
                </c:pt>
                <c:pt idx="1196">
                  <c:v>19.239999999999988</c:v>
                </c:pt>
                <c:pt idx="1197">
                  <c:v>19.23</c:v>
                </c:pt>
                <c:pt idx="1198">
                  <c:v>19.23</c:v>
                </c:pt>
                <c:pt idx="1199">
                  <c:v>19.239999999999988</c:v>
                </c:pt>
                <c:pt idx="1200">
                  <c:v>19.23</c:v>
                </c:pt>
                <c:pt idx="1201">
                  <c:v>19.239999999999988</c:v>
                </c:pt>
                <c:pt idx="1202">
                  <c:v>19.239999999999988</c:v>
                </c:pt>
                <c:pt idx="1203">
                  <c:v>19.23</c:v>
                </c:pt>
                <c:pt idx="1204">
                  <c:v>19.239999999999988</c:v>
                </c:pt>
                <c:pt idx="1205">
                  <c:v>19.239999999999988</c:v>
                </c:pt>
                <c:pt idx="1206">
                  <c:v>19.239999999999988</c:v>
                </c:pt>
                <c:pt idx="1207">
                  <c:v>19.239999999999988</c:v>
                </c:pt>
                <c:pt idx="1208">
                  <c:v>19.23</c:v>
                </c:pt>
                <c:pt idx="1209">
                  <c:v>19.23</c:v>
                </c:pt>
                <c:pt idx="1210">
                  <c:v>19.23</c:v>
                </c:pt>
                <c:pt idx="1211">
                  <c:v>19.23</c:v>
                </c:pt>
                <c:pt idx="1212">
                  <c:v>19.23</c:v>
                </c:pt>
                <c:pt idx="1213">
                  <c:v>19.23</c:v>
                </c:pt>
                <c:pt idx="1214">
                  <c:v>19.23</c:v>
                </c:pt>
                <c:pt idx="1215">
                  <c:v>19.23</c:v>
                </c:pt>
                <c:pt idx="1216">
                  <c:v>19.23</c:v>
                </c:pt>
                <c:pt idx="1217">
                  <c:v>19.239999999999988</c:v>
                </c:pt>
                <c:pt idx="1218">
                  <c:v>19.239999999999988</c:v>
                </c:pt>
                <c:pt idx="1219">
                  <c:v>19.23</c:v>
                </c:pt>
                <c:pt idx="1220">
                  <c:v>19.239999999999988</c:v>
                </c:pt>
                <c:pt idx="1221">
                  <c:v>19.239999999999988</c:v>
                </c:pt>
                <c:pt idx="1222">
                  <c:v>19.239999999999988</c:v>
                </c:pt>
                <c:pt idx="1223">
                  <c:v>19.239999999999988</c:v>
                </c:pt>
                <c:pt idx="1224">
                  <c:v>19.239999999999988</c:v>
                </c:pt>
                <c:pt idx="1225">
                  <c:v>19.239999999999988</c:v>
                </c:pt>
                <c:pt idx="1226">
                  <c:v>19.239999999999988</c:v>
                </c:pt>
                <c:pt idx="1227">
                  <c:v>19.239999999999988</c:v>
                </c:pt>
                <c:pt idx="1228">
                  <c:v>19.239999999999988</c:v>
                </c:pt>
                <c:pt idx="1229">
                  <c:v>19.23</c:v>
                </c:pt>
                <c:pt idx="1230">
                  <c:v>19.23</c:v>
                </c:pt>
                <c:pt idx="1231">
                  <c:v>19.239999999999988</c:v>
                </c:pt>
                <c:pt idx="1232">
                  <c:v>19.23</c:v>
                </c:pt>
                <c:pt idx="1233">
                  <c:v>19.23</c:v>
                </c:pt>
                <c:pt idx="1234">
                  <c:v>19.23</c:v>
                </c:pt>
                <c:pt idx="1235">
                  <c:v>19.23</c:v>
                </c:pt>
                <c:pt idx="1236">
                  <c:v>19.23</c:v>
                </c:pt>
                <c:pt idx="1237">
                  <c:v>19.23</c:v>
                </c:pt>
                <c:pt idx="1238">
                  <c:v>19.239999999999988</c:v>
                </c:pt>
                <c:pt idx="1239">
                  <c:v>19.23</c:v>
                </c:pt>
                <c:pt idx="1240">
                  <c:v>19.23</c:v>
                </c:pt>
                <c:pt idx="1241">
                  <c:v>19.23</c:v>
                </c:pt>
                <c:pt idx="1242">
                  <c:v>19.23</c:v>
                </c:pt>
                <c:pt idx="1243">
                  <c:v>19.23</c:v>
                </c:pt>
                <c:pt idx="1244">
                  <c:v>19.23</c:v>
                </c:pt>
                <c:pt idx="1245">
                  <c:v>19.23</c:v>
                </c:pt>
                <c:pt idx="1246">
                  <c:v>19.23</c:v>
                </c:pt>
                <c:pt idx="1247">
                  <c:v>19.23</c:v>
                </c:pt>
                <c:pt idx="1248">
                  <c:v>19.23</c:v>
                </c:pt>
                <c:pt idx="1249">
                  <c:v>19.23</c:v>
                </c:pt>
                <c:pt idx="1250">
                  <c:v>19.23</c:v>
                </c:pt>
                <c:pt idx="1251">
                  <c:v>19.23</c:v>
                </c:pt>
                <c:pt idx="1252">
                  <c:v>19.23</c:v>
                </c:pt>
                <c:pt idx="1253">
                  <c:v>19.23</c:v>
                </c:pt>
                <c:pt idx="1254">
                  <c:v>19.23</c:v>
                </c:pt>
                <c:pt idx="1255">
                  <c:v>19.23</c:v>
                </c:pt>
                <c:pt idx="1256">
                  <c:v>19.23</c:v>
                </c:pt>
                <c:pt idx="1257">
                  <c:v>19.23</c:v>
                </c:pt>
                <c:pt idx="1258">
                  <c:v>19.239999999999988</c:v>
                </c:pt>
                <c:pt idx="1259">
                  <c:v>19.23</c:v>
                </c:pt>
                <c:pt idx="1260">
                  <c:v>19.23</c:v>
                </c:pt>
                <c:pt idx="1261">
                  <c:v>19.23</c:v>
                </c:pt>
                <c:pt idx="1262">
                  <c:v>19.23</c:v>
                </c:pt>
                <c:pt idx="1263">
                  <c:v>19.239999999999988</c:v>
                </c:pt>
                <c:pt idx="1264">
                  <c:v>19.239999999999988</c:v>
                </c:pt>
                <c:pt idx="1265">
                  <c:v>19.23</c:v>
                </c:pt>
                <c:pt idx="1266">
                  <c:v>19.239999999999988</c:v>
                </c:pt>
                <c:pt idx="1267">
                  <c:v>19.239999999999988</c:v>
                </c:pt>
                <c:pt idx="1268">
                  <c:v>19.239999999999988</c:v>
                </c:pt>
                <c:pt idx="1269">
                  <c:v>19.239999999999988</c:v>
                </c:pt>
                <c:pt idx="1270">
                  <c:v>19.239999999999988</c:v>
                </c:pt>
                <c:pt idx="1271">
                  <c:v>19.239999999999988</c:v>
                </c:pt>
                <c:pt idx="1272">
                  <c:v>19.239999999999988</c:v>
                </c:pt>
                <c:pt idx="1273">
                  <c:v>19.239999999999988</c:v>
                </c:pt>
                <c:pt idx="1274">
                  <c:v>19.239999999999988</c:v>
                </c:pt>
                <c:pt idx="1275">
                  <c:v>19.239999999999988</c:v>
                </c:pt>
                <c:pt idx="1276">
                  <c:v>19.23</c:v>
                </c:pt>
                <c:pt idx="1277">
                  <c:v>19.239999999999988</c:v>
                </c:pt>
                <c:pt idx="1278">
                  <c:v>19.23</c:v>
                </c:pt>
                <c:pt idx="1279">
                  <c:v>19.23</c:v>
                </c:pt>
                <c:pt idx="1280">
                  <c:v>19.239999999999988</c:v>
                </c:pt>
                <c:pt idx="1281">
                  <c:v>19.239999999999988</c:v>
                </c:pt>
                <c:pt idx="1282">
                  <c:v>19.23</c:v>
                </c:pt>
                <c:pt idx="1283">
                  <c:v>19.23</c:v>
                </c:pt>
                <c:pt idx="1284">
                  <c:v>19.23</c:v>
                </c:pt>
                <c:pt idx="1285">
                  <c:v>19.23</c:v>
                </c:pt>
                <c:pt idx="1286">
                  <c:v>19.239999999999988</c:v>
                </c:pt>
                <c:pt idx="1287">
                  <c:v>19.239999999999988</c:v>
                </c:pt>
                <c:pt idx="1288">
                  <c:v>19.239999999999988</c:v>
                </c:pt>
                <c:pt idx="1289">
                  <c:v>19.239999999999988</c:v>
                </c:pt>
                <c:pt idx="1290">
                  <c:v>19.239999999999988</c:v>
                </c:pt>
                <c:pt idx="1291">
                  <c:v>19.239999999999988</c:v>
                </c:pt>
                <c:pt idx="1292">
                  <c:v>19.239999999999988</c:v>
                </c:pt>
                <c:pt idx="1293">
                  <c:v>19.239999999999988</c:v>
                </c:pt>
                <c:pt idx="1294">
                  <c:v>19.239999999999988</c:v>
                </c:pt>
                <c:pt idx="1295">
                  <c:v>19.239999999999988</c:v>
                </c:pt>
                <c:pt idx="1296">
                  <c:v>19.23</c:v>
                </c:pt>
                <c:pt idx="1297">
                  <c:v>19.239999999999988</c:v>
                </c:pt>
                <c:pt idx="1298">
                  <c:v>19.239999999999988</c:v>
                </c:pt>
                <c:pt idx="1299">
                  <c:v>19.239999999999988</c:v>
                </c:pt>
                <c:pt idx="1300">
                  <c:v>19.239999999999988</c:v>
                </c:pt>
                <c:pt idx="1301">
                  <c:v>19.239999999999988</c:v>
                </c:pt>
                <c:pt idx="1302">
                  <c:v>19.239999999999988</c:v>
                </c:pt>
                <c:pt idx="1303">
                  <c:v>19.239999999999988</c:v>
                </c:pt>
                <c:pt idx="1304">
                  <c:v>19.239999999999988</c:v>
                </c:pt>
                <c:pt idx="1305">
                  <c:v>19.239999999999988</c:v>
                </c:pt>
                <c:pt idx="1306">
                  <c:v>19.239999999999988</c:v>
                </c:pt>
                <c:pt idx="1307">
                  <c:v>19.239999999999988</c:v>
                </c:pt>
                <c:pt idx="1308">
                  <c:v>19.239999999999988</c:v>
                </c:pt>
                <c:pt idx="1309">
                  <c:v>19.239999999999988</c:v>
                </c:pt>
                <c:pt idx="1310">
                  <c:v>19.23</c:v>
                </c:pt>
                <c:pt idx="1311">
                  <c:v>19.239999999999988</c:v>
                </c:pt>
                <c:pt idx="1312">
                  <c:v>19.239999999999988</c:v>
                </c:pt>
                <c:pt idx="1313">
                  <c:v>19.239999999999988</c:v>
                </c:pt>
                <c:pt idx="1314">
                  <c:v>19.239999999999988</c:v>
                </c:pt>
                <c:pt idx="1315">
                  <c:v>19.239999999999988</c:v>
                </c:pt>
                <c:pt idx="1316">
                  <c:v>19.23</c:v>
                </c:pt>
                <c:pt idx="1317">
                  <c:v>19.23</c:v>
                </c:pt>
                <c:pt idx="1318">
                  <c:v>19.23</c:v>
                </c:pt>
                <c:pt idx="1319">
                  <c:v>19.239999999999988</c:v>
                </c:pt>
                <c:pt idx="1320">
                  <c:v>19.239999999999988</c:v>
                </c:pt>
                <c:pt idx="1321">
                  <c:v>19.239999999999988</c:v>
                </c:pt>
                <c:pt idx="1322">
                  <c:v>19.239999999999988</c:v>
                </c:pt>
                <c:pt idx="1323">
                  <c:v>19.239999999999988</c:v>
                </c:pt>
                <c:pt idx="1324">
                  <c:v>19.239999999999988</c:v>
                </c:pt>
                <c:pt idx="1325">
                  <c:v>19.239999999999988</c:v>
                </c:pt>
                <c:pt idx="1326">
                  <c:v>19.239999999999988</c:v>
                </c:pt>
                <c:pt idx="1327">
                  <c:v>19.239999999999988</c:v>
                </c:pt>
                <c:pt idx="1328">
                  <c:v>19.239999999999988</c:v>
                </c:pt>
                <c:pt idx="1329">
                  <c:v>19.239999999999988</c:v>
                </c:pt>
                <c:pt idx="1330">
                  <c:v>19.239999999999988</c:v>
                </c:pt>
                <c:pt idx="1331">
                  <c:v>19.239999999999988</c:v>
                </c:pt>
                <c:pt idx="1332">
                  <c:v>19.239999999999988</c:v>
                </c:pt>
                <c:pt idx="1333">
                  <c:v>19.239999999999988</c:v>
                </c:pt>
                <c:pt idx="1334">
                  <c:v>19.239999999999988</c:v>
                </c:pt>
                <c:pt idx="1335">
                  <c:v>19.23</c:v>
                </c:pt>
                <c:pt idx="1336">
                  <c:v>19.239999999999988</c:v>
                </c:pt>
                <c:pt idx="1337">
                  <c:v>19.239999999999988</c:v>
                </c:pt>
                <c:pt idx="1338">
                  <c:v>19.239999999999988</c:v>
                </c:pt>
                <c:pt idx="1339">
                  <c:v>19.239999999999988</c:v>
                </c:pt>
                <c:pt idx="1340">
                  <c:v>19.239999999999988</c:v>
                </c:pt>
                <c:pt idx="1341">
                  <c:v>19.239999999999988</c:v>
                </c:pt>
                <c:pt idx="1342">
                  <c:v>19.239999999999988</c:v>
                </c:pt>
                <c:pt idx="1343">
                  <c:v>19.239999999999988</c:v>
                </c:pt>
                <c:pt idx="1344">
                  <c:v>19.239999999999988</c:v>
                </c:pt>
                <c:pt idx="1345">
                  <c:v>19.239999999999988</c:v>
                </c:pt>
                <c:pt idx="1346">
                  <c:v>19.239999999999988</c:v>
                </c:pt>
                <c:pt idx="1347">
                  <c:v>19.239999999999988</c:v>
                </c:pt>
                <c:pt idx="1348">
                  <c:v>19.239999999999988</c:v>
                </c:pt>
                <c:pt idx="1349">
                  <c:v>19.239999999999988</c:v>
                </c:pt>
                <c:pt idx="1350">
                  <c:v>19.239999999999988</c:v>
                </c:pt>
                <c:pt idx="1351">
                  <c:v>19.239999999999988</c:v>
                </c:pt>
                <c:pt idx="1352">
                  <c:v>19.239999999999988</c:v>
                </c:pt>
                <c:pt idx="1353">
                  <c:v>19.239999999999988</c:v>
                </c:pt>
                <c:pt idx="1354">
                  <c:v>19.239999999999988</c:v>
                </c:pt>
                <c:pt idx="1355">
                  <c:v>19.239999999999988</c:v>
                </c:pt>
                <c:pt idx="1356">
                  <c:v>19.239999999999988</c:v>
                </c:pt>
                <c:pt idx="1357">
                  <c:v>19.239999999999988</c:v>
                </c:pt>
                <c:pt idx="1358">
                  <c:v>19.239999999999988</c:v>
                </c:pt>
                <c:pt idx="1359">
                  <c:v>19.239999999999988</c:v>
                </c:pt>
                <c:pt idx="1360">
                  <c:v>19.239999999999988</c:v>
                </c:pt>
                <c:pt idx="1361">
                  <c:v>19.239999999999988</c:v>
                </c:pt>
                <c:pt idx="1362">
                  <c:v>19.239999999999988</c:v>
                </c:pt>
                <c:pt idx="1363">
                  <c:v>19.239999999999988</c:v>
                </c:pt>
                <c:pt idx="1364">
                  <c:v>19.239999999999988</c:v>
                </c:pt>
                <c:pt idx="1365">
                  <c:v>19.239999999999988</c:v>
                </c:pt>
                <c:pt idx="1366">
                  <c:v>19.239999999999988</c:v>
                </c:pt>
                <c:pt idx="1367">
                  <c:v>19.239999999999988</c:v>
                </c:pt>
                <c:pt idx="1368">
                  <c:v>19.239999999999988</c:v>
                </c:pt>
                <c:pt idx="1369">
                  <c:v>19.239999999999988</c:v>
                </c:pt>
                <c:pt idx="1370">
                  <c:v>19.239999999999988</c:v>
                </c:pt>
                <c:pt idx="1371">
                  <c:v>19.239999999999988</c:v>
                </c:pt>
                <c:pt idx="1372">
                  <c:v>19.239999999999988</c:v>
                </c:pt>
                <c:pt idx="1373">
                  <c:v>19.239999999999988</c:v>
                </c:pt>
                <c:pt idx="1374">
                  <c:v>19.239999999999988</c:v>
                </c:pt>
                <c:pt idx="1375">
                  <c:v>19.239999999999988</c:v>
                </c:pt>
                <c:pt idx="1376">
                  <c:v>19.23</c:v>
                </c:pt>
                <c:pt idx="1377">
                  <c:v>19.23</c:v>
                </c:pt>
                <c:pt idx="1378">
                  <c:v>19.239999999999988</c:v>
                </c:pt>
                <c:pt idx="1379">
                  <c:v>19.239999999999988</c:v>
                </c:pt>
                <c:pt idx="1380">
                  <c:v>19.239999999999988</c:v>
                </c:pt>
                <c:pt idx="1381">
                  <c:v>19.23</c:v>
                </c:pt>
                <c:pt idx="1382">
                  <c:v>19.23</c:v>
                </c:pt>
                <c:pt idx="1383">
                  <c:v>19.23</c:v>
                </c:pt>
                <c:pt idx="1384">
                  <c:v>19.23</c:v>
                </c:pt>
                <c:pt idx="1385">
                  <c:v>19.23</c:v>
                </c:pt>
                <c:pt idx="1386">
                  <c:v>19.239999999999988</c:v>
                </c:pt>
                <c:pt idx="1387">
                  <c:v>19.23</c:v>
                </c:pt>
                <c:pt idx="1388">
                  <c:v>19.239999999999988</c:v>
                </c:pt>
                <c:pt idx="1389">
                  <c:v>19.23</c:v>
                </c:pt>
                <c:pt idx="1390">
                  <c:v>19.239999999999988</c:v>
                </c:pt>
                <c:pt idx="1391">
                  <c:v>19.23</c:v>
                </c:pt>
                <c:pt idx="1392">
                  <c:v>19.23</c:v>
                </c:pt>
                <c:pt idx="1393">
                  <c:v>19.23</c:v>
                </c:pt>
                <c:pt idx="1394">
                  <c:v>19.23</c:v>
                </c:pt>
                <c:pt idx="1395">
                  <c:v>19.23</c:v>
                </c:pt>
                <c:pt idx="1396">
                  <c:v>19.23</c:v>
                </c:pt>
                <c:pt idx="1397">
                  <c:v>19.23</c:v>
                </c:pt>
                <c:pt idx="1398">
                  <c:v>19.239999999999988</c:v>
                </c:pt>
                <c:pt idx="1399">
                  <c:v>19.23</c:v>
                </c:pt>
                <c:pt idx="1400">
                  <c:v>19.23</c:v>
                </c:pt>
                <c:pt idx="1401">
                  <c:v>19.23</c:v>
                </c:pt>
                <c:pt idx="1402">
                  <c:v>19.23</c:v>
                </c:pt>
                <c:pt idx="1403">
                  <c:v>19.23</c:v>
                </c:pt>
                <c:pt idx="1404">
                  <c:v>19.239999999999988</c:v>
                </c:pt>
                <c:pt idx="1405">
                  <c:v>19.23</c:v>
                </c:pt>
                <c:pt idx="1406">
                  <c:v>19.23</c:v>
                </c:pt>
                <c:pt idx="1407">
                  <c:v>19.239999999999988</c:v>
                </c:pt>
                <c:pt idx="1408">
                  <c:v>19.23</c:v>
                </c:pt>
                <c:pt idx="1409">
                  <c:v>19.23</c:v>
                </c:pt>
                <c:pt idx="1410">
                  <c:v>19.23</c:v>
                </c:pt>
                <c:pt idx="1411">
                  <c:v>19.23</c:v>
                </c:pt>
                <c:pt idx="1412">
                  <c:v>19.23</c:v>
                </c:pt>
                <c:pt idx="1413">
                  <c:v>19.239999999999988</c:v>
                </c:pt>
                <c:pt idx="1414">
                  <c:v>19.23</c:v>
                </c:pt>
                <c:pt idx="1415">
                  <c:v>19.23</c:v>
                </c:pt>
                <c:pt idx="1416">
                  <c:v>19.23</c:v>
                </c:pt>
                <c:pt idx="1417">
                  <c:v>19.23</c:v>
                </c:pt>
                <c:pt idx="1418">
                  <c:v>19.23</c:v>
                </c:pt>
                <c:pt idx="1419">
                  <c:v>19.23</c:v>
                </c:pt>
                <c:pt idx="1420">
                  <c:v>19.23</c:v>
                </c:pt>
                <c:pt idx="1421">
                  <c:v>19.23</c:v>
                </c:pt>
                <c:pt idx="1422">
                  <c:v>19.23</c:v>
                </c:pt>
                <c:pt idx="1423">
                  <c:v>19.23</c:v>
                </c:pt>
                <c:pt idx="1424">
                  <c:v>19.23</c:v>
                </c:pt>
                <c:pt idx="1425">
                  <c:v>19.23</c:v>
                </c:pt>
                <c:pt idx="1426">
                  <c:v>19.23</c:v>
                </c:pt>
                <c:pt idx="1427">
                  <c:v>19.23</c:v>
                </c:pt>
                <c:pt idx="1428">
                  <c:v>19.23</c:v>
                </c:pt>
                <c:pt idx="1429">
                  <c:v>19.23</c:v>
                </c:pt>
                <c:pt idx="1430">
                  <c:v>19.23</c:v>
                </c:pt>
                <c:pt idx="1431">
                  <c:v>19.23</c:v>
                </c:pt>
                <c:pt idx="1432">
                  <c:v>19.23</c:v>
                </c:pt>
                <c:pt idx="1433">
                  <c:v>19.23</c:v>
                </c:pt>
                <c:pt idx="1434">
                  <c:v>19.23</c:v>
                </c:pt>
                <c:pt idx="1435">
                  <c:v>19.23</c:v>
                </c:pt>
                <c:pt idx="1436">
                  <c:v>19.23</c:v>
                </c:pt>
                <c:pt idx="1437">
                  <c:v>19.23</c:v>
                </c:pt>
                <c:pt idx="1438">
                  <c:v>19.23</c:v>
                </c:pt>
                <c:pt idx="1439">
                  <c:v>19.23</c:v>
                </c:pt>
                <c:pt idx="1440">
                  <c:v>19.23</c:v>
                </c:pt>
                <c:pt idx="1441">
                  <c:v>19.23</c:v>
                </c:pt>
                <c:pt idx="1442">
                  <c:v>19.23</c:v>
                </c:pt>
                <c:pt idx="1443">
                  <c:v>19.23</c:v>
                </c:pt>
                <c:pt idx="1444">
                  <c:v>19.23</c:v>
                </c:pt>
                <c:pt idx="1445">
                  <c:v>19.23</c:v>
                </c:pt>
                <c:pt idx="1446">
                  <c:v>19.23</c:v>
                </c:pt>
                <c:pt idx="1447">
                  <c:v>19.23</c:v>
                </c:pt>
                <c:pt idx="1448">
                  <c:v>19.23</c:v>
                </c:pt>
                <c:pt idx="1449">
                  <c:v>19.23</c:v>
                </c:pt>
                <c:pt idx="1450">
                  <c:v>19.22</c:v>
                </c:pt>
                <c:pt idx="1451">
                  <c:v>19.23</c:v>
                </c:pt>
                <c:pt idx="1452">
                  <c:v>19.23</c:v>
                </c:pt>
                <c:pt idx="1453">
                  <c:v>19.23</c:v>
                </c:pt>
                <c:pt idx="1454">
                  <c:v>19.23</c:v>
                </c:pt>
                <c:pt idx="1455">
                  <c:v>19.23</c:v>
                </c:pt>
                <c:pt idx="1456">
                  <c:v>19.23</c:v>
                </c:pt>
                <c:pt idx="1457">
                  <c:v>19.23</c:v>
                </c:pt>
                <c:pt idx="1458">
                  <c:v>19.22</c:v>
                </c:pt>
                <c:pt idx="1459">
                  <c:v>19.23</c:v>
                </c:pt>
                <c:pt idx="1460">
                  <c:v>19.23</c:v>
                </c:pt>
                <c:pt idx="1461">
                  <c:v>19.23</c:v>
                </c:pt>
                <c:pt idx="1462">
                  <c:v>19.23</c:v>
                </c:pt>
                <c:pt idx="1463">
                  <c:v>19.23</c:v>
                </c:pt>
                <c:pt idx="1464">
                  <c:v>19.22</c:v>
                </c:pt>
                <c:pt idx="1465">
                  <c:v>19.23</c:v>
                </c:pt>
                <c:pt idx="1466">
                  <c:v>19.22</c:v>
                </c:pt>
                <c:pt idx="1467">
                  <c:v>19.22</c:v>
                </c:pt>
                <c:pt idx="1468">
                  <c:v>19.22</c:v>
                </c:pt>
                <c:pt idx="1469">
                  <c:v>19.23</c:v>
                </c:pt>
                <c:pt idx="1470">
                  <c:v>19.23</c:v>
                </c:pt>
                <c:pt idx="1471">
                  <c:v>19.22</c:v>
                </c:pt>
                <c:pt idx="1472">
                  <c:v>19.22</c:v>
                </c:pt>
                <c:pt idx="1473">
                  <c:v>19.23</c:v>
                </c:pt>
                <c:pt idx="1474">
                  <c:v>19.22</c:v>
                </c:pt>
                <c:pt idx="1475">
                  <c:v>19.23</c:v>
                </c:pt>
                <c:pt idx="1476">
                  <c:v>19.22</c:v>
                </c:pt>
                <c:pt idx="1477">
                  <c:v>19.23</c:v>
                </c:pt>
                <c:pt idx="1478">
                  <c:v>19.23</c:v>
                </c:pt>
                <c:pt idx="1479">
                  <c:v>19.22</c:v>
                </c:pt>
                <c:pt idx="1480">
                  <c:v>19.22</c:v>
                </c:pt>
                <c:pt idx="1481">
                  <c:v>19.23</c:v>
                </c:pt>
                <c:pt idx="1482">
                  <c:v>19.22</c:v>
                </c:pt>
                <c:pt idx="1483">
                  <c:v>19.22</c:v>
                </c:pt>
                <c:pt idx="1484">
                  <c:v>19.22</c:v>
                </c:pt>
                <c:pt idx="1485">
                  <c:v>19.23</c:v>
                </c:pt>
                <c:pt idx="1486">
                  <c:v>19.23</c:v>
                </c:pt>
                <c:pt idx="1487">
                  <c:v>19.22</c:v>
                </c:pt>
                <c:pt idx="1488">
                  <c:v>19.23</c:v>
                </c:pt>
                <c:pt idx="1489">
                  <c:v>19.22</c:v>
                </c:pt>
                <c:pt idx="1490">
                  <c:v>19.22</c:v>
                </c:pt>
                <c:pt idx="1491">
                  <c:v>19.22</c:v>
                </c:pt>
                <c:pt idx="1492">
                  <c:v>19.22</c:v>
                </c:pt>
                <c:pt idx="1493">
                  <c:v>19.22</c:v>
                </c:pt>
                <c:pt idx="1494">
                  <c:v>19.22</c:v>
                </c:pt>
                <c:pt idx="1495">
                  <c:v>19.22</c:v>
                </c:pt>
                <c:pt idx="1496">
                  <c:v>19.22</c:v>
                </c:pt>
                <c:pt idx="1497">
                  <c:v>19.23</c:v>
                </c:pt>
                <c:pt idx="1498">
                  <c:v>19.23</c:v>
                </c:pt>
                <c:pt idx="1499">
                  <c:v>19.23</c:v>
                </c:pt>
                <c:pt idx="1500">
                  <c:v>19.22</c:v>
                </c:pt>
                <c:pt idx="1501">
                  <c:v>19.22</c:v>
                </c:pt>
                <c:pt idx="1502">
                  <c:v>19.23</c:v>
                </c:pt>
                <c:pt idx="1503">
                  <c:v>19.22</c:v>
                </c:pt>
                <c:pt idx="1504">
                  <c:v>19.22</c:v>
                </c:pt>
                <c:pt idx="1505">
                  <c:v>19.22</c:v>
                </c:pt>
                <c:pt idx="1506">
                  <c:v>19.22</c:v>
                </c:pt>
                <c:pt idx="1507">
                  <c:v>19.22</c:v>
                </c:pt>
                <c:pt idx="1508">
                  <c:v>19.22</c:v>
                </c:pt>
                <c:pt idx="1509">
                  <c:v>19.22</c:v>
                </c:pt>
                <c:pt idx="1510">
                  <c:v>19.22</c:v>
                </c:pt>
                <c:pt idx="1511">
                  <c:v>19.22</c:v>
                </c:pt>
                <c:pt idx="1512">
                  <c:v>19.22</c:v>
                </c:pt>
                <c:pt idx="1513">
                  <c:v>19.22</c:v>
                </c:pt>
                <c:pt idx="1514">
                  <c:v>19.22</c:v>
                </c:pt>
                <c:pt idx="1515">
                  <c:v>19.22</c:v>
                </c:pt>
                <c:pt idx="1516">
                  <c:v>19.22</c:v>
                </c:pt>
                <c:pt idx="1517">
                  <c:v>19.22</c:v>
                </c:pt>
                <c:pt idx="1518">
                  <c:v>19.22</c:v>
                </c:pt>
                <c:pt idx="1519">
                  <c:v>19.22</c:v>
                </c:pt>
                <c:pt idx="1520">
                  <c:v>19.22</c:v>
                </c:pt>
                <c:pt idx="1521">
                  <c:v>19.22</c:v>
                </c:pt>
                <c:pt idx="1522">
                  <c:v>19.22</c:v>
                </c:pt>
                <c:pt idx="1523">
                  <c:v>19.22</c:v>
                </c:pt>
                <c:pt idx="1524">
                  <c:v>19.22</c:v>
                </c:pt>
                <c:pt idx="1525">
                  <c:v>19.22</c:v>
                </c:pt>
                <c:pt idx="1526">
                  <c:v>19.22</c:v>
                </c:pt>
                <c:pt idx="1527">
                  <c:v>19.22</c:v>
                </c:pt>
                <c:pt idx="1528">
                  <c:v>19.22</c:v>
                </c:pt>
                <c:pt idx="1529">
                  <c:v>19.22</c:v>
                </c:pt>
                <c:pt idx="1530">
                  <c:v>19.22</c:v>
                </c:pt>
                <c:pt idx="1531">
                  <c:v>19.22</c:v>
                </c:pt>
                <c:pt idx="1532">
                  <c:v>19.22</c:v>
                </c:pt>
                <c:pt idx="1533">
                  <c:v>19.22</c:v>
                </c:pt>
                <c:pt idx="1534">
                  <c:v>19.22</c:v>
                </c:pt>
                <c:pt idx="1535">
                  <c:v>19.22</c:v>
                </c:pt>
                <c:pt idx="1536">
                  <c:v>19.22</c:v>
                </c:pt>
                <c:pt idx="1537">
                  <c:v>19.22</c:v>
                </c:pt>
                <c:pt idx="1538">
                  <c:v>19.21</c:v>
                </c:pt>
                <c:pt idx="1539">
                  <c:v>19.22</c:v>
                </c:pt>
                <c:pt idx="1540">
                  <c:v>19.22</c:v>
                </c:pt>
                <c:pt idx="1541">
                  <c:v>19.22</c:v>
                </c:pt>
                <c:pt idx="1542">
                  <c:v>19.22</c:v>
                </c:pt>
                <c:pt idx="1543">
                  <c:v>19.21</c:v>
                </c:pt>
                <c:pt idx="1544">
                  <c:v>19.22</c:v>
                </c:pt>
                <c:pt idx="1545">
                  <c:v>19.21</c:v>
                </c:pt>
                <c:pt idx="1546">
                  <c:v>19.21</c:v>
                </c:pt>
                <c:pt idx="1547">
                  <c:v>19.22</c:v>
                </c:pt>
                <c:pt idx="1548">
                  <c:v>19.22</c:v>
                </c:pt>
                <c:pt idx="1549">
                  <c:v>19.22</c:v>
                </c:pt>
                <c:pt idx="1550">
                  <c:v>19.22</c:v>
                </c:pt>
                <c:pt idx="1551">
                  <c:v>19.22</c:v>
                </c:pt>
                <c:pt idx="1552">
                  <c:v>19.22</c:v>
                </c:pt>
                <c:pt idx="1553">
                  <c:v>19.21</c:v>
                </c:pt>
                <c:pt idx="1554">
                  <c:v>19.21</c:v>
                </c:pt>
                <c:pt idx="1555">
                  <c:v>19.21</c:v>
                </c:pt>
                <c:pt idx="1556">
                  <c:v>19.21</c:v>
                </c:pt>
                <c:pt idx="1557">
                  <c:v>19.21</c:v>
                </c:pt>
                <c:pt idx="1558">
                  <c:v>19.21</c:v>
                </c:pt>
                <c:pt idx="1559">
                  <c:v>19.21</c:v>
                </c:pt>
                <c:pt idx="1560">
                  <c:v>19.21</c:v>
                </c:pt>
                <c:pt idx="1561">
                  <c:v>19.21</c:v>
                </c:pt>
                <c:pt idx="1562">
                  <c:v>19.21</c:v>
                </c:pt>
                <c:pt idx="1563">
                  <c:v>19.21</c:v>
                </c:pt>
                <c:pt idx="1564">
                  <c:v>19.21</c:v>
                </c:pt>
                <c:pt idx="1565">
                  <c:v>19.21</c:v>
                </c:pt>
                <c:pt idx="1566">
                  <c:v>19.21</c:v>
                </c:pt>
                <c:pt idx="1567">
                  <c:v>19.21</c:v>
                </c:pt>
                <c:pt idx="1568">
                  <c:v>19.21</c:v>
                </c:pt>
                <c:pt idx="1569">
                  <c:v>19.22</c:v>
                </c:pt>
                <c:pt idx="1570">
                  <c:v>19.21</c:v>
                </c:pt>
                <c:pt idx="1571">
                  <c:v>19.21</c:v>
                </c:pt>
                <c:pt idx="1572">
                  <c:v>19.21</c:v>
                </c:pt>
                <c:pt idx="1573">
                  <c:v>19.21</c:v>
                </c:pt>
                <c:pt idx="1574">
                  <c:v>19.21</c:v>
                </c:pt>
                <c:pt idx="1575">
                  <c:v>19.21</c:v>
                </c:pt>
                <c:pt idx="1576">
                  <c:v>19.21</c:v>
                </c:pt>
                <c:pt idx="1577">
                  <c:v>19.21</c:v>
                </c:pt>
                <c:pt idx="1578">
                  <c:v>19.21</c:v>
                </c:pt>
                <c:pt idx="1579">
                  <c:v>19.21</c:v>
                </c:pt>
                <c:pt idx="1580">
                  <c:v>19.21</c:v>
                </c:pt>
                <c:pt idx="1581">
                  <c:v>19.21</c:v>
                </c:pt>
                <c:pt idx="1582">
                  <c:v>19.21</c:v>
                </c:pt>
                <c:pt idx="1583">
                  <c:v>19.21</c:v>
                </c:pt>
                <c:pt idx="1584">
                  <c:v>19.21</c:v>
                </c:pt>
                <c:pt idx="1585">
                  <c:v>19.21</c:v>
                </c:pt>
                <c:pt idx="1586">
                  <c:v>19.21</c:v>
                </c:pt>
                <c:pt idx="1587">
                  <c:v>19.21</c:v>
                </c:pt>
                <c:pt idx="1588">
                  <c:v>19.21</c:v>
                </c:pt>
                <c:pt idx="1589">
                  <c:v>19.21</c:v>
                </c:pt>
                <c:pt idx="1590">
                  <c:v>19.21</c:v>
                </c:pt>
                <c:pt idx="1591">
                  <c:v>19.21</c:v>
                </c:pt>
                <c:pt idx="1592">
                  <c:v>19.2</c:v>
                </c:pt>
                <c:pt idx="1593">
                  <c:v>19.21</c:v>
                </c:pt>
                <c:pt idx="1594">
                  <c:v>19.21</c:v>
                </c:pt>
                <c:pt idx="1595">
                  <c:v>19.21</c:v>
                </c:pt>
                <c:pt idx="1596">
                  <c:v>19.21</c:v>
                </c:pt>
                <c:pt idx="1597">
                  <c:v>19.21</c:v>
                </c:pt>
                <c:pt idx="1598">
                  <c:v>19.21</c:v>
                </c:pt>
                <c:pt idx="1599">
                  <c:v>19.21</c:v>
                </c:pt>
                <c:pt idx="1600">
                  <c:v>19.21</c:v>
                </c:pt>
                <c:pt idx="1601">
                  <c:v>19.21</c:v>
                </c:pt>
                <c:pt idx="1602">
                  <c:v>19.21</c:v>
                </c:pt>
                <c:pt idx="1603">
                  <c:v>19.21</c:v>
                </c:pt>
                <c:pt idx="1604">
                  <c:v>19.21</c:v>
                </c:pt>
                <c:pt idx="1605">
                  <c:v>19.21</c:v>
                </c:pt>
                <c:pt idx="1606">
                  <c:v>19.21</c:v>
                </c:pt>
                <c:pt idx="1607">
                  <c:v>19.21</c:v>
                </c:pt>
                <c:pt idx="1608">
                  <c:v>19.2</c:v>
                </c:pt>
                <c:pt idx="1609">
                  <c:v>19.21</c:v>
                </c:pt>
                <c:pt idx="1610">
                  <c:v>19.21</c:v>
                </c:pt>
                <c:pt idx="1611">
                  <c:v>19.21</c:v>
                </c:pt>
                <c:pt idx="1612">
                  <c:v>19.21</c:v>
                </c:pt>
                <c:pt idx="1613">
                  <c:v>19.21</c:v>
                </c:pt>
                <c:pt idx="1614">
                  <c:v>19.21</c:v>
                </c:pt>
                <c:pt idx="1615">
                  <c:v>19.2</c:v>
                </c:pt>
                <c:pt idx="1616">
                  <c:v>19.21</c:v>
                </c:pt>
                <c:pt idx="1617">
                  <c:v>19.21</c:v>
                </c:pt>
                <c:pt idx="1618">
                  <c:v>19.21</c:v>
                </c:pt>
                <c:pt idx="1619">
                  <c:v>19.21</c:v>
                </c:pt>
                <c:pt idx="1620">
                  <c:v>19.21</c:v>
                </c:pt>
                <c:pt idx="1621">
                  <c:v>19.2</c:v>
                </c:pt>
                <c:pt idx="1622">
                  <c:v>19.21</c:v>
                </c:pt>
                <c:pt idx="1623">
                  <c:v>19.21</c:v>
                </c:pt>
                <c:pt idx="1624">
                  <c:v>19.21</c:v>
                </c:pt>
                <c:pt idx="1625">
                  <c:v>19.21</c:v>
                </c:pt>
                <c:pt idx="1626">
                  <c:v>19.2</c:v>
                </c:pt>
                <c:pt idx="1627">
                  <c:v>19.2</c:v>
                </c:pt>
                <c:pt idx="1628">
                  <c:v>19.2</c:v>
                </c:pt>
                <c:pt idx="1629">
                  <c:v>19.2</c:v>
                </c:pt>
                <c:pt idx="1630">
                  <c:v>19.2</c:v>
                </c:pt>
                <c:pt idx="1631">
                  <c:v>19.2</c:v>
                </c:pt>
                <c:pt idx="1632">
                  <c:v>19.2</c:v>
                </c:pt>
                <c:pt idx="1633">
                  <c:v>19.2</c:v>
                </c:pt>
                <c:pt idx="1634">
                  <c:v>19.2</c:v>
                </c:pt>
                <c:pt idx="1635">
                  <c:v>19.2</c:v>
                </c:pt>
                <c:pt idx="1636">
                  <c:v>19.21</c:v>
                </c:pt>
                <c:pt idx="1637">
                  <c:v>19.21</c:v>
                </c:pt>
                <c:pt idx="1638">
                  <c:v>19.21</c:v>
                </c:pt>
                <c:pt idx="1639">
                  <c:v>19.21</c:v>
                </c:pt>
                <c:pt idx="1640">
                  <c:v>19.21</c:v>
                </c:pt>
                <c:pt idx="1641">
                  <c:v>19.21</c:v>
                </c:pt>
                <c:pt idx="1642">
                  <c:v>19.2</c:v>
                </c:pt>
                <c:pt idx="1643">
                  <c:v>19.21</c:v>
                </c:pt>
                <c:pt idx="1644">
                  <c:v>19.21</c:v>
                </c:pt>
                <c:pt idx="1645">
                  <c:v>19.21</c:v>
                </c:pt>
                <c:pt idx="1646">
                  <c:v>19.21</c:v>
                </c:pt>
                <c:pt idx="1647">
                  <c:v>19.21</c:v>
                </c:pt>
                <c:pt idx="1648">
                  <c:v>19.21</c:v>
                </c:pt>
                <c:pt idx="1649">
                  <c:v>19.21</c:v>
                </c:pt>
                <c:pt idx="1650">
                  <c:v>19.21</c:v>
                </c:pt>
                <c:pt idx="1651">
                  <c:v>19.2</c:v>
                </c:pt>
                <c:pt idx="1652">
                  <c:v>19.21</c:v>
                </c:pt>
                <c:pt idx="1653">
                  <c:v>19.21</c:v>
                </c:pt>
                <c:pt idx="1654">
                  <c:v>19.2</c:v>
                </c:pt>
                <c:pt idx="1655">
                  <c:v>19.2</c:v>
                </c:pt>
                <c:pt idx="1656">
                  <c:v>19.2</c:v>
                </c:pt>
                <c:pt idx="1657">
                  <c:v>19.21</c:v>
                </c:pt>
                <c:pt idx="1658">
                  <c:v>19.2</c:v>
                </c:pt>
                <c:pt idx="1659">
                  <c:v>19.2</c:v>
                </c:pt>
                <c:pt idx="1660">
                  <c:v>19.2</c:v>
                </c:pt>
                <c:pt idx="1661">
                  <c:v>19.21</c:v>
                </c:pt>
                <c:pt idx="1662">
                  <c:v>19.2</c:v>
                </c:pt>
                <c:pt idx="1663">
                  <c:v>19.21</c:v>
                </c:pt>
                <c:pt idx="1664">
                  <c:v>19.2</c:v>
                </c:pt>
                <c:pt idx="1665">
                  <c:v>19.21</c:v>
                </c:pt>
                <c:pt idx="1666">
                  <c:v>19.21</c:v>
                </c:pt>
                <c:pt idx="1667">
                  <c:v>19.21</c:v>
                </c:pt>
                <c:pt idx="1668">
                  <c:v>19.21</c:v>
                </c:pt>
                <c:pt idx="1669">
                  <c:v>19.2</c:v>
                </c:pt>
                <c:pt idx="1670">
                  <c:v>19.21</c:v>
                </c:pt>
                <c:pt idx="1671">
                  <c:v>19.2</c:v>
                </c:pt>
                <c:pt idx="1672">
                  <c:v>19.21</c:v>
                </c:pt>
                <c:pt idx="1673">
                  <c:v>19.21</c:v>
                </c:pt>
                <c:pt idx="1674">
                  <c:v>19.2</c:v>
                </c:pt>
                <c:pt idx="1675">
                  <c:v>19.2</c:v>
                </c:pt>
                <c:pt idx="1676">
                  <c:v>19.2</c:v>
                </c:pt>
                <c:pt idx="1677">
                  <c:v>19.2</c:v>
                </c:pt>
                <c:pt idx="1678">
                  <c:v>19.21</c:v>
                </c:pt>
                <c:pt idx="1679">
                  <c:v>19.2</c:v>
                </c:pt>
                <c:pt idx="1680">
                  <c:v>19.2</c:v>
                </c:pt>
                <c:pt idx="1681">
                  <c:v>19.2</c:v>
                </c:pt>
                <c:pt idx="1682">
                  <c:v>19.2</c:v>
                </c:pt>
                <c:pt idx="1683">
                  <c:v>19.2</c:v>
                </c:pt>
                <c:pt idx="1684">
                  <c:v>19.2</c:v>
                </c:pt>
                <c:pt idx="1685">
                  <c:v>19.2</c:v>
                </c:pt>
                <c:pt idx="1686">
                  <c:v>19.21</c:v>
                </c:pt>
                <c:pt idx="1687">
                  <c:v>19.21</c:v>
                </c:pt>
                <c:pt idx="1688">
                  <c:v>19.2</c:v>
                </c:pt>
                <c:pt idx="1689">
                  <c:v>19.2</c:v>
                </c:pt>
                <c:pt idx="1690">
                  <c:v>19.2</c:v>
                </c:pt>
                <c:pt idx="1691">
                  <c:v>19.21</c:v>
                </c:pt>
                <c:pt idx="1692">
                  <c:v>19.2</c:v>
                </c:pt>
                <c:pt idx="1693">
                  <c:v>19.21</c:v>
                </c:pt>
                <c:pt idx="1694">
                  <c:v>19.2</c:v>
                </c:pt>
                <c:pt idx="1695">
                  <c:v>19.2</c:v>
                </c:pt>
                <c:pt idx="1696">
                  <c:v>19.2</c:v>
                </c:pt>
                <c:pt idx="1697">
                  <c:v>19.2</c:v>
                </c:pt>
                <c:pt idx="1698">
                  <c:v>19.2</c:v>
                </c:pt>
                <c:pt idx="1699">
                  <c:v>19.2</c:v>
                </c:pt>
                <c:pt idx="1700">
                  <c:v>19.2</c:v>
                </c:pt>
                <c:pt idx="1701">
                  <c:v>19.2</c:v>
                </c:pt>
                <c:pt idx="1702">
                  <c:v>19.2</c:v>
                </c:pt>
                <c:pt idx="1703">
                  <c:v>19.2</c:v>
                </c:pt>
                <c:pt idx="1704">
                  <c:v>19.2</c:v>
                </c:pt>
                <c:pt idx="1705">
                  <c:v>19.2</c:v>
                </c:pt>
                <c:pt idx="1706">
                  <c:v>19.2</c:v>
                </c:pt>
                <c:pt idx="1707">
                  <c:v>19.2</c:v>
                </c:pt>
                <c:pt idx="1708">
                  <c:v>19.2</c:v>
                </c:pt>
                <c:pt idx="1709">
                  <c:v>19.2</c:v>
                </c:pt>
                <c:pt idx="1710">
                  <c:v>19.2</c:v>
                </c:pt>
                <c:pt idx="1711">
                  <c:v>19.2</c:v>
                </c:pt>
                <c:pt idx="1712">
                  <c:v>19.2</c:v>
                </c:pt>
                <c:pt idx="1713">
                  <c:v>19.2</c:v>
                </c:pt>
                <c:pt idx="1714">
                  <c:v>19.2</c:v>
                </c:pt>
                <c:pt idx="1715">
                  <c:v>19.2</c:v>
                </c:pt>
                <c:pt idx="1716">
                  <c:v>19.2</c:v>
                </c:pt>
                <c:pt idx="1717">
                  <c:v>19.2</c:v>
                </c:pt>
                <c:pt idx="1718">
                  <c:v>19.2</c:v>
                </c:pt>
                <c:pt idx="1719">
                  <c:v>19.2</c:v>
                </c:pt>
                <c:pt idx="1720">
                  <c:v>19.2</c:v>
                </c:pt>
                <c:pt idx="1721">
                  <c:v>19.2</c:v>
                </c:pt>
                <c:pt idx="1722">
                  <c:v>19.2</c:v>
                </c:pt>
                <c:pt idx="1723">
                  <c:v>19.2</c:v>
                </c:pt>
                <c:pt idx="1724">
                  <c:v>19.2</c:v>
                </c:pt>
                <c:pt idx="1725">
                  <c:v>19.2</c:v>
                </c:pt>
                <c:pt idx="1726">
                  <c:v>19.190000000000001</c:v>
                </c:pt>
                <c:pt idx="1727">
                  <c:v>19.190000000000001</c:v>
                </c:pt>
                <c:pt idx="1728">
                  <c:v>19.2</c:v>
                </c:pt>
                <c:pt idx="1729">
                  <c:v>19.2</c:v>
                </c:pt>
                <c:pt idx="1730">
                  <c:v>19.190000000000001</c:v>
                </c:pt>
                <c:pt idx="1731">
                  <c:v>19.2</c:v>
                </c:pt>
                <c:pt idx="1732">
                  <c:v>19.2</c:v>
                </c:pt>
                <c:pt idx="1733">
                  <c:v>19.190000000000001</c:v>
                </c:pt>
                <c:pt idx="1734">
                  <c:v>19.190000000000001</c:v>
                </c:pt>
                <c:pt idx="1735">
                  <c:v>19.2</c:v>
                </c:pt>
                <c:pt idx="1736">
                  <c:v>19.2</c:v>
                </c:pt>
                <c:pt idx="1737">
                  <c:v>19.190000000000001</c:v>
                </c:pt>
                <c:pt idx="1738">
                  <c:v>19.190000000000001</c:v>
                </c:pt>
                <c:pt idx="1739">
                  <c:v>19.2</c:v>
                </c:pt>
                <c:pt idx="1740">
                  <c:v>19.190000000000001</c:v>
                </c:pt>
                <c:pt idx="1741">
                  <c:v>19.2</c:v>
                </c:pt>
                <c:pt idx="1742">
                  <c:v>19.2</c:v>
                </c:pt>
                <c:pt idx="1743">
                  <c:v>19.2</c:v>
                </c:pt>
                <c:pt idx="1744">
                  <c:v>19.2</c:v>
                </c:pt>
                <c:pt idx="1745">
                  <c:v>19.2</c:v>
                </c:pt>
                <c:pt idx="1746">
                  <c:v>19.2</c:v>
                </c:pt>
                <c:pt idx="1747">
                  <c:v>19.190000000000001</c:v>
                </c:pt>
                <c:pt idx="1748">
                  <c:v>19.190000000000001</c:v>
                </c:pt>
                <c:pt idx="1749">
                  <c:v>19.190000000000001</c:v>
                </c:pt>
                <c:pt idx="1750">
                  <c:v>19.190000000000001</c:v>
                </c:pt>
                <c:pt idx="1751">
                  <c:v>19.2</c:v>
                </c:pt>
                <c:pt idx="1752">
                  <c:v>19.190000000000001</c:v>
                </c:pt>
                <c:pt idx="1753">
                  <c:v>19.190000000000001</c:v>
                </c:pt>
                <c:pt idx="1754">
                  <c:v>19.190000000000001</c:v>
                </c:pt>
                <c:pt idx="1755">
                  <c:v>19.190000000000001</c:v>
                </c:pt>
                <c:pt idx="1756">
                  <c:v>19.190000000000001</c:v>
                </c:pt>
                <c:pt idx="1757">
                  <c:v>19.190000000000001</c:v>
                </c:pt>
                <c:pt idx="1758">
                  <c:v>19.190000000000001</c:v>
                </c:pt>
                <c:pt idx="1759">
                  <c:v>19.190000000000001</c:v>
                </c:pt>
                <c:pt idx="1760">
                  <c:v>19.190000000000001</c:v>
                </c:pt>
                <c:pt idx="1761">
                  <c:v>19.190000000000001</c:v>
                </c:pt>
                <c:pt idx="1762">
                  <c:v>19.190000000000001</c:v>
                </c:pt>
                <c:pt idx="1763">
                  <c:v>19.190000000000001</c:v>
                </c:pt>
                <c:pt idx="1764">
                  <c:v>19.190000000000001</c:v>
                </c:pt>
                <c:pt idx="1765">
                  <c:v>19.190000000000001</c:v>
                </c:pt>
                <c:pt idx="1766">
                  <c:v>19.190000000000001</c:v>
                </c:pt>
                <c:pt idx="1767">
                  <c:v>19.190000000000001</c:v>
                </c:pt>
                <c:pt idx="1768">
                  <c:v>19.190000000000001</c:v>
                </c:pt>
                <c:pt idx="1769">
                  <c:v>19.190000000000001</c:v>
                </c:pt>
                <c:pt idx="1770">
                  <c:v>19.190000000000001</c:v>
                </c:pt>
                <c:pt idx="1771">
                  <c:v>19.190000000000001</c:v>
                </c:pt>
                <c:pt idx="1772">
                  <c:v>19.190000000000001</c:v>
                </c:pt>
                <c:pt idx="1773">
                  <c:v>19.190000000000001</c:v>
                </c:pt>
                <c:pt idx="1774">
                  <c:v>19.190000000000001</c:v>
                </c:pt>
                <c:pt idx="1775">
                  <c:v>19.190000000000001</c:v>
                </c:pt>
                <c:pt idx="1776">
                  <c:v>19.190000000000001</c:v>
                </c:pt>
                <c:pt idx="1777">
                  <c:v>19.190000000000001</c:v>
                </c:pt>
                <c:pt idx="1778">
                  <c:v>19.190000000000001</c:v>
                </c:pt>
                <c:pt idx="1779">
                  <c:v>19.190000000000001</c:v>
                </c:pt>
                <c:pt idx="1780">
                  <c:v>19.190000000000001</c:v>
                </c:pt>
                <c:pt idx="1781">
                  <c:v>19.190000000000001</c:v>
                </c:pt>
                <c:pt idx="1782">
                  <c:v>19.190000000000001</c:v>
                </c:pt>
                <c:pt idx="1783">
                  <c:v>19.190000000000001</c:v>
                </c:pt>
                <c:pt idx="1784">
                  <c:v>19.190000000000001</c:v>
                </c:pt>
                <c:pt idx="1785">
                  <c:v>19.190000000000001</c:v>
                </c:pt>
                <c:pt idx="1786">
                  <c:v>19.190000000000001</c:v>
                </c:pt>
                <c:pt idx="1787">
                  <c:v>19.18</c:v>
                </c:pt>
                <c:pt idx="1788">
                  <c:v>19.18</c:v>
                </c:pt>
                <c:pt idx="1789">
                  <c:v>19.190000000000001</c:v>
                </c:pt>
                <c:pt idx="1790">
                  <c:v>19.190000000000001</c:v>
                </c:pt>
                <c:pt idx="1791">
                  <c:v>19.190000000000001</c:v>
                </c:pt>
                <c:pt idx="1792">
                  <c:v>19.190000000000001</c:v>
                </c:pt>
                <c:pt idx="1793">
                  <c:v>19.190000000000001</c:v>
                </c:pt>
                <c:pt idx="1794">
                  <c:v>19.190000000000001</c:v>
                </c:pt>
                <c:pt idx="1795">
                  <c:v>19.190000000000001</c:v>
                </c:pt>
                <c:pt idx="1796">
                  <c:v>19.190000000000001</c:v>
                </c:pt>
                <c:pt idx="1797">
                  <c:v>19.190000000000001</c:v>
                </c:pt>
                <c:pt idx="1798">
                  <c:v>19.190000000000001</c:v>
                </c:pt>
                <c:pt idx="1799">
                  <c:v>19.190000000000001</c:v>
                </c:pt>
                <c:pt idx="1800">
                  <c:v>19.190000000000001</c:v>
                </c:pt>
                <c:pt idx="1801">
                  <c:v>19.190000000000001</c:v>
                </c:pt>
                <c:pt idx="1802">
                  <c:v>19.190000000000001</c:v>
                </c:pt>
                <c:pt idx="1803">
                  <c:v>19.190000000000001</c:v>
                </c:pt>
                <c:pt idx="1804">
                  <c:v>19.190000000000001</c:v>
                </c:pt>
                <c:pt idx="1805">
                  <c:v>19.190000000000001</c:v>
                </c:pt>
                <c:pt idx="1806">
                  <c:v>19.190000000000001</c:v>
                </c:pt>
                <c:pt idx="1807">
                  <c:v>19.190000000000001</c:v>
                </c:pt>
                <c:pt idx="1808">
                  <c:v>19.2</c:v>
                </c:pt>
                <c:pt idx="1809">
                  <c:v>19.190000000000001</c:v>
                </c:pt>
                <c:pt idx="1810">
                  <c:v>19.2</c:v>
                </c:pt>
                <c:pt idx="1811">
                  <c:v>19.190000000000001</c:v>
                </c:pt>
                <c:pt idx="1812">
                  <c:v>19.190000000000001</c:v>
                </c:pt>
                <c:pt idx="1813">
                  <c:v>19.190000000000001</c:v>
                </c:pt>
                <c:pt idx="1814">
                  <c:v>19.190000000000001</c:v>
                </c:pt>
                <c:pt idx="1815">
                  <c:v>19.190000000000001</c:v>
                </c:pt>
                <c:pt idx="1816">
                  <c:v>19.190000000000001</c:v>
                </c:pt>
                <c:pt idx="1817">
                  <c:v>19.2</c:v>
                </c:pt>
                <c:pt idx="1818">
                  <c:v>19.2</c:v>
                </c:pt>
                <c:pt idx="1819">
                  <c:v>19.190000000000001</c:v>
                </c:pt>
                <c:pt idx="1820">
                  <c:v>19.2</c:v>
                </c:pt>
                <c:pt idx="1821">
                  <c:v>19.2</c:v>
                </c:pt>
                <c:pt idx="1822">
                  <c:v>19.190000000000001</c:v>
                </c:pt>
                <c:pt idx="1823">
                  <c:v>19.190000000000001</c:v>
                </c:pt>
                <c:pt idx="1824">
                  <c:v>19.190000000000001</c:v>
                </c:pt>
                <c:pt idx="1825">
                  <c:v>19.2</c:v>
                </c:pt>
                <c:pt idx="1826">
                  <c:v>19.190000000000001</c:v>
                </c:pt>
                <c:pt idx="1827">
                  <c:v>19.190000000000001</c:v>
                </c:pt>
                <c:pt idx="1828">
                  <c:v>19.190000000000001</c:v>
                </c:pt>
                <c:pt idx="1829">
                  <c:v>19.190000000000001</c:v>
                </c:pt>
                <c:pt idx="1830">
                  <c:v>19.190000000000001</c:v>
                </c:pt>
                <c:pt idx="1831">
                  <c:v>19.190000000000001</c:v>
                </c:pt>
                <c:pt idx="1832">
                  <c:v>19.190000000000001</c:v>
                </c:pt>
                <c:pt idx="1833">
                  <c:v>19.190000000000001</c:v>
                </c:pt>
                <c:pt idx="1834">
                  <c:v>19.190000000000001</c:v>
                </c:pt>
                <c:pt idx="1835">
                  <c:v>19.190000000000001</c:v>
                </c:pt>
                <c:pt idx="1836">
                  <c:v>19.190000000000001</c:v>
                </c:pt>
                <c:pt idx="1837">
                  <c:v>19.190000000000001</c:v>
                </c:pt>
                <c:pt idx="1838">
                  <c:v>19.190000000000001</c:v>
                </c:pt>
                <c:pt idx="1839">
                  <c:v>19.190000000000001</c:v>
                </c:pt>
                <c:pt idx="1840">
                  <c:v>19.190000000000001</c:v>
                </c:pt>
                <c:pt idx="1841">
                  <c:v>19.190000000000001</c:v>
                </c:pt>
                <c:pt idx="1842">
                  <c:v>19.190000000000001</c:v>
                </c:pt>
                <c:pt idx="1843">
                  <c:v>19.190000000000001</c:v>
                </c:pt>
                <c:pt idx="1844">
                  <c:v>19.190000000000001</c:v>
                </c:pt>
                <c:pt idx="1845">
                  <c:v>19.190000000000001</c:v>
                </c:pt>
                <c:pt idx="1846">
                  <c:v>19.190000000000001</c:v>
                </c:pt>
                <c:pt idx="1847">
                  <c:v>19.190000000000001</c:v>
                </c:pt>
                <c:pt idx="1848">
                  <c:v>19.190000000000001</c:v>
                </c:pt>
                <c:pt idx="1849">
                  <c:v>19.190000000000001</c:v>
                </c:pt>
                <c:pt idx="1850">
                  <c:v>19.190000000000001</c:v>
                </c:pt>
                <c:pt idx="1851">
                  <c:v>19.190000000000001</c:v>
                </c:pt>
                <c:pt idx="1852">
                  <c:v>19.190000000000001</c:v>
                </c:pt>
                <c:pt idx="1853">
                  <c:v>19.190000000000001</c:v>
                </c:pt>
                <c:pt idx="1854">
                  <c:v>19.190000000000001</c:v>
                </c:pt>
                <c:pt idx="1855">
                  <c:v>19.190000000000001</c:v>
                </c:pt>
                <c:pt idx="1856">
                  <c:v>19.190000000000001</c:v>
                </c:pt>
                <c:pt idx="1857">
                  <c:v>19.190000000000001</c:v>
                </c:pt>
                <c:pt idx="1858">
                  <c:v>19.190000000000001</c:v>
                </c:pt>
                <c:pt idx="1859">
                  <c:v>19.190000000000001</c:v>
                </c:pt>
                <c:pt idx="1860">
                  <c:v>19.190000000000001</c:v>
                </c:pt>
                <c:pt idx="1861">
                  <c:v>19.190000000000001</c:v>
                </c:pt>
                <c:pt idx="1862">
                  <c:v>19.190000000000001</c:v>
                </c:pt>
                <c:pt idx="1863">
                  <c:v>19.190000000000001</c:v>
                </c:pt>
                <c:pt idx="1864">
                  <c:v>19.18</c:v>
                </c:pt>
                <c:pt idx="1865">
                  <c:v>19.190000000000001</c:v>
                </c:pt>
                <c:pt idx="1866">
                  <c:v>19.190000000000001</c:v>
                </c:pt>
                <c:pt idx="1867">
                  <c:v>19.190000000000001</c:v>
                </c:pt>
                <c:pt idx="1868">
                  <c:v>19.190000000000001</c:v>
                </c:pt>
                <c:pt idx="1869">
                  <c:v>19.190000000000001</c:v>
                </c:pt>
                <c:pt idx="1870">
                  <c:v>19.18</c:v>
                </c:pt>
                <c:pt idx="1871">
                  <c:v>19.190000000000001</c:v>
                </c:pt>
                <c:pt idx="1872">
                  <c:v>19.190000000000001</c:v>
                </c:pt>
                <c:pt idx="1873">
                  <c:v>19.190000000000001</c:v>
                </c:pt>
                <c:pt idx="1874">
                  <c:v>19.190000000000001</c:v>
                </c:pt>
                <c:pt idx="1875">
                  <c:v>19.190000000000001</c:v>
                </c:pt>
                <c:pt idx="1876">
                  <c:v>19.190000000000001</c:v>
                </c:pt>
                <c:pt idx="1877">
                  <c:v>19.18</c:v>
                </c:pt>
                <c:pt idx="1878">
                  <c:v>19.190000000000001</c:v>
                </c:pt>
                <c:pt idx="1879">
                  <c:v>19.18</c:v>
                </c:pt>
                <c:pt idx="1880">
                  <c:v>19.18</c:v>
                </c:pt>
                <c:pt idx="1881">
                  <c:v>19.190000000000001</c:v>
                </c:pt>
                <c:pt idx="1882">
                  <c:v>19.190000000000001</c:v>
                </c:pt>
                <c:pt idx="1883">
                  <c:v>19.190000000000001</c:v>
                </c:pt>
                <c:pt idx="1884">
                  <c:v>19.190000000000001</c:v>
                </c:pt>
                <c:pt idx="1885">
                  <c:v>19.190000000000001</c:v>
                </c:pt>
                <c:pt idx="1886">
                  <c:v>19.18</c:v>
                </c:pt>
                <c:pt idx="1887">
                  <c:v>19.190000000000001</c:v>
                </c:pt>
                <c:pt idx="1888">
                  <c:v>19.18</c:v>
                </c:pt>
                <c:pt idx="1889">
                  <c:v>19.18</c:v>
                </c:pt>
                <c:pt idx="1890">
                  <c:v>19.190000000000001</c:v>
                </c:pt>
                <c:pt idx="1891">
                  <c:v>19.190000000000001</c:v>
                </c:pt>
                <c:pt idx="1892">
                  <c:v>19.190000000000001</c:v>
                </c:pt>
                <c:pt idx="1893">
                  <c:v>19.190000000000001</c:v>
                </c:pt>
                <c:pt idx="1894">
                  <c:v>19.190000000000001</c:v>
                </c:pt>
                <c:pt idx="1895">
                  <c:v>19.18</c:v>
                </c:pt>
                <c:pt idx="1896">
                  <c:v>19.18</c:v>
                </c:pt>
                <c:pt idx="1897">
                  <c:v>19.18</c:v>
                </c:pt>
                <c:pt idx="1898">
                  <c:v>19.190000000000001</c:v>
                </c:pt>
                <c:pt idx="1899">
                  <c:v>19.18</c:v>
                </c:pt>
                <c:pt idx="1900">
                  <c:v>19.18</c:v>
                </c:pt>
                <c:pt idx="1901">
                  <c:v>19.18</c:v>
                </c:pt>
                <c:pt idx="1902">
                  <c:v>19.18</c:v>
                </c:pt>
                <c:pt idx="1903">
                  <c:v>19.190000000000001</c:v>
                </c:pt>
                <c:pt idx="1904">
                  <c:v>19.18</c:v>
                </c:pt>
                <c:pt idx="1905">
                  <c:v>19.190000000000001</c:v>
                </c:pt>
                <c:pt idx="1906">
                  <c:v>19.190000000000001</c:v>
                </c:pt>
                <c:pt idx="1907">
                  <c:v>19.18</c:v>
                </c:pt>
                <c:pt idx="1908">
                  <c:v>19.18</c:v>
                </c:pt>
                <c:pt idx="1909">
                  <c:v>19.190000000000001</c:v>
                </c:pt>
                <c:pt idx="1910">
                  <c:v>19.18</c:v>
                </c:pt>
                <c:pt idx="1911">
                  <c:v>19.190000000000001</c:v>
                </c:pt>
                <c:pt idx="1912">
                  <c:v>19.18</c:v>
                </c:pt>
                <c:pt idx="1913">
                  <c:v>19.18</c:v>
                </c:pt>
                <c:pt idx="1914">
                  <c:v>19.18</c:v>
                </c:pt>
                <c:pt idx="1915">
                  <c:v>19.18</c:v>
                </c:pt>
                <c:pt idx="1916">
                  <c:v>19.18</c:v>
                </c:pt>
                <c:pt idx="1917">
                  <c:v>19.18</c:v>
                </c:pt>
                <c:pt idx="1918">
                  <c:v>19.18</c:v>
                </c:pt>
                <c:pt idx="1919">
                  <c:v>19.18</c:v>
                </c:pt>
                <c:pt idx="1920">
                  <c:v>19.18</c:v>
                </c:pt>
                <c:pt idx="1921">
                  <c:v>19.18</c:v>
                </c:pt>
                <c:pt idx="1922">
                  <c:v>19.190000000000001</c:v>
                </c:pt>
                <c:pt idx="1923">
                  <c:v>19.18</c:v>
                </c:pt>
                <c:pt idx="1924">
                  <c:v>19.18</c:v>
                </c:pt>
                <c:pt idx="1925">
                  <c:v>19.18</c:v>
                </c:pt>
                <c:pt idx="1926">
                  <c:v>19.18</c:v>
                </c:pt>
                <c:pt idx="1927">
                  <c:v>19.190000000000001</c:v>
                </c:pt>
                <c:pt idx="1928">
                  <c:v>19.18</c:v>
                </c:pt>
                <c:pt idx="1929">
                  <c:v>19.18</c:v>
                </c:pt>
                <c:pt idx="1930">
                  <c:v>19.18</c:v>
                </c:pt>
                <c:pt idx="1931">
                  <c:v>19.18</c:v>
                </c:pt>
                <c:pt idx="1932">
                  <c:v>19.18</c:v>
                </c:pt>
                <c:pt idx="1933">
                  <c:v>19.18</c:v>
                </c:pt>
                <c:pt idx="1934">
                  <c:v>19.18</c:v>
                </c:pt>
                <c:pt idx="1935">
                  <c:v>19.18</c:v>
                </c:pt>
                <c:pt idx="1936">
                  <c:v>19.18</c:v>
                </c:pt>
                <c:pt idx="1937">
                  <c:v>19.18</c:v>
                </c:pt>
                <c:pt idx="1938">
                  <c:v>19.18</c:v>
                </c:pt>
                <c:pt idx="1939">
                  <c:v>19.18</c:v>
                </c:pt>
                <c:pt idx="1940">
                  <c:v>19.18</c:v>
                </c:pt>
                <c:pt idx="1941">
                  <c:v>19.18</c:v>
                </c:pt>
                <c:pt idx="1942">
                  <c:v>19.18</c:v>
                </c:pt>
                <c:pt idx="1943">
                  <c:v>19.18</c:v>
                </c:pt>
                <c:pt idx="1944">
                  <c:v>19.18</c:v>
                </c:pt>
                <c:pt idx="1945">
                  <c:v>19.18</c:v>
                </c:pt>
                <c:pt idx="1946">
                  <c:v>19.18</c:v>
                </c:pt>
                <c:pt idx="1947">
                  <c:v>19.18</c:v>
                </c:pt>
                <c:pt idx="1948">
                  <c:v>19.18</c:v>
                </c:pt>
                <c:pt idx="1949">
                  <c:v>19.18</c:v>
                </c:pt>
                <c:pt idx="1950">
                  <c:v>19.18</c:v>
                </c:pt>
                <c:pt idx="1951">
                  <c:v>19.18</c:v>
                </c:pt>
                <c:pt idx="1952">
                  <c:v>19.18</c:v>
                </c:pt>
                <c:pt idx="1953">
                  <c:v>19.18</c:v>
                </c:pt>
                <c:pt idx="1954">
                  <c:v>19.18</c:v>
                </c:pt>
                <c:pt idx="1955">
                  <c:v>19.18</c:v>
                </c:pt>
                <c:pt idx="1956">
                  <c:v>19.18</c:v>
                </c:pt>
                <c:pt idx="1957">
                  <c:v>19.170000000000005</c:v>
                </c:pt>
                <c:pt idx="1958">
                  <c:v>19.18</c:v>
                </c:pt>
                <c:pt idx="1959">
                  <c:v>19.18</c:v>
                </c:pt>
                <c:pt idx="1960">
                  <c:v>19.18</c:v>
                </c:pt>
                <c:pt idx="1961">
                  <c:v>19.18</c:v>
                </c:pt>
                <c:pt idx="1962">
                  <c:v>19.170000000000005</c:v>
                </c:pt>
                <c:pt idx="1963">
                  <c:v>19.170000000000005</c:v>
                </c:pt>
                <c:pt idx="1964">
                  <c:v>19.170000000000005</c:v>
                </c:pt>
                <c:pt idx="1965">
                  <c:v>19.170000000000005</c:v>
                </c:pt>
                <c:pt idx="1966">
                  <c:v>19.170000000000005</c:v>
                </c:pt>
                <c:pt idx="1967">
                  <c:v>19.170000000000005</c:v>
                </c:pt>
                <c:pt idx="1968">
                  <c:v>19.170000000000005</c:v>
                </c:pt>
                <c:pt idx="1969">
                  <c:v>19.18</c:v>
                </c:pt>
                <c:pt idx="1970">
                  <c:v>19.170000000000005</c:v>
                </c:pt>
                <c:pt idx="1971">
                  <c:v>19.170000000000005</c:v>
                </c:pt>
                <c:pt idx="1972">
                  <c:v>19.170000000000005</c:v>
                </c:pt>
                <c:pt idx="1973">
                  <c:v>19.170000000000005</c:v>
                </c:pt>
                <c:pt idx="1974">
                  <c:v>19.170000000000005</c:v>
                </c:pt>
                <c:pt idx="1975">
                  <c:v>19.170000000000005</c:v>
                </c:pt>
                <c:pt idx="1976">
                  <c:v>19.18</c:v>
                </c:pt>
                <c:pt idx="1977">
                  <c:v>19.170000000000005</c:v>
                </c:pt>
                <c:pt idx="1978">
                  <c:v>19.170000000000005</c:v>
                </c:pt>
                <c:pt idx="1979">
                  <c:v>19.18</c:v>
                </c:pt>
                <c:pt idx="1980">
                  <c:v>19.170000000000005</c:v>
                </c:pt>
                <c:pt idx="1981">
                  <c:v>19.170000000000005</c:v>
                </c:pt>
                <c:pt idx="1982">
                  <c:v>19.170000000000005</c:v>
                </c:pt>
                <c:pt idx="1983">
                  <c:v>19.170000000000005</c:v>
                </c:pt>
                <c:pt idx="1984">
                  <c:v>19.170000000000005</c:v>
                </c:pt>
                <c:pt idx="1985">
                  <c:v>19.18</c:v>
                </c:pt>
                <c:pt idx="1986">
                  <c:v>19.170000000000005</c:v>
                </c:pt>
                <c:pt idx="1987">
                  <c:v>19.170000000000005</c:v>
                </c:pt>
                <c:pt idx="1988">
                  <c:v>19.170000000000005</c:v>
                </c:pt>
                <c:pt idx="1989">
                  <c:v>19.18</c:v>
                </c:pt>
                <c:pt idx="1990">
                  <c:v>19.170000000000005</c:v>
                </c:pt>
                <c:pt idx="1991">
                  <c:v>19.18</c:v>
                </c:pt>
                <c:pt idx="1992">
                  <c:v>19.170000000000005</c:v>
                </c:pt>
                <c:pt idx="1993">
                  <c:v>19.170000000000005</c:v>
                </c:pt>
                <c:pt idx="1994">
                  <c:v>19.170000000000005</c:v>
                </c:pt>
                <c:pt idx="1995">
                  <c:v>19.170000000000005</c:v>
                </c:pt>
                <c:pt idx="1996">
                  <c:v>19.18</c:v>
                </c:pt>
                <c:pt idx="1997">
                  <c:v>19.18</c:v>
                </c:pt>
                <c:pt idx="1998">
                  <c:v>19.18</c:v>
                </c:pt>
                <c:pt idx="1999">
                  <c:v>19.170000000000005</c:v>
                </c:pt>
                <c:pt idx="2000">
                  <c:v>19.170000000000005</c:v>
                </c:pt>
              </c:numCache>
            </c:numRef>
          </c:yVal>
        </c:ser>
        <c:axId val="49214592"/>
        <c:axId val="49216128"/>
      </c:scatterChart>
      <c:valAx>
        <c:axId val="49214592"/>
        <c:scaling>
          <c:orientation val="minMax"/>
          <c:max val="5000"/>
          <c:min val="3000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9216128"/>
        <c:crosses val="autoZero"/>
        <c:crossBetween val="midCat"/>
        <c:majorUnit val="500"/>
      </c:valAx>
      <c:valAx>
        <c:axId val="492161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92145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4817126800725846"/>
          <c:y val="0.25558469693843588"/>
          <c:w val="0.31367278635707252"/>
          <c:h val="0.20663973844176076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spPr>
    <a:solidFill>
      <a:schemeClr val="bg1"/>
    </a:solidFill>
    <a:ln w="28575">
      <a:solidFill>
        <a:srgbClr val="00CC00"/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E6F85-C040-43D2-946C-62A63A1072A7}" type="datetimeFigureOut">
              <a:rPr lang="en-US" smtClean="0"/>
              <a:pPr/>
              <a:t>2/6/2012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A8F1-3BF4-453D-A634-5BC9A30EA5B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BF912-10A8-4DD9-83B5-F288F5E5F3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RPC 2012, Laboratori Nazionali di Frascati dell'INFN, 5-10 Feb 2012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RPC 2012, Laboratori Nazionali di Frascati dell'INFN, 5-10 Feb 2012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RPC 2012, Laboratori Nazionali di Frascati dell'INFN, 5-10 Feb 2012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RPC 2012, Laboratori Nazionali di Frascati dell'INFN, 5-10 Feb 2012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RPC 2012, Laboratori Nazionali di Frascati dell'INFN, 5-10 Feb 2012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RPC 2012, Laboratori Nazionali di Frascati dell'INFN, 5-10 Feb 2012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RPC 2012, Laboratori Nazionali di Frascati dell'INFN, 5-10 Feb 2012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RPC 2012, Laboratori Nazionali di Frascati dell'INFN, 5-10 Feb 2012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RPC 2012, Laboratori Nazionali di Frascati dell'INFN, 5-10 Feb 2012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RPC 2012, Laboratori Nazionali di Frascati dell'INFN, 5-10 Feb 2012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RPC 2012, Laboratori Nazionali di Frascati dell'INFN, 5-10 Feb 2012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RPC 2012, Laboratori Nazionali di Frascati dell'INFN, 5-10 Feb 2012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com/maps?f=q&amp;source=s_q&amp;hl=en&amp;geocode=&amp;ie=UTF8&amp;z=8&amp;ll=41.8062042,12.680429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maps.google.com/maps?f=q&amp;source=s_q&amp;hl=en&amp;geocode=&amp;ie=UTF8&amp;z=8&amp;ll=41.8062042,12.6804299" TargetMode="Externa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com/maps?f=q&amp;source=s_q&amp;hl=en&amp;geocode=&amp;ie=UTF8&amp;z=8&amp;ll=41.8062042,12.680429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com/maps?f=q&amp;source=s_q&amp;hl=en&amp;geocode=&amp;ie=UTF8&amp;z=8&amp;ll=41.8062042,12.680429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.jpe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chart" Target="../charts/char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4.jpeg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com/maps?f=q&amp;source=s_q&amp;hl=en&amp;geocode=&amp;ie=UTF8&amp;z=8&amp;ll=41.8062042,12.680429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com/maps?f=q&amp;source=s_q&amp;hl=en&amp;geocode=&amp;ie=UTF8&amp;z=8&amp;ll=41.8062042,12.680429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06" y="6350023"/>
            <a:ext cx="2133600" cy="365125"/>
          </a:xfrm>
        </p:spPr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16" y="6350023"/>
            <a:ext cx="2133600" cy="365125"/>
          </a:xfrm>
        </p:spPr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1</a:t>
            </a:fld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00232" y="6286520"/>
            <a:ext cx="5357850" cy="501650"/>
          </a:xfrm>
        </p:spPr>
        <p:txBody>
          <a:bodyPr/>
          <a:lstStyle/>
          <a:p>
            <a:r>
              <a:rPr lang="it-IT" sz="1400" b="1" dirty="0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86" y="974695"/>
            <a:ext cx="8674619" cy="954107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Construction </a:t>
            </a:r>
            <a:r>
              <a:rPr lang="en-US" sz="2800" b="1" dirty="0" smtClean="0">
                <a:solidFill>
                  <a:srgbClr val="800000"/>
                </a:solidFill>
              </a:rPr>
              <a:t>and tests of new Resistive Plate Chambers </a:t>
            </a:r>
          </a:p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for the Upgrade of the CMS </a:t>
            </a:r>
            <a:r>
              <a:rPr lang="en-US" sz="2800" b="1" dirty="0" err="1" smtClean="0">
                <a:solidFill>
                  <a:srgbClr val="800000"/>
                </a:solidFill>
              </a:rPr>
              <a:t>Endcap</a:t>
            </a:r>
            <a:r>
              <a:rPr lang="en-US" sz="2800" b="1" dirty="0" smtClean="0">
                <a:solidFill>
                  <a:srgbClr val="800000"/>
                </a:solidFill>
              </a:rPr>
              <a:t> system</a:t>
            </a:r>
            <a:endParaRPr lang="en-IN" sz="2800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3549568"/>
            <a:ext cx="5981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L. M. Pant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Nuclear Physics Division</a:t>
            </a:r>
          </a:p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Bhabha</a:t>
            </a:r>
            <a:r>
              <a:rPr lang="en-US" sz="2400" b="1" dirty="0" smtClean="0">
                <a:solidFill>
                  <a:srgbClr val="0000FF"/>
                </a:solidFill>
              </a:rPr>
              <a:t> Atomic Research Centre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Mumbai 400 094, India</a:t>
            </a: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o</a:t>
            </a:r>
            <a:r>
              <a:rPr lang="en-US" sz="2400" b="1" i="1" dirty="0" smtClean="0">
                <a:solidFill>
                  <a:srgbClr val="0000FF"/>
                </a:solidFill>
              </a:rPr>
              <a:t>n behalf of the CMS collaboration</a:t>
            </a:r>
          </a:p>
        </p:txBody>
      </p:sp>
      <p:graphicFrame>
        <p:nvGraphicFramePr>
          <p:cNvPr id="22529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22529" name="Image" r:id="rId3" imgW="5019414" imgH="49939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06" y="6350023"/>
            <a:ext cx="2133600" cy="365125"/>
          </a:xfrm>
        </p:spPr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16" y="6350023"/>
            <a:ext cx="2133600" cy="365125"/>
          </a:xfrm>
        </p:spPr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10</a:t>
            </a:fld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00232" y="6286520"/>
            <a:ext cx="5357850" cy="501650"/>
          </a:xfrm>
        </p:spPr>
        <p:txBody>
          <a:bodyPr/>
          <a:lstStyle/>
          <a:p>
            <a:r>
              <a:rPr lang="it-IT" sz="1400" b="1" dirty="0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428604"/>
            <a:ext cx="3182538" cy="52322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QC2 : gaps at KODEL</a:t>
            </a:r>
            <a:endParaRPr lang="en-IN" sz="2800" b="1" dirty="0">
              <a:solidFill>
                <a:srgbClr val="800000"/>
              </a:solidFill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642911" y="1661877"/>
            <a:ext cx="8001055" cy="414338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660 gaps to be produced for 200 chambers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endParaRPr lang="it-IT" sz="2400" b="1" dirty="0" smtClean="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12 months for complete production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endParaRPr lang="it-IT" sz="2400" b="1" dirty="0" smtClean="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60 gaps per month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endParaRPr lang="it-IT" sz="2400" b="1" dirty="0" smtClean="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One shipment, each, to the three assembly sites per month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endParaRPr lang="it-IT" sz="2400" b="1" dirty="0" smtClean="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One shipment per month for any assembly site </a:t>
            </a:r>
          </a:p>
          <a:p>
            <a:pPr eaLnBrk="0" hangingPunct="0">
              <a:defRPr/>
            </a:pPr>
            <a:r>
              <a:rPr lang="it-IT" sz="24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					= 30 gaps = 10 RPCs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endParaRPr lang="it-IT" sz="2400" b="1" dirty="0" smtClean="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6562" name="Object 5"/>
          <p:cNvGraphicFramePr>
            <a:graphicFrameLocks noChangeAspect="1"/>
          </p:cNvGraphicFramePr>
          <p:nvPr/>
        </p:nvGraphicFramePr>
        <p:xfrm>
          <a:off x="71438" y="104757"/>
          <a:ext cx="757237" cy="752475"/>
        </p:xfrm>
        <a:graphic>
          <a:graphicData uri="http://schemas.openxmlformats.org/presentationml/2006/ole">
            <p:oleObj spid="_x0000_s66562" name="Image" r:id="rId3" imgW="5019414" imgH="49939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00232" y="6356350"/>
            <a:ext cx="5357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 smtClean="0">
              <a:solidFill>
                <a:srgbClr val="003300"/>
              </a:solidFill>
            </a:endParaRP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93E96-9C3B-4F50-989D-85306A2A3968}" type="slidenum">
              <a:rPr lang="en-IN" sz="1400" b="1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38920" name="AutoShape 4" descr="Map Link&amp;nbsp;&amp;nbsp;&amp;nbsp;&amp;nbsp;&amp;nbsp;&amp;nbsp;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455775" y="-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428604"/>
            <a:ext cx="6083077" cy="52322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Improvement in cooling for RE4 : Yasser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282" y="1285860"/>
            <a:ext cx="721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 particular position facing the CSC electronics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 Extreme case : </a:t>
            </a:r>
          </a:p>
          <a:p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     </a:t>
            </a:r>
            <a:r>
              <a:rPr lang="en-US" sz="2400" b="1" dirty="0" err="1" smtClean="0">
                <a:solidFill>
                  <a:srgbClr val="0000FF"/>
                </a:solidFill>
                <a:cs typeface="Times New Roman" pitchFamily="18" charset="0"/>
              </a:rPr>
              <a:t>T</a:t>
            </a:r>
            <a:r>
              <a:rPr lang="en-US" sz="2400" b="1" baseline="-25000" dirty="0" err="1" smtClean="0">
                <a:solidFill>
                  <a:srgbClr val="0000FF"/>
                </a:solidFill>
                <a:cs typeface="Times New Roman" pitchFamily="18" charset="0"/>
              </a:rPr>
              <a:t>gap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 &lt; 24 °C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0000FF"/>
                </a:solidFill>
                <a:cs typeface="Times New Roman" pitchFamily="18" charset="0"/>
              </a:rPr>
              <a:t>l</a:t>
            </a:r>
            <a:r>
              <a:rPr lang="en-US" sz="2400" b="1" dirty="0" err="1" smtClean="0">
                <a:solidFill>
                  <a:srgbClr val="0000FF"/>
                </a:solidFill>
              </a:rPr>
              <a:t>ncreased</a:t>
            </a:r>
            <a:r>
              <a:rPr lang="en-US" sz="2400" b="1" dirty="0" smtClean="0">
                <a:solidFill>
                  <a:srgbClr val="0000FF"/>
                </a:solidFill>
              </a:rPr>
              <a:t> Cu surface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    soldered to 2 pipes</a:t>
            </a:r>
            <a:endParaRPr lang="en-GB" sz="2400" b="1" dirty="0" smtClean="0">
              <a:solidFill>
                <a:srgbClr val="0000FF"/>
              </a:solidFill>
            </a:endParaRPr>
          </a:p>
        </p:txBody>
      </p:sp>
      <p:pic>
        <p:nvPicPr>
          <p:cNvPr id="10" name="Picture 9" descr="COOLING-PIPING-RING3-WF5_INST2_1.jpg"/>
          <p:cNvPicPr>
            <a:picLocks noChangeAspect="1"/>
          </p:cNvPicPr>
          <p:nvPr/>
        </p:nvPicPr>
        <p:blipFill>
          <a:blip r:embed="rId4" cstate="print"/>
          <a:srcRect r="12386"/>
          <a:stretch>
            <a:fillRect/>
          </a:stretch>
        </p:blipFill>
        <p:spPr>
          <a:xfrm>
            <a:off x="3357555" y="1885665"/>
            <a:ext cx="5572164" cy="4329418"/>
          </a:xfrm>
          <a:prstGeom prst="rect">
            <a:avLst/>
          </a:prstGeom>
        </p:spPr>
      </p:pic>
      <p:graphicFrame>
        <p:nvGraphicFramePr>
          <p:cNvPr id="49154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48130" name="Image" r:id="rId5" imgW="5019414" imgH="49939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00232" y="6356350"/>
            <a:ext cx="5357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 smtClean="0">
              <a:solidFill>
                <a:srgbClr val="003300"/>
              </a:solidFill>
            </a:endParaRP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93E96-9C3B-4F50-989D-85306A2A3968}" type="slidenum">
              <a:rPr lang="en-IN" sz="1400" b="1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38920" name="AutoShape 4" descr="Map Link&amp;nbsp;&amp;nbsp;&amp;nbsp;&amp;nbsp;&amp;nbsp;&amp;nbsp;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455775" y="-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2820" y="428604"/>
            <a:ext cx="7057445" cy="52322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Cu cooling system for RE4/2 &amp; RE4/3 type RPC</a:t>
            </a:r>
            <a:endParaRPr lang="en-IN" sz="2800" b="1" dirty="0">
              <a:solidFill>
                <a:srgbClr val="800000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07504" y="980728"/>
            <a:ext cx="4273073" cy="3240360"/>
            <a:chOff x="1408433" y="1484784"/>
            <a:chExt cx="4273073" cy="3240360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791986" y="2565544"/>
              <a:ext cx="3224970" cy="1094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01901" y="1484784"/>
              <a:ext cx="2679605" cy="2219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1777765" y="1571836"/>
              <a:ext cx="9742" cy="2793268"/>
            </a:xfrm>
            <a:prstGeom prst="straightConnector1">
              <a:avLst/>
            </a:prstGeom>
            <a:ln w="28575">
              <a:solidFill>
                <a:srgbClr val="8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6200000">
              <a:off x="910059" y="2849326"/>
              <a:ext cx="1366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1504.34 mm</a:t>
              </a:r>
              <a:endParaRPr lang="en-IN" b="1" dirty="0">
                <a:solidFill>
                  <a:srgbClr val="800000"/>
                </a:solidFill>
              </a:endParaRPr>
            </a:p>
          </p:txBody>
        </p:sp>
      </p:grpSp>
      <p:graphicFrame>
        <p:nvGraphicFramePr>
          <p:cNvPr id="50178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49154" name="Image" r:id="rId6" imgW="5019414" imgH="4993999" progId="">
              <p:embed/>
            </p:oleObj>
          </a:graphicData>
        </a:graphic>
      </p:graphicFrame>
      <p:grpSp>
        <p:nvGrpSpPr>
          <p:cNvPr id="15" name="Group 15"/>
          <p:cNvGrpSpPr/>
          <p:nvPr/>
        </p:nvGrpSpPr>
        <p:grpSpPr>
          <a:xfrm>
            <a:off x="3296683" y="3284984"/>
            <a:ext cx="5667805" cy="3082664"/>
            <a:chOff x="185224" y="1714488"/>
            <a:chExt cx="5667805" cy="3082664"/>
          </a:xfrm>
        </p:grpSpPr>
        <p:grpSp>
          <p:nvGrpSpPr>
            <p:cNvPr id="16" name="Group 10"/>
            <p:cNvGrpSpPr/>
            <p:nvPr/>
          </p:nvGrpSpPr>
          <p:grpSpPr>
            <a:xfrm>
              <a:off x="185224" y="1714488"/>
              <a:ext cx="5667805" cy="3082664"/>
              <a:chOff x="185224" y="1857364"/>
              <a:chExt cx="5667805" cy="3082664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915816" y="1915692"/>
                <a:ext cx="2937213" cy="18619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85224" y="1857364"/>
                <a:ext cx="2672008" cy="3082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17" name="Straight Arrow Connector 16"/>
            <p:cNvCxnSpPr/>
            <p:nvPr/>
          </p:nvCxnSpPr>
          <p:spPr>
            <a:xfrm>
              <a:off x="380421" y="1916833"/>
              <a:ext cx="1224136" cy="2592287"/>
            </a:xfrm>
            <a:prstGeom prst="straightConnector1">
              <a:avLst/>
            </a:prstGeom>
            <a:ln w="28575">
              <a:solidFill>
                <a:srgbClr val="8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4565397">
              <a:off x="169553" y="3148915"/>
              <a:ext cx="1375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1766.22 mm</a:t>
              </a:r>
              <a:endParaRPr lang="en-IN" b="1" dirty="0">
                <a:solidFill>
                  <a:srgbClr val="8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00232" y="6356350"/>
            <a:ext cx="5357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 smtClean="0">
              <a:solidFill>
                <a:srgbClr val="003300"/>
              </a:solidFill>
            </a:endParaRP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93E96-9C3B-4F50-989D-85306A2A3968}" type="slidenum">
              <a:rPr lang="en-IN" sz="1400" b="1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38920" name="AutoShape 4" descr="Map Link&amp;nbsp;&amp;nbsp;&amp;nbsp;&amp;nbsp;&amp;nbsp;&amp;nbsp;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455775" y="-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315" y="428604"/>
            <a:ext cx="8048165" cy="461665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Cu plates (DHP) : cutting, bending and drilling : </a:t>
            </a:r>
            <a:r>
              <a:rPr lang="en-US" sz="2400" b="1" dirty="0" smtClean="0">
                <a:solidFill>
                  <a:srgbClr val="800000"/>
                </a:solidFill>
              </a:rPr>
              <a:t>BARC, Mumbai</a:t>
            </a:r>
            <a:endParaRPr lang="en-IN" sz="2400" b="1" dirty="0">
              <a:solidFill>
                <a:srgbClr val="800000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79512" y="1571612"/>
            <a:ext cx="8640960" cy="4593692"/>
            <a:chOff x="179512" y="1416754"/>
            <a:chExt cx="8640960" cy="4593692"/>
          </a:xfrm>
        </p:grpSpPr>
        <p:pic>
          <p:nvPicPr>
            <p:cNvPr id="14" name="Picture 13" descr="DSC0154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1416754"/>
              <a:ext cx="3921253" cy="2940940"/>
            </a:xfrm>
            <a:prstGeom prst="rect">
              <a:avLst/>
            </a:prstGeom>
          </p:spPr>
        </p:pic>
        <p:pic>
          <p:nvPicPr>
            <p:cNvPr id="15" name="Picture 14" descr="DSC0153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9219" y="3069506"/>
              <a:ext cx="3921253" cy="2940940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4082063" y="1508591"/>
            <a:ext cx="49544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0000FF"/>
                </a:solidFill>
              </a:rPr>
              <a:t>DHP copper being used for the </a:t>
            </a:r>
          </a:p>
          <a:p>
            <a:r>
              <a:rPr lang="en-IN" sz="2000" b="1" dirty="0" smtClean="0">
                <a:solidFill>
                  <a:srgbClr val="0000FF"/>
                </a:solidFill>
              </a:rPr>
              <a:t>plates and pipes (semi-hard)</a:t>
            </a:r>
          </a:p>
          <a:p>
            <a:endParaRPr lang="en-IN" sz="2000" b="1" dirty="0" smtClean="0">
              <a:solidFill>
                <a:srgbClr val="0000FF"/>
              </a:solidFill>
            </a:endParaRPr>
          </a:p>
          <a:p>
            <a:r>
              <a:rPr lang="en-IN" sz="2000" b="1" i="1" dirty="0" smtClean="0">
                <a:solidFill>
                  <a:srgbClr val="0000FF"/>
                </a:solidFill>
              </a:rPr>
              <a:t>DHP : Deoxidized High Residual Phosphorous</a:t>
            </a:r>
            <a:endParaRPr lang="en-IN" sz="20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52226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51202" name="Image" r:id="rId6" imgW="5019414" imgH="49939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00232" y="6356350"/>
            <a:ext cx="5357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 smtClean="0">
              <a:solidFill>
                <a:srgbClr val="003300"/>
              </a:solidFill>
            </a:endParaRP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93E96-9C3B-4F50-989D-85306A2A3968}" type="slidenum">
              <a:rPr lang="en-IN" sz="1400" b="1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38920" name="AutoShape 4" descr="Map Link&amp;nbsp;&amp;nbsp;&amp;nbsp;&amp;nbsp;&amp;nbsp;&amp;nbsp;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455775" y="-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686" y="428604"/>
            <a:ext cx="8212889" cy="40011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Cu pipes (semi-hard) soldered to Cu plates (</a:t>
            </a:r>
            <a:r>
              <a:rPr lang="en-US" sz="2000" b="1" dirty="0" err="1" smtClean="0">
                <a:solidFill>
                  <a:srgbClr val="800000"/>
                </a:solidFill>
              </a:rPr>
              <a:t>Sn:Pb</a:t>
            </a:r>
            <a:r>
              <a:rPr lang="en-US" sz="2000" b="1" dirty="0" smtClean="0">
                <a:solidFill>
                  <a:srgbClr val="800000"/>
                </a:solidFill>
              </a:rPr>
              <a:t>::60:40 @ 200</a:t>
            </a:r>
            <a:r>
              <a:rPr lang="en-US" sz="2000" b="1" baseline="30000" dirty="0" smtClean="0">
                <a:solidFill>
                  <a:srgbClr val="800000"/>
                </a:solidFill>
              </a:rPr>
              <a:t>o</a:t>
            </a:r>
            <a:r>
              <a:rPr lang="en-US" sz="2000" b="1" dirty="0" smtClean="0">
                <a:solidFill>
                  <a:srgbClr val="800000"/>
                </a:solidFill>
              </a:rPr>
              <a:t>C) : Mumbai</a:t>
            </a:r>
            <a:endParaRPr lang="en-IN" sz="2000" b="1" dirty="0">
              <a:solidFill>
                <a:srgbClr val="8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1520" y="908720"/>
            <a:ext cx="3727752" cy="2880320"/>
            <a:chOff x="2736184" y="1187460"/>
            <a:chExt cx="3727752" cy="2880320"/>
          </a:xfrm>
        </p:grpSpPr>
        <p:pic>
          <p:nvPicPr>
            <p:cNvPr id="11" name="Picture 10" descr="DSC0153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8192" y="1499877"/>
              <a:ext cx="3423872" cy="256790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736184" y="1187460"/>
              <a:ext cx="37277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b="1" dirty="0" smtClean="0">
                  <a:solidFill>
                    <a:srgbClr val="0000FF"/>
                  </a:solidFill>
                </a:rPr>
                <a:t>Cu cooling set on jig while soldering</a:t>
              </a:r>
              <a:endParaRPr lang="en-IN" b="1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53250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52226" name="Image" r:id="rId5" imgW="5019414" imgH="4993999" progId="">
              <p:embed/>
            </p:oleObj>
          </a:graphicData>
        </a:graphic>
      </p:graphicFrame>
      <p:grpSp>
        <p:nvGrpSpPr>
          <p:cNvPr id="14" name="Group 12"/>
          <p:cNvGrpSpPr/>
          <p:nvPr/>
        </p:nvGrpSpPr>
        <p:grpSpPr>
          <a:xfrm>
            <a:off x="1583004" y="3175641"/>
            <a:ext cx="7381484" cy="3061671"/>
            <a:chOff x="1041710" y="2076479"/>
            <a:chExt cx="7381484" cy="3061671"/>
          </a:xfrm>
        </p:grpSpPr>
        <p:sp>
          <p:nvSpPr>
            <p:cNvPr id="15" name="Rectangle 14"/>
            <p:cNvSpPr/>
            <p:nvPr/>
          </p:nvSpPr>
          <p:spPr>
            <a:xfrm>
              <a:off x="3480110" y="2076479"/>
              <a:ext cx="49430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IN" sz="2000" b="1" dirty="0" smtClean="0">
                  <a:solidFill>
                    <a:srgbClr val="0000FF"/>
                  </a:solidFill>
                </a:rPr>
                <a:t>Finished product  (for type RE4/3) </a:t>
              </a:r>
            </a:p>
            <a:p>
              <a:pPr algn="r"/>
              <a:r>
                <a:rPr lang="en-IN" sz="2000" b="1" dirty="0" smtClean="0">
                  <a:solidFill>
                    <a:srgbClr val="0000FF"/>
                  </a:solidFill>
                </a:rPr>
                <a:t>yet to undergo leak test with Argon at 20 bar</a:t>
              </a:r>
              <a:endParaRPr lang="en-IN" sz="2000" b="1" dirty="0">
                <a:solidFill>
                  <a:srgbClr val="0000FF"/>
                </a:solidFill>
              </a:endParaRPr>
            </a:p>
          </p:txBody>
        </p:sp>
        <p:pic>
          <p:nvPicPr>
            <p:cNvPr id="18" name="Picture 17" descr="DSC01543.jpg"/>
            <p:cNvPicPr>
              <a:picLocks noChangeAspect="1"/>
            </p:cNvPicPr>
            <p:nvPr/>
          </p:nvPicPr>
          <p:blipFill>
            <a:blip r:embed="rId6" cstate="print">
              <a:lum bright="-16000" contrast="13000"/>
            </a:blip>
            <a:srcRect t="22516" b="34738"/>
            <a:stretch>
              <a:fillRect/>
            </a:stretch>
          </p:blipFill>
          <p:spPr>
            <a:xfrm>
              <a:off x="1041710" y="2794818"/>
              <a:ext cx="7309476" cy="23433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647399" y="1340768"/>
            <a:ext cx="802905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just"/>
            <a:endParaRPr lang="en-US" sz="2400" b="1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algn="just"/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</a:rPr>
              <a:t>Cu cooling circuits for the first 30 chambers under fabrication </a:t>
            </a:r>
          </a:p>
          <a:p>
            <a:pPr marL="342900" indent="-342900" algn="just"/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</a:rPr>
              <a:t>at Mumbai :</a:t>
            </a:r>
          </a:p>
          <a:p>
            <a:pPr marL="342900" indent="-342900" algn="just"/>
            <a:endParaRPr lang="en-US" sz="2400" b="1" dirty="0" smtClean="0">
              <a:solidFill>
                <a:srgbClr val="800000"/>
              </a:solidFill>
              <a:latin typeface="Calibri" pitchFamily="34" charset="0"/>
            </a:endParaRPr>
          </a:p>
          <a:p>
            <a:pPr marL="342900" indent="-342900" algn="just"/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</a:rPr>
              <a:t>RE4/2 type		10 sets for Mumbai</a:t>
            </a:r>
          </a:p>
          <a:p>
            <a:pPr marL="342900" indent="-342900" algn="just"/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</a:rPr>
              <a:t>RE4/3 type		10 sets for CERN &amp;</a:t>
            </a:r>
          </a:p>
          <a:p>
            <a:pPr marL="342900" indent="-342900" algn="just"/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</a:rPr>
              <a:t>RE4/3 type		10 sets for Ghent</a:t>
            </a:r>
          </a:p>
          <a:p>
            <a:pPr marL="342900" indent="-342900" algn="just"/>
            <a:endParaRPr lang="en-US" sz="2400" b="1" dirty="0" smtClean="0">
              <a:solidFill>
                <a:srgbClr val="800000"/>
              </a:solidFill>
              <a:latin typeface="Calibri" pitchFamily="34" charset="0"/>
            </a:endParaRPr>
          </a:p>
          <a:p>
            <a:pPr marL="342900" indent="-342900" algn="just"/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</a:rPr>
              <a:t>Delivery expected by end-March 2012 </a:t>
            </a:r>
          </a:p>
          <a:p>
            <a:pPr marL="342900" indent="-342900" algn="just"/>
            <a:endParaRPr lang="en-US" sz="2400" b="1" dirty="0" smtClean="0">
              <a:solidFill>
                <a:srgbClr val="800000"/>
              </a:solidFill>
              <a:latin typeface="Calibri" pitchFamily="34" charset="0"/>
            </a:endParaRPr>
          </a:p>
          <a:p>
            <a:pPr marL="342900" indent="-342900" algn="just"/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</a:rPr>
              <a:t>Fabrication </a:t>
            </a:r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of remaining  170 sets, to be completed in a</a:t>
            </a:r>
          </a:p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phased manner, by end-Oct 2012</a:t>
            </a:r>
          </a:p>
          <a:p>
            <a:pPr marL="342900" indent="-342900" algn="just"/>
            <a:endParaRPr lang="en-US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0839" y="428604"/>
            <a:ext cx="5515805" cy="52322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Cu cooling system for 200 chambers</a:t>
            </a:r>
            <a:endParaRPr lang="en-IN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63490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55298" name="Image" r:id="rId3" imgW="5019414" imgH="4993999" progId="">
              <p:embed/>
            </p:oleObj>
          </a:graphicData>
        </a:graphic>
      </p:graphicFrame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00232" y="6356350"/>
            <a:ext cx="5357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 smtClean="0">
              <a:solidFill>
                <a:srgbClr val="00330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93E96-9C3B-4F50-989D-85306A2A3968}" type="slidenum">
              <a:rPr lang="en-IN" sz="1400" b="1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IN" sz="1400" b="1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00232" y="6356350"/>
            <a:ext cx="5357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 smtClean="0">
              <a:solidFill>
                <a:srgbClr val="0033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93E96-9C3B-4F50-989D-85306A2A3968}" type="slidenum">
              <a:rPr lang="en-IN" sz="1400" b="1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IN" sz="1400" b="1" smtClean="0">
              <a:solidFill>
                <a:srgbClr val="003300"/>
              </a:solidFill>
            </a:endParaRPr>
          </a:p>
        </p:txBody>
      </p:sp>
      <p:graphicFrame>
        <p:nvGraphicFramePr>
          <p:cNvPr id="58370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100354" name="Image" r:id="rId3" imgW="5019414" imgH="4993999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18540" y="428604"/>
            <a:ext cx="6792565" cy="830997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Leak and Spacer test facility at NPD-BARC, Mumbai</a:t>
            </a:r>
          </a:p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“Bottom Gap” of RE*/2 type from old stock (2007)</a:t>
            </a:r>
            <a:endParaRPr lang="en-IN" sz="2400" b="1" dirty="0">
              <a:solidFill>
                <a:srgbClr val="800000"/>
              </a:solidFill>
            </a:endParaRPr>
          </a:p>
        </p:txBody>
      </p:sp>
      <p:pic>
        <p:nvPicPr>
          <p:cNvPr id="8" name="Picture 7" descr="DSC015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376772"/>
            <a:ext cx="6480720" cy="4860540"/>
          </a:xfrm>
          <a:prstGeom prst="rect">
            <a:avLst/>
          </a:prstGeom>
        </p:spPr>
      </p:pic>
      <p:pic>
        <p:nvPicPr>
          <p:cNvPr id="9" name="Picture 8" descr="DSC01595.jpg"/>
          <p:cNvPicPr>
            <a:picLocks noChangeAspect="1"/>
          </p:cNvPicPr>
          <p:nvPr/>
        </p:nvPicPr>
        <p:blipFill>
          <a:blip r:embed="rId5" cstate="print">
            <a:lum bright="-14000" contrast="14000"/>
          </a:blip>
          <a:srcRect t="25732" b="16083"/>
          <a:stretch>
            <a:fillRect/>
          </a:stretch>
        </p:blipFill>
        <p:spPr>
          <a:xfrm rot="5400000">
            <a:off x="6184908" y="2464164"/>
            <a:ext cx="3730752" cy="1627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0505" y="5157192"/>
            <a:ext cx="1985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20 mbar of 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overpressure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with water column</a:t>
            </a:r>
            <a:endParaRPr lang="en-IN" b="1" dirty="0">
              <a:solidFill>
                <a:srgbClr val="8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812360" y="2636912"/>
            <a:ext cx="1008112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956376" y="3284984"/>
            <a:ext cx="864096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316416" y="2636912"/>
            <a:ext cx="0" cy="648072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82764" y="2780928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20 cm</a:t>
            </a:r>
            <a:endParaRPr lang="en-IN" sz="1600" b="1" dirty="0">
              <a:solidFill>
                <a:srgbClr val="FFFF00"/>
              </a:solidFill>
            </a:endParaRPr>
          </a:p>
        </p:txBody>
      </p:sp>
      <p:pic>
        <p:nvPicPr>
          <p:cNvPr id="20" name="Picture 19" descr="bottom_gap_11_jan_2012.bmp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869160"/>
            <a:ext cx="2008402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00232" y="6356350"/>
            <a:ext cx="5357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 smtClean="0">
              <a:solidFill>
                <a:srgbClr val="0033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93E96-9C3B-4F50-989D-85306A2A3968}" type="slidenum">
              <a:rPr lang="en-IN" sz="1400" b="1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IN" sz="1400" b="1" smtClean="0">
              <a:solidFill>
                <a:srgbClr val="003300"/>
              </a:solidFill>
            </a:endParaRPr>
          </a:p>
        </p:txBody>
      </p:sp>
      <p:graphicFrame>
        <p:nvGraphicFramePr>
          <p:cNvPr id="58370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101378" name="Image" r:id="rId3" imgW="5019414" imgH="4993999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02631" y="116632"/>
            <a:ext cx="6767237" cy="830997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Pressure Transducer : Sensor </a:t>
            </a:r>
            <a:r>
              <a:rPr lang="en-US" sz="2400" b="1" dirty="0" err="1" smtClean="0">
                <a:solidFill>
                  <a:srgbClr val="800000"/>
                </a:solidFill>
              </a:rPr>
              <a:t>Technics</a:t>
            </a:r>
            <a:r>
              <a:rPr lang="en-US" sz="2400" b="1" dirty="0" smtClean="0">
                <a:solidFill>
                  <a:srgbClr val="800000"/>
                </a:solidFill>
              </a:rPr>
              <a:t> (CTE7000) </a:t>
            </a:r>
          </a:p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with a 20 bit ADC </a:t>
            </a:r>
            <a:r>
              <a:rPr lang="en-US" sz="2400" b="1" dirty="0" err="1" smtClean="0">
                <a:solidFill>
                  <a:srgbClr val="800000"/>
                </a:solidFill>
              </a:rPr>
              <a:t>Picolog</a:t>
            </a:r>
            <a:r>
              <a:rPr lang="en-US" sz="2400" b="1" dirty="0" smtClean="0">
                <a:solidFill>
                  <a:srgbClr val="800000"/>
                </a:solidFill>
              </a:rPr>
              <a:t> (20 mbar of overpressure)</a:t>
            </a:r>
            <a:endParaRPr lang="en-IN" sz="2400" b="1" dirty="0">
              <a:solidFill>
                <a:srgbClr val="800000"/>
              </a:solidFill>
            </a:endParaRPr>
          </a:p>
        </p:txBody>
      </p:sp>
      <p:pic>
        <p:nvPicPr>
          <p:cNvPr id="10" name="Picture 9" descr="bottom_gap_11_jan_2012.bm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3600400" cy="2323557"/>
          </a:xfrm>
          <a:prstGeom prst="rect">
            <a:avLst/>
          </a:prstGeom>
        </p:spPr>
      </p:pic>
      <p:grpSp>
        <p:nvGrpSpPr>
          <p:cNvPr id="2" name="Group 24"/>
          <p:cNvGrpSpPr/>
          <p:nvPr/>
        </p:nvGrpSpPr>
        <p:grpSpPr>
          <a:xfrm>
            <a:off x="179512" y="1412776"/>
            <a:ext cx="3905226" cy="4680520"/>
            <a:chOff x="179512" y="1412776"/>
            <a:chExt cx="3905226" cy="4680520"/>
          </a:xfrm>
        </p:grpSpPr>
        <p:grpSp>
          <p:nvGrpSpPr>
            <p:cNvPr id="3" name="Group 26"/>
            <p:cNvGrpSpPr/>
            <p:nvPr/>
          </p:nvGrpSpPr>
          <p:grpSpPr>
            <a:xfrm>
              <a:off x="179512" y="1412776"/>
              <a:ext cx="3905226" cy="4680520"/>
              <a:chOff x="179512" y="1412776"/>
              <a:chExt cx="3905226" cy="4680520"/>
            </a:xfrm>
          </p:grpSpPr>
          <p:pic>
            <p:nvPicPr>
              <p:cNvPr id="15" name="Picture 14" descr="bottom_gap_zoomed_11_jan_2012.bmp.bmp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9512" y="3573016"/>
                <a:ext cx="3905226" cy="2520280"/>
              </a:xfrm>
              <a:prstGeom prst="rect">
                <a:avLst/>
              </a:prstGeom>
              <a:ln w="28575">
                <a:solidFill>
                  <a:srgbClr val="800000"/>
                </a:solidFill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823122" y="4191471"/>
                <a:ext cx="19436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C00000"/>
                    </a:solidFill>
                  </a:rPr>
                  <a:t>102 intact spacers in </a:t>
                </a:r>
              </a:p>
              <a:p>
                <a:pPr algn="ctr"/>
                <a:r>
                  <a:rPr lang="en-US" sz="1200" b="1" dirty="0" smtClean="0">
                    <a:solidFill>
                      <a:srgbClr val="C00000"/>
                    </a:solidFill>
                  </a:rPr>
                  <a:t>a bottom gap of RE*/2 type</a:t>
                </a:r>
                <a:endParaRPr lang="en-IN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43808" y="3861048"/>
                <a:ext cx="89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C00000"/>
                    </a:solidFill>
                  </a:rPr>
                  <a:t>non-spacer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C00000"/>
                    </a:solidFill>
                  </a:rPr>
                  <a:t>region</a:t>
                </a:r>
                <a:endParaRPr lang="en-IN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3568" y="1412776"/>
                <a:ext cx="1008112" cy="36004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4" name="Straight Connector 23"/>
              <p:cNvCxnSpPr>
                <a:stCxn id="22" idx="2"/>
              </p:cNvCxnSpPr>
              <p:nvPr/>
            </p:nvCxnSpPr>
            <p:spPr>
              <a:xfrm flipH="1">
                <a:off x="179512" y="1592796"/>
                <a:ext cx="504056" cy="198022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22" idx="6"/>
              </p:cNvCxnSpPr>
              <p:nvPr/>
            </p:nvCxnSpPr>
            <p:spPr>
              <a:xfrm>
                <a:off x="1691680" y="1592796"/>
                <a:ext cx="2376264" cy="198022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ounded Rectangle 22"/>
            <p:cNvSpPr/>
            <p:nvPr/>
          </p:nvSpPr>
          <p:spPr>
            <a:xfrm>
              <a:off x="899592" y="4653136"/>
              <a:ext cx="1728192" cy="1152128"/>
            </a:xfrm>
            <a:prstGeom prst="roundRect">
              <a:avLst/>
            </a:prstGeom>
            <a:solidFill>
              <a:srgbClr val="FFFF00">
                <a:alpha val="38000"/>
              </a:srgbClr>
            </a:solidFill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" name="Group 46"/>
          <p:cNvGrpSpPr/>
          <p:nvPr/>
        </p:nvGrpSpPr>
        <p:grpSpPr>
          <a:xfrm>
            <a:off x="1691680" y="1412776"/>
            <a:ext cx="7200800" cy="3517359"/>
            <a:chOff x="1691680" y="1412776"/>
            <a:chExt cx="7200800" cy="3517359"/>
          </a:xfrm>
        </p:grpSpPr>
        <p:grpSp>
          <p:nvGrpSpPr>
            <p:cNvPr id="5" name="Group 30"/>
            <p:cNvGrpSpPr/>
            <p:nvPr/>
          </p:nvGrpSpPr>
          <p:grpSpPr>
            <a:xfrm>
              <a:off x="1691680" y="1412776"/>
              <a:ext cx="6913729" cy="3517359"/>
              <a:chOff x="1691680" y="1412776"/>
              <a:chExt cx="6913729" cy="3517359"/>
            </a:xfrm>
          </p:grpSpPr>
          <p:grpSp>
            <p:nvGrpSpPr>
              <p:cNvPr id="6" name="Group 35"/>
              <p:cNvGrpSpPr/>
              <p:nvPr/>
            </p:nvGrpSpPr>
            <p:grpSpPr>
              <a:xfrm>
                <a:off x="1691680" y="1412776"/>
                <a:ext cx="6913729" cy="3240360"/>
                <a:chOff x="1691680" y="1412776"/>
                <a:chExt cx="6913729" cy="3240360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892277" y="1412776"/>
                  <a:ext cx="3713132" cy="646331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6600"/>
                      </a:solidFill>
                    </a:rPr>
                    <a:t>Leak rate : 2.3 x 10</a:t>
                  </a:r>
                  <a:r>
                    <a:rPr lang="en-US" b="1" baseline="30000" dirty="0" smtClean="0">
                      <a:solidFill>
                        <a:srgbClr val="006600"/>
                      </a:solidFill>
                    </a:rPr>
                    <a:t>-4</a:t>
                  </a:r>
                  <a:r>
                    <a:rPr lang="en-US" b="1" dirty="0" smtClean="0">
                      <a:solidFill>
                        <a:srgbClr val="006600"/>
                      </a:solidFill>
                    </a:rPr>
                    <a:t> mbar . </a:t>
                  </a:r>
                  <a:r>
                    <a:rPr lang="en-US" b="1" dirty="0" err="1" smtClean="0">
                      <a:solidFill>
                        <a:srgbClr val="006600"/>
                      </a:solidFill>
                    </a:rPr>
                    <a:t>litre</a:t>
                  </a:r>
                  <a:r>
                    <a:rPr lang="en-US" b="1" dirty="0" smtClean="0">
                      <a:solidFill>
                        <a:srgbClr val="006600"/>
                      </a:solidFill>
                    </a:rPr>
                    <a:t> / sec</a:t>
                  </a:r>
                </a:p>
                <a:p>
                  <a:pPr algn="ctr"/>
                  <a:r>
                    <a:rPr lang="en-US" b="1" dirty="0" smtClean="0">
                      <a:solidFill>
                        <a:srgbClr val="006600"/>
                      </a:solidFill>
                    </a:rPr>
                    <a:t>bottom gap of RE*/2 type</a:t>
                  </a:r>
                  <a:endParaRPr lang="en-IN" b="1" dirty="0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691680" y="1484784"/>
                  <a:ext cx="720080" cy="216024"/>
                </a:xfrm>
                <a:prstGeom prst="ellipse">
                  <a:avLst/>
                </a:prstGeom>
                <a:noFill/>
                <a:ln w="28575"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32" name="Straight Connector 31"/>
                <p:cNvCxnSpPr>
                  <a:stCxn id="28" idx="6"/>
                </p:cNvCxnSpPr>
                <p:nvPr/>
              </p:nvCxnSpPr>
              <p:spPr>
                <a:xfrm>
                  <a:off x="2411760" y="1592796"/>
                  <a:ext cx="2160240" cy="540060"/>
                </a:xfrm>
                <a:prstGeom prst="line">
                  <a:avLst/>
                </a:prstGeom>
                <a:ln w="28575">
                  <a:solidFill>
                    <a:srgbClr val="00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28" idx="2"/>
                </p:cNvCxnSpPr>
                <p:nvPr/>
              </p:nvCxnSpPr>
              <p:spPr>
                <a:xfrm>
                  <a:off x="1691680" y="1592796"/>
                  <a:ext cx="2880320" cy="3060340"/>
                </a:xfrm>
                <a:prstGeom prst="line">
                  <a:avLst/>
                </a:prstGeom>
                <a:ln w="28575">
                  <a:solidFill>
                    <a:srgbClr val="00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Box 28"/>
              <p:cNvSpPr txBox="1"/>
              <p:nvPr/>
            </p:nvSpPr>
            <p:spPr>
              <a:xfrm rot="16200000">
                <a:off x="4172050" y="3173066"/>
                <a:ext cx="5229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mbar</a:t>
                </a:r>
                <a:endParaRPr lang="en-IN" sz="12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561620" y="4653136"/>
                <a:ext cx="3866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sec</a:t>
                </a:r>
                <a:endParaRPr lang="en-IN" sz="1200" b="1" dirty="0"/>
              </a:p>
            </p:txBody>
          </p:sp>
        </p:grpSp>
        <p:graphicFrame>
          <p:nvGraphicFramePr>
            <p:cNvPr id="45" name="Chart 44"/>
            <p:cNvGraphicFramePr/>
            <p:nvPr/>
          </p:nvGraphicFramePr>
          <p:xfrm>
            <a:off x="4572000" y="2132856"/>
            <a:ext cx="4320480" cy="2520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48" name="WordArt 5"/>
          <p:cNvSpPr>
            <a:spLocks noChangeArrowheads="1" noChangeShapeType="1" noTextEdit="1"/>
          </p:cNvSpPr>
          <p:nvPr/>
        </p:nvSpPr>
        <p:spPr bwMode="auto">
          <a:xfrm>
            <a:off x="5220072" y="5157192"/>
            <a:ext cx="3091816" cy="792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800" b="1" kern="1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Verdana"/>
                <a:ea typeface="Verdana"/>
                <a:cs typeface="Verdana"/>
              </a:rPr>
              <a:t>11</a:t>
            </a:r>
            <a:r>
              <a:rPr lang="en-US" sz="2800" b="1" kern="10" baseline="3000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Verdana"/>
                <a:ea typeface="Verdana"/>
                <a:cs typeface="Verdana"/>
              </a:rPr>
              <a:t>th</a:t>
            </a:r>
            <a:r>
              <a:rPr lang="en-US" sz="2800" b="1" kern="1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Verdana"/>
                <a:ea typeface="Verdana"/>
                <a:cs typeface="Verdana"/>
              </a:rPr>
              <a:t> Jan 2012</a:t>
            </a:r>
            <a:endParaRPr lang="en-IN" sz="2800" b="1" kern="10" dirty="0">
              <a:ln w="28575">
                <a:solidFill>
                  <a:srgbClr val="800000"/>
                </a:solidFill>
                <a:round/>
                <a:headEnd/>
                <a:tailEnd/>
              </a:ln>
              <a:solidFill>
                <a:srgbClr val="FF9900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360575" y="672951"/>
            <a:ext cx="8269183" cy="5708377"/>
            <a:chOff x="242613" y="672951"/>
            <a:chExt cx="8269183" cy="5708377"/>
          </a:xfrm>
        </p:grpSpPr>
        <p:grpSp>
          <p:nvGrpSpPr>
            <p:cNvPr id="3" name="Group 15"/>
            <p:cNvGrpSpPr/>
            <p:nvPr/>
          </p:nvGrpSpPr>
          <p:grpSpPr>
            <a:xfrm>
              <a:off x="242613" y="672951"/>
              <a:ext cx="8269183" cy="5708377"/>
              <a:chOff x="-290787" y="828328"/>
              <a:chExt cx="8269183" cy="5708377"/>
            </a:xfrm>
          </p:grpSpPr>
          <p:pic>
            <p:nvPicPr>
              <p:cNvPr id="5" name="Picture 4" descr="DSC01217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52685" y="848073"/>
                <a:ext cx="2376265" cy="1782199"/>
              </a:xfrm>
              <a:prstGeom prst="rect">
                <a:avLst/>
              </a:prstGeom>
            </p:spPr>
          </p:pic>
          <p:pic>
            <p:nvPicPr>
              <p:cNvPr id="1027" name="Picture 3" descr="C:\Documents and Settings\Admin\Desktop\New Folder (2)\RPC lab and glass RPC\Picture 02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24085" y="3296345"/>
                <a:ext cx="2400267" cy="1800200"/>
              </a:xfrm>
              <a:prstGeom prst="rect">
                <a:avLst/>
              </a:prstGeom>
              <a:noFill/>
            </p:spPr>
          </p:pic>
          <p:pic>
            <p:nvPicPr>
              <p:cNvPr id="4" name="Picture 3" descr="DSC01610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-992691" y="1621985"/>
                <a:ext cx="5615233" cy="4211425"/>
              </a:xfrm>
              <a:prstGeom prst="rect">
                <a:avLst/>
              </a:prstGeom>
            </p:spPr>
          </p:pic>
          <p:pic>
            <p:nvPicPr>
              <p:cNvPr id="7" name="Picture 6" descr="DSC01609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324086" y="5165105"/>
                <a:ext cx="1828800" cy="13716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800958" y="828328"/>
                <a:ext cx="891654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00"/>
                    </a:solidFill>
                  </a:rPr>
                  <a:t>Top Plane</a:t>
                </a:r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800958" y="3296345"/>
                <a:ext cx="1177438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00"/>
                    </a:solidFill>
                  </a:rPr>
                  <a:t>Bottom Plane</a:t>
                </a:r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224894" y="6228928"/>
                <a:ext cx="91422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00"/>
                    </a:solidFill>
                  </a:rPr>
                  <a:t>VME-DAQ</a:t>
                </a:r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" name="Up Arrow 12"/>
              <p:cNvSpPr/>
              <p:nvPr/>
            </p:nvSpPr>
            <p:spPr>
              <a:xfrm rot="5400000">
                <a:off x="3549954" y="786709"/>
                <a:ext cx="484632" cy="1039408"/>
              </a:xfrm>
              <a:prstGeom prst="up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Up Arrow 13"/>
              <p:cNvSpPr/>
              <p:nvPr/>
            </p:nvSpPr>
            <p:spPr>
              <a:xfrm rot="5400000">
                <a:off x="3455559" y="4212896"/>
                <a:ext cx="484632" cy="1138650"/>
              </a:xfrm>
              <a:prstGeom prst="up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Up Arrow 14"/>
              <p:cNvSpPr/>
              <p:nvPr/>
            </p:nvSpPr>
            <p:spPr>
              <a:xfrm rot="5400000">
                <a:off x="3146162" y="4810325"/>
                <a:ext cx="484632" cy="1671983"/>
              </a:xfrm>
              <a:prstGeom prst="up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/>
          </p:nvSpPr>
          <p:spPr>
            <a:xfrm>
              <a:off x="2797854" y="3016376"/>
              <a:ext cx="1850662" cy="484632"/>
            </a:xfrm>
            <a:prstGeom prst="lef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800000"/>
                  </a:solidFill>
                </a:rPr>
                <a:t>Test paddle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00232" y="6356350"/>
            <a:ext cx="5357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 smtClean="0">
              <a:solidFill>
                <a:srgbClr val="003300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93E96-9C3B-4F50-989D-85306A2A3968}" type="slidenum">
              <a:rPr lang="en-IN" sz="1400" b="1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4131" y="97468"/>
            <a:ext cx="6708568" cy="52322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800000"/>
                </a:solidFill>
              </a:rPr>
              <a:t>Hosocsope</a:t>
            </a:r>
            <a:r>
              <a:rPr lang="en-US" sz="2800" b="1" dirty="0" smtClean="0">
                <a:solidFill>
                  <a:srgbClr val="800000"/>
                </a:solidFill>
              </a:rPr>
              <a:t> and VME-DAQ status at Mumbai</a:t>
            </a:r>
            <a:endParaRPr lang="en-IN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96258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96258" name="Image" r:id="rId7" imgW="5019414" imgH="49939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102402" name="Image" r:id="rId3" imgW="5019414" imgH="4993999" progId="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67397" y="428604"/>
            <a:ext cx="7953075" cy="461665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800000"/>
                </a:solidFill>
              </a:rPr>
              <a:t>Hodoscope</a:t>
            </a:r>
            <a:r>
              <a:rPr lang="en-US" sz="2400" b="1" dirty="0" smtClean="0">
                <a:solidFill>
                  <a:srgbClr val="800000"/>
                </a:solidFill>
              </a:rPr>
              <a:t> : </a:t>
            </a:r>
            <a:r>
              <a:rPr lang="en-US" sz="2400" b="1" dirty="0" err="1" smtClean="0">
                <a:solidFill>
                  <a:srgbClr val="800000"/>
                </a:solidFill>
              </a:rPr>
              <a:t>scintillator</a:t>
            </a:r>
            <a:r>
              <a:rPr lang="en-US" sz="2400" b="1" dirty="0" smtClean="0">
                <a:solidFill>
                  <a:srgbClr val="800000"/>
                </a:solidFill>
              </a:rPr>
              <a:t> counts, rate stability &amp; TAC spectrum</a:t>
            </a:r>
            <a:endParaRPr lang="en-IN" sz="2400" b="1" dirty="0">
              <a:solidFill>
                <a:srgbClr val="800000"/>
              </a:solidFill>
            </a:endParaRPr>
          </a:p>
        </p:txBody>
      </p:sp>
      <p:pic>
        <p:nvPicPr>
          <p:cNvPr id="23" name="Picture 18" descr="C:\Documents and Settings\Admin\Desktop\New Folder (2)\dec2011\Picture 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3124" y="1359578"/>
            <a:ext cx="2663218" cy="199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00232" y="6356350"/>
            <a:ext cx="5357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 smtClean="0">
              <a:solidFill>
                <a:srgbClr val="003300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93E96-9C3B-4F50-989D-85306A2A3968}" type="slidenum">
              <a:rPr lang="en-IN" sz="1400" b="1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IN" sz="1400" b="1" smtClean="0">
              <a:solidFill>
                <a:srgbClr val="003300"/>
              </a:solidFill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5" cstate="print"/>
          <a:srcRect l="5433" t="2146" r="6178" b="2927"/>
          <a:stretch>
            <a:fillRect/>
          </a:stretch>
        </p:blipFill>
        <p:spPr bwMode="auto">
          <a:xfrm>
            <a:off x="251520" y="3805977"/>
            <a:ext cx="4392488" cy="25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059" y="1052736"/>
            <a:ext cx="5198037" cy="266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789040"/>
            <a:ext cx="3096344" cy="249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27584" y="3933056"/>
            <a:ext cx="3789820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</a:rPr>
              <a:t>TAC spectrum between top and bottom planes for two delays</a:t>
            </a:r>
            <a:endParaRPr lang="en-IN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14550" y="1556792"/>
            <a:ext cx="448327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RPCs in CMS end-cap</a:t>
            </a:r>
          </a:p>
          <a:p>
            <a:pPr marL="457200" indent="-457200" algn="just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Prototype production at CERN</a:t>
            </a:r>
          </a:p>
          <a:p>
            <a:pPr marL="457200" indent="-457200" algn="just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QC for chamber assembly</a:t>
            </a:r>
          </a:p>
          <a:p>
            <a:pPr marL="457200" indent="-457200" algn="just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Gap delivery from KODEL</a:t>
            </a:r>
          </a:p>
          <a:p>
            <a:pPr marL="457200" indent="-457200" algn="just">
              <a:buFontTx/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Production schedule in India</a:t>
            </a:r>
          </a:p>
          <a:p>
            <a:pPr marL="457200" indent="-457200" algn="just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Cu Cooling system </a:t>
            </a:r>
          </a:p>
          <a:p>
            <a:pPr marL="457200" indent="-457200" algn="just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Leak and spacer tests for gaps</a:t>
            </a:r>
          </a:p>
          <a:p>
            <a:pPr marL="457200" indent="-457200" algn="just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DAQ status</a:t>
            </a:r>
          </a:p>
          <a:p>
            <a:pPr marL="457200" indent="-457200" algn="just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Storage facilities </a:t>
            </a:r>
          </a:p>
          <a:p>
            <a:pPr marL="457200" indent="-457200" algn="just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Outlook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7553" y="428604"/>
            <a:ext cx="2444579" cy="52322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Plan of the talk</a:t>
            </a:r>
            <a:endParaRPr lang="en-IN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20481" name="Object 5"/>
          <p:cNvGraphicFramePr>
            <a:graphicFrameLocks noChangeAspect="1"/>
          </p:cNvGraphicFramePr>
          <p:nvPr/>
        </p:nvGraphicFramePr>
        <p:xfrm>
          <a:off x="71406" y="104757"/>
          <a:ext cx="757237" cy="752475"/>
        </p:xfrm>
        <a:graphic>
          <a:graphicData uri="http://schemas.openxmlformats.org/presentationml/2006/ole">
            <p:oleObj spid="_x0000_s39938" name="Image" r:id="rId3" imgW="5019414" imgH="4993999" progId="">
              <p:embed/>
            </p:oleObj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1406" y="6350023"/>
            <a:ext cx="2133600" cy="365125"/>
          </a:xfrm>
        </p:spPr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16" y="6350023"/>
            <a:ext cx="2133600" cy="365125"/>
          </a:xfrm>
        </p:spPr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2</a:t>
            </a:fld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00232" y="6286520"/>
            <a:ext cx="5357850" cy="501650"/>
          </a:xfrm>
        </p:spPr>
        <p:txBody>
          <a:bodyPr/>
          <a:lstStyle/>
          <a:p>
            <a:r>
              <a:rPr lang="it-IT" sz="1400" b="1" dirty="0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01609.jpg"/>
          <p:cNvPicPr>
            <a:picLocks noChangeAspect="1"/>
          </p:cNvPicPr>
          <p:nvPr/>
        </p:nvPicPr>
        <p:blipFill>
          <a:blip r:embed="rId3" cstate="print"/>
          <a:srcRect l="4342"/>
          <a:stretch>
            <a:fillRect/>
          </a:stretch>
        </p:blipFill>
        <p:spPr>
          <a:xfrm>
            <a:off x="1165443" y="785200"/>
            <a:ext cx="7137309" cy="5596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8545" y="4375352"/>
            <a:ext cx="6285823" cy="193899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VME-DAQ with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One unit of  		V1190A 	(128 </a:t>
            </a:r>
            <a:r>
              <a:rPr lang="en-US" sz="2000" dirty="0" err="1" smtClean="0">
                <a:solidFill>
                  <a:srgbClr val="FFFF00"/>
                </a:solidFill>
              </a:rPr>
              <a:t>ch</a:t>
            </a:r>
            <a:r>
              <a:rPr lang="en-US" sz="2000" dirty="0" smtClean="0">
                <a:solidFill>
                  <a:srgbClr val="FFFF00"/>
                </a:solidFill>
              </a:rPr>
              <a:t>) TDC 	and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Three units of  		V1290 	(32 </a:t>
            </a:r>
            <a:r>
              <a:rPr lang="en-US" sz="2000" dirty="0" err="1" smtClean="0">
                <a:solidFill>
                  <a:srgbClr val="FFFF00"/>
                </a:solidFill>
              </a:rPr>
              <a:t>ch</a:t>
            </a:r>
            <a:r>
              <a:rPr lang="en-US" sz="2000" dirty="0" smtClean="0">
                <a:solidFill>
                  <a:srgbClr val="FFFF00"/>
                </a:solidFill>
              </a:rPr>
              <a:t>) TDC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synchronized with the 25 ns clock from  V2718 VME bridge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3 x V1190A expected by Feb 2012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00232" y="6356350"/>
            <a:ext cx="5357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 smtClean="0">
              <a:solidFill>
                <a:srgbClr val="00330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93E96-9C3B-4F50-989D-85306A2A3968}" type="slidenum">
              <a:rPr lang="en-IN" sz="1400" b="1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IN" sz="1400" b="1" smtClean="0">
              <a:solidFill>
                <a:srgbClr val="003300"/>
              </a:solidFill>
            </a:endParaRPr>
          </a:p>
        </p:txBody>
      </p:sp>
      <p:graphicFrame>
        <p:nvGraphicFramePr>
          <p:cNvPr id="97282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97282" name="Image" r:id="rId4" imgW="5019414" imgH="4993999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34462" y="97468"/>
            <a:ext cx="4369786" cy="52322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VME-DAQ status at Mumbai</a:t>
            </a:r>
            <a:endParaRPr lang="en-IN" sz="2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gger_paddle_expanded.png"/>
          <p:cNvPicPr>
            <a:picLocks noChangeAspect="1"/>
          </p:cNvPicPr>
          <p:nvPr/>
        </p:nvPicPr>
        <p:blipFill>
          <a:blip r:embed="rId3" cstate="print"/>
          <a:srcRect r="51476" b="50717"/>
          <a:stretch>
            <a:fillRect/>
          </a:stretch>
        </p:blipFill>
        <p:spPr>
          <a:xfrm>
            <a:off x="533400" y="1143000"/>
            <a:ext cx="813092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9371" y="323945"/>
            <a:ext cx="6158096" cy="584775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Cosmic Trigger : 0.1 Million events</a:t>
            </a:r>
            <a:endParaRPr lang="en-IN" sz="3200" b="1" dirty="0">
              <a:solidFill>
                <a:srgbClr val="800000"/>
              </a:solidFill>
            </a:endParaRPr>
          </a:p>
        </p:txBody>
      </p:sp>
      <p:graphicFrame>
        <p:nvGraphicFramePr>
          <p:cNvPr id="98306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98306" name="Image" r:id="rId4" imgW="5019414" imgH="4993999" progId="">
              <p:embed/>
            </p:oleObj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00232" y="6356350"/>
            <a:ext cx="5357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 smtClean="0">
              <a:solidFill>
                <a:srgbClr val="003300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93E96-9C3B-4F50-989D-85306A2A3968}" type="slidenum">
              <a:rPr lang="en-IN" sz="1400" b="1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6156176" y="2348880"/>
            <a:ext cx="1728192" cy="43204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800" b="1" kern="1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Verdana"/>
                <a:ea typeface="Verdana"/>
                <a:cs typeface="Verdana"/>
              </a:rPr>
              <a:t>13</a:t>
            </a:r>
            <a:r>
              <a:rPr lang="en-US" sz="2800" b="1" kern="10" baseline="3000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Verdana"/>
                <a:ea typeface="Verdana"/>
                <a:cs typeface="Verdana"/>
              </a:rPr>
              <a:t>th</a:t>
            </a:r>
            <a:r>
              <a:rPr lang="en-US" sz="2800" b="1" kern="1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Verdana"/>
                <a:ea typeface="Verdana"/>
                <a:cs typeface="Verdana"/>
              </a:rPr>
              <a:t> Jan 2012</a:t>
            </a:r>
            <a:endParaRPr lang="en-IN" sz="2800" b="1" kern="10" dirty="0">
              <a:ln w="28575">
                <a:solidFill>
                  <a:srgbClr val="800000"/>
                </a:solidFill>
                <a:round/>
                <a:headEnd/>
                <a:tailEnd/>
              </a:ln>
              <a:solidFill>
                <a:srgbClr val="FF9900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gger_paddle_expanded.png"/>
          <p:cNvPicPr>
            <a:picLocks noChangeAspect="1"/>
          </p:cNvPicPr>
          <p:nvPr/>
        </p:nvPicPr>
        <p:blipFill>
          <a:blip r:embed="rId3" cstate="print"/>
          <a:srcRect l="50139" b="50717"/>
          <a:stretch>
            <a:fillRect/>
          </a:stretch>
        </p:blipFill>
        <p:spPr>
          <a:xfrm>
            <a:off x="156057" y="1143000"/>
            <a:ext cx="8911743" cy="487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958" y="323945"/>
            <a:ext cx="2815194" cy="584775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The test paddle</a:t>
            </a:r>
            <a:endParaRPr lang="en-IN" sz="3200" b="1" dirty="0">
              <a:solidFill>
                <a:srgbClr val="800000"/>
              </a:solidFill>
            </a:endParaRPr>
          </a:p>
        </p:txBody>
      </p:sp>
      <p:graphicFrame>
        <p:nvGraphicFramePr>
          <p:cNvPr id="99330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99330" name="Image" r:id="rId4" imgW="5019414" imgH="4993999" progId="">
              <p:embed/>
            </p:oleObj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00232" y="6356350"/>
            <a:ext cx="5357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 smtClean="0">
              <a:solidFill>
                <a:srgbClr val="003300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93E96-9C3B-4F50-989D-85306A2A3968}" type="slidenum">
              <a:rPr lang="en-IN" sz="1400" b="1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6156176" y="2348880"/>
            <a:ext cx="1728192" cy="43204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800" b="1" kern="1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Verdana"/>
                <a:ea typeface="Verdana"/>
                <a:cs typeface="Verdana"/>
              </a:rPr>
              <a:t>13</a:t>
            </a:r>
            <a:r>
              <a:rPr lang="en-US" sz="2800" b="1" kern="10" baseline="3000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Verdana"/>
                <a:ea typeface="Verdana"/>
                <a:cs typeface="Verdana"/>
              </a:rPr>
              <a:t>th</a:t>
            </a:r>
            <a:r>
              <a:rPr lang="en-US" sz="2800" b="1" kern="1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Verdana"/>
                <a:ea typeface="Verdana"/>
                <a:cs typeface="Verdana"/>
              </a:rPr>
              <a:t> Jan 2012</a:t>
            </a:r>
            <a:endParaRPr lang="en-IN" sz="2800" b="1" kern="10" dirty="0">
              <a:ln w="28575">
                <a:solidFill>
                  <a:srgbClr val="800000"/>
                </a:solidFill>
                <a:round/>
                <a:headEnd/>
                <a:tailEnd/>
              </a:ln>
              <a:solidFill>
                <a:srgbClr val="FF9900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90114" name="Image" r:id="rId4" imgW="5019414" imgH="4993999" progId="">
              <p:embed/>
            </p:oleObj>
          </a:graphicData>
        </a:graphic>
      </p:graphicFrame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00232" y="6356350"/>
            <a:ext cx="5357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 smtClean="0">
              <a:solidFill>
                <a:srgbClr val="0033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93E96-9C3B-4F50-989D-85306A2A3968}" type="slidenum">
              <a:rPr lang="en-IN" sz="1400" b="1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214290"/>
            <a:ext cx="7321446" cy="707886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Storage facilities in AC environment 10 x 10 sq feet</a:t>
            </a:r>
          </a:p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Trolleys for stacking the Honey Comb Panels for type 4/2 chambers</a:t>
            </a:r>
          </a:p>
        </p:txBody>
      </p:sp>
      <p:pic>
        <p:nvPicPr>
          <p:cNvPr id="13" name="Picture 12" descr="DSC016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1288" y="1124744"/>
            <a:ext cx="6755088" cy="5066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718335" y="908720"/>
            <a:ext cx="792563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Following can be handled simultaneously at BARC, Mumbai</a:t>
            </a:r>
          </a:p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Three RPCs on RPC gas mixture, </a:t>
            </a:r>
          </a:p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Three gas-gaps on RPC gas mixture &amp;</a:t>
            </a:r>
          </a:p>
          <a:p>
            <a:pPr marL="342900" indent="-342900" algn="just"/>
            <a:r>
              <a:rPr lang="en-US" sz="2400" b="1" dirty="0">
                <a:solidFill>
                  <a:srgbClr val="A50021"/>
                </a:solidFill>
                <a:latin typeface="Calibri" pitchFamily="34" charset="0"/>
              </a:rPr>
              <a:t>Three gas-gaps on Argon for </a:t>
            </a:r>
            <a:r>
              <a:rPr lang="en-US" sz="2400" b="1" dirty="0" err="1">
                <a:solidFill>
                  <a:srgbClr val="A50021"/>
                </a:solidFill>
                <a:latin typeface="Calibri" pitchFamily="34" charset="0"/>
              </a:rPr>
              <a:t>bakelite</a:t>
            </a:r>
            <a:r>
              <a:rPr lang="en-US" sz="2400" b="1" dirty="0">
                <a:solidFill>
                  <a:srgbClr val="A50021"/>
                </a:solidFill>
                <a:latin typeface="Calibri" pitchFamily="34" charset="0"/>
              </a:rPr>
              <a:t> resistivity </a:t>
            </a:r>
          </a:p>
          <a:p>
            <a:pPr marL="342900" indent="-342900" algn="just"/>
            <a:r>
              <a:rPr lang="en-US" sz="2400" b="1" dirty="0">
                <a:solidFill>
                  <a:srgbClr val="A50021"/>
                </a:solidFill>
                <a:latin typeface="Calibri" pitchFamily="34" charset="0"/>
              </a:rPr>
              <a:t>measurements, if required</a:t>
            </a:r>
          </a:p>
          <a:p>
            <a:pPr marL="342900" indent="-342900" algn="just"/>
            <a:endParaRPr lang="en-US" sz="2400" b="1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Site ready with </a:t>
            </a:r>
            <a:r>
              <a:rPr lang="en-US" sz="2400" b="1" dirty="0" err="1">
                <a:solidFill>
                  <a:srgbClr val="0000FF"/>
                </a:solidFill>
                <a:latin typeface="Calibri" pitchFamily="34" charset="0"/>
              </a:rPr>
              <a:t>hodoscope</a:t>
            </a:r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, HV, LV and RPC gas mixture </a:t>
            </a:r>
          </a:p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(humid gas with 40% RH at a flow rate of 5 </a:t>
            </a:r>
            <a:r>
              <a:rPr lang="en-US" sz="2400" b="1" dirty="0" err="1">
                <a:solidFill>
                  <a:srgbClr val="0000FF"/>
                </a:solidFill>
                <a:latin typeface="Calibri" pitchFamily="34" charset="0"/>
              </a:rPr>
              <a:t>litres</a:t>
            </a:r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 per hour) &amp; </a:t>
            </a:r>
          </a:p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storage facilities in AC environment (temp = 21</a:t>
            </a:r>
            <a:r>
              <a:rPr lang="en-US" sz="2400" b="1" baseline="30000" dirty="0">
                <a:solidFill>
                  <a:srgbClr val="0000FF"/>
                </a:solidFill>
                <a:latin typeface="Calibri" pitchFamily="34" charset="0"/>
              </a:rPr>
              <a:t>o</a:t>
            </a:r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C, RH ~ 40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</a:rPr>
              <a:t>%)</a:t>
            </a:r>
          </a:p>
          <a:p>
            <a:pPr marL="342900" indent="-342900" algn="just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Site inspection by CERN team : March/April 2012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 algn="just"/>
            <a:endParaRPr lang="en-US" sz="2400" b="1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VME-DAQ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</a:rPr>
              <a:t> is functional with online data taking application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 Offline – Under development - 10% done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 Database coupling – Under development</a:t>
            </a:r>
            <a:endParaRPr lang="bg-BG" sz="2400" b="1" dirty="0" smtClean="0">
              <a:solidFill>
                <a:srgbClr val="8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bg-BG" sz="2400" b="1" dirty="0" smtClean="0">
                <a:solidFill>
                  <a:srgbClr val="800000"/>
                </a:solidFill>
              </a:rPr>
              <a:t>Web interface – Under </a:t>
            </a:r>
            <a:r>
              <a:rPr lang="en-US" sz="2400" b="1" dirty="0" smtClean="0">
                <a:solidFill>
                  <a:srgbClr val="800000"/>
                </a:solidFill>
              </a:rPr>
              <a:t>development</a:t>
            </a:r>
            <a:endParaRPr lang="en-US" sz="2400" b="1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00232" y="6356350"/>
            <a:ext cx="5357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 smtClean="0">
              <a:solidFill>
                <a:srgbClr val="0033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93E96-9C3B-4F50-989D-85306A2A3968}" type="slidenum">
              <a:rPr lang="en-IN" sz="1400" b="1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1942" y="428604"/>
            <a:ext cx="1765227" cy="52322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Outlook -1</a:t>
            </a:r>
            <a:endParaRPr lang="en-IN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61442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63490" name="Image" r:id="rId3" imgW="5019414" imgH="49939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68300" y="1071563"/>
            <a:ext cx="8116888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just"/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BARC  and PU would collectively have :</a:t>
            </a:r>
          </a:p>
          <a:p>
            <a:pPr marL="342900" indent="-342900" algn="just"/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Two Physicists &amp; Two Engineers</a:t>
            </a:r>
          </a:p>
          <a:p>
            <a:pPr marL="342900" indent="-342900" algn="just"/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Three technicians &amp; Four Tradesmen and</a:t>
            </a:r>
          </a:p>
          <a:p>
            <a:pPr marL="342900" indent="-342900" algn="just"/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Three students for assembling the chambers</a:t>
            </a:r>
          </a:p>
          <a:p>
            <a:pPr marL="342900" indent="-342900" algn="just"/>
            <a:endParaRPr lang="en-US" sz="2800" b="1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algn="just"/>
            <a:r>
              <a:rPr lang="en-US" sz="2800" b="1" dirty="0">
                <a:solidFill>
                  <a:srgbClr val="A50021"/>
                </a:solidFill>
                <a:latin typeface="Calibri" pitchFamily="34" charset="0"/>
              </a:rPr>
              <a:t>Once all the accessories are made available :</a:t>
            </a:r>
          </a:p>
          <a:p>
            <a:pPr marL="342900" indent="-342900" algn="just"/>
            <a:endParaRPr lang="en-US" sz="2800" b="1" dirty="0">
              <a:solidFill>
                <a:srgbClr val="A50021"/>
              </a:solidFill>
              <a:latin typeface="Calibri" pitchFamily="34" charset="0"/>
            </a:endParaRPr>
          </a:p>
          <a:p>
            <a:pPr marL="342900" indent="-342900" algn="just"/>
            <a:r>
              <a:rPr lang="en-US" sz="2800" b="1" dirty="0">
                <a:solidFill>
                  <a:srgbClr val="A50021"/>
                </a:solidFill>
                <a:latin typeface="Calibri" pitchFamily="34" charset="0"/>
              </a:rPr>
              <a:t>Three RPCs can be fully assembled and characterized </a:t>
            </a:r>
          </a:p>
          <a:p>
            <a:pPr marL="342900" indent="-342900" algn="just"/>
            <a:r>
              <a:rPr lang="en-US" sz="2800" b="1" dirty="0">
                <a:solidFill>
                  <a:srgbClr val="A50021"/>
                </a:solidFill>
                <a:latin typeface="Calibri" pitchFamily="34" charset="0"/>
              </a:rPr>
              <a:t>in  a week’s time</a:t>
            </a:r>
          </a:p>
          <a:p>
            <a:pPr marL="342900" indent="-342900" algn="just"/>
            <a:endParaRPr lang="en-US" sz="2800" b="1" dirty="0">
              <a:solidFill>
                <a:srgbClr val="A50021"/>
              </a:solidFill>
              <a:latin typeface="Calibri" pitchFamily="34" charset="0"/>
            </a:endParaRPr>
          </a:p>
          <a:p>
            <a:pPr marL="342900" indent="-342900" algn="just"/>
            <a:r>
              <a:rPr lang="en-US" sz="2800" b="1" dirty="0">
                <a:solidFill>
                  <a:srgbClr val="A50021"/>
                </a:solidFill>
                <a:latin typeface="Calibri" pitchFamily="34" charset="0"/>
              </a:rPr>
              <a:t>First ten RPCs  (RE4/2) could be dispatched to CERN </a:t>
            </a:r>
          </a:p>
          <a:p>
            <a:pPr marL="342900" indent="-342900" algn="just"/>
            <a:r>
              <a:rPr lang="en-US" sz="2800" b="1" dirty="0">
                <a:solidFill>
                  <a:srgbClr val="A50021"/>
                </a:solidFill>
                <a:latin typeface="Calibri" pitchFamily="34" charset="0"/>
              </a:rPr>
              <a:t>by </a:t>
            </a:r>
            <a:r>
              <a:rPr lang="en-US" sz="2800" b="1" dirty="0" smtClean="0">
                <a:solidFill>
                  <a:srgbClr val="A50021"/>
                </a:solidFill>
                <a:latin typeface="Calibri" pitchFamily="34" charset="0"/>
              </a:rPr>
              <a:t>May </a:t>
            </a:r>
            <a:r>
              <a:rPr lang="en-US" sz="2800" b="1" dirty="0">
                <a:solidFill>
                  <a:srgbClr val="A50021"/>
                </a:solidFill>
                <a:latin typeface="Calibri" pitchFamily="34" charset="0"/>
              </a:rPr>
              <a:t>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942" y="428604"/>
            <a:ext cx="1765227" cy="52322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Outlook -2</a:t>
            </a:r>
            <a:endParaRPr lang="en-IN" sz="2800" b="1" dirty="0">
              <a:solidFill>
                <a:srgbClr val="80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00232" y="6356350"/>
            <a:ext cx="5357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 smtClean="0">
              <a:solidFill>
                <a:srgbClr val="0033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93E96-9C3B-4F50-989D-85306A2A3968}" type="slidenum">
              <a:rPr lang="en-IN" sz="1400" b="1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IN" sz="1400" b="1" smtClean="0">
              <a:solidFill>
                <a:srgbClr val="003300"/>
              </a:solidFill>
            </a:endParaRPr>
          </a:p>
        </p:txBody>
      </p:sp>
      <p:graphicFrame>
        <p:nvGraphicFramePr>
          <p:cNvPr id="65538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65538" name="Image" r:id="rId3" imgW="5019414" imgH="49939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AutoShape 4" descr="Map Link&amp;nbsp;&amp;nbsp;&amp;nbsp;&amp;nbsp;&amp;nbsp;&amp;nbsp;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455775" y="-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2906" y="428604"/>
            <a:ext cx="5216364" cy="52322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Trigger efficiency : CMS end-caps</a:t>
            </a:r>
          </a:p>
        </p:txBody>
      </p:sp>
      <p:graphicFrame>
        <p:nvGraphicFramePr>
          <p:cNvPr id="24577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40962" name="Image" r:id="rId4" imgW="5019414" imgH="4993999" progId="">
              <p:embed/>
            </p:oleObj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1406" y="6350023"/>
            <a:ext cx="2133600" cy="365125"/>
          </a:xfrm>
        </p:spPr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16" y="6350023"/>
            <a:ext cx="2133600" cy="365125"/>
          </a:xfrm>
        </p:spPr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3</a:t>
            </a:fld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00232" y="6286520"/>
            <a:ext cx="5357850" cy="501650"/>
          </a:xfrm>
        </p:spPr>
        <p:txBody>
          <a:bodyPr/>
          <a:lstStyle/>
          <a:p>
            <a:r>
              <a:rPr lang="it-IT" sz="1400" b="1" dirty="0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412776"/>
            <a:ext cx="6901843" cy="488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093033" y="1012666"/>
            <a:ext cx="3279167" cy="40011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Simulations : Piet </a:t>
            </a:r>
            <a:r>
              <a:rPr lang="en-US" sz="2000" b="1" dirty="0" err="1" smtClean="0">
                <a:solidFill>
                  <a:srgbClr val="0000FF"/>
                </a:solidFill>
              </a:rPr>
              <a:t>Verwilligen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06" y="6350023"/>
            <a:ext cx="2133600" cy="365125"/>
          </a:xfrm>
        </p:spPr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16" y="6350023"/>
            <a:ext cx="2133600" cy="365125"/>
          </a:xfrm>
        </p:spPr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4</a:t>
            </a:fld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00232" y="6286520"/>
            <a:ext cx="5357850" cy="501650"/>
          </a:xfrm>
        </p:spPr>
        <p:txBody>
          <a:bodyPr/>
          <a:lstStyle/>
          <a:p>
            <a:r>
              <a:rPr lang="it-IT" sz="1400" b="1" dirty="0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2844" y="1571612"/>
          <a:ext cx="8858317" cy="1626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409"/>
                <a:gridCol w="681409"/>
                <a:gridCol w="681409"/>
                <a:gridCol w="681409"/>
                <a:gridCol w="681409"/>
                <a:gridCol w="681409"/>
                <a:gridCol w="681409"/>
                <a:gridCol w="681409"/>
                <a:gridCol w="681409"/>
                <a:gridCol w="681409"/>
                <a:gridCol w="681409"/>
                <a:gridCol w="681409"/>
                <a:gridCol w="681409"/>
              </a:tblGrid>
              <a:tr h="63065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RE1/1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RE1/2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RE1/3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RE2/1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RE2/2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RE3/2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RE3/1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RE3/2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 3/3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RE4/1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RE4/2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RE4/3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  <a:tr h="6306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of RPCs</a:t>
                      </a:r>
                      <a:endParaRPr lang="en-IN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36 x 2</a:t>
                      </a:r>
                      <a:endParaRPr lang="en-IN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36 x 2</a:t>
                      </a:r>
                      <a:endParaRPr lang="en-IN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36 x 2</a:t>
                      </a:r>
                      <a:endParaRPr lang="en-IN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18 x 2</a:t>
                      </a:r>
                      <a:endParaRPr lang="en-IN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36 x 2</a:t>
                      </a:r>
                      <a:endParaRPr lang="en-IN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36</a:t>
                      </a:r>
                      <a:r>
                        <a:rPr lang="en-US" sz="1600" b="1" baseline="0" dirty="0" smtClean="0"/>
                        <a:t> x 2</a:t>
                      </a:r>
                      <a:endParaRPr lang="en-IN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18 x 2</a:t>
                      </a:r>
                      <a:endParaRPr lang="en-IN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36 x 2</a:t>
                      </a:r>
                      <a:endParaRPr lang="en-IN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36 x 2</a:t>
                      </a:r>
                      <a:endParaRPr lang="en-IN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18 x 2</a:t>
                      </a:r>
                      <a:endParaRPr lang="en-IN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36 x 2</a:t>
                      </a:r>
                      <a:endParaRPr lang="en-IN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36 x 2</a:t>
                      </a:r>
                      <a:endParaRPr lang="en-IN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  <a:tr h="3653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Total</a:t>
                      </a:r>
                      <a:endParaRPr lang="en-IN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72</a:t>
                      </a:r>
                      <a:endParaRPr lang="en-IN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72</a:t>
                      </a:r>
                      <a:endParaRPr lang="en-IN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72</a:t>
                      </a:r>
                      <a:endParaRPr lang="en-IN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36</a:t>
                      </a:r>
                      <a:endParaRPr lang="en-IN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72</a:t>
                      </a:r>
                      <a:endParaRPr lang="en-IN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72</a:t>
                      </a:r>
                      <a:endParaRPr lang="en-IN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36</a:t>
                      </a:r>
                      <a:endParaRPr lang="en-IN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72</a:t>
                      </a:r>
                      <a:endParaRPr lang="en-IN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72</a:t>
                      </a:r>
                      <a:endParaRPr lang="en-IN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36</a:t>
                      </a:r>
                      <a:endParaRPr lang="en-IN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72</a:t>
                      </a:r>
                      <a:endParaRPr lang="en-IN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72</a:t>
                      </a:r>
                      <a:endParaRPr lang="en-IN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357290" y="3673802"/>
          <a:ext cx="64770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209"/>
                <a:gridCol w="54098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432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Installed (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 &lt; 1.6)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144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Upscope</a:t>
                      </a:r>
                      <a:r>
                        <a:rPr lang="en-US" b="1" dirty="0" smtClean="0"/>
                        <a:t> (</a:t>
                      </a:r>
                      <a:r>
                        <a:rPr lang="en-US" b="1" dirty="0" smtClean="0">
                          <a:sym typeface="Symbol"/>
                        </a:rPr>
                        <a:t> &lt; 1.6)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180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Yet to be instrumented (1.6 &lt; </a:t>
                      </a:r>
                      <a:r>
                        <a:rPr lang="en-US" b="1" dirty="0" smtClean="0">
                          <a:sym typeface="Symbol"/>
                        </a:rPr>
                        <a:t></a:t>
                      </a:r>
                      <a:r>
                        <a:rPr lang="en-US" b="1" dirty="0" smtClean="0"/>
                        <a:t> &lt; 2.1) : high </a:t>
                      </a:r>
                      <a:r>
                        <a:rPr lang="en-US" b="1" dirty="0" smtClean="0">
                          <a:sym typeface="Symbol"/>
                        </a:rPr>
                        <a:t> upgrade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7780" y="5286388"/>
            <a:ext cx="8122928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RPC </a:t>
            </a:r>
            <a:r>
              <a:rPr lang="en-US" sz="2400" b="1" dirty="0" err="1" smtClean="0">
                <a:solidFill>
                  <a:srgbClr val="0000FF"/>
                </a:solidFill>
              </a:rPr>
              <a:t>Upscope</a:t>
            </a:r>
            <a:r>
              <a:rPr lang="en-US" sz="2400" b="1" dirty="0" smtClean="0">
                <a:solidFill>
                  <a:srgbClr val="0000FF"/>
                </a:solidFill>
              </a:rPr>
              <a:t> : Build and install 144 RE4 chambers </a:t>
            </a:r>
            <a:r>
              <a:rPr lang="en-US" sz="2400" b="1" dirty="0" err="1" smtClean="0">
                <a:solidFill>
                  <a:srgbClr val="0000FF"/>
                </a:solidFill>
              </a:rPr>
              <a:t>upto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sym typeface="Symbol"/>
              </a:rPr>
              <a:t> = 1.6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Restoration of TDR version of CMS : RE4 RPCs on Yoke YE3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488" y="428604"/>
            <a:ext cx="3277949" cy="52322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RPCs in CMS end-cap</a:t>
            </a:r>
            <a:endParaRPr lang="en-IN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70658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70658" name="Image" r:id="rId3" imgW="5019414" imgH="4993999" progId="">
              <p:embed/>
            </p:oleObj>
          </a:graphicData>
        </a:graphic>
      </p:graphicFrame>
      <p:cxnSp>
        <p:nvCxnSpPr>
          <p:cNvPr id="30" name="Shape 29"/>
          <p:cNvCxnSpPr>
            <a:endCxn id="14" idx="1"/>
          </p:cNvCxnSpPr>
          <p:nvPr/>
        </p:nvCxnSpPr>
        <p:spPr>
          <a:xfrm rot="5400000">
            <a:off x="286320" y="4656566"/>
            <a:ext cx="1336781" cy="753860"/>
          </a:xfrm>
          <a:prstGeom prst="bentConnector4">
            <a:avLst>
              <a:gd name="adj1" fmla="val -269"/>
              <a:gd name="adj2" fmla="val 130324"/>
            </a:avLst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06" y="6350023"/>
            <a:ext cx="2133600" cy="365125"/>
          </a:xfrm>
        </p:spPr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16" y="6350023"/>
            <a:ext cx="2133600" cy="365125"/>
          </a:xfrm>
        </p:spPr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5</a:t>
            </a:fld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00232" y="6286520"/>
            <a:ext cx="5357850" cy="501650"/>
          </a:xfrm>
        </p:spPr>
        <p:txBody>
          <a:bodyPr/>
          <a:lstStyle/>
          <a:p>
            <a:r>
              <a:rPr lang="it-IT" sz="1400" b="1" dirty="0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4695" y="428604"/>
            <a:ext cx="3997569" cy="52322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QC for chamber assembly</a:t>
            </a:r>
            <a:endParaRPr lang="en-IN" sz="2800" b="1" dirty="0">
              <a:solidFill>
                <a:srgbClr val="800000"/>
              </a:solidFill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3243448" y="2387186"/>
            <a:ext cx="169637" cy="5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IN" sz="2800" b="1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214283" y="1000125"/>
            <a:ext cx="8715436" cy="19288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i="0" kern="0" dirty="0">
                <a:solidFill>
                  <a:srgbClr val="0000FF"/>
                </a:solidFill>
                <a:cs typeface="Times New Roman" pitchFamily="18" charset="0"/>
              </a:rPr>
              <a:t>Production on three different </a:t>
            </a:r>
            <a:r>
              <a:rPr lang="en-US" sz="2000" b="1" i="0" kern="0" dirty="0" smtClean="0">
                <a:solidFill>
                  <a:srgbClr val="0000FF"/>
                </a:solidFill>
                <a:cs typeface="Times New Roman" pitchFamily="18" charset="0"/>
              </a:rPr>
              <a:t>sites : CERN</a:t>
            </a:r>
            <a:r>
              <a:rPr lang="en-US" sz="2000" b="1" i="0" kern="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000" b="1" i="0" kern="0" dirty="0" smtClean="0">
                <a:solidFill>
                  <a:srgbClr val="0000FF"/>
                </a:solidFill>
                <a:cs typeface="Times New Roman" pitchFamily="18" charset="0"/>
              </a:rPr>
              <a:t>GHENT</a:t>
            </a:r>
            <a:r>
              <a:rPr lang="en-US" sz="2000" b="1" i="0" kern="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000" b="1" i="0" kern="0" dirty="0" smtClean="0">
                <a:solidFill>
                  <a:srgbClr val="0000FF"/>
                </a:solidFill>
                <a:cs typeface="Times New Roman" pitchFamily="18" charset="0"/>
              </a:rPr>
              <a:t>BARC </a:t>
            </a:r>
            <a:r>
              <a:rPr lang="en-US" sz="2000" b="1" i="0" kern="0" dirty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US" sz="2000" b="1" i="0" kern="0" dirty="0" smtClean="0">
                <a:solidFill>
                  <a:srgbClr val="0000FF"/>
                </a:solidFill>
                <a:cs typeface="Times New Roman" pitchFamily="18" charset="0"/>
              </a:rPr>
              <a:t>50/50/50)</a:t>
            </a:r>
            <a:endParaRPr lang="en-US" sz="2000" b="1" kern="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i="0" kern="0" dirty="0" smtClean="0">
                <a:solidFill>
                  <a:srgbClr val="FF0000"/>
                </a:solidFill>
                <a:cs typeface="Times New Roman" pitchFamily="18" charset="0"/>
              </a:rPr>
              <a:t>CERN site (904) </a:t>
            </a:r>
            <a:r>
              <a:rPr lang="en-US" sz="2000" b="1" i="0" kern="0" dirty="0">
                <a:solidFill>
                  <a:srgbClr val="FF0000"/>
                </a:solidFill>
                <a:cs typeface="Times New Roman" pitchFamily="18" charset="0"/>
              </a:rPr>
              <a:t>will </a:t>
            </a:r>
            <a:r>
              <a:rPr lang="en-US" sz="2000" b="1" i="0" kern="0" dirty="0" smtClean="0">
                <a:solidFill>
                  <a:srgbClr val="FF0000"/>
                </a:solidFill>
                <a:cs typeface="Times New Roman" pitchFamily="18" charset="0"/>
              </a:rPr>
              <a:t>coordinate logistic &amp; setting </a:t>
            </a:r>
            <a:r>
              <a:rPr lang="en-US" sz="2000" b="1" i="0" kern="0" dirty="0">
                <a:solidFill>
                  <a:srgbClr val="FF0000"/>
                </a:solidFill>
                <a:cs typeface="Times New Roman" pitchFamily="18" charset="0"/>
              </a:rPr>
              <a:t>up  </a:t>
            </a:r>
            <a:r>
              <a:rPr lang="en-US" sz="2000" b="1" i="0" kern="0" dirty="0" smtClean="0">
                <a:solidFill>
                  <a:srgbClr val="FF0000"/>
                </a:solidFill>
                <a:cs typeface="Times New Roman" pitchFamily="18" charset="0"/>
              </a:rPr>
              <a:t>protocols  </a:t>
            </a:r>
            <a:r>
              <a:rPr lang="en-US" sz="2000" b="1" i="0" kern="0" dirty="0">
                <a:solidFill>
                  <a:srgbClr val="FF0000"/>
                </a:solidFill>
                <a:cs typeface="Times New Roman" pitchFamily="18" charset="0"/>
              </a:rPr>
              <a:t>for  </a:t>
            </a:r>
            <a:r>
              <a:rPr lang="en-US" sz="2000" b="1" i="0" kern="0" dirty="0" smtClean="0">
                <a:solidFill>
                  <a:srgbClr val="FF0000"/>
                </a:solidFill>
                <a:cs typeface="Times New Roman" pitchFamily="18" charset="0"/>
              </a:rPr>
              <a:t>QA / QC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00FF"/>
                </a:solidFill>
                <a:cs typeface="Times New Roman" pitchFamily="18" charset="0"/>
              </a:rPr>
              <a:t>Common technical specification and protocols for production and QC discussed and agreed among the three sites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00FF"/>
                </a:solidFill>
                <a:cs typeface="Times New Roman" pitchFamily="18" charset="0"/>
              </a:rPr>
              <a:t>Detailed DB for production and test in preparation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b="1" i="0" kern="0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69634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69634" name="Image" r:id="rId3" imgW="5019414" imgH="4993999" progId="">
              <p:embed/>
            </p:oleObj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71406" y="2714620"/>
            <a:ext cx="9001188" cy="3714776"/>
            <a:chOff x="71406" y="2714620"/>
            <a:chExt cx="9001188" cy="3714776"/>
          </a:xfrm>
        </p:grpSpPr>
        <p:pic>
          <p:nvPicPr>
            <p:cNvPr id="9" name="Content Placeholder 5" descr="904 010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06" y="4340477"/>
              <a:ext cx="2785890" cy="2088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30379" t="38117" r="51732" b="42352"/>
            <a:stretch>
              <a:fillRect/>
            </a:stretch>
          </p:blipFill>
          <p:spPr bwMode="auto">
            <a:xfrm>
              <a:off x="5643570" y="4323368"/>
              <a:ext cx="3429024" cy="2106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CasellaDiTesto 9"/>
            <p:cNvSpPr txBox="1">
              <a:spLocks noChangeArrowheads="1"/>
            </p:cNvSpPr>
            <p:nvPr/>
          </p:nvSpPr>
          <p:spPr bwMode="auto">
            <a:xfrm>
              <a:off x="7858148" y="3886146"/>
              <a:ext cx="12144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b="1" i="0" dirty="0" smtClean="0">
                  <a:solidFill>
                    <a:srgbClr val="800000"/>
                  </a:solidFill>
                  <a:cs typeface="Times New Roman" pitchFamily="18" charset="0"/>
                </a:rPr>
                <a:t>GHENT </a:t>
              </a:r>
              <a:endParaRPr lang="en-US" sz="2000" b="1" i="0" dirty="0">
                <a:solidFill>
                  <a:srgbClr val="800000"/>
                </a:solidFill>
                <a:cs typeface="Times New Roman" pitchFamily="18" charset="0"/>
              </a:endParaRPr>
            </a:p>
          </p:txBody>
        </p:sp>
        <p:sp>
          <p:nvSpPr>
            <p:cNvPr id="18" name="CasellaDiTesto 7"/>
            <p:cNvSpPr txBox="1">
              <a:spLocks noChangeArrowheads="1"/>
            </p:cNvSpPr>
            <p:nvPr/>
          </p:nvSpPr>
          <p:spPr bwMode="auto">
            <a:xfrm>
              <a:off x="3500430" y="2714620"/>
              <a:ext cx="15001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i="0" dirty="0" smtClean="0">
                  <a:solidFill>
                    <a:srgbClr val="800000"/>
                  </a:solidFill>
                  <a:cs typeface="Times New Roman" pitchFamily="18" charset="0"/>
                </a:rPr>
                <a:t>BARC </a:t>
              </a:r>
              <a:r>
                <a:rPr lang="en-US" sz="2000" b="1" i="0" dirty="0" smtClean="0">
                  <a:solidFill>
                    <a:srgbClr val="800000"/>
                  </a:solidFill>
                  <a:cs typeface="Times New Roman" pitchFamily="18" charset="0"/>
                </a:rPr>
                <a:t> </a:t>
              </a:r>
              <a:endParaRPr lang="en-US" sz="2000" b="1" i="0" dirty="0">
                <a:solidFill>
                  <a:srgbClr val="800000"/>
                </a:solidFill>
                <a:cs typeface="Times New Roman" pitchFamily="18" charset="0"/>
              </a:endParaRPr>
            </a:p>
          </p:txBody>
        </p:sp>
        <p:sp>
          <p:nvSpPr>
            <p:cNvPr id="19" name="CasellaDiTesto 7"/>
            <p:cNvSpPr txBox="1">
              <a:spLocks noChangeArrowheads="1"/>
            </p:cNvSpPr>
            <p:nvPr/>
          </p:nvSpPr>
          <p:spPr bwMode="auto">
            <a:xfrm>
              <a:off x="71417" y="3957644"/>
              <a:ext cx="15001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i="0" dirty="0">
                  <a:solidFill>
                    <a:srgbClr val="800000"/>
                  </a:solidFill>
                  <a:cs typeface="Times New Roman" pitchFamily="18" charset="0"/>
                </a:rPr>
                <a:t>CERN 904 </a:t>
              </a:r>
            </a:p>
          </p:txBody>
        </p:sp>
        <p:pic>
          <p:nvPicPr>
            <p:cNvPr id="22" name="Picture 21" descr="Picture_019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6248" y="3071810"/>
              <a:ext cx="1619261" cy="1214446"/>
            </a:xfrm>
            <a:prstGeom prst="rect">
              <a:avLst/>
            </a:prstGeom>
          </p:spPr>
        </p:pic>
        <p:pic>
          <p:nvPicPr>
            <p:cNvPr id="23" name="Picture 22" descr="Picture_018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5548" y="3071810"/>
              <a:ext cx="1619262" cy="1214446"/>
            </a:xfrm>
            <a:prstGeom prst="rect">
              <a:avLst/>
            </a:prstGeom>
          </p:spPr>
        </p:pic>
        <p:pic>
          <p:nvPicPr>
            <p:cNvPr id="24" name="Picture 23" descr="Picture_016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4388" y="4345712"/>
              <a:ext cx="2587744" cy="19408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06" y="6350023"/>
            <a:ext cx="2133600" cy="365125"/>
          </a:xfrm>
        </p:spPr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16" y="6350023"/>
            <a:ext cx="2133600" cy="365125"/>
          </a:xfrm>
        </p:spPr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6</a:t>
            </a:fld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00232" y="6286520"/>
            <a:ext cx="5357850" cy="501650"/>
          </a:xfrm>
        </p:spPr>
        <p:txBody>
          <a:bodyPr/>
          <a:lstStyle/>
          <a:p>
            <a:r>
              <a:rPr lang="it-IT" sz="1400" b="1" dirty="0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048" y="428604"/>
            <a:ext cx="2476960" cy="52322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The QC scheme</a:t>
            </a:r>
            <a:endParaRPr lang="en-IN" sz="2800" b="1" dirty="0">
              <a:solidFill>
                <a:srgbClr val="800000"/>
              </a:solidFill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214283" y="1142984"/>
            <a:ext cx="8715436" cy="5000643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QC1	: </a:t>
            </a:r>
            <a:r>
              <a:rPr lang="en-US" sz="20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Chamber  components validation		: completed</a:t>
            </a:r>
            <a:endParaRPr lang="en-US" sz="20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2000" b="1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QC2	: </a:t>
            </a:r>
            <a:r>
              <a:rPr lang="en-US" sz="20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GAPS certification			: KODEL, Korea</a:t>
            </a:r>
            <a:endParaRPr lang="en-US" sz="20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2000" b="1" dirty="0" smtClean="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2000" b="1" dirty="0" smtClean="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QC3	: </a:t>
            </a:r>
            <a:r>
              <a:rPr lang="en-US" sz="20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Chambers test (at assembly sites)	: CERN, Ghent, India</a:t>
            </a:r>
          </a:p>
          <a:p>
            <a:pPr eaLnBrk="0" hangingPunct="0">
              <a:defRPr/>
            </a:pPr>
            <a:r>
              <a:rPr lang="en-US" sz="20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            	   </a:t>
            </a:r>
          </a:p>
          <a:p>
            <a:pPr eaLnBrk="0" hangingPunct="0">
              <a:defRPr/>
            </a:pPr>
            <a:r>
              <a:rPr lang="en-US" sz="20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	   </a:t>
            </a:r>
            <a:r>
              <a:rPr lang="en-US" sz="2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QC3_A</a:t>
            </a:r>
            <a:r>
              <a:rPr lang="en-US" sz="20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    Chamber assembly validation</a:t>
            </a:r>
          </a:p>
          <a:p>
            <a:pPr eaLnBrk="0" hangingPunct="0">
              <a:defRPr/>
            </a:pPr>
            <a:endParaRPr lang="en-US" sz="20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0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            	  </a:t>
            </a:r>
            <a:r>
              <a:rPr lang="en-US" sz="2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QC3_B     </a:t>
            </a:r>
            <a:r>
              <a:rPr lang="en-US" sz="20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Tests on Cosmic stand</a:t>
            </a:r>
          </a:p>
          <a:p>
            <a:pPr eaLnBrk="0" hangingPunct="0">
              <a:defRPr/>
            </a:pPr>
            <a:endParaRPr lang="en-US" sz="20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QC4</a:t>
            </a:r>
            <a:r>
              <a:rPr lang="en-US" sz="2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	: </a:t>
            </a:r>
            <a:r>
              <a:rPr lang="en-US" sz="20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Chamber reception from sites		: CERN (904)</a:t>
            </a:r>
          </a:p>
          <a:p>
            <a:pPr eaLnBrk="0" hangingPunct="0">
              <a:defRPr/>
            </a:pPr>
            <a:r>
              <a:rPr lang="en-US" sz="20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Super-module assembly and final test  	: CERN (904)</a:t>
            </a:r>
          </a:p>
          <a:p>
            <a:pPr eaLnBrk="0" hangingPunct="0">
              <a:defRPr/>
            </a:pPr>
            <a:endParaRPr lang="en-US" sz="20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QC5 	:</a:t>
            </a:r>
            <a:r>
              <a:rPr lang="en-US" sz="24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Installation and commissioning a P5	: CERN (P5)</a:t>
            </a:r>
            <a:endParaRPr lang="en-US" sz="2000" b="1" i="0" kern="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b="1" i="0" kern="0" dirty="0">
              <a:solidFill>
                <a:srgbClr val="0000FF"/>
              </a:solidFill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b="1" i="0" kern="0" dirty="0">
              <a:solidFill>
                <a:srgbClr val="0000FF"/>
              </a:solidFill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b="1" i="0" kern="0" dirty="0">
              <a:solidFill>
                <a:srgbClr val="0000FF"/>
              </a:solidFill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b="1" i="0" kern="0" dirty="0">
              <a:solidFill>
                <a:srgbClr val="0000FF"/>
              </a:solidFill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b="1" i="0" kern="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14414" y="3429000"/>
            <a:ext cx="4714908" cy="1143008"/>
          </a:xfrm>
          <a:prstGeom prst="roundRect">
            <a:avLst/>
          </a:prstGeom>
          <a:solidFill>
            <a:srgbClr val="FFFF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68610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68610" name="Image" r:id="rId3" imgW="5019414" imgH="49939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06" y="6350023"/>
            <a:ext cx="2133600" cy="365125"/>
          </a:xfrm>
        </p:spPr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16" y="6350023"/>
            <a:ext cx="2133600" cy="365125"/>
          </a:xfrm>
        </p:spPr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7</a:t>
            </a:fld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00232" y="6286520"/>
            <a:ext cx="5357850" cy="501650"/>
          </a:xfrm>
        </p:spPr>
        <p:txBody>
          <a:bodyPr/>
          <a:lstStyle/>
          <a:p>
            <a:r>
              <a:rPr lang="it-IT" sz="1400" b="1" dirty="0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428604"/>
            <a:ext cx="3862403" cy="52322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The production schedule</a:t>
            </a:r>
            <a:endParaRPr lang="en-IN" sz="2800" b="1" dirty="0">
              <a:solidFill>
                <a:srgbClr val="800000"/>
              </a:solidFill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642911" y="1524131"/>
            <a:ext cx="8001055" cy="4929205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Engineering Design Review  		: 24 Nov 2011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endParaRPr lang="it-IT" sz="2400" b="1" dirty="0" smtClean="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Productions at sites to start 		: Feb / Mar 2012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endParaRPr lang="it-IT" sz="2400" b="1" dirty="0" smtClean="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Site review by CERN team			: Feb / Mar 2012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endParaRPr lang="it-IT" sz="2400" b="1" i="0" kern="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it-IT" sz="2400" b="1" kern="0" dirty="0" smtClean="0">
                <a:solidFill>
                  <a:srgbClr val="0000FF"/>
                </a:solidFill>
                <a:cs typeface="Times New Roman" pitchFamily="18" charset="0"/>
              </a:rPr>
              <a:t> First ten chambers from each site 	: Apr / May 2012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endParaRPr lang="it-IT" sz="2400" b="1" kern="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it-IT" sz="2400" b="1" kern="0" dirty="0" smtClean="0">
                <a:solidFill>
                  <a:srgbClr val="0000FF"/>
                </a:solidFill>
                <a:cs typeface="Times New Roman" pitchFamily="18" charset="0"/>
              </a:rPr>
              <a:t>Validation and SM assembly 		: July / Aug 2012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endParaRPr lang="it-IT" sz="2400" b="1" kern="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it-IT" sz="2400" b="1" kern="0" dirty="0" smtClean="0">
                <a:solidFill>
                  <a:srgbClr val="0000FF"/>
                </a:solidFill>
                <a:cs typeface="Times New Roman" pitchFamily="18" charset="0"/>
              </a:rPr>
              <a:t>Remaining production at sites		: Nov/ Dec 2012</a:t>
            </a:r>
          </a:p>
        </p:txBody>
      </p:sp>
      <p:graphicFrame>
        <p:nvGraphicFramePr>
          <p:cNvPr id="67586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67586" name="Image" r:id="rId3" imgW="5019414" imgH="49939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00232" y="6356350"/>
            <a:ext cx="5357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 smtClean="0">
              <a:solidFill>
                <a:srgbClr val="003300"/>
              </a:solidFill>
            </a:endParaRP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93E96-9C3B-4F50-989D-85306A2A3968}" type="slidenum">
              <a:rPr lang="en-IN" sz="1400" b="1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38920" name="AutoShape 4" descr="Map Link&amp;nbsp;&amp;nbsp;&amp;nbsp;&amp;nbsp;&amp;nbsp;&amp;nbsp;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455775" y="-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428604"/>
            <a:ext cx="5705986" cy="52322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Prototype assembly of RE4 chambers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4414" y="1142984"/>
            <a:ext cx="6892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(positive results → green signal for mass production)</a:t>
            </a:r>
            <a:endParaRPr lang="en-IN" sz="2400" b="1" dirty="0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2000240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Validation of </a:t>
            </a:r>
            <a:r>
              <a:rPr lang="en-US" sz="2400" b="1" dirty="0" err="1" smtClean="0">
                <a:solidFill>
                  <a:srgbClr val="0000FF"/>
                </a:solidFill>
              </a:rPr>
              <a:t>bakelite</a:t>
            </a:r>
            <a:r>
              <a:rPr lang="en-US" sz="2400" b="1" dirty="0" smtClean="0">
                <a:solidFill>
                  <a:srgbClr val="0000FF"/>
                </a:solidFill>
              </a:rPr>
              <a:t> quality </a:t>
            </a:r>
          </a:p>
          <a:p>
            <a:pPr marL="1371600" lvl="2" indent="-457200">
              <a:buAutoNum type="alphaLcPeriod"/>
            </a:pPr>
            <a:r>
              <a:rPr lang="en-US" sz="2400" b="1" dirty="0" smtClean="0">
                <a:solidFill>
                  <a:srgbClr val="0000FF"/>
                </a:solidFill>
              </a:rPr>
              <a:t>Surface smoothness</a:t>
            </a:r>
          </a:p>
          <a:p>
            <a:pPr marL="1371600" lvl="2" indent="-457200">
              <a:buAutoNum type="alphaLcPeriod"/>
            </a:pPr>
            <a:r>
              <a:rPr lang="en-US" sz="2400" b="1" dirty="0" smtClean="0">
                <a:solidFill>
                  <a:srgbClr val="0000FF"/>
                </a:solidFill>
              </a:rPr>
              <a:t>Bulk resistivity</a:t>
            </a:r>
          </a:p>
          <a:p>
            <a:pPr marL="457200" indent="-457200">
              <a:buAutoNum type="arabicPeriod"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Validation of gas gap fabrication procedures</a:t>
            </a:r>
          </a:p>
          <a:p>
            <a:pPr marL="457200" indent="-457200"/>
            <a:r>
              <a:rPr lang="en-US" sz="2400" b="1" dirty="0" smtClean="0">
                <a:solidFill>
                  <a:srgbClr val="0000FF"/>
                </a:solidFill>
              </a:rPr>
              <a:t>		a.    mechanical and electrical QCs</a:t>
            </a:r>
          </a:p>
          <a:p>
            <a:pPr marL="457200" indent="-457200"/>
            <a:r>
              <a:rPr lang="en-US" sz="2400" b="1" dirty="0" smtClean="0">
                <a:solidFill>
                  <a:srgbClr val="0000FF"/>
                </a:solidFill>
              </a:rPr>
              <a:t>		b.    gluing of gaps</a:t>
            </a:r>
          </a:p>
          <a:p>
            <a:pPr marL="457200" indent="-457200"/>
            <a:r>
              <a:rPr lang="en-US" sz="2400" b="1" dirty="0" smtClean="0">
                <a:solidFill>
                  <a:srgbClr val="0000FF"/>
                </a:solidFill>
              </a:rPr>
              <a:t>		c.    bonding strength of spacers</a:t>
            </a:r>
          </a:p>
          <a:p>
            <a:pPr marL="457200" indent="-457200"/>
            <a:r>
              <a:rPr lang="en-US" sz="2400" b="1" dirty="0" smtClean="0">
                <a:solidFill>
                  <a:srgbClr val="0000FF"/>
                </a:solidFill>
              </a:rPr>
              <a:t>		d.    efficiency in a cosmic </a:t>
            </a:r>
            <a:r>
              <a:rPr lang="en-US" sz="2400" b="1" dirty="0" err="1" smtClean="0">
                <a:solidFill>
                  <a:srgbClr val="0000FF"/>
                </a:solidFill>
              </a:rPr>
              <a:t>hodoscope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71406" y="714356"/>
            <a:ext cx="1643074" cy="78581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IN" sz="2800" b="1" kern="1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Verdana"/>
                <a:ea typeface="Verdana"/>
                <a:cs typeface="Verdana"/>
              </a:rPr>
              <a:t>Oct. '2010</a:t>
            </a:r>
            <a:endParaRPr lang="en-IN" sz="2800" b="1" kern="10" dirty="0">
              <a:ln w="28575">
                <a:solidFill>
                  <a:srgbClr val="800000"/>
                </a:solidFill>
                <a:round/>
                <a:headEnd/>
                <a:tailEnd/>
              </a:ln>
              <a:solidFill>
                <a:srgbClr val="FF9900"/>
              </a:solidFill>
              <a:latin typeface="Verdana"/>
              <a:ea typeface="Verdana"/>
              <a:cs typeface="Verdana"/>
            </a:endParaRPr>
          </a:p>
        </p:txBody>
      </p:sp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46082" name="Image" r:id="rId4" imgW="5019414" imgH="49939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DSC0088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8" name="TextBox 4"/>
            <p:cNvSpPr txBox="1"/>
            <p:nvPr/>
          </p:nvSpPr>
          <p:spPr>
            <a:xfrm>
              <a:off x="142844" y="4572008"/>
              <a:ext cx="1919115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/>
                <a:t>S1 </a:t>
              </a:r>
              <a:r>
                <a:rPr lang="en-US" sz="1400" b="1" dirty="0" smtClean="0">
                  <a:sym typeface="Symbol"/>
                </a:rPr>
                <a:t></a:t>
              </a:r>
              <a:r>
                <a:rPr lang="en-US" sz="1400" b="1" dirty="0" smtClean="0"/>
                <a:t> 3 Hz, </a:t>
              </a:r>
              <a:r>
                <a:rPr lang="en-US" sz="1400" b="1" dirty="0" err="1" smtClean="0"/>
                <a:t>Th</a:t>
              </a:r>
              <a:r>
                <a:rPr lang="en-US" sz="1400" b="1" dirty="0" smtClean="0"/>
                <a:t> ~ -120 mV</a:t>
              </a:r>
              <a:endParaRPr lang="en-IN" sz="1400" b="1" dirty="0"/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142844" y="3286124"/>
              <a:ext cx="1928733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/>
                <a:t>S2 </a:t>
              </a:r>
              <a:r>
                <a:rPr lang="en-US" sz="1400" b="1" dirty="0" smtClean="0">
                  <a:sym typeface="Symbol"/>
                </a:rPr>
                <a:t></a:t>
              </a:r>
              <a:r>
                <a:rPr lang="en-US" sz="1400" b="1" dirty="0" smtClean="0"/>
                <a:t> 5 Hz, </a:t>
              </a:r>
              <a:r>
                <a:rPr lang="en-US" sz="1400" b="1" dirty="0" err="1" smtClean="0"/>
                <a:t>Th</a:t>
              </a:r>
              <a:r>
                <a:rPr lang="en-US" sz="1400" b="1" dirty="0" smtClean="0"/>
                <a:t> </a:t>
              </a:r>
              <a:r>
                <a:rPr lang="en-US" sz="1400" b="1" dirty="0" smtClean="0">
                  <a:sym typeface="Symbol"/>
                </a:rPr>
                <a:t> -180 mV</a:t>
              </a:r>
              <a:endParaRPr lang="en-IN" sz="1400" b="1" dirty="0"/>
            </a:p>
          </p:txBody>
        </p:sp>
      </p:grpSp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2862"/>
            <a:ext cx="37338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000132"/>
            <a:ext cx="4343400" cy="857232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Verdana" pitchFamily="34" charset="0"/>
              </a:rPr>
              <a:t>First prototype for RE4</a:t>
            </a:r>
          </a:p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Verdana" pitchFamily="34" charset="0"/>
              </a:rPr>
              <a:t>ISR Lab., CERN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6858000" y="1447800"/>
            <a:ext cx="1943100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IN" sz="2800" b="1" kern="1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Verdana"/>
                <a:ea typeface="Verdana"/>
                <a:cs typeface="Verdana"/>
              </a:rPr>
              <a:t>Apr 2011</a:t>
            </a:r>
            <a:endParaRPr lang="en-IN" sz="2800" b="1" kern="10" dirty="0">
              <a:ln w="28575">
                <a:solidFill>
                  <a:srgbClr val="800000"/>
                </a:solidFill>
                <a:round/>
                <a:headEnd/>
                <a:tailEnd/>
              </a:ln>
              <a:solidFill>
                <a:srgbClr val="FF99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6" name="Date Placeholder 9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655D6-82B7-4D55-BDF1-EE90FA22F0E2}" type="slidenum">
              <a:rPr lang="en-IN" sz="1400" b="1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IN" sz="1400" b="1" smtClean="0">
              <a:solidFill>
                <a:srgbClr val="003300"/>
              </a:solidFill>
            </a:endParaRPr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11"/>
          </p:nvPr>
        </p:nvSpPr>
        <p:spPr bwMode="auto">
          <a:xfrm>
            <a:off x="1857356" y="6356350"/>
            <a:ext cx="5929354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smtClean="0">
                <a:solidFill>
                  <a:srgbClr val="003300"/>
                </a:solidFill>
              </a:rPr>
              <a:t>RPC 2012, Laboratori Nazionali di Frascati dell'INFN, 5-10 Feb 2012</a:t>
            </a:r>
            <a:endParaRPr lang="en-IN" sz="1400" b="1" dirty="0" smtClean="0">
              <a:solidFill>
                <a:srgbClr val="003300"/>
              </a:solidFill>
            </a:endParaRPr>
          </a:p>
        </p:txBody>
      </p:sp>
      <p:graphicFrame>
        <p:nvGraphicFramePr>
          <p:cNvPr id="41986" name="Object 5"/>
          <p:cNvGraphicFramePr>
            <a:graphicFrameLocks noChangeAspect="1"/>
          </p:cNvGraphicFramePr>
          <p:nvPr/>
        </p:nvGraphicFramePr>
        <p:xfrm>
          <a:off x="71438" y="104775"/>
          <a:ext cx="757237" cy="752475"/>
        </p:xfrm>
        <a:graphic>
          <a:graphicData uri="http://schemas.openxmlformats.org/presentationml/2006/ole">
            <p:oleObj spid="_x0000_s47106" name="Image" r:id="rId5" imgW="5019414" imgH="49939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1328</Words>
  <Application>Microsoft Office PowerPoint</Application>
  <PresentationFormat>On-screen Show (4:3)</PresentationFormat>
  <Paragraphs>310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LMPant</dc:creator>
  <cp:lastModifiedBy>LMPant</cp:lastModifiedBy>
  <cp:revision>66</cp:revision>
  <dcterms:created xsi:type="dcterms:W3CDTF">2011-12-10T12:19:50Z</dcterms:created>
  <dcterms:modified xsi:type="dcterms:W3CDTF">2012-02-06T01:27:05Z</dcterms:modified>
</cp:coreProperties>
</file>