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83"/>
  </p:notesMasterIdLst>
  <p:sldIdLst>
    <p:sldId id="257" r:id="rId3"/>
    <p:sldId id="483" r:id="rId4"/>
    <p:sldId id="484" r:id="rId5"/>
    <p:sldId id="485" r:id="rId6"/>
    <p:sldId id="486" r:id="rId7"/>
    <p:sldId id="487" r:id="rId8"/>
    <p:sldId id="490" r:id="rId9"/>
    <p:sldId id="491" r:id="rId10"/>
    <p:sldId id="492" r:id="rId11"/>
    <p:sldId id="493" r:id="rId12"/>
    <p:sldId id="494" r:id="rId13"/>
    <p:sldId id="543" r:id="rId14"/>
    <p:sldId id="544" r:id="rId15"/>
    <p:sldId id="545" r:id="rId16"/>
    <p:sldId id="504" r:id="rId17"/>
    <p:sldId id="546" r:id="rId18"/>
    <p:sldId id="448" r:id="rId19"/>
    <p:sldId id="505" r:id="rId20"/>
    <p:sldId id="506" r:id="rId21"/>
    <p:sldId id="507" r:id="rId22"/>
    <p:sldId id="508" r:id="rId23"/>
    <p:sldId id="509" r:id="rId24"/>
    <p:sldId id="510" r:id="rId25"/>
    <p:sldId id="511" r:id="rId26"/>
    <p:sldId id="512" r:id="rId27"/>
    <p:sldId id="424" r:id="rId28"/>
    <p:sldId id="427" r:id="rId29"/>
    <p:sldId id="453" r:id="rId30"/>
    <p:sldId id="454" r:id="rId31"/>
    <p:sldId id="513" r:id="rId32"/>
    <p:sldId id="542" r:id="rId33"/>
    <p:sldId id="457" r:id="rId34"/>
    <p:sldId id="514" r:id="rId35"/>
    <p:sldId id="515" r:id="rId36"/>
    <p:sldId id="516" r:id="rId37"/>
    <p:sldId id="517" r:id="rId38"/>
    <p:sldId id="518" r:id="rId39"/>
    <p:sldId id="519" r:id="rId40"/>
    <p:sldId id="520" r:id="rId41"/>
    <p:sldId id="521" r:id="rId42"/>
    <p:sldId id="522" r:id="rId43"/>
    <p:sldId id="523" r:id="rId44"/>
    <p:sldId id="524" r:id="rId45"/>
    <p:sldId id="525" r:id="rId46"/>
    <p:sldId id="526" r:id="rId47"/>
    <p:sldId id="527" r:id="rId48"/>
    <p:sldId id="529" r:id="rId49"/>
    <p:sldId id="528" r:id="rId50"/>
    <p:sldId id="530" r:id="rId51"/>
    <p:sldId id="531" r:id="rId52"/>
    <p:sldId id="532" r:id="rId53"/>
    <p:sldId id="533" r:id="rId54"/>
    <p:sldId id="279" r:id="rId55"/>
    <p:sldId id="275" r:id="rId56"/>
    <p:sldId id="280" r:id="rId57"/>
    <p:sldId id="534" r:id="rId58"/>
    <p:sldId id="535" r:id="rId59"/>
    <p:sldId id="435" r:id="rId60"/>
    <p:sldId id="436" r:id="rId61"/>
    <p:sldId id="536" r:id="rId62"/>
    <p:sldId id="437" r:id="rId63"/>
    <p:sldId id="438" r:id="rId64"/>
    <p:sldId id="439" r:id="rId65"/>
    <p:sldId id="440" r:id="rId66"/>
    <p:sldId id="282" r:id="rId67"/>
    <p:sldId id="418" r:id="rId68"/>
    <p:sldId id="283" r:id="rId69"/>
    <p:sldId id="441" r:id="rId70"/>
    <p:sldId id="442" r:id="rId71"/>
    <p:sldId id="285" r:id="rId72"/>
    <p:sldId id="443" r:id="rId73"/>
    <p:sldId id="444" r:id="rId74"/>
    <p:sldId id="420" r:id="rId75"/>
    <p:sldId id="537" r:id="rId76"/>
    <p:sldId id="538" r:id="rId77"/>
    <p:sldId id="445" r:id="rId78"/>
    <p:sldId id="539" r:id="rId79"/>
    <p:sldId id="540" r:id="rId80"/>
    <p:sldId id="414" r:id="rId81"/>
    <p:sldId id="541" r:id="rId8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86"/>
    <a:srgbClr val="4472C4"/>
    <a:srgbClr val="ED7D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D388E2-29EE-4076-BFD6-844854F51C0F}" v="879" dt="2024-02-07T11:50:29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4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208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I GAUDINO-SSM" userId="13cb1073-0cf6-4994-b3b2-98ddb995ec80" providerId="ADAL" clId="{ECD388E2-29EE-4076-BFD6-844854F51C0F}"/>
    <pc:docChg chg="undo redo custSel addSld delSld modSld sldOrd addMainMaster delMainMaster modMainMaster">
      <pc:chgData name="GIOVANNI GAUDINO-SSM" userId="13cb1073-0cf6-4994-b3b2-98ddb995ec80" providerId="ADAL" clId="{ECD388E2-29EE-4076-BFD6-844854F51C0F}" dt="2024-02-14T13:35:09.885" v="11920" actId="313"/>
      <pc:docMkLst>
        <pc:docMk/>
      </pc:docMkLst>
      <pc:sldChg chg="del">
        <pc:chgData name="GIOVANNI GAUDINO-SSM" userId="13cb1073-0cf6-4994-b3b2-98ddb995ec80" providerId="ADAL" clId="{ECD388E2-29EE-4076-BFD6-844854F51C0F}" dt="2024-01-21T20:42:13.192" v="135" actId="47"/>
        <pc:sldMkLst>
          <pc:docMk/>
          <pc:sldMk cId="1764740088" sldId="256"/>
        </pc:sldMkLst>
      </pc:sldChg>
      <pc:sldChg chg="addSp delSp modSp add mod ord">
        <pc:chgData name="GIOVANNI GAUDINO-SSM" userId="13cb1073-0cf6-4994-b3b2-98ddb995ec80" providerId="ADAL" clId="{ECD388E2-29EE-4076-BFD6-844854F51C0F}" dt="2024-02-14T13:34:13.036" v="11853" actId="14100"/>
        <pc:sldMkLst>
          <pc:docMk/>
          <pc:sldMk cId="2934837084" sldId="257"/>
        </pc:sldMkLst>
        <pc:spChg chg="add del mod">
          <ac:chgData name="GIOVANNI GAUDINO-SSM" userId="13cb1073-0cf6-4994-b3b2-98ddb995ec80" providerId="ADAL" clId="{ECD388E2-29EE-4076-BFD6-844854F51C0F}" dt="2024-01-21T20:40:35.939" v="105" actId="478"/>
          <ac:spMkLst>
            <pc:docMk/>
            <pc:sldMk cId="2934837084" sldId="257"/>
            <ac:spMk id="3" creationId="{6B8D8E26-3120-0FED-A312-EA92FD821062}"/>
          </ac:spMkLst>
        </pc:spChg>
        <pc:spChg chg="mod">
          <ac:chgData name="GIOVANNI GAUDINO-SSM" userId="13cb1073-0cf6-4994-b3b2-98ddb995ec80" providerId="ADAL" clId="{ECD388E2-29EE-4076-BFD6-844854F51C0F}" dt="2024-01-21T23:30:28.732" v="10328" actId="14100"/>
          <ac:spMkLst>
            <pc:docMk/>
            <pc:sldMk cId="2934837084" sldId="257"/>
            <ac:spMk id="4" creationId="{B46D7AE4-796F-4D4A-9809-EB5E64E4A222}"/>
          </ac:spMkLst>
        </pc:spChg>
        <pc:spChg chg="mod">
          <ac:chgData name="GIOVANNI GAUDINO-SSM" userId="13cb1073-0cf6-4994-b3b2-98ddb995ec80" providerId="ADAL" clId="{ECD388E2-29EE-4076-BFD6-844854F51C0F}" dt="2024-02-14T13:34:13.036" v="11853" actId="14100"/>
          <ac:spMkLst>
            <pc:docMk/>
            <pc:sldMk cId="2934837084" sldId="257"/>
            <ac:spMk id="9" creationId="{15542158-1DF3-9648-91E1-B85A74AD3083}"/>
          </ac:spMkLst>
        </pc:spChg>
      </pc:sldChg>
      <pc:sldChg chg="add del">
        <pc:chgData name="GIOVANNI GAUDINO-SSM" userId="13cb1073-0cf6-4994-b3b2-98ddb995ec80" providerId="ADAL" clId="{ECD388E2-29EE-4076-BFD6-844854F51C0F}" dt="2024-01-21T20:41:48.984" v="111" actId="47"/>
        <pc:sldMkLst>
          <pc:docMk/>
          <pc:sldMk cId="3108132639" sldId="25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196391320" sldId="25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435800703" sldId="26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01422712" sldId="26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072524529" sldId="26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080477108" sldId="26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110450232" sldId="26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70210449" sldId="265"/>
        </pc:sldMkLst>
      </pc:sldChg>
      <pc:sldChg chg="modSp add del mod">
        <pc:chgData name="GIOVANNI GAUDINO-SSM" userId="13cb1073-0cf6-4994-b3b2-98ddb995ec80" providerId="ADAL" clId="{ECD388E2-29EE-4076-BFD6-844854F51C0F}" dt="2024-01-21T22:48:17.148" v="6596" actId="47"/>
        <pc:sldMkLst>
          <pc:docMk/>
          <pc:sldMk cId="3705250179" sldId="266"/>
        </pc:sldMkLst>
        <pc:spChg chg="mod">
          <ac:chgData name="GIOVANNI GAUDINO-SSM" userId="13cb1073-0cf6-4994-b3b2-98ddb995ec80" providerId="ADAL" clId="{ECD388E2-29EE-4076-BFD6-844854F51C0F}" dt="2024-01-21T20:39:36.965" v="29" actId="27636"/>
          <ac:spMkLst>
            <pc:docMk/>
            <pc:sldMk cId="3705250179" sldId="266"/>
            <ac:spMk id="3" creationId="{00000000-0000-0000-0000-000000000000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958515738" sldId="26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23308144" sldId="26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40452085" sldId="26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276293813" sldId="26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79899364" sldId="27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762471716" sldId="27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842382813" sldId="27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430856169" sldId="27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07061162" sldId="27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9937605" sldId="275"/>
        </pc:sldMkLst>
      </pc:sldChg>
      <pc:sldChg chg="addSp delSp modSp add mod">
        <pc:chgData name="GIOVANNI GAUDINO-SSM" userId="13cb1073-0cf6-4994-b3b2-98ddb995ec80" providerId="ADAL" clId="{ECD388E2-29EE-4076-BFD6-844854F51C0F}" dt="2024-02-14T13:35:05.026" v="11903" actId="313"/>
        <pc:sldMkLst>
          <pc:docMk/>
          <pc:sldMk cId="2651280653" sldId="275"/>
        </pc:sldMkLst>
        <pc:spChg chg="add del mod">
          <ac:chgData name="GIOVANNI GAUDINO-SSM" userId="13cb1073-0cf6-4994-b3b2-98ddb995ec80" providerId="ADAL" clId="{ECD388E2-29EE-4076-BFD6-844854F51C0F}" dt="2024-01-31T03:15:43.573" v="11448"/>
          <ac:spMkLst>
            <pc:docMk/>
            <pc:sldMk cId="2651280653" sldId="275"/>
            <ac:spMk id="2" creationId="{FF723581-F04B-D2B2-7C03-F3B871190867}"/>
          </ac:spMkLst>
        </pc:spChg>
        <pc:spChg chg="add del mod">
          <ac:chgData name="GIOVANNI GAUDINO-SSM" userId="13cb1073-0cf6-4994-b3b2-98ddb995ec80" providerId="ADAL" clId="{ECD388E2-29EE-4076-BFD6-844854F51C0F}" dt="2024-01-21T22:50:08.001" v="6639" actId="478"/>
          <ac:spMkLst>
            <pc:docMk/>
            <pc:sldMk cId="2651280653" sldId="275"/>
            <ac:spMk id="3" creationId="{70A372D4-1BFF-7D2D-D0FB-1CB3B23BF559}"/>
          </ac:spMkLst>
        </pc:spChg>
        <pc:spChg chg="add mod">
          <ac:chgData name="GIOVANNI GAUDINO-SSM" userId="13cb1073-0cf6-4994-b3b2-98ddb995ec80" providerId="ADAL" clId="{ECD388E2-29EE-4076-BFD6-844854F51C0F}" dt="2024-01-31T03:15:43.574" v="11452"/>
          <ac:spMkLst>
            <pc:docMk/>
            <pc:sldMk cId="2651280653" sldId="275"/>
            <ac:spMk id="3" creationId="{971F67F9-9125-FCCF-AD5E-D1523384BA00}"/>
          </ac:spMkLst>
        </pc:spChg>
        <pc:spChg chg="add mod">
          <ac:chgData name="GIOVANNI GAUDINO-SSM" userId="13cb1073-0cf6-4994-b3b2-98ddb995ec80" providerId="ADAL" clId="{ECD388E2-29EE-4076-BFD6-844854F51C0F}" dt="2024-01-21T22:56:38.012" v="7219" actId="20577"/>
          <ac:spMkLst>
            <pc:docMk/>
            <pc:sldMk cId="2651280653" sldId="275"/>
            <ac:spMk id="4" creationId="{11E6B5D4-9031-DE06-0337-F946E0A91850}"/>
          </ac:spMkLst>
        </pc:spChg>
        <pc:spChg chg="del">
          <ac:chgData name="GIOVANNI GAUDINO-SSM" userId="13cb1073-0cf6-4994-b3b2-98ddb995ec80" providerId="ADAL" clId="{ECD388E2-29EE-4076-BFD6-844854F51C0F}" dt="2024-01-21T23:34:32.021" v="10371" actId="478"/>
          <ac:spMkLst>
            <pc:docMk/>
            <pc:sldMk cId="2651280653" sldId="275"/>
            <ac:spMk id="5" creationId="{00000000-0000-0000-0000-000000000000}"/>
          </ac:spMkLst>
        </pc:spChg>
        <pc:spChg chg="del">
          <ac:chgData name="GIOVANNI GAUDINO-SSM" userId="13cb1073-0cf6-4994-b3b2-98ddb995ec80" providerId="ADAL" clId="{ECD388E2-29EE-4076-BFD6-844854F51C0F}" dt="2024-01-21T22:50:05.951" v="6637" actId="478"/>
          <ac:spMkLst>
            <pc:docMk/>
            <pc:sldMk cId="2651280653" sldId="275"/>
            <ac:spMk id="6" creationId="{A4CE7E81-4794-45E7-89E9-1C2C793C4012}"/>
          </ac:spMkLst>
        </pc:spChg>
        <pc:spChg chg="del">
          <ac:chgData name="GIOVANNI GAUDINO-SSM" userId="13cb1073-0cf6-4994-b3b2-98ddb995ec80" providerId="ADAL" clId="{ECD388E2-29EE-4076-BFD6-844854F51C0F}" dt="2024-01-21T23:34:32.021" v="10371" actId="478"/>
          <ac:spMkLst>
            <pc:docMk/>
            <pc:sldMk cId="2651280653" sldId="275"/>
            <ac:spMk id="7" creationId="{DECA6000-614A-7339-6654-01B84E0DE311}"/>
          </ac:spMkLst>
        </pc:spChg>
        <pc:spChg chg="del">
          <ac:chgData name="GIOVANNI GAUDINO-SSM" userId="13cb1073-0cf6-4994-b3b2-98ddb995ec80" providerId="ADAL" clId="{ECD388E2-29EE-4076-BFD6-844854F51C0F}" dt="2024-01-21T23:34:32.021" v="10371" actId="478"/>
          <ac:spMkLst>
            <pc:docMk/>
            <pc:sldMk cId="2651280653" sldId="275"/>
            <ac:spMk id="8" creationId="{F5DC664E-56B6-27C1-7D05-8A6997B3CDBC}"/>
          </ac:spMkLst>
        </pc:spChg>
        <pc:spChg chg="add mod">
          <ac:chgData name="GIOVANNI GAUDINO-SSM" userId="13cb1073-0cf6-4994-b3b2-98ddb995ec80" providerId="ADAL" clId="{ECD388E2-29EE-4076-BFD6-844854F51C0F}" dt="2024-01-21T23:34:32.303" v="10372"/>
          <ac:spMkLst>
            <pc:docMk/>
            <pc:sldMk cId="2651280653" sldId="275"/>
            <ac:spMk id="9" creationId="{362FC6D0-906D-B6FF-EBE2-B4C4E420F0FF}"/>
          </ac:spMkLst>
        </pc:spChg>
        <pc:spChg chg="add mod">
          <ac:chgData name="GIOVANNI GAUDINO-SSM" userId="13cb1073-0cf6-4994-b3b2-98ddb995ec80" providerId="ADAL" clId="{ECD388E2-29EE-4076-BFD6-844854F51C0F}" dt="2024-01-21T23:34:32.303" v="10372"/>
          <ac:spMkLst>
            <pc:docMk/>
            <pc:sldMk cId="2651280653" sldId="275"/>
            <ac:spMk id="10" creationId="{0CB934E4-0D5F-D446-51D0-E5A88773BBD8}"/>
          </ac:spMkLst>
        </pc:spChg>
        <pc:spChg chg="add mod">
          <ac:chgData name="GIOVANNI GAUDINO-SSM" userId="13cb1073-0cf6-4994-b3b2-98ddb995ec80" providerId="ADAL" clId="{ECD388E2-29EE-4076-BFD6-844854F51C0F}" dt="2024-02-14T13:35:05.026" v="11903" actId="313"/>
          <ac:spMkLst>
            <pc:docMk/>
            <pc:sldMk cId="2651280653" sldId="275"/>
            <ac:spMk id="11" creationId="{F1BF643E-CC22-044C-ED45-F2BC22A5D2DD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28982043" sldId="27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84934883" sldId="27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171756027" sldId="278"/>
        </pc:sldMkLst>
      </pc:sldChg>
      <pc:sldChg chg="addSp delSp modSp add mod">
        <pc:chgData name="GIOVANNI GAUDINO-SSM" userId="13cb1073-0cf6-4994-b3b2-98ddb995ec80" providerId="ADAL" clId="{ECD388E2-29EE-4076-BFD6-844854F51C0F}" dt="2024-01-31T03:15:43.573" v="11447"/>
        <pc:sldMkLst>
          <pc:docMk/>
          <pc:sldMk cId="590451661" sldId="279"/>
        </pc:sldMkLst>
        <pc:spChg chg="del">
          <ac:chgData name="GIOVANNI GAUDINO-SSM" userId="13cb1073-0cf6-4994-b3b2-98ddb995ec80" providerId="ADAL" clId="{ECD388E2-29EE-4076-BFD6-844854F51C0F}" dt="2024-01-21T23:34:36.097" v="10373" actId="478"/>
          <ac:spMkLst>
            <pc:docMk/>
            <pc:sldMk cId="590451661" sldId="279"/>
            <ac:spMk id="2" creationId="{AFCAE29A-7ED2-D08C-21B7-4E99E47D7E2C}"/>
          </ac:spMkLst>
        </pc:spChg>
        <pc:spChg chg="add del mod">
          <ac:chgData name="GIOVANNI GAUDINO-SSM" userId="13cb1073-0cf6-4994-b3b2-98ddb995ec80" providerId="ADAL" clId="{ECD388E2-29EE-4076-BFD6-844854F51C0F}" dt="2024-01-31T03:15:43.572" v="11443"/>
          <ac:spMkLst>
            <pc:docMk/>
            <pc:sldMk cId="590451661" sldId="279"/>
            <ac:spMk id="2" creationId="{B3108AE2-8EA1-2E39-771D-52054521918E}"/>
          </ac:spMkLst>
        </pc:spChg>
        <pc:spChg chg="del">
          <ac:chgData name="GIOVANNI GAUDINO-SSM" userId="13cb1073-0cf6-4994-b3b2-98ddb995ec80" providerId="ADAL" clId="{ECD388E2-29EE-4076-BFD6-844854F51C0F}" dt="2024-01-21T23:34:36.097" v="10373" actId="478"/>
          <ac:spMkLst>
            <pc:docMk/>
            <pc:sldMk cId="590451661" sldId="279"/>
            <ac:spMk id="3" creationId="{79EF0E9F-10D1-A714-BF33-3AAA0D9A57B7}"/>
          </ac:spMkLst>
        </pc:spChg>
        <pc:spChg chg="add mod">
          <ac:chgData name="GIOVANNI GAUDINO-SSM" userId="13cb1073-0cf6-4994-b3b2-98ddb995ec80" providerId="ADAL" clId="{ECD388E2-29EE-4076-BFD6-844854F51C0F}" dt="2024-01-31T03:15:43.573" v="11447"/>
          <ac:spMkLst>
            <pc:docMk/>
            <pc:sldMk cId="590451661" sldId="279"/>
            <ac:spMk id="3" creationId="{E24FBBA3-7114-EC19-A661-F8ABEAF0FCB8}"/>
          </ac:spMkLst>
        </pc:spChg>
        <pc:spChg chg="del">
          <ac:chgData name="GIOVANNI GAUDINO-SSM" userId="13cb1073-0cf6-4994-b3b2-98ddb995ec80" providerId="ADAL" clId="{ECD388E2-29EE-4076-BFD6-844854F51C0F}" dt="2024-01-21T23:34:36.097" v="10373" actId="478"/>
          <ac:spMkLst>
            <pc:docMk/>
            <pc:sldMk cId="590451661" sldId="279"/>
            <ac:spMk id="6" creationId="{1995E916-7834-48A7-A3AF-FA738EC50EBF}"/>
          </ac:spMkLst>
        </pc:spChg>
        <pc:spChg chg="mod">
          <ac:chgData name="GIOVANNI GAUDINO-SSM" userId="13cb1073-0cf6-4994-b3b2-98ddb995ec80" providerId="ADAL" clId="{ECD388E2-29EE-4076-BFD6-844854F51C0F}" dt="2024-01-21T22:56:42.654" v="7223" actId="20577"/>
          <ac:spMkLst>
            <pc:docMk/>
            <pc:sldMk cId="590451661" sldId="279"/>
            <ac:spMk id="32" creationId="{BFB6A5ED-EBD5-0140-9461-7953D168B9DD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326484850" sldId="27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722296338" sldId="280"/>
        </pc:sldMkLst>
      </pc:sldChg>
      <pc:sldChg chg="addSp delSp modSp add mod">
        <pc:chgData name="GIOVANNI GAUDINO-SSM" userId="13cb1073-0cf6-4994-b3b2-98ddb995ec80" providerId="ADAL" clId="{ECD388E2-29EE-4076-BFD6-844854F51C0F}" dt="2024-02-14T13:35:05.216" v="11904" actId="313"/>
        <pc:sldMkLst>
          <pc:docMk/>
          <pc:sldMk cId="2760807979" sldId="280"/>
        </pc:sldMkLst>
        <pc:spChg chg="add del mod">
          <ac:chgData name="GIOVANNI GAUDINO-SSM" userId="13cb1073-0cf6-4994-b3b2-98ddb995ec80" providerId="ADAL" clId="{ECD388E2-29EE-4076-BFD6-844854F51C0F}" dt="2024-01-31T03:15:43.574" v="11453"/>
          <ac:spMkLst>
            <pc:docMk/>
            <pc:sldMk cId="2760807979" sldId="280"/>
            <ac:spMk id="2" creationId="{6FCB2EB8-CC33-DB48-6179-B341504B0A76}"/>
          </ac:spMkLst>
        </pc:spChg>
        <pc:spChg chg="del">
          <ac:chgData name="GIOVANNI GAUDINO-SSM" userId="13cb1073-0cf6-4994-b3b2-98ddb995ec80" providerId="ADAL" clId="{ECD388E2-29EE-4076-BFD6-844854F51C0F}" dt="2024-01-21T22:50:30.127" v="6645" actId="478"/>
          <ac:spMkLst>
            <pc:docMk/>
            <pc:sldMk cId="2760807979" sldId="280"/>
            <ac:spMk id="2" creationId="{C1B4F154-A557-415F-ACA8-5959057C385F}"/>
          </ac:spMkLst>
        </pc:spChg>
        <pc:spChg chg="mod">
          <ac:chgData name="GIOVANNI GAUDINO-SSM" userId="13cb1073-0cf6-4994-b3b2-98ddb995ec80" providerId="ADAL" clId="{ECD388E2-29EE-4076-BFD6-844854F51C0F}" dt="2024-01-22T13:35:57.851" v="10536" actId="20577"/>
          <ac:spMkLst>
            <pc:docMk/>
            <pc:sldMk cId="2760807979" sldId="280"/>
            <ac:spMk id="3" creationId="{FEF3BF47-F534-420D-B416-80862C920E20}"/>
          </ac:spMkLst>
        </pc:spChg>
        <pc:spChg chg="add mod">
          <ac:chgData name="GIOVANNI GAUDINO-SSM" userId="13cb1073-0cf6-4994-b3b2-98ddb995ec80" providerId="ADAL" clId="{ECD388E2-29EE-4076-BFD6-844854F51C0F}" dt="2024-01-31T03:15:43.575" v="11457"/>
          <ac:spMkLst>
            <pc:docMk/>
            <pc:sldMk cId="2760807979" sldId="280"/>
            <ac:spMk id="4" creationId="{399FC6B9-EF7E-F8CA-7CDF-A437CE9B8BF5}"/>
          </ac:spMkLst>
        </pc:spChg>
        <pc:spChg chg="add del mod">
          <ac:chgData name="GIOVANNI GAUDINO-SSM" userId="13cb1073-0cf6-4994-b3b2-98ddb995ec80" providerId="ADAL" clId="{ECD388E2-29EE-4076-BFD6-844854F51C0F}" dt="2024-01-21T22:50:40.482" v="6655" actId="478"/>
          <ac:spMkLst>
            <pc:docMk/>
            <pc:sldMk cId="2760807979" sldId="280"/>
            <ac:spMk id="5" creationId="{0B36D3F7-4C91-8CE4-147B-3325F143578C}"/>
          </ac:spMkLst>
        </pc:spChg>
        <pc:spChg chg="del">
          <ac:chgData name="GIOVANNI GAUDINO-SSM" userId="13cb1073-0cf6-4994-b3b2-98ddb995ec80" providerId="ADAL" clId="{ECD388E2-29EE-4076-BFD6-844854F51C0F}" dt="2024-01-21T23:34:27.517" v="10369" actId="478"/>
          <ac:spMkLst>
            <pc:docMk/>
            <pc:sldMk cId="2760807979" sldId="280"/>
            <ac:spMk id="6" creationId="{7AF90AAD-1C36-4B83-A579-CFEF0E766FD8}"/>
          </ac:spMkLst>
        </pc:spChg>
        <pc:spChg chg="add mod">
          <ac:chgData name="GIOVANNI GAUDINO-SSM" userId="13cb1073-0cf6-4994-b3b2-98ddb995ec80" providerId="ADAL" clId="{ECD388E2-29EE-4076-BFD6-844854F51C0F}" dt="2024-01-21T22:56:32.098" v="7215" actId="20577"/>
          <ac:spMkLst>
            <pc:docMk/>
            <pc:sldMk cId="2760807979" sldId="280"/>
            <ac:spMk id="8" creationId="{DBB367F5-4132-B25C-1306-4B2780175034}"/>
          </ac:spMkLst>
        </pc:spChg>
        <pc:spChg chg="del">
          <ac:chgData name="GIOVANNI GAUDINO-SSM" userId="13cb1073-0cf6-4994-b3b2-98ddb995ec80" providerId="ADAL" clId="{ECD388E2-29EE-4076-BFD6-844854F51C0F}" dt="2024-01-21T23:34:27.517" v="10369" actId="478"/>
          <ac:spMkLst>
            <pc:docMk/>
            <pc:sldMk cId="2760807979" sldId="280"/>
            <ac:spMk id="9" creationId="{BD4CB790-7873-51EB-82C6-A9F880B70989}"/>
          </ac:spMkLst>
        </pc:spChg>
        <pc:spChg chg="del">
          <ac:chgData name="GIOVANNI GAUDINO-SSM" userId="13cb1073-0cf6-4994-b3b2-98ddb995ec80" providerId="ADAL" clId="{ECD388E2-29EE-4076-BFD6-844854F51C0F}" dt="2024-01-21T23:34:27.517" v="10369" actId="478"/>
          <ac:spMkLst>
            <pc:docMk/>
            <pc:sldMk cId="2760807979" sldId="280"/>
            <ac:spMk id="10" creationId="{069A2B79-374B-41BC-A412-8D70FCAB5064}"/>
          </ac:spMkLst>
        </pc:spChg>
        <pc:spChg chg="add mod">
          <ac:chgData name="GIOVANNI GAUDINO-SSM" userId="13cb1073-0cf6-4994-b3b2-98ddb995ec80" providerId="ADAL" clId="{ECD388E2-29EE-4076-BFD6-844854F51C0F}" dt="2024-01-21T23:34:27.771" v="10370"/>
          <ac:spMkLst>
            <pc:docMk/>
            <pc:sldMk cId="2760807979" sldId="280"/>
            <ac:spMk id="11" creationId="{9F54A485-1B05-869B-789E-124A1C697A20}"/>
          </ac:spMkLst>
        </pc:spChg>
        <pc:spChg chg="add mod">
          <ac:chgData name="GIOVANNI GAUDINO-SSM" userId="13cb1073-0cf6-4994-b3b2-98ddb995ec80" providerId="ADAL" clId="{ECD388E2-29EE-4076-BFD6-844854F51C0F}" dt="2024-01-21T23:34:27.771" v="10370"/>
          <ac:spMkLst>
            <pc:docMk/>
            <pc:sldMk cId="2760807979" sldId="280"/>
            <ac:spMk id="12" creationId="{CDDCF075-CDBA-8309-5E21-2609EF2DE73C}"/>
          </ac:spMkLst>
        </pc:spChg>
        <pc:spChg chg="add mod">
          <ac:chgData name="GIOVANNI GAUDINO-SSM" userId="13cb1073-0cf6-4994-b3b2-98ddb995ec80" providerId="ADAL" clId="{ECD388E2-29EE-4076-BFD6-844854F51C0F}" dt="2024-02-14T13:35:05.216" v="11904" actId="313"/>
          <ac:spMkLst>
            <pc:docMk/>
            <pc:sldMk cId="2760807979" sldId="280"/>
            <ac:spMk id="13" creationId="{70FF637F-D5FF-29E0-B980-A20DA32D3CBC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071496844" sldId="281"/>
        </pc:sldMkLst>
      </pc:sldChg>
      <pc:sldChg chg="addSp delSp modSp add mod">
        <pc:chgData name="GIOVANNI GAUDINO-SSM" userId="13cb1073-0cf6-4994-b3b2-98ddb995ec80" providerId="ADAL" clId="{ECD388E2-29EE-4076-BFD6-844854F51C0F}" dt="2024-02-14T13:35:06.793" v="11912" actId="313"/>
        <pc:sldMkLst>
          <pc:docMk/>
          <pc:sldMk cId="2321925865" sldId="282"/>
        </pc:sldMkLst>
        <pc:spChg chg="del">
          <ac:chgData name="GIOVANNI GAUDINO-SSM" userId="13cb1073-0cf6-4994-b3b2-98ddb995ec80" providerId="ADAL" clId="{ECD388E2-29EE-4076-BFD6-844854F51C0F}" dt="2024-01-21T23:33:53.805" v="10351" actId="478"/>
          <ac:spMkLst>
            <pc:docMk/>
            <pc:sldMk cId="2321925865" sldId="282"/>
            <ac:spMk id="2" creationId="{0855A87C-7CAF-4059-9F6E-FC469EE0CB56}"/>
          </ac:spMkLst>
        </pc:spChg>
        <pc:spChg chg="add del mod">
          <ac:chgData name="GIOVANNI GAUDINO-SSM" userId="13cb1073-0cf6-4994-b3b2-98ddb995ec80" providerId="ADAL" clId="{ECD388E2-29EE-4076-BFD6-844854F51C0F}" dt="2024-01-31T03:15:43.585" v="11503"/>
          <ac:spMkLst>
            <pc:docMk/>
            <pc:sldMk cId="2321925865" sldId="282"/>
            <ac:spMk id="2" creationId="{3D5FA068-38FF-8D5C-E7FB-3CE37625AEC9}"/>
          </ac:spMkLst>
        </pc:spChg>
        <pc:spChg chg="del">
          <ac:chgData name="GIOVANNI GAUDINO-SSM" userId="13cb1073-0cf6-4994-b3b2-98ddb995ec80" providerId="ADAL" clId="{ECD388E2-29EE-4076-BFD6-844854F51C0F}" dt="2024-01-21T23:33:53.805" v="10351" actId="478"/>
          <ac:spMkLst>
            <pc:docMk/>
            <pc:sldMk cId="2321925865" sldId="282"/>
            <ac:spMk id="3" creationId="{4F205A26-1F33-4285-59F3-9F638DE8F4C9}"/>
          </ac:spMkLst>
        </pc:spChg>
        <pc:spChg chg="add mod">
          <ac:chgData name="GIOVANNI GAUDINO-SSM" userId="13cb1073-0cf6-4994-b3b2-98ddb995ec80" providerId="ADAL" clId="{ECD388E2-29EE-4076-BFD6-844854F51C0F}" dt="2024-01-31T03:15:43.586" v="11507"/>
          <ac:spMkLst>
            <pc:docMk/>
            <pc:sldMk cId="2321925865" sldId="282"/>
            <ac:spMk id="3" creationId="{E52ED28A-0AB1-CDC9-50F9-6FDB4C9CA6B1}"/>
          </ac:spMkLst>
        </pc:spChg>
        <pc:spChg chg="add mod">
          <ac:chgData name="GIOVANNI GAUDINO-SSM" userId="13cb1073-0cf6-4994-b3b2-98ddb995ec80" providerId="ADAL" clId="{ECD388E2-29EE-4076-BFD6-844854F51C0F}" dt="2024-01-21T23:33:54.027" v="10352"/>
          <ac:spMkLst>
            <pc:docMk/>
            <pc:sldMk cId="2321925865" sldId="282"/>
            <ac:spMk id="4" creationId="{E4B877E3-C57F-7114-D1EB-2296404AB58B}"/>
          </ac:spMkLst>
        </pc:spChg>
        <pc:spChg chg="del">
          <ac:chgData name="GIOVANNI GAUDINO-SSM" userId="13cb1073-0cf6-4994-b3b2-98ddb995ec80" providerId="ADAL" clId="{ECD388E2-29EE-4076-BFD6-844854F51C0F}" dt="2024-01-21T23:33:53.805" v="10351" actId="478"/>
          <ac:spMkLst>
            <pc:docMk/>
            <pc:sldMk cId="2321925865" sldId="282"/>
            <ac:spMk id="5" creationId="{00000000-0000-0000-0000-000000000000}"/>
          </ac:spMkLst>
        </pc:spChg>
        <pc:spChg chg="mod">
          <ac:chgData name="GIOVANNI GAUDINO-SSM" userId="13cb1073-0cf6-4994-b3b2-98ddb995ec80" providerId="ADAL" clId="{ECD388E2-29EE-4076-BFD6-844854F51C0F}" dt="2024-01-21T23:03:13.316" v="7752"/>
          <ac:spMkLst>
            <pc:docMk/>
            <pc:sldMk cId="2321925865" sldId="282"/>
            <ac:spMk id="6" creationId="{A4CE7E81-4794-45E7-89E9-1C2C793C4012}"/>
          </ac:spMkLst>
        </pc:spChg>
        <pc:spChg chg="add mod">
          <ac:chgData name="GIOVANNI GAUDINO-SSM" userId="13cb1073-0cf6-4994-b3b2-98ddb995ec80" providerId="ADAL" clId="{ECD388E2-29EE-4076-BFD6-844854F51C0F}" dt="2024-01-21T23:33:54.027" v="10352"/>
          <ac:spMkLst>
            <pc:docMk/>
            <pc:sldMk cId="2321925865" sldId="282"/>
            <ac:spMk id="7" creationId="{3016DFD7-85E0-98D9-773E-0A3411A7C867}"/>
          </ac:spMkLst>
        </pc:spChg>
        <pc:spChg chg="add mod">
          <ac:chgData name="GIOVANNI GAUDINO-SSM" userId="13cb1073-0cf6-4994-b3b2-98ddb995ec80" providerId="ADAL" clId="{ECD388E2-29EE-4076-BFD6-844854F51C0F}" dt="2024-02-14T13:35:06.793" v="11912" actId="313"/>
          <ac:spMkLst>
            <pc:docMk/>
            <pc:sldMk cId="2321925865" sldId="282"/>
            <ac:spMk id="9" creationId="{56EF16FC-14FB-8C31-3517-1DF2245584C4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246865371" sldId="28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755210730" sldId="283"/>
        </pc:sldMkLst>
      </pc:sldChg>
      <pc:sldChg chg="addSp delSp modSp add mod">
        <pc:chgData name="GIOVANNI GAUDINO-SSM" userId="13cb1073-0cf6-4994-b3b2-98ddb995ec80" providerId="ADAL" clId="{ECD388E2-29EE-4076-BFD6-844854F51C0F}" dt="2024-02-14T13:35:07.166" v="11914" actId="313"/>
        <pc:sldMkLst>
          <pc:docMk/>
          <pc:sldMk cId="3098871278" sldId="283"/>
        </pc:sldMkLst>
        <pc:spChg chg="mod">
          <ac:chgData name="GIOVANNI GAUDINO-SSM" userId="13cb1073-0cf6-4994-b3b2-98ddb995ec80" providerId="ADAL" clId="{ECD388E2-29EE-4076-BFD6-844854F51C0F}" dt="2024-01-21T23:06:05.938" v="8028" actId="403"/>
          <ac:spMkLst>
            <pc:docMk/>
            <pc:sldMk cId="3098871278" sldId="283"/>
            <ac:spMk id="2" creationId="{B4F8CF6E-6C96-4835-A113-221EC0535C31}"/>
          </ac:spMkLst>
        </pc:spChg>
        <pc:spChg chg="mod">
          <ac:chgData name="GIOVANNI GAUDINO-SSM" userId="13cb1073-0cf6-4994-b3b2-98ddb995ec80" providerId="ADAL" clId="{ECD388E2-29EE-4076-BFD6-844854F51C0F}" dt="2024-01-21T23:07:53.751" v="8390" actId="27636"/>
          <ac:spMkLst>
            <pc:docMk/>
            <pc:sldMk cId="3098871278" sldId="283"/>
            <ac:spMk id="3" creationId="{48EF0BF3-0422-403A-B893-E61D0E8448F9}"/>
          </ac:spMkLst>
        </pc:spChg>
        <pc:spChg chg="add del mod">
          <ac:chgData name="GIOVANNI GAUDINO-SSM" userId="13cb1073-0cf6-4994-b3b2-98ddb995ec80" providerId="ADAL" clId="{ECD388E2-29EE-4076-BFD6-844854F51C0F}" dt="2024-01-31T03:15:43.587" v="11513"/>
          <ac:spMkLst>
            <pc:docMk/>
            <pc:sldMk cId="3098871278" sldId="283"/>
            <ac:spMk id="4" creationId="{30790E9E-C178-5C9C-0CB7-8AD4341BADD5}"/>
          </ac:spMkLst>
        </pc:spChg>
        <pc:spChg chg="del">
          <ac:chgData name="GIOVANNI GAUDINO-SSM" userId="13cb1073-0cf6-4994-b3b2-98ddb995ec80" providerId="ADAL" clId="{ECD388E2-29EE-4076-BFD6-844854F51C0F}" dt="2024-01-21T23:33:44.009" v="10347" actId="478"/>
          <ac:spMkLst>
            <pc:docMk/>
            <pc:sldMk cId="3098871278" sldId="283"/>
            <ac:spMk id="4" creationId="{49DD5C6A-C684-DDF9-782F-1F12729EED03}"/>
          </ac:spMkLst>
        </pc:spChg>
        <pc:spChg chg="del">
          <ac:chgData name="GIOVANNI GAUDINO-SSM" userId="13cb1073-0cf6-4994-b3b2-98ddb995ec80" providerId="ADAL" clId="{ECD388E2-29EE-4076-BFD6-844854F51C0F}" dt="2024-01-21T23:33:44.009" v="10347" actId="478"/>
          <ac:spMkLst>
            <pc:docMk/>
            <pc:sldMk cId="3098871278" sldId="283"/>
            <ac:spMk id="5" creationId="{147E5318-6EEA-0BF4-AEF8-7B829E41F396}"/>
          </ac:spMkLst>
        </pc:spChg>
        <pc:spChg chg="add mod">
          <ac:chgData name="GIOVANNI GAUDINO-SSM" userId="13cb1073-0cf6-4994-b3b2-98ddb995ec80" providerId="ADAL" clId="{ECD388E2-29EE-4076-BFD6-844854F51C0F}" dt="2024-01-31T03:15:43.588" v="11517"/>
          <ac:spMkLst>
            <pc:docMk/>
            <pc:sldMk cId="3098871278" sldId="283"/>
            <ac:spMk id="5" creationId="{A5C89771-D274-F4CD-12C8-FEF205F0B2AE}"/>
          </ac:spMkLst>
        </pc:spChg>
        <pc:spChg chg="del">
          <ac:chgData name="GIOVANNI GAUDINO-SSM" userId="13cb1073-0cf6-4994-b3b2-98ddb995ec80" providerId="ADAL" clId="{ECD388E2-29EE-4076-BFD6-844854F51C0F}" dt="2024-01-21T23:33:44.009" v="10347" actId="478"/>
          <ac:spMkLst>
            <pc:docMk/>
            <pc:sldMk cId="3098871278" sldId="283"/>
            <ac:spMk id="6" creationId="{BB585441-1480-431A-984F-5FAD348AED60}"/>
          </ac:spMkLst>
        </pc:spChg>
        <pc:spChg chg="add mod">
          <ac:chgData name="GIOVANNI GAUDINO-SSM" userId="13cb1073-0cf6-4994-b3b2-98ddb995ec80" providerId="ADAL" clId="{ECD388E2-29EE-4076-BFD6-844854F51C0F}" dt="2024-01-21T23:33:44.277" v="10348"/>
          <ac:spMkLst>
            <pc:docMk/>
            <pc:sldMk cId="3098871278" sldId="283"/>
            <ac:spMk id="8" creationId="{A5C9F3CD-7BE5-3533-DB37-4012E6B9FF2D}"/>
          </ac:spMkLst>
        </pc:spChg>
        <pc:spChg chg="add mod">
          <ac:chgData name="GIOVANNI GAUDINO-SSM" userId="13cb1073-0cf6-4994-b3b2-98ddb995ec80" providerId="ADAL" clId="{ECD388E2-29EE-4076-BFD6-844854F51C0F}" dt="2024-01-21T23:33:44.277" v="10348"/>
          <ac:spMkLst>
            <pc:docMk/>
            <pc:sldMk cId="3098871278" sldId="283"/>
            <ac:spMk id="9" creationId="{5C0D5103-2450-1D38-E95B-AC9B76BD891B}"/>
          </ac:spMkLst>
        </pc:spChg>
        <pc:spChg chg="add mod">
          <ac:chgData name="GIOVANNI GAUDINO-SSM" userId="13cb1073-0cf6-4994-b3b2-98ddb995ec80" providerId="ADAL" clId="{ECD388E2-29EE-4076-BFD6-844854F51C0F}" dt="2024-02-14T13:35:07.166" v="11914" actId="313"/>
          <ac:spMkLst>
            <pc:docMk/>
            <pc:sldMk cId="3098871278" sldId="283"/>
            <ac:spMk id="10" creationId="{A6B43B90-BBDC-A5EE-AF7A-838CD68F13BE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561957717" sldId="284"/>
        </pc:sldMkLst>
      </pc:sldChg>
      <pc:sldChg chg="addSp delSp modSp add mod">
        <pc:chgData name="GIOVANNI GAUDINO-SSM" userId="13cb1073-0cf6-4994-b3b2-98ddb995ec80" providerId="ADAL" clId="{ECD388E2-29EE-4076-BFD6-844854F51C0F}" dt="2024-02-14T13:35:07.417" v="11915" actId="313"/>
        <pc:sldMkLst>
          <pc:docMk/>
          <pc:sldMk cId="1486541416" sldId="285"/>
        </pc:sldMkLst>
        <pc:spChg chg="mod">
          <ac:chgData name="GIOVANNI GAUDINO-SSM" userId="13cb1073-0cf6-4994-b3b2-98ddb995ec80" providerId="ADAL" clId="{ECD388E2-29EE-4076-BFD6-844854F51C0F}" dt="2024-01-21T23:11:01.629" v="8606" actId="1076"/>
          <ac:spMkLst>
            <pc:docMk/>
            <pc:sldMk cId="1486541416" sldId="285"/>
            <ac:spMk id="2" creationId="{E1E8F25D-8156-46CB-A68C-5FB69732877A}"/>
          </ac:spMkLst>
        </pc:spChg>
        <pc:spChg chg="mod">
          <ac:chgData name="GIOVANNI GAUDINO-SSM" userId="13cb1073-0cf6-4994-b3b2-98ddb995ec80" providerId="ADAL" clId="{ECD388E2-29EE-4076-BFD6-844854F51C0F}" dt="2024-01-22T13:39:37.363" v="10546" actId="20577"/>
          <ac:spMkLst>
            <pc:docMk/>
            <pc:sldMk cId="1486541416" sldId="285"/>
            <ac:spMk id="3" creationId="{EAEE04C2-026D-474D-8121-78D73F238AF7}"/>
          </ac:spMkLst>
        </pc:spChg>
        <pc:spChg chg="del">
          <ac:chgData name="GIOVANNI GAUDINO-SSM" userId="13cb1073-0cf6-4994-b3b2-98ddb995ec80" providerId="ADAL" clId="{ECD388E2-29EE-4076-BFD6-844854F51C0F}" dt="2024-01-21T23:33:33.253" v="10343" actId="478"/>
          <ac:spMkLst>
            <pc:docMk/>
            <pc:sldMk cId="1486541416" sldId="285"/>
            <ac:spMk id="4" creationId="{A7E4C997-2F81-4D07-B5F1-7FB3C53775F6}"/>
          </ac:spMkLst>
        </pc:spChg>
        <pc:spChg chg="add del mod">
          <ac:chgData name="GIOVANNI GAUDINO-SSM" userId="13cb1073-0cf6-4994-b3b2-98ddb995ec80" providerId="ADAL" clId="{ECD388E2-29EE-4076-BFD6-844854F51C0F}" dt="2024-01-31T03:15:43.591" v="11528"/>
          <ac:spMkLst>
            <pc:docMk/>
            <pc:sldMk cId="1486541416" sldId="285"/>
            <ac:spMk id="4" creationId="{E2E2852F-6B8B-2BED-AD6A-0A9C05B0F560}"/>
          </ac:spMkLst>
        </pc:spChg>
        <pc:spChg chg="add mod">
          <ac:chgData name="GIOVANNI GAUDINO-SSM" userId="13cb1073-0cf6-4994-b3b2-98ddb995ec80" providerId="ADAL" clId="{ECD388E2-29EE-4076-BFD6-844854F51C0F}" dt="2024-01-31T03:15:43.592" v="11532"/>
          <ac:spMkLst>
            <pc:docMk/>
            <pc:sldMk cId="1486541416" sldId="285"/>
            <ac:spMk id="5" creationId="{0B891B9A-BEA4-EC46-2D61-F0C8B8C75B7D}"/>
          </ac:spMkLst>
        </pc:spChg>
        <pc:spChg chg="del">
          <ac:chgData name="GIOVANNI GAUDINO-SSM" userId="13cb1073-0cf6-4994-b3b2-98ddb995ec80" providerId="ADAL" clId="{ECD388E2-29EE-4076-BFD6-844854F51C0F}" dt="2024-01-21T23:33:33.253" v="10343" actId="478"/>
          <ac:spMkLst>
            <pc:docMk/>
            <pc:sldMk cId="1486541416" sldId="285"/>
            <ac:spMk id="5" creationId="{6B27181E-1FA7-F8F0-D37A-581E67F78F8D}"/>
          </ac:spMkLst>
        </pc:spChg>
        <pc:spChg chg="del">
          <ac:chgData name="GIOVANNI GAUDINO-SSM" userId="13cb1073-0cf6-4994-b3b2-98ddb995ec80" providerId="ADAL" clId="{ECD388E2-29EE-4076-BFD6-844854F51C0F}" dt="2024-01-21T23:33:33.253" v="10343" actId="478"/>
          <ac:spMkLst>
            <pc:docMk/>
            <pc:sldMk cId="1486541416" sldId="285"/>
            <ac:spMk id="6" creationId="{290B2ABE-4D54-4464-B69D-23E2026B5BA1}"/>
          </ac:spMkLst>
        </pc:spChg>
        <pc:spChg chg="add mod">
          <ac:chgData name="GIOVANNI GAUDINO-SSM" userId="13cb1073-0cf6-4994-b3b2-98ddb995ec80" providerId="ADAL" clId="{ECD388E2-29EE-4076-BFD6-844854F51C0F}" dt="2024-01-21T23:33:33.554" v="10344"/>
          <ac:spMkLst>
            <pc:docMk/>
            <pc:sldMk cId="1486541416" sldId="285"/>
            <ac:spMk id="8" creationId="{C7C615A1-0A6A-42E2-4782-3E37806B01E1}"/>
          </ac:spMkLst>
        </pc:spChg>
        <pc:spChg chg="add mod">
          <ac:chgData name="GIOVANNI GAUDINO-SSM" userId="13cb1073-0cf6-4994-b3b2-98ddb995ec80" providerId="ADAL" clId="{ECD388E2-29EE-4076-BFD6-844854F51C0F}" dt="2024-01-21T23:33:33.554" v="10344"/>
          <ac:spMkLst>
            <pc:docMk/>
            <pc:sldMk cId="1486541416" sldId="285"/>
            <ac:spMk id="9" creationId="{0716FDCC-EE30-E7B5-C100-1EEF787A640F}"/>
          </ac:spMkLst>
        </pc:spChg>
        <pc:spChg chg="add mod">
          <ac:chgData name="GIOVANNI GAUDINO-SSM" userId="13cb1073-0cf6-4994-b3b2-98ddb995ec80" providerId="ADAL" clId="{ECD388E2-29EE-4076-BFD6-844854F51C0F}" dt="2024-02-14T13:35:07.417" v="11915" actId="313"/>
          <ac:spMkLst>
            <pc:docMk/>
            <pc:sldMk cId="1486541416" sldId="285"/>
            <ac:spMk id="10" creationId="{4B9A710C-B241-9211-BAD9-4CF2930B3D71}"/>
          </ac:spMkLst>
        </pc:spChg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67785191" sldId="28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16542740" sldId="28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778252141" sldId="28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936535324" sldId="28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508267660" sldId="28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78427752" sldId="29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7693410" sldId="29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500347324" sldId="29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38083685" sldId="29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654075699" sldId="29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718271657" sldId="29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94646690" sldId="29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462311000" sldId="29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302426101" sldId="29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36902890" sldId="29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943580908" sldId="30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543419487" sldId="30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796120963" sldId="30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012850850" sldId="30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95876499" sldId="30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760748671" sldId="30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166723838" sldId="30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489306447" sldId="30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91659604" sldId="30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815547779" sldId="30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701840711" sldId="31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291260041" sldId="31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365428990" sldId="31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049450889" sldId="31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986114144" sldId="31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668053713" sldId="31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705250179" sldId="31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590451661" sldId="31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651280653" sldId="31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760807979" sldId="31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89978432" sldId="32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160961148" sldId="32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55837682" sldId="32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670780212" sldId="32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1118745" sldId="32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676579334" sldId="32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130402864" sldId="32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116120915" sldId="32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34310324" sldId="32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151473055" sldId="32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321925865" sldId="33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926317396" sldId="33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098871278" sldId="33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916503658" sldId="33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4098664566" sldId="33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486541416" sldId="335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81382302" sldId="336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669862810" sldId="337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659481517" sldId="338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918558628" sldId="339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615007684" sldId="340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024650833" sldId="341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333603496" sldId="342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569603670" sldId="343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1962213340" sldId="344"/>
        </pc:sldMkLst>
      </pc:sldChg>
      <pc:sldChg chg="add del">
        <pc:chgData name="GIOVANNI GAUDINO-SSM" userId="13cb1073-0cf6-4994-b3b2-98ddb995ec80" providerId="ADAL" clId="{ECD388E2-29EE-4076-BFD6-844854F51C0F}" dt="2024-01-21T20:39:00.087" v="9" actId="27028"/>
        <pc:sldMkLst>
          <pc:docMk/>
          <pc:sldMk cId="2260083787" sldId="34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014406534" sldId="34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230244529" sldId="34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227261766" sldId="34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504948352" sldId="34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103920027" sldId="35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36953079" sldId="35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228192589" sldId="35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653857225" sldId="35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770122484" sldId="35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41400644" sldId="35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23051576" sldId="35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06559329" sldId="35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032771093" sldId="35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781512639" sldId="35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64857759" sldId="36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346906169" sldId="36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59479982" sldId="36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782644143" sldId="36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620208102" sldId="36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983225419" sldId="36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47084231" sldId="36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896222023" sldId="36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281783408" sldId="36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160876291" sldId="36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650564178" sldId="37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707280403" sldId="37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436003800" sldId="37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697538896" sldId="37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240114026" sldId="37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518419586" sldId="37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4515177" sldId="376"/>
        </pc:sldMkLst>
      </pc:sldChg>
      <pc:sldChg chg="add del">
        <pc:chgData name="GIOVANNI GAUDINO-SSM" userId="13cb1073-0cf6-4994-b3b2-98ddb995ec80" providerId="ADAL" clId="{ECD388E2-29EE-4076-BFD6-844854F51C0F}" dt="2024-01-21T20:45:51.746" v="404" actId="47"/>
        <pc:sldMkLst>
          <pc:docMk/>
          <pc:sldMk cId="1196391320" sldId="37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963090094" sldId="37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612347957" sldId="37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940408687" sldId="379"/>
        </pc:sldMkLst>
      </pc:sldChg>
      <pc:sldChg chg="add del">
        <pc:chgData name="GIOVANNI GAUDINO-SSM" userId="13cb1073-0cf6-4994-b3b2-98ddb995ec80" providerId="ADAL" clId="{ECD388E2-29EE-4076-BFD6-844854F51C0F}" dt="2024-01-21T20:56:40.571" v="923" actId="47"/>
        <pc:sldMkLst>
          <pc:docMk/>
          <pc:sldMk cId="1072524529" sldId="38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208314841" sldId="380"/>
        </pc:sldMkLst>
      </pc:sldChg>
      <pc:sldChg chg="add del">
        <pc:chgData name="GIOVANNI GAUDINO-SSM" userId="13cb1073-0cf6-4994-b3b2-98ddb995ec80" providerId="ADAL" clId="{ECD388E2-29EE-4076-BFD6-844854F51C0F}" dt="2024-01-21T20:56:44.924" v="925" actId="47"/>
        <pc:sldMkLst>
          <pc:docMk/>
          <pc:sldMk cId="2110450232" sldId="38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462447964" sldId="381"/>
        </pc:sldMkLst>
      </pc:sldChg>
      <pc:sldChg chg="add del">
        <pc:chgData name="GIOVANNI GAUDINO-SSM" userId="13cb1073-0cf6-4994-b3b2-98ddb995ec80" providerId="ADAL" clId="{ECD388E2-29EE-4076-BFD6-844854F51C0F}" dt="2024-01-21T20:56:45.856" v="926" actId="47"/>
        <pc:sldMkLst>
          <pc:docMk/>
          <pc:sldMk cId="2370210449" sldId="38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029209696" sldId="382"/>
        </pc:sldMkLst>
      </pc:sldChg>
      <pc:sldChg chg="add del">
        <pc:chgData name="GIOVANNI GAUDINO-SSM" userId="13cb1073-0cf6-4994-b3b2-98ddb995ec80" providerId="ADAL" clId="{ECD388E2-29EE-4076-BFD6-844854F51C0F}" dt="2024-01-21T21:07:42.158" v="1178" actId="47"/>
        <pc:sldMkLst>
          <pc:docMk/>
          <pc:sldMk cId="423308144" sldId="38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782558138" sldId="38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648688038" sldId="384"/>
        </pc:sldMkLst>
      </pc:sldChg>
      <pc:sldChg chg="add del">
        <pc:chgData name="GIOVANNI GAUDINO-SSM" userId="13cb1073-0cf6-4994-b3b2-98ddb995ec80" providerId="ADAL" clId="{ECD388E2-29EE-4076-BFD6-844854F51C0F}" dt="2024-01-21T21:07:43.993" v="1179" actId="47"/>
        <pc:sldMkLst>
          <pc:docMk/>
          <pc:sldMk cId="4040452085" sldId="38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719680097" sldId="385"/>
        </pc:sldMkLst>
      </pc:sldChg>
      <pc:sldChg chg="add del">
        <pc:chgData name="GIOVANNI GAUDINO-SSM" userId="13cb1073-0cf6-4994-b3b2-98ddb995ec80" providerId="ADAL" clId="{ECD388E2-29EE-4076-BFD6-844854F51C0F}" dt="2024-01-21T21:23:22.271" v="1629" actId="47"/>
        <pc:sldMkLst>
          <pc:docMk/>
          <pc:sldMk cId="2207061162" sldId="385"/>
        </pc:sldMkLst>
      </pc:sldChg>
      <pc:sldChg chg="modSp add del mod">
        <pc:chgData name="GIOVANNI GAUDINO-SSM" userId="13cb1073-0cf6-4994-b3b2-98ddb995ec80" providerId="ADAL" clId="{ECD388E2-29EE-4076-BFD6-844854F51C0F}" dt="2024-01-21T21:27:26.440" v="1846" actId="47"/>
        <pc:sldMkLst>
          <pc:docMk/>
          <pc:sldMk cId="39937605" sldId="386"/>
        </pc:sldMkLst>
        <pc:spChg chg="mod">
          <ac:chgData name="GIOVANNI GAUDINO-SSM" userId="13cb1073-0cf6-4994-b3b2-98ddb995ec80" providerId="ADAL" clId="{ECD388E2-29EE-4076-BFD6-844854F51C0F}" dt="2024-01-21T20:39:36.632" v="11" actId="27636"/>
          <ac:spMkLst>
            <pc:docMk/>
            <pc:sldMk cId="39937605" sldId="386"/>
            <ac:spMk id="2" creationId="{4EF7FB95-DC46-F043-9BAD-2482FB09593A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895993933" sldId="386"/>
        </pc:sldMkLst>
      </pc:sldChg>
      <pc:sldChg chg="add del">
        <pc:chgData name="GIOVANNI GAUDINO-SSM" userId="13cb1073-0cf6-4994-b3b2-98ddb995ec80" providerId="ADAL" clId="{ECD388E2-29EE-4076-BFD6-844854F51C0F}" dt="2024-01-21T21:36:22.110" v="2743" actId="47"/>
        <pc:sldMkLst>
          <pc:docMk/>
          <pc:sldMk cId="1171756027" sldId="38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262509990" sldId="38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935176675" sldId="388"/>
        </pc:sldMkLst>
      </pc:sldChg>
      <pc:sldChg chg="add del">
        <pc:chgData name="GIOVANNI GAUDINO-SSM" userId="13cb1073-0cf6-4994-b3b2-98ddb995ec80" providerId="ADAL" clId="{ECD388E2-29EE-4076-BFD6-844854F51C0F}" dt="2024-01-21T21:39:04.992" v="2852" actId="47"/>
        <pc:sldMkLst>
          <pc:docMk/>
          <pc:sldMk cId="722296338" sldId="38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32545917" sldId="389"/>
        </pc:sldMkLst>
      </pc:sldChg>
      <pc:sldChg chg="addSp delSp add del mod">
        <pc:chgData name="GIOVANNI GAUDINO-SSM" userId="13cb1073-0cf6-4994-b3b2-98ddb995ec80" providerId="ADAL" clId="{ECD388E2-29EE-4076-BFD6-844854F51C0F}" dt="2024-01-21T21:45:27.908" v="3081" actId="47"/>
        <pc:sldMkLst>
          <pc:docMk/>
          <pc:sldMk cId="316542740" sldId="390"/>
        </pc:sldMkLst>
        <pc:picChg chg="add del">
          <ac:chgData name="GIOVANNI GAUDINO-SSM" userId="13cb1073-0cf6-4994-b3b2-98ddb995ec80" providerId="ADAL" clId="{ECD388E2-29EE-4076-BFD6-844854F51C0F}" dt="2024-01-21T21:45:24.150" v="3079" actId="21"/>
          <ac:picMkLst>
            <pc:docMk/>
            <pc:sldMk cId="316542740" sldId="390"/>
            <ac:picMk id="7" creationId="{187A6E00-A670-EE4C-ACCA-1772B0EAB888}"/>
          </ac:picMkLst>
        </pc:pic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817921800" sldId="39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782304445" sldId="391"/>
        </pc:sldMkLst>
      </pc:sldChg>
      <pc:sldChg chg="add del">
        <pc:chgData name="GIOVANNI GAUDINO-SSM" userId="13cb1073-0cf6-4994-b3b2-98ddb995ec80" providerId="ADAL" clId="{ECD388E2-29EE-4076-BFD6-844854F51C0F}" dt="2024-01-21T21:14:42.572" v="1449" actId="47"/>
        <pc:sldMkLst>
          <pc:docMk/>
          <pc:sldMk cId="2379899364" sldId="391"/>
        </pc:sldMkLst>
      </pc:sldChg>
      <pc:sldChg chg="add del">
        <pc:chgData name="GIOVANNI GAUDINO-SSM" userId="13cb1073-0cf6-4994-b3b2-98ddb995ec80" providerId="ADAL" clId="{ECD388E2-29EE-4076-BFD6-844854F51C0F}" dt="2024-01-21T21:16:21.364" v="1504" actId="47"/>
        <pc:sldMkLst>
          <pc:docMk/>
          <pc:sldMk cId="762471716" sldId="39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662883404" sldId="392"/>
        </pc:sldMkLst>
      </pc:sldChg>
      <pc:sldChg chg="add del">
        <pc:chgData name="GIOVANNI GAUDINO-SSM" userId="13cb1073-0cf6-4994-b3b2-98ddb995ec80" providerId="ADAL" clId="{ECD388E2-29EE-4076-BFD6-844854F51C0F}" dt="2024-01-21T21:16:22.311" v="1505" actId="47"/>
        <pc:sldMkLst>
          <pc:docMk/>
          <pc:sldMk cId="1842382813" sldId="39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082979694" sldId="39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379649611" sldId="394"/>
        </pc:sldMkLst>
      </pc:sldChg>
      <pc:sldChg chg="add del">
        <pc:chgData name="GIOVANNI GAUDINO-SSM" userId="13cb1073-0cf6-4994-b3b2-98ddb995ec80" providerId="ADAL" clId="{ECD388E2-29EE-4076-BFD6-844854F51C0F}" dt="2024-01-21T21:16:23.138" v="1506" actId="47"/>
        <pc:sldMkLst>
          <pc:docMk/>
          <pc:sldMk cId="3430856169" sldId="39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420767093" sldId="39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977077447" sldId="39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891605343" sldId="39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748762145" sldId="398"/>
        </pc:sldMkLst>
      </pc:sldChg>
      <pc:sldChg chg="modSp add del mod">
        <pc:chgData name="GIOVANNI GAUDINO-SSM" userId="13cb1073-0cf6-4994-b3b2-98ddb995ec80" providerId="ADAL" clId="{ECD388E2-29EE-4076-BFD6-844854F51C0F}" dt="2024-01-21T21:30:40.515" v="2073" actId="47"/>
        <pc:sldMkLst>
          <pc:docMk/>
          <pc:sldMk cId="2328982043" sldId="398"/>
        </pc:sldMkLst>
        <pc:spChg chg="mod">
          <ac:chgData name="GIOVANNI GAUDINO-SSM" userId="13cb1073-0cf6-4994-b3b2-98ddb995ec80" providerId="ADAL" clId="{ECD388E2-29EE-4076-BFD6-844854F51C0F}" dt="2024-01-21T20:39:36.640" v="12" actId="27636"/>
          <ac:spMkLst>
            <pc:docMk/>
            <pc:sldMk cId="2328982043" sldId="398"/>
            <ac:spMk id="2" creationId="{4EF7FB95-DC46-F043-9BAD-2482FB09593A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128122145" sldId="399"/>
        </pc:sldMkLst>
      </pc:sldChg>
      <pc:sldChg chg="add del">
        <pc:chgData name="GIOVANNI GAUDINO-SSM" userId="13cb1073-0cf6-4994-b3b2-98ddb995ec80" providerId="ADAL" clId="{ECD388E2-29EE-4076-BFD6-844854F51C0F}" dt="2024-01-21T21:33:35.327" v="2274" actId="47"/>
        <pc:sldMkLst>
          <pc:docMk/>
          <pc:sldMk cId="2284934883" sldId="399"/>
        </pc:sldMkLst>
      </pc:sldChg>
      <pc:sldChg chg="add del">
        <pc:chgData name="GIOVANNI GAUDINO-SSM" userId="13cb1073-0cf6-4994-b3b2-98ddb995ec80" providerId="ADAL" clId="{ECD388E2-29EE-4076-BFD6-844854F51C0F}" dt="2024-01-21T21:40:10.226" v="2870" actId="47"/>
        <pc:sldMkLst>
          <pc:docMk/>
          <pc:sldMk cId="755210730" sldId="40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253844899" sldId="40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197613289" sldId="401"/>
        </pc:sldMkLst>
      </pc:sldChg>
      <pc:sldChg chg="add del">
        <pc:chgData name="GIOVANNI GAUDINO-SSM" userId="13cb1073-0cf6-4994-b3b2-98ddb995ec80" providerId="ADAL" clId="{ECD388E2-29EE-4076-BFD6-844854F51C0F}" dt="2024-01-21T21:40:11.651" v="2871" actId="47"/>
        <pc:sldMkLst>
          <pc:docMk/>
          <pc:sldMk cId="4246865371" sldId="401"/>
        </pc:sldMkLst>
      </pc:sldChg>
      <pc:sldChg chg="add del">
        <pc:chgData name="GIOVANNI GAUDINO-SSM" userId="13cb1073-0cf6-4994-b3b2-98ddb995ec80" providerId="ADAL" clId="{ECD388E2-29EE-4076-BFD6-844854F51C0F}" dt="2024-01-21T21:40:00.647" v="2868" actId="47"/>
        <pc:sldMkLst>
          <pc:docMk/>
          <pc:sldMk cId="2071496844" sldId="40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909450581" sldId="402"/>
        </pc:sldMkLst>
      </pc:sldChg>
      <pc:sldChg chg="delSp modSp add del mod">
        <pc:chgData name="GIOVANNI GAUDINO-SSM" userId="13cb1073-0cf6-4994-b3b2-98ddb995ec80" providerId="ADAL" clId="{ECD388E2-29EE-4076-BFD6-844854F51C0F}" dt="2024-01-21T21:41:27.703" v="2933" actId="47"/>
        <pc:sldMkLst>
          <pc:docMk/>
          <pc:sldMk cId="561957717" sldId="403"/>
        </pc:sldMkLst>
        <pc:spChg chg="del mod">
          <ac:chgData name="GIOVANNI GAUDINO-SSM" userId="13cb1073-0cf6-4994-b3b2-98ddb995ec80" providerId="ADAL" clId="{ECD388E2-29EE-4076-BFD6-844854F51C0F}" dt="2024-01-21T21:41:17.382" v="2907" actId="478"/>
          <ac:spMkLst>
            <pc:docMk/>
            <pc:sldMk cId="561957717" sldId="403"/>
            <ac:spMk id="2" creationId="{A9962323-034E-7D4C-AFFA-1820AAFFEDA2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681205165" sldId="40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7364857" sldId="404"/>
        </pc:sldMkLst>
      </pc:sldChg>
      <pc:sldChg chg="add del">
        <pc:chgData name="GIOVANNI GAUDINO-SSM" userId="13cb1073-0cf6-4994-b3b2-98ddb995ec80" providerId="ADAL" clId="{ECD388E2-29EE-4076-BFD6-844854F51C0F}" dt="2024-01-21T21:44:35.814" v="3041" actId="47"/>
        <pc:sldMkLst>
          <pc:docMk/>
          <pc:sldMk cId="2267785191" sldId="404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524646636" sldId="40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057868509" sldId="40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897365532" sldId="407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95736016" sldId="408"/>
        </pc:sldMkLst>
      </pc:sldChg>
      <pc:sldChg chg="modSp add del mod">
        <pc:chgData name="GIOVANNI GAUDINO-SSM" userId="13cb1073-0cf6-4994-b3b2-98ddb995ec80" providerId="ADAL" clId="{ECD388E2-29EE-4076-BFD6-844854F51C0F}" dt="2024-01-21T22:33:44.372" v="5464" actId="47"/>
        <pc:sldMkLst>
          <pc:docMk/>
          <pc:sldMk cId="4291260041" sldId="408"/>
        </pc:sldMkLst>
        <pc:spChg chg="mod">
          <ac:chgData name="GIOVANNI GAUDINO-SSM" userId="13cb1073-0cf6-4994-b3b2-98ddb995ec80" providerId="ADAL" clId="{ECD388E2-29EE-4076-BFD6-844854F51C0F}" dt="2024-01-21T20:39:36.774" v="22" actId="27636"/>
          <ac:spMkLst>
            <pc:docMk/>
            <pc:sldMk cId="4291260041" sldId="408"/>
            <ac:spMk id="2" creationId="{03E400BA-04BE-AF49-9097-439BB76B00A5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624361539" sldId="409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925234227" sldId="41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46356675" sldId="41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24377356" sldId="41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137532556" sldId="41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858500190" sldId="414"/>
        </pc:sldMkLst>
      </pc:sldChg>
      <pc:sldChg chg="addSp delSp modSp add mod ord">
        <pc:chgData name="GIOVANNI GAUDINO-SSM" userId="13cb1073-0cf6-4994-b3b2-98ddb995ec80" providerId="ADAL" clId="{ECD388E2-29EE-4076-BFD6-844854F51C0F}" dt="2024-01-31T03:15:53.746" v="11583" actId="478"/>
        <pc:sldMkLst>
          <pc:docMk/>
          <pc:sldMk cId="1962213340" sldId="414"/>
        </pc:sldMkLst>
        <pc:spChg chg="add mod">
          <ac:chgData name="GIOVANNI GAUDINO-SSM" userId="13cb1073-0cf6-4994-b3b2-98ddb995ec80" providerId="ADAL" clId="{ECD388E2-29EE-4076-BFD6-844854F51C0F}" dt="2024-01-21T23:28:15.920" v="10296" actId="1076"/>
          <ac:spMkLst>
            <pc:docMk/>
            <pc:sldMk cId="1962213340" sldId="414"/>
            <ac:spMk id="2" creationId="{A4304F01-C633-81F3-02E4-ADEF3F1FA8F4}"/>
          </ac:spMkLst>
        </pc:spChg>
        <pc:spChg chg="del">
          <ac:chgData name="GIOVANNI GAUDINO-SSM" userId="13cb1073-0cf6-4994-b3b2-98ddb995ec80" providerId="ADAL" clId="{ECD388E2-29EE-4076-BFD6-844854F51C0F}" dt="2024-01-21T23:32:37.279" v="10329" actId="478"/>
          <ac:spMkLst>
            <pc:docMk/>
            <pc:sldMk cId="1962213340" sldId="414"/>
            <ac:spMk id="4" creationId="{5D90F4DE-8358-EEF1-BF28-5527C0BD1733}"/>
          </ac:spMkLst>
        </pc:spChg>
        <pc:spChg chg="add del mod">
          <ac:chgData name="GIOVANNI GAUDINO-SSM" userId="13cb1073-0cf6-4994-b3b2-98ddb995ec80" providerId="ADAL" clId="{ECD388E2-29EE-4076-BFD6-844854F51C0F}" dt="2024-01-31T03:09:01.964" v="10879" actId="478"/>
          <ac:spMkLst>
            <pc:docMk/>
            <pc:sldMk cId="1962213340" sldId="414"/>
            <ac:spMk id="4" creationId="{C5DBFC7C-8161-020E-0143-8C172B35CA29}"/>
          </ac:spMkLst>
        </pc:spChg>
        <pc:spChg chg="del">
          <ac:chgData name="GIOVANNI GAUDINO-SSM" userId="13cb1073-0cf6-4994-b3b2-98ddb995ec80" providerId="ADAL" clId="{ECD388E2-29EE-4076-BFD6-844854F51C0F}" dt="2024-01-21T23:32:37.279" v="10329" actId="478"/>
          <ac:spMkLst>
            <pc:docMk/>
            <pc:sldMk cId="1962213340" sldId="414"/>
            <ac:spMk id="5" creationId="{38D44B40-DF9B-878A-3F66-010822A32C3E}"/>
          </ac:spMkLst>
        </pc:spChg>
        <pc:spChg chg="add del mod">
          <ac:chgData name="GIOVANNI GAUDINO-SSM" userId="13cb1073-0cf6-4994-b3b2-98ddb995ec80" providerId="ADAL" clId="{ECD388E2-29EE-4076-BFD6-844854F51C0F}" dt="2024-01-31T03:15:53.746" v="11583" actId="478"/>
          <ac:spMkLst>
            <pc:docMk/>
            <pc:sldMk cId="1962213340" sldId="414"/>
            <ac:spMk id="5" creationId="{E0BDB4D3-861A-5378-FB40-68756B28177F}"/>
          </ac:spMkLst>
        </pc:spChg>
        <pc:spChg chg="del">
          <ac:chgData name="GIOVANNI GAUDINO-SSM" userId="13cb1073-0cf6-4994-b3b2-98ddb995ec80" providerId="ADAL" clId="{ECD388E2-29EE-4076-BFD6-844854F51C0F}" dt="2024-01-21T23:32:37.279" v="10329" actId="478"/>
          <ac:spMkLst>
            <pc:docMk/>
            <pc:sldMk cId="1962213340" sldId="414"/>
            <ac:spMk id="6" creationId="{FD561E79-2407-4875-D59E-1B8AEE3817A4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12" creationId="{8BC909BE-A477-0049-B9ED-2944A61649F4}"/>
          </ac:spMkLst>
        </pc:spChg>
        <pc:spChg chg="mod">
          <ac:chgData name="GIOVANNI GAUDINO-SSM" userId="13cb1073-0cf6-4994-b3b2-98ddb995ec80" providerId="ADAL" clId="{ECD388E2-29EE-4076-BFD6-844854F51C0F}" dt="2024-01-21T23:25:55.742" v="10017" actId="20577"/>
          <ac:spMkLst>
            <pc:docMk/>
            <pc:sldMk cId="1962213340" sldId="414"/>
            <ac:spMk id="23" creationId="{96986B28-17D6-C64F-918D-6FB9EE2F996B}"/>
          </ac:spMkLst>
        </pc:spChg>
        <pc:spChg chg="mod">
          <ac:chgData name="GIOVANNI GAUDINO-SSM" userId="13cb1073-0cf6-4994-b3b2-98ddb995ec80" providerId="ADAL" clId="{ECD388E2-29EE-4076-BFD6-844854F51C0F}" dt="2024-01-21T23:25:27.933" v="9940" actId="20577"/>
          <ac:spMkLst>
            <pc:docMk/>
            <pc:sldMk cId="1962213340" sldId="414"/>
            <ac:spMk id="32" creationId="{294ADD6B-E706-2149-B5F4-E90667C2FD12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3" creationId="{34ABF94B-F7F0-3C48-BDE5-470DB8C1F229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4" creationId="{FE153186-2675-D24B-9396-C42C06B807E2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5" creationId="{EA1041A9-CC98-8E45-92FE-9BA2FD0DF7A7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6" creationId="{53C8EE60-D771-1140-8FDD-ED51C572B5D5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37" creationId="{046A28EB-14EA-ED4D-BA86-771532F4A8E7}"/>
          </ac:spMkLst>
        </pc:spChg>
        <pc:spChg chg="mod">
          <ac:chgData name="GIOVANNI GAUDINO-SSM" userId="13cb1073-0cf6-4994-b3b2-98ddb995ec80" providerId="ADAL" clId="{ECD388E2-29EE-4076-BFD6-844854F51C0F}" dt="2024-01-21T23:26:08.773" v="10045" actId="404"/>
          <ac:spMkLst>
            <pc:docMk/>
            <pc:sldMk cId="1962213340" sldId="414"/>
            <ac:spMk id="38" creationId="{E599EE31-D922-E347-A932-5C203892BE79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0" creationId="{C8BD12D2-005A-E14C-845B-AC016577ED8F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1" creationId="{C001DFEC-3652-3C4F-9C79-AE6DD7DDEC12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3" creationId="{04229358-D248-E449-BD38-E4DF1DFF87A0}"/>
          </ac:spMkLst>
        </pc:spChg>
        <pc:spChg chg="mod">
          <ac:chgData name="GIOVANNI GAUDINO-SSM" userId="13cb1073-0cf6-4994-b3b2-98ddb995ec80" providerId="ADAL" clId="{ECD388E2-29EE-4076-BFD6-844854F51C0F}" dt="2024-01-21T23:26:31.099" v="10105" actId="207"/>
          <ac:spMkLst>
            <pc:docMk/>
            <pc:sldMk cId="1962213340" sldId="414"/>
            <ac:spMk id="44" creationId="{25ADA55A-A8C3-AB4B-8E18-0E2A92B61069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5" creationId="{D7C50AEF-EAC5-DD47-B87F-F92F03DA5538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6" creationId="{ACE6F930-F531-B04A-BCC0-A6855829DC3D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7" creationId="{9FD10644-F831-6048-B511-34C826DC7366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8" creationId="{7FB86125-1278-614C-806E-FA2AA9FB0B76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49" creationId="{A1761A92-72BB-F741-A294-6B64E5FD6377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0" creationId="{4EE97929-B1CB-2249-B57D-52542069E33A}"/>
          </ac:spMkLst>
        </pc:spChg>
        <pc:spChg chg="mod">
          <ac:chgData name="GIOVANNI GAUDINO-SSM" userId="13cb1073-0cf6-4994-b3b2-98ddb995ec80" providerId="ADAL" clId="{ECD388E2-29EE-4076-BFD6-844854F51C0F}" dt="2024-01-21T23:27:36.349" v="10232" actId="404"/>
          <ac:spMkLst>
            <pc:docMk/>
            <pc:sldMk cId="1962213340" sldId="414"/>
            <ac:spMk id="51" creationId="{40934EB8-A2E3-CD4E-A8E9-50901106132B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2" creationId="{1B6D2EFE-E211-1648-BF9A-714D27E3360E}"/>
          </ac:spMkLst>
        </pc:spChg>
        <pc:spChg chg="mod">
          <ac:chgData name="GIOVANNI GAUDINO-SSM" userId="13cb1073-0cf6-4994-b3b2-98ddb995ec80" providerId="ADAL" clId="{ECD388E2-29EE-4076-BFD6-844854F51C0F}" dt="2024-01-21T23:27:54.970" v="10273" actId="120"/>
          <ac:spMkLst>
            <pc:docMk/>
            <pc:sldMk cId="1962213340" sldId="414"/>
            <ac:spMk id="53" creationId="{8A4C4674-299A-6D49-B0E8-F2868AE179FB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4" creationId="{1CB0B74F-F396-E741-B533-F715CD0A5353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5" creationId="{6E876AC5-1640-EE48-8AD3-64F2A27EAD83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7" creationId="{7E650B6D-305A-0044-B146-73C25F2310C6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59" creationId="{1C134A61-993F-D941-A8B8-4AB97AE9B2E2}"/>
          </ac:spMkLst>
        </pc:spChg>
        <pc:spChg chg="del mod">
          <ac:chgData name="GIOVANNI GAUDINO-SSM" userId="13cb1073-0cf6-4994-b3b2-98ddb995ec80" providerId="ADAL" clId="{ECD388E2-29EE-4076-BFD6-844854F51C0F}" dt="2024-01-21T23:28:06.917" v="10294" actId="478"/>
          <ac:spMkLst>
            <pc:docMk/>
            <pc:sldMk cId="1962213340" sldId="414"/>
            <ac:spMk id="60" creationId="{2876D0C0-75CD-2044-B0CA-4E3AE6460DCB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61" creationId="{BFBD5F93-139D-FA4C-A5E7-6DEEA0B7702A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62" creationId="{232CD314-96D9-EA42-BC2C-391C86FE7774}"/>
          </ac:spMkLst>
        </pc:spChg>
        <pc:spChg chg="mod">
          <ac:chgData name="GIOVANNI GAUDINO-SSM" userId="13cb1073-0cf6-4994-b3b2-98ddb995ec80" providerId="ADAL" clId="{ECD388E2-29EE-4076-BFD6-844854F51C0F}" dt="2024-01-21T23:26:00.426" v="10022" actId="20577"/>
          <ac:spMkLst>
            <pc:docMk/>
            <pc:sldMk cId="1962213340" sldId="414"/>
            <ac:spMk id="63" creationId="{8EAA43D4-20C3-7246-A1C0-E83EA329A858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64" creationId="{42303D78-DF86-AF47-95D8-EC461114B77F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150" creationId="{4D151E98-70EF-F24C-B29A-E8F3B7BE1706}"/>
          </ac:spMkLst>
        </pc:spChg>
        <pc:spChg chg="mod">
          <ac:chgData name="GIOVANNI GAUDINO-SSM" userId="13cb1073-0cf6-4994-b3b2-98ddb995ec80" providerId="ADAL" clId="{ECD388E2-29EE-4076-BFD6-844854F51C0F}" dt="2024-01-21T23:26:55.412" v="10177" actId="20577"/>
          <ac:spMkLst>
            <pc:docMk/>
            <pc:sldMk cId="1962213340" sldId="414"/>
            <ac:spMk id="186" creationId="{7D25A726-BB7A-5745-904F-587BF5CE7DFA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188" creationId="{3DE66420-B34B-614F-A55C-AA6F7720257C}"/>
          </ac:spMkLst>
        </pc:spChg>
        <pc:spChg chg="mod">
          <ac:chgData name="GIOVANNI GAUDINO-SSM" userId="13cb1073-0cf6-4994-b3b2-98ddb995ec80" providerId="ADAL" clId="{ECD388E2-29EE-4076-BFD6-844854F51C0F}" dt="2024-01-21T23:27:20.183" v="10189" actId="403"/>
          <ac:spMkLst>
            <pc:docMk/>
            <pc:sldMk cId="1962213340" sldId="414"/>
            <ac:spMk id="189" creationId="{AB1F7899-6E86-6444-AF1F-BAE58B8191E5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190" creationId="{4B151009-35E9-904C-B04A-F069E30933E7}"/>
          </ac:spMkLst>
        </pc:spChg>
        <pc:spChg chg="mod">
          <ac:chgData name="GIOVANNI GAUDINO-SSM" userId="13cb1073-0cf6-4994-b3b2-98ddb995ec80" providerId="ADAL" clId="{ECD388E2-29EE-4076-BFD6-844854F51C0F}" dt="2024-01-21T23:27:00.397" v="10184" actId="20577"/>
          <ac:spMkLst>
            <pc:docMk/>
            <pc:sldMk cId="1962213340" sldId="414"/>
            <ac:spMk id="191" creationId="{06807A9F-EA46-D84C-9D1C-E989B1BA2DFD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244" creationId="{294248F6-C7F6-AD4C-A781-E637026F0816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246" creationId="{C7D44FB5-B8E3-154A-8CF9-D858262FE084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247" creationId="{316EC10A-3A75-AE4E-8CE9-8CD6B4372733}"/>
          </ac:spMkLst>
        </pc:spChg>
        <pc:spChg chg="mod">
          <ac:chgData name="GIOVANNI GAUDINO-SSM" userId="13cb1073-0cf6-4994-b3b2-98ddb995ec80" providerId="ADAL" clId="{ECD388E2-29EE-4076-BFD6-844854F51C0F}" dt="2024-01-21T23:25:22.746" v="9932" actId="2711"/>
          <ac:spMkLst>
            <pc:docMk/>
            <pc:sldMk cId="1962213340" sldId="414"/>
            <ac:spMk id="249" creationId="{E5D19F30-EC14-514D-9CE0-A3A47582E926}"/>
          </ac:spMkLst>
        </pc:spChg>
        <pc:picChg chg="mod">
          <ac:chgData name="GIOVANNI GAUDINO-SSM" userId="13cb1073-0cf6-4994-b3b2-98ddb995ec80" providerId="ADAL" clId="{ECD388E2-29EE-4076-BFD6-844854F51C0F}" dt="2024-01-21T23:25:22.746" v="9932" actId="2711"/>
          <ac:picMkLst>
            <pc:docMk/>
            <pc:sldMk cId="1962213340" sldId="414"/>
            <ac:picMk id="89" creationId="{DDB95B0D-9D4F-9643-8854-F0FA049725D9}"/>
          </ac:picMkLst>
        </pc:picChg>
        <pc:cxnChg chg="add mod">
          <ac:chgData name="GIOVANNI GAUDINO-SSM" userId="13cb1073-0cf6-4994-b3b2-98ddb995ec80" providerId="ADAL" clId="{ECD388E2-29EE-4076-BFD6-844854F51C0F}" dt="2024-01-21T23:28:15.920" v="10296" actId="1076"/>
          <ac:cxnSpMkLst>
            <pc:docMk/>
            <pc:sldMk cId="1962213340" sldId="414"/>
            <ac:cxnSpMk id="3" creationId="{9FFF2C22-1B64-B7FA-6002-A374EC265767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66" creationId="{3D8A03BA-D925-C34C-B48E-BF96BF525E29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67" creationId="{A4DF40FF-4651-C240-89D0-9EC2D349C3B5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69" creationId="{6464194C-7B75-6C40-BC6D-4601D34FE289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73" creationId="{C6F1DE6D-194E-5247-A95D-0BD22696EF75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76" creationId="{7B5EE236-C03F-3845-A7C6-2FCA75D3FAA8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79" creationId="{5E1AED64-0CAE-8147-AD24-1D2E1E2D663B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82" creationId="{A77CBBBD-222B-2F4C-AC52-6A776F5C5104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85" creationId="{8AB6113B-501A-9246-B01E-9EB23F0AF5A7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88" creationId="{E0A21C19-43E7-9D41-B54B-FA24F619350E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91" creationId="{AD82B083-E24B-514D-88F7-D58EE12309BA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95" creationId="{AE03F6DD-2B5C-7247-A37F-8D566ECF65D8}"/>
          </ac:cxnSpMkLst>
        </pc:cxnChg>
        <pc:cxnChg chg="mod">
          <ac:chgData name="GIOVANNI GAUDINO-SSM" userId="13cb1073-0cf6-4994-b3b2-98ddb995ec80" providerId="ADAL" clId="{ECD388E2-29EE-4076-BFD6-844854F51C0F}" dt="2024-01-21T23:26:23.313" v="10080" actId="20577"/>
          <ac:cxnSpMkLst>
            <pc:docMk/>
            <pc:sldMk cId="1962213340" sldId="414"/>
            <ac:cxnSpMk id="98" creationId="{68CA2056-BA03-754A-9FB9-291DA7C41B18}"/>
          </ac:cxnSpMkLst>
        </pc:cxnChg>
        <pc:cxnChg chg="mod">
          <ac:chgData name="GIOVANNI GAUDINO-SSM" userId="13cb1073-0cf6-4994-b3b2-98ddb995ec80" providerId="ADAL" clId="{ECD388E2-29EE-4076-BFD6-844854F51C0F}" dt="2024-01-21T23:26:23.313" v="10080" actId="20577"/>
          <ac:cxnSpMkLst>
            <pc:docMk/>
            <pc:sldMk cId="1962213340" sldId="414"/>
            <ac:cxnSpMk id="100" creationId="{F42AC12D-1B8C-3E48-A06A-1E6D04AB05DF}"/>
          </ac:cxnSpMkLst>
        </pc:cxnChg>
        <pc:cxnChg chg="mod">
          <ac:chgData name="GIOVANNI GAUDINO-SSM" userId="13cb1073-0cf6-4994-b3b2-98ddb995ec80" providerId="ADAL" clId="{ECD388E2-29EE-4076-BFD6-844854F51C0F}" dt="2024-01-21T23:26:23.313" v="10080" actId="20577"/>
          <ac:cxnSpMkLst>
            <pc:docMk/>
            <pc:sldMk cId="1962213340" sldId="414"/>
            <ac:cxnSpMk id="101" creationId="{ADAF1C5D-C54E-0443-90C0-2753B24F40BA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15" creationId="{35686965-5389-BA44-9735-F3966C92D926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18" creationId="{82E2D0E6-FB4E-964D-8169-6DE05EC4B139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22" creationId="{B37B9DA5-6764-D247-A470-BDCFC37B40BA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32" creationId="{FD0C260E-8555-9146-A124-F6B9366940C9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36" creationId="{B1AC6995-5F9C-C149-ACDB-0BAECAF015BF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39" creationId="{D6420A0F-194B-B842-9683-589FFD1DE66B}"/>
          </ac:cxnSpMkLst>
        </pc:cxnChg>
        <pc:cxnChg chg="mod">
          <ac:chgData name="GIOVANNI GAUDINO-SSM" userId="13cb1073-0cf6-4994-b3b2-98ddb995ec80" providerId="ADAL" clId="{ECD388E2-29EE-4076-BFD6-844854F51C0F}" dt="2024-01-21T23:28:06.917" v="10294" actId="478"/>
          <ac:cxnSpMkLst>
            <pc:docMk/>
            <pc:sldMk cId="1962213340" sldId="414"/>
            <ac:cxnSpMk id="143" creationId="{93D59F3B-C099-7E48-9DF3-687B497DE473}"/>
          </ac:cxnSpMkLst>
        </pc:cxnChg>
        <pc:cxnChg chg="mod">
          <ac:chgData name="GIOVANNI GAUDINO-SSM" userId="13cb1073-0cf6-4994-b3b2-98ddb995ec80" providerId="ADAL" clId="{ECD388E2-29EE-4076-BFD6-844854F51C0F}" dt="2024-01-21T23:28:06.917" v="10294" actId="478"/>
          <ac:cxnSpMkLst>
            <pc:docMk/>
            <pc:sldMk cId="1962213340" sldId="414"/>
            <ac:cxnSpMk id="146" creationId="{C92B2959-35E2-CC45-9801-7D637952FA00}"/>
          </ac:cxnSpMkLst>
        </pc:cxnChg>
        <pc:cxnChg chg="mod">
          <ac:chgData name="GIOVANNI GAUDINO-SSM" userId="13cb1073-0cf6-4994-b3b2-98ddb995ec80" providerId="ADAL" clId="{ECD388E2-29EE-4076-BFD6-844854F51C0F}" dt="2024-01-21T23:28:06.917" v="10294" actId="478"/>
          <ac:cxnSpMkLst>
            <pc:docMk/>
            <pc:sldMk cId="1962213340" sldId="414"/>
            <ac:cxnSpMk id="149" creationId="{3004D8D4-A72C-3148-A062-9FB5BE22F486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52" creationId="{C5E8ED59-22A6-2248-8E51-6BD60F2D9E8A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55" creationId="{72E2236E-979A-C743-A54B-8720415523FE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58" creationId="{3C5FF399-5146-D843-B2E8-E56B1C34CD40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61" creationId="{3A39264A-B0D0-DA41-9313-4695A432C2EE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64" creationId="{E928C96F-1DCF-0E4B-AFA8-2C94B670A974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68" creationId="{9014F1ED-B8E7-BE42-BD62-101AE6305422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71" creationId="{3779D285-4550-724A-A791-3E2A035F0AFE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74" creationId="{3930280B-A2FD-BE44-BBD9-CD36D5FEACBC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77" creationId="{7CCF5979-BABB-1943-B94D-176E4113F297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81" creationId="{57FC6948-22D0-3F4D-B83E-92DE40C401F0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92" creationId="{812AF10B-C157-C74D-9DD8-2733ED4F6FBB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93" creationId="{9F86887C-7F84-F142-978B-05B71E864EFD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94" creationId="{B69EE900-72AE-954E-9C5B-9A2C20D836DF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198" creationId="{C72034F1-ACB7-D245-BA79-AECAC6C1AAE5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236" creationId="{50F27688-4750-804A-BC3D-D490F816B7B9}"/>
          </ac:cxnSpMkLst>
        </pc:cxnChg>
        <pc:cxnChg chg="mod">
          <ac:chgData name="GIOVANNI GAUDINO-SSM" userId="13cb1073-0cf6-4994-b3b2-98ddb995ec80" providerId="ADAL" clId="{ECD388E2-29EE-4076-BFD6-844854F51C0F}" dt="2024-01-21T23:25:35.806" v="9966" actId="20577"/>
          <ac:cxnSpMkLst>
            <pc:docMk/>
            <pc:sldMk cId="1962213340" sldId="414"/>
            <ac:cxnSpMk id="252" creationId="{A1668DF3-533F-0C48-8E3A-A7AEF4F20B1D}"/>
          </ac:cxnSpMkLst>
        </pc:cxnChg>
        <pc:cxnChg chg="mod">
          <ac:chgData name="GIOVANNI GAUDINO-SSM" userId="13cb1073-0cf6-4994-b3b2-98ddb995ec80" providerId="ADAL" clId="{ECD388E2-29EE-4076-BFD6-844854F51C0F}" dt="2024-01-21T23:25:22.746" v="9932" actId="2711"/>
          <ac:cxnSpMkLst>
            <pc:docMk/>
            <pc:sldMk cId="1962213340" sldId="414"/>
            <ac:cxnSpMk id="263" creationId="{A82357B6-8D0C-3C47-B40A-46E89FBB5A81}"/>
          </ac:cxnSpMkLst>
        </pc:cxnChg>
        <pc:cxnChg chg="mod">
          <ac:chgData name="GIOVANNI GAUDINO-SSM" userId="13cb1073-0cf6-4994-b3b2-98ddb995ec80" providerId="ADAL" clId="{ECD388E2-29EE-4076-BFD6-844854F51C0F}" dt="2024-01-21T23:26:13.662" v="10046" actId="1076"/>
          <ac:cxnSpMkLst>
            <pc:docMk/>
            <pc:sldMk cId="1962213340" sldId="414"/>
            <ac:cxnSpMk id="269" creationId="{93B3D46B-2B2F-6D42-A1AF-3BD6D6B1FD07}"/>
          </ac:cxnSpMkLst>
        </pc:cxnChg>
        <pc:cxnChg chg="mod">
          <ac:chgData name="GIOVANNI GAUDINO-SSM" userId="13cb1073-0cf6-4994-b3b2-98ddb995ec80" providerId="ADAL" clId="{ECD388E2-29EE-4076-BFD6-844854F51C0F}" dt="2024-01-21T23:27:43.728" v="10253" actId="1038"/>
          <ac:cxnSpMkLst>
            <pc:docMk/>
            <pc:sldMk cId="1962213340" sldId="414"/>
            <ac:cxnSpMk id="270" creationId="{38271D7E-64A8-5141-B424-54E5E65E11FB}"/>
          </ac:cxnSpMkLst>
        </pc:cxnChg>
        <pc:cxnChg chg="mod">
          <ac:chgData name="GIOVANNI GAUDINO-SSM" userId="13cb1073-0cf6-4994-b3b2-98ddb995ec80" providerId="ADAL" clId="{ECD388E2-29EE-4076-BFD6-844854F51C0F}" dt="2024-01-21T23:27:59.347" v="10293" actId="1038"/>
          <ac:cxnSpMkLst>
            <pc:docMk/>
            <pc:sldMk cId="1962213340" sldId="414"/>
            <ac:cxnSpMk id="272" creationId="{209E83A1-8529-8F4B-83DD-42B5B5E0682F}"/>
          </ac:cxnSpMkLst>
        </pc:cxnChg>
        <pc:cxnChg chg="del mod">
          <ac:chgData name="GIOVANNI GAUDINO-SSM" userId="13cb1073-0cf6-4994-b3b2-98ddb995ec80" providerId="ADAL" clId="{ECD388E2-29EE-4076-BFD6-844854F51C0F}" dt="2024-01-21T23:28:06.917" v="10294" actId="478"/>
          <ac:cxnSpMkLst>
            <pc:docMk/>
            <pc:sldMk cId="1962213340" sldId="414"/>
            <ac:cxnSpMk id="275" creationId="{BE429718-5C9F-5B4C-8E9E-5125752B4050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609186354" sldId="415"/>
        </pc:sldMkLst>
      </pc:sldChg>
      <pc:sldChg chg="modSp add del mod">
        <pc:chgData name="GIOVANNI GAUDINO-SSM" userId="13cb1073-0cf6-4994-b3b2-98ddb995ec80" providerId="ADAL" clId="{ECD388E2-29EE-4076-BFD6-844854F51C0F}" dt="2024-01-21T22:21:35.732" v="4799" actId="47"/>
        <pc:sldMkLst>
          <pc:docMk/>
          <pc:sldMk cId="2012850850" sldId="415"/>
        </pc:sldMkLst>
        <pc:spChg chg="mod">
          <ac:chgData name="GIOVANNI GAUDINO-SSM" userId="13cb1073-0cf6-4994-b3b2-98ddb995ec80" providerId="ADAL" clId="{ECD388E2-29EE-4076-BFD6-844854F51C0F}" dt="2024-01-21T20:39:36.711" v="18" actId="27636"/>
          <ac:spMkLst>
            <pc:docMk/>
            <pc:sldMk cId="2012850850" sldId="415"/>
            <ac:spMk id="2" creationId="{03E400BA-04BE-AF49-9097-439BB76B00A5}"/>
          </ac:spMkLst>
        </pc:spChg>
        <pc:spChg chg="mod">
          <ac:chgData name="GIOVANNI GAUDINO-SSM" userId="13cb1073-0cf6-4994-b3b2-98ddb995ec80" providerId="ADAL" clId="{ECD388E2-29EE-4076-BFD6-844854F51C0F}" dt="2024-01-21T22:20:41.778" v="4744" actId="1076"/>
          <ac:spMkLst>
            <pc:docMk/>
            <pc:sldMk cId="2012850850" sldId="415"/>
            <ac:spMk id="26" creationId="{80D4E206-6ECB-6646-B34D-66537B2AAE8B}"/>
          </ac:spMkLst>
        </pc:spChg>
      </pc:sldChg>
      <pc:sldChg chg="add del ord">
        <pc:chgData name="GIOVANNI GAUDINO-SSM" userId="13cb1073-0cf6-4994-b3b2-98ddb995ec80" providerId="ADAL" clId="{ECD388E2-29EE-4076-BFD6-844854F51C0F}" dt="2024-01-21T23:25:13.174" v="9931" actId="47"/>
        <pc:sldMkLst>
          <pc:docMk/>
          <pc:sldMk cId="1569603670" sldId="41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968355181" sldId="416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755526991" sldId="417"/>
        </pc:sldMkLst>
      </pc:sldChg>
      <pc:sldChg chg="modSp add del mod">
        <pc:chgData name="GIOVANNI GAUDINO-SSM" userId="13cb1073-0cf6-4994-b3b2-98ddb995ec80" providerId="ADAL" clId="{ECD388E2-29EE-4076-BFD6-844854F51C0F}" dt="2024-01-21T22:04:50.044" v="4231" actId="47"/>
        <pc:sldMkLst>
          <pc:docMk/>
          <pc:sldMk cId="1302426101" sldId="417"/>
        </pc:sldMkLst>
        <pc:spChg chg="mod">
          <ac:chgData name="GIOVANNI GAUDINO-SSM" userId="13cb1073-0cf6-4994-b3b2-98ddb995ec80" providerId="ADAL" clId="{ECD388E2-29EE-4076-BFD6-844854F51C0F}" dt="2024-01-21T20:39:36.697" v="16" actId="27636"/>
          <ac:spMkLst>
            <pc:docMk/>
            <pc:sldMk cId="1302426101" sldId="417"/>
            <ac:spMk id="2" creationId="{03E400BA-04BE-AF49-9097-439BB76B00A5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193256086" sldId="418"/>
        </pc:sldMkLst>
      </pc:sldChg>
      <pc:sldChg chg="addSp delSp modSp add mod">
        <pc:chgData name="GIOVANNI GAUDINO-SSM" userId="13cb1073-0cf6-4994-b3b2-98ddb995ec80" providerId="ADAL" clId="{ECD388E2-29EE-4076-BFD6-844854F51C0F}" dt="2024-02-14T13:35:06.960" v="11913" actId="313"/>
        <pc:sldMkLst>
          <pc:docMk/>
          <pc:sldMk cId="2926317396" sldId="418"/>
        </pc:sldMkLst>
        <pc:spChg chg="mod">
          <ac:chgData name="GIOVANNI GAUDINO-SSM" userId="13cb1073-0cf6-4994-b3b2-98ddb995ec80" providerId="ADAL" clId="{ECD388E2-29EE-4076-BFD6-844854F51C0F}" dt="2024-01-21T23:03:42.477" v="7780" actId="1076"/>
          <ac:spMkLst>
            <pc:docMk/>
            <pc:sldMk cId="2926317396" sldId="418"/>
            <ac:spMk id="2" creationId="{8EF445B8-D783-43A7-BC78-C85319E81761}"/>
          </ac:spMkLst>
        </pc:spChg>
        <pc:spChg chg="add del mod">
          <ac:chgData name="GIOVANNI GAUDINO-SSM" userId="13cb1073-0cf6-4994-b3b2-98ddb995ec80" providerId="ADAL" clId="{ECD388E2-29EE-4076-BFD6-844854F51C0F}" dt="2024-01-31T03:15:43.586" v="11508"/>
          <ac:spMkLst>
            <pc:docMk/>
            <pc:sldMk cId="2926317396" sldId="418"/>
            <ac:spMk id="3" creationId="{A34E78B6-7C87-99CE-13C3-D3E15957B050}"/>
          </ac:spMkLst>
        </pc:spChg>
        <pc:spChg chg="add mod">
          <ac:chgData name="GIOVANNI GAUDINO-SSM" userId="13cb1073-0cf6-4994-b3b2-98ddb995ec80" providerId="ADAL" clId="{ECD388E2-29EE-4076-BFD6-844854F51C0F}" dt="2024-01-31T03:15:43.587" v="11512"/>
          <ac:spMkLst>
            <pc:docMk/>
            <pc:sldMk cId="2926317396" sldId="418"/>
            <ac:spMk id="4" creationId="{14ED3396-DC02-B204-D903-004955F09D03}"/>
          </ac:spMkLst>
        </pc:spChg>
        <pc:spChg chg="del">
          <ac:chgData name="GIOVANNI GAUDINO-SSM" userId="13cb1073-0cf6-4994-b3b2-98ddb995ec80" providerId="ADAL" clId="{ECD388E2-29EE-4076-BFD6-844854F51C0F}" dt="2024-01-21T23:33:49.833" v="10349" actId="478"/>
          <ac:spMkLst>
            <pc:docMk/>
            <pc:sldMk cId="2926317396" sldId="418"/>
            <ac:spMk id="6" creationId="{F78FACBB-488B-40D7-B36F-6802A9A63470}"/>
          </ac:spMkLst>
        </pc:spChg>
        <pc:spChg chg="mod">
          <ac:chgData name="GIOVANNI GAUDINO-SSM" userId="13cb1073-0cf6-4994-b3b2-98ddb995ec80" providerId="ADAL" clId="{ECD388E2-29EE-4076-BFD6-844854F51C0F}" dt="2024-01-21T23:05:33.456" v="8015" actId="403"/>
          <ac:spMkLst>
            <pc:docMk/>
            <pc:sldMk cId="2926317396" sldId="418"/>
            <ac:spMk id="10" creationId="{A70DBA06-7D78-4565-A61E-ECE0261F280D}"/>
          </ac:spMkLst>
        </pc:spChg>
        <pc:spChg chg="del">
          <ac:chgData name="GIOVANNI GAUDINO-SSM" userId="13cb1073-0cf6-4994-b3b2-98ddb995ec80" providerId="ADAL" clId="{ECD388E2-29EE-4076-BFD6-844854F51C0F}" dt="2024-01-21T23:33:49.833" v="10349" actId="478"/>
          <ac:spMkLst>
            <pc:docMk/>
            <pc:sldMk cId="2926317396" sldId="418"/>
            <ac:spMk id="12" creationId="{FB71C1E8-0F0E-8B58-E948-B80241A3D3CF}"/>
          </ac:spMkLst>
        </pc:spChg>
        <pc:spChg chg="del">
          <ac:chgData name="GIOVANNI GAUDINO-SSM" userId="13cb1073-0cf6-4994-b3b2-98ddb995ec80" providerId="ADAL" clId="{ECD388E2-29EE-4076-BFD6-844854F51C0F}" dt="2024-01-21T23:33:49.833" v="10349" actId="478"/>
          <ac:spMkLst>
            <pc:docMk/>
            <pc:sldMk cId="2926317396" sldId="418"/>
            <ac:spMk id="14" creationId="{E4CF75CF-06E3-56FD-D94F-420D12E4A16B}"/>
          </ac:spMkLst>
        </pc:spChg>
        <pc:spChg chg="add mod">
          <ac:chgData name="GIOVANNI GAUDINO-SSM" userId="13cb1073-0cf6-4994-b3b2-98ddb995ec80" providerId="ADAL" clId="{ECD388E2-29EE-4076-BFD6-844854F51C0F}" dt="2024-01-21T23:33:50.164" v="10350"/>
          <ac:spMkLst>
            <pc:docMk/>
            <pc:sldMk cId="2926317396" sldId="418"/>
            <ac:spMk id="15" creationId="{BF1BE2DF-A67E-01E6-15C7-3163C39CF0E2}"/>
          </ac:spMkLst>
        </pc:spChg>
        <pc:spChg chg="add mod">
          <ac:chgData name="GIOVANNI GAUDINO-SSM" userId="13cb1073-0cf6-4994-b3b2-98ddb995ec80" providerId="ADAL" clId="{ECD388E2-29EE-4076-BFD6-844854F51C0F}" dt="2024-01-21T23:33:50.164" v="10350"/>
          <ac:spMkLst>
            <pc:docMk/>
            <pc:sldMk cId="2926317396" sldId="418"/>
            <ac:spMk id="16" creationId="{62981C7D-3D33-5814-02FB-52FB7BEF08A9}"/>
          </ac:spMkLst>
        </pc:spChg>
        <pc:spChg chg="add mod">
          <ac:chgData name="GIOVANNI GAUDINO-SSM" userId="13cb1073-0cf6-4994-b3b2-98ddb995ec80" providerId="ADAL" clId="{ECD388E2-29EE-4076-BFD6-844854F51C0F}" dt="2024-02-14T13:35:06.960" v="11913" actId="313"/>
          <ac:spMkLst>
            <pc:docMk/>
            <pc:sldMk cId="2926317396" sldId="418"/>
            <ac:spMk id="17" creationId="{4F82D88B-71A7-891A-1C32-C34F692FD05F}"/>
          </ac:spMkLst>
        </pc:spChg>
        <pc:cxnChg chg="mod">
          <ac:chgData name="GIOVANNI GAUDINO-SSM" userId="13cb1073-0cf6-4994-b3b2-98ddb995ec80" providerId="ADAL" clId="{ECD388E2-29EE-4076-BFD6-844854F51C0F}" dt="2024-01-21T23:04:00.362" v="7786" actId="14100"/>
          <ac:cxnSpMkLst>
            <pc:docMk/>
            <pc:sldMk cId="2926317396" sldId="418"/>
            <ac:cxnSpMk id="7" creationId="{89EFCD09-72DE-4680-946F-6EF8914DB64C}"/>
          </ac:cxnSpMkLst>
        </pc:cxnChg>
        <pc:cxnChg chg="mod">
          <ac:chgData name="GIOVANNI GAUDINO-SSM" userId="13cb1073-0cf6-4994-b3b2-98ddb995ec80" providerId="ADAL" clId="{ECD388E2-29EE-4076-BFD6-844854F51C0F}" dt="2024-01-21T23:05:39.554" v="8018" actId="1076"/>
          <ac:cxnSpMkLst>
            <pc:docMk/>
            <pc:sldMk cId="2926317396" sldId="418"/>
            <ac:cxnSpMk id="11" creationId="{5229DEF8-ABE7-4DFA-9F19-F93071500C82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23533703" sldId="419"/>
        </pc:sldMkLst>
      </pc:sldChg>
      <pc:sldChg chg="modSp add del mod">
        <pc:chgData name="GIOVANNI GAUDINO-SSM" userId="13cb1073-0cf6-4994-b3b2-98ddb995ec80" providerId="ADAL" clId="{ECD388E2-29EE-4076-BFD6-844854F51C0F}" dt="2024-01-21T23:16:41.038" v="9096" actId="47"/>
        <pc:sldMkLst>
          <pc:docMk/>
          <pc:sldMk cId="2918558628" sldId="419"/>
        </pc:sldMkLst>
        <pc:spChg chg="mod">
          <ac:chgData name="GIOVANNI GAUDINO-SSM" userId="13cb1073-0cf6-4994-b3b2-98ddb995ec80" providerId="ADAL" clId="{ECD388E2-29EE-4076-BFD6-844854F51C0F}" dt="2024-01-21T20:39:37.033" v="39" actId="27636"/>
          <ac:spMkLst>
            <pc:docMk/>
            <pc:sldMk cId="2918558628" sldId="419"/>
            <ac:spMk id="2" creationId="{D5FEAE3A-DD76-4D66-BFD6-481DA6C53B00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7.614" v="11916" actId="313"/>
        <pc:sldMkLst>
          <pc:docMk/>
          <pc:sldMk cId="659481517" sldId="420"/>
        </pc:sldMkLst>
        <pc:spChg chg="mod">
          <ac:chgData name="GIOVANNI GAUDINO-SSM" userId="13cb1073-0cf6-4994-b3b2-98ddb995ec80" providerId="ADAL" clId="{ECD388E2-29EE-4076-BFD6-844854F51C0F}" dt="2024-01-21T23:15:02.245" v="9052" actId="207"/>
          <ac:spMkLst>
            <pc:docMk/>
            <pc:sldMk cId="659481517" sldId="420"/>
            <ac:spMk id="2" creationId="{D5FEAE3A-DD76-4D66-BFD6-481DA6C53B00}"/>
          </ac:spMkLst>
        </pc:spChg>
        <pc:spChg chg="add del mod">
          <ac:chgData name="GIOVANNI GAUDINO-SSM" userId="13cb1073-0cf6-4994-b3b2-98ddb995ec80" providerId="ADAL" clId="{ECD388E2-29EE-4076-BFD6-844854F51C0F}" dt="2024-01-31T03:15:43.594" v="11543"/>
          <ac:spMkLst>
            <pc:docMk/>
            <pc:sldMk cId="659481517" sldId="420"/>
            <ac:spMk id="3" creationId="{51D10CD8-1F99-0D1A-E974-CCB1348873E3}"/>
          </ac:spMkLst>
        </pc:spChg>
        <pc:spChg chg="add">
          <ac:chgData name="GIOVANNI GAUDINO-SSM" userId="13cb1073-0cf6-4994-b3b2-98ddb995ec80" providerId="ADAL" clId="{ECD388E2-29EE-4076-BFD6-844854F51C0F}" dt="2024-01-21T23:14:28.577" v="9023"/>
          <ac:spMkLst>
            <pc:docMk/>
            <pc:sldMk cId="659481517" sldId="420"/>
            <ac:spMk id="3" creationId="{AEC931D3-CA19-77FC-1CC0-3CFA91977C22}"/>
          </ac:spMkLst>
        </pc:spChg>
        <pc:spChg chg="add mod">
          <ac:chgData name="GIOVANNI GAUDINO-SSM" userId="13cb1073-0cf6-4994-b3b2-98ddb995ec80" providerId="ADAL" clId="{ECD388E2-29EE-4076-BFD6-844854F51C0F}" dt="2024-01-31T03:15:43.595" v="11547"/>
          <ac:spMkLst>
            <pc:docMk/>
            <pc:sldMk cId="659481517" sldId="420"/>
            <ac:spMk id="4" creationId="{482AEAC8-20FA-8E8A-063E-0B8F9E89D8A0}"/>
          </ac:spMkLst>
        </pc:spChg>
        <pc:spChg chg="del">
          <ac:chgData name="GIOVANNI GAUDINO-SSM" userId="13cb1073-0cf6-4994-b3b2-98ddb995ec80" providerId="ADAL" clId="{ECD388E2-29EE-4076-BFD6-844854F51C0F}" dt="2024-01-21T23:33:22.106" v="10339" actId="478"/>
          <ac:spMkLst>
            <pc:docMk/>
            <pc:sldMk cId="659481517" sldId="420"/>
            <ac:spMk id="5" creationId="{4E4753D0-60BC-BC95-10E8-77F06AEC0B58}"/>
          </ac:spMkLst>
        </pc:spChg>
        <pc:spChg chg="del">
          <ac:chgData name="GIOVANNI GAUDINO-SSM" userId="13cb1073-0cf6-4994-b3b2-98ddb995ec80" providerId="ADAL" clId="{ECD388E2-29EE-4076-BFD6-844854F51C0F}" dt="2024-01-21T23:33:22.106" v="10339" actId="478"/>
          <ac:spMkLst>
            <pc:docMk/>
            <pc:sldMk cId="659481517" sldId="420"/>
            <ac:spMk id="6" creationId="{BE97653A-2D65-4EB5-8F04-C0C00746F24B}"/>
          </ac:spMkLst>
        </pc:spChg>
        <pc:spChg chg="del">
          <ac:chgData name="GIOVANNI GAUDINO-SSM" userId="13cb1073-0cf6-4994-b3b2-98ddb995ec80" providerId="ADAL" clId="{ECD388E2-29EE-4076-BFD6-844854F51C0F}" dt="2024-01-21T23:33:22.106" v="10339" actId="478"/>
          <ac:spMkLst>
            <pc:docMk/>
            <pc:sldMk cId="659481517" sldId="420"/>
            <ac:spMk id="7" creationId="{50485E5A-2A31-B00F-3932-07A61408D1C3}"/>
          </ac:spMkLst>
        </pc:spChg>
        <pc:spChg chg="add mod">
          <ac:chgData name="GIOVANNI GAUDINO-SSM" userId="13cb1073-0cf6-4994-b3b2-98ddb995ec80" providerId="ADAL" clId="{ECD388E2-29EE-4076-BFD6-844854F51C0F}" dt="2024-01-21T23:33:22.416" v="10340"/>
          <ac:spMkLst>
            <pc:docMk/>
            <pc:sldMk cId="659481517" sldId="420"/>
            <ac:spMk id="13" creationId="{A616D218-C2DC-FC4C-AB71-7263AA114E72}"/>
          </ac:spMkLst>
        </pc:spChg>
        <pc:spChg chg="add mod">
          <ac:chgData name="GIOVANNI GAUDINO-SSM" userId="13cb1073-0cf6-4994-b3b2-98ddb995ec80" providerId="ADAL" clId="{ECD388E2-29EE-4076-BFD6-844854F51C0F}" dt="2024-01-21T23:33:22.416" v="10340"/>
          <ac:spMkLst>
            <pc:docMk/>
            <pc:sldMk cId="659481517" sldId="420"/>
            <ac:spMk id="14" creationId="{ABC8D3D3-3C74-C93E-4E91-72354A0483D9}"/>
          </ac:spMkLst>
        </pc:spChg>
        <pc:spChg chg="add mod">
          <ac:chgData name="GIOVANNI GAUDINO-SSM" userId="13cb1073-0cf6-4994-b3b2-98ddb995ec80" providerId="ADAL" clId="{ECD388E2-29EE-4076-BFD6-844854F51C0F}" dt="2024-02-14T13:35:07.614" v="11916" actId="313"/>
          <ac:spMkLst>
            <pc:docMk/>
            <pc:sldMk cId="659481517" sldId="420"/>
            <ac:spMk id="15" creationId="{F53123B1-BA65-DF4E-2191-A56412FE625E}"/>
          </ac:spMkLst>
        </pc:spChg>
        <pc:cxnChg chg="mod">
          <ac:chgData name="GIOVANNI GAUDINO-SSM" userId="13cb1073-0cf6-4994-b3b2-98ddb995ec80" providerId="ADAL" clId="{ECD388E2-29EE-4076-BFD6-844854F51C0F}" dt="2024-01-21T23:15:22.961" v="9058" actId="1076"/>
          <ac:cxnSpMkLst>
            <pc:docMk/>
            <pc:sldMk cId="659481517" sldId="420"/>
            <ac:cxnSpMk id="12" creationId="{F896DB69-08D0-D542-8A98-4EBA4232E4AA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887421311" sldId="420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201010880" sldId="421"/>
        </pc:sldMkLst>
      </pc:sldChg>
      <pc:sldChg chg="add del">
        <pc:chgData name="GIOVANNI GAUDINO-SSM" userId="13cb1073-0cf6-4994-b3b2-98ddb995ec80" providerId="ADAL" clId="{ECD388E2-29EE-4076-BFD6-844854F51C0F}" dt="2024-01-21T22:09:58.739" v="4601" actId="47"/>
        <pc:sldMkLst>
          <pc:docMk/>
          <pc:sldMk cId="4036902890" sldId="42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79419014" sldId="422"/>
        </pc:sldMkLst>
      </pc:sldChg>
      <pc:sldChg chg="add del">
        <pc:chgData name="GIOVANNI GAUDINO-SSM" userId="13cb1073-0cf6-4994-b3b2-98ddb995ec80" providerId="ADAL" clId="{ECD388E2-29EE-4076-BFD6-844854F51C0F}" dt="2024-01-21T23:28:44.981" v="10322" actId="47"/>
        <pc:sldMkLst>
          <pc:docMk/>
          <pc:sldMk cId="2260083787" sldId="42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080006006" sldId="423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1963218060" sldId="424"/>
        </pc:sldMkLst>
      </pc:sldChg>
      <pc:sldChg chg="addSp delSp modSp add mod">
        <pc:chgData name="GIOVANNI GAUDINO-SSM" userId="13cb1073-0cf6-4994-b3b2-98ddb995ec80" providerId="ADAL" clId="{ECD388E2-29EE-4076-BFD6-844854F51C0F}" dt="2024-02-14T13:34:59.558" v="11877" actId="313"/>
        <pc:sldMkLst>
          <pc:docMk/>
          <pc:sldMk cId="2278427752" sldId="424"/>
        </pc:sldMkLst>
        <pc:spChg chg="del">
          <ac:chgData name="GIOVANNI GAUDINO-SSM" userId="13cb1073-0cf6-4994-b3b2-98ddb995ec80" providerId="ADAL" clId="{ECD388E2-29EE-4076-BFD6-844854F51C0F}" dt="2024-01-21T21:53:13.516" v="3791" actId="478"/>
          <ac:spMkLst>
            <pc:docMk/>
            <pc:sldMk cId="2278427752" sldId="424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2" v="11308"/>
          <ac:spMkLst>
            <pc:docMk/>
            <pc:sldMk cId="2278427752" sldId="424"/>
            <ac:spMk id="2" creationId="{651C3B9E-F13F-C37C-7510-757E7AE03916}"/>
          </ac:spMkLst>
        </pc:spChg>
        <pc:spChg chg="mod">
          <ac:chgData name="GIOVANNI GAUDINO-SSM" userId="13cb1073-0cf6-4994-b3b2-98ddb995ec80" providerId="ADAL" clId="{ECD388E2-29EE-4076-BFD6-844854F51C0F}" dt="2024-01-21T21:54:18.378" v="3880" actId="404"/>
          <ac:spMkLst>
            <pc:docMk/>
            <pc:sldMk cId="2278427752" sldId="424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3" v="11312"/>
          <ac:spMkLst>
            <pc:docMk/>
            <pc:sldMk cId="2278427752" sldId="424"/>
            <ac:spMk id="4" creationId="{07B67E5A-9310-5965-1AE4-3C01A57A3372}"/>
          </ac:spMkLst>
        </pc:spChg>
        <pc:spChg chg="del">
          <ac:chgData name="GIOVANNI GAUDINO-SSM" userId="13cb1073-0cf6-4994-b3b2-98ddb995ec80" providerId="ADAL" clId="{ECD388E2-29EE-4076-BFD6-844854F51C0F}" dt="2024-01-21T23:36:23.165" v="10424" actId="478"/>
          <ac:spMkLst>
            <pc:docMk/>
            <pc:sldMk cId="2278427752" sldId="424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1:53:16.046" v="3793" actId="478"/>
          <ac:spMkLst>
            <pc:docMk/>
            <pc:sldMk cId="2278427752" sldId="424"/>
            <ac:spMk id="7" creationId="{B36BBE3E-3057-2DEB-ED08-B0297EE98CB0}"/>
          </ac:spMkLst>
        </pc:spChg>
        <pc:spChg chg="add mod">
          <ac:chgData name="GIOVANNI GAUDINO-SSM" userId="13cb1073-0cf6-4994-b3b2-98ddb995ec80" providerId="ADAL" clId="{ECD388E2-29EE-4076-BFD6-844854F51C0F}" dt="2024-01-21T21:53:21.908" v="3797" actId="6549"/>
          <ac:spMkLst>
            <pc:docMk/>
            <pc:sldMk cId="2278427752" sldId="424"/>
            <ac:spMk id="8" creationId="{3A00086B-06BC-29A0-7700-6BC4B1E7B3AE}"/>
          </ac:spMkLst>
        </pc:spChg>
        <pc:spChg chg="del">
          <ac:chgData name="GIOVANNI GAUDINO-SSM" userId="13cb1073-0cf6-4994-b3b2-98ddb995ec80" providerId="ADAL" clId="{ECD388E2-29EE-4076-BFD6-844854F51C0F}" dt="2024-01-21T23:36:23.165" v="10424" actId="478"/>
          <ac:spMkLst>
            <pc:docMk/>
            <pc:sldMk cId="2278427752" sldId="424"/>
            <ac:spMk id="10" creationId="{FE3FED93-D8A2-93E5-7A33-E54EC644F436}"/>
          </ac:spMkLst>
        </pc:spChg>
        <pc:spChg chg="del">
          <ac:chgData name="GIOVANNI GAUDINO-SSM" userId="13cb1073-0cf6-4994-b3b2-98ddb995ec80" providerId="ADAL" clId="{ECD388E2-29EE-4076-BFD6-844854F51C0F}" dt="2024-01-21T23:36:23.165" v="10424" actId="478"/>
          <ac:spMkLst>
            <pc:docMk/>
            <pc:sldMk cId="2278427752" sldId="424"/>
            <ac:spMk id="11" creationId="{549FD1E7-8CAA-877D-A04F-75BC2BB8CD9F}"/>
          </ac:spMkLst>
        </pc:spChg>
        <pc:spChg chg="add mod">
          <ac:chgData name="GIOVANNI GAUDINO-SSM" userId="13cb1073-0cf6-4994-b3b2-98ddb995ec80" providerId="ADAL" clId="{ECD388E2-29EE-4076-BFD6-844854F51C0F}" dt="2024-01-21T23:36:23.430" v="10425"/>
          <ac:spMkLst>
            <pc:docMk/>
            <pc:sldMk cId="2278427752" sldId="424"/>
            <ac:spMk id="12" creationId="{80095E98-636C-B7E8-3EB2-2DB0A0BDD8AF}"/>
          </ac:spMkLst>
        </pc:spChg>
        <pc:spChg chg="add mod">
          <ac:chgData name="GIOVANNI GAUDINO-SSM" userId="13cb1073-0cf6-4994-b3b2-98ddb995ec80" providerId="ADAL" clId="{ECD388E2-29EE-4076-BFD6-844854F51C0F}" dt="2024-01-21T23:36:23.430" v="10425"/>
          <ac:spMkLst>
            <pc:docMk/>
            <pc:sldMk cId="2278427752" sldId="424"/>
            <ac:spMk id="13" creationId="{3D49C5FE-9195-A227-C87D-CBC5D0EDACF1}"/>
          </ac:spMkLst>
        </pc:spChg>
        <pc:spChg chg="add mod">
          <ac:chgData name="GIOVANNI GAUDINO-SSM" userId="13cb1073-0cf6-4994-b3b2-98ddb995ec80" providerId="ADAL" clId="{ECD388E2-29EE-4076-BFD6-844854F51C0F}" dt="2024-02-14T13:34:59.558" v="11877" actId="313"/>
          <ac:spMkLst>
            <pc:docMk/>
            <pc:sldMk cId="2278427752" sldId="424"/>
            <ac:spMk id="14" creationId="{1D8339C6-DD6B-0ABC-9F92-9E93528184F0}"/>
          </ac:spMkLst>
        </pc:spChg>
        <pc:spChg chg="mod">
          <ac:chgData name="GIOVANNI GAUDINO-SSM" userId="13cb1073-0cf6-4994-b3b2-98ddb995ec80" providerId="ADAL" clId="{ECD388E2-29EE-4076-BFD6-844854F51C0F}" dt="2024-01-21T21:52:38.549" v="3736" actId="404"/>
          <ac:spMkLst>
            <pc:docMk/>
            <pc:sldMk cId="2278427752" sldId="424"/>
            <ac:spMk id="30" creationId="{6965F87E-9C55-0B46-BB42-9D82413325E9}"/>
          </ac:spMkLst>
        </pc:spChg>
        <pc:spChg chg="mod">
          <ac:chgData name="GIOVANNI GAUDINO-SSM" userId="13cb1073-0cf6-4994-b3b2-98ddb995ec80" providerId="ADAL" clId="{ECD388E2-29EE-4076-BFD6-844854F51C0F}" dt="2024-01-21T21:52:57.217" v="3790" actId="14100"/>
          <ac:spMkLst>
            <pc:docMk/>
            <pc:sldMk cId="2278427752" sldId="424"/>
            <ac:spMk id="51" creationId="{B6AEABA6-1379-B04C-9066-9AC36A97D8E7}"/>
          </ac:spMkLst>
        </pc:spChg>
        <pc:cxnChg chg="add mod">
          <ac:chgData name="GIOVANNI GAUDINO-SSM" userId="13cb1073-0cf6-4994-b3b2-98ddb995ec80" providerId="ADAL" clId="{ECD388E2-29EE-4076-BFD6-844854F51C0F}" dt="2024-01-21T21:53:13.894" v="3792"/>
          <ac:cxnSpMkLst>
            <pc:docMk/>
            <pc:sldMk cId="2278427752" sldId="424"/>
            <ac:cxnSpMk id="9" creationId="{66E2EAEF-5CD2-E4B0-7B05-6ACBA63F9D7F}"/>
          </ac:cxnSpMkLst>
        </pc:cxnChg>
        <pc:cxnChg chg="mod">
          <ac:chgData name="GIOVANNI GAUDINO-SSM" userId="13cb1073-0cf6-4994-b3b2-98ddb995ec80" providerId="ADAL" clId="{ECD388E2-29EE-4076-BFD6-844854F51C0F}" dt="2024-01-21T21:52:57.217" v="3790" actId="14100"/>
          <ac:cxnSpMkLst>
            <pc:docMk/>
            <pc:sldMk cId="2278427752" sldId="424"/>
            <ac:cxnSpMk id="31" creationId="{77F08E09-53D1-BA40-84DF-A55E4FE304BB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70358233" sldId="425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875279287" sldId="426"/>
        </pc:sldMkLst>
      </pc:sldChg>
      <pc:sldChg chg="addSp delSp modSp add mod">
        <pc:chgData name="GIOVANNI GAUDINO-SSM" userId="13cb1073-0cf6-4994-b3b2-98ddb995ec80" providerId="ADAL" clId="{ECD388E2-29EE-4076-BFD6-844854F51C0F}" dt="2024-02-14T13:34:59.783" v="11878" actId="313"/>
        <pc:sldMkLst>
          <pc:docMk/>
          <pc:sldMk cId="227693410" sldId="427"/>
        </pc:sldMkLst>
        <pc:spChg chg="del">
          <ac:chgData name="GIOVANNI GAUDINO-SSM" userId="13cb1073-0cf6-4994-b3b2-98ddb995ec80" providerId="ADAL" clId="{ECD388E2-29EE-4076-BFD6-844854F51C0F}" dt="2024-01-21T21:54:45.191" v="3881" actId="478"/>
          <ac:spMkLst>
            <pc:docMk/>
            <pc:sldMk cId="227693410" sldId="427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3" v="11313"/>
          <ac:spMkLst>
            <pc:docMk/>
            <pc:sldMk cId="227693410" sldId="427"/>
            <ac:spMk id="2" creationId="{BAFB89B3-54BE-E2B2-C548-DD2106A68F82}"/>
          </ac:spMkLst>
        </pc:spChg>
        <pc:spChg chg="del">
          <ac:chgData name="GIOVANNI GAUDINO-SSM" userId="13cb1073-0cf6-4994-b3b2-98ddb995ec80" providerId="ADAL" clId="{ECD388E2-29EE-4076-BFD6-844854F51C0F}" dt="2024-01-21T21:54:45.191" v="3881" actId="478"/>
          <ac:spMkLst>
            <pc:docMk/>
            <pc:sldMk cId="227693410" sldId="427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4" v="11317"/>
          <ac:spMkLst>
            <pc:docMk/>
            <pc:sldMk cId="227693410" sldId="427"/>
            <ac:spMk id="3" creationId="{5057B938-6E85-42C7-C4B4-B44C8CB15212}"/>
          </ac:spMkLst>
        </pc:spChg>
        <pc:spChg chg="del">
          <ac:chgData name="GIOVANNI GAUDINO-SSM" userId="13cb1073-0cf6-4994-b3b2-98ddb995ec80" providerId="ADAL" clId="{ECD388E2-29EE-4076-BFD6-844854F51C0F}" dt="2024-01-21T23:36:19.645" v="10422" actId="478"/>
          <ac:spMkLst>
            <pc:docMk/>
            <pc:sldMk cId="227693410" sldId="427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1:54:50.346" v="3883" actId="478"/>
          <ac:spMkLst>
            <pc:docMk/>
            <pc:sldMk cId="227693410" sldId="427"/>
            <ac:spMk id="6" creationId="{53A26A61-8D60-35F4-B1F0-F843FAB9F6E6}"/>
          </ac:spMkLst>
        </pc:spChg>
        <pc:spChg chg="add del mod">
          <ac:chgData name="GIOVANNI GAUDINO-SSM" userId="13cb1073-0cf6-4994-b3b2-98ddb995ec80" providerId="ADAL" clId="{ECD388E2-29EE-4076-BFD6-844854F51C0F}" dt="2024-01-21T21:54:50.346" v="3883" actId="478"/>
          <ac:spMkLst>
            <pc:docMk/>
            <pc:sldMk cId="227693410" sldId="427"/>
            <ac:spMk id="8" creationId="{89C5D23A-001B-783F-03B4-5BA7CFB5399A}"/>
          </ac:spMkLst>
        </pc:spChg>
        <pc:spChg chg="add mod">
          <ac:chgData name="GIOVANNI GAUDINO-SSM" userId="13cb1073-0cf6-4994-b3b2-98ddb995ec80" providerId="ADAL" clId="{ECD388E2-29EE-4076-BFD6-844854F51C0F}" dt="2024-01-21T21:54:47.030" v="3882"/>
          <ac:spMkLst>
            <pc:docMk/>
            <pc:sldMk cId="227693410" sldId="427"/>
            <ac:spMk id="9" creationId="{672030E4-1F08-B00E-4A4C-FF10B2EDE6AF}"/>
          </ac:spMkLst>
        </pc:spChg>
        <pc:spChg chg="add mod">
          <ac:chgData name="GIOVANNI GAUDINO-SSM" userId="13cb1073-0cf6-4994-b3b2-98ddb995ec80" providerId="ADAL" clId="{ECD388E2-29EE-4076-BFD6-844854F51C0F}" dt="2024-01-21T21:54:47.030" v="3882"/>
          <ac:spMkLst>
            <pc:docMk/>
            <pc:sldMk cId="227693410" sldId="427"/>
            <ac:spMk id="10" creationId="{290641A5-A540-73F3-518F-11910F44A590}"/>
          </ac:spMkLst>
        </pc:spChg>
        <pc:spChg chg="add mod">
          <ac:chgData name="GIOVANNI GAUDINO-SSM" userId="13cb1073-0cf6-4994-b3b2-98ddb995ec80" providerId="ADAL" clId="{ECD388E2-29EE-4076-BFD6-844854F51C0F}" dt="2024-01-21T21:55:04.571" v="3885"/>
          <ac:spMkLst>
            <pc:docMk/>
            <pc:sldMk cId="227693410" sldId="427"/>
            <ac:spMk id="13" creationId="{574424C7-E132-0512-A8D4-E9D9FD3A1C8D}"/>
          </ac:spMkLst>
        </pc:spChg>
        <pc:spChg chg="add mod">
          <ac:chgData name="GIOVANNI GAUDINO-SSM" userId="13cb1073-0cf6-4994-b3b2-98ddb995ec80" providerId="ADAL" clId="{ECD388E2-29EE-4076-BFD6-844854F51C0F}" dt="2024-01-21T21:55:04.571" v="3885"/>
          <ac:spMkLst>
            <pc:docMk/>
            <pc:sldMk cId="227693410" sldId="427"/>
            <ac:spMk id="16" creationId="{BBFD9597-2188-DAB7-E8CA-AB2E60C163E8}"/>
          </ac:spMkLst>
        </pc:spChg>
        <pc:spChg chg="del">
          <ac:chgData name="GIOVANNI GAUDINO-SSM" userId="13cb1073-0cf6-4994-b3b2-98ddb995ec80" providerId="ADAL" clId="{ECD388E2-29EE-4076-BFD6-844854F51C0F}" dt="2024-01-21T23:36:19.645" v="10422" actId="478"/>
          <ac:spMkLst>
            <pc:docMk/>
            <pc:sldMk cId="227693410" sldId="427"/>
            <ac:spMk id="18" creationId="{5B69A39F-01A3-83C2-8F68-D60EFCB00DB2}"/>
          </ac:spMkLst>
        </pc:spChg>
        <pc:spChg chg="del">
          <ac:chgData name="GIOVANNI GAUDINO-SSM" userId="13cb1073-0cf6-4994-b3b2-98ddb995ec80" providerId="ADAL" clId="{ECD388E2-29EE-4076-BFD6-844854F51C0F}" dt="2024-01-21T23:36:19.645" v="10422" actId="478"/>
          <ac:spMkLst>
            <pc:docMk/>
            <pc:sldMk cId="227693410" sldId="427"/>
            <ac:spMk id="19" creationId="{1E00BFD8-8C09-B644-A928-EC8E3C0FED05}"/>
          </ac:spMkLst>
        </pc:spChg>
        <pc:spChg chg="add mod">
          <ac:chgData name="GIOVANNI GAUDINO-SSM" userId="13cb1073-0cf6-4994-b3b2-98ddb995ec80" providerId="ADAL" clId="{ECD388E2-29EE-4076-BFD6-844854F51C0F}" dt="2024-01-21T23:36:20.116" v="10423"/>
          <ac:spMkLst>
            <pc:docMk/>
            <pc:sldMk cId="227693410" sldId="427"/>
            <ac:spMk id="20" creationId="{CC8122C2-A111-321D-D6DA-83516AAB39D8}"/>
          </ac:spMkLst>
        </pc:spChg>
        <pc:spChg chg="add mod">
          <ac:chgData name="GIOVANNI GAUDINO-SSM" userId="13cb1073-0cf6-4994-b3b2-98ddb995ec80" providerId="ADAL" clId="{ECD388E2-29EE-4076-BFD6-844854F51C0F}" dt="2024-01-21T23:36:20.116" v="10423"/>
          <ac:spMkLst>
            <pc:docMk/>
            <pc:sldMk cId="227693410" sldId="427"/>
            <ac:spMk id="21" creationId="{6834F0BD-77B3-F9D6-F7F4-2A1F24D4D43C}"/>
          </ac:spMkLst>
        </pc:spChg>
        <pc:spChg chg="add mod">
          <ac:chgData name="GIOVANNI GAUDINO-SSM" userId="13cb1073-0cf6-4994-b3b2-98ddb995ec80" providerId="ADAL" clId="{ECD388E2-29EE-4076-BFD6-844854F51C0F}" dt="2024-02-14T13:34:59.783" v="11878" actId="313"/>
          <ac:spMkLst>
            <pc:docMk/>
            <pc:sldMk cId="227693410" sldId="427"/>
            <ac:spMk id="22" creationId="{7DA10FA6-3309-9C6E-3894-9B8E9CE18ED9}"/>
          </ac:spMkLst>
        </pc:spChg>
        <pc:spChg chg="del">
          <ac:chgData name="GIOVANNI GAUDINO-SSM" userId="13cb1073-0cf6-4994-b3b2-98ddb995ec80" providerId="ADAL" clId="{ECD388E2-29EE-4076-BFD6-844854F51C0F}" dt="2024-01-21T23:36:19.645" v="10422" actId="478"/>
          <ac:spMkLst>
            <pc:docMk/>
            <pc:sldMk cId="227693410" sldId="427"/>
            <ac:spMk id="40" creationId="{C6964CF2-3CF7-044B-9F20-F1CCF5CEE28C}"/>
          </ac:spMkLst>
        </pc:spChg>
        <pc:spChg chg="del">
          <ac:chgData name="GIOVANNI GAUDINO-SSM" userId="13cb1073-0cf6-4994-b3b2-98ddb995ec80" providerId="ADAL" clId="{ECD388E2-29EE-4076-BFD6-844854F51C0F}" dt="2024-01-21T21:54:59.510" v="3884" actId="478"/>
          <ac:spMkLst>
            <pc:docMk/>
            <pc:sldMk cId="227693410" sldId="427"/>
            <ac:spMk id="41" creationId="{F8EF6C93-5842-4143-8DEC-92C1134485B7}"/>
          </ac:spMkLst>
        </pc:spChg>
        <pc:spChg chg="del">
          <ac:chgData name="GIOVANNI GAUDINO-SSM" userId="13cb1073-0cf6-4994-b3b2-98ddb995ec80" providerId="ADAL" clId="{ECD388E2-29EE-4076-BFD6-844854F51C0F}" dt="2024-01-21T21:54:59.510" v="3884" actId="478"/>
          <ac:spMkLst>
            <pc:docMk/>
            <pc:sldMk cId="227693410" sldId="427"/>
            <ac:spMk id="42" creationId="{56545263-81AB-514C-92CF-B23CDA3E1344}"/>
          </ac:spMkLst>
        </pc:spChg>
        <pc:picChg chg="add mod">
          <ac:chgData name="GIOVANNI GAUDINO-SSM" userId="13cb1073-0cf6-4994-b3b2-98ddb995ec80" providerId="ADAL" clId="{ECD388E2-29EE-4076-BFD6-844854F51C0F}" dt="2024-01-21T21:55:04.571" v="3885"/>
          <ac:picMkLst>
            <pc:docMk/>
            <pc:sldMk cId="227693410" sldId="427"/>
            <ac:picMk id="12" creationId="{99B4145C-08E9-FC6F-CFD5-6A17AC19F687}"/>
          </ac:picMkLst>
        </pc:picChg>
        <pc:picChg chg="del">
          <ac:chgData name="GIOVANNI GAUDINO-SSM" userId="13cb1073-0cf6-4994-b3b2-98ddb995ec80" providerId="ADAL" clId="{ECD388E2-29EE-4076-BFD6-844854F51C0F}" dt="2024-01-21T21:54:59.510" v="3884" actId="478"/>
          <ac:picMkLst>
            <pc:docMk/>
            <pc:sldMk cId="227693410" sldId="427"/>
            <ac:picMk id="15" creationId="{AC5AC3B5-38FD-A24A-999B-B3A363A21F9A}"/>
          </ac:picMkLst>
        </pc:picChg>
        <pc:cxnChg chg="add mod">
          <ac:chgData name="GIOVANNI GAUDINO-SSM" userId="13cb1073-0cf6-4994-b3b2-98ddb995ec80" providerId="ADAL" clId="{ECD388E2-29EE-4076-BFD6-844854F51C0F}" dt="2024-01-21T21:54:47.030" v="3882"/>
          <ac:cxnSpMkLst>
            <pc:docMk/>
            <pc:sldMk cId="227693410" sldId="427"/>
            <ac:cxnSpMk id="11" creationId="{A981DC4B-BE15-EEFB-F672-EEA8B5FFE256}"/>
          </ac:cxnSpMkLst>
        </pc:cxnChg>
        <pc:cxnChg chg="add mod">
          <ac:chgData name="GIOVANNI GAUDINO-SSM" userId="13cb1073-0cf6-4994-b3b2-98ddb995ec80" providerId="ADAL" clId="{ECD388E2-29EE-4076-BFD6-844854F51C0F}" dt="2024-01-21T21:55:04.571" v="3885"/>
          <ac:cxnSpMkLst>
            <pc:docMk/>
            <pc:sldMk cId="227693410" sldId="427"/>
            <ac:cxnSpMk id="14" creationId="{6D5A796F-537F-81D8-2DB7-A730313AB3DD}"/>
          </ac:cxnSpMkLst>
        </pc:cxnChg>
        <pc:cxnChg chg="add mod">
          <ac:chgData name="GIOVANNI GAUDINO-SSM" userId="13cb1073-0cf6-4994-b3b2-98ddb995ec80" providerId="ADAL" clId="{ECD388E2-29EE-4076-BFD6-844854F51C0F}" dt="2024-01-21T21:55:04.571" v="3885"/>
          <ac:cxnSpMkLst>
            <pc:docMk/>
            <pc:sldMk cId="227693410" sldId="427"/>
            <ac:cxnSpMk id="17" creationId="{CEEB49A1-C38E-1EA4-817C-8D1E74B5DCD1}"/>
          </ac:cxnSpMkLst>
        </pc:cxnChg>
        <pc:cxnChg chg="del">
          <ac:chgData name="GIOVANNI GAUDINO-SSM" userId="13cb1073-0cf6-4994-b3b2-98ddb995ec80" providerId="ADAL" clId="{ECD388E2-29EE-4076-BFD6-844854F51C0F}" dt="2024-01-21T21:54:59.510" v="3884" actId="478"/>
          <ac:cxnSpMkLst>
            <pc:docMk/>
            <pc:sldMk cId="227693410" sldId="427"/>
            <ac:cxnSpMk id="31" creationId="{77F08E09-53D1-BA40-84DF-A55E4FE304BB}"/>
          </ac:cxnSpMkLst>
        </pc:cxnChg>
        <pc:cxnChg chg="del">
          <ac:chgData name="GIOVANNI GAUDINO-SSM" userId="13cb1073-0cf6-4994-b3b2-98ddb995ec80" providerId="ADAL" clId="{ECD388E2-29EE-4076-BFD6-844854F51C0F}" dt="2024-01-21T21:54:59.510" v="3884" actId="478"/>
          <ac:cxnSpMkLst>
            <pc:docMk/>
            <pc:sldMk cId="227693410" sldId="427"/>
            <ac:cxnSpMk id="52" creationId="{93365DCC-D257-954B-9E7B-B8F2A9DE8103}"/>
          </ac:cxnSpMkLst>
        </pc:cxn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621792783" sldId="427"/>
        </pc:sldMkLst>
      </pc:sldChg>
      <pc:sldChg chg="modSp add del mod">
        <pc:chgData name="GIOVANNI GAUDINO-SSM" userId="13cb1073-0cf6-4994-b3b2-98ddb995ec80" providerId="ADAL" clId="{ECD388E2-29EE-4076-BFD6-844854F51C0F}" dt="2024-01-21T22:39:54.050" v="6002" actId="47"/>
        <pc:sldMkLst>
          <pc:docMk/>
          <pc:sldMk cId="1986114144" sldId="428"/>
        </pc:sldMkLst>
        <pc:spChg chg="mod">
          <ac:chgData name="GIOVANNI GAUDINO-SSM" userId="13cb1073-0cf6-4994-b3b2-98ddb995ec80" providerId="ADAL" clId="{ECD388E2-29EE-4076-BFD6-844854F51C0F}" dt="2024-01-21T20:39:36.854" v="26" actId="27636"/>
          <ac:spMkLst>
            <pc:docMk/>
            <pc:sldMk cId="1986114144" sldId="428"/>
            <ac:spMk id="2" creationId="{00000000-0000-0000-0000-000000000000}"/>
          </ac:spMkLst>
        </pc:spChg>
        <pc:spChg chg="mod">
          <ac:chgData name="GIOVANNI GAUDINO-SSM" userId="13cb1073-0cf6-4994-b3b2-98ddb995ec80" providerId="ADAL" clId="{ECD388E2-29EE-4076-BFD6-844854F51C0F}" dt="2024-01-21T20:39:36.852" v="25" actId="27636"/>
          <ac:spMkLst>
            <pc:docMk/>
            <pc:sldMk cId="1986114144" sldId="428"/>
            <ac:spMk id="11" creationId="{D4BE181E-2148-6C4D-8450-6DB700F0D098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470602159" sldId="428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516682414" sldId="429"/>
        </pc:sldMkLst>
      </pc:sldChg>
      <pc:sldChg chg="modSp add del mod">
        <pc:chgData name="GIOVANNI GAUDINO-SSM" userId="13cb1073-0cf6-4994-b3b2-98ddb995ec80" providerId="ADAL" clId="{ECD388E2-29EE-4076-BFD6-844854F51C0F}" dt="2024-01-21T22:42:50.077" v="6301" actId="47"/>
        <pc:sldMkLst>
          <pc:docMk/>
          <pc:sldMk cId="3668053713" sldId="429"/>
        </pc:sldMkLst>
        <pc:spChg chg="mod">
          <ac:chgData name="GIOVANNI GAUDINO-SSM" userId="13cb1073-0cf6-4994-b3b2-98ddb995ec80" providerId="ADAL" clId="{ECD388E2-29EE-4076-BFD6-844854F51C0F}" dt="2024-01-21T20:39:36.941" v="28" actId="27636"/>
          <ac:spMkLst>
            <pc:docMk/>
            <pc:sldMk cId="3668053713" sldId="429"/>
            <ac:spMk id="2" creationId="{00000000-0000-0000-0000-000000000000}"/>
          </ac:spMkLst>
        </pc:spChg>
        <pc:spChg chg="mod">
          <ac:chgData name="GIOVANNI GAUDINO-SSM" userId="13cb1073-0cf6-4994-b3b2-98ddb995ec80" providerId="ADAL" clId="{ECD388E2-29EE-4076-BFD6-844854F51C0F}" dt="2024-01-21T20:39:36.939" v="27" actId="27636"/>
          <ac:spMkLst>
            <pc:docMk/>
            <pc:sldMk cId="3668053713" sldId="429"/>
            <ac:spMk id="11" creationId="{D4BE181E-2148-6C4D-8450-6DB700F0D098}"/>
          </ac:spMkLst>
        </pc:spChg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230391695" sldId="430"/>
        </pc:sldMkLst>
      </pc:sldChg>
      <pc:sldChg chg="add del">
        <pc:chgData name="GIOVANNI GAUDINO-SSM" userId="13cb1073-0cf6-4994-b3b2-98ddb995ec80" providerId="ADAL" clId="{ECD388E2-29EE-4076-BFD6-844854F51C0F}" dt="2024-01-21T22:01:17.729" v="4106" actId="47"/>
        <pc:sldMkLst>
          <pc:docMk/>
          <pc:sldMk cId="3462311000" sldId="430"/>
        </pc:sldMkLst>
      </pc:sldChg>
      <pc:sldChg chg="add del">
        <pc:chgData name="GIOVANNI GAUDINO-SSM" userId="13cb1073-0cf6-4994-b3b2-98ddb995ec80" providerId="ADAL" clId="{ECD388E2-29EE-4076-BFD6-844854F51C0F}" dt="2024-01-21T22:53:13.263" v="6914" actId="47"/>
        <pc:sldMkLst>
          <pc:docMk/>
          <pc:sldMk cId="4089978432" sldId="43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4196592532" sldId="431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176203170" sldId="432"/>
        </pc:sldMkLst>
      </pc:sldChg>
      <pc:sldChg chg="add del">
        <pc:chgData name="GIOVANNI GAUDINO-SSM" userId="13cb1073-0cf6-4994-b3b2-98ddb995ec80" providerId="ADAL" clId="{ECD388E2-29EE-4076-BFD6-844854F51C0F}" dt="2024-01-21T20:38:57.278" v="8" actId="27028"/>
        <pc:sldMkLst>
          <pc:docMk/>
          <pc:sldMk cId="336030107" sldId="433"/>
        </pc:sldMkLst>
      </pc:sldChg>
      <pc:sldChg chg="add del">
        <pc:chgData name="GIOVANNI GAUDINO-SSM" userId="13cb1073-0cf6-4994-b3b2-98ddb995ec80" providerId="ADAL" clId="{ECD388E2-29EE-4076-BFD6-844854F51C0F}" dt="2024-01-21T22:54:16.340" v="6915" actId="47"/>
        <pc:sldMkLst>
          <pc:docMk/>
          <pc:sldMk cId="1160961148" sldId="433"/>
        </pc:sldMkLst>
      </pc:sldChg>
      <pc:sldChg chg="add del">
        <pc:chgData name="GIOVANNI GAUDINO-SSM" userId="13cb1073-0cf6-4994-b3b2-98ddb995ec80" providerId="ADAL" clId="{ECD388E2-29EE-4076-BFD6-844854F51C0F}" dt="2024-01-21T22:56:47.917" v="7224" actId="47"/>
        <pc:sldMkLst>
          <pc:docMk/>
          <pc:sldMk cId="55837682" sldId="434"/>
        </pc:sldMkLst>
      </pc:sldChg>
      <pc:sldChg chg="addSp delSp modSp add mod">
        <pc:chgData name="GIOVANNI GAUDINO-SSM" userId="13cb1073-0cf6-4994-b3b2-98ddb995ec80" providerId="ADAL" clId="{ECD388E2-29EE-4076-BFD6-844854F51C0F}" dt="2024-01-31T03:15:43.578" v="11472"/>
        <pc:sldMkLst>
          <pc:docMk/>
          <pc:sldMk cId="2670780212" sldId="435"/>
        </pc:sldMkLst>
        <pc:spChg chg="add del mod">
          <ac:chgData name="GIOVANNI GAUDINO-SSM" userId="13cb1073-0cf6-4994-b3b2-98ddb995ec80" providerId="ADAL" clId="{ECD388E2-29EE-4076-BFD6-844854F51C0F}" dt="2024-01-31T03:15:43.577" v="11468"/>
          <ac:spMkLst>
            <pc:docMk/>
            <pc:sldMk cId="2670780212" sldId="435"/>
            <ac:spMk id="5" creationId="{61315159-C625-E886-F06F-19015275BF76}"/>
          </ac:spMkLst>
        </pc:spChg>
        <pc:spChg chg="add mod">
          <ac:chgData name="GIOVANNI GAUDINO-SSM" userId="13cb1073-0cf6-4994-b3b2-98ddb995ec80" providerId="ADAL" clId="{ECD388E2-29EE-4076-BFD6-844854F51C0F}" dt="2024-01-31T03:15:43.578" v="11472"/>
          <ac:spMkLst>
            <pc:docMk/>
            <pc:sldMk cId="2670780212" sldId="435"/>
            <ac:spMk id="6" creationId="{0D946F20-DC39-2DFE-31C2-CE8AF0854812}"/>
          </ac:spMkLst>
        </pc:spChg>
        <pc:spChg chg="del">
          <ac:chgData name="GIOVANNI GAUDINO-SSM" userId="13cb1073-0cf6-4994-b3b2-98ddb995ec80" providerId="ADAL" clId="{ECD388E2-29EE-4076-BFD6-844854F51C0F}" dt="2024-01-21T23:34:17.602" v="10364" actId="478"/>
          <ac:spMkLst>
            <pc:docMk/>
            <pc:sldMk cId="2670780212" sldId="435"/>
            <ac:spMk id="6" creationId="{1995E916-7834-48A7-A3AF-FA738EC50EBF}"/>
          </ac:spMkLst>
        </pc:spChg>
        <pc:spChg chg="add del mod">
          <ac:chgData name="GIOVANNI GAUDINO-SSM" userId="13cb1073-0cf6-4994-b3b2-98ddb995ec80" providerId="ADAL" clId="{ECD388E2-29EE-4076-BFD6-844854F51C0F}" dt="2024-01-21T22:57:00.329" v="7227" actId="478"/>
          <ac:spMkLst>
            <pc:docMk/>
            <pc:sldMk cId="2670780212" sldId="435"/>
            <ac:spMk id="7" creationId="{84705307-C4B6-5360-280A-3082A1A53089}"/>
          </ac:spMkLst>
        </pc:spChg>
        <pc:spChg chg="add mod">
          <ac:chgData name="GIOVANNI GAUDINO-SSM" userId="13cb1073-0cf6-4994-b3b2-98ddb995ec80" providerId="ADAL" clId="{ECD388E2-29EE-4076-BFD6-844854F51C0F}" dt="2024-01-21T22:57:06.289" v="7251" actId="20577"/>
          <ac:spMkLst>
            <pc:docMk/>
            <pc:sldMk cId="2670780212" sldId="435"/>
            <ac:spMk id="8" creationId="{760D725D-DB70-C4E7-B0DF-EC688BDC8406}"/>
          </ac:spMkLst>
        </pc:spChg>
        <pc:spChg chg="del">
          <ac:chgData name="GIOVANNI GAUDINO-SSM" userId="13cb1073-0cf6-4994-b3b2-98ddb995ec80" providerId="ADAL" clId="{ECD388E2-29EE-4076-BFD6-844854F51C0F}" dt="2024-01-21T23:34:17.602" v="10364" actId="478"/>
          <ac:spMkLst>
            <pc:docMk/>
            <pc:sldMk cId="2670780212" sldId="435"/>
            <ac:spMk id="9" creationId="{3B53DCD1-F78F-80D8-A523-76E4C90AD3B7}"/>
          </ac:spMkLst>
        </pc:spChg>
        <pc:spChg chg="del">
          <ac:chgData name="GIOVANNI GAUDINO-SSM" userId="13cb1073-0cf6-4994-b3b2-98ddb995ec80" providerId="ADAL" clId="{ECD388E2-29EE-4076-BFD6-844854F51C0F}" dt="2024-01-21T23:34:17.602" v="10364" actId="478"/>
          <ac:spMkLst>
            <pc:docMk/>
            <pc:sldMk cId="2670780212" sldId="435"/>
            <ac:spMk id="10" creationId="{D249BC66-9DE0-BEE0-1E6D-7BFB71228D58}"/>
          </ac:spMkLst>
        </pc:spChg>
        <pc:spChg chg="del mod">
          <ac:chgData name="GIOVANNI GAUDINO-SSM" userId="13cb1073-0cf6-4994-b3b2-98ddb995ec80" providerId="ADAL" clId="{ECD388E2-29EE-4076-BFD6-844854F51C0F}" dt="2024-01-21T22:56:58.548" v="7225" actId="478"/>
          <ac:spMkLst>
            <pc:docMk/>
            <pc:sldMk cId="2670780212" sldId="435"/>
            <ac:spMk id="32" creationId="{BFB6A5ED-EBD5-0140-9461-7953D168B9DD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5.808" v="11907" actId="313"/>
        <pc:sldMkLst>
          <pc:docMk/>
          <pc:sldMk cId="231118745" sldId="436"/>
        </pc:sldMkLst>
        <pc:spChg chg="add mod">
          <ac:chgData name="GIOVANNI GAUDINO-SSM" userId="13cb1073-0cf6-4994-b3b2-98ddb995ec80" providerId="ADAL" clId="{ECD388E2-29EE-4076-BFD6-844854F51C0F}" dt="2024-01-21T22:57:25.674" v="7256" actId="1076"/>
          <ac:spMkLst>
            <pc:docMk/>
            <pc:sldMk cId="231118745" sldId="436"/>
            <ac:spMk id="2" creationId="{B2F6BF1C-511D-4055-7758-AD13DCB22392}"/>
          </ac:spMkLst>
        </pc:spChg>
        <pc:spChg chg="add del mod">
          <ac:chgData name="GIOVANNI GAUDINO-SSM" userId="13cb1073-0cf6-4994-b3b2-98ddb995ec80" providerId="ADAL" clId="{ECD388E2-29EE-4076-BFD6-844854F51C0F}" dt="2024-01-31T03:15:43.578" v="11473"/>
          <ac:spMkLst>
            <pc:docMk/>
            <pc:sldMk cId="231118745" sldId="436"/>
            <ac:spMk id="3" creationId="{2327FA8F-D10F-0CCC-B810-EC66474FD8A9}"/>
          </ac:spMkLst>
        </pc:spChg>
        <pc:spChg chg="add mod">
          <ac:chgData name="GIOVANNI GAUDINO-SSM" userId="13cb1073-0cf6-4994-b3b2-98ddb995ec80" providerId="ADAL" clId="{ECD388E2-29EE-4076-BFD6-844854F51C0F}" dt="2024-01-31T03:15:43.579" v="11477"/>
          <ac:spMkLst>
            <pc:docMk/>
            <pc:sldMk cId="231118745" sldId="436"/>
            <ac:spMk id="4" creationId="{B8F478C4-8CB3-FAC2-F9F5-B12169DD8607}"/>
          </ac:spMkLst>
        </pc:spChg>
        <pc:spChg chg="add del mod">
          <ac:chgData name="GIOVANNI GAUDINO-SSM" userId="13cb1073-0cf6-4994-b3b2-98ddb995ec80" providerId="ADAL" clId="{ECD388E2-29EE-4076-BFD6-844854F51C0F}" dt="2024-01-21T22:57:15.633" v="7254" actId="478"/>
          <ac:spMkLst>
            <pc:docMk/>
            <pc:sldMk cId="231118745" sldId="436"/>
            <ac:spMk id="4" creationId="{DAFDA4CD-9872-F7C2-8F84-DD6199F5E577}"/>
          </ac:spMkLst>
        </pc:spChg>
        <pc:spChg chg="del">
          <ac:chgData name="GIOVANNI GAUDINO-SSM" userId="13cb1073-0cf6-4994-b3b2-98ddb995ec80" providerId="ADAL" clId="{ECD388E2-29EE-4076-BFD6-844854F51C0F}" dt="2024-01-21T23:34:14.557" v="10362" actId="478"/>
          <ac:spMkLst>
            <pc:docMk/>
            <pc:sldMk cId="231118745" sldId="436"/>
            <ac:spMk id="5" creationId="{00000000-0000-0000-0000-000000000000}"/>
          </ac:spMkLst>
        </pc:spChg>
        <pc:spChg chg="del">
          <ac:chgData name="GIOVANNI GAUDINO-SSM" userId="13cb1073-0cf6-4994-b3b2-98ddb995ec80" providerId="ADAL" clId="{ECD388E2-29EE-4076-BFD6-844854F51C0F}" dt="2024-01-21T22:57:13.540" v="7253" actId="478"/>
          <ac:spMkLst>
            <pc:docMk/>
            <pc:sldMk cId="231118745" sldId="436"/>
            <ac:spMk id="6" creationId="{A4CE7E81-4794-45E7-89E9-1C2C793C4012}"/>
          </ac:spMkLst>
        </pc:spChg>
        <pc:spChg chg="del">
          <ac:chgData name="GIOVANNI GAUDINO-SSM" userId="13cb1073-0cf6-4994-b3b2-98ddb995ec80" providerId="ADAL" clId="{ECD388E2-29EE-4076-BFD6-844854F51C0F}" dt="2024-01-21T23:34:14.557" v="10362" actId="478"/>
          <ac:spMkLst>
            <pc:docMk/>
            <pc:sldMk cId="231118745" sldId="436"/>
            <ac:spMk id="9" creationId="{E4A0CA66-7A6F-FB03-C1A0-89F08334B41F}"/>
          </ac:spMkLst>
        </pc:spChg>
        <pc:spChg chg="del">
          <ac:chgData name="GIOVANNI GAUDINO-SSM" userId="13cb1073-0cf6-4994-b3b2-98ddb995ec80" providerId="ADAL" clId="{ECD388E2-29EE-4076-BFD6-844854F51C0F}" dt="2024-01-21T23:34:14.557" v="10362" actId="478"/>
          <ac:spMkLst>
            <pc:docMk/>
            <pc:sldMk cId="231118745" sldId="436"/>
            <ac:spMk id="10" creationId="{7D2DAD5E-C7D4-3996-E476-6AEF7DCAA413}"/>
          </ac:spMkLst>
        </pc:spChg>
        <pc:spChg chg="add mod">
          <ac:chgData name="GIOVANNI GAUDINO-SSM" userId="13cb1073-0cf6-4994-b3b2-98ddb995ec80" providerId="ADAL" clId="{ECD388E2-29EE-4076-BFD6-844854F51C0F}" dt="2024-01-21T23:34:14.840" v="10363"/>
          <ac:spMkLst>
            <pc:docMk/>
            <pc:sldMk cId="231118745" sldId="436"/>
            <ac:spMk id="11" creationId="{AC7CBE88-ADAA-D894-BD79-7A3D6DB51A01}"/>
          </ac:spMkLst>
        </pc:spChg>
        <pc:spChg chg="add mod">
          <ac:chgData name="GIOVANNI GAUDINO-SSM" userId="13cb1073-0cf6-4994-b3b2-98ddb995ec80" providerId="ADAL" clId="{ECD388E2-29EE-4076-BFD6-844854F51C0F}" dt="2024-01-21T23:34:14.840" v="10363"/>
          <ac:spMkLst>
            <pc:docMk/>
            <pc:sldMk cId="231118745" sldId="436"/>
            <ac:spMk id="12" creationId="{582B0D8D-231C-F041-20BE-C5FA48A0EB50}"/>
          </ac:spMkLst>
        </pc:spChg>
        <pc:spChg chg="add mod">
          <ac:chgData name="GIOVANNI GAUDINO-SSM" userId="13cb1073-0cf6-4994-b3b2-98ddb995ec80" providerId="ADAL" clId="{ECD388E2-29EE-4076-BFD6-844854F51C0F}" dt="2024-02-14T13:35:05.808" v="11907" actId="313"/>
          <ac:spMkLst>
            <pc:docMk/>
            <pc:sldMk cId="231118745" sldId="436"/>
            <ac:spMk id="13" creationId="{95FB1399-C24A-9B2F-967F-0969664879A7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6.217" v="11909" actId="313"/>
        <pc:sldMkLst>
          <pc:docMk/>
          <pc:sldMk cId="1130402864" sldId="437"/>
        </pc:sldMkLst>
        <pc:spChg chg="del">
          <ac:chgData name="GIOVANNI GAUDINO-SSM" userId="13cb1073-0cf6-4994-b3b2-98ddb995ec80" providerId="ADAL" clId="{ECD388E2-29EE-4076-BFD6-844854F51C0F}" dt="2024-01-21T22:58:39.910" v="7312" actId="478"/>
          <ac:spMkLst>
            <pc:docMk/>
            <pc:sldMk cId="1130402864" sldId="437"/>
            <ac:spMk id="2" creationId="{C1B4F154-A557-415F-ACA8-5959057C385F}"/>
          </ac:spMkLst>
        </pc:spChg>
        <pc:spChg chg="add del mod">
          <ac:chgData name="GIOVANNI GAUDINO-SSM" userId="13cb1073-0cf6-4994-b3b2-98ddb995ec80" providerId="ADAL" clId="{ECD388E2-29EE-4076-BFD6-844854F51C0F}" dt="2024-01-31T03:15:43.580" v="11483"/>
          <ac:spMkLst>
            <pc:docMk/>
            <pc:sldMk cId="1130402864" sldId="437"/>
            <ac:spMk id="2" creationId="{DEA5BA75-3611-7CAA-2946-E08D5E006869}"/>
          </ac:spMkLst>
        </pc:spChg>
        <pc:spChg chg="mod">
          <ac:chgData name="GIOVANNI GAUDINO-SSM" userId="13cb1073-0cf6-4994-b3b2-98ddb995ec80" providerId="ADAL" clId="{ECD388E2-29EE-4076-BFD6-844854F51C0F}" dt="2024-01-22T13:37:38.881" v="10544" actId="207"/>
          <ac:spMkLst>
            <pc:docMk/>
            <pc:sldMk cId="1130402864" sldId="437"/>
            <ac:spMk id="3" creationId="{FEF3BF47-F534-420D-B416-80862C920E20}"/>
          </ac:spMkLst>
        </pc:spChg>
        <pc:spChg chg="add mod">
          <ac:chgData name="GIOVANNI GAUDINO-SSM" userId="13cb1073-0cf6-4994-b3b2-98ddb995ec80" providerId="ADAL" clId="{ECD388E2-29EE-4076-BFD6-844854F51C0F}" dt="2024-01-31T03:15:43.581" v="11487"/>
          <ac:spMkLst>
            <pc:docMk/>
            <pc:sldMk cId="1130402864" sldId="437"/>
            <ac:spMk id="4" creationId="{E23790A3-8F9C-52B7-D253-2C7EB45B58BE}"/>
          </ac:spMkLst>
        </pc:spChg>
        <pc:spChg chg="del">
          <ac:chgData name="GIOVANNI GAUDINO-SSM" userId="13cb1073-0cf6-4994-b3b2-98ddb995ec80" providerId="ADAL" clId="{ECD388E2-29EE-4076-BFD6-844854F51C0F}" dt="2024-01-21T23:34:06.896" v="10358" actId="478"/>
          <ac:spMkLst>
            <pc:docMk/>
            <pc:sldMk cId="1130402864" sldId="437"/>
            <ac:spMk id="6" creationId="{7AF90AAD-1C36-4B83-A579-CFEF0E766FD8}"/>
          </ac:spMkLst>
        </pc:spChg>
        <pc:spChg chg="add del mod">
          <ac:chgData name="GIOVANNI GAUDINO-SSM" userId="13cb1073-0cf6-4994-b3b2-98ddb995ec80" providerId="ADAL" clId="{ECD388E2-29EE-4076-BFD6-844854F51C0F}" dt="2024-01-21T22:58:41.503" v="7314" actId="478"/>
          <ac:spMkLst>
            <pc:docMk/>
            <pc:sldMk cId="1130402864" sldId="437"/>
            <ac:spMk id="7" creationId="{BB82232B-222B-DA16-BC7C-265666806D3C}"/>
          </ac:spMkLst>
        </pc:spChg>
        <pc:spChg chg="add mod">
          <ac:chgData name="GIOVANNI GAUDINO-SSM" userId="13cb1073-0cf6-4994-b3b2-98ddb995ec80" providerId="ADAL" clId="{ECD388E2-29EE-4076-BFD6-844854F51C0F}" dt="2024-01-21T22:58:40.108" v="7313"/>
          <ac:spMkLst>
            <pc:docMk/>
            <pc:sldMk cId="1130402864" sldId="437"/>
            <ac:spMk id="8" creationId="{5D1901F6-F3D5-D7CF-1565-7A0A204023E7}"/>
          </ac:spMkLst>
        </pc:spChg>
        <pc:spChg chg="del">
          <ac:chgData name="GIOVANNI GAUDINO-SSM" userId="13cb1073-0cf6-4994-b3b2-98ddb995ec80" providerId="ADAL" clId="{ECD388E2-29EE-4076-BFD6-844854F51C0F}" dt="2024-01-21T23:34:06.896" v="10358" actId="478"/>
          <ac:spMkLst>
            <pc:docMk/>
            <pc:sldMk cId="1130402864" sldId="437"/>
            <ac:spMk id="9" creationId="{F88E8703-591F-0264-CF29-737D2EC8E43F}"/>
          </ac:spMkLst>
        </pc:spChg>
        <pc:spChg chg="del">
          <ac:chgData name="GIOVANNI GAUDINO-SSM" userId="13cb1073-0cf6-4994-b3b2-98ddb995ec80" providerId="ADAL" clId="{ECD388E2-29EE-4076-BFD6-844854F51C0F}" dt="2024-01-21T23:34:06.896" v="10358" actId="478"/>
          <ac:spMkLst>
            <pc:docMk/>
            <pc:sldMk cId="1130402864" sldId="437"/>
            <ac:spMk id="10" creationId="{27CEE78B-8B6F-35ED-B321-3233A07FED0A}"/>
          </ac:spMkLst>
        </pc:spChg>
        <pc:spChg chg="add mod">
          <ac:chgData name="GIOVANNI GAUDINO-SSM" userId="13cb1073-0cf6-4994-b3b2-98ddb995ec80" providerId="ADAL" clId="{ECD388E2-29EE-4076-BFD6-844854F51C0F}" dt="2024-01-21T23:34:07.184" v="10359"/>
          <ac:spMkLst>
            <pc:docMk/>
            <pc:sldMk cId="1130402864" sldId="437"/>
            <ac:spMk id="11" creationId="{114888C2-5724-4932-590F-C4EE0D850097}"/>
          </ac:spMkLst>
        </pc:spChg>
        <pc:spChg chg="add mod">
          <ac:chgData name="GIOVANNI GAUDINO-SSM" userId="13cb1073-0cf6-4994-b3b2-98ddb995ec80" providerId="ADAL" clId="{ECD388E2-29EE-4076-BFD6-844854F51C0F}" dt="2024-01-21T23:34:07.184" v="10359"/>
          <ac:spMkLst>
            <pc:docMk/>
            <pc:sldMk cId="1130402864" sldId="437"/>
            <ac:spMk id="12" creationId="{53770176-7FA1-317C-F299-46B709AA70B0}"/>
          </ac:spMkLst>
        </pc:spChg>
        <pc:spChg chg="add mod">
          <ac:chgData name="GIOVANNI GAUDINO-SSM" userId="13cb1073-0cf6-4994-b3b2-98ddb995ec80" providerId="ADAL" clId="{ECD388E2-29EE-4076-BFD6-844854F51C0F}" dt="2024-02-14T13:35:06.217" v="11909" actId="313"/>
          <ac:spMkLst>
            <pc:docMk/>
            <pc:sldMk cId="1130402864" sldId="437"/>
            <ac:spMk id="13" creationId="{C29ADC95-17C7-B137-84FA-19DC526FE8BC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6.412" v="11910" actId="313"/>
        <pc:sldMkLst>
          <pc:docMk/>
          <pc:sldMk cId="3116120915" sldId="438"/>
        </pc:sldMkLst>
        <pc:spChg chg="add del mod">
          <ac:chgData name="GIOVANNI GAUDINO-SSM" userId="13cb1073-0cf6-4994-b3b2-98ddb995ec80" providerId="ADAL" clId="{ECD388E2-29EE-4076-BFD6-844854F51C0F}" dt="2024-01-31T03:15:43.581" v="11488"/>
          <ac:spMkLst>
            <pc:docMk/>
            <pc:sldMk cId="3116120915" sldId="438"/>
            <ac:spMk id="2" creationId="{E4E84799-7834-1B6D-81C2-949300304BF6}"/>
          </ac:spMkLst>
        </pc:spChg>
        <pc:spChg chg="add del mod">
          <ac:chgData name="GIOVANNI GAUDINO-SSM" userId="13cb1073-0cf6-4994-b3b2-98ddb995ec80" providerId="ADAL" clId="{ECD388E2-29EE-4076-BFD6-844854F51C0F}" dt="2024-01-21T23:00:32.325" v="7544" actId="478"/>
          <ac:spMkLst>
            <pc:docMk/>
            <pc:sldMk cId="3116120915" sldId="438"/>
            <ac:spMk id="3" creationId="{5A69E1E8-EFB0-FFBF-D5E8-44CF045649CF}"/>
          </ac:spMkLst>
        </pc:spChg>
        <pc:spChg chg="add mod">
          <ac:chgData name="GIOVANNI GAUDINO-SSM" userId="13cb1073-0cf6-4994-b3b2-98ddb995ec80" providerId="ADAL" clId="{ECD388E2-29EE-4076-BFD6-844854F51C0F}" dt="2024-01-31T03:15:43.582" v="11492"/>
          <ac:spMkLst>
            <pc:docMk/>
            <pc:sldMk cId="3116120915" sldId="438"/>
            <ac:spMk id="3" creationId="{B6282416-CBFD-BF0C-527C-926AB35F63C5}"/>
          </ac:spMkLst>
        </pc:spChg>
        <pc:spChg chg="add mod">
          <ac:chgData name="GIOVANNI GAUDINO-SSM" userId="13cb1073-0cf6-4994-b3b2-98ddb995ec80" providerId="ADAL" clId="{ECD388E2-29EE-4076-BFD6-844854F51C0F}" dt="2024-01-21T23:00:43.411" v="7561" actId="14100"/>
          <ac:spMkLst>
            <pc:docMk/>
            <pc:sldMk cId="3116120915" sldId="438"/>
            <ac:spMk id="4" creationId="{751D27D3-02C0-83CA-EF54-6279ACE7355C}"/>
          </ac:spMkLst>
        </pc:spChg>
        <pc:spChg chg="del">
          <ac:chgData name="GIOVANNI GAUDINO-SSM" userId="13cb1073-0cf6-4994-b3b2-98ddb995ec80" providerId="ADAL" clId="{ECD388E2-29EE-4076-BFD6-844854F51C0F}" dt="2024-01-21T23:34:03.447" v="10356" actId="478"/>
          <ac:spMkLst>
            <pc:docMk/>
            <pc:sldMk cId="3116120915" sldId="438"/>
            <ac:spMk id="5" creationId="{90627664-C7A6-8C98-FA8D-E287007E1D58}"/>
          </ac:spMkLst>
        </pc:spChg>
        <pc:spChg chg="del">
          <ac:chgData name="GIOVANNI GAUDINO-SSM" userId="13cb1073-0cf6-4994-b3b2-98ddb995ec80" providerId="ADAL" clId="{ECD388E2-29EE-4076-BFD6-844854F51C0F}" dt="2024-01-21T23:34:03.447" v="10356" actId="478"/>
          <ac:spMkLst>
            <pc:docMk/>
            <pc:sldMk cId="3116120915" sldId="438"/>
            <ac:spMk id="6" creationId="{1995E916-7834-48A7-A3AF-FA738EC50EBF}"/>
          </ac:spMkLst>
        </pc:spChg>
        <pc:spChg chg="del">
          <ac:chgData name="GIOVANNI GAUDINO-SSM" userId="13cb1073-0cf6-4994-b3b2-98ddb995ec80" providerId="ADAL" clId="{ECD388E2-29EE-4076-BFD6-844854F51C0F}" dt="2024-01-21T23:34:03.447" v="10356" actId="478"/>
          <ac:spMkLst>
            <pc:docMk/>
            <pc:sldMk cId="3116120915" sldId="438"/>
            <ac:spMk id="8" creationId="{FF37E5B2-FAAF-9991-5A9A-BCAD9D0C3004}"/>
          </ac:spMkLst>
        </pc:spChg>
        <pc:spChg chg="add mod">
          <ac:chgData name="GIOVANNI GAUDINO-SSM" userId="13cb1073-0cf6-4994-b3b2-98ddb995ec80" providerId="ADAL" clId="{ECD388E2-29EE-4076-BFD6-844854F51C0F}" dt="2024-01-21T23:34:03.788" v="10357"/>
          <ac:spMkLst>
            <pc:docMk/>
            <pc:sldMk cId="3116120915" sldId="438"/>
            <ac:spMk id="9" creationId="{5FEA1833-C25C-C361-6C18-1EAB8A67DCF7}"/>
          </ac:spMkLst>
        </pc:spChg>
        <pc:spChg chg="add mod">
          <ac:chgData name="GIOVANNI GAUDINO-SSM" userId="13cb1073-0cf6-4994-b3b2-98ddb995ec80" providerId="ADAL" clId="{ECD388E2-29EE-4076-BFD6-844854F51C0F}" dt="2024-01-21T23:34:03.788" v="10357"/>
          <ac:spMkLst>
            <pc:docMk/>
            <pc:sldMk cId="3116120915" sldId="438"/>
            <ac:spMk id="10" creationId="{55BEC05A-B6CF-5DD8-D54E-8825F73732AE}"/>
          </ac:spMkLst>
        </pc:spChg>
        <pc:spChg chg="del">
          <ac:chgData name="GIOVANNI GAUDINO-SSM" userId="13cb1073-0cf6-4994-b3b2-98ddb995ec80" providerId="ADAL" clId="{ECD388E2-29EE-4076-BFD6-844854F51C0F}" dt="2024-01-21T23:00:30.410" v="7542" actId="478"/>
          <ac:spMkLst>
            <pc:docMk/>
            <pc:sldMk cId="3116120915" sldId="438"/>
            <ac:spMk id="11" creationId="{55B1DE52-4B50-764E-8AF0-82051381008E}"/>
          </ac:spMkLst>
        </pc:spChg>
        <pc:spChg chg="add mod">
          <ac:chgData name="GIOVANNI GAUDINO-SSM" userId="13cb1073-0cf6-4994-b3b2-98ddb995ec80" providerId="ADAL" clId="{ECD388E2-29EE-4076-BFD6-844854F51C0F}" dt="2024-02-14T13:35:06.412" v="11910" actId="313"/>
          <ac:spMkLst>
            <pc:docMk/>
            <pc:sldMk cId="3116120915" sldId="438"/>
            <ac:spMk id="13" creationId="{94F74A65-F594-EAF4-2E92-F1762A647EAF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6.602" v="11911" actId="313"/>
        <pc:sldMkLst>
          <pc:docMk/>
          <pc:sldMk cId="2334310324" sldId="439"/>
        </pc:sldMkLst>
        <pc:spChg chg="add del mod">
          <ac:chgData name="GIOVANNI GAUDINO-SSM" userId="13cb1073-0cf6-4994-b3b2-98ddb995ec80" providerId="ADAL" clId="{ECD388E2-29EE-4076-BFD6-844854F51C0F}" dt="2024-01-31T03:15:43.582" v="11493"/>
          <ac:spMkLst>
            <pc:docMk/>
            <pc:sldMk cId="2334310324" sldId="439"/>
            <ac:spMk id="2" creationId="{EF29C459-884D-94CA-D6DB-BF77A1FBC820}"/>
          </ac:spMkLst>
        </pc:spChg>
        <pc:spChg chg="add del mod">
          <ac:chgData name="GIOVANNI GAUDINO-SSM" userId="13cb1073-0cf6-4994-b3b2-98ddb995ec80" providerId="ADAL" clId="{ECD388E2-29EE-4076-BFD6-844854F51C0F}" dt="2024-01-21T23:00:54.471" v="7563" actId="478"/>
          <ac:spMkLst>
            <pc:docMk/>
            <pc:sldMk cId="2334310324" sldId="439"/>
            <ac:spMk id="5" creationId="{1DEB903C-251B-0FB8-C384-CC10B60598FF}"/>
          </ac:spMkLst>
        </pc:spChg>
        <pc:spChg chg="add mod">
          <ac:chgData name="GIOVANNI GAUDINO-SSM" userId="13cb1073-0cf6-4994-b3b2-98ddb995ec80" providerId="ADAL" clId="{ECD388E2-29EE-4076-BFD6-844854F51C0F}" dt="2024-01-31T03:15:43.583" v="11497"/>
          <ac:spMkLst>
            <pc:docMk/>
            <pc:sldMk cId="2334310324" sldId="439"/>
            <ac:spMk id="5" creationId="{3D26322C-7ECE-B409-7390-DCF8D7121E4F}"/>
          </ac:spMkLst>
        </pc:spChg>
        <pc:spChg chg="del">
          <ac:chgData name="GIOVANNI GAUDINO-SSM" userId="13cb1073-0cf6-4994-b3b2-98ddb995ec80" providerId="ADAL" clId="{ECD388E2-29EE-4076-BFD6-844854F51C0F}" dt="2024-01-21T23:33:59.957" v="10354" actId="478"/>
          <ac:spMkLst>
            <pc:docMk/>
            <pc:sldMk cId="2334310324" sldId="439"/>
            <ac:spMk id="6" creationId="{1995E916-7834-48A7-A3AF-FA738EC50EBF}"/>
          </ac:spMkLst>
        </pc:spChg>
        <pc:spChg chg="add mod">
          <ac:chgData name="GIOVANNI GAUDINO-SSM" userId="13cb1073-0cf6-4994-b3b2-98ddb995ec80" providerId="ADAL" clId="{ECD388E2-29EE-4076-BFD6-844854F51C0F}" dt="2024-01-21T23:01:02.968" v="7565"/>
          <ac:spMkLst>
            <pc:docMk/>
            <pc:sldMk cId="2334310324" sldId="439"/>
            <ac:spMk id="8" creationId="{C153E2F2-6CB1-7C30-1A06-BA807EF0417D}"/>
          </ac:spMkLst>
        </pc:spChg>
        <pc:spChg chg="del">
          <ac:chgData name="GIOVANNI GAUDINO-SSM" userId="13cb1073-0cf6-4994-b3b2-98ddb995ec80" providerId="ADAL" clId="{ECD388E2-29EE-4076-BFD6-844854F51C0F}" dt="2024-01-21T23:33:59.957" v="10354" actId="478"/>
          <ac:spMkLst>
            <pc:docMk/>
            <pc:sldMk cId="2334310324" sldId="439"/>
            <ac:spMk id="9" creationId="{CD8C5C9A-D375-B686-0B96-A350143B906A}"/>
          </ac:spMkLst>
        </pc:spChg>
        <pc:spChg chg="del">
          <ac:chgData name="GIOVANNI GAUDINO-SSM" userId="13cb1073-0cf6-4994-b3b2-98ddb995ec80" providerId="ADAL" clId="{ECD388E2-29EE-4076-BFD6-844854F51C0F}" dt="2024-01-21T23:33:59.957" v="10354" actId="478"/>
          <ac:spMkLst>
            <pc:docMk/>
            <pc:sldMk cId="2334310324" sldId="439"/>
            <ac:spMk id="10" creationId="{26FA1A28-1CBE-D2BA-5DB3-3E1BDE4C1750}"/>
          </ac:spMkLst>
        </pc:spChg>
        <pc:spChg chg="del">
          <ac:chgData name="GIOVANNI GAUDINO-SSM" userId="13cb1073-0cf6-4994-b3b2-98ddb995ec80" providerId="ADAL" clId="{ECD388E2-29EE-4076-BFD6-844854F51C0F}" dt="2024-01-21T23:00:50.083" v="7562" actId="478"/>
          <ac:spMkLst>
            <pc:docMk/>
            <pc:sldMk cId="2334310324" sldId="439"/>
            <ac:spMk id="11" creationId="{55B1DE52-4B50-764E-8AF0-82051381008E}"/>
          </ac:spMkLst>
        </pc:spChg>
        <pc:spChg chg="add mod">
          <ac:chgData name="GIOVANNI GAUDINO-SSM" userId="13cb1073-0cf6-4994-b3b2-98ddb995ec80" providerId="ADAL" clId="{ECD388E2-29EE-4076-BFD6-844854F51C0F}" dt="2024-01-21T23:34:00.295" v="10355"/>
          <ac:spMkLst>
            <pc:docMk/>
            <pc:sldMk cId="2334310324" sldId="439"/>
            <ac:spMk id="12" creationId="{ACA606A4-D368-CC23-6F78-CBD89FD04310}"/>
          </ac:spMkLst>
        </pc:spChg>
        <pc:spChg chg="add mod">
          <ac:chgData name="GIOVANNI GAUDINO-SSM" userId="13cb1073-0cf6-4994-b3b2-98ddb995ec80" providerId="ADAL" clId="{ECD388E2-29EE-4076-BFD6-844854F51C0F}" dt="2024-01-21T23:34:00.295" v="10355"/>
          <ac:spMkLst>
            <pc:docMk/>
            <pc:sldMk cId="2334310324" sldId="439"/>
            <ac:spMk id="13" creationId="{852F575F-32BB-D242-8A37-876156245A1B}"/>
          </ac:spMkLst>
        </pc:spChg>
        <pc:spChg chg="add mod">
          <ac:chgData name="GIOVANNI GAUDINO-SSM" userId="13cb1073-0cf6-4994-b3b2-98ddb995ec80" providerId="ADAL" clId="{ECD388E2-29EE-4076-BFD6-844854F51C0F}" dt="2024-02-14T13:35:06.602" v="11911" actId="313"/>
          <ac:spMkLst>
            <pc:docMk/>
            <pc:sldMk cId="2334310324" sldId="439"/>
            <ac:spMk id="14" creationId="{86F104F8-811E-8CBA-2809-44964AE44AED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85" v="11502"/>
        <pc:sldMkLst>
          <pc:docMk/>
          <pc:sldMk cId="3151473055" sldId="440"/>
        </pc:sldMkLst>
        <pc:spChg chg="add del mod">
          <ac:chgData name="GIOVANNI GAUDINO-SSM" userId="13cb1073-0cf6-4994-b3b2-98ddb995ec80" providerId="ADAL" clId="{ECD388E2-29EE-4076-BFD6-844854F51C0F}" dt="2024-01-31T03:15:43.584" v="11498"/>
          <ac:spMkLst>
            <pc:docMk/>
            <pc:sldMk cId="3151473055" sldId="440"/>
            <ac:spMk id="3" creationId="{537B7F91-8B4F-5D9C-8564-441BF5296EB3}"/>
          </ac:spMkLst>
        </pc:spChg>
        <pc:spChg chg="add mod">
          <ac:chgData name="GIOVANNI GAUDINO-SSM" userId="13cb1073-0cf6-4994-b3b2-98ddb995ec80" providerId="ADAL" clId="{ECD388E2-29EE-4076-BFD6-844854F51C0F}" dt="2024-01-21T23:01:33.419" v="7587" actId="1076"/>
          <ac:spMkLst>
            <pc:docMk/>
            <pc:sldMk cId="3151473055" sldId="440"/>
            <ac:spMk id="5" creationId="{806FF912-B4A4-ACAC-697C-DF7A9332C984}"/>
          </ac:spMkLst>
        </pc:spChg>
        <pc:spChg chg="del">
          <ac:chgData name="GIOVANNI GAUDINO-SSM" userId="13cb1073-0cf6-4994-b3b2-98ddb995ec80" providerId="ADAL" clId="{ECD388E2-29EE-4076-BFD6-844854F51C0F}" dt="2024-01-21T23:33:57.079" v="10353" actId="478"/>
          <ac:spMkLst>
            <pc:docMk/>
            <pc:sldMk cId="3151473055" sldId="440"/>
            <ac:spMk id="6" creationId="{1995E916-7834-48A7-A3AF-FA738EC50EBF}"/>
          </ac:spMkLst>
        </pc:spChg>
        <pc:spChg chg="add mod">
          <ac:chgData name="GIOVANNI GAUDINO-SSM" userId="13cb1073-0cf6-4994-b3b2-98ddb995ec80" providerId="ADAL" clId="{ECD388E2-29EE-4076-BFD6-844854F51C0F}" dt="2024-01-31T03:15:43.585" v="11502"/>
          <ac:spMkLst>
            <pc:docMk/>
            <pc:sldMk cId="3151473055" sldId="440"/>
            <ac:spMk id="6" creationId="{B0409EF7-E5B8-0581-16CB-BB3B025D0903}"/>
          </ac:spMkLst>
        </pc:spChg>
        <pc:spChg chg="mod">
          <ac:chgData name="GIOVANNI GAUDINO-SSM" userId="13cb1073-0cf6-4994-b3b2-98ddb995ec80" providerId="ADAL" clId="{ECD388E2-29EE-4076-BFD6-844854F51C0F}" dt="2024-01-21T23:02:19.394" v="7698" actId="2711"/>
          <ac:spMkLst>
            <pc:docMk/>
            <pc:sldMk cId="3151473055" sldId="440"/>
            <ac:spMk id="8" creationId="{8A50E01B-A7D5-D346-BF44-78F1DD07A54B}"/>
          </ac:spMkLst>
        </pc:spChg>
        <pc:spChg chg="mod">
          <ac:chgData name="GIOVANNI GAUDINO-SSM" userId="13cb1073-0cf6-4994-b3b2-98ddb995ec80" providerId="ADAL" clId="{ECD388E2-29EE-4076-BFD6-844854F51C0F}" dt="2024-01-21T23:02:36.076" v="7728" actId="6549"/>
          <ac:spMkLst>
            <pc:docMk/>
            <pc:sldMk cId="3151473055" sldId="440"/>
            <ac:spMk id="9" creationId="{20C7BB71-9386-E040-B532-A5118A14ABF0}"/>
          </ac:spMkLst>
        </pc:spChg>
        <pc:spChg chg="mod">
          <ac:chgData name="GIOVANNI GAUDINO-SSM" userId="13cb1073-0cf6-4994-b3b2-98ddb995ec80" providerId="ADAL" clId="{ECD388E2-29EE-4076-BFD6-844854F51C0F}" dt="2024-01-21T23:02:48.976" v="7751" actId="20577"/>
          <ac:spMkLst>
            <pc:docMk/>
            <pc:sldMk cId="3151473055" sldId="440"/>
            <ac:spMk id="10" creationId="{5440729C-22DE-3F4A-90FC-4AD3A35D9956}"/>
          </ac:spMkLst>
        </pc:spChg>
        <pc:spChg chg="del mod">
          <ac:chgData name="GIOVANNI GAUDINO-SSM" userId="13cb1073-0cf6-4994-b3b2-98ddb995ec80" providerId="ADAL" clId="{ECD388E2-29EE-4076-BFD6-844854F51C0F}" dt="2024-01-21T23:01:20.645" v="7566" actId="478"/>
          <ac:spMkLst>
            <pc:docMk/>
            <pc:sldMk cId="3151473055" sldId="440"/>
            <ac:spMk id="11" creationId="{55B1DE52-4B50-764E-8AF0-82051381008E}"/>
          </ac:spMkLst>
        </pc:spChg>
        <pc:spChg chg="add del">
          <ac:chgData name="GIOVANNI GAUDINO-SSM" userId="13cb1073-0cf6-4994-b3b2-98ddb995ec80" providerId="ADAL" clId="{ECD388E2-29EE-4076-BFD6-844854F51C0F}" dt="2024-01-21T23:01:22.276" v="7568" actId="22"/>
          <ac:spMkLst>
            <pc:docMk/>
            <pc:sldMk cId="3151473055" sldId="440"/>
            <ac:spMk id="13" creationId="{A6A3FCC7-8377-74DC-361C-78843A85305D}"/>
          </ac:spMkLst>
        </pc:spChg>
        <pc:spChg chg="del">
          <ac:chgData name="GIOVANNI GAUDINO-SSM" userId="13cb1073-0cf6-4994-b3b2-98ddb995ec80" providerId="ADAL" clId="{ECD388E2-29EE-4076-BFD6-844854F51C0F}" dt="2024-01-21T23:33:57.079" v="10353" actId="478"/>
          <ac:spMkLst>
            <pc:docMk/>
            <pc:sldMk cId="3151473055" sldId="440"/>
            <ac:spMk id="14" creationId="{800FA821-FD5A-2A9D-888E-03008C10A9F7}"/>
          </ac:spMkLst>
        </pc:spChg>
        <pc:spChg chg="del">
          <ac:chgData name="GIOVANNI GAUDINO-SSM" userId="13cb1073-0cf6-4994-b3b2-98ddb995ec80" providerId="ADAL" clId="{ECD388E2-29EE-4076-BFD6-844854F51C0F}" dt="2024-01-21T23:33:57.079" v="10353" actId="478"/>
          <ac:spMkLst>
            <pc:docMk/>
            <pc:sldMk cId="3151473055" sldId="440"/>
            <ac:spMk id="15" creationId="{406D04B3-6CB9-C2FD-E7F1-B714B34D69AB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90" v="11522"/>
        <pc:sldMkLst>
          <pc:docMk/>
          <pc:sldMk cId="3916503658" sldId="441"/>
        </pc:sldMkLst>
        <pc:spChg chg="add del mod">
          <ac:chgData name="GIOVANNI GAUDINO-SSM" userId="13cb1073-0cf6-4994-b3b2-98ddb995ec80" providerId="ADAL" clId="{ECD388E2-29EE-4076-BFD6-844854F51C0F}" dt="2024-01-31T03:15:43.589" v="11518"/>
          <ac:spMkLst>
            <pc:docMk/>
            <pc:sldMk cId="3916503658" sldId="441"/>
            <ac:spMk id="2" creationId="{159A11D8-4AA3-ED52-0346-D32696E4F106}"/>
          </ac:spMkLst>
        </pc:spChg>
        <pc:spChg chg="add mod">
          <ac:chgData name="GIOVANNI GAUDINO-SSM" userId="13cb1073-0cf6-4994-b3b2-98ddb995ec80" providerId="ADAL" clId="{ECD388E2-29EE-4076-BFD6-844854F51C0F}" dt="2024-01-31T03:15:43.590" v="11522"/>
          <ac:spMkLst>
            <pc:docMk/>
            <pc:sldMk cId="3916503658" sldId="441"/>
            <ac:spMk id="3" creationId="{603CEF56-C81A-C9D8-53D0-F8981EA13A6D}"/>
          </ac:spMkLst>
        </pc:spChg>
        <pc:spChg chg="add del mod">
          <ac:chgData name="GIOVANNI GAUDINO-SSM" userId="13cb1073-0cf6-4994-b3b2-98ddb995ec80" providerId="ADAL" clId="{ECD388E2-29EE-4076-BFD6-844854F51C0F}" dt="2024-01-21T23:09:16.173" v="8393" actId="478"/>
          <ac:spMkLst>
            <pc:docMk/>
            <pc:sldMk cId="3916503658" sldId="441"/>
            <ac:spMk id="3" creationId="{991962FA-FC02-FDE1-3669-2BA731B1E060}"/>
          </ac:spMkLst>
        </pc:spChg>
        <pc:spChg chg="add mod">
          <ac:chgData name="GIOVANNI GAUDINO-SSM" userId="13cb1073-0cf6-4994-b3b2-98ddb995ec80" providerId="ADAL" clId="{ECD388E2-29EE-4076-BFD6-844854F51C0F}" dt="2024-01-21T23:09:34.232" v="8430" actId="1076"/>
          <ac:spMkLst>
            <pc:docMk/>
            <pc:sldMk cId="3916503658" sldId="441"/>
            <ac:spMk id="4" creationId="{1E934044-FFEE-A056-5978-2E9877CBC1B7}"/>
          </ac:spMkLst>
        </pc:spChg>
        <pc:spChg chg="del">
          <ac:chgData name="GIOVANNI GAUDINO-SSM" userId="13cb1073-0cf6-4994-b3b2-98ddb995ec80" providerId="ADAL" clId="{ECD388E2-29EE-4076-BFD6-844854F51C0F}" dt="2024-01-21T23:33:41.185" v="10346" actId="478"/>
          <ac:spMkLst>
            <pc:docMk/>
            <pc:sldMk cId="3916503658" sldId="441"/>
            <ac:spMk id="6" creationId="{1995E916-7834-48A7-A3AF-FA738EC50EBF}"/>
          </ac:spMkLst>
        </pc:spChg>
        <pc:spChg chg="del">
          <ac:chgData name="GIOVANNI GAUDINO-SSM" userId="13cb1073-0cf6-4994-b3b2-98ddb995ec80" providerId="ADAL" clId="{ECD388E2-29EE-4076-BFD6-844854F51C0F}" dt="2024-01-21T23:33:41.185" v="10346" actId="478"/>
          <ac:spMkLst>
            <pc:docMk/>
            <pc:sldMk cId="3916503658" sldId="441"/>
            <ac:spMk id="9" creationId="{A6035091-AF5D-6400-DC38-95BB3FB6129E}"/>
          </ac:spMkLst>
        </pc:spChg>
        <pc:spChg chg="del">
          <ac:chgData name="GIOVANNI GAUDINO-SSM" userId="13cb1073-0cf6-4994-b3b2-98ddb995ec80" providerId="ADAL" clId="{ECD388E2-29EE-4076-BFD6-844854F51C0F}" dt="2024-01-21T23:33:41.185" v="10346" actId="478"/>
          <ac:spMkLst>
            <pc:docMk/>
            <pc:sldMk cId="3916503658" sldId="441"/>
            <ac:spMk id="10" creationId="{65845091-CBD4-4486-1663-AC79080A7D52}"/>
          </ac:spMkLst>
        </pc:spChg>
        <pc:spChg chg="del mod">
          <ac:chgData name="GIOVANNI GAUDINO-SSM" userId="13cb1073-0cf6-4994-b3b2-98ddb995ec80" providerId="ADAL" clId="{ECD388E2-29EE-4076-BFD6-844854F51C0F}" dt="2024-01-21T23:09:14.175" v="8391" actId="478"/>
          <ac:spMkLst>
            <pc:docMk/>
            <pc:sldMk cId="3916503658" sldId="441"/>
            <ac:spMk id="32" creationId="{BFB6A5ED-EBD5-0140-9461-7953D168B9DD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91" v="11527"/>
        <pc:sldMkLst>
          <pc:docMk/>
          <pc:sldMk cId="4098664566" sldId="442"/>
        </pc:sldMkLst>
        <pc:spChg chg="add del mod">
          <ac:chgData name="GIOVANNI GAUDINO-SSM" userId="13cb1073-0cf6-4994-b3b2-98ddb995ec80" providerId="ADAL" clId="{ECD388E2-29EE-4076-BFD6-844854F51C0F}" dt="2024-01-31T03:15:43.590" v="11523"/>
          <ac:spMkLst>
            <pc:docMk/>
            <pc:sldMk cId="4098664566" sldId="442"/>
            <ac:spMk id="2" creationId="{726C6513-5518-45D7-47FA-0FAE1809FE04}"/>
          </ac:spMkLst>
        </pc:spChg>
        <pc:spChg chg="del">
          <ac:chgData name="GIOVANNI GAUDINO-SSM" userId="13cb1073-0cf6-4994-b3b2-98ddb995ec80" providerId="ADAL" clId="{ECD388E2-29EE-4076-BFD6-844854F51C0F}" dt="2024-01-21T23:33:37.994" v="10345" actId="478"/>
          <ac:spMkLst>
            <pc:docMk/>
            <pc:sldMk cId="4098664566" sldId="442"/>
            <ac:spMk id="2" creationId="{DE415EE5-14A1-E536-3BC4-5D3919630DFE}"/>
          </ac:spMkLst>
        </pc:spChg>
        <pc:spChg chg="del">
          <ac:chgData name="GIOVANNI GAUDINO-SSM" userId="13cb1073-0cf6-4994-b3b2-98ddb995ec80" providerId="ADAL" clId="{ECD388E2-29EE-4076-BFD6-844854F51C0F}" dt="2024-01-21T23:33:37.994" v="10345" actId="478"/>
          <ac:spMkLst>
            <pc:docMk/>
            <pc:sldMk cId="4098664566" sldId="442"/>
            <ac:spMk id="4" creationId="{35450B19-D24B-78CF-BC9C-49C072429464}"/>
          </ac:spMkLst>
        </pc:spChg>
        <pc:spChg chg="add mod">
          <ac:chgData name="GIOVANNI GAUDINO-SSM" userId="13cb1073-0cf6-4994-b3b2-98ddb995ec80" providerId="ADAL" clId="{ECD388E2-29EE-4076-BFD6-844854F51C0F}" dt="2024-01-31T03:15:43.591" v="11527"/>
          <ac:spMkLst>
            <pc:docMk/>
            <pc:sldMk cId="4098664566" sldId="442"/>
            <ac:spMk id="4" creationId="{7FF7B368-0822-A0F3-F2CF-A7503C4E14C5}"/>
          </ac:spMkLst>
        </pc:spChg>
        <pc:spChg chg="del">
          <ac:chgData name="GIOVANNI GAUDINO-SSM" userId="13cb1073-0cf6-4994-b3b2-98ddb995ec80" providerId="ADAL" clId="{ECD388E2-29EE-4076-BFD6-844854F51C0F}" dt="2024-01-21T23:33:37.994" v="10345" actId="478"/>
          <ac:spMkLst>
            <pc:docMk/>
            <pc:sldMk cId="4098664566" sldId="442"/>
            <ac:spMk id="5" creationId="{24DCA326-9742-6DE7-D640-0F569E7F7AE8}"/>
          </ac:spMkLst>
        </pc:spChg>
        <pc:spChg chg="mod">
          <ac:chgData name="GIOVANNI GAUDINO-SSM" userId="13cb1073-0cf6-4994-b3b2-98ddb995ec80" providerId="ADAL" clId="{ECD388E2-29EE-4076-BFD6-844854F51C0F}" dt="2024-01-21T23:09:49.910" v="8433" actId="1076"/>
          <ac:spMkLst>
            <pc:docMk/>
            <pc:sldMk cId="4098664566" sldId="442"/>
            <ac:spMk id="6" creationId="{A4CE7E81-4794-45E7-89E9-1C2C793C4012}"/>
          </ac:spMkLst>
        </pc:spChg>
        <pc:spChg chg="mod">
          <ac:chgData name="GIOVANNI GAUDINO-SSM" userId="13cb1073-0cf6-4994-b3b2-98ddb995ec80" providerId="ADAL" clId="{ECD388E2-29EE-4076-BFD6-844854F51C0F}" dt="2024-01-21T23:10:38.566" v="8594" actId="2711"/>
          <ac:spMkLst>
            <pc:docMk/>
            <pc:sldMk cId="4098664566" sldId="442"/>
            <ac:spMk id="11" creationId="{F7599D6B-EA2C-4C4A-AFC8-74703790E33E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93" v="11537"/>
        <pc:sldMkLst>
          <pc:docMk/>
          <pc:sldMk cId="281382302" sldId="443"/>
        </pc:sldMkLst>
        <pc:spChg chg="add del mod">
          <ac:chgData name="GIOVANNI GAUDINO-SSM" userId="13cb1073-0cf6-4994-b3b2-98ddb995ec80" providerId="ADAL" clId="{ECD388E2-29EE-4076-BFD6-844854F51C0F}" dt="2024-01-31T03:15:43.592" v="11533"/>
          <ac:spMkLst>
            <pc:docMk/>
            <pc:sldMk cId="281382302" sldId="443"/>
            <ac:spMk id="5" creationId="{FB835783-F788-4244-9C8D-52B685261FCA}"/>
          </ac:spMkLst>
        </pc:spChg>
        <pc:spChg chg="del">
          <ac:chgData name="GIOVANNI GAUDINO-SSM" userId="13cb1073-0cf6-4994-b3b2-98ddb995ec80" providerId="ADAL" clId="{ECD388E2-29EE-4076-BFD6-844854F51C0F}" dt="2024-01-21T23:33:30.034" v="10342" actId="478"/>
          <ac:spMkLst>
            <pc:docMk/>
            <pc:sldMk cId="281382302" sldId="443"/>
            <ac:spMk id="6" creationId="{1995E916-7834-48A7-A3AF-FA738EC50EBF}"/>
          </ac:spMkLst>
        </pc:spChg>
        <pc:spChg chg="add mod">
          <ac:chgData name="GIOVANNI GAUDINO-SSM" userId="13cb1073-0cf6-4994-b3b2-98ddb995ec80" providerId="ADAL" clId="{ECD388E2-29EE-4076-BFD6-844854F51C0F}" dt="2024-01-31T03:15:43.593" v="11537"/>
          <ac:spMkLst>
            <pc:docMk/>
            <pc:sldMk cId="281382302" sldId="443"/>
            <ac:spMk id="6" creationId="{9A123A96-529A-AA98-D7C8-97B0EDB4EAF6}"/>
          </ac:spMkLst>
        </pc:spChg>
        <pc:spChg chg="add del mod">
          <ac:chgData name="GIOVANNI GAUDINO-SSM" userId="13cb1073-0cf6-4994-b3b2-98ddb995ec80" providerId="ADAL" clId="{ECD388E2-29EE-4076-BFD6-844854F51C0F}" dt="2024-01-21T23:13:15.180" v="8994" actId="478"/>
          <ac:spMkLst>
            <pc:docMk/>
            <pc:sldMk cId="281382302" sldId="443"/>
            <ac:spMk id="7" creationId="{37514DB0-D5BD-BFCA-CEC0-33642252F0DB}"/>
          </ac:spMkLst>
        </pc:spChg>
        <pc:spChg chg="add mod">
          <ac:chgData name="GIOVANNI GAUDINO-SSM" userId="13cb1073-0cf6-4994-b3b2-98ddb995ec80" providerId="ADAL" clId="{ECD388E2-29EE-4076-BFD6-844854F51C0F}" dt="2024-01-21T23:13:38.346" v="9016" actId="20577"/>
          <ac:spMkLst>
            <pc:docMk/>
            <pc:sldMk cId="281382302" sldId="443"/>
            <ac:spMk id="8" creationId="{95F7E6AF-122F-F684-A9E5-E2A54DE5FC4F}"/>
          </ac:spMkLst>
        </pc:spChg>
        <pc:spChg chg="del">
          <ac:chgData name="GIOVANNI GAUDINO-SSM" userId="13cb1073-0cf6-4994-b3b2-98ddb995ec80" providerId="ADAL" clId="{ECD388E2-29EE-4076-BFD6-844854F51C0F}" dt="2024-01-21T23:33:30.034" v="10342" actId="478"/>
          <ac:spMkLst>
            <pc:docMk/>
            <pc:sldMk cId="281382302" sldId="443"/>
            <ac:spMk id="9" creationId="{4CD81C3E-C738-4AA9-AFE5-916DB7A074D5}"/>
          </ac:spMkLst>
        </pc:spChg>
        <pc:spChg chg="del">
          <ac:chgData name="GIOVANNI GAUDINO-SSM" userId="13cb1073-0cf6-4994-b3b2-98ddb995ec80" providerId="ADAL" clId="{ECD388E2-29EE-4076-BFD6-844854F51C0F}" dt="2024-01-21T23:33:30.034" v="10342" actId="478"/>
          <ac:spMkLst>
            <pc:docMk/>
            <pc:sldMk cId="281382302" sldId="443"/>
            <ac:spMk id="10" creationId="{0DB8C4E9-777C-29C6-A0EC-16A99DE2E572}"/>
          </ac:spMkLst>
        </pc:spChg>
        <pc:spChg chg="del mod">
          <ac:chgData name="GIOVANNI GAUDINO-SSM" userId="13cb1073-0cf6-4994-b3b2-98ddb995ec80" providerId="ADAL" clId="{ECD388E2-29EE-4076-BFD6-844854F51C0F}" dt="2024-01-21T23:13:12.457" v="8992" actId="478"/>
          <ac:spMkLst>
            <pc:docMk/>
            <pc:sldMk cId="281382302" sldId="443"/>
            <ac:spMk id="32" creationId="{BFB6A5ED-EBD5-0140-9461-7953D168B9DD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1-31T03:15:43.594" v="11542"/>
        <pc:sldMkLst>
          <pc:docMk/>
          <pc:sldMk cId="3669862810" sldId="444"/>
        </pc:sldMkLst>
        <pc:spChg chg="add del mod">
          <ac:chgData name="GIOVANNI GAUDINO-SSM" userId="13cb1073-0cf6-4994-b3b2-98ddb995ec80" providerId="ADAL" clId="{ECD388E2-29EE-4076-BFD6-844854F51C0F}" dt="2024-01-31T03:15:43.593" v="11538"/>
          <ac:spMkLst>
            <pc:docMk/>
            <pc:sldMk cId="3669862810" sldId="444"/>
            <ac:spMk id="2" creationId="{FC8CDB0A-6EFF-955E-E994-D13F14B8019D}"/>
          </ac:spMkLst>
        </pc:spChg>
        <pc:spChg chg="add del mod">
          <ac:chgData name="GIOVANNI GAUDINO-SSM" userId="13cb1073-0cf6-4994-b3b2-98ddb995ec80" providerId="ADAL" clId="{ECD388E2-29EE-4076-BFD6-844854F51C0F}" dt="2024-01-21T23:14:08.272" v="9021" actId="478"/>
          <ac:spMkLst>
            <pc:docMk/>
            <pc:sldMk cId="3669862810" sldId="444"/>
            <ac:spMk id="3" creationId="{2E321E9B-BC76-A2F0-B5D4-B53B2CB94D13}"/>
          </ac:spMkLst>
        </pc:spChg>
        <pc:spChg chg="add mod">
          <ac:chgData name="GIOVANNI GAUDINO-SSM" userId="13cb1073-0cf6-4994-b3b2-98ddb995ec80" providerId="ADAL" clId="{ECD388E2-29EE-4076-BFD6-844854F51C0F}" dt="2024-01-31T03:15:43.594" v="11542"/>
          <ac:spMkLst>
            <pc:docMk/>
            <pc:sldMk cId="3669862810" sldId="444"/>
            <ac:spMk id="3" creationId="{D30E207F-DB46-15B6-009B-D87E6DA7AA6F}"/>
          </ac:spMkLst>
        </pc:spChg>
        <pc:spChg chg="add mod">
          <ac:chgData name="GIOVANNI GAUDINO-SSM" userId="13cb1073-0cf6-4994-b3b2-98ddb995ec80" providerId="ADAL" clId="{ECD388E2-29EE-4076-BFD6-844854F51C0F}" dt="2024-01-21T23:14:11.135" v="9022" actId="1076"/>
          <ac:spMkLst>
            <pc:docMk/>
            <pc:sldMk cId="3669862810" sldId="444"/>
            <ac:spMk id="5" creationId="{552696C4-C3B6-FB34-320A-15ED366AE7D5}"/>
          </ac:spMkLst>
        </pc:spChg>
        <pc:spChg chg="del mod">
          <ac:chgData name="GIOVANNI GAUDINO-SSM" userId="13cb1073-0cf6-4994-b3b2-98ddb995ec80" providerId="ADAL" clId="{ECD388E2-29EE-4076-BFD6-844854F51C0F}" dt="2024-01-21T23:14:05.440" v="9019" actId="478"/>
          <ac:spMkLst>
            <pc:docMk/>
            <pc:sldMk cId="3669862810" sldId="444"/>
            <ac:spMk id="6" creationId="{A4CE7E81-4794-45E7-89E9-1C2C793C4012}"/>
          </ac:spMkLst>
        </pc:spChg>
        <pc:spChg chg="del">
          <ac:chgData name="GIOVANNI GAUDINO-SSM" userId="13cb1073-0cf6-4994-b3b2-98ddb995ec80" providerId="ADAL" clId="{ECD388E2-29EE-4076-BFD6-844854F51C0F}" dt="2024-01-21T23:33:26.085" v="10341" actId="478"/>
          <ac:spMkLst>
            <pc:docMk/>
            <pc:sldMk cId="3669862810" sldId="444"/>
            <ac:spMk id="7" creationId="{2631BF0D-4BCB-4772-1ECD-3FC95FDD3297}"/>
          </ac:spMkLst>
        </pc:spChg>
        <pc:spChg chg="del">
          <ac:chgData name="GIOVANNI GAUDINO-SSM" userId="13cb1073-0cf6-4994-b3b2-98ddb995ec80" providerId="ADAL" clId="{ECD388E2-29EE-4076-BFD6-844854F51C0F}" dt="2024-01-21T23:33:26.085" v="10341" actId="478"/>
          <ac:spMkLst>
            <pc:docMk/>
            <pc:sldMk cId="3669862810" sldId="444"/>
            <ac:spMk id="8" creationId="{2C7454C9-F4AE-7E82-8965-750091862F63}"/>
          </ac:spMkLst>
        </pc:spChg>
        <pc:spChg chg="del">
          <ac:chgData name="GIOVANNI GAUDINO-SSM" userId="13cb1073-0cf6-4994-b3b2-98ddb995ec80" providerId="ADAL" clId="{ECD388E2-29EE-4076-BFD6-844854F51C0F}" dt="2024-01-21T23:33:26.085" v="10341" actId="478"/>
          <ac:spMkLst>
            <pc:docMk/>
            <pc:sldMk cId="3669862810" sldId="444"/>
            <ac:spMk id="9" creationId="{09F9809F-8279-F975-DE09-CC790DF9FB8F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9.401" v="11919" actId="313"/>
        <pc:sldMkLst>
          <pc:docMk/>
          <pc:sldMk cId="3024650833" sldId="445"/>
        </pc:sldMkLst>
        <pc:spChg chg="mod">
          <ac:chgData name="GIOVANNI GAUDINO-SSM" userId="13cb1073-0cf6-4994-b3b2-98ddb995ec80" providerId="ADAL" clId="{ECD388E2-29EE-4076-BFD6-844854F51C0F}" dt="2024-01-21T23:18:01.674" v="9115" actId="1076"/>
          <ac:spMkLst>
            <pc:docMk/>
            <pc:sldMk cId="3024650833" sldId="445"/>
            <ac:spMk id="2" creationId="{E1E8F25D-8156-46CB-A68C-5FB69732877A}"/>
          </ac:spMkLst>
        </pc:spChg>
        <pc:spChg chg="mod">
          <ac:chgData name="GIOVANNI GAUDINO-SSM" userId="13cb1073-0cf6-4994-b3b2-98ddb995ec80" providerId="ADAL" clId="{ECD388E2-29EE-4076-BFD6-844854F51C0F}" dt="2024-01-21T23:20:19.285" v="9436" actId="1076"/>
          <ac:spMkLst>
            <pc:docMk/>
            <pc:sldMk cId="3024650833" sldId="445"/>
            <ac:spMk id="3" creationId="{EAEE04C2-026D-474D-8121-78D73F238AF7}"/>
          </ac:spMkLst>
        </pc:spChg>
        <pc:spChg chg="add del mod">
          <ac:chgData name="GIOVANNI GAUDINO-SSM" userId="13cb1073-0cf6-4994-b3b2-98ddb995ec80" providerId="ADAL" clId="{ECD388E2-29EE-4076-BFD6-844854F51C0F}" dt="2024-01-31T03:15:43.597" v="11558"/>
          <ac:spMkLst>
            <pc:docMk/>
            <pc:sldMk cId="3024650833" sldId="445"/>
            <ac:spMk id="4" creationId="{7A12B928-D785-5531-9053-B12883D99D32}"/>
          </ac:spMkLst>
        </pc:spChg>
        <pc:spChg chg="del">
          <ac:chgData name="GIOVANNI GAUDINO-SSM" userId="13cb1073-0cf6-4994-b3b2-98ddb995ec80" providerId="ADAL" clId="{ECD388E2-29EE-4076-BFD6-844854F51C0F}" dt="2024-01-21T23:33:11.347" v="10333" actId="478"/>
          <ac:spMkLst>
            <pc:docMk/>
            <pc:sldMk cId="3024650833" sldId="445"/>
            <ac:spMk id="5" creationId="{51BF97A8-7270-8894-8EAC-E9E366A6CCB0}"/>
          </ac:spMkLst>
        </pc:spChg>
        <pc:spChg chg="add mod">
          <ac:chgData name="GIOVANNI GAUDINO-SSM" userId="13cb1073-0cf6-4994-b3b2-98ddb995ec80" providerId="ADAL" clId="{ECD388E2-29EE-4076-BFD6-844854F51C0F}" dt="2024-01-31T03:15:43.598" v="11562"/>
          <ac:spMkLst>
            <pc:docMk/>
            <pc:sldMk cId="3024650833" sldId="445"/>
            <ac:spMk id="5" creationId="{A42668DB-AEDE-63B1-5F0B-BDF98915D4C5}"/>
          </ac:spMkLst>
        </pc:spChg>
        <pc:spChg chg="del">
          <ac:chgData name="GIOVANNI GAUDINO-SSM" userId="13cb1073-0cf6-4994-b3b2-98ddb995ec80" providerId="ADAL" clId="{ECD388E2-29EE-4076-BFD6-844854F51C0F}" dt="2024-01-21T23:33:11.347" v="10333" actId="478"/>
          <ac:spMkLst>
            <pc:docMk/>
            <pc:sldMk cId="3024650833" sldId="445"/>
            <ac:spMk id="6" creationId="{290B2ABE-4D54-4464-B69D-23E2026B5BA1}"/>
          </ac:spMkLst>
        </pc:spChg>
        <pc:spChg chg="del">
          <ac:chgData name="GIOVANNI GAUDINO-SSM" userId="13cb1073-0cf6-4994-b3b2-98ddb995ec80" providerId="ADAL" clId="{ECD388E2-29EE-4076-BFD6-844854F51C0F}" dt="2024-01-21T23:33:11.347" v="10333" actId="478"/>
          <ac:spMkLst>
            <pc:docMk/>
            <pc:sldMk cId="3024650833" sldId="445"/>
            <ac:spMk id="7" creationId="{840A5F9F-60FC-7082-DAB1-3975CE7B5E96}"/>
          </ac:spMkLst>
        </pc:spChg>
        <pc:spChg chg="add mod">
          <ac:chgData name="GIOVANNI GAUDINO-SSM" userId="13cb1073-0cf6-4994-b3b2-98ddb995ec80" providerId="ADAL" clId="{ECD388E2-29EE-4076-BFD6-844854F51C0F}" dt="2024-01-21T23:33:11.653" v="10334"/>
          <ac:spMkLst>
            <pc:docMk/>
            <pc:sldMk cId="3024650833" sldId="445"/>
            <ac:spMk id="10" creationId="{894A52E2-757D-C515-3788-C75772EA85F1}"/>
          </ac:spMkLst>
        </pc:spChg>
        <pc:spChg chg="add mod">
          <ac:chgData name="GIOVANNI GAUDINO-SSM" userId="13cb1073-0cf6-4994-b3b2-98ddb995ec80" providerId="ADAL" clId="{ECD388E2-29EE-4076-BFD6-844854F51C0F}" dt="2024-01-21T23:33:11.653" v="10334"/>
          <ac:spMkLst>
            <pc:docMk/>
            <pc:sldMk cId="3024650833" sldId="445"/>
            <ac:spMk id="11" creationId="{4194A21E-8E30-D924-B51C-2561D37E6FEB}"/>
          </ac:spMkLst>
        </pc:spChg>
        <pc:spChg chg="add mod">
          <ac:chgData name="GIOVANNI GAUDINO-SSM" userId="13cb1073-0cf6-4994-b3b2-98ddb995ec80" providerId="ADAL" clId="{ECD388E2-29EE-4076-BFD6-844854F51C0F}" dt="2024-02-14T13:35:09.401" v="11919" actId="313"/>
          <ac:spMkLst>
            <pc:docMk/>
            <pc:sldMk cId="3024650833" sldId="445"/>
            <ac:spMk id="12" creationId="{D77C7500-4629-9EC1-40D7-98FB96134842}"/>
          </ac:spMkLst>
        </pc:spChg>
        <pc:cxnChg chg="mod">
          <ac:chgData name="GIOVANNI GAUDINO-SSM" userId="13cb1073-0cf6-4994-b3b2-98ddb995ec80" providerId="ADAL" clId="{ECD388E2-29EE-4076-BFD6-844854F51C0F}" dt="2024-01-21T23:20:04.150" v="9432" actId="1076"/>
          <ac:cxnSpMkLst>
            <pc:docMk/>
            <pc:sldMk cId="3024650833" sldId="445"/>
            <ac:cxnSpMk id="9" creationId="{161BF36F-A812-3D48-B50D-627788135B86}"/>
          </ac:cxnSpMkLst>
        </pc:cxnChg>
      </pc:sldChg>
      <pc:sldChg chg="modSp add del mod">
        <pc:chgData name="GIOVANNI GAUDINO-SSM" userId="13cb1073-0cf6-4994-b3b2-98ddb995ec80" providerId="ADAL" clId="{ECD388E2-29EE-4076-BFD6-844854F51C0F}" dt="2024-01-21T23:17:45.850" v="9112" actId="47"/>
        <pc:sldMkLst>
          <pc:docMk/>
          <pc:sldMk cId="615007684" sldId="446"/>
        </pc:sldMkLst>
        <pc:spChg chg="mod">
          <ac:chgData name="GIOVANNI GAUDINO-SSM" userId="13cb1073-0cf6-4994-b3b2-98ddb995ec80" providerId="ADAL" clId="{ECD388E2-29EE-4076-BFD6-844854F51C0F}" dt="2024-01-21T20:39:37.037" v="40" actId="27636"/>
          <ac:spMkLst>
            <pc:docMk/>
            <pc:sldMk cId="615007684" sldId="446"/>
            <ac:spMk id="2" creationId="{D5FEAE3A-DD76-4D66-BFD6-481DA6C53B00}"/>
          </ac:spMkLst>
        </pc:spChg>
      </pc:sldChg>
      <pc:sldChg chg="add del">
        <pc:chgData name="GIOVANNI GAUDINO-SSM" userId="13cb1073-0cf6-4994-b3b2-98ddb995ec80" providerId="ADAL" clId="{ECD388E2-29EE-4076-BFD6-844854F51C0F}" dt="2024-01-21T23:23:32.331" v="9819" actId="47"/>
        <pc:sldMkLst>
          <pc:docMk/>
          <pc:sldMk cId="333603496" sldId="447"/>
        </pc:sldMkLst>
      </pc:sldChg>
      <pc:sldChg chg="addSp delSp modSp add mod">
        <pc:chgData name="GIOVANNI GAUDINO-SSM" userId="13cb1073-0cf6-4994-b3b2-98ddb995ec80" providerId="ADAL" clId="{ECD388E2-29EE-4076-BFD6-844854F51C0F}" dt="2024-02-14T13:34:57.764" v="11868" actId="313"/>
        <pc:sldMkLst>
          <pc:docMk/>
          <pc:sldMk cId="1326484850" sldId="448"/>
        </pc:sldMkLst>
        <pc:spChg chg="del">
          <ac:chgData name="GIOVANNI GAUDINO-SSM" userId="13cb1073-0cf6-4994-b3b2-98ddb995ec80" providerId="ADAL" clId="{ECD388E2-29EE-4076-BFD6-844854F51C0F}" dt="2024-01-21T21:36:51.345" v="2747" actId="478"/>
          <ac:spMkLst>
            <pc:docMk/>
            <pc:sldMk cId="1326484850" sldId="448"/>
            <ac:spMk id="2" creationId="{A9962323-034E-7D4C-AFFA-1820AAFFEDA2}"/>
          </ac:spMkLst>
        </pc:spChg>
        <pc:spChg chg="add del mod">
          <ac:chgData name="GIOVANNI GAUDINO-SSM" userId="13cb1073-0cf6-4994-b3b2-98ddb995ec80" providerId="ADAL" clId="{ECD388E2-29EE-4076-BFD6-844854F51C0F}" dt="2024-01-31T03:15:43.532" v="11263"/>
          <ac:spMkLst>
            <pc:docMk/>
            <pc:sldMk cId="1326484850" sldId="448"/>
            <ac:spMk id="2" creationId="{C69074EF-C072-639E-05A7-3DDEED167284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3" creationId="{C419ABB8-F477-1A68-3CB1-DCAE1F895FC7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4" creationId="{FE789C17-A86F-BA65-0455-2625BDAB7702}"/>
          </ac:spMkLst>
        </pc:spChg>
        <pc:spChg chg="add mod">
          <ac:chgData name="GIOVANNI GAUDINO-SSM" userId="13cb1073-0cf6-4994-b3b2-98ddb995ec80" providerId="ADAL" clId="{ECD388E2-29EE-4076-BFD6-844854F51C0F}" dt="2024-01-31T03:15:43.533" v="11267"/>
          <ac:spMkLst>
            <pc:docMk/>
            <pc:sldMk cId="1326484850" sldId="448"/>
            <ac:spMk id="5" creationId="{120DFE5E-E151-9179-69D6-0BEEC6C0FF46}"/>
          </ac:spMkLst>
        </pc:spChg>
        <pc:spChg chg="del">
          <ac:chgData name="GIOVANNI GAUDINO-SSM" userId="13cb1073-0cf6-4994-b3b2-98ddb995ec80" providerId="ADAL" clId="{ECD388E2-29EE-4076-BFD6-844854F51C0F}" dt="2024-01-21T23:36:58.265" v="10442" actId="478"/>
          <ac:spMkLst>
            <pc:docMk/>
            <pc:sldMk cId="1326484850" sldId="448"/>
            <ac:spMk id="5" creationId="{7EC3AF32-9A6B-EC4A-8B77-908CA8DF4F38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6" creationId="{C25A97BA-D37A-5248-ADE4-ECBF0493A815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7" creationId="{991A95DB-EB82-A942-87AE-F64743750746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8" creationId="{ECEF04ED-C7E6-EF42-9852-35F73BE0D970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9" creationId="{D5E68FEA-517B-77AC-4D21-59F4C1429169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0" creationId="{026B15AD-5D9C-8D44-AECA-58FE7F857DEC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1" creationId="{AA2E97E4-B7F9-E945-884F-EC480583B7C8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2" creationId="{5EFBFBE6-5252-6F48-9D31-5799F19F8875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13" creationId="{48C24508-85E7-05C3-9FCD-88F01816E46F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14" creationId="{C59E34CA-2C33-B31A-18E0-FB73F148A4CB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5" creationId="{E327F497-B7BE-4B4E-BFE3-09C68FF330B5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16" creationId="{69146BA3-A126-3949-95E0-FFCB20C51053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17" creationId="{BEBC30A5-CDB0-39A4-6B33-04F28A70C7F5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19" creationId="{6966C9E2-A0F7-6145-E30A-4435B328485C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3" creationId="{1503AE3C-D7EC-D695-868C-E5D90C0A3301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24" creationId="{BCBB27E5-8710-FE47-924D-B3C0856AB0C7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5" creationId="{6513F771-F833-A53D-8C2E-1B279C6B1293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6" creationId="{522A59C4-2549-2BE7-15BD-ADD515E43C13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7" creationId="{17DD01ED-2226-DEDB-93C9-786A239AA580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8" creationId="{F3748131-94E7-38FB-1D36-03772852C359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29" creationId="{21E5963D-3D7A-1F90-B0A3-E7BC2977EFD5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30" creationId="{9C476798-1AF2-0DB6-3CDE-AD2CF231537E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31" creationId="{5C622019-049E-EFBA-10BE-CCBAA121026B}"/>
          </ac:spMkLst>
        </pc:spChg>
        <pc:spChg chg="add mod">
          <ac:chgData name="GIOVANNI GAUDINO-SSM" userId="13cb1073-0cf6-4994-b3b2-98ddb995ec80" providerId="ADAL" clId="{ECD388E2-29EE-4076-BFD6-844854F51C0F}" dt="2024-01-21T21:36:42.174" v="2745"/>
          <ac:spMkLst>
            <pc:docMk/>
            <pc:sldMk cId="1326484850" sldId="448"/>
            <ac:spMk id="32" creationId="{07ADC16C-197E-65CC-9E7F-F44F964E891C}"/>
          </ac:spMkLst>
        </pc:spChg>
        <pc:spChg chg="add mod">
          <ac:chgData name="GIOVANNI GAUDINO-SSM" userId="13cb1073-0cf6-4994-b3b2-98ddb995ec80" providerId="ADAL" clId="{ECD388E2-29EE-4076-BFD6-844854F51C0F}" dt="2024-01-21T21:38:19.334" v="2851" actId="20577"/>
          <ac:spMkLst>
            <pc:docMk/>
            <pc:sldMk cId="1326484850" sldId="448"/>
            <ac:spMk id="33" creationId="{72720A4B-C27D-89F5-FE34-F1562A334AB5}"/>
          </ac:spMkLst>
        </pc:spChg>
        <pc:spChg chg="add mod">
          <ac:chgData name="GIOVANNI GAUDINO-SSM" userId="13cb1073-0cf6-4994-b3b2-98ddb995ec80" providerId="ADAL" clId="{ECD388E2-29EE-4076-BFD6-844854F51C0F}" dt="2024-01-21T21:37:18.272" v="2752" actId="6549"/>
          <ac:spMkLst>
            <pc:docMk/>
            <pc:sldMk cId="1326484850" sldId="448"/>
            <ac:spMk id="34" creationId="{BC35C23E-7DD8-5DE2-9D40-FDA95496A11A}"/>
          </ac:spMkLst>
        </pc:spChg>
        <pc:spChg chg="add del mod">
          <ac:chgData name="GIOVANNI GAUDINO-SSM" userId="13cb1073-0cf6-4994-b3b2-98ddb995ec80" providerId="ADAL" clId="{ECD388E2-29EE-4076-BFD6-844854F51C0F}" dt="2024-01-21T21:36:52.967" v="2748" actId="478"/>
          <ac:spMkLst>
            <pc:docMk/>
            <pc:sldMk cId="1326484850" sldId="448"/>
            <ac:spMk id="37" creationId="{ED3F2A29-51B1-255F-797B-B0A01353580A}"/>
          </ac:spMkLst>
        </pc:spChg>
        <pc:spChg chg="del">
          <ac:chgData name="GIOVANNI GAUDINO-SSM" userId="13cb1073-0cf6-4994-b3b2-98ddb995ec80" providerId="ADAL" clId="{ECD388E2-29EE-4076-BFD6-844854F51C0F}" dt="2024-01-21T23:36:58.265" v="10442" actId="478"/>
          <ac:spMkLst>
            <pc:docMk/>
            <pc:sldMk cId="1326484850" sldId="448"/>
            <ac:spMk id="38" creationId="{F0B64600-1694-C125-B3B4-775C9B53FCA6}"/>
          </ac:spMkLst>
        </pc:spChg>
        <pc:spChg chg="del">
          <ac:chgData name="GIOVANNI GAUDINO-SSM" userId="13cb1073-0cf6-4994-b3b2-98ddb995ec80" providerId="ADAL" clId="{ECD388E2-29EE-4076-BFD6-844854F51C0F}" dt="2024-01-21T23:36:58.265" v="10442" actId="478"/>
          <ac:spMkLst>
            <pc:docMk/>
            <pc:sldMk cId="1326484850" sldId="448"/>
            <ac:spMk id="39" creationId="{7902DBCF-AA1A-D03A-AF11-EDB5036A4D75}"/>
          </ac:spMkLst>
        </pc:spChg>
        <pc:spChg chg="add mod">
          <ac:chgData name="GIOVANNI GAUDINO-SSM" userId="13cb1073-0cf6-4994-b3b2-98ddb995ec80" providerId="ADAL" clId="{ECD388E2-29EE-4076-BFD6-844854F51C0F}" dt="2024-01-21T23:36:58.521" v="10443"/>
          <ac:spMkLst>
            <pc:docMk/>
            <pc:sldMk cId="1326484850" sldId="448"/>
            <ac:spMk id="40" creationId="{8CF9648D-9F34-A5E3-4FE4-C764331B4BD6}"/>
          </ac:spMkLst>
        </pc:spChg>
        <pc:spChg chg="add mod">
          <ac:chgData name="GIOVANNI GAUDINO-SSM" userId="13cb1073-0cf6-4994-b3b2-98ddb995ec80" providerId="ADAL" clId="{ECD388E2-29EE-4076-BFD6-844854F51C0F}" dt="2024-01-21T23:36:58.521" v="10443"/>
          <ac:spMkLst>
            <pc:docMk/>
            <pc:sldMk cId="1326484850" sldId="448"/>
            <ac:spMk id="41" creationId="{39DE50EC-9C76-4B78-8D74-069424B0A8C2}"/>
          </ac:spMkLst>
        </pc:spChg>
        <pc:spChg chg="add mod">
          <ac:chgData name="GIOVANNI GAUDINO-SSM" userId="13cb1073-0cf6-4994-b3b2-98ddb995ec80" providerId="ADAL" clId="{ECD388E2-29EE-4076-BFD6-844854F51C0F}" dt="2024-02-14T13:34:57.764" v="11868" actId="313"/>
          <ac:spMkLst>
            <pc:docMk/>
            <pc:sldMk cId="1326484850" sldId="448"/>
            <ac:spMk id="42" creationId="{723C7264-D16B-E758-63B7-B86B6E94BA17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59" creationId="{A4F59F19-7A38-A045-8E8E-F2AFCD29CF2C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60" creationId="{59E341DB-1948-7A42-A5CC-3B09C9DB8A28}"/>
          </ac:spMkLst>
        </pc:spChg>
        <pc:spChg chg="del">
          <ac:chgData name="GIOVANNI GAUDINO-SSM" userId="13cb1073-0cf6-4994-b3b2-98ddb995ec80" providerId="ADAL" clId="{ECD388E2-29EE-4076-BFD6-844854F51C0F}" dt="2024-01-21T21:36:41.235" v="2744" actId="478"/>
          <ac:spMkLst>
            <pc:docMk/>
            <pc:sldMk cId="1326484850" sldId="448"/>
            <ac:spMk id="61" creationId="{391BC899-EB52-0642-B90F-F8A78FA686A5}"/>
          </ac:spMkLst>
        </pc:spChg>
        <pc:cxnChg chg="del">
          <ac:chgData name="GIOVANNI GAUDINO-SSM" userId="13cb1073-0cf6-4994-b3b2-98ddb995ec80" providerId="ADAL" clId="{ECD388E2-29EE-4076-BFD6-844854F51C0F}" dt="2024-01-21T21:36:41.235" v="2744" actId="478"/>
          <ac:cxnSpMkLst>
            <pc:docMk/>
            <pc:sldMk cId="1326484850" sldId="448"/>
            <ac:cxnSpMk id="18" creationId="{B05AD93F-2E00-8C4B-8FDB-D0FDD2442189}"/>
          </ac:cxnSpMkLst>
        </pc:cxnChg>
        <pc:cxnChg chg="add mod">
          <ac:chgData name="GIOVANNI GAUDINO-SSM" userId="13cb1073-0cf6-4994-b3b2-98ddb995ec80" providerId="ADAL" clId="{ECD388E2-29EE-4076-BFD6-844854F51C0F}" dt="2024-01-21T21:36:42.174" v="2745"/>
          <ac:cxnSpMkLst>
            <pc:docMk/>
            <pc:sldMk cId="1326484850" sldId="448"/>
            <ac:cxnSpMk id="20" creationId="{6A80FE30-2D91-F1BA-DD82-000983C88026}"/>
          </ac:cxnSpMkLst>
        </pc:cxnChg>
        <pc:cxnChg chg="add mod">
          <ac:chgData name="GIOVANNI GAUDINO-SSM" userId="13cb1073-0cf6-4994-b3b2-98ddb995ec80" providerId="ADAL" clId="{ECD388E2-29EE-4076-BFD6-844854F51C0F}" dt="2024-01-21T21:36:42.174" v="2745"/>
          <ac:cxnSpMkLst>
            <pc:docMk/>
            <pc:sldMk cId="1326484850" sldId="448"/>
            <ac:cxnSpMk id="21" creationId="{D691467D-589F-F62B-13EA-807A97004A7C}"/>
          </ac:cxnSpMkLst>
        </pc:cxnChg>
        <pc:cxnChg chg="del">
          <ac:chgData name="GIOVANNI GAUDINO-SSM" userId="13cb1073-0cf6-4994-b3b2-98ddb995ec80" providerId="ADAL" clId="{ECD388E2-29EE-4076-BFD6-844854F51C0F}" dt="2024-01-21T21:36:41.235" v="2744" actId="478"/>
          <ac:cxnSpMkLst>
            <pc:docMk/>
            <pc:sldMk cId="1326484850" sldId="448"/>
            <ac:cxnSpMk id="22" creationId="{5D38CF1F-5A93-D04A-9871-21D29386532A}"/>
          </ac:cxnSpMkLst>
        </pc:cxnChg>
        <pc:cxnChg chg="add mod">
          <ac:chgData name="GIOVANNI GAUDINO-SSM" userId="13cb1073-0cf6-4994-b3b2-98ddb995ec80" providerId="ADAL" clId="{ECD388E2-29EE-4076-BFD6-844854F51C0F}" dt="2024-01-21T21:36:48.367" v="2746"/>
          <ac:cxnSpMkLst>
            <pc:docMk/>
            <pc:sldMk cId="1326484850" sldId="448"/>
            <ac:cxnSpMk id="35" creationId="{E34AA309-713E-686A-9EAA-CB829BF91EFD}"/>
          </ac:cxnSpMkLst>
        </pc:cxnChg>
      </pc:sldChg>
      <pc:sldChg chg="modSp add del mod">
        <pc:chgData name="GIOVANNI GAUDINO-SSM" userId="13cb1073-0cf6-4994-b3b2-98ddb995ec80" providerId="ADAL" clId="{ECD388E2-29EE-4076-BFD6-844854F51C0F}" dt="2024-01-21T21:49:11.826" v="3480" actId="47"/>
        <pc:sldMkLst>
          <pc:docMk/>
          <pc:sldMk cId="2778252141" sldId="449"/>
        </pc:sldMkLst>
        <pc:spChg chg="mod">
          <ac:chgData name="GIOVANNI GAUDINO-SSM" userId="13cb1073-0cf6-4994-b3b2-98ddb995ec80" providerId="ADAL" clId="{ECD388E2-29EE-4076-BFD6-844854F51C0F}" dt="2024-01-21T20:39:36.663" v="13" actId="27636"/>
          <ac:spMkLst>
            <pc:docMk/>
            <pc:sldMk cId="2778252141" sldId="449"/>
            <ac:spMk id="2" creationId="{03E400BA-04BE-AF49-9097-439BB76B00A5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1:49:58.264" v="3548" actId="47"/>
        <pc:sldMkLst>
          <pc:docMk/>
          <pc:sldMk cId="2936535324" sldId="450"/>
        </pc:sldMkLst>
        <pc:spChg chg="mod">
          <ac:chgData name="GIOVANNI GAUDINO-SSM" userId="13cb1073-0cf6-4994-b3b2-98ddb995ec80" providerId="ADAL" clId="{ECD388E2-29EE-4076-BFD6-844854F51C0F}" dt="2024-01-21T20:39:36.667" v="14" actId="27636"/>
          <ac:spMkLst>
            <pc:docMk/>
            <pc:sldMk cId="2936535324" sldId="450"/>
            <ac:spMk id="2" creationId="{03E400BA-04BE-AF49-9097-439BB76B00A5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1:51:27.273" v="3708" actId="47"/>
        <pc:sldMkLst>
          <pc:docMk/>
          <pc:sldMk cId="1508267660" sldId="451"/>
        </pc:sldMkLst>
        <pc:spChg chg="mod">
          <ac:chgData name="GIOVANNI GAUDINO-SSM" userId="13cb1073-0cf6-4994-b3b2-98ddb995ec80" providerId="ADAL" clId="{ECD388E2-29EE-4076-BFD6-844854F51C0F}" dt="2024-01-21T20:39:36.671" v="15" actId="27636"/>
          <ac:spMkLst>
            <pc:docMk/>
            <pc:sldMk cId="1508267660" sldId="451"/>
            <ac:spMk id="2" creationId="{03E400BA-04BE-AF49-9097-439BB76B00A5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20:34.198" v="4741" actId="47"/>
        <pc:sldMkLst>
          <pc:docMk/>
          <pc:sldMk cId="1796120963" sldId="452"/>
        </pc:sldMkLst>
        <pc:spChg chg="mod">
          <ac:chgData name="GIOVANNI GAUDINO-SSM" userId="13cb1073-0cf6-4994-b3b2-98ddb995ec80" providerId="ADAL" clId="{ECD388E2-29EE-4076-BFD6-844854F51C0F}" dt="2024-01-21T20:39:36.705" v="17" actId="27636"/>
          <ac:spMkLst>
            <pc:docMk/>
            <pc:sldMk cId="1796120963" sldId="452"/>
            <ac:spMk id="2" creationId="{03E400BA-04BE-AF49-9097-439BB76B00A5}"/>
          </ac:spMkLst>
        </pc:spChg>
      </pc:sldChg>
      <pc:sldChg chg="addSp delSp modSp add del mod">
        <pc:chgData name="GIOVANNI GAUDINO-SSM" userId="13cb1073-0cf6-4994-b3b2-98ddb995ec80" providerId="ADAL" clId="{ECD388E2-29EE-4076-BFD6-844854F51C0F}" dt="2024-02-14T13:35:00.241" v="11879" actId="313"/>
        <pc:sldMkLst>
          <pc:docMk/>
          <pc:sldMk cId="1500347324" sldId="453"/>
        </pc:sldMkLst>
        <pc:spChg chg="del">
          <ac:chgData name="GIOVANNI GAUDINO-SSM" userId="13cb1073-0cf6-4994-b3b2-98ddb995ec80" providerId="ADAL" clId="{ECD388E2-29EE-4076-BFD6-844854F51C0F}" dt="2024-01-21T21:56:43.632" v="3898" actId="478"/>
          <ac:spMkLst>
            <pc:docMk/>
            <pc:sldMk cId="1500347324" sldId="453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4" v="11318"/>
          <ac:spMkLst>
            <pc:docMk/>
            <pc:sldMk cId="1500347324" sldId="453"/>
            <ac:spMk id="2" creationId="{7DEDDE75-B0F0-6E1F-447C-F63B445A44FA}"/>
          </ac:spMkLst>
        </pc:spChg>
        <pc:spChg chg="del">
          <ac:chgData name="GIOVANNI GAUDINO-SSM" userId="13cb1073-0cf6-4994-b3b2-98ddb995ec80" providerId="ADAL" clId="{ECD388E2-29EE-4076-BFD6-844854F51C0F}" dt="2024-01-21T21:56:43.632" v="3898" actId="478"/>
          <ac:spMkLst>
            <pc:docMk/>
            <pc:sldMk cId="1500347324" sldId="453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5" v="11322"/>
          <ac:spMkLst>
            <pc:docMk/>
            <pc:sldMk cId="1500347324" sldId="453"/>
            <ac:spMk id="3" creationId="{E80CA5A7-A736-2A24-FE39-63DEC9D8DE9F}"/>
          </ac:spMkLst>
        </pc:spChg>
        <pc:spChg chg="del">
          <ac:chgData name="GIOVANNI GAUDINO-SSM" userId="13cb1073-0cf6-4994-b3b2-98ddb995ec80" providerId="ADAL" clId="{ECD388E2-29EE-4076-BFD6-844854F51C0F}" dt="2024-01-21T23:36:15.563" v="10420" actId="478"/>
          <ac:spMkLst>
            <pc:docMk/>
            <pc:sldMk cId="1500347324" sldId="453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1:56:52.305" v="3899" actId="478"/>
          <ac:spMkLst>
            <pc:docMk/>
            <pc:sldMk cId="1500347324" sldId="453"/>
            <ac:spMk id="6" creationId="{1D8E5EB0-F96C-F653-CBAC-8B7110A07B3F}"/>
          </ac:spMkLst>
        </pc:spChg>
        <pc:spChg chg="add del mod">
          <ac:chgData name="GIOVANNI GAUDINO-SSM" userId="13cb1073-0cf6-4994-b3b2-98ddb995ec80" providerId="ADAL" clId="{ECD388E2-29EE-4076-BFD6-844854F51C0F}" dt="2024-01-21T21:56:52.305" v="3899" actId="478"/>
          <ac:spMkLst>
            <pc:docMk/>
            <pc:sldMk cId="1500347324" sldId="453"/>
            <ac:spMk id="8" creationId="{95EE9DFE-BDB2-0416-CE52-0CB6E1C5D4C6}"/>
          </ac:spMkLst>
        </pc:spChg>
        <pc:spChg chg="add mod">
          <ac:chgData name="GIOVANNI GAUDINO-SSM" userId="13cb1073-0cf6-4994-b3b2-98ddb995ec80" providerId="ADAL" clId="{ECD388E2-29EE-4076-BFD6-844854F51C0F}" dt="2024-01-21T21:56:58.592" v="3901"/>
          <ac:spMkLst>
            <pc:docMk/>
            <pc:sldMk cId="1500347324" sldId="453"/>
            <ac:spMk id="9" creationId="{B1F0A86D-055A-DB61-E247-A833BA53CDFA}"/>
          </ac:spMkLst>
        </pc:spChg>
        <pc:spChg chg="add mod">
          <ac:chgData name="GIOVANNI GAUDINO-SSM" userId="13cb1073-0cf6-4994-b3b2-98ddb995ec80" providerId="ADAL" clId="{ECD388E2-29EE-4076-BFD6-844854F51C0F}" dt="2024-01-21T21:56:58.592" v="3901"/>
          <ac:spMkLst>
            <pc:docMk/>
            <pc:sldMk cId="1500347324" sldId="453"/>
            <ac:spMk id="10" creationId="{284715DD-E38D-6AFD-A864-6516D68DDFB3}"/>
          </ac:spMkLst>
        </pc:spChg>
        <pc:spChg chg="add mod">
          <ac:chgData name="GIOVANNI GAUDINO-SSM" userId="13cb1073-0cf6-4994-b3b2-98ddb995ec80" providerId="ADAL" clId="{ECD388E2-29EE-4076-BFD6-844854F51C0F}" dt="2024-01-21T21:56:58.592" v="3901"/>
          <ac:spMkLst>
            <pc:docMk/>
            <pc:sldMk cId="1500347324" sldId="453"/>
            <ac:spMk id="13" creationId="{D8A1925D-315C-4640-8568-4C7679DB0589}"/>
          </ac:spMkLst>
        </pc:spChg>
        <pc:spChg chg="add mod">
          <ac:chgData name="GIOVANNI GAUDINO-SSM" userId="13cb1073-0cf6-4994-b3b2-98ddb995ec80" providerId="ADAL" clId="{ECD388E2-29EE-4076-BFD6-844854F51C0F}" dt="2024-01-21T21:56:58.592" v="3901"/>
          <ac:spMkLst>
            <pc:docMk/>
            <pc:sldMk cId="1500347324" sldId="453"/>
            <ac:spMk id="16" creationId="{AA316FBE-0CDC-1415-1D42-04071A16D487}"/>
          </ac:spMkLst>
        </pc:spChg>
        <pc:spChg chg="del">
          <ac:chgData name="GIOVANNI GAUDINO-SSM" userId="13cb1073-0cf6-4994-b3b2-98ddb995ec80" providerId="ADAL" clId="{ECD388E2-29EE-4076-BFD6-844854F51C0F}" dt="2024-01-21T23:36:15.563" v="10420" actId="478"/>
          <ac:spMkLst>
            <pc:docMk/>
            <pc:sldMk cId="1500347324" sldId="453"/>
            <ac:spMk id="17" creationId="{F4F3702A-3347-0C9B-4261-7A4ECDE2D1F5}"/>
          </ac:spMkLst>
        </pc:spChg>
        <pc:spChg chg="del">
          <ac:chgData name="GIOVANNI GAUDINO-SSM" userId="13cb1073-0cf6-4994-b3b2-98ddb995ec80" providerId="ADAL" clId="{ECD388E2-29EE-4076-BFD6-844854F51C0F}" dt="2024-01-21T23:36:15.563" v="10420" actId="478"/>
          <ac:spMkLst>
            <pc:docMk/>
            <pc:sldMk cId="1500347324" sldId="453"/>
            <ac:spMk id="18" creationId="{82F209DA-B5D5-2976-BF3B-83C2FC05CF46}"/>
          </ac:spMkLst>
        </pc:spChg>
        <pc:spChg chg="add mod">
          <ac:chgData name="GIOVANNI GAUDINO-SSM" userId="13cb1073-0cf6-4994-b3b2-98ddb995ec80" providerId="ADAL" clId="{ECD388E2-29EE-4076-BFD6-844854F51C0F}" dt="2024-01-21T23:36:15.819" v="10421"/>
          <ac:spMkLst>
            <pc:docMk/>
            <pc:sldMk cId="1500347324" sldId="453"/>
            <ac:spMk id="19" creationId="{AFD58133-6E56-C142-F7BF-A0F85D000B66}"/>
          </ac:spMkLst>
        </pc:spChg>
        <pc:spChg chg="add mod">
          <ac:chgData name="GIOVANNI GAUDINO-SSM" userId="13cb1073-0cf6-4994-b3b2-98ddb995ec80" providerId="ADAL" clId="{ECD388E2-29EE-4076-BFD6-844854F51C0F}" dt="2024-01-21T23:36:15.819" v="10421"/>
          <ac:spMkLst>
            <pc:docMk/>
            <pc:sldMk cId="1500347324" sldId="453"/>
            <ac:spMk id="20" creationId="{EC777B08-AA97-E4AD-4B45-D2489096C316}"/>
          </ac:spMkLst>
        </pc:spChg>
        <pc:spChg chg="add mod">
          <ac:chgData name="GIOVANNI GAUDINO-SSM" userId="13cb1073-0cf6-4994-b3b2-98ddb995ec80" providerId="ADAL" clId="{ECD388E2-29EE-4076-BFD6-844854F51C0F}" dt="2024-02-14T13:35:00.241" v="11879" actId="313"/>
          <ac:spMkLst>
            <pc:docMk/>
            <pc:sldMk cId="1500347324" sldId="453"/>
            <ac:spMk id="21" creationId="{02B2097D-5AF3-4CE1-878B-11016FE6F75B}"/>
          </ac:spMkLst>
        </pc:spChg>
        <pc:spChg chg="del">
          <ac:chgData name="GIOVANNI GAUDINO-SSM" userId="13cb1073-0cf6-4994-b3b2-98ddb995ec80" providerId="ADAL" clId="{ECD388E2-29EE-4076-BFD6-844854F51C0F}" dt="2024-01-21T23:36:15.563" v="10420" actId="478"/>
          <ac:spMkLst>
            <pc:docMk/>
            <pc:sldMk cId="1500347324" sldId="453"/>
            <ac:spMk id="44" creationId="{C8363BD0-7AF6-D443-BB47-1C68A9958DF2}"/>
          </ac:spMkLst>
        </pc:spChg>
        <pc:spChg chg="del">
          <ac:chgData name="GIOVANNI GAUDINO-SSM" userId="13cb1073-0cf6-4994-b3b2-98ddb995ec80" providerId="ADAL" clId="{ECD388E2-29EE-4076-BFD6-844854F51C0F}" dt="2024-01-21T21:56:43.632" v="3898" actId="478"/>
          <ac:spMkLst>
            <pc:docMk/>
            <pc:sldMk cId="1500347324" sldId="453"/>
            <ac:spMk id="45" creationId="{7B7CC773-A7FB-4147-B646-058672279141}"/>
          </ac:spMkLst>
        </pc:spChg>
        <pc:spChg chg="del">
          <ac:chgData name="GIOVANNI GAUDINO-SSM" userId="13cb1073-0cf6-4994-b3b2-98ddb995ec80" providerId="ADAL" clId="{ECD388E2-29EE-4076-BFD6-844854F51C0F}" dt="2024-01-21T21:56:54.956" v="3900" actId="478"/>
          <ac:spMkLst>
            <pc:docMk/>
            <pc:sldMk cId="1500347324" sldId="453"/>
            <ac:spMk id="46" creationId="{0D51D47C-7E5E-7249-9642-92128AEBB940}"/>
          </ac:spMkLst>
        </pc:spChg>
        <pc:picChg chg="add mod">
          <ac:chgData name="GIOVANNI GAUDINO-SSM" userId="13cb1073-0cf6-4994-b3b2-98ddb995ec80" providerId="ADAL" clId="{ECD388E2-29EE-4076-BFD6-844854F51C0F}" dt="2024-01-21T21:56:58.592" v="3901"/>
          <ac:picMkLst>
            <pc:docMk/>
            <pc:sldMk cId="1500347324" sldId="453"/>
            <ac:picMk id="12" creationId="{F5722D52-9F06-CCCF-07E5-22A3BAA088F3}"/>
          </ac:picMkLst>
        </pc:picChg>
        <pc:picChg chg="del">
          <ac:chgData name="GIOVANNI GAUDINO-SSM" userId="13cb1073-0cf6-4994-b3b2-98ddb995ec80" providerId="ADAL" clId="{ECD388E2-29EE-4076-BFD6-844854F51C0F}" dt="2024-01-21T21:56:43.632" v="3898" actId="478"/>
          <ac:picMkLst>
            <pc:docMk/>
            <pc:sldMk cId="1500347324" sldId="453"/>
            <ac:picMk id="15" creationId="{AC5AC3B5-38FD-A24A-999B-B3A363A21F9A}"/>
          </ac:picMkLst>
        </pc:picChg>
        <pc:cxnChg chg="add mod">
          <ac:chgData name="GIOVANNI GAUDINO-SSM" userId="13cb1073-0cf6-4994-b3b2-98ddb995ec80" providerId="ADAL" clId="{ECD388E2-29EE-4076-BFD6-844854F51C0F}" dt="2024-01-21T21:56:58.592" v="3901"/>
          <ac:cxnSpMkLst>
            <pc:docMk/>
            <pc:sldMk cId="1500347324" sldId="453"/>
            <ac:cxnSpMk id="11" creationId="{8D530960-DE98-A515-D7F9-D5A169AB5825}"/>
          </ac:cxnSpMkLst>
        </pc:cxnChg>
        <pc:cxnChg chg="add mod">
          <ac:chgData name="GIOVANNI GAUDINO-SSM" userId="13cb1073-0cf6-4994-b3b2-98ddb995ec80" providerId="ADAL" clId="{ECD388E2-29EE-4076-BFD6-844854F51C0F}" dt="2024-01-21T21:56:58.592" v="3901"/>
          <ac:cxnSpMkLst>
            <pc:docMk/>
            <pc:sldMk cId="1500347324" sldId="453"/>
            <ac:cxnSpMk id="14" creationId="{0F326443-B1BF-32B0-2007-57FE87FE6983}"/>
          </ac:cxnSpMkLst>
        </pc:cxnChg>
        <pc:cxnChg chg="del">
          <ac:chgData name="GIOVANNI GAUDINO-SSM" userId="13cb1073-0cf6-4994-b3b2-98ddb995ec80" providerId="ADAL" clId="{ECD388E2-29EE-4076-BFD6-844854F51C0F}" dt="2024-01-21T21:56:43.632" v="3898" actId="478"/>
          <ac:cxnSpMkLst>
            <pc:docMk/>
            <pc:sldMk cId="1500347324" sldId="453"/>
            <ac:cxnSpMk id="31" creationId="{77F08E09-53D1-BA40-84DF-A55E4FE304BB}"/>
          </ac:cxnSpMkLst>
        </pc:cxnChg>
        <pc:cxnChg chg="del">
          <ac:chgData name="GIOVANNI GAUDINO-SSM" userId="13cb1073-0cf6-4994-b3b2-98ddb995ec80" providerId="ADAL" clId="{ECD388E2-29EE-4076-BFD6-844854F51C0F}" dt="2024-01-21T21:56:54.956" v="3900" actId="478"/>
          <ac:cxnSpMkLst>
            <pc:docMk/>
            <pc:sldMk cId="1500347324" sldId="453"/>
            <ac:cxnSpMk id="52" creationId="{93365DCC-D257-954B-9E7B-B8F2A9DE8103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0.430" v="11880" actId="313"/>
        <pc:sldMkLst>
          <pc:docMk/>
          <pc:sldMk cId="438083685" sldId="454"/>
        </pc:sldMkLst>
        <pc:spChg chg="del">
          <ac:chgData name="GIOVANNI GAUDINO-SSM" userId="13cb1073-0cf6-4994-b3b2-98ddb995ec80" providerId="ADAL" clId="{ECD388E2-29EE-4076-BFD6-844854F51C0F}" dt="2024-01-21T21:57:10.179" v="3902" actId="478"/>
          <ac:spMkLst>
            <pc:docMk/>
            <pc:sldMk cId="438083685" sldId="454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5" v="11323"/>
          <ac:spMkLst>
            <pc:docMk/>
            <pc:sldMk cId="438083685" sldId="454"/>
            <ac:spMk id="2" creationId="{6C355760-4043-F97F-98AA-10271A6182E9}"/>
          </ac:spMkLst>
        </pc:spChg>
        <pc:spChg chg="del">
          <ac:chgData name="GIOVANNI GAUDINO-SSM" userId="13cb1073-0cf6-4994-b3b2-98ddb995ec80" providerId="ADAL" clId="{ECD388E2-29EE-4076-BFD6-844854F51C0F}" dt="2024-01-21T21:57:10.179" v="3902" actId="478"/>
          <ac:spMkLst>
            <pc:docMk/>
            <pc:sldMk cId="438083685" sldId="454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6" v="11327"/>
          <ac:spMkLst>
            <pc:docMk/>
            <pc:sldMk cId="438083685" sldId="454"/>
            <ac:spMk id="3" creationId="{FF79FAF3-221D-9AB1-55E5-BADE20188FB7}"/>
          </ac:spMkLst>
        </pc:spChg>
        <pc:spChg chg="del">
          <ac:chgData name="GIOVANNI GAUDINO-SSM" userId="13cb1073-0cf6-4994-b3b2-98ddb995ec80" providerId="ADAL" clId="{ECD388E2-29EE-4076-BFD6-844854F51C0F}" dt="2024-01-21T23:36:11.859" v="10418" actId="478"/>
          <ac:spMkLst>
            <pc:docMk/>
            <pc:sldMk cId="438083685" sldId="454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1:57:12.796" v="3903" actId="478"/>
          <ac:spMkLst>
            <pc:docMk/>
            <pc:sldMk cId="438083685" sldId="454"/>
            <ac:spMk id="6" creationId="{45B20C0E-7455-292E-A63E-150FB9B4789D}"/>
          </ac:spMkLst>
        </pc:spChg>
        <pc:spChg chg="add del mod">
          <ac:chgData name="GIOVANNI GAUDINO-SSM" userId="13cb1073-0cf6-4994-b3b2-98ddb995ec80" providerId="ADAL" clId="{ECD388E2-29EE-4076-BFD6-844854F51C0F}" dt="2024-01-21T21:57:12.796" v="3903" actId="478"/>
          <ac:spMkLst>
            <pc:docMk/>
            <pc:sldMk cId="438083685" sldId="454"/>
            <ac:spMk id="8" creationId="{0F019225-C419-72C9-6342-B96B41DBB660}"/>
          </ac:spMkLst>
        </pc:spChg>
        <pc:spChg chg="add mod">
          <ac:chgData name="GIOVANNI GAUDINO-SSM" userId="13cb1073-0cf6-4994-b3b2-98ddb995ec80" providerId="ADAL" clId="{ECD388E2-29EE-4076-BFD6-844854F51C0F}" dt="2024-01-21T21:57:22.573" v="3954" actId="20577"/>
          <ac:spMkLst>
            <pc:docMk/>
            <pc:sldMk cId="438083685" sldId="454"/>
            <ac:spMk id="9" creationId="{8E037E2E-9F91-28B9-F8E2-0E91F781ACD5}"/>
          </ac:spMkLst>
        </pc:spChg>
        <pc:spChg chg="add mod">
          <ac:chgData name="GIOVANNI GAUDINO-SSM" userId="13cb1073-0cf6-4994-b3b2-98ddb995ec80" providerId="ADAL" clId="{ECD388E2-29EE-4076-BFD6-844854F51C0F}" dt="2024-01-21T21:57:13.302" v="3904"/>
          <ac:spMkLst>
            <pc:docMk/>
            <pc:sldMk cId="438083685" sldId="454"/>
            <ac:spMk id="10" creationId="{CE839C1A-8C35-A14F-29E3-0F68CE08A0A1}"/>
          </ac:spMkLst>
        </pc:spChg>
        <pc:spChg chg="add mod">
          <ac:chgData name="GIOVANNI GAUDINO-SSM" userId="13cb1073-0cf6-4994-b3b2-98ddb995ec80" providerId="ADAL" clId="{ECD388E2-29EE-4076-BFD6-844854F51C0F}" dt="2024-01-21T21:57:13.302" v="3904"/>
          <ac:spMkLst>
            <pc:docMk/>
            <pc:sldMk cId="438083685" sldId="454"/>
            <ac:spMk id="13" creationId="{2F7FB5A8-4304-AD49-8448-86B03F1E8EA1}"/>
          </ac:spMkLst>
        </pc:spChg>
        <pc:spChg chg="add mod">
          <ac:chgData name="GIOVANNI GAUDINO-SSM" userId="13cb1073-0cf6-4994-b3b2-98ddb995ec80" providerId="ADAL" clId="{ECD388E2-29EE-4076-BFD6-844854F51C0F}" dt="2024-01-21T21:57:13.302" v="3904"/>
          <ac:spMkLst>
            <pc:docMk/>
            <pc:sldMk cId="438083685" sldId="454"/>
            <ac:spMk id="16" creationId="{27B317E9-18EB-761C-BBC4-9DE1CC5300C3}"/>
          </ac:spMkLst>
        </pc:spChg>
        <pc:spChg chg="del">
          <ac:chgData name="GIOVANNI GAUDINO-SSM" userId="13cb1073-0cf6-4994-b3b2-98ddb995ec80" providerId="ADAL" clId="{ECD388E2-29EE-4076-BFD6-844854F51C0F}" dt="2024-01-21T23:36:11.859" v="10418" actId="478"/>
          <ac:spMkLst>
            <pc:docMk/>
            <pc:sldMk cId="438083685" sldId="454"/>
            <ac:spMk id="17" creationId="{082F92F2-A23C-FFAA-7AE9-C777BD2C7F2D}"/>
          </ac:spMkLst>
        </pc:spChg>
        <pc:spChg chg="del">
          <ac:chgData name="GIOVANNI GAUDINO-SSM" userId="13cb1073-0cf6-4994-b3b2-98ddb995ec80" providerId="ADAL" clId="{ECD388E2-29EE-4076-BFD6-844854F51C0F}" dt="2024-01-21T23:36:11.859" v="10418" actId="478"/>
          <ac:spMkLst>
            <pc:docMk/>
            <pc:sldMk cId="438083685" sldId="454"/>
            <ac:spMk id="18" creationId="{47D855DD-8B54-5546-DBAD-031E301114A0}"/>
          </ac:spMkLst>
        </pc:spChg>
        <pc:spChg chg="add mod">
          <ac:chgData name="GIOVANNI GAUDINO-SSM" userId="13cb1073-0cf6-4994-b3b2-98ddb995ec80" providerId="ADAL" clId="{ECD388E2-29EE-4076-BFD6-844854F51C0F}" dt="2024-01-21T23:36:12.172" v="10419"/>
          <ac:spMkLst>
            <pc:docMk/>
            <pc:sldMk cId="438083685" sldId="454"/>
            <ac:spMk id="19" creationId="{7148D3DB-E1EE-33D3-61F1-495075A8D2B6}"/>
          </ac:spMkLst>
        </pc:spChg>
        <pc:spChg chg="add mod">
          <ac:chgData name="GIOVANNI GAUDINO-SSM" userId="13cb1073-0cf6-4994-b3b2-98ddb995ec80" providerId="ADAL" clId="{ECD388E2-29EE-4076-BFD6-844854F51C0F}" dt="2024-01-21T23:36:12.172" v="10419"/>
          <ac:spMkLst>
            <pc:docMk/>
            <pc:sldMk cId="438083685" sldId="454"/>
            <ac:spMk id="20" creationId="{29E19FAD-D46C-AFB5-00DF-1B9F0AE55CA4}"/>
          </ac:spMkLst>
        </pc:spChg>
        <pc:spChg chg="add mod">
          <ac:chgData name="GIOVANNI GAUDINO-SSM" userId="13cb1073-0cf6-4994-b3b2-98ddb995ec80" providerId="ADAL" clId="{ECD388E2-29EE-4076-BFD6-844854F51C0F}" dt="2024-02-14T13:35:00.430" v="11880" actId="313"/>
          <ac:spMkLst>
            <pc:docMk/>
            <pc:sldMk cId="438083685" sldId="454"/>
            <ac:spMk id="21" creationId="{5AB1C63F-F1E3-2E66-89A8-CD41770AEDC2}"/>
          </ac:spMkLst>
        </pc:spChg>
        <pc:spChg chg="del">
          <ac:chgData name="GIOVANNI GAUDINO-SSM" userId="13cb1073-0cf6-4994-b3b2-98ddb995ec80" providerId="ADAL" clId="{ECD388E2-29EE-4076-BFD6-844854F51C0F}" dt="2024-01-21T21:57:10.179" v="3902" actId="478"/>
          <ac:spMkLst>
            <pc:docMk/>
            <pc:sldMk cId="438083685" sldId="454"/>
            <ac:spMk id="47" creationId="{4996D4CD-046A-2C4B-9065-2E455EE9DABF}"/>
          </ac:spMkLst>
        </pc:spChg>
        <pc:spChg chg="del">
          <ac:chgData name="GIOVANNI GAUDINO-SSM" userId="13cb1073-0cf6-4994-b3b2-98ddb995ec80" providerId="ADAL" clId="{ECD388E2-29EE-4076-BFD6-844854F51C0F}" dt="2024-01-21T21:57:10.179" v="3902" actId="478"/>
          <ac:spMkLst>
            <pc:docMk/>
            <pc:sldMk cId="438083685" sldId="454"/>
            <ac:spMk id="48" creationId="{7CF77C7B-E9EA-BD47-8EDB-7904D09A4BB1}"/>
          </ac:spMkLst>
        </pc:spChg>
        <pc:spChg chg="del">
          <ac:chgData name="GIOVANNI GAUDINO-SSM" userId="13cb1073-0cf6-4994-b3b2-98ddb995ec80" providerId="ADAL" clId="{ECD388E2-29EE-4076-BFD6-844854F51C0F}" dt="2024-01-21T23:36:11.859" v="10418" actId="478"/>
          <ac:spMkLst>
            <pc:docMk/>
            <pc:sldMk cId="438083685" sldId="454"/>
            <ac:spMk id="119" creationId="{3479B008-E7CE-A94C-8B51-5625F74B6DFF}"/>
          </ac:spMkLst>
        </pc:spChg>
        <pc:picChg chg="add mod">
          <ac:chgData name="GIOVANNI GAUDINO-SSM" userId="13cb1073-0cf6-4994-b3b2-98ddb995ec80" providerId="ADAL" clId="{ECD388E2-29EE-4076-BFD6-844854F51C0F}" dt="2024-01-21T21:57:13.302" v="3904"/>
          <ac:picMkLst>
            <pc:docMk/>
            <pc:sldMk cId="438083685" sldId="454"/>
            <ac:picMk id="12" creationId="{24B4D99C-15EB-D900-274B-0422C1D2F203}"/>
          </ac:picMkLst>
        </pc:picChg>
        <pc:picChg chg="del">
          <ac:chgData name="GIOVANNI GAUDINO-SSM" userId="13cb1073-0cf6-4994-b3b2-98ddb995ec80" providerId="ADAL" clId="{ECD388E2-29EE-4076-BFD6-844854F51C0F}" dt="2024-01-21T21:57:10.179" v="3902" actId="478"/>
          <ac:picMkLst>
            <pc:docMk/>
            <pc:sldMk cId="438083685" sldId="454"/>
            <ac:picMk id="15" creationId="{AC5AC3B5-38FD-A24A-999B-B3A363A21F9A}"/>
          </ac:picMkLst>
        </pc:picChg>
        <pc:cxnChg chg="add mod">
          <ac:chgData name="GIOVANNI GAUDINO-SSM" userId="13cb1073-0cf6-4994-b3b2-98ddb995ec80" providerId="ADAL" clId="{ECD388E2-29EE-4076-BFD6-844854F51C0F}" dt="2024-01-21T21:57:13.302" v="3904"/>
          <ac:cxnSpMkLst>
            <pc:docMk/>
            <pc:sldMk cId="438083685" sldId="454"/>
            <ac:cxnSpMk id="11" creationId="{42C2AED3-DDCB-7E7D-347D-C10F143125AB}"/>
          </ac:cxnSpMkLst>
        </pc:cxnChg>
        <pc:cxnChg chg="add mod">
          <ac:chgData name="GIOVANNI GAUDINO-SSM" userId="13cb1073-0cf6-4994-b3b2-98ddb995ec80" providerId="ADAL" clId="{ECD388E2-29EE-4076-BFD6-844854F51C0F}" dt="2024-01-21T21:57:13.302" v="3904"/>
          <ac:cxnSpMkLst>
            <pc:docMk/>
            <pc:sldMk cId="438083685" sldId="454"/>
            <ac:cxnSpMk id="14" creationId="{F89F24F6-1D6F-F599-D433-1A03B02E238D}"/>
          </ac:cxnSpMkLst>
        </pc:cxnChg>
        <pc:cxnChg chg="del">
          <ac:chgData name="GIOVANNI GAUDINO-SSM" userId="13cb1073-0cf6-4994-b3b2-98ddb995ec80" providerId="ADAL" clId="{ECD388E2-29EE-4076-BFD6-844854F51C0F}" dt="2024-01-21T21:57:10.179" v="3902" actId="478"/>
          <ac:cxnSpMkLst>
            <pc:docMk/>
            <pc:sldMk cId="438083685" sldId="454"/>
            <ac:cxnSpMk id="31" creationId="{77F08E09-53D1-BA40-84DF-A55E4FE304BB}"/>
          </ac:cxnSpMkLst>
        </pc:cxnChg>
        <pc:cxnChg chg="del">
          <ac:chgData name="GIOVANNI GAUDINO-SSM" userId="13cb1073-0cf6-4994-b3b2-98ddb995ec80" providerId="ADAL" clId="{ECD388E2-29EE-4076-BFD6-844854F51C0F}" dt="2024-01-21T21:57:10.179" v="3902" actId="478"/>
          <ac:cxnSpMkLst>
            <pc:docMk/>
            <pc:sldMk cId="438083685" sldId="454"/>
            <ac:cxnSpMk id="52" creationId="{93365DCC-D257-954B-9E7B-B8F2A9DE8103}"/>
          </ac:cxnSpMkLst>
        </pc:cxnChg>
      </pc:sldChg>
      <pc:sldChg chg="add del">
        <pc:chgData name="GIOVANNI GAUDINO-SSM" userId="13cb1073-0cf6-4994-b3b2-98ddb995ec80" providerId="ADAL" clId="{ECD388E2-29EE-4076-BFD6-844854F51C0F}" dt="2024-01-21T21:58:41.659" v="4012" actId="47"/>
        <pc:sldMkLst>
          <pc:docMk/>
          <pc:sldMk cId="3654075699" sldId="455"/>
        </pc:sldMkLst>
      </pc:sldChg>
      <pc:sldChg chg="add del">
        <pc:chgData name="GIOVANNI GAUDINO-SSM" userId="13cb1073-0cf6-4994-b3b2-98ddb995ec80" providerId="ADAL" clId="{ECD388E2-29EE-4076-BFD6-844854F51C0F}" dt="2024-01-21T21:59:35.989" v="4048" actId="47"/>
        <pc:sldMkLst>
          <pc:docMk/>
          <pc:sldMk cId="718271657" sldId="456"/>
        </pc:sldMkLst>
      </pc:sldChg>
      <pc:sldChg chg="addSp delSp modSp add mod">
        <pc:chgData name="GIOVANNI GAUDINO-SSM" userId="13cb1073-0cf6-4994-b3b2-98ddb995ec80" providerId="ADAL" clId="{ECD388E2-29EE-4076-BFD6-844854F51C0F}" dt="2024-02-14T13:35:01.037" v="11883" actId="313"/>
        <pc:sldMkLst>
          <pc:docMk/>
          <pc:sldMk cId="94646690" sldId="457"/>
        </pc:sldMkLst>
        <pc:spChg chg="del">
          <ac:chgData name="GIOVANNI GAUDINO-SSM" userId="13cb1073-0cf6-4994-b3b2-98ddb995ec80" providerId="ADAL" clId="{ECD388E2-29EE-4076-BFD6-844854F51C0F}" dt="2024-01-21T22:00:18.663" v="4093" actId="478"/>
          <ac:spMkLst>
            <pc:docMk/>
            <pc:sldMk cId="94646690" sldId="457"/>
            <ac:spMk id="2" creationId="{03E400BA-04BE-AF49-9097-439BB76B00A5}"/>
          </ac:spMkLst>
        </pc:spChg>
        <pc:spChg chg="add del mod">
          <ac:chgData name="GIOVANNI GAUDINO-SSM" userId="13cb1073-0cf6-4994-b3b2-98ddb995ec80" providerId="ADAL" clId="{ECD388E2-29EE-4076-BFD6-844854F51C0F}" dt="2024-01-31T03:15:43.548" v="11338"/>
          <ac:spMkLst>
            <pc:docMk/>
            <pc:sldMk cId="94646690" sldId="457"/>
            <ac:spMk id="2" creationId="{D172EB6D-3F4F-4F16-768F-E4C3FCC87F8B}"/>
          </ac:spMkLst>
        </pc:spChg>
        <pc:spChg chg="del">
          <ac:chgData name="GIOVANNI GAUDINO-SSM" userId="13cb1073-0cf6-4994-b3b2-98ddb995ec80" providerId="ADAL" clId="{ECD388E2-29EE-4076-BFD6-844854F51C0F}" dt="2024-01-21T22:00:18.663" v="4093" actId="478"/>
          <ac:spMkLst>
            <pc:docMk/>
            <pc:sldMk cId="94646690" sldId="457"/>
            <ac:spMk id="3" creationId="{04E8E7E7-E157-A14F-934B-054F30122B2E}"/>
          </ac:spMkLst>
        </pc:spChg>
        <pc:spChg chg="add mod">
          <ac:chgData name="GIOVANNI GAUDINO-SSM" userId="13cb1073-0cf6-4994-b3b2-98ddb995ec80" providerId="ADAL" clId="{ECD388E2-29EE-4076-BFD6-844854F51C0F}" dt="2024-01-31T03:15:43.549" v="11342"/>
          <ac:spMkLst>
            <pc:docMk/>
            <pc:sldMk cId="94646690" sldId="457"/>
            <ac:spMk id="3" creationId="{8E4AE398-DBF0-B73E-5CD0-6CDEC4CC1D84}"/>
          </ac:spMkLst>
        </pc:spChg>
        <pc:spChg chg="del">
          <ac:chgData name="GIOVANNI GAUDINO-SSM" userId="13cb1073-0cf6-4994-b3b2-98ddb995ec80" providerId="ADAL" clId="{ECD388E2-29EE-4076-BFD6-844854F51C0F}" dt="2024-01-21T23:35:56.693" v="10412" actId="478"/>
          <ac:spMkLst>
            <pc:docMk/>
            <pc:sldMk cId="94646690" sldId="457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1T22:00:21.633" v="4094" actId="478"/>
          <ac:spMkLst>
            <pc:docMk/>
            <pc:sldMk cId="94646690" sldId="457"/>
            <ac:spMk id="6" creationId="{E280394C-2966-94DE-1021-03069A55F37E}"/>
          </ac:spMkLst>
        </pc:spChg>
        <pc:spChg chg="add del mod">
          <ac:chgData name="GIOVANNI GAUDINO-SSM" userId="13cb1073-0cf6-4994-b3b2-98ddb995ec80" providerId="ADAL" clId="{ECD388E2-29EE-4076-BFD6-844854F51C0F}" dt="2024-01-21T22:00:21.633" v="4094" actId="478"/>
          <ac:spMkLst>
            <pc:docMk/>
            <pc:sldMk cId="94646690" sldId="457"/>
            <ac:spMk id="8" creationId="{1BE1B2DD-FA35-19E6-3A87-4E0DCBF4F067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9" creationId="{CD2C197F-534D-BDD7-011D-99843B5D8599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0" creationId="{608DC0AE-7B35-5FF0-A401-DC4C336C0F42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3" creationId="{C53BD39D-51DF-E718-58D4-A73974E70AC9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5" creationId="{3A25114D-F22F-3577-29A5-D8B4F58A4605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6" creationId="{3102D67D-A343-7932-A09E-36B639367A38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7" creationId="{C13AF5E5-5B17-951A-E007-B696FA6F83A9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8" creationId="{B4DDD4AA-03C6-5F4A-8546-0633CF7DD01E}"/>
          </ac:spMkLst>
        </pc:spChg>
        <pc:spChg chg="add mod">
          <ac:chgData name="GIOVANNI GAUDINO-SSM" userId="13cb1073-0cf6-4994-b3b2-98ddb995ec80" providerId="ADAL" clId="{ECD388E2-29EE-4076-BFD6-844854F51C0F}" dt="2024-01-21T22:00:22.800" v="4095"/>
          <ac:spMkLst>
            <pc:docMk/>
            <pc:sldMk cId="94646690" sldId="457"/>
            <ac:spMk id="19" creationId="{6E1E1DB5-18C6-9633-A023-08AD2505F4A3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0" creationId="{0D592897-310D-2469-FDE6-890759BA127E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1" creationId="{B57630FD-15BB-D6E4-042E-EB47A880F110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4" creationId="{C025B232-7931-2383-972A-5746F355016A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6" creationId="{CEAA981A-185F-FA8F-D27C-414902C01F8C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7" creationId="{25439940-B794-FE59-E8AE-2CB96BEDF607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8" creationId="{B62F41E3-3483-D51B-9BB2-2C42F3C29C3C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29" creationId="{D9062872-F869-AE39-557E-2546B1D5C782}"/>
          </ac:spMkLst>
        </pc:spChg>
        <pc:spChg chg="add mod">
          <ac:chgData name="GIOVANNI GAUDINO-SSM" userId="13cb1073-0cf6-4994-b3b2-98ddb995ec80" providerId="ADAL" clId="{ECD388E2-29EE-4076-BFD6-844854F51C0F}" dt="2024-01-21T22:00:48.222" v="4100" actId="1076"/>
          <ac:spMkLst>
            <pc:docMk/>
            <pc:sldMk cId="94646690" sldId="457"/>
            <ac:spMk id="30" creationId="{54D186EC-DEDA-66D5-340F-82682DC85FF1}"/>
          </ac:spMkLst>
        </pc:spChg>
        <pc:spChg chg="add mod">
          <ac:chgData name="GIOVANNI GAUDINO-SSM" userId="13cb1073-0cf6-4994-b3b2-98ddb995ec80" providerId="ADAL" clId="{ECD388E2-29EE-4076-BFD6-844854F51C0F}" dt="2024-01-21T22:01:01.558" v="4104" actId="113"/>
          <ac:spMkLst>
            <pc:docMk/>
            <pc:sldMk cId="94646690" sldId="457"/>
            <ac:spMk id="32" creationId="{0E44717A-F7F5-13C1-CF62-523A1E60D7BF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33" creationId="{5337FBA3-B271-8221-722F-2F3F885D00B5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36" creationId="{A05FE233-8100-B474-17FE-DBEDE1AA4A97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38" creationId="{C393372F-68C2-A325-E0CE-28FAA14E0BA7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39" creationId="{89FF4C18-7351-B91C-C0F8-D431A9646835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40" creationId="{6E54D839-C964-7B4C-0F1B-1DC099C8F398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41" creationId="{4FFCE12D-5743-17F9-DD3B-BE23430B77F8}"/>
          </ac:spMkLst>
        </pc:spChg>
        <pc:spChg chg="add mod">
          <ac:chgData name="GIOVANNI GAUDINO-SSM" userId="13cb1073-0cf6-4994-b3b2-98ddb995ec80" providerId="ADAL" clId="{ECD388E2-29EE-4076-BFD6-844854F51C0F}" dt="2024-01-21T22:00:52.495" v="4102"/>
          <ac:spMkLst>
            <pc:docMk/>
            <pc:sldMk cId="94646690" sldId="457"/>
            <ac:spMk id="42" creationId="{825E3F69-19E2-B395-B52F-9B8C29F219DD}"/>
          </ac:spMkLst>
        </pc:spChg>
        <pc:spChg chg="add mod">
          <ac:chgData name="GIOVANNI GAUDINO-SSM" userId="13cb1073-0cf6-4994-b3b2-98ddb995ec80" providerId="ADAL" clId="{ECD388E2-29EE-4076-BFD6-844854F51C0F}" dt="2024-01-21T22:01:14.136" v="4105"/>
          <ac:spMkLst>
            <pc:docMk/>
            <pc:sldMk cId="94646690" sldId="457"/>
            <ac:spMk id="43" creationId="{92DB5CE0-CD93-EC80-DD5E-EABF7F437959}"/>
          </ac:spMkLst>
        </pc:spChg>
        <pc:spChg chg="del">
          <ac:chgData name="GIOVANNI GAUDINO-SSM" userId="13cb1073-0cf6-4994-b3b2-98ddb995ec80" providerId="ADAL" clId="{ECD388E2-29EE-4076-BFD6-844854F51C0F}" dt="2024-01-21T23:35:56.693" v="10412" actId="478"/>
          <ac:spMkLst>
            <pc:docMk/>
            <pc:sldMk cId="94646690" sldId="457"/>
            <ac:spMk id="44" creationId="{1C98B165-1521-A1D7-3089-7EBABA8104F7}"/>
          </ac:spMkLst>
        </pc:spChg>
        <pc:spChg chg="del">
          <ac:chgData name="GIOVANNI GAUDINO-SSM" userId="13cb1073-0cf6-4994-b3b2-98ddb995ec80" providerId="ADAL" clId="{ECD388E2-29EE-4076-BFD6-844854F51C0F}" dt="2024-01-21T23:35:56.693" v="10412" actId="478"/>
          <ac:spMkLst>
            <pc:docMk/>
            <pc:sldMk cId="94646690" sldId="457"/>
            <ac:spMk id="45" creationId="{2963C2DE-7429-0E37-A0DC-6D123EABE38A}"/>
          </ac:spMkLst>
        </pc:spChg>
        <pc:spChg chg="del">
          <ac:chgData name="GIOVANNI GAUDINO-SSM" userId="13cb1073-0cf6-4994-b3b2-98ddb995ec80" providerId="ADAL" clId="{ECD388E2-29EE-4076-BFD6-844854F51C0F}" dt="2024-01-21T22:00:18.663" v="4093" actId="478"/>
          <ac:spMkLst>
            <pc:docMk/>
            <pc:sldMk cId="94646690" sldId="457"/>
            <ac:spMk id="50" creationId="{011F87DF-BAED-BC43-B21C-24AC29DFE83E}"/>
          </ac:spMkLst>
        </pc:spChg>
        <pc:spChg chg="add del mod">
          <ac:chgData name="GIOVANNI GAUDINO-SSM" userId="13cb1073-0cf6-4994-b3b2-98ddb995ec80" providerId="ADAL" clId="{ECD388E2-29EE-4076-BFD6-844854F51C0F}" dt="2024-01-21T23:36:04.065" v="10414" actId="478"/>
          <ac:spMkLst>
            <pc:docMk/>
            <pc:sldMk cId="94646690" sldId="457"/>
            <ac:spMk id="51" creationId="{20D7AB01-D130-501D-DB0D-168701CF8EFA}"/>
          </ac:spMkLst>
        </pc:spChg>
        <pc:spChg chg="del">
          <ac:chgData name="GIOVANNI GAUDINO-SSM" userId="13cb1073-0cf6-4994-b3b2-98ddb995ec80" providerId="ADAL" clId="{ECD388E2-29EE-4076-BFD6-844854F51C0F}" dt="2024-01-21T23:35:56.693" v="10412" actId="478"/>
          <ac:spMkLst>
            <pc:docMk/>
            <pc:sldMk cId="94646690" sldId="457"/>
            <ac:spMk id="53" creationId="{F7A0F4E5-C25A-484A-AC1D-65FFF962D14B}"/>
          </ac:spMkLst>
        </pc:spChg>
        <pc:spChg chg="del">
          <ac:chgData name="GIOVANNI GAUDINO-SSM" userId="13cb1073-0cf6-4994-b3b2-98ddb995ec80" providerId="ADAL" clId="{ECD388E2-29EE-4076-BFD6-844854F51C0F}" dt="2024-01-21T22:00:18.663" v="4093" actId="478"/>
          <ac:spMkLst>
            <pc:docMk/>
            <pc:sldMk cId="94646690" sldId="457"/>
            <ac:spMk id="54" creationId="{1700EBFB-1F4D-0845-AF2B-6625AD6ADBF0}"/>
          </ac:spMkLst>
        </pc:spChg>
        <pc:spChg chg="del">
          <ac:chgData name="GIOVANNI GAUDINO-SSM" userId="13cb1073-0cf6-4994-b3b2-98ddb995ec80" providerId="ADAL" clId="{ECD388E2-29EE-4076-BFD6-844854F51C0F}" dt="2024-01-21T22:00:51.834" v="4101" actId="478"/>
          <ac:spMkLst>
            <pc:docMk/>
            <pc:sldMk cId="94646690" sldId="457"/>
            <ac:spMk id="55" creationId="{5119DAFB-C2CA-4B4E-A636-A92D96378CC4}"/>
          </ac:spMkLst>
        </pc:spChg>
        <pc:spChg chg="del">
          <ac:chgData name="GIOVANNI GAUDINO-SSM" userId="13cb1073-0cf6-4994-b3b2-98ddb995ec80" providerId="ADAL" clId="{ECD388E2-29EE-4076-BFD6-844854F51C0F}" dt="2024-01-21T22:00:51.834" v="4101" actId="478"/>
          <ac:spMkLst>
            <pc:docMk/>
            <pc:sldMk cId="94646690" sldId="457"/>
            <ac:spMk id="56" creationId="{61FFE3F4-199A-C941-8F23-E32A4A3D0D1C}"/>
          </ac:spMkLst>
        </pc:spChg>
        <pc:spChg chg="add del mod">
          <ac:chgData name="GIOVANNI GAUDINO-SSM" userId="13cb1073-0cf6-4994-b3b2-98ddb995ec80" providerId="ADAL" clId="{ECD388E2-29EE-4076-BFD6-844854F51C0F}" dt="2024-01-21T23:36:04.065" v="10414" actId="478"/>
          <ac:spMkLst>
            <pc:docMk/>
            <pc:sldMk cId="94646690" sldId="457"/>
            <ac:spMk id="57" creationId="{2774210E-A14A-6E51-DECB-56C4E3574F23}"/>
          </ac:spMkLst>
        </pc:spChg>
        <pc:spChg chg="del">
          <ac:chgData name="GIOVANNI GAUDINO-SSM" userId="13cb1073-0cf6-4994-b3b2-98ddb995ec80" providerId="ADAL" clId="{ECD388E2-29EE-4076-BFD6-844854F51C0F}" dt="2024-01-21T22:00:51.834" v="4101" actId="478"/>
          <ac:spMkLst>
            <pc:docMk/>
            <pc:sldMk cId="94646690" sldId="457"/>
            <ac:spMk id="58" creationId="{0ECCFFEF-F08C-8D4F-B9A1-DED860A0F445}"/>
          </ac:spMkLst>
        </pc:spChg>
        <pc:spChg chg="add del mod">
          <ac:chgData name="GIOVANNI GAUDINO-SSM" userId="13cb1073-0cf6-4994-b3b2-98ddb995ec80" providerId="ADAL" clId="{ECD388E2-29EE-4076-BFD6-844854F51C0F}" dt="2024-01-21T23:36:04.065" v="10414" actId="478"/>
          <ac:spMkLst>
            <pc:docMk/>
            <pc:sldMk cId="94646690" sldId="457"/>
            <ac:spMk id="59" creationId="{9E9053FA-A14F-D06E-F500-8A20DE177707}"/>
          </ac:spMkLst>
        </pc:spChg>
        <pc:spChg chg="del">
          <ac:chgData name="GIOVANNI GAUDINO-SSM" userId="13cb1073-0cf6-4994-b3b2-98ddb995ec80" providerId="ADAL" clId="{ECD388E2-29EE-4076-BFD6-844854F51C0F}" dt="2024-01-21T22:00:51.834" v="4101" actId="478"/>
          <ac:spMkLst>
            <pc:docMk/>
            <pc:sldMk cId="94646690" sldId="457"/>
            <ac:spMk id="60" creationId="{1B080406-D8D7-5540-92BB-6441D5E463D3}"/>
          </ac:spMkLst>
        </pc:spChg>
        <pc:spChg chg="add mod">
          <ac:chgData name="GIOVANNI GAUDINO-SSM" userId="13cb1073-0cf6-4994-b3b2-98ddb995ec80" providerId="ADAL" clId="{ECD388E2-29EE-4076-BFD6-844854F51C0F}" dt="2024-01-21T23:36:04.370" v="10415"/>
          <ac:spMkLst>
            <pc:docMk/>
            <pc:sldMk cId="94646690" sldId="457"/>
            <ac:spMk id="61" creationId="{00FD3C3B-9336-7836-BD6B-AC93CA208955}"/>
          </ac:spMkLst>
        </pc:spChg>
        <pc:spChg chg="add mod">
          <ac:chgData name="GIOVANNI GAUDINO-SSM" userId="13cb1073-0cf6-4994-b3b2-98ddb995ec80" providerId="ADAL" clId="{ECD388E2-29EE-4076-BFD6-844854F51C0F}" dt="2024-01-21T23:36:04.370" v="10415"/>
          <ac:spMkLst>
            <pc:docMk/>
            <pc:sldMk cId="94646690" sldId="457"/>
            <ac:spMk id="62" creationId="{88796E3E-1EA3-E818-C2D9-C27DF1ABCF73}"/>
          </ac:spMkLst>
        </pc:spChg>
        <pc:spChg chg="add mod">
          <ac:chgData name="GIOVANNI GAUDINO-SSM" userId="13cb1073-0cf6-4994-b3b2-98ddb995ec80" providerId="ADAL" clId="{ECD388E2-29EE-4076-BFD6-844854F51C0F}" dt="2024-02-14T13:35:01.037" v="11883" actId="313"/>
          <ac:spMkLst>
            <pc:docMk/>
            <pc:sldMk cId="94646690" sldId="457"/>
            <ac:spMk id="63" creationId="{F267BBF5-78AB-2E45-7731-1E3EA9B8B474}"/>
          </ac:spMkLst>
        </pc:spChg>
        <pc:picChg chg="add mod">
          <ac:chgData name="GIOVANNI GAUDINO-SSM" userId="13cb1073-0cf6-4994-b3b2-98ddb995ec80" providerId="ADAL" clId="{ECD388E2-29EE-4076-BFD6-844854F51C0F}" dt="2024-01-21T22:00:22.800" v="4095"/>
          <ac:picMkLst>
            <pc:docMk/>
            <pc:sldMk cId="94646690" sldId="457"/>
            <ac:picMk id="12" creationId="{3825CF26-8176-1BCF-4999-727E14F5709D}"/>
          </ac:picMkLst>
        </pc:picChg>
        <pc:picChg chg="add mod">
          <ac:chgData name="GIOVANNI GAUDINO-SSM" userId="13cb1073-0cf6-4994-b3b2-98ddb995ec80" providerId="ADAL" clId="{ECD388E2-29EE-4076-BFD6-844854F51C0F}" dt="2024-01-21T22:00:48.222" v="4100" actId="1076"/>
          <ac:picMkLst>
            <pc:docMk/>
            <pc:sldMk cId="94646690" sldId="457"/>
            <ac:picMk id="23" creationId="{19F6C5D4-E018-3092-8BBD-764BD95B1E3F}"/>
          </ac:picMkLst>
        </pc:picChg>
        <pc:picChg chg="add mod">
          <ac:chgData name="GIOVANNI GAUDINO-SSM" userId="13cb1073-0cf6-4994-b3b2-98ddb995ec80" providerId="ADAL" clId="{ECD388E2-29EE-4076-BFD6-844854F51C0F}" dt="2024-01-21T22:00:52.495" v="4102"/>
          <ac:picMkLst>
            <pc:docMk/>
            <pc:sldMk cId="94646690" sldId="457"/>
            <ac:picMk id="35" creationId="{23C69C85-39E5-3C38-DBA9-D442425DFF69}"/>
          </ac:picMkLst>
        </pc:picChg>
        <pc:picChg chg="del">
          <ac:chgData name="GIOVANNI GAUDINO-SSM" userId="13cb1073-0cf6-4994-b3b2-98ddb995ec80" providerId="ADAL" clId="{ECD388E2-29EE-4076-BFD6-844854F51C0F}" dt="2024-01-21T22:00:18.663" v="4093" actId="478"/>
          <ac:picMkLst>
            <pc:docMk/>
            <pc:sldMk cId="94646690" sldId="457"/>
            <ac:picMk id="46" creationId="{36DEC62C-D149-C644-A177-FAFC0123A527}"/>
          </ac:picMkLst>
        </pc:picChg>
        <pc:cxnChg chg="add mod">
          <ac:chgData name="GIOVANNI GAUDINO-SSM" userId="13cb1073-0cf6-4994-b3b2-98ddb995ec80" providerId="ADAL" clId="{ECD388E2-29EE-4076-BFD6-844854F51C0F}" dt="2024-01-21T22:00:22.800" v="4095"/>
          <ac:cxnSpMkLst>
            <pc:docMk/>
            <pc:sldMk cId="94646690" sldId="457"/>
            <ac:cxnSpMk id="11" creationId="{39A95F27-F55D-19CF-AF65-6264246D4AD7}"/>
          </ac:cxnSpMkLst>
        </pc:cxnChg>
        <pc:cxnChg chg="add mod">
          <ac:chgData name="GIOVANNI GAUDINO-SSM" userId="13cb1073-0cf6-4994-b3b2-98ddb995ec80" providerId="ADAL" clId="{ECD388E2-29EE-4076-BFD6-844854F51C0F}" dt="2024-01-21T22:00:22.800" v="4095"/>
          <ac:cxnSpMkLst>
            <pc:docMk/>
            <pc:sldMk cId="94646690" sldId="457"/>
            <ac:cxnSpMk id="14" creationId="{1919FA6D-D176-848F-98F9-2F907209116E}"/>
          </ac:cxnSpMkLst>
        </pc:cxnChg>
        <pc:cxnChg chg="add mod">
          <ac:chgData name="GIOVANNI GAUDINO-SSM" userId="13cb1073-0cf6-4994-b3b2-98ddb995ec80" providerId="ADAL" clId="{ECD388E2-29EE-4076-BFD6-844854F51C0F}" dt="2024-01-21T22:00:48.222" v="4100" actId="1076"/>
          <ac:cxnSpMkLst>
            <pc:docMk/>
            <pc:sldMk cId="94646690" sldId="457"/>
            <ac:cxnSpMk id="22" creationId="{A4353CE7-958D-2F03-69A3-4557F9BD0E8F}"/>
          </ac:cxnSpMkLst>
        </pc:cxnChg>
        <pc:cxnChg chg="add mod">
          <ac:chgData name="GIOVANNI GAUDINO-SSM" userId="13cb1073-0cf6-4994-b3b2-98ddb995ec80" providerId="ADAL" clId="{ECD388E2-29EE-4076-BFD6-844854F51C0F}" dt="2024-01-21T22:00:48.222" v="4100" actId="1076"/>
          <ac:cxnSpMkLst>
            <pc:docMk/>
            <pc:sldMk cId="94646690" sldId="457"/>
            <ac:cxnSpMk id="25" creationId="{AE982419-E45B-6257-CB8F-0DA568B4F355}"/>
          </ac:cxnSpMkLst>
        </pc:cxnChg>
        <pc:cxnChg chg="del">
          <ac:chgData name="GIOVANNI GAUDINO-SSM" userId="13cb1073-0cf6-4994-b3b2-98ddb995ec80" providerId="ADAL" clId="{ECD388E2-29EE-4076-BFD6-844854F51C0F}" dt="2024-01-21T22:00:18.663" v="4093" actId="478"/>
          <ac:cxnSpMkLst>
            <pc:docMk/>
            <pc:sldMk cId="94646690" sldId="457"/>
            <ac:cxnSpMk id="31" creationId="{77F08E09-53D1-BA40-84DF-A55E4FE304BB}"/>
          </ac:cxnSpMkLst>
        </pc:cxnChg>
        <pc:cxnChg chg="add mod">
          <ac:chgData name="GIOVANNI GAUDINO-SSM" userId="13cb1073-0cf6-4994-b3b2-98ddb995ec80" providerId="ADAL" clId="{ECD388E2-29EE-4076-BFD6-844854F51C0F}" dt="2024-01-21T22:00:52.495" v="4102"/>
          <ac:cxnSpMkLst>
            <pc:docMk/>
            <pc:sldMk cId="94646690" sldId="457"/>
            <ac:cxnSpMk id="34" creationId="{D94E4506-13C3-ECA9-A297-4692E580B2B1}"/>
          </ac:cxnSpMkLst>
        </pc:cxnChg>
        <pc:cxnChg chg="add mod">
          <ac:chgData name="GIOVANNI GAUDINO-SSM" userId="13cb1073-0cf6-4994-b3b2-98ddb995ec80" providerId="ADAL" clId="{ECD388E2-29EE-4076-BFD6-844854F51C0F}" dt="2024-01-21T22:00:52.495" v="4102"/>
          <ac:cxnSpMkLst>
            <pc:docMk/>
            <pc:sldMk cId="94646690" sldId="457"/>
            <ac:cxnSpMk id="37" creationId="{D4B527C0-EDE0-EFD9-7D7C-1E44C64F8D72}"/>
          </ac:cxnSpMkLst>
        </pc:cxnChg>
        <pc:cxnChg chg="del">
          <ac:chgData name="GIOVANNI GAUDINO-SSM" userId="13cb1073-0cf6-4994-b3b2-98ddb995ec80" providerId="ADAL" clId="{ECD388E2-29EE-4076-BFD6-844854F51C0F}" dt="2024-01-21T22:00:18.663" v="4093" actId="478"/>
          <ac:cxnSpMkLst>
            <pc:docMk/>
            <pc:sldMk cId="94646690" sldId="457"/>
            <ac:cxnSpMk id="52" creationId="{93365DCC-D257-954B-9E7B-B8F2A9DE8103}"/>
          </ac:cxnSpMkLst>
        </pc:cxnChg>
      </pc:sldChg>
      <pc:sldChg chg="add del">
        <pc:chgData name="GIOVANNI GAUDINO-SSM" userId="13cb1073-0cf6-4994-b3b2-98ddb995ec80" providerId="ADAL" clId="{ECD388E2-29EE-4076-BFD6-844854F51C0F}" dt="2024-01-21T22:11:17.504" v="4694" actId="47"/>
        <pc:sldMkLst>
          <pc:docMk/>
          <pc:sldMk cId="2543419487" sldId="458"/>
        </pc:sldMkLst>
      </pc:sldChg>
      <pc:sldChg chg="add del">
        <pc:chgData name="GIOVANNI GAUDINO-SSM" userId="13cb1073-0cf6-4994-b3b2-98ddb995ec80" providerId="ADAL" clId="{ECD388E2-29EE-4076-BFD6-844854F51C0F}" dt="2024-01-21T22:23:12.622" v="4955" actId="47"/>
        <pc:sldMkLst>
          <pc:docMk/>
          <pc:sldMk cId="4095876499" sldId="459"/>
        </pc:sldMkLst>
      </pc:sldChg>
      <pc:sldChg chg="add del">
        <pc:chgData name="GIOVANNI GAUDINO-SSM" userId="13cb1073-0cf6-4994-b3b2-98ddb995ec80" providerId="ADAL" clId="{ECD388E2-29EE-4076-BFD6-844854F51C0F}" dt="2024-01-21T22:23:31.145" v="4960" actId="47"/>
        <pc:sldMkLst>
          <pc:docMk/>
          <pc:sldMk cId="2760748671" sldId="460"/>
        </pc:sldMkLst>
      </pc:sldChg>
      <pc:sldChg chg="add del">
        <pc:chgData name="GIOVANNI GAUDINO-SSM" userId="13cb1073-0cf6-4994-b3b2-98ddb995ec80" providerId="ADAL" clId="{ECD388E2-29EE-4076-BFD6-844854F51C0F}" dt="2024-01-21T22:23:47.388" v="4963" actId="47"/>
        <pc:sldMkLst>
          <pc:docMk/>
          <pc:sldMk cId="4166723838" sldId="461"/>
        </pc:sldMkLst>
      </pc:sldChg>
      <pc:sldChg chg="add del">
        <pc:chgData name="GIOVANNI GAUDINO-SSM" userId="13cb1073-0cf6-4994-b3b2-98ddb995ec80" providerId="ADAL" clId="{ECD388E2-29EE-4076-BFD6-844854F51C0F}" dt="2024-01-21T22:24:26.235" v="4991" actId="47"/>
        <pc:sldMkLst>
          <pc:docMk/>
          <pc:sldMk cId="2489306447" sldId="462"/>
        </pc:sldMkLst>
      </pc:sldChg>
      <pc:sldChg chg="modSp add del mod">
        <pc:chgData name="GIOVANNI GAUDINO-SSM" userId="13cb1073-0cf6-4994-b3b2-98ddb995ec80" providerId="ADAL" clId="{ECD388E2-29EE-4076-BFD6-844854F51C0F}" dt="2024-01-21T22:26:13.520" v="5145" actId="47"/>
        <pc:sldMkLst>
          <pc:docMk/>
          <pc:sldMk cId="391659604" sldId="463"/>
        </pc:sldMkLst>
        <pc:spChg chg="mod">
          <ac:chgData name="GIOVANNI GAUDINO-SSM" userId="13cb1073-0cf6-4994-b3b2-98ddb995ec80" providerId="ADAL" clId="{ECD388E2-29EE-4076-BFD6-844854F51C0F}" dt="2024-01-21T20:39:36.731" v="19" actId="27636"/>
          <ac:spMkLst>
            <pc:docMk/>
            <pc:sldMk cId="391659604" sldId="463"/>
            <ac:spMk id="3" creationId="{04E8E7E7-E157-A14F-934B-054F30122B2E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26:14.751" v="5146" actId="47"/>
        <pc:sldMkLst>
          <pc:docMk/>
          <pc:sldMk cId="3815547779" sldId="464"/>
        </pc:sldMkLst>
        <pc:spChg chg="mod">
          <ac:chgData name="GIOVANNI GAUDINO-SSM" userId="13cb1073-0cf6-4994-b3b2-98ddb995ec80" providerId="ADAL" clId="{ECD388E2-29EE-4076-BFD6-844854F51C0F}" dt="2024-01-21T20:39:36.745" v="20" actId="27636"/>
          <ac:spMkLst>
            <pc:docMk/>
            <pc:sldMk cId="3815547779" sldId="464"/>
            <ac:spMk id="3" creationId="{04E8E7E7-E157-A14F-934B-054F30122B2E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27:27.572" v="5206" actId="47"/>
        <pc:sldMkLst>
          <pc:docMk/>
          <pc:sldMk cId="3701840711" sldId="465"/>
        </pc:sldMkLst>
        <pc:spChg chg="mod">
          <ac:chgData name="GIOVANNI GAUDINO-SSM" userId="13cb1073-0cf6-4994-b3b2-98ddb995ec80" providerId="ADAL" clId="{ECD388E2-29EE-4076-BFD6-844854F51C0F}" dt="2024-01-21T20:39:36.767" v="21" actId="27636"/>
          <ac:spMkLst>
            <pc:docMk/>
            <pc:sldMk cId="3701840711" sldId="465"/>
            <ac:spMk id="3" creationId="{04E8E7E7-E157-A14F-934B-054F30122B2E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35:10.302" v="5569" actId="47"/>
        <pc:sldMkLst>
          <pc:docMk/>
          <pc:sldMk cId="1365428990" sldId="466"/>
        </pc:sldMkLst>
        <pc:spChg chg="mod">
          <ac:chgData name="GIOVANNI GAUDINO-SSM" userId="13cb1073-0cf6-4994-b3b2-98ddb995ec80" providerId="ADAL" clId="{ECD388E2-29EE-4076-BFD6-844854F51C0F}" dt="2024-01-21T20:39:36.778" v="23" actId="27636"/>
          <ac:spMkLst>
            <pc:docMk/>
            <pc:sldMk cId="1365428990" sldId="466"/>
            <ac:spMk id="2" creationId="{03E400BA-04BE-AF49-9097-439BB76B00A5}"/>
          </ac:spMkLst>
        </pc:spChg>
      </pc:sldChg>
      <pc:sldChg chg="add del">
        <pc:chgData name="GIOVANNI GAUDINO-SSM" userId="13cb1073-0cf6-4994-b3b2-98ddb995ec80" providerId="ADAL" clId="{ECD388E2-29EE-4076-BFD6-844854F51C0F}" dt="2024-01-21T20:49:38.994" v="616" actId="47"/>
        <pc:sldMkLst>
          <pc:docMk/>
          <pc:sldMk cId="1435800703" sldId="473"/>
        </pc:sldMkLst>
      </pc:sldChg>
      <pc:sldChg chg="add del">
        <pc:chgData name="GIOVANNI GAUDINO-SSM" userId="13cb1073-0cf6-4994-b3b2-98ddb995ec80" providerId="ADAL" clId="{ECD388E2-29EE-4076-BFD6-844854F51C0F}" dt="2024-01-21T20:49:37.477" v="615" actId="47"/>
        <pc:sldMkLst>
          <pc:docMk/>
          <pc:sldMk cId="2301422712" sldId="475"/>
        </pc:sldMkLst>
      </pc:sldChg>
      <pc:sldChg chg="modSp add del mod">
        <pc:chgData name="GIOVANNI GAUDINO-SSM" userId="13cb1073-0cf6-4994-b3b2-98ddb995ec80" providerId="ADAL" clId="{ECD388E2-29EE-4076-BFD6-844854F51C0F}" dt="2024-01-21T20:56:43.965" v="924" actId="47"/>
        <pc:sldMkLst>
          <pc:docMk/>
          <pc:sldMk cId="1080477108" sldId="476"/>
        </pc:sldMkLst>
        <pc:spChg chg="mod">
          <ac:chgData name="GIOVANNI GAUDINO-SSM" userId="13cb1073-0cf6-4994-b3b2-98ddb995ec80" providerId="ADAL" clId="{ECD388E2-29EE-4076-BFD6-844854F51C0F}" dt="2024-01-21T20:55:48.137" v="916" actId="1076"/>
          <ac:spMkLst>
            <pc:docMk/>
            <pc:sldMk cId="1080477108" sldId="476"/>
            <ac:spMk id="4" creationId="{7A7A21EA-8547-FE4E-A125-FEFE04B90AEA}"/>
          </ac:spMkLst>
        </pc:spChg>
      </pc:sldChg>
      <pc:sldChg chg="add del">
        <pc:chgData name="GIOVANNI GAUDINO-SSM" userId="13cb1073-0cf6-4994-b3b2-98ddb995ec80" providerId="ADAL" clId="{ECD388E2-29EE-4076-BFD6-844854F51C0F}" dt="2024-01-21T20:56:47.042" v="927" actId="47"/>
        <pc:sldMkLst>
          <pc:docMk/>
          <pc:sldMk cId="3958515738" sldId="477"/>
        </pc:sldMkLst>
      </pc:sldChg>
      <pc:sldChg chg="add del">
        <pc:chgData name="GIOVANNI GAUDINO-SSM" userId="13cb1073-0cf6-4994-b3b2-98ddb995ec80" providerId="ADAL" clId="{ECD388E2-29EE-4076-BFD6-844854F51C0F}" dt="2024-01-21T21:09:05.507" v="1192" actId="47"/>
        <pc:sldMkLst>
          <pc:docMk/>
          <pc:sldMk cId="4276293813" sldId="479"/>
        </pc:sldMkLst>
      </pc:sldChg>
      <pc:sldChg chg="add del">
        <pc:chgData name="GIOVANNI GAUDINO-SSM" userId="13cb1073-0cf6-4994-b3b2-98ddb995ec80" providerId="ADAL" clId="{ECD388E2-29EE-4076-BFD6-844854F51C0F}" dt="2024-01-21T22:10:59.968" v="4690" actId="47"/>
        <pc:sldMkLst>
          <pc:docMk/>
          <pc:sldMk cId="943580908" sldId="480"/>
        </pc:sldMkLst>
      </pc:sldChg>
      <pc:sldChg chg="modSp add del mod">
        <pc:chgData name="GIOVANNI GAUDINO-SSM" userId="13cb1073-0cf6-4994-b3b2-98ddb995ec80" providerId="ADAL" clId="{ECD388E2-29EE-4076-BFD6-844854F51C0F}" dt="2024-01-21T22:39:36.380" v="5995" actId="47"/>
        <pc:sldMkLst>
          <pc:docMk/>
          <pc:sldMk cId="2049450889" sldId="481"/>
        </pc:sldMkLst>
        <pc:spChg chg="mod">
          <ac:chgData name="GIOVANNI GAUDINO-SSM" userId="13cb1073-0cf6-4994-b3b2-98ddb995ec80" providerId="ADAL" clId="{ECD388E2-29EE-4076-BFD6-844854F51C0F}" dt="2024-01-21T20:39:36.785" v="24" actId="27636"/>
          <ac:spMkLst>
            <pc:docMk/>
            <pc:sldMk cId="2049450889" sldId="481"/>
            <ac:spMk id="2" creationId="{00000000-0000-0000-0000-000000000000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58:05.792" v="7298" actId="47"/>
        <pc:sldMkLst>
          <pc:docMk/>
          <pc:sldMk cId="1676579334" sldId="482"/>
        </pc:sldMkLst>
        <pc:spChg chg="mod">
          <ac:chgData name="GIOVANNI GAUDINO-SSM" userId="13cb1073-0cf6-4994-b3b2-98ddb995ec80" providerId="ADAL" clId="{ECD388E2-29EE-4076-BFD6-844854F51C0F}" dt="2024-01-21T20:39:36.987" v="32" actId="27636"/>
          <ac:spMkLst>
            <pc:docMk/>
            <pc:sldMk cId="1676579334" sldId="482"/>
            <ac:spMk id="2" creationId="{03E400BA-04BE-AF49-9097-439BB76B00A5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1-31T03:15:43.518" v="11197"/>
        <pc:sldMkLst>
          <pc:docMk/>
          <pc:sldMk cId="3377246211" sldId="483"/>
        </pc:sldMkLst>
        <pc:spChg chg="add del mod">
          <ac:chgData name="GIOVANNI GAUDINO-SSM" userId="13cb1073-0cf6-4994-b3b2-98ddb995ec80" providerId="ADAL" clId="{ECD388E2-29EE-4076-BFD6-844854F51C0F}" dt="2024-01-31T03:15:43.516" v="11193"/>
          <ac:spMkLst>
            <pc:docMk/>
            <pc:sldMk cId="3377246211" sldId="483"/>
            <ac:spMk id="2" creationId="{447B8326-BC56-4FA2-DD5F-CECB4B713E64}"/>
          </ac:spMkLst>
        </pc:spChg>
        <pc:spChg chg="add mod">
          <ac:chgData name="GIOVANNI GAUDINO-SSM" userId="13cb1073-0cf6-4994-b3b2-98ddb995ec80" providerId="ADAL" clId="{ECD388E2-29EE-4076-BFD6-844854F51C0F}" dt="2024-01-31T03:15:43.518" v="11197"/>
          <ac:spMkLst>
            <pc:docMk/>
            <pc:sldMk cId="3377246211" sldId="483"/>
            <ac:spMk id="3" creationId="{B053DCD1-8CB1-43D9-2170-67A1620CF368}"/>
          </ac:spMkLst>
        </pc:spChg>
        <pc:spChg chg="mod">
          <ac:chgData name="GIOVANNI GAUDINO-SSM" userId="13cb1073-0cf6-4994-b3b2-98ddb995ec80" providerId="ADAL" clId="{ECD388E2-29EE-4076-BFD6-844854F51C0F}" dt="2024-01-21T20:42:06.939" v="134" actId="20577"/>
          <ac:spMkLst>
            <pc:docMk/>
            <pc:sldMk cId="3377246211" sldId="483"/>
            <ac:spMk id="4" creationId="{B46D7AE4-796F-4D4A-9809-EB5E64E4A222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42.734" v="11854" actId="313"/>
        <pc:sldMkLst>
          <pc:docMk/>
          <pc:sldMk cId="3115898996" sldId="484"/>
        </pc:sldMkLst>
        <pc:spChg chg="add mod">
          <ac:chgData name="GIOVANNI GAUDINO-SSM" userId="13cb1073-0cf6-4994-b3b2-98ddb995ec80" providerId="ADAL" clId="{ECD388E2-29EE-4076-BFD6-844854F51C0F}" dt="2024-01-21T20:51:31.549" v="675" actId="20577"/>
          <ac:spMkLst>
            <pc:docMk/>
            <pc:sldMk cId="3115898996" sldId="484"/>
            <ac:spMk id="2" creationId="{1916460F-0EB2-1DF6-D4CE-591EA623CE48}"/>
          </ac:spMkLst>
        </pc:spChg>
        <pc:spChg chg="mod">
          <ac:chgData name="GIOVANNI GAUDINO-SSM" userId="13cb1073-0cf6-4994-b3b2-98ddb995ec80" providerId="ADAL" clId="{ECD388E2-29EE-4076-BFD6-844854F51C0F}" dt="2024-01-21T20:42:54.486" v="200" actId="20577"/>
          <ac:spMkLst>
            <pc:docMk/>
            <pc:sldMk cId="3115898996" sldId="484"/>
            <ac:spMk id="4" creationId="{B46D7AE4-796F-4D4A-9809-EB5E64E4A222}"/>
          </ac:spMkLst>
        </pc:spChg>
        <pc:spChg chg="add del mod">
          <ac:chgData name="GIOVANNI GAUDINO-SSM" userId="13cb1073-0cf6-4994-b3b2-98ddb995ec80" providerId="ADAL" clId="{ECD388E2-29EE-4076-BFD6-844854F51C0F}" dt="2024-01-31T03:15:43.518" v="11198"/>
          <ac:spMkLst>
            <pc:docMk/>
            <pc:sldMk cId="3115898996" sldId="484"/>
            <ac:spMk id="5" creationId="{07DEC607-B262-EDDC-A6E5-33B49D754B4D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5" creationId="{9CBE685B-3897-52DC-2BA8-630519BB2586}"/>
          </ac:spMkLst>
        </pc:spChg>
        <pc:spChg chg="add del">
          <ac:chgData name="GIOVANNI GAUDINO-SSM" userId="13cb1073-0cf6-4994-b3b2-98ddb995ec80" providerId="ADAL" clId="{ECD388E2-29EE-4076-BFD6-844854F51C0F}" dt="2024-01-21T23:37:38.071" v="10460" actId="478"/>
          <ac:spMkLst>
            <pc:docMk/>
            <pc:sldMk cId="3115898996" sldId="484"/>
            <ac:spMk id="6" creationId="{1879DEF6-A29C-7F32-C0CF-B608083A6D0E}"/>
          </ac:spMkLst>
        </pc:spChg>
        <pc:spChg chg="add mod">
          <ac:chgData name="GIOVANNI GAUDINO-SSM" userId="13cb1073-0cf6-4994-b3b2-98ddb995ec80" providerId="ADAL" clId="{ECD388E2-29EE-4076-BFD6-844854F51C0F}" dt="2024-01-31T03:15:43.519" v="11202"/>
          <ac:spMkLst>
            <pc:docMk/>
            <pc:sldMk cId="3115898996" sldId="484"/>
            <ac:spMk id="6" creationId="{565BD800-9262-8229-3567-5C12C1FFE569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7" creationId="{81757AF9-5B5C-0159-9594-9EADA1C0D512}"/>
          </ac:spMkLst>
        </pc:spChg>
        <pc:spChg chg="del">
          <ac:chgData name="GIOVANNI GAUDINO-SSM" userId="13cb1073-0cf6-4994-b3b2-98ddb995ec80" providerId="ADAL" clId="{ECD388E2-29EE-4076-BFD6-844854F51C0F}" dt="2024-01-21T20:43:00.674" v="201" actId="478"/>
          <ac:spMkLst>
            <pc:docMk/>
            <pc:sldMk cId="3115898996" sldId="484"/>
            <ac:spMk id="9" creationId="{55758E13-EF21-B9AD-C933-BC8AD86FB0F7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0" creationId="{B3851780-7162-9913-C5D1-83ABAF4A7061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1" creationId="{6946FCA0-BD3A-642B-239A-7D5210355E8A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2" creationId="{8AB8D5C5-3F4B-33C7-0534-1B68DF945C15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3" creationId="{A92B2C51-832F-12F0-8D4E-359F09F7B890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4" creationId="{5E7A1BDE-A411-26B0-4D1B-CC7F78DC7FDD}"/>
          </ac:spMkLst>
        </pc:spChg>
        <pc:spChg chg="add del mod">
          <ac:chgData name="GIOVANNI GAUDINO-SSM" userId="13cb1073-0cf6-4994-b3b2-98ddb995ec80" providerId="ADAL" clId="{ECD388E2-29EE-4076-BFD6-844854F51C0F}" dt="2024-01-21T20:51:24.913" v="668" actId="478"/>
          <ac:spMkLst>
            <pc:docMk/>
            <pc:sldMk cId="3115898996" sldId="484"/>
            <ac:spMk id="15" creationId="{41C64929-EBC3-5E9C-B0EA-0216431FB071}"/>
          </ac:spMkLst>
        </pc:spChg>
        <pc:spChg chg="add mod">
          <ac:chgData name="GIOVANNI GAUDINO-SSM" userId="13cb1073-0cf6-4994-b3b2-98ddb995ec80" providerId="ADAL" clId="{ECD388E2-29EE-4076-BFD6-844854F51C0F}" dt="2024-01-21T23:37:39.946" v="10461"/>
          <ac:spMkLst>
            <pc:docMk/>
            <pc:sldMk cId="3115898996" sldId="484"/>
            <ac:spMk id="16" creationId="{C209A692-10B3-99DF-9966-13376F00B1D6}"/>
          </ac:spMkLst>
        </pc:spChg>
        <pc:spChg chg="add mod">
          <ac:chgData name="GIOVANNI GAUDINO-SSM" userId="13cb1073-0cf6-4994-b3b2-98ddb995ec80" providerId="ADAL" clId="{ECD388E2-29EE-4076-BFD6-844854F51C0F}" dt="2024-01-21T23:37:39.946" v="10461"/>
          <ac:spMkLst>
            <pc:docMk/>
            <pc:sldMk cId="3115898996" sldId="484"/>
            <ac:spMk id="17" creationId="{215FE83D-94D0-BF3A-8EF3-EDBE7F6C69BA}"/>
          </ac:spMkLst>
        </pc:spChg>
        <pc:spChg chg="add mod">
          <ac:chgData name="GIOVANNI GAUDINO-SSM" userId="13cb1073-0cf6-4994-b3b2-98ddb995ec80" providerId="ADAL" clId="{ECD388E2-29EE-4076-BFD6-844854F51C0F}" dt="2024-02-14T13:34:42.734" v="11854" actId="313"/>
          <ac:spMkLst>
            <pc:docMk/>
            <pc:sldMk cId="3115898996" sldId="484"/>
            <ac:spMk id="18" creationId="{A3015605-83C3-2DB4-C16C-830CF92CDBC4}"/>
          </ac:spMkLst>
        </pc:spChg>
        <pc:picChg chg="del">
          <ac:chgData name="GIOVANNI GAUDINO-SSM" userId="13cb1073-0cf6-4994-b3b2-98ddb995ec80" providerId="ADAL" clId="{ECD388E2-29EE-4076-BFD6-844854F51C0F}" dt="2024-01-21T20:43:00.674" v="201" actId="478"/>
          <ac:picMkLst>
            <pc:docMk/>
            <pc:sldMk cId="3115898996" sldId="484"/>
            <ac:picMk id="8" creationId="{C93FF9A2-A7A8-5E10-3E43-E6432928C178}"/>
          </ac:picMkLst>
        </pc:picChg>
      </pc:sldChg>
      <pc:sldChg chg="add del">
        <pc:chgData name="GIOVANNI GAUDINO-SSM" userId="13cb1073-0cf6-4994-b3b2-98ddb995ec80" providerId="ADAL" clId="{ECD388E2-29EE-4076-BFD6-844854F51C0F}" dt="2024-01-21T20:49:42.186" v="618" actId="2890"/>
        <pc:sldMkLst>
          <pc:docMk/>
          <pc:sldMk cId="1062068594" sldId="485"/>
        </pc:sldMkLst>
      </pc:sldChg>
      <pc:sldChg chg="addSp delSp modSp add mod">
        <pc:chgData name="GIOVANNI GAUDINO-SSM" userId="13cb1073-0cf6-4994-b3b2-98ddb995ec80" providerId="ADAL" clId="{ECD388E2-29EE-4076-BFD6-844854F51C0F}" dt="2024-02-14T13:34:43.521" v="11855" actId="313"/>
        <pc:sldMkLst>
          <pc:docMk/>
          <pc:sldMk cId="3192414388" sldId="485"/>
        </pc:sldMkLst>
        <pc:spChg chg="mod">
          <ac:chgData name="GIOVANNI GAUDINO-SSM" userId="13cb1073-0cf6-4994-b3b2-98ddb995ec80" providerId="ADAL" clId="{ECD388E2-29EE-4076-BFD6-844854F51C0F}" dt="2024-01-21T20:51:41.434" v="683" actId="20577"/>
          <ac:spMkLst>
            <pc:docMk/>
            <pc:sldMk cId="3192414388" sldId="485"/>
            <ac:spMk id="2" creationId="{1916460F-0EB2-1DF6-D4CE-591EA623CE48}"/>
          </ac:spMkLst>
        </pc:spChg>
        <pc:spChg chg="del">
          <ac:chgData name="GIOVANNI GAUDINO-SSM" userId="13cb1073-0cf6-4994-b3b2-98ddb995ec80" providerId="ADAL" clId="{ECD388E2-29EE-4076-BFD6-844854F51C0F}" dt="2024-01-21T23:37:44.481" v="10462" actId="478"/>
          <ac:spMkLst>
            <pc:docMk/>
            <pc:sldMk cId="3192414388" sldId="485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ECD388E2-29EE-4076-BFD6-844854F51C0F}" dt="2024-01-31T03:15:43.519" v="11203"/>
          <ac:spMkLst>
            <pc:docMk/>
            <pc:sldMk cId="3192414388" sldId="485"/>
            <ac:spMk id="6" creationId="{79F62837-C5E9-FFED-3A70-7E09CD2AA1D1}"/>
          </ac:spMkLst>
        </pc:spChg>
        <pc:spChg chg="add mod">
          <ac:chgData name="GIOVANNI GAUDINO-SSM" userId="13cb1073-0cf6-4994-b3b2-98ddb995ec80" providerId="ADAL" clId="{ECD388E2-29EE-4076-BFD6-844854F51C0F}" dt="2024-01-21T23:37:45.148" v="10463"/>
          <ac:spMkLst>
            <pc:docMk/>
            <pc:sldMk cId="3192414388" sldId="485"/>
            <ac:spMk id="8" creationId="{D6A6598B-4720-092E-2C02-4573ABFFEDCC}"/>
          </ac:spMkLst>
        </pc:spChg>
        <pc:spChg chg="add mod">
          <ac:chgData name="GIOVANNI GAUDINO-SSM" userId="13cb1073-0cf6-4994-b3b2-98ddb995ec80" providerId="ADAL" clId="{ECD388E2-29EE-4076-BFD6-844854F51C0F}" dt="2024-01-21T23:37:45.148" v="10463"/>
          <ac:spMkLst>
            <pc:docMk/>
            <pc:sldMk cId="3192414388" sldId="485"/>
            <ac:spMk id="9" creationId="{39094FB1-28D9-01D4-C876-2084D545ED7D}"/>
          </ac:spMkLst>
        </pc:spChg>
        <pc:spChg chg="add mod">
          <ac:chgData name="GIOVANNI GAUDINO-SSM" userId="13cb1073-0cf6-4994-b3b2-98ddb995ec80" providerId="ADAL" clId="{ECD388E2-29EE-4076-BFD6-844854F51C0F}" dt="2024-02-14T13:34:43.521" v="11855" actId="313"/>
          <ac:spMkLst>
            <pc:docMk/>
            <pc:sldMk cId="3192414388" sldId="485"/>
            <ac:spMk id="16" creationId="{8B521F1C-9B78-B976-FA51-AFB4ADE0A71D}"/>
          </ac:spMkLst>
        </pc:spChg>
        <pc:spChg chg="add mod">
          <ac:chgData name="GIOVANNI GAUDINO-SSM" userId="13cb1073-0cf6-4994-b3b2-98ddb995ec80" providerId="ADAL" clId="{ECD388E2-29EE-4076-BFD6-844854F51C0F}" dt="2024-01-31T03:15:43.520" v="11207"/>
          <ac:spMkLst>
            <pc:docMk/>
            <pc:sldMk cId="3192414388" sldId="485"/>
            <ac:spMk id="17" creationId="{52CAD850-8961-9AE4-6C56-1D8DF4D25308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43.769" v="11856" actId="313"/>
        <pc:sldMkLst>
          <pc:docMk/>
          <pc:sldMk cId="1133541090" sldId="486"/>
        </pc:sldMkLst>
        <pc:spChg chg="del">
          <ac:chgData name="GIOVANNI GAUDINO-SSM" userId="13cb1073-0cf6-4994-b3b2-98ddb995ec80" providerId="ADAL" clId="{ECD388E2-29EE-4076-BFD6-844854F51C0F}" dt="2024-01-21T23:37:49.321" v="10464" actId="478"/>
          <ac:spMkLst>
            <pc:docMk/>
            <pc:sldMk cId="1133541090" sldId="486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ECD388E2-29EE-4076-BFD6-844854F51C0F}" dt="2024-01-31T03:15:43.520" v="11208"/>
          <ac:spMkLst>
            <pc:docMk/>
            <pc:sldMk cId="1133541090" sldId="486"/>
            <ac:spMk id="6" creationId="{E1AA769B-20BC-DAD7-8F0A-8CEEC669C958}"/>
          </ac:spMkLst>
        </pc:spChg>
        <pc:spChg chg="add mod">
          <ac:chgData name="GIOVANNI GAUDINO-SSM" userId="13cb1073-0cf6-4994-b3b2-98ddb995ec80" providerId="ADAL" clId="{ECD388E2-29EE-4076-BFD6-844854F51C0F}" dt="2024-01-31T03:15:43.521" v="11212"/>
          <ac:spMkLst>
            <pc:docMk/>
            <pc:sldMk cId="1133541090" sldId="486"/>
            <ac:spMk id="8" creationId="{04472D96-B123-4CFA-20A9-6C562F4DB9AA}"/>
          </ac:spMkLst>
        </pc:spChg>
        <pc:spChg chg="add mod">
          <ac:chgData name="GIOVANNI GAUDINO-SSM" userId="13cb1073-0cf6-4994-b3b2-98ddb995ec80" providerId="ADAL" clId="{ECD388E2-29EE-4076-BFD6-844854F51C0F}" dt="2024-01-21T21:08:33.399" v="1191"/>
          <ac:spMkLst>
            <pc:docMk/>
            <pc:sldMk cId="1133541090" sldId="486"/>
            <ac:spMk id="8" creationId="{6B6D7872-0031-510C-F0B2-86813A0B5675}"/>
          </ac:spMkLst>
        </pc:spChg>
        <pc:spChg chg="add mod">
          <ac:chgData name="GIOVANNI GAUDINO-SSM" userId="13cb1073-0cf6-4994-b3b2-98ddb995ec80" providerId="ADAL" clId="{ECD388E2-29EE-4076-BFD6-844854F51C0F}" dt="2024-01-21T23:37:49.587" v="10465"/>
          <ac:spMkLst>
            <pc:docMk/>
            <pc:sldMk cId="1133541090" sldId="486"/>
            <ac:spMk id="9" creationId="{C43BE53E-52ED-3512-A648-D37FD694E073}"/>
          </ac:spMkLst>
        </pc:spChg>
        <pc:spChg chg="add mod">
          <ac:chgData name="GIOVANNI GAUDINO-SSM" userId="13cb1073-0cf6-4994-b3b2-98ddb995ec80" providerId="ADAL" clId="{ECD388E2-29EE-4076-BFD6-844854F51C0F}" dt="2024-01-21T23:37:49.587" v="10465"/>
          <ac:spMkLst>
            <pc:docMk/>
            <pc:sldMk cId="1133541090" sldId="486"/>
            <ac:spMk id="16" creationId="{2680E622-1453-41F4-BCC9-38168B172CB8}"/>
          </ac:spMkLst>
        </pc:spChg>
        <pc:spChg chg="add mod">
          <ac:chgData name="GIOVANNI GAUDINO-SSM" userId="13cb1073-0cf6-4994-b3b2-98ddb995ec80" providerId="ADAL" clId="{ECD388E2-29EE-4076-BFD6-844854F51C0F}" dt="2024-02-14T13:34:43.769" v="11856" actId="313"/>
          <ac:spMkLst>
            <pc:docMk/>
            <pc:sldMk cId="1133541090" sldId="486"/>
            <ac:spMk id="17" creationId="{6EF769CB-00D3-BB1A-6AB9-F630786007AE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43.997" v="11857" actId="313"/>
        <pc:sldMkLst>
          <pc:docMk/>
          <pc:sldMk cId="513558409" sldId="487"/>
        </pc:sldMkLst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2" creationId="{1916460F-0EB2-1DF6-D4CE-591EA623CE48}"/>
          </ac:spMkLst>
        </pc:spChg>
        <pc:spChg chg="add del mod">
          <ac:chgData name="GIOVANNI GAUDINO-SSM" userId="13cb1073-0cf6-4994-b3b2-98ddb995ec80" providerId="ADAL" clId="{ECD388E2-29EE-4076-BFD6-844854F51C0F}" dt="2024-01-31T03:15:43.521" v="11213"/>
          <ac:spMkLst>
            <pc:docMk/>
            <pc:sldMk cId="513558409" sldId="487"/>
            <ac:spMk id="2" creationId="{3F70339E-B656-18D1-62E6-F658B13E463F}"/>
          </ac:spMkLst>
        </pc:spChg>
        <pc:spChg chg="mod">
          <ac:chgData name="GIOVANNI GAUDINO-SSM" userId="13cb1073-0cf6-4994-b3b2-98ddb995ec80" providerId="ADAL" clId="{ECD388E2-29EE-4076-BFD6-844854F51C0F}" dt="2024-01-21T20:52:32.009" v="718" actId="20577"/>
          <ac:spMkLst>
            <pc:docMk/>
            <pc:sldMk cId="513558409" sldId="487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ECD388E2-29EE-4076-BFD6-844854F51C0F}" dt="2024-01-31T03:15:43.522" v="11217"/>
          <ac:spMkLst>
            <pc:docMk/>
            <pc:sldMk cId="513558409" sldId="487"/>
            <ac:spMk id="5" creationId="{4794AE50-4D9E-D2F4-FE38-1002D3E574F1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5" creationId="{9CBE685B-3897-52DC-2BA8-630519BB2586}"/>
          </ac:spMkLst>
        </pc:spChg>
        <pc:spChg chg="del">
          <ac:chgData name="GIOVANNI GAUDINO-SSM" userId="13cb1073-0cf6-4994-b3b2-98ddb995ec80" providerId="ADAL" clId="{ECD388E2-29EE-4076-BFD6-844854F51C0F}" dt="2024-01-21T23:37:29.836" v="10459" actId="478"/>
          <ac:spMkLst>
            <pc:docMk/>
            <pc:sldMk cId="513558409" sldId="487"/>
            <ac:spMk id="6" creationId="{1879DEF6-A29C-7F32-C0CF-B608083A6D0E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7" creationId="{81757AF9-5B5C-0159-9594-9EADA1C0D512}"/>
          </ac:spMkLst>
        </pc:spChg>
        <pc:spChg chg="add mod">
          <ac:chgData name="GIOVANNI GAUDINO-SSM" userId="13cb1073-0cf6-4994-b3b2-98ddb995ec80" providerId="ADAL" clId="{ECD388E2-29EE-4076-BFD6-844854F51C0F}" dt="2024-01-21T20:55:42.474" v="914" actId="20577"/>
          <ac:spMkLst>
            <pc:docMk/>
            <pc:sldMk cId="513558409" sldId="487"/>
            <ac:spMk id="8" creationId="{E0F4FCEE-61FB-3E41-45BA-9D427C83E597}"/>
          </ac:spMkLst>
        </pc:spChg>
        <pc:spChg chg="add del mod">
          <ac:chgData name="GIOVANNI GAUDINO-SSM" userId="13cb1073-0cf6-4994-b3b2-98ddb995ec80" providerId="ADAL" clId="{ECD388E2-29EE-4076-BFD6-844854F51C0F}" dt="2024-01-21T20:54:52.214" v="761" actId="478"/>
          <ac:spMkLst>
            <pc:docMk/>
            <pc:sldMk cId="513558409" sldId="487"/>
            <ac:spMk id="9" creationId="{DF06620C-0B90-8537-14D8-92BB48DEA41E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0" creationId="{B3851780-7162-9913-C5D1-83ABAF4A7061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1" creationId="{6946FCA0-BD3A-642B-239A-7D5210355E8A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2" creationId="{8AB8D5C5-3F4B-33C7-0534-1B68DF945C15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3" creationId="{A92B2C51-832F-12F0-8D4E-359F09F7B890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4" creationId="{5E7A1BDE-A411-26B0-4D1B-CC7F78DC7FDD}"/>
          </ac:spMkLst>
        </pc:spChg>
        <pc:spChg chg="del">
          <ac:chgData name="GIOVANNI GAUDINO-SSM" userId="13cb1073-0cf6-4994-b3b2-98ddb995ec80" providerId="ADAL" clId="{ECD388E2-29EE-4076-BFD6-844854F51C0F}" dt="2024-01-21T20:52:15.632" v="685" actId="478"/>
          <ac:spMkLst>
            <pc:docMk/>
            <pc:sldMk cId="513558409" sldId="487"/>
            <ac:spMk id="15" creationId="{41C64929-EBC3-5E9C-B0EA-0216431FB071}"/>
          </ac:spMkLst>
        </pc:spChg>
        <pc:spChg chg="add del mod">
          <ac:chgData name="GIOVANNI GAUDINO-SSM" userId="13cb1073-0cf6-4994-b3b2-98ddb995ec80" providerId="ADAL" clId="{ECD388E2-29EE-4076-BFD6-844854F51C0F}" dt="2024-01-21T20:54:33.217" v="756" actId="478"/>
          <ac:spMkLst>
            <pc:docMk/>
            <pc:sldMk cId="513558409" sldId="487"/>
            <ac:spMk id="16" creationId="{C90A510A-1E0A-D64B-D3F5-7990243D9382}"/>
          </ac:spMkLst>
        </pc:spChg>
        <pc:spChg chg="add del mod">
          <ac:chgData name="GIOVANNI GAUDINO-SSM" userId="13cb1073-0cf6-4994-b3b2-98ddb995ec80" providerId="ADAL" clId="{ECD388E2-29EE-4076-BFD6-844854F51C0F}" dt="2024-01-21T20:54:44.384" v="759"/>
          <ac:spMkLst>
            <pc:docMk/>
            <pc:sldMk cId="513558409" sldId="487"/>
            <ac:spMk id="17" creationId="{0E7A5335-F7DD-4DE1-246E-E2C35A9A452F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19" creationId="{A4C719A3-65AB-5B12-612A-049811CD8E61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0" creationId="{84438810-3C1D-CBBD-A05C-4F80C698C849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1" creationId="{64344F1C-BDF5-A326-D5B5-AE672205A6CB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2" creationId="{8255EB90-7F8A-0E51-E3E9-2BABA167F080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3" creationId="{780E7946-03C7-3FA1-14ED-C4ED5DACD9B4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4" creationId="{73225121-604E-0A20-87D1-BFDA71783637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5" creationId="{FAA0B1AD-3ABC-52B6-B9E3-D35A03515EE0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6" creationId="{98CFFC80-2274-99DA-EC94-C3D1684C54AF}"/>
          </ac:spMkLst>
        </pc:spChg>
        <pc:spChg chg="mod">
          <ac:chgData name="GIOVANNI GAUDINO-SSM" userId="13cb1073-0cf6-4994-b3b2-98ddb995ec80" providerId="ADAL" clId="{ECD388E2-29EE-4076-BFD6-844854F51C0F}" dt="2024-01-21T20:56:02.687" v="919" actId="2711"/>
          <ac:spMkLst>
            <pc:docMk/>
            <pc:sldMk cId="513558409" sldId="487"/>
            <ac:spMk id="27" creationId="{618793D7-F679-5B25-99DC-3D55379D1A31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8" creationId="{C77885F6-1FE7-5D6B-C98C-FC14CE92A289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29" creationId="{734C6687-D7C1-80D9-5E4B-9F9ECE30FA32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0" creationId="{42038F7A-F43D-AEE5-9BB7-C2850B1A94AF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1" creationId="{BBF91564-C39E-ED7C-7569-4CFC92AD23E3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2" creationId="{878DBFBB-C2EE-90A9-C9AB-D74609DF553E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3" creationId="{2BFECA95-8F3C-2F5F-FFAE-70A6AE6439B1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4" creationId="{9230BB44-20F6-5586-582E-40618B660E1B}"/>
          </ac:spMkLst>
        </pc:spChg>
        <pc:spChg chg="mod">
          <ac:chgData name="GIOVANNI GAUDINO-SSM" userId="13cb1073-0cf6-4994-b3b2-98ddb995ec80" providerId="ADAL" clId="{ECD388E2-29EE-4076-BFD6-844854F51C0F}" dt="2024-01-21T20:55:55.147" v="917"/>
          <ac:spMkLst>
            <pc:docMk/>
            <pc:sldMk cId="513558409" sldId="487"/>
            <ac:spMk id="35" creationId="{36FF033C-803E-14F6-2BCE-9622559F3237}"/>
          </ac:spMkLst>
        </pc:spChg>
        <pc:spChg chg="add mod">
          <ac:chgData name="GIOVANNI GAUDINO-SSM" userId="13cb1073-0cf6-4994-b3b2-98ddb995ec80" providerId="ADAL" clId="{ECD388E2-29EE-4076-BFD6-844854F51C0F}" dt="2024-01-21T20:55:58.663" v="918" actId="1076"/>
          <ac:spMkLst>
            <pc:docMk/>
            <pc:sldMk cId="513558409" sldId="487"/>
            <ac:spMk id="36" creationId="{2BBEE9EB-366F-63F5-4310-057B3E92F60E}"/>
          </ac:spMkLst>
        </pc:spChg>
        <pc:spChg chg="add mod">
          <ac:chgData name="GIOVANNI GAUDINO-SSM" userId="13cb1073-0cf6-4994-b3b2-98ddb995ec80" providerId="ADAL" clId="{ECD388E2-29EE-4076-BFD6-844854F51C0F}" dt="2024-01-21T20:56:11.842" v="920" actId="2711"/>
          <ac:spMkLst>
            <pc:docMk/>
            <pc:sldMk cId="513558409" sldId="487"/>
            <ac:spMk id="38" creationId="{AB68A725-3382-138F-97BE-9C53A1C4B420}"/>
          </ac:spMkLst>
        </pc:spChg>
        <pc:spChg chg="add mod">
          <ac:chgData name="GIOVANNI GAUDINO-SSM" userId="13cb1073-0cf6-4994-b3b2-98ddb995ec80" providerId="ADAL" clId="{ECD388E2-29EE-4076-BFD6-844854F51C0F}" dt="2024-01-21T21:08:31.613" v="1190"/>
          <ac:spMkLst>
            <pc:docMk/>
            <pc:sldMk cId="513558409" sldId="487"/>
            <ac:spMk id="40" creationId="{E05FF6DB-65D2-B348-EE68-9169609BF26F}"/>
          </ac:spMkLst>
        </pc:spChg>
        <pc:spChg chg="add mod">
          <ac:chgData name="GIOVANNI GAUDINO-SSM" userId="13cb1073-0cf6-4994-b3b2-98ddb995ec80" providerId="ADAL" clId="{ECD388E2-29EE-4076-BFD6-844854F51C0F}" dt="2024-01-21T23:37:27.361" v="10458"/>
          <ac:spMkLst>
            <pc:docMk/>
            <pc:sldMk cId="513558409" sldId="487"/>
            <ac:spMk id="41" creationId="{1DC99C3F-ED44-E83D-F7D2-3ABEDD8E5E0E}"/>
          </ac:spMkLst>
        </pc:spChg>
        <pc:spChg chg="add mod">
          <ac:chgData name="GIOVANNI GAUDINO-SSM" userId="13cb1073-0cf6-4994-b3b2-98ddb995ec80" providerId="ADAL" clId="{ECD388E2-29EE-4076-BFD6-844854F51C0F}" dt="2024-01-21T23:37:27.361" v="10458"/>
          <ac:spMkLst>
            <pc:docMk/>
            <pc:sldMk cId="513558409" sldId="487"/>
            <ac:spMk id="42" creationId="{C0BCA2A2-196B-4369-4313-D4818754A6E3}"/>
          </ac:spMkLst>
        </pc:spChg>
        <pc:spChg chg="add mod">
          <ac:chgData name="GIOVANNI GAUDINO-SSM" userId="13cb1073-0cf6-4994-b3b2-98ddb995ec80" providerId="ADAL" clId="{ECD388E2-29EE-4076-BFD6-844854F51C0F}" dt="2024-02-14T13:34:43.997" v="11857" actId="313"/>
          <ac:spMkLst>
            <pc:docMk/>
            <pc:sldMk cId="513558409" sldId="487"/>
            <ac:spMk id="43" creationId="{4B551E29-9CAA-9B68-AB46-D65BA530F2DB}"/>
          </ac:spMkLst>
        </pc:spChg>
        <pc:grpChg chg="add mod">
          <ac:chgData name="GIOVANNI GAUDINO-SSM" userId="13cb1073-0cf6-4994-b3b2-98ddb995ec80" providerId="ADAL" clId="{ECD388E2-29EE-4076-BFD6-844854F51C0F}" dt="2024-01-21T20:55:58.663" v="918" actId="1076"/>
          <ac:grpSpMkLst>
            <pc:docMk/>
            <pc:sldMk cId="513558409" sldId="487"/>
            <ac:grpSpMk id="18" creationId="{BB902B14-DA29-0ACD-ABA2-0FFE1F7AC6F9}"/>
          </ac:grpSpMkLst>
        </pc:grpChg>
        <pc:picChg chg="add mod">
          <ac:chgData name="GIOVANNI GAUDINO-SSM" userId="13cb1073-0cf6-4994-b3b2-98ddb995ec80" providerId="ADAL" clId="{ECD388E2-29EE-4076-BFD6-844854F51C0F}" dt="2024-01-21T20:55:58.663" v="918" actId="1076"/>
          <ac:picMkLst>
            <pc:docMk/>
            <pc:sldMk cId="513558409" sldId="487"/>
            <ac:picMk id="37" creationId="{E53E87CE-1722-E4DC-ED27-E7F44FFAE8F2}"/>
          </ac:picMkLst>
        </pc:picChg>
        <pc:picChg chg="add mod">
          <ac:chgData name="GIOVANNI GAUDINO-SSM" userId="13cb1073-0cf6-4994-b3b2-98ddb995ec80" providerId="ADAL" clId="{ECD388E2-29EE-4076-BFD6-844854F51C0F}" dt="2024-01-21T20:56:22.919" v="922" actId="1076"/>
          <ac:picMkLst>
            <pc:docMk/>
            <pc:sldMk cId="513558409" sldId="487"/>
            <ac:picMk id="39" creationId="{4995B37A-CFF7-656F-674A-B1E069AEF990}"/>
          </ac:picMkLst>
        </pc:picChg>
      </pc:sldChg>
      <pc:sldChg chg="modSp add del mod modTransition">
        <pc:chgData name="GIOVANNI GAUDINO-SSM" userId="13cb1073-0cf6-4994-b3b2-98ddb995ec80" providerId="ADAL" clId="{ECD388E2-29EE-4076-BFD6-844854F51C0F}" dt="2024-01-21T21:02:52.282" v="1108" actId="47"/>
        <pc:sldMkLst>
          <pc:docMk/>
          <pc:sldMk cId="1589028216" sldId="488"/>
        </pc:sldMkLst>
        <pc:picChg chg="mod">
          <ac:chgData name="GIOVANNI GAUDINO-SSM" userId="13cb1073-0cf6-4994-b3b2-98ddb995ec80" providerId="ADAL" clId="{ECD388E2-29EE-4076-BFD6-844854F51C0F}" dt="2024-01-21T20:56:59.148" v="931" actId="1076"/>
          <ac:picMkLst>
            <pc:docMk/>
            <pc:sldMk cId="1589028216" sldId="488"/>
            <ac:picMk id="37" creationId="{E53E87CE-1722-E4DC-ED27-E7F44FFAE8F2}"/>
          </ac:picMkLst>
        </pc:picChg>
      </pc:sldChg>
      <pc:sldChg chg="modSp add del mod modTransition">
        <pc:chgData name="GIOVANNI GAUDINO-SSM" userId="13cb1073-0cf6-4994-b3b2-98ddb995ec80" providerId="ADAL" clId="{ECD388E2-29EE-4076-BFD6-844854F51C0F}" dt="2024-01-21T21:02:52.282" v="1108" actId="47"/>
        <pc:sldMkLst>
          <pc:docMk/>
          <pc:sldMk cId="2370628465" sldId="489"/>
        </pc:sldMkLst>
        <pc:picChg chg="mod">
          <ac:chgData name="GIOVANNI GAUDINO-SSM" userId="13cb1073-0cf6-4994-b3b2-98ddb995ec80" providerId="ADAL" clId="{ECD388E2-29EE-4076-BFD6-844854F51C0F}" dt="2024-01-21T20:57:02.110" v="932" actId="1076"/>
          <ac:picMkLst>
            <pc:docMk/>
            <pc:sldMk cId="2370628465" sldId="489"/>
            <ac:picMk id="37" creationId="{E53E87CE-1722-E4DC-ED27-E7F44FFAE8F2}"/>
          </ac:picMkLst>
        </pc:picChg>
      </pc:sldChg>
      <pc:sldChg chg="addSp delSp modSp add mod modTransition">
        <pc:chgData name="GIOVANNI GAUDINO-SSM" userId="13cb1073-0cf6-4994-b3b2-98ddb995ec80" providerId="ADAL" clId="{ECD388E2-29EE-4076-BFD6-844854F51C0F}" dt="2024-02-14T13:34:44.160" v="11858" actId="313"/>
        <pc:sldMkLst>
          <pc:docMk/>
          <pc:sldMk cId="1895082343" sldId="490"/>
        </pc:sldMkLst>
        <pc:spChg chg="add mod">
          <ac:chgData name="GIOVANNI GAUDINO-SSM" userId="13cb1073-0cf6-4994-b3b2-98ddb995ec80" providerId="ADAL" clId="{ECD388E2-29EE-4076-BFD6-844854F51C0F}" dt="2024-01-21T21:08:29.496" v="1189"/>
          <ac:spMkLst>
            <pc:docMk/>
            <pc:sldMk cId="1895082343" sldId="490"/>
            <ac:spMk id="2" creationId="{9F34AD47-86D3-C0CA-2161-E5ABAFFA8096}"/>
          </ac:spMkLst>
        </pc:spChg>
        <pc:spChg chg="add mod">
          <ac:chgData name="GIOVANNI GAUDINO-SSM" userId="13cb1073-0cf6-4994-b3b2-98ddb995ec80" providerId="ADAL" clId="{ECD388E2-29EE-4076-BFD6-844854F51C0F}" dt="2024-01-21T23:37:25.981" v="10457"/>
          <ac:spMkLst>
            <pc:docMk/>
            <pc:sldMk cId="1895082343" sldId="490"/>
            <ac:spMk id="5" creationId="{AAEF6A41-360D-DC7D-9E76-C198432E0741}"/>
          </ac:spMkLst>
        </pc:spChg>
        <pc:spChg chg="del">
          <ac:chgData name="GIOVANNI GAUDINO-SSM" userId="13cb1073-0cf6-4994-b3b2-98ddb995ec80" providerId="ADAL" clId="{ECD388E2-29EE-4076-BFD6-844854F51C0F}" dt="2024-01-21T23:37:55.256" v="10466" actId="478"/>
          <ac:spMkLst>
            <pc:docMk/>
            <pc:sldMk cId="1895082343" sldId="490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ECD388E2-29EE-4076-BFD6-844854F51C0F}" dt="2024-01-31T03:15:43.522" v="11218"/>
          <ac:spMkLst>
            <pc:docMk/>
            <pc:sldMk cId="1895082343" sldId="490"/>
            <ac:spMk id="6" creationId="{5E4A630B-8F30-6BCB-5AB9-57082E88B39F}"/>
          </ac:spMkLst>
        </pc:spChg>
        <pc:spChg chg="add mod">
          <ac:chgData name="GIOVANNI GAUDINO-SSM" userId="13cb1073-0cf6-4994-b3b2-98ddb995ec80" providerId="ADAL" clId="{ECD388E2-29EE-4076-BFD6-844854F51C0F}" dt="2024-01-21T23:37:25.981" v="10457"/>
          <ac:spMkLst>
            <pc:docMk/>
            <pc:sldMk cId="1895082343" sldId="490"/>
            <ac:spMk id="7" creationId="{410B15D7-50F9-5EAA-7877-CC89C20071F2}"/>
          </ac:spMkLst>
        </pc:spChg>
        <pc:spChg chg="add mod">
          <ac:chgData name="GIOVANNI GAUDINO-SSM" userId="13cb1073-0cf6-4994-b3b2-98ddb995ec80" providerId="ADAL" clId="{ECD388E2-29EE-4076-BFD6-844854F51C0F}" dt="2024-02-14T13:34:44.160" v="11858" actId="313"/>
          <ac:spMkLst>
            <pc:docMk/>
            <pc:sldMk cId="1895082343" sldId="490"/>
            <ac:spMk id="9" creationId="{0273A722-59FD-8CCF-B3BB-BCA5F9065239}"/>
          </ac:spMkLst>
        </pc:spChg>
        <pc:spChg chg="add mod">
          <ac:chgData name="GIOVANNI GAUDINO-SSM" userId="13cb1073-0cf6-4994-b3b2-98ddb995ec80" providerId="ADAL" clId="{ECD388E2-29EE-4076-BFD6-844854F51C0F}" dt="2024-01-31T03:15:43.523" v="11222"/>
          <ac:spMkLst>
            <pc:docMk/>
            <pc:sldMk cId="1895082343" sldId="490"/>
            <ac:spMk id="10" creationId="{91E89F79-05BB-D408-78A4-A32354DB606A}"/>
          </ac:spMkLst>
        </pc:spChg>
        <pc:picChg chg="mod">
          <ac:chgData name="GIOVANNI GAUDINO-SSM" userId="13cb1073-0cf6-4994-b3b2-98ddb995ec80" providerId="ADAL" clId="{ECD388E2-29EE-4076-BFD6-844854F51C0F}" dt="2024-01-21T20:57:05.433" v="933" actId="1076"/>
          <ac:picMkLst>
            <pc:docMk/>
            <pc:sldMk cId="1895082343" sldId="490"/>
            <ac:picMk id="37" creationId="{E53E87CE-1722-E4DC-ED27-E7F44FFAE8F2}"/>
          </ac:picMkLst>
        </pc:picChg>
      </pc:sldChg>
      <pc:sldChg chg="addSp delSp modSp add mod modTransition">
        <pc:chgData name="GIOVANNI GAUDINO-SSM" userId="13cb1073-0cf6-4994-b3b2-98ddb995ec80" providerId="ADAL" clId="{ECD388E2-29EE-4076-BFD6-844854F51C0F}" dt="2024-02-14T13:34:55.446" v="11859" actId="313"/>
        <pc:sldMkLst>
          <pc:docMk/>
          <pc:sldMk cId="294058828" sldId="491"/>
        </pc:sldMkLst>
        <pc:spChg chg="add del mod">
          <ac:chgData name="GIOVANNI GAUDINO-SSM" userId="13cb1073-0cf6-4994-b3b2-98ddb995ec80" providerId="ADAL" clId="{ECD388E2-29EE-4076-BFD6-844854F51C0F}" dt="2024-01-31T03:15:43.524" v="11223"/>
          <ac:spMkLst>
            <pc:docMk/>
            <pc:sldMk cId="294058828" sldId="491"/>
            <ac:spMk id="2" creationId="{AD24F271-3227-9267-177D-223702588B61}"/>
          </ac:spMkLst>
        </pc:spChg>
        <pc:spChg chg="del">
          <ac:chgData name="GIOVANNI GAUDINO-SSM" userId="13cb1073-0cf6-4994-b3b2-98ddb995ec80" providerId="ADAL" clId="{ECD388E2-29EE-4076-BFD6-844854F51C0F}" dt="2024-01-21T23:37:58.784" v="10467" actId="478"/>
          <ac:spMkLst>
            <pc:docMk/>
            <pc:sldMk cId="294058828" sldId="491"/>
            <ac:spMk id="6" creationId="{1879DEF6-A29C-7F32-C0CF-B608083A6D0E}"/>
          </ac:spMkLst>
        </pc:spChg>
        <pc:spChg chg="add mod">
          <ac:chgData name="GIOVANNI GAUDINO-SSM" userId="13cb1073-0cf6-4994-b3b2-98ddb995ec80" providerId="ADAL" clId="{ECD388E2-29EE-4076-BFD6-844854F51C0F}" dt="2024-01-31T03:15:43.524" v="11227"/>
          <ac:spMkLst>
            <pc:docMk/>
            <pc:sldMk cId="294058828" sldId="491"/>
            <ac:spMk id="6" creationId="{737F2E08-F289-0B00-F07D-858B6EE38AB8}"/>
          </ac:spMkLst>
        </pc:spChg>
        <pc:spChg chg="add mod">
          <ac:chgData name="GIOVANNI GAUDINO-SSM" userId="13cb1073-0cf6-4994-b3b2-98ddb995ec80" providerId="ADAL" clId="{ECD388E2-29EE-4076-BFD6-844854F51C0F}" dt="2024-01-21T21:02:19.617" v="1079" actId="1038"/>
          <ac:spMkLst>
            <pc:docMk/>
            <pc:sldMk cId="294058828" sldId="491"/>
            <ac:spMk id="7" creationId="{15D756B3-CDAF-2BA0-4867-2375915B4BD4}"/>
          </ac:spMkLst>
        </pc:spChg>
        <pc:spChg chg="mod">
          <ac:chgData name="GIOVANNI GAUDINO-SSM" userId="13cb1073-0cf6-4994-b3b2-98ddb995ec80" providerId="ADAL" clId="{ECD388E2-29EE-4076-BFD6-844854F51C0F}" dt="2024-01-21T21:02:13.825" v="1059" actId="20577"/>
          <ac:spMkLst>
            <pc:docMk/>
            <pc:sldMk cId="294058828" sldId="491"/>
            <ac:spMk id="8" creationId="{E0F4FCEE-61FB-3E41-45BA-9D427C83E597}"/>
          </ac:spMkLst>
        </pc:spChg>
        <pc:spChg chg="add mod">
          <ac:chgData name="GIOVANNI GAUDINO-SSM" userId="13cb1073-0cf6-4994-b3b2-98ddb995ec80" providerId="ADAL" clId="{ECD388E2-29EE-4076-BFD6-844854F51C0F}" dt="2024-01-21T21:02:19.617" v="1079" actId="1038"/>
          <ac:spMkLst>
            <pc:docMk/>
            <pc:sldMk cId="294058828" sldId="491"/>
            <ac:spMk id="11" creationId="{4BF3118D-56C8-3574-6E48-2A4C923F367E}"/>
          </ac:spMkLst>
        </pc:spChg>
        <pc:spChg chg="add mod">
          <ac:chgData name="GIOVANNI GAUDINO-SSM" userId="13cb1073-0cf6-4994-b3b2-98ddb995ec80" providerId="ADAL" clId="{ECD388E2-29EE-4076-BFD6-844854F51C0F}" dt="2024-01-21T21:08:27.997" v="1188"/>
          <ac:spMkLst>
            <pc:docMk/>
            <pc:sldMk cId="294058828" sldId="491"/>
            <ac:spMk id="13" creationId="{3EA8691C-FB7A-D785-A626-9A82A955B09C}"/>
          </ac:spMkLst>
        </pc:spChg>
        <pc:spChg chg="add mod">
          <ac:chgData name="GIOVANNI GAUDINO-SSM" userId="13cb1073-0cf6-4994-b3b2-98ddb995ec80" providerId="ADAL" clId="{ECD388E2-29EE-4076-BFD6-844854F51C0F}" dt="2024-01-21T23:37:24.514" v="10456"/>
          <ac:spMkLst>
            <pc:docMk/>
            <pc:sldMk cId="294058828" sldId="491"/>
            <ac:spMk id="14" creationId="{21A06847-280F-B2BE-9E05-35A401002E3B}"/>
          </ac:spMkLst>
        </pc:spChg>
        <pc:spChg chg="add mod">
          <ac:chgData name="GIOVANNI GAUDINO-SSM" userId="13cb1073-0cf6-4994-b3b2-98ddb995ec80" providerId="ADAL" clId="{ECD388E2-29EE-4076-BFD6-844854F51C0F}" dt="2024-01-21T23:37:24.514" v="10456"/>
          <ac:spMkLst>
            <pc:docMk/>
            <pc:sldMk cId="294058828" sldId="491"/>
            <ac:spMk id="15" creationId="{0BCB055E-0D88-3A10-CE09-443F34151B50}"/>
          </ac:spMkLst>
        </pc:spChg>
        <pc:spChg chg="add mod">
          <ac:chgData name="GIOVANNI GAUDINO-SSM" userId="13cb1073-0cf6-4994-b3b2-98ddb995ec80" providerId="ADAL" clId="{ECD388E2-29EE-4076-BFD6-844854F51C0F}" dt="2024-02-14T13:34:55.446" v="11859" actId="313"/>
          <ac:spMkLst>
            <pc:docMk/>
            <pc:sldMk cId="294058828" sldId="491"/>
            <ac:spMk id="16" creationId="{BDB13BEF-60ED-B4EE-FE7F-09123A4E8918}"/>
          </ac:spMkLst>
        </pc:spChg>
        <pc:picChg chg="mod">
          <ac:chgData name="GIOVANNI GAUDINO-SSM" userId="13cb1073-0cf6-4994-b3b2-98ddb995ec80" providerId="ADAL" clId="{ECD388E2-29EE-4076-BFD6-844854F51C0F}" dt="2024-01-21T20:57:15.267" v="936" actId="1076"/>
          <ac:picMkLst>
            <pc:docMk/>
            <pc:sldMk cId="294058828" sldId="491"/>
            <ac:picMk id="37" creationId="{E53E87CE-1722-E4DC-ED27-E7F44FFAE8F2}"/>
          </ac:picMkLst>
        </pc:picChg>
        <pc:cxnChg chg="add mod">
          <ac:chgData name="GIOVANNI GAUDINO-SSM" userId="13cb1073-0cf6-4994-b3b2-98ddb995ec80" providerId="ADAL" clId="{ECD388E2-29EE-4076-BFD6-844854F51C0F}" dt="2024-01-21T21:02:19.617" v="1079" actId="1038"/>
          <ac:cxnSpMkLst>
            <pc:docMk/>
            <pc:sldMk cId="294058828" sldId="491"/>
            <ac:cxnSpMk id="5" creationId="{BCF91024-D13C-FFD5-69A7-58F8368332CB}"/>
          </ac:cxnSpMkLst>
        </pc:cxnChg>
        <pc:cxnChg chg="add mod">
          <ac:chgData name="GIOVANNI GAUDINO-SSM" userId="13cb1073-0cf6-4994-b3b2-98ddb995ec80" providerId="ADAL" clId="{ECD388E2-29EE-4076-BFD6-844854F51C0F}" dt="2024-01-21T21:02:19.617" v="1079" actId="1038"/>
          <ac:cxnSpMkLst>
            <pc:docMk/>
            <pc:sldMk cId="294058828" sldId="491"/>
            <ac:cxnSpMk id="9" creationId="{0DF728A9-FBB7-2EC7-B706-491534FB240C}"/>
          </ac:cxnSpMkLst>
        </pc:cxnChg>
        <pc:cxnChg chg="add del mod">
          <ac:chgData name="GIOVANNI GAUDINO-SSM" userId="13cb1073-0cf6-4994-b3b2-98ddb995ec80" providerId="ADAL" clId="{ECD388E2-29EE-4076-BFD6-844854F51C0F}" dt="2024-01-21T20:59:21.041" v="1044" actId="478"/>
          <ac:cxnSpMkLst>
            <pc:docMk/>
            <pc:sldMk cId="294058828" sldId="491"/>
            <ac:cxnSpMk id="12" creationId="{81DCDBAE-09D9-28DD-38A8-0E758053D9EF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5.877" v="11860" actId="313"/>
        <pc:sldMkLst>
          <pc:docMk/>
          <pc:sldMk cId="3287195281" sldId="492"/>
        </pc:sldMkLst>
        <pc:spChg chg="add mod">
          <ac:chgData name="GIOVANNI GAUDINO-SSM" userId="13cb1073-0cf6-4994-b3b2-98ddb995ec80" providerId="ADAL" clId="{ECD388E2-29EE-4076-BFD6-844854F51C0F}" dt="2024-01-21T21:08:25.595" v="1187"/>
          <ac:spMkLst>
            <pc:docMk/>
            <pc:sldMk cId="3287195281" sldId="492"/>
            <ac:spMk id="2" creationId="{1AFD52EB-0D45-C8A2-AC90-1FC834983EFC}"/>
          </ac:spMkLst>
        </pc:spChg>
        <pc:spChg chg="del">
          <ac:chgData name="GIOVANNI GAUDINO-SSM" userId="13cb1073-0cf6-4994-b3b2-98ddb995ec80" providerId="ADAL" clId="{ECD388E2-29EE-4076-BFD6-844854F51C0F}" dt="2024-01-21T23:38:00.752" v="10468" actId="478"/>
          <ac:spMkLst>
            <pc:docMk/>
            <pc:sldMk cId="3287195281" sldId="492"/>
            <ac:spMk id="6" creationId="{1879DEF6-A29C-7F32-C0CF-B608083A6D0E}"/>
          </ac:spMkLst>
        </pc:spChg>
        <pc:spChg chg="add del mod">
          <ac:chgData name="GIOVANNI GAUDINO-SSM" userId="13cb1073-0cf6-4994-b3b2-98ddb995ec80" providerId="ADAL" clId="{ECD388E2-29EE-4076-BFD6-844854F51C0F}" dt="2024-01-31T03:15:43.525" v="11228"/>
          <ac:spMkLst>
            <pc:docMk/>
            <pc:sldMk cId="3287195281" sldId="492"/>
            <ac:spMk id="6" creationId="{AEC1650F-3748-AF02-E0FD-65E0FCC52174}"/>
          </ac:spMkLst>
        </pc:spChg>
        <pc:spChg chg="mod">
          <ac:chgData name="GIOVANNI GAUDINO-SSM" userId="13cb1073-0cf6-4994-b3b2-98ddb995ec80" providerId="ADAL" clId="{ECD388E2-29EE-4076-BFD6-844854F51C0F}" dt="2024-01-21T21:02:31.970" v="1106" actId="1037"/>
          <ac:spMkLst>
            <pc:docMk/>
            <pc:sldMk cId="3287195281" sldId="492"/>
            <ac:spMk id="7" creationId="{15D756B3-CDAF-2BA0-4867-2375915B4BD4}"/>
          </ac:spMkLst>
        </pc:spChg>
        <pc:spChg chg="mod">
          <ac:chgData name="GIOVANNI GAUDINO-SSM" userId="13cb1073-0cf6-4994-b3b2-98ddb995ec80" providerId="ADAL" clId="{ECD388E2-29EE-4076-BFD6-844854F51C0F}" dt="2024-01-21T21:00:26.561" v="1058" actId="20577"/>
          <ac:spMkLst>
            <pc:docMk/>
            <pc:sldMk cId="3287195281" sldId="492"/>
            <ac:spMk id="8" creationId="{E0F4FCEE-61FB-3E41-45BA-9D427C83E597}"/>
          </ac:spMkLst>
        </pc:spChg>
        <pc:spChg chg="add mod">
          <ac:chgData name="GIOVANNI GAUDINO-SSM" userId="13cb1073-0cf6-4994-b3b2-98ddb995ec80" providerId="ADAL" clId="{ECD388E2-29EE-4076-BFD6-844854F51C0F}" dt="2024-01-21T23:37:23.194" v="10455"/>
          <ac:spMkLst>
            <pc:docMk/>
            <pc:sldMk cId="3287195281" sldId="492"/>
            <ac:spMk id="10" creationId="{C655B656-9FA1-3F8B-5424-9592B0C4EF8F}"/>
          </ac:spMkLst>
        </pc:spChg>
        <pc:spChg chg="mod">
          <ac:chgData name="GIOVANNI GAUDINO-SSM" userId="13cb1073-0cf6-4994-b3b2-98ddb995ec80" providerId="ADAL" clId="{ECD388E2-29EE-4076-BFD6-844854F51C0F}" dt="2024-01-21T21:02:31.970" v="1106" actId="1037"/>
          <ac:spMkLst>
            <pc:docMk/>
            <pc:sldMk cId="3287195281" sldId="492"/>
            <ac:spMk id="11" creationId="{4BF3118D-56C8-3574-6E48-2A4C923F367E}"/>
          </ac:spMkLst>
        </pc:spChg>
        <pc:spChg chg="add mod">
          <ac:chgData name="GIOVANNI GAUDINO-SSM" userId="13cb1073-0cf6-4994-b3b2-98ddb995ec80" providerId="ADAL" clId="{ECD388E2-29EE-4076-BFD6-844854F51C0F}" dt="2024-01-21T23:37:23.194" v="10455"/>
          <ac:spMkLst>
            <pc:docMk/>
            <pc:sldMk cId="3287195281" sldId="492"/>
            <ac:spMk id="12" creationId="{C123CF54-54DF-18CF-9FCC-BB0DB7CDB57B}"/>
          </ac:spMkLst>
        </pc:spChg>
        <pc:spChg chg="add mod">
          <ac:chgData name="GIOVANNI GAUDINO-SSM" userId="13cb1073-0cf6-4994-b3b2-98ddb995ec80" providerId="ADAL" clId="{ECD388E2-29EE-4076-BFD6-844854F51C0F}" dt="2024-02-14T13:34:55.877" v="11860" actId="313"/>
          <ac:spMkLst>
            <pc:docMk/>
            <pc:sldMk cId="3287195281" sldId="492"/>
            <ac:spMk id="13" creationId="{1C66AA76-D100-9FAF-07C4-CA5D37A7194E}"/>
          </ac:spMkLst>
        </pc:spChg>
        <pc:spChg chg="add mod">
          <ac:chgData name="GIOVANNI GAUDINO-SSM" userId="13cb1073-0cf6-4994-b3b2-98ddb995ec80" providerId="ADAL" clId="{ECD388E2-29EE-4076-BFD6-844854F51C0F}" dt="2024-01-31T03:15:43.526" v="11232"/>
          <ac:spMkLst>
            <pc:docMk/>
            <pc:sldMk cId="3287195281" sldId="492"/>
            <ac:spMk id="14" creationId="{EF7A3D60-841E-985D-35D0-B66F6E3A5EFC}"/>
          </ac:spMkLst>
        </pc:spChg>
        <pc:cxnChg chg="mod">
          <ac:chgData name="GIOVANNI GAUDINO-SSM" userId="13cb1073-0cf6-4994-b3b2-98ddb995ec80" providerId="ADAL" clId="{ECD388E2-29EE-4076-BFD6-844854F51C0F}" dt="2024-01-21T21:02:31.970" v="1106" actId="1037"/>
          <ac:cxnSpMkLst>
            <pc:docMk/>
            <pc:sldMk cId="3287195281" sldId="492"/>
            <ac:cxnSpMk id="5" creationId="{BCF91024-D13C-FFD5-69A7-58F8368332CB}"/>
          </ac:cxnSpMkLst>
        </pc:cxnChg>
        <pc:cxnChg chg="mod">
          <ac:chgData name="GIOVANNI GAUDINO-SSM" userId="13cb1073-0cf6-4994-b3b2-98ddb995ec80" providerId="ADAL" clId="{ECD388E2-29EE-4076-BFD6-844854F51C0F}" dt="2024-01-21T21:02:31.970" v="1106" actId="1037"/>
          <ac:cxnSpMkLst>
            <pc:docMk/>
            <pc:sldMk cId="3287195281" sldId="492"/>
            <ac:cxnSpMk id="9" creationId="{0DF728A9-FBB7-2EC7-B706-491534FB240C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6.171" v="11861" actId="313"/>
        <pc:sldMkLst>
          <pc:docMk/>
          <pc:sldMk cId="555402119" sldId="493"/>
        </pc:sldMkLst>
        <pc:spChg chg="add mod">
          <ac:chgData name="GIOVANNI GAUDINO-SSM" userId="13cb1073-0cf6-4994-b3b2-98ddb995ec80" providerId="ADAL" clId="{ECD388E2-29EE-4076-BFD6-844854F51C0F}" dt="2024-01-21T21:08:22.676" v="1186" actId="1035"/>
          <ac:spMkLst>
            <pc:docMk/>
            <pc:sldMk cId="555402119" sldId="493"/>
            <ac:spMk id="2" creationId="{AE6C338D-E468-6834-BC2F-18927C1BA457}"/>
          </ac:spMkLst>
        </pc:spChg>
        <pc:spChg chg="add del mod">
          <ac:chgData name="GIOVANNI GAUDINO-SSM" userId="13cb1073-0cf6-4994-b3b2-98ddb995ec80" providerId="ADAL" clId="{ECD388E2-29EE-4076-BFD6-844854F51C0F}" dt="2024-01-31T03:15:43.526" v="11233"/>
          <ac:spMkLst>
            <pc:docMk/>
            <pc:sldMk cId="555402119" sldId="493"/>
            <ac:spMk id="5" creationId="{9EF8C9F0-6F48-F289-A8F3-553CF6881A03}"/>
          </ac:spMkLst>
        </pc:spChg>
        <pc:spChg chg="del">
          <ac:chgData name="GIOVANNI GAUDINO-SSM" userId="13cb1073-0cf6-4994-b3b2-98ddb995ec80" providerId="ADAL" clId="{ECD388E2-29EE-4076-BFD6-844854F51C0F}" dt="2024-01-21T23:38:03.140" v="10469" actId="478"/>
          <ac:spMkLst>
            <pc:docMk/>
            <pc:sldMk cId="555402119" sldId="493"/>
            <ac:spMk id="6" creationId="{1879DEF6-A29C-7F32-C0CF-B608083A6D0E}"/>
          </ac:spMkLst>
        </pc:spChg>
        <pc:spChg chg="add mod">
          <ac:chgData name="GIOVANNI GAUDINO-SSM" userId="13cb1073-0cf6-4994-b3b2-98ddb995ec80" providerId="ADAL" clId="{ECD388E2-29EE-4076-BFD6-844854F51C0F}" dt="2024-01-31T03:15:43.527" v="11237"/>
          <ac:spMkLst>
            <pc:docMk/>
            <pc:sldMk cId="555402119" sldId="493"/>
            <ac:spMk id="6" creationId="{5679F052-6D0F-F2D8-0FB3-C315EB584036}"/>
          </ac:spMkLst>
        </pc:spChg>
        <pc:spChg chg="del">
          <ac:chgData name="GIOVANNI GAUDINO-SSM" userId="13cb1073-0cf6-4994-b3b2-98ddb995ec80" providerId="ADAL" clId="{ECD388E2-29EE-4076-BFD6-844854F51C0F}" dt="2024-01-21T21:05:47.590" v="1111" actId="478"/>
          <ac:spMkLst>
            <pc:docMk/>
            <pc:sldMk cId="555402119" sldId="493"/>
            <ac:spMk id="7" creationId="{15D756B3-CDAF-2BA0-4867-2375915B4BD4}"/>
          </ac:spMkLst>
        </pc:spChg>
        <pc:spChg chg="mod">
          <ac:chgData name="GIOVANNI GAUDINO-SSM" userId="13cb1073-0cf6-4994-b3b2-98ddb995ec80" providerId="ADAL" clId="{ECD388E2-29EE-4076-BFD6-844854F51C0F}" dt="2024-01-21T21:06:07.461" v="1163" actId="114"/>
          <ac:spMkLst>
            <pc:docMk/>
            <pc:sldMk cId="555402119" sldId="493"/>
            <ac:spMk id="8" creationId="{E0F4FCEE-61FB-3E41-45BA-9D427C83E597}"/>
          </ac:spMkLst>
        </pc:spChg>
        <pc:spChg chg="add mod">
          <ac:chgData name="GIOVANNI GAUDINO-SSM" userId="13cb1073-0cf6-4994-b3b2-98ddb995ec80" providerId="ADAL" clId="{ECD388E2-29EE-4076-BFD6-844854F51C0F}" dt="2024-01-21T23:37:21.498" v="10454"/>
          <ac:spMkLst>
            <pc:docMk/>
            <pc:sldMk cId="555402119" sldId="493"/>
            <ac:spMk id="10" creationId="{24F32FB7-D119-6ECD-C7F7-8680E47E3FA5}"/>
          </ac:spMkLst>
        </pc:spChg>
        <pc:spChg chg="del">
          <ac:chgData name="GIOVANNI GAUDINO-SSM" userId="13cb1073-0cf6-4994-b3b2-98ddb995ec80" providerId="ADAL" clId="{ECD388E2-29EE-4076-BFD6-844854F51C0F}" dt="2024-01-21T21:05:47.590" v="1111" actId="478"/>
          <ac:spMkLst>
            <pc:docMk/>
            <pc:sldMk cId="555402119" sldId="493"/>
            <ac:spMk id="11" creationId="{4BF3118D-56C8-3574-6E48-2A4C923F367E}"/>
          </ac:spMkLst>
        </pc:spChg>
        <pc:spChg chg="add mod">
          <ac:chgData name="GIOVANNI GAUDINO-SSM" userId="13cb1073-0cf6-4994-b3b2-98ddb995ec80" providerId="ADAL" clId="{ECD388E2-29EE-4076-BFD6-844854F51C0F}" dt="2024-01-21T23:37:21.498" v="10454"/>
          <ac:spMkLst>
            <pc:docMk/>
            <pc:sldMk cId="555402119" sldId="493"/>
            <ac:spMk id="12" creationId="{495B24A9-3BB2-6270-4E65-B295318907C7}"/>
          </ac:spMkLst>
        </pc:spChg>
        <pc:spChg chg="add mod">
          <ac:chgData name="GIOVANNI GAUDINO-SSM" userId="13cb1073-0cf6-4994-b3b2-98ddb995ec80" providerId="ADAL" clId="{ECD388E2-29EE-4076-BFD6-844854F51C0F}" dt="2024-02-14T13:34:56.171" v="11861" actId="313"/>
          <ac:spMkLst>
            <pc:docMk/>
            <pc:sldMk cId="555402119" sldId="493"/>
            <ac:spMk id="13" creationId="{59E2C499-C60A-48A2-6A1D-A4403047E67D}"/>
          </ac:spMkLst>
        </pc:spChg>
        <pc:cxnChg chg="del">
          <ac:chgData name="GIOVANNI GAUDINO-SSM" userId="13cb1073-0cf6-4994-b3b2-98ddb995ec80" providerId="ADAL" clId="{ECD388E2-29EE-4076-BFD6-844854F51C0F}" dt="2024-01-21T21:05:47.590" v="1111" actId="478"/>
          <ac:cxnSpMkLst>
            <pc:docMk/>
            <pc:sldMk cId="555402119" sldId="493"/>
            <ac:cxnSpMk id="5" creationId="{BCF91024-D13C-FFD5-69A7-58F8368332CB}"/>
          </ac:cxnSpMkLst>
        </pc:cxnChg>
        <pc:cxnChg chg="del">
          <ac:chgData name="GIOVANNI GAUDINO-SSM" userId="13cb1073-0cf6-4994-b3b2-98ddb995ec80" providerId="ADAL" clId="{ECD388E2-29EE-4076-BFD6-844854F51C0F}" dt="2024-01-21T21:05:47.590" v="1111" actId="478"/>
          <ac:cxnSpMkLst>
            <pc:docMk/>
            <pc:sldMk cId="555402119" sldId="493"/>
            <ac:cxnSpMk id="9" creationId="{0DF728A9-FBB7-2EC7-B706-491534FB240C}"/>
          </ac:cxnSpMkLst>
        </pc:cxnChg>
      </pc:sldChg>
      <pc:sldChg chg="addSp delSp modSp add mod modTransition">
        <pc:chgData name="GIOVANNI GAUDINO-SSM" userId="13cb1073-0cf6-4994-b3b2-98ddb995ec80" providerId="ADAL" clId="{ECD388E2-29EE-4076-BFD6-844854F51C0F}" dt="2024-02-14T13:34:56.347" v="11862" actId="313"/>
        <pc:sldMkLst>
          <pc:docMk/>
          <pc:sldMk cId="3921262081" sldId="494"/>
        </pc:sldMkLst>
        <pc:spChg chg="add del mod">
          <ac:chgData name="GIOVANNI GAUDINO-SSM" userId="13cb1073-0cf6-4994-b3b2-98ddb995ec80" providerId="ADAL" clId="{ECD388E2-29EE-4076-BFD6-844854F51C0F}" dt="2024-01-31T03:15:43.527" v="11238"/>
          <ac:spMkLst>
            <pc:docMk/>
            <pc:sldMk cId="3921262081" sldId="494"/>
            <ac:spMk id="2" creationId="{D86988CF-8BF7-1239-BAE3-F7E3861A7355}"/>
          </ac:spMkLst>
        </pc:spChg>
        <pc:spChg chg="add mod">
          <ac:chgData name="GIOVANNI GAUDINO-SSM" userId="13cb1073-0cf6-4994-b3b2-98ddb995ec80" providerId="ADAL" clId="{ECD388E2-29EE-4076-BFD6-844854F51C0F}" dt="2024-01-21T21:08:16.875" v="1184" actId="2711"/>
          <ac:spMkLst>
            <pc:docMk/>
            <pc:sldMk cId="3921262081" sldId="494"/>
            <ac:spMk id="5" creationId="{4670EA68-B05B-AAD5-787B-DCB5322F8DFE}"/>
          </ac:spMkLst>
        </pc:spChg>
        <pc:spChg chg="del mod">
          <ac:chgData name="GIOVANNI GAUDINO-SSM" userId="13cb1073-0cf6-4994-b3b2-98ddb995ec80" providerId="ADAL" clId="{ECD388E2-29EE-4076-BFD6-844854F51C0F}" dt="2024-01-21T23:38:08.128" v="10473" actId="478"/>
          <ac:spMkLst>
            <pc:docMk/>
            <pc:sldMk cId="3921262081" sldId="494"/>
            <ac:spMk id="6" creationId="{1879DEF6-A29C-7F32-C0CF-B608083A6D0E}"/>
          </ac:spMkLst>
        </pc:spChg>
        <pc:spChg chg="add mod">
          <ac:chgData name="GIOVANNI GAUDINO-SSM" userId="13cb1073-0cf6-4994-b3b2-98ddb995ec80" providerId="ADAL" clId="{ECD388E2-29EE-4076-BFD6-844854F51C0F}" dt="2024-01-31T03:15:43.528" v="11242"/>
          <ac:spMkLst>
            <pc:docMk/>
            <pc:sldMk cId="3921262081" sldId="494"/>
            <ac:spMk id="6" creationId="{2A205736-4865-CD58-7719-0E11EF1C0248}"/>
          </ac:spMkLst>
        </pc:spChg>
        <pc:spChg chg="add mod">
          <ac:chgData name="GIOVANNI GAUDINO-SSM" userId="13cb1073-0cf6-4994-b3b2-98ddb995ec80" providerId="ADAL" clId="{ECD388E2-29EE-4076-BFD6-844854F51C0F}" dt="2024-01-21T23:37:19.258" v="10453"/>
          <ac:spMkLst>
            <pc:docMk/>
            <pc:sldMk cId="3921262081" sldId="494"/>
            <ac:spMk id="7" creationId="{9A3BFCAC-6C18-8313-64C6-CD5474B1FCCE}"/>
          </ac:spMkLst>
        </pc:spChg>
        <pc:spChg chg="mod">
          <ac:chgData name="GIOVANNI GAUDINO-SSM" userId="13cb1073-0cf6-4994-b3b2-98ddb995ec80" providerId="ADAL" clId="{ECD388E2-29EE-4076-BFD6-844854F51C0F}" dt="2024-01-22T13:23:23.968" v="10476" actId="20577"/>
          <ac:spMkLst>
            <pc:docMk/>
            <pc:sldMk cId="3921262081" sldId="494"/>
            <ac:spMk id="8" creationId="{E0F4FCEE-61FB-3E41-45BA-9D427C83E597}"/>
          </ac:spMkLst>
        </pc:spChg>
        <pc:spChg chg="add mod">
          <ac:chgData name="GIOVANNI GAUDINO-SSM" userId="13cb1073-0cf6-4994-b3b2-98ddb995ec80" providerId="ADAL" clId="{ECD388E2-29EE-4076-BFD6-844854F51C0F}" dt="2024-01-21T23:37:19.258" v="10453"/>
          <ac:spMkLst>
            <pc:docMk/>
            <pc:sldMk cId="3921262081" sldId="494"/>
            <ac:spMk id="9" creationId="{B6674795-58C9-AD34-9C5A-A4CF56256F52}"/>
          </ac:spMkLst>
        </pc:spChg>
        <pc:spChg chg="add mod">
          <ac:chgData name="GIOVANNI GAUDINO-SSM" userId="13cb1073-0cf6-4994-b3b2-98ddb995ec80" providerId="ADAL" clId="{ECD388E2-29EE-4076-BFD6-844854F51C0F}" dt="2024-02-14T13:34:56.347" v="11862" actId="313"/>
          <ac:spMkLst>
            <pc:docMk/>
            <pc:sldMk cId="3921262081" sldId="494"/>
            <ac:spMk id="10" creationId="{C1173F7F-0E80-F0E7-479C-7708CB292C80}"/>
          </ac:spMkLst>
        </pc:spChg>
        <pc:spChg chg="mod">
          <ac:chgData name="GIOVANNI GAUDINO-SSM" userId="13cb1073-0cf6-4994-b3b2-98ddb995ec80" providerId="ADAL" clId="{ECD388E2-29EE-4076-BFD6-844854F51C0F}" dt="2024-01-22T13:23:21.764" v="10474" actId="20577"/>
          <ac:spMkLst>
            <pc:docMk/>
            <pc:sldMk cId="3921262081" sldId="494"/>
            <ac:spMk id="38" creationId="{AB68A725-3382-138F-97BE-9C53A1C4B420}"/>
          </ac:spMkLst>
        </pc:spChg>
        <pc:picChg chg="mod">
          <ac:chgData name="GIOVANNI GAUDINO-SSM" userId="13cb1073-0cf6-4994-b3b2-98ddb995ec80" providerId="ADAL" clId="{ECD388E2-29EE-4076-BFD6-844854F51C0F}" dt="2024-01-21T21:06:46.355" v="1176" actId="1076"/>
          <ac:picMkLst>
            <pc:docMk/>
            <pc:sldMk cId="3921262081" sldId="494"/>
            <ac:picMk id="39" creationId="{4995B37A-CFF7-656F-674A-B1E069AEF990}"/>
          </ac:picMkLst>
        </pc:picChg>
        <pc:cxnChg chg="add del mod">
          <ac:chgData name="GIOVANNI GAUDINO-SSM" userId="13cb1073-0cf6-4994-b3b2-98ddb995ec80" providerId="ADAL" clId="{ECD388E2-29EE-4076-BFD6-844854F51C0F}" dt="2024-01-21T21:07:58.225" v="1181" actId="478"/>
          <ac:cxnSpMkLst>
            <pc:docMk/>
            <pc:sldMk cId="3921262081" sldId="494"/>
            <ac:cxnSpMk id="2" creationId="{44C68703-8170-BED3-2CE8-ECE02E0109EC}"/>
          </ac:cxnSpMkLst>
        </pc:cxnChg>
      </pc:sldChg>
      <pc:sldChg chg="addSp delSp modSp add del mod modTransition modShow">
        <pc:chgData name="GIOVANNI GAUDINO-SSM" userId="13cb1073-0cf6-4994-b3b2-98ddb995ec80" providerId="ADAL" clId="{ECD388E2-29EE-4076-BFD6-844854F51C0F}" dt="2024-01-31T03:15:35.576" v="11192" actId="47"/>
        <pc:sldMkLst>
          <pc:docMk/>
          <pc:sldMk cId="3657572957" sldId="495"/>
        </pc:sldMkLst>
        <pc:spChg chg="add mod">
          <ac:chgData name="GIOVANNI GAUDINO-SSM" userId="13cb1073-0cf6-4994-b3b2-98ddb995ec80" providerId="ADAL" clId="{ECD388E2-29EE-4076-BFD6-844854F51C0F}" dt="2024-01-21T21:09:49.528" v="1263" actId="20577"/>
          <ac:spMkLst>
            <pc:docMk/>
            <pc:sldMk cId="3657572957" sldId="495"/>
            <ac:spMk id="2" creationId="{788D07EE-AD46-5138-E890-F157C98120EE}"/>
          </ac:spMkLst>
        </pc:spChg>
        <pc:spChg chg="mod">
          <ac:chgData name="GIOVANNI GAUDINO-SSM" userId="13cb1073-0cf6-4994-b3b2-98ddb995ec80" providerId="ADAL" clId="{ECD388E2-29EE-4076-BFD6-844854F51C0F}" dt="2024-01-21T21:09:32.221" v="1221" actId="20577"/>
          <ac:spMkLst>
            <pc:docMk/>
            <pc:sldMk cId="3657572957" sldId="495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5" creationId="{4670EA68-B05B-AAD5-787B-DCB5322F8DFE}"/>
          </ac:spMkLst>
        </pc:spChg>
        <pc:spChg chg="add mod">
          <ac:chgData name="GIOVANNI GAUDINO-SSM" userId="13cb1073-0cf6-4994-b3b2-98ddb995ec80" providerId="ADAL" clId="{ECD388E2-29EE-4076-BFD6-844854F51C0F}" dt="2024-01-31T03:08:43.394" v="10590"/>
          <ac:spMkLst>
            <pc:docMk/>
            <pc:sldMk cId="3657572957" sldId="495"/>
            <ac:spMk id="5" creationId="{B43F0176-04D5-D6D8-EB9D-1FED6CBF5A95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6" creationId="{1879DEF6-A29C-7F32-C0CF-B608083A6D0E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8" creationId="{E0F4FCEE-61FB-3E41-45BA-9D427C83E597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9" creationId="{8E452946-03CE-6C3D-396D-74DF801C0EF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0" creationId="{145B659B-1A1B-B541-7CC4-5BBD95A824EA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1" creationId="{A3872971-2B7D-31F3-7E6A-94AFD80D1B3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2" creationId="{29187C47-ED2F-AE35-212E-344C77E01F8C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3" creationId="{69506382-BEAB-06BB-7ED3-38EDAE9D15C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4" creationId="{8B224F0D-51BD-1C73-9011-E8233A6ADF6C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5" creationId="{3EB45256-3CDC-9935-9A3B-5EF9ABAB520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6" creationId="{F13C5E54-C409-10FD-3D5E-E90840034F9C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17" creationId="{18D24A4A-1DC9-1048-EF2F-EE56BAF9D599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36" creationId="{2BBEE9EB-366F-63F5-4310-057B3E92F60E}"/>
          </ac:spMkLst>
        </pc:spChg>
        <pc:spChg chg="del">
          <ac:chgData name="GIOVANNI GAUDINO-SSM" userId="13cb1073-0cf6-4994-b3b2-98ddb995ec80" providerId="ADAL" clId="{ECD388E2-29EE-4076-BFD6-844854F51C0F}" dt="2024-01-21T21:09:14.400" v="1194" actId="478"/>
          <ac:spMkLst>
            <pc:docMk/>
            <pc:sldMk cId="3657572957" sldId="495"/>
            <ac:spMk id="38" creationId="{AB68A725-3382-138F-97BE-9C53A1C4B420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0" creationId="{8E2E9348-B055-0310-7069-903185F1284A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1" creationId="{7C966113-9731-C754-5F2B-72240734F6E9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2" creationId="{B74A03E9-67FD-D502-0D5B-4A3B7D07BACF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3" creationId="{438BB0BA-D053-A82C-6A37-0C7D818500D4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4" creationId="{4095B0E8-D99F-73B1-043B-A544837CD42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5" creationId="{AEFBC135-7AF7-8C7E-A7DB-90FA691D6AC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6" creationId="{A27ED257-6F9B-E34A-5BEF-457D07D8A034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8" creationId="{C3F3690F-B73C-29A7-C760-37888DD4946D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49" creationId="{20C8FB03-EB1F-0CE6-C598-252FF08F7C9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0" creationId="{B4BCDB00-D17D-B0FA-EE55-042CDCD46622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1" creationId="{BC81FFD6-3FA5-FF0E-F0F0-B7EB70504D26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2" creationId="{17B1AAB0-8D72-E771-285E-FCAD19BC7774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3" creationId="{F935D669-2FC2-E401-FF48-69B80C716FB0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4" creationId="{8F34AE39-FBE3-0863-E0E2-04796F7BCC5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5" creationId="{5AF814E9-60AD-5ED2-7981-A9AB81B531FD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6" creationId="{7B6DB726-4FB5-8C92-7EE3-64B4A035D6BB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7" creationId="{4227B1C7-5A05-E43B-5A85-56E40303951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8" creationId="{37AB64E7-91AC-BB3E-52F8-653E60E976CC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59" creationId="{079372AA-D59D-C3C2-F890-7D8A8B0B7457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0" creationId="{62DC439E-9DC7-F5B5-F26F-5B929D4737E3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1" creationId="{710151DA-30C0-1975-7610-00072999664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2" creationId="{D5FA63F3-5FA4-F185-FB0E-6E61181AFE2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3" creationId="{5296F216-96F0-C941-B0F3-157F047A37C5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4" creationId="{F73CFE98-8340-ECE7-9A6E-D8AA95F59378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6" creationId="{E01FD8BC-A3AB-E815-ED03-109F63C92A5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7" creationId="{F976D719-CBBD-3FF3-0685-A141F28EB3EB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8" creationId="{D3A883FE-AD62-6C35-9F85-017575235C1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69" creationId="{56D7B266-4D2A-0E67-57B1-AC553DD2575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0" creationId="{1DDE2F50-1401-C5FA-E48D-61D083C983F0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1" creationId="{39C5A81D-A84F-C5CC-1319-B1EC767FB58D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2" creationId="{DFA05EA7-04D7-3814-450D-292739434DD9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3" creationId="{F65A991E-7FC1-CE41-8615-003F50CC70A5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4" creationId="{3E9BD88E-7EE2-EF38-A4B2-C200F0BCB6C9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5" creationId="{4B0A069A-4C7C-A375-5946-AEE6968A43D4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6" creationId="{0217E393-E58B-C492-1888-03B998B694EF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7" creationId="{5ED2D382-47A6-628E-41FD-8E2C023099FE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8" creationId="{81A429B4-F049-C338-9181-1BDBBDED364A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79" creationId="{4FCFDBFA-70A3-B0C3-35DD-D23C680CFEA0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0" creationId="{2F575BD7-14D4-F2B6-D01E-803EC8B2F62D}"/>
          </ac:spMkLst>
        </pc:spChg>
        <pc:spChg chg="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1" creationId="{33F9A43F-2799-90D4-93C4-EC31460B1A90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2" creationId="{0CDF5C04-CE27-9F41-DF71-3D5C645D26A5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3" creationId="{7FC7BAE8-296A-D643-86A4-CE799E4215C3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4" creationId="{04195FBB-C3D9-FE92-E312-561703991D81}"/>
          </ac:spMkLst>
        </pc:spChg>
        <pc:spChg chg="add mod">
          <ac:chgData name="GIOVANNI GAUDINO-SSM" userId="13cb1073-0cf6-4994-b3b2-98ddb995ec80" providerId="ADAL" clId="{ECD388E2-29EE-4076-BFD6-844854F51C0F}" dt="2024-01-21T21:10:06.163" v="1264"/>
          <ac:spMkLst>
            <pc:docMk/>
            <pc:sldMk cId="3657572957" sldId="495"/>
            <ac:spMk id="87" creationId="{91D6CB98-C99D-517C-FEDD-954883EAE086}"/>
          </ac:spMkLst>
        </pc:spChg>
        <pc:spChg chg="add del mod">
          <ac:chgData name="GIOVANNI GAUDINO-SSM" userId="13cb1073-0cf6-4994-b3b2-98ddb995ec80" providerId="ADAL" clId="{ECD388E2-29EE-4076-BFD6-844854F51C0F}" dt="2024-01-21T21:10:15.909" v="1265" actId="478"/>
          <ac:spMkLst>
            <pc:docMk/>
            <pc:sldMk cId="3657572957" sldId="495"/>
            <ac:spMk id="88" creationId="{5B3BDDE5-9ED6-3178-06D9-2E2DF6CC5786}"/>
          </ac:spMkLst>
        </pc:spChg>
        <pc:spChg chg="add mod">
          <ac:chgData name="GIOVANNI GAUDINO-SSM" userId="13cb1073-0cf6-4994-b3b2-98ddb995ec80" providerId="ADAL" clId="{ECD388E2-29EE-4076-BFD6-844854F51C0F}" dt="2024-01-21T21:10:25.432" v="1270" actId="14100"/>
          <ac:spMkLst>
            <pc:docMk/>
            <pc:sldMk cId="3657572957" sldId="495"/>
            <ac:spMk id="89" creationId="{20CBBADC-4474-0701-E530-111CA58FEB87}"/>
          </ac:spMkLst>
        </pc:spChg>
        <pc:spChg chg="add mod">
          <ac:chgData name="GIOVANNI GAUDINO-SSM" userId="13cb1073-0cf6-4994-b3b2-98ddb995ec80" providerId="ADAL" clId="{ECD388E2-29EE-4076-BFD6-844854F51C0F}" dt="2024-01-21T23:37:17.433" v="10452"/>
          <ac:spMkLst>
            <pc:docMk/>
            <pc:sldMk cId="3657572957" sldId="495"/>
            <ac:spMk id="90" creationId="{684E0742-CA85-9109-3E68-2C2349E23042}"/>
          </ac:spMkLst>
        </pc:spChg>
        <pc:spChg chg="add mod">
          <ac:chgData name="GIOVANNI GAUDINO-SSM" userId="13cb1073-0cf6-4994-b3b2-98ddb995ec80" providerId="ADAL" clId="{ECD388E2-29EE-4076-BFD6-844854F51C0F}" dt="2024-01-21T23:37:17.433" v="10452"/>
          <ac:spMkLst>
            <pc:docMk/>
            <pc:sldMk cId="3657572957" sldId="495"/>
            <ac:spMk id="91" creationId="{68618F0F-FB95-9921-24F7-D22197423FC4}"/>
          </ac:spMkLst>
        </pc:spChg>
        <pc:spChg chg="add mod">
          <ac:chgData name="GIOVANNI GAUDINO-SSM" userId="13cb1073-0cf6-4994-b3b2-98ddb995ec80" providerId="ADAL" clId="{ECD388E2-29EE-4076-BFD6-844854F51C0F}" dt="2024-01-21T23:37:17.433" v="10452"/>
          <ac:spMkLst>
            <pc:docMk/>
            <pc:sldMk cId="3657572957" sldId="495"/>
            <ac:spMk id="92" creationId="{F112D48C-BD58-68AF-DC65-F30824A73AA5}"/>
          </ac:spMkLst>
        </pc:spChg>
        <pc:grpChg chg="add mod">
          <ac:chgData name="GIOVANNI GAUDINO-SSM" userId="13cb1073-0cf6-4994-b3b2-98ddb995ec80" providerId="ADAL" clId="{ECD388E2-29EE-4076-BFD6-844854F51C0F}" dt="2024-01-21T21:10:06.163" v="1264"/>
          <ac:grpSpMkLst>
            <pc:docMk/>
            <pc:sldMk cId="3657572957" sldId="495"/>
            <ac:grpSpMk id="7" creationId="{DAED1639-E2ED-67DF-1F1E-C1AA31D9FA84}"/>
          </ac:grpSpMkLst>
        </pc:grpChg>
        <pc:grpChg chg="del">
          <ac:chgData name="GIOVANNI GAUDINO-SSM" userId="13cb1073-0cf6-4994-b3b2-98ddb995ec80" providerId="ADAL" clId="{ECD388E2-29EE-4076-BFD6-844854F51C0F}" dt="2024-01-21T21:09:14.400" v="1194" actId="478"/>
          <ac:grpSpMkLst>
            <pc:docMk/>
            <pc:sldMk cId="3657572957" sldId="495"/>
            <ac:grpSpMk id="18" creationId="{BB902B14-DA29-0ACD-ABA2-0FFE1F7AC6F9}"/>
          </ac:grpSpMkLst>
        </pc:grpChg>
        <pc:grpChg chg="add mod">
          <ac:chgData name="GIOVANNI GAUDINO-SSM" userId="13cb1073-0cf6-4994-b3b2-98ddb995ec80" providerId="ADAL" clId="{ECD388E2-29EE-4076-BFD6-844854F51C0F}" dt="2024-01-21T21:10:06.163" v="1264"/>
          <ac:grpSpMkLst>
            <pc:docMk/>
            <pc:sldMk cId="3657572957" sldId="495"/>
            <ac:grpSpMk id="47" creationId="{D870552B-7E1D-03A0-0601-B6FA2AB89164}"/>
          </ac:grpSpMkLst>
        </pc:grpChg>
        <pc:grpChg chg="add mod">
          <ac:chgData name="GIOVANNI GAUDINO-SSM" userId="13cb1073-0cf6-4994-b3b2-98ddb995ec80" providerId="ADAL" clId="{ECD388E2-29EE-4076-BFD6-844854F51C0F}" dt="2024-01-21T21:10:06.163" v="1264"/>
          <ac:grpSpMkLst>
            <pc:docMk/>
            <pc:sldMk cId="3657572957" sldId="495"/>
            <ac:grpSpMk id="65" creationId="{BBD98DD6-476C-D191-5A68-F7FE71FAE740}"/>
          </ac:grpSpMkLst>
        </pc:grpChg>
        <pc:picChg chg="del">
          <ac:chgData name="GIOVANNI GAUDINO-SSM" userId="13cb1073-0cf6-4994-b3b2-98ddb995ec80" providerId="ADAL" clId="{ECD388E2-29EE-4076-BFD6-844854F51C0F}" dt="2024-01-21T21:09:14.400" v="1194" actId="478"/>
          <ac:picMkLst>
            <pc:docMk/>
            <pc:sldMk cId="3657572957" sldId="495"/>
            <ac:picMk id="37" creationId="{E53E87CE-1722-E4DC-ED27-E7F44FFAE8F2}"/>
          </ac:picMkLst>
        </pc:picChg>
        <pc:picChg chg="del">
          <ac:chgData name="GIOVANNI GAUDINO-SSM" userId="13cb1073-0cf6-4994-b3b2-98ddb995ec80" providerId="ADAL" clId="{ECD388E2-29EE-4076-BFD6-844854F51C0F}" dt="2024-01-21T21:09:15.909" v="1195" actId="478"/>
          <ac:picMkLst>
            <pc:docMk/>
            <pc:sldMk cId="3657572957" sldId="495"/>
            <ac:picMk id="39" creationId="{4995B37A-CFF7-656F-674A-B1E069AEF990}"/>
          </ac:picMkLst>
        </pc:picChg>
        <pc:picChg chg="add mod">
          <ac:chgData name="GIOVANNI GAUDINO-SSM" userId="13cb1073-0cf6-4994-b3b2-98ddb995ec80" providerId="ADAL" clId="{ECD388E2-29EE-4076-BFD6-844854F51C0F}" dt="2024-01-21T21:10:06.163" v="1264"/>
          <ac:picMkLst>
            <pc:docMk/>
            <pc:sldMk cId="3657572957" sldId="495"/>
            <ac:picMk id="85" creationId="{9FBF89FE-C0A9-32B3-9749-57AF21271EED}"/>
          </ac:picMkLst>
        </pc:picChg>
        <pc:cxnChg chg="add mod">
          <ac:chgData name="GIOVANNI GAUDINO-SSM" userId="13cb1073-0cf6-4994-b3b2-98ddb995ec80" providerId="ADAL" clId="{ECD388E2-29EE-4076-BFD6-844854F51C0F}" dt="2024-01-21T21:10:06.163" v="1264"/>
          <ac:cxnSpMkLst>
            <pc:docMk/>
            <pc:sldMk cId="3657572957" sldId="495"/>
            <ac:cxnSpMk id="86" creationId="{9E58E53C-00C7-87AA-0B27-9EE14C161C77}"/>
          </ac:cxnSpMkLst>
        </pc:cxnChg>
      </pc:sldChg>
      <pc:sldChg chg="addSp modSp add del mod modTransition modShow">
        <pc:chgData name="GIOVANNI GAUDINO-SSM" userId="13cb1073-0cf6-4994-b3b2-98ddb995ec80" providerId="ADAL" clId="{ECD388E2-29EE-4076-BFD6-844854F51C0F}" dt="2024-01-31T03:15:35.576" v="11192" actId="47"/>
        <pc:sldMkLst>
          <pc:docMk/>
          <pc:sldMk cId="2295620344" sldId="496"/>
        </pc:sldMkLst>
        <pc:spChg chg="mod">
          <ac:chgData name="GIOVANNI GAUDINO-SSM" userId="13cb1073-0cf6-4994-b3b2-98ddb995ec80" providerId="ADAL" clId="{ECD388E2-29EE-4076-BFD6-844854F51C0F}" dt="2024-01-21T21:11:03.872" v="1272" actId="14100"/>
          <ac:spMkLst>
            <pc:docMk/>
            <pc:sldMk cId="2295620344" sldId="496"/>
            <ac:spMk id="2" creationId="{788D07EE-AD46-5138-E890-F157C98120EE}"/>
          </ac:spMkLst>
        </pc:spChg>
        <pc:spChg chg="add mod">
          <ac:chgData name="GIOVANNI GAUDINO-SSM" userId="13cb1073-0cf6-4994-b3b2-98ddb995ec80" providerId="ADAL" clId="{ECD388E2-29EE-4076-BFD6-844854F51C0F}" dt="2024-01-21T21:16:14.775" v="1503" actId="20577"/>
          <ac:spMkLst>
            <pc:docMk/>
            <pc:sldMk cId="2295620344" sldId="496"/>
            <ac:spMk id="5" creationId="{8CB21F47-B7EF-85FA-486B-70658DD35DF9}"/>
          </ac:spMkLst>
        </pc:spChg>
        <pc:spChg chg="add mod">
          <ac:chgData name="GIOVANNI GAUDINO-SSM" userId="13cb1073-0cf6-4994-b3b2-98ddb995ec80" providerId="ADAL" clId="{ECD388E2-29EE-4076-BFD6-844854F51C0F}" dt="2024-01-21T23:37:15.801" v="10451"/>
          <ac:spMkLst>
            <pc:docMk/>
            <pc:sldMk cId="2295620344" sldId="496"/>
            <ac:spMk id="6" creationId="{A5006562-3D56-11BD-B9F5-EB2A75E4E343}"/>
          </ac:spMkLst>
        </pc:spChg>
        <pc:spChg chg="add mod">
          <ac:chgData name="GIOVANNI GAUDINO-SSM" userId="13cb1073-0cf6-4994-b3b2-98ddb995ec80" providerId="ADAL" clId="{ECD388E2-29EE-4076-BFD6-844854F51C0F}" dt="2024-01-21T23:37:15.801" v="10451"/>
          <ac:spMkLst>
            <pc:docMk/>
            <pc:sldMk cId="2295620344" sldId="496"/>
            <ac:spMk id="8" creationId="{460DAB7D-DCDA-277A-6764-DDDD4E4F10F2}"/>
          </ac:spMkLst>
        </pc:spChg>
        <pc:spChg chg="add mod">
          <ac:chgData name="GIOVANNI GAUDINO-SSM" userId="13cb1073-0cf6-4994-b3b2-98ddb995ec80" providerId="ADAL" clId="{ECD388E2-29EE-4076-BFD6-844854F51C0F}" dt="2024-01-21T23:37:15.801" v="10451"/>
          <ac:spMkLst>
            <pc:docMk/>
            <pc:sldMk cId="2295620344" sldId="496"/>
            <ac:spMk id="18" creationId="{55A05594-20B1-7764-558C-A5203532FE59}"/>
          </ac:spMkLst>
        </pc:spChg>
        <pc:spChg chg="add mod">
          <ac:chgData name="GIOVANNI GAUDINO-SSM" userId="13cb1073-0cf6-4994-b3b2-98ddb995ec80" providerId="ADAL" clId="{ECD388E2-29EE-4076-BFD6-844854F51C0F}" dt="2024-01-31T03:08:43.395" v="10594"/>
          <ac:spMkLst>
            <pc:docMk/>
            <pc:sldMk cId="2295620344" sldId="496"/>
            <ac:spMk id="19" creationId="{FABA9FEA-BA1F-C64D-6C48-4AB31D7D6AC1}"/>
          </ac:spMkLst>
        </pc:spChg>
      </pc:sldChg>
      <pc:sldChg chg="addSp delSp modSp add del mod modTransition modShow">
        <pc:chgData name="GIOVANNI GAUDINO-SSM" userId="13cb1073-0cf6-4994-b3b2-98ddb995ec80" providerId="ADAL" clId="{ECD388E2-29EE-4076-BFD6-844854F51C0F}" dt="2024-01-31T03:15:35.576" v="11192" actId="47"/>
        <pc:sldMkLst>
          <pc:docMk/>
          <pc:sldMk cId="794592547" sldId="497"/>
        </pc:sldMkLst>
        <pc:spChg chg="mod">
          <ac:chgData name="GIOVANNI GAUDINO-SSM" userId="13cb1073-0cf6-4994-b3b2-98ddb995ec80" providerId="ADAL" clId="{ECD388E2-29EE-4076-BFD6-844854F51C0F}" dt="2024-01-22T13:26:58.032" v="10479" actId="20577"/>
          <ac:spMkLst>
            <pc:docMk/>
            <pc:sldMk cId="794592547" sldId="497"/>
            <ac:spMk id="5" creationId="{8CB21F47-B7EF-85FA-486B-70658DD35DF9}"/>
          </ac:spMkLst>
        </pc:spChg>
        <pc:spChg chg="add mod">
          <ac:chgData name="GIOVANNI GAUDINO-SSM" userId="13cb1073-0cf6-4994-b3b2-98ddb995ec80" providerId="ADAL" clId="{ECD388E2-29EE-4076-BFD6-844854F51C0F}" dt="2024-01-21T23:37:14.440" v="10450"/>
          <ac:spMkLst>
            <pc:docMk/>
            <pc:sldMk cId="794592547" sldId="497"/>
            <ac:spMk id="6" creationId="{44719780-E390-3493-D05C-C04BDB585D5E}"/>
          </ac:spMkLst>
        </pc:spChg>
        <pc:spChg chg="add mod">
          <ac:chgData name="GIOVANNI GAUDINO-SSM" userId="13cb1073-0cf6-4994-b3b2-98ddb995ec80" providerId="ADAL" clId="{ECD388E2-29EE-4076-BFD6-844854F51C0F}" dt="2024-01-21T23:37:14.440" v="10450"/>
          <ac:spMkLst>
            <pc:docMk/>
            <pc:sldMk cId="794592547" sldId="497"/>
            <ac:spMk id="8" creationId="{FA2122D2-0AF8-3D9B-B79C-90F564E74B28}"/>
          </ac:spMkLst>
        </pc:spChg>
        <pc:spChg chg="add mod">
          <ac:chgData name="GIOVANNI GAUDINO-SSM" userId="13cb1073-0cf6-4994-b3b2-98ddb995ec80" providerId="ADAL" clId="{ECD388E2-29EE-4076-BFD6-844854F51C0F}" dt="2024-01-21T23:37:14.440" v="10450"/>
          <ac:spMkLst>
            <pc:docMk/>
            <pc:sldMk cId="794592547" sldId="497"/>
            <ac:spMk id="18" creationId="{5ECE90AB-7A76-2E40-3DD2-12195A2218C9}"/>
          </ac:spMkLst>
        </pc:spChg>
        <pc:spChg chg="add mod">
          <ac:chgData name="GIOVANNI GAUDINO-SSM" userId="13cb1073-0cf6-4994-b3b2-98ddb995ec80" providerId="ADAL" clId="{ECD388E2-29EE-4076-BFD6-844854F51C0F}" dt="2024-01-31T03:08:43.396" v="10598"/>
          <ac:spMkLst>
            <pc:docMk/>
            <pc:sldMk cId="794592547" sldId="497"/>
            <ac:spMk id="19" creationId="{CF0DE37B-CDB8-3827-0AFE-9C681D6B19F5}"/>
          </ac:spMkLst>
        </pc:spChg>
        <pc:spChg chg="add del">
          <ac:chgData name="GIOVANNI GAUDINO-SSM" userId="13cb1073-0cf6-4994-b3b2-98ddb995ec80" providerId="ADAL" clId="{ECD388E2-29EE-4076-BFD6-844854F51C0F}" dt="2024-01-31T03:10:01.861" v="10882" actId="22"/>
          <ac:spMkLst>
            <pc:docMk/>
            <pc:sldMk cId="794592547" sldId="497"/>
            <ac:spMk id="21" creationId="{AC334402-3996-DC53-02DD-89CBBAAC9337}"/>
          </ac:spMkLst>
        </pc:spChg>
      </pc:sldChg>
      <pc:sldChg chg="addSp delSp modSp add del mod">
        <pc:chgData name="GIOVANNI GAUDINO-SSM" userId="13cb1073-0cf6-4994-b3b2-98ddb995ec80" providerId="ADAL" clId="{ECD388E2-29EE-4076-BFD6-844854F51C0F}" dt="2024-01-21T21:22:38.168" v="1600" actId="47"/>
        <pc:sldMkLst>
          <pc:docMk/>
          <pc:sldMk cId="112178733" sldId="498"/>
        </pc:sldMkLst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2" creationId="{788D07EE-AD46-5138-E890-F157C98120EE}"/>
          </ac:spMkLst>
        </pc:spChg>
        <pc:spChg chg="add del mod">
          <ac:chgData name="GIOVANNI GAUDINO-SSM" userId="13cb1073-0cf6-4994-b3b2-98ddb995ec80" providerId="ADAL" clId="{ECD388E2-29EE-4076-BFD6-844854F51C0F}" dt="2024-01-21T21:20:25.832" v="1592" actId="20577"/>
          <ac:spMkLst>
            <pc:docMk/>
            <pc:sldMk cId="112178733" sldId="498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ECD388E2-29EE-4076-BFD6-844854F51C0F}" dt="2024-01-21T21:20:03.697" v="1537" actId="478"/>
          <ac:spMkLst>
            <pc:docMk/>
            <pc:sldMk cId="112178733" sldId="498"/>
            <ac:spMk id="5" creationId="{8CB21F47-B7EF-85FA-486B-70658DD35DF9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64" creationId="{F73CFE98-8340-ECE7-9A6E-D8AA95F59378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2" creationId="{0CDF5C04-CE27-9F41-DF71-3D5C645D26A5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3" creationId="{7FC7BAE8-296A-D643-86A4-CE799E4215C3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4" creationId="{04195FBB-C3D9-FE92-E312-561703991D81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7" creationId="{91D6CB98-C99D-517C-FEDD-954883EAE086}"/>
          </ac:spMkLst>
        </pc:spChg>
        <pc:spChg chg="del">
          <ac:chgData name="GIOVANNI GAUDINO-SSM" userId="13cb1073-0cf6-4994-b3b2-98ddb995ec80" providerId="ADAL" clId="{ECD388E2-29EE-4076-BFD6-844854F51C0F}" dt="2024-01-21T21:20:06.489" v="1538" actId="478"/>
          <ac:spMkLst>
            <pc:docMk/>
            <pc:sldMk cId="112178733" sldId="498"/>
            <ac:spMk id="89" creationId="{20CBBADC-4474-0701-E530-111CA58FEB87}"/>
          </ac:spMkLst>
        </pc:spChg>
        <pc:grpChg chg="del">
          <ac:chgData name="GIOVANNI GAUDINO-SSM" userId="13cb1073-0cf6-4994-b3b2-98ddb995ec80" providerId="ADAL" clId="{ECD388E2-29EE-4076-BFD6-844854F51C0F}" dt="2024-01-21T21:20:06.489" v="1538" actId="478"/>
          <ac:grpSpMkLst>
            <pc:docMk/>
            <pc:sldMk cId="112178733" sldId="498"/>
            <ac:grpSpMk id="7" creationId="{DAED1639-E2ED-67DF-1F1E-C1AA31D9FA84}"/>
          </ac:grpSpMkLst>
        </pc:grpChg>
        <pc:grpChg chg="del">
          <ac:chgData name="GIOVANNI GAUDINO-SSM" userId="13cb1073-0cf6-4994-b3b2-98ddb995ec80" providerId="ADAL" clId="{ECD388E2-29EE-4076-BFD6-844854F51C0F}" dt="2024-01-21T21:20:06.489" v="1538" actId="478"/>
          <ac:grpSpMkLst>
            <pc:docMk/>
            <pc:sldMk cId="112178733" sldId="498"/>
            <ac:grpSpMk id="47" creationId="{D870552B-7E1D-03A0-0601-B6FA2AB89164}"/>
          </ac:grpSpMkLst>
        </pc:grpChg>
        <pc:grpChg chg="del">
          <ac:chgData name="GIOVANNI GAUDINO-SSM" userId="13cb1073-0cf6-4994-b3b2-98ddb995ec80" providerId="ADAL" clId="{ECD388E2-29EE-4076-BFD6-844854F51C0F}" dt="2024-01-21T21:20:06.489" v="1538" actId="478"/>
          <ac:grpSpMkLst>
            <pc:docMk/>
            <pc:sldMk cId="112178733" sldId="498"/>
            <ac:grpSpMk id="65" creationId="{BBD98DD6-476C-D191-5A68-F7FE71FAE740}"/>
          </ac:grpSpMkLst>
        </pc:grpChg>
        <pc:picChg chg="add mod">
          <ac:chgData name="GIOVANNI GAUDINO-SSM" userId="13cb1073-0cf6-4994-b3b2-98ddb995ec80" providerId="ADAL" clId="{ECD388E2-29EE-4076-BFD6-844854F51C0F}" dt="2024-01-21T21:20:09.704" v="1540" actId="1076"/>
          <ac:picMkLst>
            <pc:docMk/>
            <pc:sldMk cId="112178733" sldId="498"/>
            <ac:picMk id="8" creationId="{CB391E5C-0BEA-BCB0-C82B-DAD43BE1E9A2}"/>
          </ac:picMkLst>
        </pc:picChg>
        <pc:picChg chg="del">
          <ac:chgData name="GIOVANNI GAUDINO-SSM" userId="13cb1073-0cf6-4994-b3b2-98ddb995ec80" providerId="ADAL" clId="{ECD388E2-29EE-4076-BFD6-844854F51C0F}" dt="2024-01-21T21:20:06.489" v="1538" actId="478"/>
          <ac:picMkLst>
            <pc:docMk/>
            <pc:sldMk cId="112178733" sldId="498"/>
            <ac:picMk id="85" creationId="{9FBF89FE-C0A9-32B3-9749-57AF21271EED}"/>
          </ac:picMkLst>
        </pc:picChg>
        <pc:cxnChg chg="add del">
          <ac:chgData name="GIOVANNI GAUDINO-SSM" userId="13cb1073-0cf6-4994-b3b2-98ddb995ec80" providerId="ADAL" clId="{ECD388E2-29EE-4076-BFD6-844854F51C0F}" dt="2024-01-21T21:20:20.725" v="1569" actId="478"/>
          <ac:cxnSpMkLst>
            <pc:docMk/>
            <pc:sldMk cId="112178733" sldId="498"/>
            <ac:cxnSpMk id="3" creationId="{9E92120C-93B0-66FA-DB67-5786EFA7FFC0}"/>
          </ac:cxnSpMkLst>
        </pc:cxnChg>
        <pc:cxnChg chg="del">
          <ac:chgData name="GIOVANNI GAUDINO-SSM" userId="13cb1073-0cf6-4994-b3b2-98ddb995ec80" providerId="ADAL" clId="{ECD388E2-29EE-4076-BFD6-844854F51C0F}" dt="2024-01-21T21:20:06.489" v="1538" actId="478"/>
          <ac:cxnSpMkLst>
            <pc:docMk/>
            <pc:sldMk cId="112178733" sldId="498"/>
            <ac:cxnSpMk id="86" creationId="{9E58E53C-00C7-87AA-0B27-9EE14C161C77}"/>
          </ac:cxnSpMkLst>
        </pc:cxnChg>
      </pc:sldChg>
      <pc:sldChg chg="addSp modSp add del mo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1190739734" sldId="499"/>
        </pc:sldMkLst>
        <pc:spChg chg="add mod">
          <ac:chgData name="GIOVANNI GAUDINO-SSM" userId="13cb1073-0cf6-4994-b3b2-98ddb995ec80" providerId="ADAL" clId="{ECD388E2-29EE-4076-BFD6-844854F51C0F}" dt="2024-01-31T03:08:43.397" v="10602"/>
          <ac:spMkLst>
            <pc:docMk/>
            <pc:sldMk cId="1190739734" sldId="499"/>
            <ac:spMk id="2" creationId="{9174E911-30A8-EA87-4504-258F3EC4F8B6}"/>
          </ac:spMkLst>
        </pc:spChg>
        <pc:spChg chg="add mod">
          <ac:chgData name="GIOVANNI GAUDINO-SSM" userId="13cb1073-0cf6-4994-b3b2-98ddb995ec80" providerId="ADAL" clId="{ECD388E2-29EE-4076-BFD6-844854F51C0F}" dt="2024-01-21T21:23:12.206" v="1628" actId="403"/>
          <ac:spMkLst>
            <pc:docMk/>
            <pc:sldMk cId="1190739734" sldId="499"/>
            <ac:spMk id="6" creationId="{7BBF38FD-3179-C920-9295-E4C4B063F137}"/>
          </ac:spMkLst>
        </pc:spChg>
        <pc:spChg chg="add mod">
          <ac:chgData name="GIOVANNI GAUDINO-SSM" userId="13cb1073-0cf6-4994-b3b2-98ddb995ec80" providerId="ADAL" clId="{ECD388E2-29EE-4076-BFD6-844854F51C0F}" dt="2024-01-21T23:37:12.703" v="10449"/>
          <ac:spMkLst>
            <pc:docMk/>
            <pc:sldMk cId="1190739734" sldId="499"/>
            <ac:spMk id="7" creationId="{72BBF48E-6495-C015-1F17-01CCD0CFB6D6}"/>
          </ac:spMkLst>
        </pc:spChg>
        <pc:spChg chg="add mod">
          <ac:chgData name="GIOVANNI GAUDINO-SSM" userId="13cb1073-0cf6-4994-b3b2-98ddb995ec80" providerId="ADAL" clId="{ECD388E2-29EE-4076-BFD6-844854F51C0F}" dt="2024-01-21T23:37:12.703" v="10449"/>
          <ac:spMkLst>
            <pc:docMk/>
            <pc:sldMk cId="1190739734" sldId="499"/>
            <ac:spMk id="9" creationId="{9BE7B9B6-211B-3411-4C17-D459137248CE}"/>
          </ac:spMkLst>
        </pc:spChg>
        <pc:spChg chg="add mod">
          <ac:chgData name="GIOVANNI GAUDINO-SSM" userId="13cb1073-0cf6-4994-b3b2-98ddb995ec80" providerId="ADAL" clId="{ECD388E2-29EE-4076-BFD6-844854F51C0F}" dt="2024-01-21T23:37:12.703" v="10449"/>
          <ac:spMkLst>
            <pc:docMk/>
            <pc:sldMk cId="1190739734" sldId="499"/>
            <ac:spMk id="10" creationId="{6429FEA3-4497-D72E-AA58-A12A3281A222}"/>
          </ac:spMkLst>
        </pc:spChg>
        <pc:picChg chg="add mod">
          <ac:chgData name="GIOVANNI GAUDINO-SSM" userId="13cb1073-0cf6-4994-b3b2-98ddb995ec80" providerId="ADAL" clId="{ECD388E2-29EE-4076-BFD6-844854F51C0F}" dt="2024-01-21T21:22:51.019" v="1601" actId="1076"/>
          <ac:picMkLst>
            <pc:docMk/>
            <pc:sldMk cId="1190739734" sldId="499"/>
            <ac:picMk id="5" creationId="{4513C7F9-1852-C8E7-1F6C-2A824EF7FD56}"/>
          </ac:picMkLst>
        </pc:picChg>
        <pc:picChg chg="mod">
          <ac:chgData name="GIOVANNI GAUDINO-SSM" userId="13cb1073-0cf6-4994-b3b2-98ddb995ec80" providerId="ADAL" clId="{ECD388E2-29EE-4076-BFD6-844854F51C0F}" dt="2024-01-21T21:20:40.908" v="1594" actId="1076"/>
          <ac:picMkLst>
            <pc:docMk/>
            <pc:sldMk cId="1190739734" sldId="499"/>
            <ac:picMk id="8" creationId="{CB391E5C-0BEA-BCB0-C82B-DAD43BE1E9A2}"/>
          </ac:picMkLst>
        </pc:picChg>
      </pc:sldChg>
      <pc:sldChg chg="addSp delSp modSp add del mod or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3548620540" sldId="500"/>
        </pc:sldMkLst>
        <pc:spChg chg="add mod">
          <ac:chgData name="GIOVANNI GAUDINO-SSM" userId="13cb1073-0cf6-4994-b3b2-98ddb995ec80" providerId="ADAL" clId="{ECD388E2-29EE-4076-BFD6-844854F51C0F}" dt="2024-01-31T03:08:43.398" v="10606"/>
          <ac:spMkLst>
            <pc:docMk/>
            <pc:sldMk cId="3548620540" sldId="500"/>
            <ac:spMk id="2" creationId="{2D837CEA-1FEE-5EEF-AA6F-FD0529FE07BA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2" creationId="{788D07EE-AD46-5138-E890-F157C98120EE}"/>
          </ac:spMkLst>
        </pc:spChg>
        <pc:spChg chg="mod">
          <ac:chgData name="GIOVANNI GAUDINO-SSM" userId="13cb1073-0cf6-4994-b3b2-98ddb995ec80" providerId="ADAL" clId="{ECD388E2-29EE-4076-BFD6-844854F51C0F}" dt="2024-01-21T21:25:01.243" v="1653" actId="20577"/>
          <ac:spMkLst>
            <pc:docMk/>
            <pc:sldMk cId="3548620540" sldId="500"/>
            <ac:spMk id="4" creationId="{B46D7AE4-796F-4D4A-9809-EB5E64E4A222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5" creationId="{8CB21F47-B7EF-85FA-486B-70658DD35DF9}"/>
          </ac:spMkLst>
        </pc:spChg>
        <pc:spChg chg="add mod">
          <ac:chgData name="GIOVANNI GAUDINO-SSM" userId="13cb1073-0cf6-4994-b3b2-98ddb995ec80" providerId="ADAL" clId="{ECD388E2-29EE-4076-BFD6-844854F51C0F}" dt="2024-01-21T21:25:17.034" v="1655"/>
          <ac:spMkLst>
            <pc:docMk/>
            <pc:sldMk cId="3548620540" sldId="500"/>
            <ac:spMk id="6" creationId="{23BFC157-FA61-6FBF-5618-3F279BC20A8D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8" creationId="{BC47D6D7-9FC1-C5A1-8D9B-2D6C68F1BAB5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18" creationId="{70A6879D-2B5D-F4A9-B82B-0731630447DA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19" creationId="{822BA94A-2792-04AA-8CE8-D16982925035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0" creationId="{DE968A4C-ABF4-4EDD-43B1-E2D47EE2341E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1" creationId="{0463CD4E-BFDD-BDB2-681C-374F7647ACA5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2" creationId="{22268E16-F35B-9DD6-239F-B49BD9C18353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3" creationId="{73A66866-F861-38F7-8AFC-00BFCB78F5F5}"/>
          </ac:spMkLst>
        </pc:spChg>
        <pc:spChg chg="add mod">
          <ac:chgData name="GIOVANNI GAUDINO-SSM" userId="13cb1073-0cf6-4994-b3b2-98ddb995ec80" providerId="ADAL" clId="{ECD388E2-29EE-4076-BFD6-844854F51C0F}" dt="2024-01-21T21:25:44.165" v="1659" actId="207"/>
          <ac:spMkLst>
            <pc:docMk/>
            <pc:sldMk cId="3548620540" sldId="500"/>
            <ac:spMk id="24" creationId="{FED35E22-0EBA-310A-B6E8-E707B37E6783}"/>
          </ac:spMkLst>
        </pc:spChg>
        <pc:spChg chg="add mod">
          <ac:chgData name="GIOVANNI GAUDINO-SSM" userId="13cb1073-0cf6-4994-b3b2-98ddb995ec80" providerId="ADAL" clId="{ECD388E2-29EE-4076-BFD6-844854F51C0F}" dt="2024-01-21T21:25:17.034" v="1655"/>
          <ac:spMkLst>
            <pc:docMk/>
            <pc:sldMk cId="3548620540" sldId="500"/>
            <ac:spMk id="26" creationId="{4AA459FE-3DB8-D68C-8C6F-ACE7AEDDA031}"/>
          </ac:spMkLst>
        </pc:spChg>
        <pc:spChg chg="add mod">
          <ac:chgData name="GIOVANNI GAUDINO-SSM" userId="13cb1073-0cf6-4994-b3b2-98ddb995ec80" providerId="ADAL" clId="{ECD388E2-29EE-4076-BFD6-844854F51C0F}" dt="2024-01-21T21:26:57.223" v="1777" actId="1076"/>
          <ac:spMkLst>
            <pc:docMk/>
            <pc:sldMk cId="3548620540" sldId="500"/>
            <ac:spMk id="28" creationId="{4BC77D2F-8624-F1CE-4A94-C6423D85ADE1}"/>
          </ac:spMkLst>
        </pc:spChg>
        <pc:spChg chg="add mod">
          <ac:chgData name="GIOVANNI GAUDINO-SSM" userId="13cb1073-0cf6-4994-b3b2-98ddb995ec80" providerId="ADAL" clId="{ECD388E2-29EE-4076-BFD6-844854F51C0F}" dt="2024-01-21T23:37:10.778" v="10448"/>
          <ac:spMkLst>
            <pc:docMk/>
            <pc:sldMk cId="3548620540" sldId="500"/>
            <ac:spMk id="29" creationId="{62087FC8-947A-F2BD-D46E-540EA1EAA8D8}"/>
          </ac:spMkLst>
        </pc:spChg>
        <pc:spChg chg="add mod">
          <ac:chgData name="GIOVANNI GAUDINO-SSM" userId="13cb1073-0cf6-4994-b3b2-98ddb995ec80" providerId="ADAL" clId="{ECD388E2-29EE-4076-BFD6-844854F51C0F}" dt="2024-01-21T23:37:10.778" v="10448"/>
          <ac:spMkLst>
            <pc:docMk/>
            <pc:sldMk cId="3548620540" sldId="500"/>
            <ac:spMk id="30" creationId="{02B78536-E1B8-7556-D282-14D3FE837277}"/>
          </ac:spMkLst>
        </pc:spChg>
        <pc:spChg chg="add mod">
          <ac:chgData name="GIOVANNI GAUDINO-SSM" userId="13cb1073-0cf6-4994-b3b2-98ddb995ec80" providerId="ADAL" clId="{ECD388E2-29EE-4076-BFD6-844854F51C0F}" dt="2024-01-21T23:37:10.778" v="10448"/>
          <ac:spMkLst>
            <pc:docMk/>
            <pc:sldMk cId="3548620540" sldId="500"/>
            <ac:spMk id="31" creationId="{E4CEC0BF-645D-EC25-6BE1-CFA19B996280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64" creationId="{F73CFE98-8340-ECE7-9A6E-D8AA95F59378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2" creationId="{0CDF5C04-CE27-9F41-DF71-3D5C645D26A5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3" creationId="{7FC7BAE8-296A-D643-86A4-CE799E4215C3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4" creationId="{04195FBB-C3D9-FE92-E312-561703991D81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7" creationId="{91D6CB98-C99D-517C-FEDD-954883EAE086}"/>
          </ac:spMkLst>
        </pc:spChg>
        <pc:spChg chg="del">
          <ac:chgData name="GIOVANNI GAUDINO-SSM" userId="13cb1073-0cf6-4994-b3b2-98ddb995ec80" providerId="ADAL" clId="{ECD388E2-29EE-4076-BFD6-844854F51C0F}" dt="2024-01-21T21:25:09.649" v="1654" actId="478"/>
          <ac:spMkLst>
            <pc:docMk/>
            <pc:sldMk cId="3548620540" sldId="500"/>
            <ac:spMk id="89" creationId="{20CBBADC-4474-0701-E530-111CA58FEB87}"/>
          </ac:spMkLst>
        </pc:spChg>
        <pc:grpChg chg="del">
          <ac:chgData name="GIOVANNI GAUDINO-SSM" userId="13cb1073-0cf6-4994-b3b2-98ddb995ec80" providerId="ADAL" clId="{ECD388E2-29EE-4076-BFD6-844854F51C0F}" dt="2024-01-21T21:25:09.649" v="1654" actId="478"/>
          <ac:grpSpMkLst>
            <pc:docMk/>
            <pc:sldMk cId="3548620540" sldId="500"/>
            <ac:grpSpMk id="7" creationId="{DAED1639-E2ED-67DF-1F1E-C1AA31D9FA84}"/>
          </ac:grpSpMkLst>
        </pc:grpChg>
        <pc:grpChg chg="del">
          <ac:chgData name="GIOVANNI GAUDINO-SSM" userId="13cb1073-0cf6-4994-b3b2-98ddb995ec80" providerId="ADAL" clId="{ECD388E2-29EE-4076-BFD6-844854F51C0F}" dt="2024-01-21T21:25:09.649" v="1654" actId="478"/>
          <ac:grpSpMkLst>
            <pc:docMk/>
            <pc:sldMk cId="3548620540" sldId="500"/>
            <ac:grpSpMk id="47" creationId="{D870552B-7E1D-03A0-0601-B6FA2AB89164}"/>
          </ac:grpSpMkLst>
        </pc:grpChg>
        <pc:grpChg chg="del">
          <ac:chgData name="GIOVANNI GAUDINO-SSM" userId="13cb1073-0cf6-4994-b3b2-98ddb995ec80" providerId="ADAL" clId="{ECD388E2-29EE-4076-BFD6-844854F51C0F}" dt="2024-01-21T21:25:09.649" v="1654" actId="478"/>
          <ac:grpSpMkLst>
            <pc:docMk/>
            <pc:sldMk cId="3548620540" sldId="500"/>
            <ac:grpSpMk id="65" creationId="{BBD98DD6-476C-D191-5A68-F7FE71FAE740}"/>
          </ac:grpSpMkLst>
        </pc:grpChg>
        <pc:picChg chg="add mod">
          <ac:chgData name="GIOVANNI GAUDINO-SSM" userId="13cb1073-0cf6-4994-b3b2-98ddb995ec80" providerId="ADAL" clId="{ECD388E2-29EE-4076-BFD6-844854F51C0F}" dt="2024-01-21T21:26:10.401" v="1660" actId="1076"/>
          <ac:picMkLst>
            <pc:docMk/>
            <pc:sldMk cId="3548620540" sldId="500"/>
            <ac:picMk id="25" creationId="{980AE085-9DCB-05A0-7854-4AE04CEF96ED}"/>
          </ac:picMkLst>
        </pc:picChg>
        <pc:picChg chg="del">
          <ac:chgData name="GIOVANNI GAUDINO-SSM" userId="13cb1073-0cf6-4994-b3b2-98ddb995ec80" providerId="ADAL" clId="{ECD388E2-29EE-4076-BFD6-844854F51C0F}" dt="2024-01-21T21:25:09.649" v="1654" actId="478"/>
          <ac:picMkLst>
            <pc:docMk/>
            <pc:sldMk cId="3548620540" sldId="500"/>
            <ac:picMk id="85" creationId="{9FBF89FE-C0A9-32B3-9749-57AF21271EED}"/>
          </ac:picMkLst>
        </pc:picChg>
        <pc:cxnChg chg="del">
          <ac:chgData name="GIOVANNI GAUDINO-SSM" userId="13cb1073-0cf6-4994-b3b2-98ddb995ec80" providerId="ADAL" clId="{ECD388E2-29EE-4076-BFD6-844854F51C0F}" dt="2024-01-21T21:25:09.649" v="1654" actId="478"/>
          <ac:cxnSpMkLst>
            <pc:docMk/>
            <pc:sldMk cId="3548620540" sldId="500"/>
            <ac:cxnSpMk id="86" creationId="{9E58E53C-00C7-87AA-0B27-9EE14C161C77}"/>
          </ac:cxnSpMkLst>
        </pc:cxnChg>
      </pc:sldChg>
      <pc:sldChg chg="addSp modSp add del mo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2272844594" sldId="501"/>
        </pc:sldMkLst>
        <pc:spChg chg="add mod">
          <ac:chgData name="GIOVANNI GAUDINO-SSM" userId="13cb1073-0cf6-4994-b3b2-98ddb995ec80" providerId="ADAL" clId="{ECD388E2-29EE-4076-BFD6-844854F51C0F}" dt="2024-01-21T23:37:09.207" v="10447"/>
          <ac:spMkLst>
            <pc:docMk/>
            <pc:sldMk cId="2272844594" sldId="501"/>
            <ac:spMk id="2" creationId="{8B441E75-CBDF-386D-1271-627CCA194DB9}"/>
          </ac:spMkLst>
        </pc:spChg>
        <pc:spChg chg="add mod">
          <ac:chgData name="GIOVANNI GAUDINO-SSM" userId="13cb1073-0cf6-4994-b3b2-98ddb995ec80" providerId="ADAL" clId="{ECD388E2-29EE-4076-BFD6-844854F51C0F}" dt="2024-01-21T23:37:09.207" v="10447"/>
          <ac:spMkLst>
            <pc:docMk/>
            <pc:sldMk cId="2272844594" sldId="501"/>
            <ac:spMk id="5" creationId="{DC968A6B-8CA5-EB8F-58A2-9716C8286FEC}"/>
          </ac:spMkLst>
        </pc:spChg>
        <pc:spChg chg="add mod">
          <ac:chgData name="GIOVANNI GAUDINO-SSM" userId="13cb1073-0cf6-4994-b3b2-98ddb995ec80" providerId="ADAL" clId="{ECD388E2-29EE-4076-BFD6-844854F51C0F}" dt="2024-01-21T23:37:09.207" v="10447"/>
          <ac:spMkLst>
            <pc:docMk/>
            <pc:sldMk cId="2272844594" sldId="501"/>
            <ac:spMk id="7" creationId="{A3CB1551-EFE4-E51A-0BC7-34412EDD6C5D}"/>
          </ac:spMkLst>
        </pc:spChg>
        <pc:spChg chg="add mod">
          <ac:chgData name="GIOVANNI GAUDINO-SSM" userId="13cb1073-0cf6-4994-b3b2-98ddb995ec80" providerId="ADAL" clId="{ECD388E2-29EE-4076-BFD6-844854F51C0F}" dt="2024-01-31T03:08:43.399" v="10610"/>
          <ac:spMkLst>
            <pc:docMk/>
            <pc:sldMk cId="2272844594" sldId="501"/>
            <ac:spMk id="9" creationId="{7DB65AF8-73A0-AA97-98D9-2C07D03A24E4}"/>
          </ac:spMkLst>
        </pc:spChg>
        <pc:spChg chg="mod">
          <ac:chgData name="GIOVANNI GAUDINO-SSM" userId="13cb1073-0cf6-4994-b3b2-98ddb995ec80" providerId="ADAL" clId="{ECD388E2-29EE-4076-BFD6-844854F51C0F}" dt="2024-01-21T21:27:42.866" v="1852" actId="5793"/>
          <ac:spMkLst>
            <pc:docMk/>
            <pc:sldMk cId="2272844594" sldId="501"/>
            <ac:spMk id="28" creationId="{4BC77D2F-8624-F1CE-4A94-C6423D85ADE1}"/>
          </ac:spMkLst>
        </pc:spChg>
      </pc:sldChg>
      <pc:sldChg chg="addSp delSp modSp add del mo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2993534591" sldId="502"/>
        </pc:sldMkLst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2" creationId="{A01526A6-4AE1-1C73-DF39-1BE210673CCE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5" creationId="{E0A79440-994C-070C-045A-D302EA1B9868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7" creationId="{F9E5417D-05E3-B4FB-8531-6F978B1800C2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11" creationId="{5ABD344E-F634-A371-1760-52EFC08BE1F4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12" creationId="{CB3E8F38-C8E9-FAF0-D78C-85C149B3A3B5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13" creationId="{4BEBFCAC-5B93-7E1D-03B9-213F6621F966}"/>
          </ac:spMkLst>
        </pc:spChg>
        <pc:spChg chg="add mod">
          <ac:chgData name="GIOVANNI GAUDINO-SSM" userId="13cb1073-0cf6-4994-b3b2-98ddb995ec80" providerId="ADAL" clId="{ECD388E2-29EE-4076-BFD6-844854F51C0F}" dt="2024-01-21T21:29:36.664" v="1988" actId="1076"/>
          <ac:spMkLst>
            <pc:docMk/>
            <pc:sldMk cId="2993534591" sldId="502"/>
            <ac:spMk id="14" creationId="{FF05BBCF-B421-DC6E-0828-6A7D70A2C82A}"/>
          </ac:spMkLst>
        </pc:spChg>
        <pc:spChg chg="add mod">
          <ac:chgData name="GIOVANNI GAUDINO-SSM" userId="13cb1073-0cf6-4994-b3b2-98ddb995ec80" providerId="ADAL" clId="{ECD388E2-29EE-4076-BFD6-844854F51C0F}" dt="2024-01-31T03:08:43.404" v="10614"/>
          <ac:spMkLst>
            <pc:docMk/>
            <pc:sldMk cId="2993534591" sldId="502"/>
            <ac:spMk id="15" creationId="{70E1A3D8-397C-4272-42F6-DEB4EEAC995B}"/>
          </ac:spMkLst>
        </pc:spChg>
        <pc:spChg chg="add del mod">
          <ac:chgData name="GIOVANNI GAUDINO-SSM" userId="13cb1073-0cf6-4994-b3b2-98ddb995ec80" providerId="ADAL" clId="{ECD388E2-29EE-4076-BFD6-844854F51C0F}" dt="2024-01-21T21:29:38.607" v="1989" actId="478"/>
          <ac:spMkLst>
            <pc:docMk/>
            <pc:sldMk cId="2993534591" sldId="502"/>
            <ac:spMk id="15" creationId="{C4EF20C8-3730-7CAD-A1D3-978CE4E0C6B0}"/>
          </ac:spMkLst>
        </pc:spChg>
        <pc:spChg chg="add mod">
          <ac:chgData name="GIOVANNI GAUDINO-SSM" userId="13cb1073-0cf6-4994-b3b2-98ddb995ec80" providerId="ADAL" clId="{ECD388E2-29EE-4076-BFD6-844854F51C0F}" dt="2024-01-21T21:30:17.964" v="2072" actId="1076"/>
          <ac:spMkLst>
            <pc:docMk/>
            <pc:sldMk cId="2993534591" sldId="502"/>
            <ac:spMk id="16" creationId="{E9B64ECE-49CD-8F26-79B9-6A987DC5BF31}"/>
          </ac:spMkLst>
        </pc:spChg>
        <pc:spChg chg="mod">
          <ac:chgData name="GIOVANNI GAUDINO-SSM" userId="13cb1073-0cf6-4994-b3b2-98ddb995ec80" providerId="ADAL" clId="{ECD388E2-29EE-4076-BFD6-844854F51C0F}" dt="2024-01-21T21:29:09.055" v="1985" actId="20577"/>
          <ac:spMkLst>
            <pc:docMk/>
            <pc:sldMk cId="2993534591" sldId="502"/>
            <ac:spMk id="28" creationId="{4BC77D2F-8624-F1CE-4A94-C6423D85ADE1}"/>
          </ac:spMkLst>
        </pc:spChg>
        <pc:spChg chg="add mod">
          <ac:chgData name="GIOVANNI GAUDINO-SSM" userId="13cb1073-0cf6-4994-b3b2-98ddb995ec80" providerId="ADAL" clId="{ECD388E2-29EE-4076-BFD6-844854F51C0F}" dt="2024-01-21T21:29:58.052" v="2045" actId="1037"/>
          <ac:spMkLst>
            <pc:docMk/>
            <pc:sldMk cId="2993534591" sldId="502"/>
            <ac:spMk id="31" creationId="{5F48F903-D57F-32AD-B1B2-0E00DBC3C970}"/>
          </ac:spMkLst>
        </pc:spChg>
        <pc:spChg chg="add mod">
          <ac:chgData name="GIOVANNI GAUDINO-SSM" userId="13cb1073-0cf6-4994-b3b2-98ddb995ec80" providerId="ADAL" clId="{ECD388E2-29EE-4076-BFD6-844854F51C0F}" dt="2024-01-21T21:29:58.052" v="2045" actId="1037"/>
          <ac:spMkLst>
            <pc:docMk/>
            <pc:sldMk cId="2993534591" sldId="502"/>
            <ac:spMk id="32" creationId="{B4563F4A-791B-CF79-6CFE-9F596DEAC710}"/>
          </ac:spMkLst>
        </pc:spChg>
        <pc:spChg chg="add mod">
          <ac:chgData name="GIOVANNI GAUDINO-SSM" userId="13cb1073-0cf6-4994-b3b2-98ddb995ec80" providerId="ADAL" clId="{ECD388E2-29EE-4076-BFD6-844854F51C0F}" dt="2024-01-21T21:31:26.646" v="2102" actId="1076"/>
          <ac:spMkLst>
            <pc:docMk/>
            <pc:sldMk cId="2993534591" sldId="502"/>
            <ac:spMk id="33" creationId="{9D727E7B-67A8-5215-3DDB-EAC69EDB49A8}"/>
          </ac:spMkLst>
        </pc:spChg>
        <pc:spChg chg="add mod">
          <ac:chgData name="GIOVANNI GAUDINO-SSM" userId="13cb1073-0cf6-4994-b3b2-98ddb995ec80" providerId="ADAL" clId="{ECD388E2-29EE-4076-BFD6-844854F51C0F}" dt="2024-01-21T23:37:06.611" v="10446"/>
          <ac:spMkLst>
            <pc:docMk/>
            <pc:sldMk cId="2993534591" sldId="502"/>
            <ac:spMk id="34" creationId="{01B15F98-C03F-2A73-EB7B-C2936E3E7022}"/>
          </ac:spMkLst>
        </pc:spChg>
        <pc:spChg chg="add mod">
          <ac:chgData name="GIOVANNI GAUDINO-SSM" userId="13cb1073-0cf6-4994-b3b2-98ddb995ec80" providerId="ADAL" clId="{ECD388E2-29EE-4076-BFD6-844854F51C0F}" dt="2024-01-21T23:37:06.611" v="10446"/>
          <ac:spMkLst>
            <pc:docMk/>
            <pc:sldMk cId="2993534591" sldId="502"/>
            <ac:spMk id="35" creationId="{4DC361D2-06E9-BF7E-7525-BE10B5B0F7AD}"/>
          </ac:spMkLst>
        </pc:spChg>
        <pc:spChg chg="add mod">
          <ac:chgData name="GIOVANNI GAUDINO-SSM" userId="13cb1073-0cf6-4994-b3b2-98ddb995ec80" providerId="ADAL" clId="{ECD388E2-29EE-4076-BFD6-844854F51C0F}" dt="2024-01-21T23:37:06.611" v="10446"/>
          <ac:spMkLst>
            <pc:docMk/>
            <pc:sldMk cId="2993534591" sldId="502"/>
            <ac:spMk id="36" creationId="{0D4C677B-6D61-1463-A604-171DBACE3CDF}"/>
          </ac:spMkLst>
        </pc:spChg>
        <pc:picChg chg="add mod">
          <ac:chgData name="GIOVANNI GAUDINO-SSM" userId="13cb1073-0cf6-4994-b3b2-98ddb995ec80" providerId="ADAL" clId="{ECD388E2-29EE-4076-BFD6-844854F51C0F}" dt="2024-01-21T21:29:36.664" v="1988" actId="1076"/>
          <ac:picMkLst>
            <pc:docMk/>
            <pc:sldMk cId="2993534591" sldId="502"/>
            <ac:picMk id="10" creationId="{222F743A-B72D-74D2-92FB-E882695FDE2D}"/>
          </ac:picMkLst>
        </pc:picChg>
        <pc:picChg chg="add mod">
          <ac:chgData name="GIOVANNI GAUDINO-SSM" userId="13cb1073-0cf6-4994-b3b2-98ddb995ec80" providerId="ADAL" clId="{ECD388E2-29EE-4076-BFD6-844854F51C0F}" dt="2024-01-21T21:29:58.052" v="2045" actId="1037"/>
          <ac:picMkLst>
            <pc:docMk/>
            <pc:sldMk cId="2993534591" sldId="502"/>
            <ac:picMk id="17" creationId="{7E5B56AF-52A6-9E8E-2697-63377917CF83}"/>
          </ac:picMkLst>
        </pc:picChg>
        <pc:cxnChg chg="add mod">
          <ac:chgData name="GIOVANNI GAUDINO-SSM" userId="13cb1073-0cf6-4994-b3b2-98ddb995ec80" providerId="ADAL" clId="{ECD388E2-29EE-4076-BFD6-844854F51C0F}" dt="2024-01-21T21:29:36.664" v="1988" actId="1076"/>
          <ac:cxnSpMkLst>
            <pc:docMk/>
            <pc:sldMk cId="2993534591" sldId="502"/>
            <ac:cxnSpMk id="9" creationId="{F0F0962F-BE4F-0359-F547-A6D6D7FB6DC7}"/>
          </ac:cxnSpMkLst>
        </pc:cxnChg>
        <pc:cxnChg chg="add mod">
          <ac:chgData name="GIOVANNI GAUDINO-SSM" userId="13cb1073-0cf6-4994-b3b2-98ddb995ec80" providerId="ADAL" clId="{ECD388E2-29EE-4076-BFD6-844854F51C0F}" dt="2024-01-21T21:29:58.052" v="2045" actId="1037"/>
          <ac:cxnSpMkLst>
            <pc:docMk/>
            <pc:sldMk cId="2993534591" sldId="502"/>
            <ac:cxnSpMk id="27" creationId="{5BDEAF03-22B6-B056-ECC7-89FF6A3D0A98}"/>
          </ac:cxnSpMkLst>
        </pc:cxnChg>
        <pc:cxnChg chg="add mod">
          <ac:chgData name="GIOVANNI GAUDINO-SSM" userId="13cb1073-0cf6-4994-b3b2-98ddb995ec80" providerId="ADAL" clId="{ECD388E2-29EE-4076-BFD6-844854F51C0F}" dt="2024-01-21T21:29:58.052" v="2045" actId="1037"/>
          <ac:cxnSpMkLst>
            <pc:docMk/>
            <pc:sldMk cId="2993534591" sldId="502"/>
            <ac:cxnSpMk id="29" creationId="{869EE165-77C5-461D-2579-6F70AC67F9F1}"/>
          </ac:cxnSpMkLst>
        </pc:cxnChg>
        <pc:cxnChg chg="add mod">
          <ac:chgData name="GIOVANNI GAUDINO-SSM" userId="13cb1073-0cf6-4994-b3b2-98ddb995ec80" providerId="ADAL" clId="{ECD388E2-29EE-4076-BFD6-844854F51C0F}" dt="2024-01-21T21:29:58.052" v="2045" actId="1037"/>
          <ac:cxnSpMkLst>
            <pc:docMk/>
            <pc:sldMk cId="2993534591" sldId="502"/>
            <ac:cxnSpMk id="30" creationId="{E2C44F20-1709-54DC-998D-E6F73FCC614E}"/>
          </ac:cxnSpMkLst>
        </pc:cxnChg>
      </pc:sldChg>
      <pc:sldChg chg="addSp delSp modSp add del mod modTransition modShow">
        <pc:chgData name="GIOVANNI GAUDINO-SSM" userId="13cb1073-0cf6-4994-b3b2-98ddb995ec80" providerId="ADAL" clId="{ECD388E2-29EE-4076-BFD6-844854F51C0F}" dt="2024-01-31T03:15:31.897" v="11191" actId="47"/>
        <pc:sldMkLst>
          <pc:docMk/>
          <pc:sldMk cId="1779195728" sldId="503"/>
        </pc:sldMkLst>
        <pc:spChg chg="add mod">
          <ac:chgData name="GIOVANNI GAUDINO-SSM" userId="13cb1073-0cf6-4994-b3b2-98ddb995ec80" providerId="ADAL" clId="{ECD388E2-29EE-4076-BFD6-844854F51C0F}" dt="2024-01-31T03:08:43.405" v="10618"/>
          <ac:spMkLst>
            <pc:docMk/>
            <pc:sldMk cId="1779195728" sldId="503"/>
            <ac:spMk id="2" creationId="{29BDA626-96D5-6F48-C633-A64A0D32CC76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" creationId="{A01526A6-4AE1-1C73-DF39-1BE210673CCE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5" creationId="{E0A79440-994C-070C-045A-D302EA1B9868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6" creationId="{23BFC157-FA61-6FBF-5618-3F279BC20A8D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7" creationId="{F9E5417D-05E3-B4FB-8531-6F978B1800C2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8" creationId="{BC47D6D7-9FC1-C5A1-8D9B-2D6C68F1BAB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1" creationId="{5ABD344E-F634-A371-1760-52EFC08BE1F4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2" creationId="{CB3E8F38-C8E9-FAF0-D78C-85C149B3A3B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3" creationId="{4BEBFCAC-5B93-7E1D-03B9-213F6621F966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4" creationId="{FF05BBCF-B421-DC6E-0828-6A7D70A2C82A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15" creationId="{A04AF253-39B8-97F7-6CD5-52CA2FE7E669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6" creationId="{E9B64ECE-49CD-8F26-79B9-6A987DC5BF31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8" creationId="{70A6879D-2B5D-F4A9-B82B-0731630447DA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19" creationId="{822BA94A-2792-04AA-8CE8-D1698292503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0" creationId="{DE968A4C-ABF4-4EDD-43B1-E2D47EE2341E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1" creationId="{0463CD4E-BFDD-BDB2-681C-374F7647ACA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2" creationId="{22268E16-F35B-9DD6-239F-B49BD9C18353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3" creationId="{73A66866-F861-38F7-8AFC-00BFCB78F5F5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4" creationId="{FED35E22-0EBA-310A-B6E8-E707B37E6783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6" creationId="{4AA459FE-3DB8-D68C-8C6F-ACE7AEDDA031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28" creationId="{4BC77D2F-8624-F1CE-4A94-C6423D85ADE1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31" creationId="{5F48F903-D57F-32AD-B1B2-0E00DBC3C970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32" creationId="{B4563F4A-791B-CF79-6CFE-9F596DEAC710}"/>
          </ac:spMkLst>
        </pc:spChg>
        <pc:spChg chg="del">
          <ac:chgData name="GIOVANNI GAUDINO-SSM" userId="13cb1073-0cf6-4994-b3b2-98ddb995ec80" providerId="ADAL" clId="{ECD388E2-29EE-4076-BFD6-844854F51C0F}" dt="2024-01-21T21:31:58.825" v="2104" actId="478"/>
          <ac:spMkLst>
            <pc:docMk/>
            <pc:sldMk cId="1779195728" sldId="503"/>
            <ac:spMk id="33" creationId="{9D727E7B-67A8-5215-3DDB-EAC69EDB49A8}"/>
          </ac:spMkLst>
        </pc:spChg>
        <pc:spChg chg="add mod">
          <ac:chgData name="GIOVANNI GAUDINO-SSM" userId="13cb1073-0cf6-4994-b3b2-98ddb995ec80" providerId="ADAL" clId="{ECD388E2-29EE-4076-BFD6-844854F51C0F}" dt="2024-01-21T21:32:15.068" v="2107" actId="207"/>
          <ac:spMkLst>
            <pc:docMk/>
            <pc:sldMk cId="1779195728" sldId="503"/>
            <ac:spMk id="34" creationId="{F9F9A6A4-CAB8-4BA3-AD07-1A76FB921DE7}"/>
          </ac:spMkLst>
        </pc:spChg>
        <pc:spChg chg="add mod">
          <ac:chgData name="GIOVANNI GAUDINO-SSM" userId="13cb1073-0cf6-4994-b3b2-98ddb995ec80" providerId="ADAL" clId="{ECD388E2-29EE-4076-BFD6-844854F51C0F}" dt="2024-01-21T21:32:15.068" v="2107" actId="207"/>
          <ac:spMkLst>
            <pc:docMk/>
            <pc:sldMk cId="1779195728" sldId="503"/>
            <ac:spMk id="35" creationId="{96438404-971B-8229-0A5C-A1E147969681}"/>
          </ac:spMkLst>
        </pc:spChg>
        <pc:spChg chg="add mod">
          <ac:chgData name="GIOVANNI GAUDINO-SSM" userId="13cb1073-0cf6-4994-b3b2-98ddb995ec80" providerId="ADAL" clId="{ECD388E2-29EE-4076-BFD6-844854F51C0F}" dt="2024-01-21T21:32:15.068" v="2107" actId="207"/>
          <ac:spMkLst>
            <pc:docMk/>
            <pc:sldMk cId="1779195728" sldId="503"/>
            <ac:spMk id="36" creationId="{E914D9D3-2069-A906-4818-371B988430D9}"/>
          </ac:spMkLst>
        </pc:spChg>
        <pc:spChg chg="add mod">
          <ac:chgData name="GIOVANNI GAUDINO-SSM" userId="13cb1073-0cf6-4994-b3b2-98ddb995ec80" providerId="ADAL" clId="{ECD388E2-29EE-4076-BFD6-844854F51C0F}" dt="2024-01-21T21:32:15.068" v="2107" actId="207"/>
          <ac:spMkLst>
            <pc:docMk/>
            <pc:sldMk cId="1779195728" sldId="503"/>
            <ac:spMk id="37" creationId="{9720962A-2CB3-7579-0267-6889C359CFD9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38" creationId="{97F474AE-880D-EC7C-5F88-559A8F85085A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39" creationId="{C179B786-B726-E4D1-EF3D-4A5656363683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0" creationId="{7F16634E-5FEA-36FB-431E-C1F746426E71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1" creationId="{8C445C4E-5908-C006-8F17-F803A8E3FD1B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2" creationId="{12C0EB64-8A2A-C3F9-876B-A447DB6E3956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3" creationId="{A60AECDA-EA86-84BE-8656-84DE7156BD4C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4" creationId="{C420ABFB-0366-EB84-ED09-D52945D93A8F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5" creationId="{CFD96E0F-DEE7-99AC-218F-0D56F2F1CA9C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6" creationId="{1D02A5B2-7C6A-D0AB-2DC5-6ABB7B41F81A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7" creationId="{F171A2E6-B79E-A44A-7DDE-4F2C35437126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8" creationId="{54603F45-E15D-D9A1-5F52-4F656CAA73A7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49" creationId="{F4B6199E-5822-AECF-FA79-8F49ED9EC1F0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51" creationId="{3EAFAC06-935E-B3D6-4EF3-09FF9C37D4A7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53" creationId="{2168DA08-5F8B-F1ED-5EDB-3CE6793D55CA}"/>
          </ac:spMkLst>
        </pc:spChg>
        <pc:spChg chg="add mod">
          <ac:chgData name="GIOVANNI GAUDINO-SSM" userId="13cb1073-0cf6-4994-b3b2-98ddb995ec80" providerId="ADAL" clId="{ECD388E2-29EE-4076-BFD6-844854F51C0F}" dt="2024-01-21T21:32:03.847" v="2105"/>
          <ac:spMkLst>
            <pc:docMk/>
            <pc:sldMk cId="1779195728" sldId="503"/>
            <ac:spMk id="55" creationId="{CF66EE86-72FC-6F28-D80A-895568F9E824}"/>
          </ac:spMkLst>
        </pc:spChg>
        <pc:spChg chg="add mod">
          <ac:chgData name="GIOVANNI GAUDINO-SSM" userId="13cb1073-0cf6-4994-b3b2-98ddb995ec80" providerId="ADAL" clId="{ECD388E2-29EE-4076-BFD6-844854F51C0F}" dt="2024-01-21T21:33:29.740" v="2273" actId="20577"/>
          <ac:spMkLst>
            <pc:docMk/>
            <pc:sldMk cId="1779195728" sldId="503"/>
            <ac:spMk id="56" creationId="{80E4AD4F-966C-97C2-0E2C-B245DE7AE896}"/>
          </ac:spMkLst>
        </pc:spChg>
        <pc:spChg chg="add mod">
          <ac:chgData name="GIOVANNI GAUDINO-SSM" userId="13cb1073-0cf6-4994-b3b2-98ddb995ec80" providerId="ADAL" clId="{ECD388E2-29EE-4076-BFD6-844854F51C0F}" dt="2024-01-21T23:37:04.522" v="10445"/>
          <ac:spMkLst>
            <pc:docMk/>
            <pc:sldMk cId="1779195728" sldId="503"/>
            <ac:spMk id="57" creationId="{AA719421-90D0-3131-84B7-F2AD417D55A6}"/>
          </ac:spMkLst>
        </pc:spChg>
        <pc:spChg chg="add mod">
          <ac:chgData name="GIOVANNI GAUDINO-SSM" userId="13cb1073-0cf6-4994-b3b2-98ddb995ec80" providerId="ADAL" clId="{ECD388E2-29EE-4076-BFD6-844854F51C0F}" dt="2024-01-21T23:37:04.522" v="10445"/>
          <ac:spMkLst>
            <pc:docMk/>
            <pc:sldMk cId="1779195728" sldId="503"/>
            <ac:spMk id="58" creationId="{B65AACE4-46AF-607F-3F1A-2251A5BCC94F}"/>
          </ac:spMkLst>
        </pc:spChg>
        <pc:spChg chg="add mod">
          <ac:chgData name="GIOVANNI GAUDINO-SSM" userId="13cb1073-0cf6-4994-b3b2-98ddb995ec80" providerId="ADAL" clId="{ECD388E2-29EE-4076-BFD6-844854F51C0F}" dt="2024-01-21T23:37:04.522" v="10445"/>
          <ac:spMkLst>
            <pc:docMk/>
            <pc:sldMk cId="1779195728" sldId="503"/>
            <ac:spMk id="59" creationId="{6618870F-EEAE-4CE8-ABB6-26656D274361}"/>
          </ac:spMkLst>
        </pc:spChg>
        <pc:picChg chg="del">
          <ac:chgData name="GIOVANNI GAUDINO-SSM" userId="13cb1073-0cf6-4994-b3b2-98ddb995ec80" providerId="ADAL" clId="{ECD388E2-29EE-4076-BFD6-844854F51C0F}" dt="2024-01-21T21:31:58.825" v="2104" actId="478"/>
          <ac:picMkLst>
            <pc:docMk/>
            <pc:sldMk cId="1779195728" sldId="503"/>
            <ac:picMk id="10" creationId="{222F743A-B72D-74D2-92FB-E882695FDE2D}"/>
          </ac:picMkLst>
        </pc:picChg>
        <pc:picChg chg="del">
          <ac:chgData name="GIOVANNI GAUDINO-SSM" userId="13cb1073-0cf6-4994-b3b2-98ddb995ec80" providerId="ADAL" clId="{ECD388E2-29EE-4076-BFD6-844854F51C0F}" dt="2024-01-21T21:31:58.825" v="2104" actId="478"/>
          <ac:picMkLst>
            <pc:docMk/>
            <pc:sldMk cId="1779195728" sldId="503"/>
            <ac:picMk id="17" creationId="{7E5B56AF-52A6-9E8E-2697-63377917CF83}"/>
          </ac:picMkLst>
        </pc:picChg>
        <pc:picChg chg="del">
          <ac:chgData name="GIOVANNI GAUDINO-SSM" userId="13cb1073-0cf6-4994-b3b2-98ddb995ec80" providerId="ADAL" clId="{ECD388E2-29EE-4076-BFD6-844854F51C0F}" dt="2024-01-21T21:31:58.825" v="2104" actId="478"/>
          <ac:picMkLst>
            <pc:docMk/>
            <pc:sldMk cId="1779195728" sldId="503"/>
            <ac:picMk id="25" creationId="{980AE085-9DCB-05A0-7854-4AE04CEF96ED}"/>
          </ac:picMkLst>
        </pc:picChg>
        <pc:picChg chg="add mod">
          <ac:chgData name="GIOVANNI GAUDINO-SSM" userId="13cb1073-0cf6-4994-b3b2-98ddb995ec80" providerId="ADAL" clId="{ECD388E2-29EE-4076-BFD6-844854F51C0F}" dt="2024-01-21T21:32:03.847" v="2105"/>
          <ac:picMkLst>
            <pc:docMk/>
            <pc:sldMk cId="1779195728" sldId="503"/>
            <ac:picMk id="50" creationId="{0685A066-FD02-0E8A-B047-9B062F223AA9}"/>
          </ac:picMkLst>
        </pc:picChg>
        <pc:cxnChg chg="del mod">
          <ac:chgData name="GIOVANNI GAUDINO-SSM" userId="13cb1073-0cf6-4994-b3b2-98ddb995ec80" providerId="ADAL" clId="{ECD388E2-29EE-4076-BFD6-844854F51C0F}" dt="2024-01-21T21:31:58.825" v="2104" actId="478"/>
          <ac:cxnSpMkLst>
            <pc:docMk/>
            <pc:sldMk cId="1779195728" sldId="503"/>
            <ac:cxnSpMk id="9" creationId="{F0F0962F-BE4F-0359-F547-A6D6D7FB6DC7}"/>
          </ac:cxnSpMkLst>
        </pc:cxnChg>
        <pc:cxnChg chg="del">
          <ac:chgData name="GIOVANNI GAUDINO-SSM" userId="13cb1073-0cf6-4994-b3b2-98ddb995ec80" providerId="ADAL" clId="{ECD388E2-29EE-4076-BFD6-844854F51C0F}" dt="2024-01-21T21:31:58.825" v="2104" actId="478"/>
          <ac:cxnSpMkLst>
            <pc:docMk/>
            <pc:sldMk cId="1779195728" sldId="503"/>
            <ac:cxnSpMk id="27" creationId="{5BDEAF03-22B6-B056-ECC7-89FF6A3D0A98}"/>
          </ac:cxnSpMkLst>
        </pc:cxnChg>
        <pc:cxnChg chg="del">
          <ac:chgData name="GIOVANNI GAUDINO-SSM" userId="13cb1073-0cf6-4994-b3b2-98ddb995ec80" providerId="ADAL" clId="{ECD388E2-29EE-4076-BFD6-844854F51C0F}" dt="2024-01-21T21:31:58.825" v="2104" actId="478"/>
          <ac:cxnSpMkLst>
            <pc:docMk/>
            <pc:sldMk cId="1779195728" sldId="503"/>
            <ac:cxnSpMk id="29" creationId="{869EE165-77C5-461D-2579-6F70AC67F9F1}"/>
          </ac:cxnSpMkLst>
        </pc:cxnChg>
        <pc:cxnChg chg="del">
          <ac:chgData name="GIOVANNI GAUDINO-SSM" userId="13cb1073-0cf6-4994-b3b2-98ddb995ec80" providerId="ADAL" clId="{ECD388E2-29EE-4076-BFD6-844854F51C0F}" dt="2024-01-21T21:31:58.825" v="2104" actId="478"/>
          <ac:cxnSpMkLst>
            <pc:docMk/>
            <pc:sldMk cId="1779195728" sldId="503"/>
            <ac:cxnSpMk id="30" creationId="{E2C44F20-1709-54DC-998D-E6F73FCC614E}"/>
          </ac:cxnSpMkLst>
        </pc:cxnChg>
        <pc:cxnChg chg="add mod">
          <ac:chgData name="GIOVANNI GAUDINO-SSM" userId="13cb1073-0cf6-4994-b3b2-98ddb995ec80" providerId="ADAL" clId="{ECD388E2-29EE-4076-BFD6-844854F51C0F}" dt="2024-01-21T21:32:03.847" v="2105"/>
          <ac:cxnSpMkLst>
            <pc:docMk/>
            <pc:sldMk cId="1779195728" sldId="503"/>
            <ac:cxnSpMk id="52" creationId="{15145105-0F77-241D-7B4C-03A8213A85B0}"/>
          </ac:cxnSpMkLst>
        </pc:cxnChg>
        <pc:cxnChg chg="add mod">
          <ac:chgData name="GIOVANNI GAUDINO-SSM" userId="13cb1073-0cf6-4994-b3b2-98ddb995ec80" providerId="ADAL" clId="{ECD388E2-29EE-4076-BFD6-844854F51C0F}" dt="2024-01-21T21:32:03.847" v="2105"/>
          <ac:cxnSpMkLst>
            <pc:docMk/>
            <pc:sldMk cId="1779195728" sldId="503"/>
            <ac:cxnSpMk id="54" creationId="{21C7934B-7411-792A-8BAC-FDD347857A44}"/>
          </ac:cxnSpMkLst>
        </pc:cxnChg>
      </pc:sldChg>
      <pc:sldChg chg="addSp delSp modSp add mod modTransition">
        <pc:chgData name="GIOVANNI GAUDINO-SSM" userId="13cb1073-0cf6-4994-b3b2-98ddb995ec80" providerId="ADAL" clId="{ECD388E2-29EE-4076-BFD6-844854F51C0F}" dt="2024-02-14T13:34:57.391" v="11866" actId="313"/>
        <pc:sldMkLst>
          <pc:docMk/>
          <pc:sldMk cId="4043877264" sldId="504"/>
        </pc:sldMkLst>
        <pc:spChg chg="add mod">
          <ac:chgData name="GIOVANNI GAUDINO-SSM" userId="13cb1073-0cf6-4994-b3b2-98ddb995ec80" providerId="ADAL" clId="{ECD388E2-29EE-4076-BFD6-844854F51C0F}" dt="2024-01-31T03:14:30.440" v="11178" actId="14100"/>
          <ac:spMkLst>
            <pc:docMk/>
            <pc:sldMk cId="4043877264" sldId="504"/>
            <ac:spMk id="2" creationId="{BBD85C37-994D-452D-0F34-C02BFC28125E}"/>
          </ac:spMkLst>
        </pc:spChg>
        <pc:spChg chg="mod">
          <ac:chgData name="GIOVANNI GAUDINO-SSM" userId="13cb1073-0cf6-4994-b3b2-98ddb995ec80" providerId="ADAL" clId="{ECD388E2-29EE-4076-BFD6-844854F51C0F}" dt="2024-01-21T21:33:55.022" v="2285" actId="20577"/>
          <ac:spMkLst>
            <pc:docMk/>
            <pc:sldMk cId="4043877264" sldId="504"/>
            <ac:spMk id="4" creationId="{B46D7AE4-796F-4D4A-9809-EB5E64E4A222}"/>
          </ac:spMkLst>
        </pc:spChg>
        <pc:spChg chg="add mod">
          <ac:chgData name="GIOVANNI GAUDINO-SSM" userId="13cb1073-0cf6-4994-b3b2-98ddb995ec80" providerId="ADAL" clId="{ECD388E2-29EE-4076-BFD6-844854F51C0F}" dt="2024-01-21T23:37:02.436" v="10444"/>
          <ac:spMkLst>
            <pc:docMk/>
            <pc:sldMk cId="4043877264" sldId="504"/>
            <ac:spMk id="7" creationId="{E86EE6B2-D379-ECDC-D7A3-DAA87D8CB8D7}"/>
          </ac:spMkLst>
        </pc:spChg>
        <pc:spChg chg="add mod">
          <ac:chgData name="GIOVANNI GAUDINO-SSM" userId="13cb1073-0cf6-4994-b3b2-98ddb995ec80" providerId="ADAL" clId="{ECD388E2-29EE-4076-BFD6-844854F51C0F}" dt="2024-01-21T23:37:02.436" v="10444"/>
          <ac:spMkLst>
            <pc:docMk/>
            <pc:sldMk cId="4043877264" sldId="504"/>
            <ac:spMk id="8" creationId="{017618B5-CD5D-DEE6-500B-3CA2D0A3C7D7}"/>
          </ac:spMkLst>
        </pc:spChg>
        <pc:spChg chg="add mod">
          <ac:chgData name="GIOVANNI GAUDINO-SSM" userId="13cb1073-0cf6-4994-b3b2-98ddb995ec80" providerId="ADAL" clId="{ECD388E2-29EE-4076-BFD6-844854F51C0F}" dt="2024-02-14T13:34:57.391" v="11866" actId="313"/>
          <ac:spMkLst>
            <pc:docMk/>
            <pc:sldMk cId="4043877264" sldId="504"/>
            <ac:spMk id="9" creationId="{635DE671-C5BD-130D-B0D5-C3914786B4CB}"/>
          </ac:spMkLst>
        </pc:spChg>
        <pc:spChg chg="add del mod">
          <ac:chgData name="GIOVANNI GAUDINO-SSM" userId="13cb1073-0cf6-4994-b3b2-98ddb995ec80" providerId="ADAL" clId="{ECD388E2-29EE-4076-BFD6-844854F51C0F}" dt="2024-01-31T03:15:43.531" v="11258"/>
          <ac:spMkLst>
            <pc:docMk/>
            <pc:sldMk cId="4043877264" sldId="504"/>
            <ac:spMk id="10" creationId="{6BD09CB2-1194-2CC3-57E9-415AD13AFABA}"/>
          </ac:spMkLst>
        </pc:spChg>
        <pc:spChg chg="add mod">
          <ac:chgData name="GIOVANNI GAUDINO-SSM" userId="13cb1073-0cf6-4994-b3b2-98ddb995ec80" providerId="ADAL" clId="{ECD388E2-29EE-4076-BFD6-844854F51C0F}" dt="2024-01-31T03:15:43.532" v="11262"/>
          <ac:spMkLst>
            <pc:docMk/>
            <pc:sldMk cId="4043877264" sldId="504"/>
            <ac:spMk id="13" creationId="{832BA002-E411-D870-D999-43D75796ED5B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15" creationId="{A04AF253-39B8-97F7-6CD5-52CA2FE7E669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4" creationId="{F9F9A6A4-CAB8-4BA3-AD07-1A76FB921DE7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5" creationId="{96438404-971B-8229-0A5C-A1E147969681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6" creationId="{E914D9D3-2069-A906-4818-371B988430D9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7" creationId="{9720962A-2CB3-7579-0267-6889C359CFD9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8" creationId="{97F474AE-880D-EC7C-5F88-559A8F85085A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39" creationId="{C179B786-B726-E4D1-EF3D-4A5656363683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0" creationId="{7F16634E-5FEA-36FB-431E-C1F746426E71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1" creationId="{8C445C4E-5908-C006-8F17-F803A8E3FD1B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2" creationId="{12C0EB64-8A2A-C3F9-876B-A447DB6E3956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3" creationId="{A60AECDA-EA86-84BE-8656-84DE7156BD4C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4" creationId="{C420ABFB-0366-EB84-ED09-D52945D93A8F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5" creationId="{CFD96E0F-DEE7-99AC-218F-0D56F2F1CA9C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6" creationId="{1D02A5B2-7C6A-D0AB-2DC5-6ABB7B41F81A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7" creationId="{F171A2E6-B79E-A44A-7DDE-4F2C35437126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8" creationId="{54603F45-E15D-D9A1-5F52-4F656CAA73A7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49" creationId="{F4B6199E-5822-AECF-FA79-8F49ED9EC1F0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51" creationId="{3EAFAC06-935E-B3D6-4EF3-09FF9C37D4A7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53" creationId="{2168DA08-5F8B-F1ED-5EDB-3CE6793D55CA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55" creationId="{CF66EE86-72FC-6F28-D80A-895568F9E824}"/>
          </ac:spMkLst>
        </pc:spChg>
        <pc:spChg chg="del">
          <ac:chgData name="GIOVANNI GAUDINO-SSM" userId="13cb1073-0cf6-4994-b3b2-98ddb995ec80" providerId="ADAL" clId="{ECD388E2-29EE-4076-BFD6-844854F51C0F}" dt="2024-01-21T21:33:49.296" v="2276" actId="478"/>
          <ac:spMkLst>
            <pc:docMk/>
            <pc:sldMk cId="4043877264" sldId="504"/>
            <ac:spMk id="56" creationId="{80E4AD4F-966C-97C2-0E2C-B245DE7AE896}"/>
          </ac:spMkLst>
        </pc:spChg>
        <pc:picChg chg="add mod">
          <ac:chgData name="GIOVANNI GAUDINO-SSM" userId="13cb1073-0cf6-4994-b3b2-98ddb995ec80" providerId="ADAL" clId="{ECD388E2-29EE-4076-BFD6-844854F51C0F}" dt="2024-01-21T21:34:03.827" v="2287" actId="1076"/>
          <ac:picMkLst>
            <pc:docMk/>
            <pc:sldMk cId="4043877264" sldId="504"/>
            <ac:picMk id="5" creationId="{575F2659-85DB-5D8B-941B-FD3286F0D3F6}"/>
          </ac:picMkLst>
        </pc:picChg>
        <pc:picChg chg="add mod">
          <ac:chgData name="GIOVANNI GAUDINO-SSM" userId="13cb1073-0cf6-4994-b3b2-98ddb995ec80" providerId="ADAL" clId="{ECD388E2-29EE-4076-BFD6-844854F51C0F}" dt="2024-01-21T21:34:05.824" v="2288" actId="1076"/>
          <ac:picMkLst>
            <pc:docMk/>
            <pc:sldMk cId="4043877264" sldId="504"/>
            <ac:picMk id="6" creationId="{7D0E4D2B-7693-BBA7-67A4-839E24C4B918}"/>
          </ac:picMkLst>
        </pc:picChg>
        <pc:picChg chg="add mod ord">
          <ac:chgData name="GIOVANNI GAUDINO-SSM" userId="13cb1073-0cf6-4994-b3b2-98ddb995ec80" providerId="ADAL" clId="{ECD388E2-29EE-4076-BFD6-844854F51C0F}" dt="2024-01-31T03:14:57.741" v="11190" actId="1076"/>
          <ac:picMkLst>
            <pc:docMk/>
            <pc:sldMk cId="4043877264" sldId="504"/>
            <ac:picMk id="12" creationId="{BB444826-C351-F00C-8F5F-F2210DF70479}"/>
          </ac:picMkLst>
        </pc:picChg>
        <pc:picChg chg="del">
          <ac:chgData name="GIOVANNI GAUDINO-SSM" userId="13cb1073-0cf6-4994-b3b2-98ddb995ec80" providerId="ADAL" clId="{ECD388E2-29EE-4076-BFD6-844854F51C0F}" dt="2024-01-21T21:33:49.296" v="2276" actId="478"/>
          <ac:picMkLst>
            <pc:docMk/>
            <pc:sldMk cId="4043877264" sldId="504"/>
            <ac:picMk id="50" creationId="{0685A066-FD02-0E8A-B047-9B062F223AA9}"/>
          </ac:picMkLst>
        </pc:picChg>
        <pc:cxnChg chg="del">
          <ac:chgData name="GIOVANNI GAUDINO-SSM" userId="13cb1073-0cf6-4994-b3b2-98ddb995ec80" providerId="ADAL" clId="{ECD388E2-29EE-4076-BFD6-844854F51C0F}" dt="2024-01-21T21:33:49.296" v="2276" actId="478"/>
          <ac:cxnSpMkLst>
            <pc:docMk/>
            <pc:sldMk cId="4043877264" sldId="504"/>
            <ac:cxnSpMk id="52" creationId="{15145105-0F77-241D-7B4C-03A8213A85B0}"/>
          </ac:cxnSpMkLst>
        </pc:cxnChg>
        <pc:cxnChg chg="del">
          <ac:chgData name="GIOVANNI GAUDINO-SSM" userId="13cb1073-0cf6-4994-b3b2-98ddb995ec80" providerId="ADAL" clId="{ECD388E2-29EE-4076-BFD6-844854F51C0F}" dt="2024-01-21T21:33:49.296" v="2276" actId="478"/>
          <ac:cxnSpMkLst>
            <pc:docMk/>
            <pc:sldMk cId="4043877264" sldId="504"/>
            <ac:cxnSpMk id="54" creationId="{21C7934B-7411-792A-8BAC-FDD347857A44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7.956" v="11869" actId="313"/>
        <pc:sldMkLst>
          <pc:docMk/>
          <pc:sldMk cId="499376920" sldId="505"/>
        </pc:sldMkLst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2" creationId="{5E8861A7-B156-CB48-2738-EFB2CE023D3A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3" creationId="{C419ABB8-F477-1A68-3CB1-DCAE1F895FC7}"/>
          </ac:spMkLst>
        </pc:spChg>
        <pc:spChg chg="add del mod">
          <ac:chgData name="GIOVANNI GAUDINO-SSM" userId="13cb1073-0cf6-4994-b3b2-98ddb995ec80" providerId="ADAL" clId="{ECD388E2-29EE-4076-BFD6-844854F51C0F}" dt="2024-01-31T03:15:43.533" v="11268"/>
          <ac:spMkLst>
            <pc:docMk/>
            <pc:sldMk cId="499376920" sldId="505"/>
            <ac:spMk id="3" creationId="{C66097C1-BF63-AAFB-2F6D-A7E573FAD34B}"/>
          </ac:spMkLst>
        </pc:spChg>
        <pc:spChg chg="add mod">
          <ac:chgData name="GIOVANNI GAUDINO-SSM" userId="13cb1073-0cf6-4994-b3b2-98ddb995ec80" providerId="ADAL" clId="{ECD388E2-29EE-4076-BFD6-844854F51C0F}" dt="2024-01-31T03:15:43.534" v="11272"/>
          <ac:spMkLst>
            <pc:docMk/>
            <pc:sldMk cId="499376920" sldId="505"/>
            <ac:spMk id="4" creationId="{AA6815FA-D3A1-5AAC-356E-4D82231F4359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4" creationId="{FE789C17-A86F-BA65-0455-2625BDAB7702}"/>
          </ac:spMkLst>
        </pc:spChg>
        <pc:spChg chg="del">
          <ac:chgData name="GIOVANNI GAUDINO-SSM" userId="13cb1073-0cf6-4994-b3b2-98ddb995ec80" providerId="ADAL" clId="{ECD388E2-29EE-4076-BFD6-844854F51C0F}" dt="2024-01-21T23:36:53.916" v="10440" actId="478"/>
          <ac:spMkLst>
            <pc:docMk/>
            <pc:sldMk cId="499376920" sldId="505"/>
            <ac:spMk id="5" creationId="{7EC3AF32-9A6B-EC4A-8B77-908CA8DF4F38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6" creationId="{1C0A02EB-E7BD-3164-11E3-FEC8C6BC8CD1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7" creationId="{E59E7405-EE6A-B9F0-95E1-38CC36861C58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8" creationId="{EFF02E5A-D8FF-3C2E-6F39-75A78E8E361B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9" creationId="{D5E68FEA-517B-77AC-4D21-59F4C1429169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10" creationId="{AD317735-508C-6C91-55C3-5D39A9753941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11" creationId="{683F5026-AC15-11D6-7AB2-FB466BAEF5F1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12" creationId="{8E8FC58C-3AA9-5D40-DA24-1FAC0C310649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13" creationId="{48C24508-85E7-05C3-9FCD-88F01816E46F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14" creationId="{C59E34CA-2C33-B31A-18E0-FB73F148A4CB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17" creationId="{BEBC30A5-CDB0-39A4-6B33-04F28A70C7F5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18" creationId="{B8469A31-6E21-1106-F817-C80E9F59E7F3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19" creationId="{6966C9E2-A0F7-6145-E30A-4435B328485C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3" creationId="{1503AE3C-D7EC-D695-868C-E5D90C0A3301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5" creationId="{6513F771-F833-A53D-8C2E-1B279C6B1293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6" creationId="{522A59C4-2549-2BE7-15BD-ADD515E43C13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7" creationId="{17DD01ED-2226-DEDB-93C9-786A239AA580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8" creationId="{F3748131-94E7-38FB-1D36-03772852C359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29" creationId="{21E5963D-3D7A-1F90-B0A3-E7BC2977EFD5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30" creationId="{9C476798-1AF2-0DB6-3CDE-AD2CF231537E}"/>
          </ac:spMkLst>
        </pc:spChg>
        <pc:spChg chg="del">
          <ac:chgData name="GIOVANNI GAUDINO-SSM" userId="13cb1073-0cf6-4994-b3b2-98ddb995ec80" providerId="ADAL" clId="{ECD388E2-29EE-4076-BFD6-844854F51C0F}" dt="2024-01-21T21:39:32.007" v="2859" actId="478"/>
          <ac:spMkLst>
            <pc:docMk/>
            <pc:sldMk cId="499376920" sldId="505"/>
            <ac:spMk id="31" creationId="{5C622019-049E-EFBA-10BE-CCBAA121026B}"/>
          </ac:spMkLst>
        </pc:spChg>
        <pc:spChg chg="del">
          <ac:chgData name="GIOVANNI GAUDINO-SSM" userId="13cb1073-0cf6-4994-b3b2-98ddb995ec80" providerId="ADAL" clId="{ECD388E2-29EE-4076-BFD6-844854F51C0F}" dt="2024-01-21T21:39:25.548" v="2858" actId="478"/>
          <ac:spMkLst>
            <pc:docMk/>
            <pc:sldMk cId="499376920" sldId="505"/>
            <ac:spMk id="32" creationId="{07ADC16C-197E-65CC-9E7F-F44F964E891C}"/>
          </ac:spMkLst>
        </pc:spChg>
        <pc:spChg chg="del">
          <ac:chgData name="GIOVANNI GAUDINO-SSM" userId="13cb1073-0cf6-4994-b3b2-98ddb995ec80" providerId="ADAL" clId="{ECD388E2-29EE-4076-BFD6-844854F51C0F}" dt="2024-01-21T21:39:25.548" v="2858" actId="478"/>
          <ac:spMkLst>
            <pc:docMk/>
            <pc:sldMk cId="499376920" sldId="505"/>
            <ac:spMk id="33" creationId="{72720A4B-C27D-89F5-FE34-F1562A334AB5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38" creationId="{8D265014-A03B-6DC6-2BCC-D65E639C3992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39" creationId="{07A5C49C-9FAA-A6ED-C21D-BCDFED894BCF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0" creationId="{3B5E9A2E-063A-B970-F23D-AA4670CF00EA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2" creationId="{86220C33-1014-3327-8464-1D07BFC3EE02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3" creationId="{660712D9-8997-7854-A606-8038C497DEF0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4" creationId="{FF241E0B-CB68-59C7-B895-F32110FBAFDF}"/>
          </ac:spMkLst>
        </pc:spChg>
        <pc:spChg chg="add mod">
          <ac:chgData name="GIOVANNI GAUDINO-SSM" userId="13cb1073-0cf6-4994-b3b2-98ddb995ec80" providerId="ADAL" clId="{ECD388E2-29EE-4076-BFD6-844854F51C0F}" dt="2024-01-21T21:39:36.753" v="2860"/>
          <ac:spMkLst>
            <pc:docMk/>
            <pc:sldMk cId="499376920" sldId="505"/>
            <ac:spMk id="45" creationId="{0C476749-75D9-B274-1941-5E3111D2B149}"/>
          </ac:spMkLst>
        </pc:spChg>
        <pc:spChg chg="del">
          <ac:chgData name="GIOVANNI GAUDINO-SSM" userId="13cb1073-0cf6-4994-b3b2-98ddb995ec80" providerId="ADAL" clId="{ECD388E2-29EE-4076-BFD6-844854F51C0F}" dt="2024-01-21T23:36:53.916" v="10440" actId="478"/>
          <ac:spMkLst>
            <pc:docMk/>
            <pc:sldMk cId="499376920" sldId="505"/>
            <ac:spMk id="46" creationId="{F6FC65E7-87FA-CF2A-5FD8-8BAFC2E5C5B1}"/>
          </ac:spMkLst>
        </pc:spChg>
        <pc:spChg chg="del">
          <ac:chgData name="GIOVANNI GAUDINO-SSM" userId="13cb1073-0cf6-4994-b3b2-98ddb995ec80" providerId="ADAL" clId="{ECD388E2-29EE-4076-BFD6-844854F51C0F}" dt="2024-01-21T23:36:53.916" v="10440" actId="478"/>
          <ac:spMkLst>
            <pc:docMk/>
            <pc:sldMk cId="499376920" sldId="505"/>
            <ac:spMk id="47" creationId="{2ADD8DAD-74C5-D3F7-8575-FD6187E7D288}"/>
          </ac:spMkLst>
        </pc:spChg>
        <pc:spChg chg="add mod">
          <ac:chgData name="GIOVANNI GAUDINO-SSM" userId="13cb1073-0cf6-4994-b3b2-98ddb995ec80" providerId="ADAL" clId="{ECD388E2-29EE-4076-BFD6-844854F51C0F}" dt="2024-01-21T23:36:54.226" v="10441"/>
          <ac:spMkLst>
            <pc:docMk/>
            <pc:sldMk cId="499376920" sldId="505"/>
            <ac:spMk id="48" creationId="{AC9D18BE-38DB-F276-EAF4-30F9802E7ECB}"/>
          </ac:spMkLst>
        </pc:spChg>
        <pc:spChg chg="add mod">
          <ac:chgData name="GIOVANNI GAUDINO-SSM" userId="13cb1073-0cf6-4994-b3b2-98ddb995ec80" providerId="ADAL" clId="{ECD388E2-29EE-4076-BFD6-844854F51C0F}" dt="2024-01-21T23:36:54.226" v="10441"/>
          <ac:spMkLst>
            <pc:docMk/>
            <pc:sldMk cId="499376920" sldId="505"/>
            <ac:spMk id="49" creationId="{7ABC9203-7464-0E98-7255-495060B61C70}"/>
          </ac:spMkLst>
        </pc:spChg>
        <pc:spChg chg="add mod">
          <ac:chgData name="GIOVANNI GAUDINO-SSM" userId="13cb1073-0cf6-4994-b3b2-98ddb995ec80" providerId="ADAL" clId="{ECD388E2-29EE-4076-BFD6-844854F51C0F}" dt="2024-02-14T13:34:57.956" v="11869" actId="313"/>
          <ac:spMkLst>
            <pc:docMk/>
            <pc:sldMk cId="499376920" sldId="505"/>
            <ac:spMk id="50" creationId="{17339B72-355D-7EDF-55B9-B36636FDA08F}"/>
          </ac:spMkLst>
        </pc:sp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15" creationId="{12A5046B-C675-AAB7-5083-C5DA095EA87E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16" creationId="{C9517D50-1913-114B-7D11-59ACB489FF67}"/>
          </ac:cxnSpMkLst>
        </pc:cxnChg>
        <pc:cxnChg chg="del">
          <ac:chgData name="GIOVANNI GAUDINO-SSM" userId="13cb1073-0cf6-4994-b3b2-98ddb995ec80" providerId="ADAL" clId="{ECD388E2-29EE-4076-BFD6-844854F51C0F}" dt="2024-01-21T21:39:32.007" v="2859" actId="478"/>
          <ac:cxnSpMkLst>
            <pc:docMk/>
            <pc:sldMk cId="499376920" sldId="505"/>
            <ac:cxnSpMk id="20" creationId="{6A80FE30-2D91-F1BA-DD82-000983C88026}"/>
          </ac:cxnSpMkLst>
        </pc:cxnChg>
        <pc:cxnChg chg="del">
          <ac:chgData name="GIOVANNI GAUDINO-SSM" userId="13cb1073-0cf6-4994-b3b2-98ddb995ec80" providerId="ADAL" clId="{ECD388E2-29EE-4076-BFD6-844854F51C0F}" dt="2024-01-21T21:39:32.007" v="2859" actId="478"/>
          <ac:cxnSpMkLst>
            <pc:docMk/>
            <pc:sldMk cId="499376920" sldId="505"/>
            <ac:cxnSpMk id="21" creationId="{D691467D-589F-F62B-13EA-807A97004A7C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22" creationId="{0A5FEC32-3970-1366-7C9E-D7FE4AE236F9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24" creationId="{73EBD34B-73F8-EDA7-26F6-B236137E62AB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36" creationId="{5AE58ED9-D5C0-95C9-F67D-BC21AAC2AC65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37" creationId="{B7667F52-060D-FD34-4594-8FC96BBCD44C}"/>
          </ac:cxnSpMkLst>
        </pc:cxnChg>
        <pc:cxnChg chg="add mod">
          <ac:chgData name="GIOVANNI GAUDINO-SSM" userId="13cb1073-0cf6-4994-b3b2-98ddb995ec80" providerId="ADAL" clId="{ECD388E2-29EE-4076-BFD6-844854F51C0F}" dt="2024-01-21T21:39:36.753" v="2860"/>
          <ac:cxnSpMkLst>
            <pc:docMk/>
            <pc:sldMk cId="499376920" sldId="505"/>
            <ac:cxnSpMk id="41" creationId="{79709F62-D899-8956-D217-184811311EB5}"/>
          </ac:cxnSpMkLst>
        </pc:cxnChg>
      </pc:sldChg>
      <pc:sldChg chg="add del">
        <pc:chgData name="GIOVANNI GAUDINO-SSM" userId="13cb1073-0cf6-4994-b3b2-98ddb995ec80" providerId="ADAL" clId="{ECD388E2-29EE-4076-BFD6-844854F51C0F}" dt="2024-01-21T21:39:21.684" v="2857" actId="2890"/>
        <pc:sldMkLst>
          <pc:docMk/>
          <pc:sldMk cId="497413654" sldId="506"/>
        </pc:sldMkLst>
      </pc:sldChg>
      <pc:sldChg chg="add del">
        <pc:chgData name="GIOVANNI GAUDINO-SSM" userId="13cb1073-0cf6-4994-b3b2-98ddb995ec80" providerId="ADAL" clId="{ECD388E2-29EE-4076-BFD6-844854F51C0F}" dt="2024-01-21T21:39:41.306" v="2862" actId="2890"/>
        <pc:sldMkLst>
          <pc:docMk/>
          <pc:sldMk cId="2468392312" sldId="506"/>
        </pc:sldMkLst>
      </pc:sldChg>
      <pc:sldChg chg="addSp delSp modSp add mod">
        <pc:chgData name="GIOVANNI GAUDINO-SSM" userId="13cb1073-0cf6-4994-b3b2-98ddb995ec80" providerId="ADAL" clId="{ECD388E2-29EE-4076-BFD6-844854F51C0F}" dt="2024-02-14T13:34:58.160" v="11870" actId="313"/>
        <pc:sldMkLst>
          <pc:docMk/>
          <pc:sldMk cId="2707398089" sldId="506"/>
        </pc:sldMkLst>
        <pc:spChg chg="add del mod">
          <ac:chgData name="GIOVANNI GAUDINO-SSM" userId="13cb1073-0cf6-4994-b3b2-98ddb995ec80" providerId="ADAL" clId="{ECD388E2-29EE-4076-BFD6-844854F51C0F}" dt="2024-01-31T03:15:43.534" v="11273"/>
          <ac:spMkLst>
            <pc:docMk/>
            <pc:sldMk cId="2707398089" sldId="506"/>
            <ac:spMk id="2" creationId="{5E4ACE90-19E4-2116-A74B-FD33868B09C4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2" creationId="{5E8861A7-B156-CB48-2738-EFB2CE023D3A}"/>
          </ac:spMkLst>
        </pc:spChg>
        <pc:spChg chg="add mod">
          <ac:chgData name="GIOVANNI GAUDINO-SSM" userId="13cb1073-0cf6-4994-b3b2-98ddb995ec80" providerId="ADAL" clId="{ECD388E2-29EE-4076-BFD6-844854F51C0F}" dt="2024-01-31T03:15:43.535" v="11277"/>
          <ac:spMkLst>
            <pc:docMk/>
            <pc:sldMk cId="2707398089" sldId="506"/>
            <ac:spMk id="3" creationId="{0A305D22-7B3B-0045-7A26-C1B7CD4E56E7}"/>
          </ac:spMkLst>
        </pc:spChg>
        <pc:spChg chg="add del mod">
          <ac:chgData name="GIOVANNI GAUDINO-SSM" userId="13cb1073-0cf6-4994-b3b2-98ddb995ec80" providerId="ADAL" clId="{ECD388E2-29EE-4076-BFD6-844854F51C0F}" dt="2024-01-21T23:36:49.675" v="10438" actId="478"/>
          <ac:spMkLst>
            <pc:docMk/>
            <pc:sldMk cId="2707398089" sldId="506"/>
            <ac:spMk id="3" creationId="{555AC851-BA43-5E5B-3106-4248CF68E8A6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4" creationId="{4BCCE515-E083-6A41-B2E9-39F5A869BFCD}"/>
          </ac:spMkLst>
        </pc:spChg>
        <pc:spChg chg="del">
          <ac:chgData name="GIOVANNI GAUDINO-SSM" userId="13cb1073-0cf6-4994-b3b2-98ddb995ec80" providerId="ADAL" clId="{ECD388E2-29EE-4076-BFD6-844854F51C0F}" dt="2024-01-21T23:36:49.675" v="10438" actId="478"/>
          <ac:spMkLst>
            <pc:docMk/>
            <pc:sldMk cId="2707398089" sldId="506"/>
            <ac:spMk id="5" creationId="{7EC3AF32-9A6B-EC4A-8B77-908CA8DF4F38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6" creationId="{1C0A02EB-E7BD-3164-11E3-FEC8C6BC8CD1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7" creationId="{E59E7405-EE6A-B9F0-95E1-38CC36861C58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8" creationId="{EFF02E5A-D8FF-3C2E-6F39-75A78E8E361B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9" creationId="{21E41F33-96B7-60B7-1F7A-477D7B63AA9B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10" creationId="{AD317735-508C-6C91-55C3-5D39A9753941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11" creationId="{683F5026-AC15-11D6-7AB2-FB466BAEF5F1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12" creationId="{8E8FC58C-3AA9-5D40-DA24-1FAC0C31064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13" creationId="{FF0061A2-8A8A-F3DD-777C-BB8E31CE4384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14" creationId="{66F5058C-4040-D065-1853-FE814A0AA0EB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17" creationId="{E57CC090-613A-BD75-40A9-DB87A6BEDC9B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18" creationId="{B8469A31-6E21-1106-F817-C80E9F59E7F3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19" creationId="{7542AAA0-E7D3-A95E-B06C-C6994AEEC375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20" creationId="{FF8456AF-18F3-E8FF-5C57-108D37497783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25" creationId="{CE2D608C-42DA-AEA8-8674-558CA5BBCFBD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30" creationId="{649423AA-2F98-6D40-CAB1-A83ED723D4D7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31" creationId="{4E23ADB6-20EA-9EB8-973E-F5B60D18307D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32" creationId="{BEC5E261-FF44-151B-E4BE-9662D7B0E4E8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38" creationId="{8D265014-A03B-6DC6-2BCC-D65E639C3992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39" creationId="{07A5C49C-9FAA-A6ED-C21D-BCDFED894BCF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0" creationId="{3B5E9A2E-063A-B970-F23D-AA4670CF00EA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2" creationId="{86220C33-1014-3327-8464-1D07BFC3EE02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3" creationId="{660712D9-8997-7854-A606-8038C497DEF0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4" creationId="{FF241E0B-CB68-59C7-B895-F32110FBAFDF}"/>
          </ac:spMkLst>
        </pc:spChg>
        <pc:spChg chg="del">
          <ac:chgData name="GIOVANNI GAUDINO-SSM" userId="13cb1073-0cf6-4994-b3b2-98ddb995ec80" providerId="ADAL" clId="{ECD388E2-29EE-4076-BFD6-844854F51C0F}" dt="2024-01-21T21:39:57.531" v="2867" actId="478"/>
          <ac:spMkLst>
            <pc:docMk/>
            <pc:sldMk cId="2707398089" sldId="506"/>
            <ac:spMk id="45" creationId="{0C476749-75D9-B274-1941-5E3111D2B14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48" creationId="{99DACB9B-F50E-1A2E-70CF-EC934B72A6BF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49" creationId="{DBD45EFD-C61C-9DE4-B6CC-8D147C02E1B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0" creationId="{05498C29-44F3-5F22-3ADF-D3E6F6D2137F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1" creationId="{FA4C09DB-A3B6-11B0-713A-EBB9E3983C2C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3" creationId="{3DB5BE2F-0864-01C0-AE36-78DA5D9859A4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4" creationId="{05A76852-E825-9D4E-F6CE-EE31D5F6A34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5" creationId="{EF9D83AD-8DA8-3ACF-15B8-BE0A3C40F879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56" creationId="{E4546834-1119-3230-5AC3-7916FCC11DA2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60" creationId="{84825D2E-941B-C71A-D2E3-1419CFD9BF6F}"/>
          </ac:spMkLst>
        </pc:spChg>
        <pc:spChg chg="add mod">
          <ac:chgData name="GIOVANNI GAUDINO-SSM" userId="13cb1073-0cf6-4994-b3b2-98ddb995ec80" providerId="ADAL" clId="{ECD388E2-29EE-4076-BFD6-844854F51C0F}" dt="2024-01-21T21:40:07.223" v="2869"/>
          <ac:spMkLst>
            <pc:docMk/>
            <pc:sldMk cId="2707398089" sldId="506"/>
            <ac:spMk id="61" creationId="{B97CE29B-A362-FFC7-0DEA-F162F176B5C8}"/>
          </ac:spMkLst>
        </pc:spChg>
        <pc:spChg chg="del">
          <ac:chgData name="GIOVANNI GAUDINO-SSM" userId="13cb1073-0cf6-4994-b3b2-98ddb995ec80" providerId="ADAL" clId="{ECD388E2-29EE-4076-BFD6-844854F51C0F}" dt="2024-01-21T23:36:49.675" v="10438" actId="478"/>
          <ac:spMkLst>
            <pc:docMk/>
            <pc:sldMk cId="2707398089" sldId="506"/>
            <ac:spMk id="62" creationId="{A1D2C23E-1F96-9516-952E-9D086FD835A4}"/>
          </ac:spMkLst>
        </pc:spChg>
        <pc:spChg chg="del">
          <ac:chgData name="GIOVANNI GAUDINO-SSM" userId="13cb1073-0cf6-4994-b3b2-98ddb995ec80" providerId="ADAL" clId="{ECD388E2-29EE-4076-BFD6-844854F51C0F}" dt="2024-01-21T23:36:49.675" v="10438" actId="478"/>
          <ac:spMkLst>
            <pc:docMk/>
            <pc:sldMk cId="2707398089" sldId="506"/>
            <ac:spMk id="63" creationId="{FE1AB41E-731A-8D99-90E8-DB3762DE729A}"/>
          </ac:spMkLst>
        </pc:spChg>
        <pc:spChg chg="add mod">
          <ac:chgData name="GIOVANNI GAUDINO-SSM" userId="13cb1073-0cf6-4994-b3b2-98ddb995ec80" providerId="ADAL" clId="{ECD388E2-29EE-4076-BFD6-844854F51C0F}" dt="2024-01-21T23:36:49.933" v="10439"/>
          <ac:spMkLst>
            <pc:docMk/>
            <pc:sldMk cId="2707398089" sldId="506"/>
            <ac:spMk id="64" creationId="{EB0D93B4-4B09-6501-0E22-912AF13F1F3E}"/>
          </ac:spMkLst>
        </pc:spChg>
        <pc:spChg chg="add mod">
          <ac:chgData name="GIOVANNI GAUDINO-SSM" userId="13cb1073-0cf6-4994-b3b2-98ddb995ec80" providerId="ADAL" clId="{ECD388E2-29EE-4076-BFD6-844854F51C0F}" dt="2024-01-21T23:36:49.933" v="10439"/>
          <ac:spMkLst>
            <pc:docMk/>
            <pc:sldMk cId="2707398089" sldId="506"/>
            <ac:spMk id="65" creationId="{23842A69-4767-874B-CAF8-FF0F803D4F86}"/>
          </ac:spMkLst>
        </pc:spChg>
        <pc:spChg chg="add mod">
          <ac:chgData name="GIOVANNI GAUDINO-SSM" userId="13cb1073-0cf6-4994-b3b2-98ddb995ec80" providerId="ADAL" clId="{ECD388E2-29EE-4076-BFD6-844854F51C0F}" dt="2024-02-14T13:34:58.160" v="11870" actId="313"/>
          <ac:spMkLst>
            <pc:docMk/>
            <pc:sldMk cId="2707398089" sldId="506"/>
            <ac:spMk id="66" creationId="{69A0B7B8-5CC5-2EAD-4F37-823FD42C985E}"/>
          </ac:spMkLst>
        </pc:sp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15" creationId="{12A5046B-C675-AAB7-5083-C5DA095EA87E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16" creationId="{C9517D50-1913-114B-7D11-59ACB489FF67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1" creationId="{693464F5-219D-CFB3-667A-A8C595526F6B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22" creationId="{0A5FEC32-3970-1366-7C9E-D7FE4AE236F9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3" creationId="{3DC04F3B-5F7D-B10D-A9A9-4643A9F98096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24" creationId="{73EBD34B-73F8-EDA7-26F6-B236137E62AB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6" creationId="{CDB11002-5D43-8113-B4D6-B1C2F8C25154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7" creationId="{4D98AE9D-8545-4013-D855-5A23674DE941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8" creationId="{5752FA22-5E23-AAD3-01B7-F1303C69F942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29" creationId="{0EEE9651-B99E-A55F-C8CD-9A75222BF113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33" creationId="{3F0FBB8F-7EED-34CD-E6E7-99C34071EFC3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36" creationId="{5AE58ED9-D5C0-95C9-F67D-BC21AAC2AC65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37" creationId="{B7667F52-060D-FD34-4594-8FC96BBCD44C}"/>
          </ac:cxnSpMkLst>
        </pc:cxnChg>
        <pc:cxnChg chg="del">
          <ac:chgData name="GIOVANNI GAUDINO-SSM" userId="13cb1073-0cf6-4994-b3b2-98ddb995ec80" providerId="ADAL" clId="{ECD388E2-29EE-4076-BFD6-844854F51C0F}" dt="2024-01-21T21:39:57.531" v="2867" actId="478"/>
          <ac:cxnSpMkLst>
            <pc:docMk/>
            <pc:sldMk cId="2707398089" sldId="506"/>
            <ac:cxnSpMk id="41" creationId="{79709F62-D899-8956-D217-184811311EB5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46" creationId="{8FB30B98-8500-6DA9-42EB-D329023599AC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47" creationId="{648386EB-0BAF-5CA3-0181-1111FB89498B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52" creationId="{16108861-B9E7-14F4-1997-845148FA85E9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57" creationId="{835C48A5-0C52-34D9-2E86-0102AFF9A464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58" creationId="{1FA61867-4A6E-46DD-DBA2-97FB4CBC0C58}"/>
          </ac:cxnSpMkLst>
        </pc:cxnChg>
        <pc:cxnChg chg="add mod">
          <ac:chgData name="GIOVANNI GAUDINO-SSM" userId="13cb1073-0cf6-4994-b3b2-98ddb995ec80" providerId="ADAL" clId="{ECD388E2-29EE-4076-BFD6-844854F51C0F}" dt="2024-01-21T21:40:07.223" v="2869"/>
          <ac:cxnSpMkLst>
            <pc:docMk/>
            <pc:sldMk cId="2707398089" sldId="506"/>
            <ac:cxnSpMk id="59" creationId="{98CB03CC-F4E3-6B07-54B2-F84358C64FFC}"/>
          </ac:cxnSpMkLst>
        </pc:cxnChg>
      </pc:sldChg>
      <pc:sldChg chg="delSp add del mod">
        <pc:chgData name="GIOVANNI GAUDINO-SSM" userId="13cb1073-0cf6-4994-b3b2-98ddb995ec80" providerId="ADAL" clId="{ECD388E2-29EE-4076-BFD6-844854F51C0F}" dt="2024-01-21T21:39:53.110" v="2865" actId="47"/>
        <pc:sldMkLst>
          <pc:docMk/>
          <pc:sldMk cId="3718884328" sldId="506"/>
        </pc:sldMkLst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2" creationId="{5E8861A7-B156-CB48-2738-EFB2CE023D3A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6" creationId="{1C0A02EB-E7BD-3164-11E3-FEC8C6BC8CD1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7" creationId="{E59E7405-EE6A-B9F0-95E1-38CC36861C58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8" creationId="{EFF02E5A-D8FF-3C2E-6F39-75A78E8E361B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10" creationId="{AD317735-508C-6C91-55C3-5D39A9753941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11" creationId="{683F5026-AC15-11D6-7AB2-FB466BAEF5F1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12" creationId="{8E8FC58C-3AA9-5D40-DA24-1FAC0C310649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18" creationId="{B8469A31-6E21-1106-F817-C80E9F59E7F3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38" creationId="{8D265014-A03B-6DC6-2BCC-D65E639C3992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39" creationId="{07A5C49C-9FAA-A6ED-C21D-BCDFED894BCF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0" creationId="{3B5E9A2E-063A-B970-F23D-AA4670CF00EA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2" creationId="{86220C33-1014-3327-8464-1D07BFC3EE02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3" creationId="{660712D9-8997-7854-A606-8038C497DEF0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4" creationId="{FF241E0B-CB68-59C7-B895-F32110FBAFDF}"/>
          </ac:spMkLst>
        </pc:spChg>
        <pc:spChg chg="del">
          <ac:chgData name="GIOVANNI GAUDINO-SSM" userId="13cb1073-0cf6-4994-b3b2-98ddb995ec80" providerId="ADAL" clId="{ECD388E2-29EE-4076-BFD6-844854F51C0F}" dt="2024-01-21T21:39:44.697" v="2864" actId="478"/>
          <ac:spMkLst>
            <pc:docMk/>
            <pc:sldMk cId="3718884328" sldId="506"/>
            <ac:spMk id="45" creationId="{0C476749-75D9-B274-1941-5E3111D2B149}"/>
          </ac:spMkLst>
        </pc:sp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15" creationId="{12A5046B-C675-AAB7-5083-C5DA095EA87E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16" creationId="{C9517D50-1913-114B-7D11-59ACB489FF67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22" creationId="{0A5FEC32-3970-1366-7C9E-D7FE4AE236F9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24" creationId="{73EBD34B-73F8-EDA7-26F6-B236137E62AB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36" creationId="{5AE58ED9-D5C0-95C9-F67D-BC21AAC2AC65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37" creationId="{B7667F52-060D-FD34-4594-8FC96BBCD44C}"/>
          </ac:cxnSpMkLst>
        </pc:cxnChg>
        <pc:cxnChg chg="del">
          <ac:chgData name="GIOVANNI GAUDINO-SSM" userId="13cb1073-0cf6-4994-b3b2-98ddb995ec80" providerId="ADAL" clId="{ECD388E2-29EE-4076-BFD6-844854F51C0F}" dt="2024-01-21T21:39:44.697" v="2864" actId="478"/>
          <ac:cxnSpMkLst>
            <pc:docMk/>
            <pc:sldMk cId="3718884328" sldId="506"/>
            <ac:cxnSpMk id="41" creationId="{79709F62-D899-8956-D217-184811311EB5}"/>
          </ac:cxnSpMkLst>
        </pc:cxnChg>
      </pc:sldChg>
      <pc:sldChg chg="add del">
        <pc:chgData name="GIOVANNI GAUDINO-SSM" userId="13cb1073-0cf6-4994-b3b2-98ddb995ec80" providerId="ADAL" clId="{ECD388E2-29EE-4076-BFD6-844854F51C0F}" dt="2024-01-21T21:39:21.416" v="2856" actId="2890"/>
        <pc:sldMkLst>
          <pc:docMk/>
          <pc:sldMk cId="1114965047" sldId="507"/>
        </pc:sldMkLst>
      </pc:sldChg>
      <pc:sldChg chg="addSp delSp modSp add mod">
        <pc:chgData name="GIOVANNI GAUDINO-SSM" userId="13cb1073-0cf6-4994-b3b2-98ddb995ec80" providerId="ADAL" clId="{ECD388E2-29EE-4076-BFD6-844854F51C0F}" dt="2024-02-14T13:34:58.353" v="11871" actId="313"/>
        <pc:sldMkLst>
          <pc:docMk/>
          <pc:sldMk cId="2110079301" sldId="507"/>
        </pc:sldMkLst>
        <pc:spChg chg="add mod">
          <ac:chgData name="GIOVANNI GAUDINO-SSM" userId="13cb1073-0cf6-4994-b3b2-98ddb995ec80" providerId="ADAL" clId="{ECD388E2-29EE-4076-BFD6-844854F51C0F}" dt="2024-01-21T21:41:01.478" v="2902" actId="403"/>
          <ac:spMkLst>
            <pc:docMk/>
            <pc:sldMk cId="2110079301" sldId="507"/>
            <ac:spMk id="2" creationId="{D892A3E0-20E5-3A96-B736-914F8F1AD1BD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3" creationId="{555AC851-BA43-5E5B-3106-4248CF68E8A6}"/>
          </ac:spMkLst>
        </pc:spChg>
        <pc:spChg chg="add del mod">
          <ac:chgData name="GIOVANNI GAUDINO-SSM" userId="13cb1073-0cf6-4994-b3b2-98ddb995ec80" providerId="ADAL" clId="{ECD388E2-29EE-4076-BFD6-844854F51C0F}" dt="2024-01-31T03:15:43.535" v="11278"/>
          <ac:spMkLst>
            <pc:docMk/>
            <pc:sldMk cId="2110079301" sldId="507"/>
            <ac:spMk id="3" creationId="{CAE828E4-F50E-8B49-1B00-439D659B45F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4" creationId="{4BCCE515-E083-6A41-B2E9-39F5A869BFCD}"/>
          </ac:spMkLst>
        </pc:spChg>
        <pc:spChg chg="add mod">
          <ac:chgData name="GIOVANNI GAUDINO-SSM" userId="13cb1073-0cf6-4994-b3b2-98ddb995ec80" providerId="ADAL" clId="{ECD388E2-29EE-4076-BFD6-844854F51C0F}" dt="2024-01-31T03:15:43.537" v="11282"/>
          <ac:spMkLst>
            <pc:docMk/>
            <pc:sldMk cId="2110079301" sldId="507"/>
            <ac:spMk id="4" creationId="{8531DCC5-C479-A3BA-5DF0-90C7C0F6E15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" creationId="{7EC3AF32-9A6B-EC4A-8B77-908CA8DF4F38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" creationId="{90FE0781-AE84-DF2A-3AE7-750B41701799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7" creationId="{3D528490-5CBD-EC1D-A609-329475B8F6C6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8" creationId="{540DF47C-608A-EFFD-72AC-375066208026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9" creationId="{21E41F33-96B7-60B7-1F7A-477D7B63AA9B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10" creationId="{3BFA33FB-BFB9-20D5-AFBF-BAC7822AF8D3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11" creationId="{124A4914-FD9E-85CB-2E75-4627907F60FA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12" creationId="{FC44376F-FA0B-42FE-D34D-F9F5064C5957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13" creationId="{FF0061A2-8A8A-F3DD-777C-BB8E31CE4384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14" creationId="{66F5058C-4040-D065-1853-FE814A0AA0EB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15" creationId="{D97CD74C-2904-807B-6397-1EED3F05F6D5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17" creationId="{E57CC090-613A-BD75-40A9-DB87A6BEDC9B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19" creationId="{7542AAA0-E7D3-A95E-B06C-C6994AEEC375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20" creationId="{FF8456AF-18F3-E8FF-5C57-108D37497783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22" creationId="{9FAE802C-F0C7-E2FA-3433-B96B5BD23611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25" creationId="{CE2D608C-42DA-AEA8-8674-558CA5BBCFBD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30" creationId="{649423AA-2F98-6D40-CAB1-A83ED723D4D7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31" creationId="{4E23ADB6-20EA-9EB8-973E-F5B60D18307D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32" creationId="{BEC5E261-FF44-151B-E4BE-9662D7B0E4E8}"/>
          </ac:spMkLst>
        </pc:spChg>
        <pc:spChg chg="mod">
          <ac:chgData name="GIOVANNI GAUDINO-SSM" userId="13cb1073-0cf6-4994-b3b2-98ddb995ec80" providerId="ADAL" clId="{ECD388E2-29EE-4076-BFD6-844854F51C0F}" dt="2024-01-21T21:41:24.813" v="2932" actId="20577"/>
          <ac:spMkLst>
            <pc:docMk/>
            <pc:sldMk cId="2110079301" sldId="507"/>
            <ac:spMk id="34" creationId="{BC35C23E-7DD8-5DE2-9D40-FDA95496A11A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39" creationId="{DC8747EB-2219-18FE-566B-F8F6FFDDF08E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40" creationId="{355A134A-DA8E-FFE8-53AE-53D3507D34D4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41" creationId="{1C0E7607-47F1-1408-0D2B-A55380A44F0E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45" creationId="{1F01B515-1F69-08A9-6AFE-8213818353C1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48" creationId="{99DACB9B-F50E-1A2E-70CF-EC934B72A6BF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49" creationId="{DBD45EFD-C61C-9DE4-B6CC-8D147C02E1B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0" creationId="{05498C29-44F3-5F22-3ADF-D3E6F6D2137F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1" creationId="{FA4C09DB-A3B6-11B0-713A-EBB9E3983C2C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3" creationId="{3DB5BE2F-0864-01C0-AE36-78DA5D9859A4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4" creationId="{05A76852-E825-9D4E-F6CE-EE31D5F6A34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5" creationId="{EF9D83AD-8DA8-3ACF-15B8-BE0A3C40F879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56" creationId="{E4546834-1119-3230-5AC3-7916FCC11DA2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60" creationId="{84825D2E-941B-C71A-D2E3-1419CFD9BF6F}"/>
          </ac:spMkLst>
        </pc:spChg>
        <pc:spChg chg="del">
          <ac:chgData name="GIOVANNI GAUDINO-SSM" userId="13cb1073-0cf6-4994-b3b2-98ddb995ec80" providerId="ADAL" clId="{ECD388E2-29EE-4076-BFD6-844854F51C0F}" dt="2024-01-21T21:40:15.980" v="2873" actId="478"/>
          <ac:spMkLst>
            <pc:docMk/>
            <pc:sldMk cId="2110079301" sldId="507"/>
            <ac:spMk id="61" creationId="{B97CE29B-A362-FFC7-0DEA-F162F176B5C8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2" creationId="{1B11D8BD-3B65-D040-7907-FB7B4EAC17F6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3" creationId="{AAEE72BC-3934-B3B4-9F39-9E429EB83CB4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4" creationId="{AE2DDF8E-6F5F-BB93-BACA-A6CF5545C662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6" creationId="{2DF4A494-C62E-038A-C7C6-B48E7B4B6FF7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7" creationId="{F6CF6F57-E8E2-A0B3-8C91-D52B46C0255D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8" creationId="{17DAB8EE-D73A-E5B4-DE3C-651333E8D1D5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69" creationId="{897C6339-9C75-F6D2-BF80-540A7B740983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73" creationId="{DDD26BB0-12D4-D39A-5B6D-E33C541D4E9E}"/>
          </ac:spMkLst>
        </pc:spChg>
        <pc:spChg chg="add mod">
          <ac:chgData name="GIOVANNI GAUDINO-SSM" userId="13cb1073-0cf6-4994-b3b2-98ddb995ec80" providerId="ADAL" clId="{ECD388E2-29EE-4076-BFD6-844854F51C0F}" dt="2024-01-21T21:40:27.605" v="2874"/>
          <ac:spMkLst>
            <pc:docMk/>
            <pc:sldMk cId="2110079301" sldId="507"/>
            <ac:spMk id="74" creationId="{BA91CFDC-62F5-A605-C1B1-02BFAC0483E4}"/>
          </ac:spMkLst>
        </pc:spChg>
        <pc:spChg chg="del">
          <ac:chgData name="GIOVANNI GAUDINO-SSM" userId="13cb1073-0cf6-4994-b3b2-98ddb995ec80" providerId="ADAL" clId="{ECD388E2-29EE-4076-BFD6-844854F51C0F}" dt="2024-01-21T23:36:45.705" v="10436" actId="478"/>
          <ac:spMkLst>
            <pc:docMk/>
            <pc:sldMk cId="2110079301" sldId="507"/>
            <ac:spMk id="75" creationId="{97C5DCCB-B695-1DC7-C910-469AFC9B607B}"/>
          </ac:spMkLst>
        </pc:spChg>
        <pc:spChg chg="del">
          <ac:chgData name="GIOVANNI GAUDINO-SSM" userId="13cb1073-0cf6-4994-b3b2-98ddb995ec80" providerId="ADAL" clId="{ECD388E2-29EE-4076-BFD6-844854F51C0F}" dt="2024-01-21T23:36:45.705" v="10436" actId="478"/>
          <ac:spMkLst>
            <pc:docMk/>
            <pc:sldMk cId="2110079301" sldId="507"/>
            <ac:spMk id="76" creationId="{7370E104-F984-2B30-F10E-3308A0F9F3AC}"/>
          </ac:spMkLst>
        </pc:spChg>
        <pc:spChg chg="del">
          <ac:chgData name="GIOVANNI GAUDINO-SSM" userId="13cb1073-0cf6-4994-b3b2-98ddb995ec80" providerId="ADAL" clId="{ECD388E2-29EE-4076-BFD6-844854F51C0F}" dt="2024-01-21T23:36:45.705" v="10436" actId="478"/>
          <ac:spMkLst>
            <pc:docMk/>
            <pc:sldMk cId="2110079301" sldId="507"/>
            <ac:spMk id="77" creationId="{B6F1B04A-1D45-3300-4E9C-7AF159C73ACB}"/>
          </ac:spMkLst>
        </pc:spChg>
        <pc:spChg chg="add mod">
          <ac:chgData name="GIOVANNI GAUDINO-SSM" userId="13cb1073-0cf6-4994-b3b2-98ddb995ec80" providerId="ADAL" clId="{ECD388E2-29EE-4076-BFD6-844854F51C0F}" dt="2024-01-21T23:36:46.007" v="10437"/>
          <ac:spMkLst>
            <pc:docMk/>
            <pc:sldMk cId="2110079301" sldId="507"/>
            <ac:spMk id="78" creationId="{B5420795-0D23-2C38-C372-F7BEFAAD338D}"/>
          </ac:spMkLst>
        </pc:spChg>
        <pc:spChg chg="add mod">
          <ac:chgData name="GIOVANNI GAUDINO-SSM" userId="13cb1073-0cf6-4994-b3b2-98ddb995ec80" providerId="ADAL" clId="{ECD388E2-29EE-4076-BFD6-844854F51C0F}" dt="2024-01-21T23:36:46.007" v="10437"/>
          <ac:spMkLst>
            <pc:docMk/>
            <pc:sldMk cId="2110079301" sldId="507"/>
            <ac:spMk id="79" creationId="{068D1687-98EB-C73B-6FCF-D361D244AB3A}"/>
          </ac:spMkLst>
        </pc:spChg>
        <pc:spChg chg="add mod">
          <ac:chgData name="GIOVANNI GAUDINO-SSM" userId="13cb1073-0cf6-4994-b3b2-98ddb995ec80" providerId="ADAL" clId="{ECD388E2-29EE-4076-BFD6-844854F51C0F}" dt="2024-02-14T13:34:58.353" v="11871" actId="313"/>
          <ac:spMkLst>
            <pc:docMk/>
            <pc:sldMk cId="2110079301" sldId="507"/>
            <ac:spMk id="80" creationId="{088497F6-AE77-69A5-0BFD-76B98AA8B698}"/>
          </ac:spMkLst>
        </pc:sp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16" creationId="{FBFB90BB-D3A1-C67A-E4CB-22EC6C14CCE7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18" creationId="{A5FAB8B6-1235-62E6-9822-751919936C2E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1" creationId="{693464F5-219D-CFB3-667A-A8C595526F6B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3" creationId="{3DC04F3B-5F7D-B10D-A9A9-4643A9F98096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24" creationId="{C0366377-FA73-D8D5-6544-C5CEF5465D4D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6" creationId="{CDB11002-5D43-8113-B4D6-B1C2F8C25154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7" creationId="{4D98AE9D-8545-4013-D855-5A23674DE941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8" creationId="{5752FA22-5E23-AAD3-01B7-F1303C69F942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29" creationId="{0EEE9651-B99E-A55F-C8CD-9A75222BF113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33" creationId="{3F0FBB8F-7EED-34CD-E6E7-99C34071EFC3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36" creationId="{1DDEEE2A-5803-6714-F560-B1D4BF311C4F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37" creationId="{90FF58A7-BC45-27CF-1E90-DBC3225B8805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38" creationId="{E095B567-314C-4A46-C7ED-FD3F89EC3A3F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42" creationId="{D6FDBBA9-89D4-A706-7E9F-3971953ED7C1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43" creationId="{026E5DDA-3D80-6D4C-2042-DA3904946511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44" creationId="{7D77736D-E003-B088-764C-B51670DE05FB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46" creationId="{8FB30B98-8500-6DA9-42EB-D329023599AC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47" creationId="{648386EB-0BAF-5CA3-0181-1111FB89498B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52" creationId="{16108861-B9E7-14F4-1997-845148FA85E9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57" creationId="{835C48A5-0C52-34D9-2E86-0102AFF9A464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58" creationId="{1FA61867-4A6E-46DD-DBA2-97FB4CBC0C58}"/>
          </ac:cxnSpMkLst>
        </pc:cxnChg>
        <pc:cxnChg chg="del">
          <ac:chgData name="GIOVANNI GAUDINO-SSM" userId="13cb1073-0cf6-4994-b3b2-98ddb995ec80" providerId="ADAL" clId="{ECD388E2-29EE-4076-BFD6-844854F51C0F}" dt="2024-01-21T21:40:15.980" v="2873" actId="478"/>
          <ac:cxnSpMkLst>
            <pc:docMk/>
            <pc:sldMk cId="2110079301" sldId="507"/>
            <ac:cxnSpMk id="59" creationId="{98CB03CC-F4E3-6B07-54B2-F84358C64FFC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65" creationId="{A4332939-5090-A758-D30B-4FAAB6ED09D7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70" creationId="{A2E68991-77D8-9D9F-5AF5-B34ABDC62EED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71" creationId="{93C49423-6AFD-F108-7D93-09B6B431E3DA}"/>
          </ac:cxnSpMkLst>
        </pc:cxnChg>
        <pc:cxnChg chg="add mod">
          <ac:chgData name="GIOVANNI GAUDINO-SSM" userId="13cb1073-0cf6-4994-b3b2-98ddb995ec80" providerId="ADAL" clId="{ECD388E2-29EE-4076-BFD6-844854F51C0F}" dt="2024-01-21T21:40:27.605" v="2874"/>
          <ac:cxnSpMkLst>
            <pc:docMk/>
            <pc:sldMk cId="2110079301" sldId="507"/>
            <ac:cxnSpMk id="72" creationId="{152C31F3-6D3D-DAB2-26F2-4654803849D3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8.546" v="11872" actId="313"/>
        <pc:sldMkLst>
          <pc:docMk/>
          <pc:sldMk cId="3252620976" sldId="508"/>
        </pc:sldMkLst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2" creationId="{D892A3E0-20E5-3A96-B736-914F8F1AD1BD}"/>
          </ac:spMkLst>
        </pc:spChg>
        <pc:spChg chg="add del mod">
          <ac:chgData name="GIOVANNI GAUDINO-SSM" userId="13cb1073-0cf6-4994-b3b2-98ddb995ec80" providerId="ADAL" clId="{ECD388E2-29EE-4076-BFD6-844854F51C0F}" dt="2024-01-31T03:15:43.537" v="11283"/>
          <ac:spMkLst>
            <pc:docMk/>
            <pc:sldMk cId="3252620976" sldId="508"/>
            <ac:spMk id="2" creationId="{E25DC9BD-36A0-8CED-A263-9920E600E570}"/>
          </ac:spMkLst>
        </pc:spChg>
        <pc:spChg chg="add mod">
          <ac:chgData name="GIOVANNI GAUDINO-SSM" userId="13cb1073-0cf6-4994-b3b2-98ddb995ec80" providerId="ADAL" clId="{ECD388E2-29EE-4076-BFD6-844854F51C0F}" dt="2024-01-31T03:15:43.538" v="11287"/>
          <ac:spMkLst>
            <pc:docMk/>
            <pc:sldMk cId="3252620976" sldId="508"/>
            <ac:spMk id="3" creationId="{B73BC730-3EBA-7F75-72A6-1B832E1B3EC5}"/>
          </ac:spMkLst>
        </pc:spChg>
        <pc:spChg chg="add del mod">
          <ac:chgData name="GIOVANNI GAUDINO-SSM" userId="13cb1073-0cf6-4994-b3b2-98ddb995ec80" providerId="ADAL" clId="{ECD388E2-29EE-4076-BFD6-844854F51C0F}" dt="2024-01-21T21:42:03.243" v="2943" actId="478"/>
          <ac:spMkLst>
            <pc:docMk/>
            <pc:sldMk cId="3252620976" sldId="508"/>
            <ac:spMk id="4" creationId="{1D987E6E-0F71-E5AE-A830-31CF1F90F16F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" creationId="{90FE0781-AE84-DF2A-3AE7-750B41701799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7" creationId="{3D528490-5CBD-EC1D-A609-329475B8F6C6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8" creationId="{540DF47C-608A-EFFD-72AC-375066208026}"/>
          </ac:spMkLst>
        </pc:spChg>
        <pc:spChg chg="add mod">
          <ac:chgData name="GIOVANNI GAUDINO-SSM" userId="13cb1073-0cf6-4994-b3b2-98ddb995ec80" providerId="ADAL" clId="{ECD388E2-29EE-4076-BFD6-844854F51C0F}" dt="2024-01-21T21:43:53.891" v="3040" actId="20577"/>
          <ac:spMkLst>
            <pc:docMk/>
            <pc:sldMk cId="3252620976" sldId="508"/>
            <ac:spMk id="9" creationId="{40BC2C56-462D-D343-503D-46D71243417F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10" creationId="{3BFA33FB-BFB9-20D5-AFBF-BAC7822AF8D3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11" creationId="{124A4914-FD9E-85CB-2E75-4627907F60FA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12" creationId="{FC44376F-FA0B-42FE-D34D-F9F5064C5957}"/>
          </ac:spMkLst>
        </pc:spChg>
        <pc:spChg chg="add">
          <ac:chgData name="GIOVANNI GAUDINO-SSM" userId="13cb1073-0cf6-4994-b3b2-98ddb995ec80" providerId="ADAL" clId="{ECD388E2-29EE-4076-BFD6-844854F51C0F}" dt="2024-01-21T21:43:10.266" v="3028"/>
          <ac:spMkLst>
            <pc:docMk/>
            <pc:sldMk cId="3252620976" sldId="508"/>
            <ac:spMk id="13" creationId="{2F2E2574-E6DD-2988-DCFA-7E886E45C446}"/>
          </ac:spMkLst>
        </pc:spChg>
        <pc:spChg chg="add">
          <ac:chgData name="GIOVANNI GAUDINO-SSM" userId="13cb1073-0cf6-4994-b3b2-98ddb995ec80" providerId="ADAL" clId="{ECD388E2-29EE-4076-BFD6-844854F51C0F}" dt="2024-01-21T21:43:17.397" v="3029"/>
          <ac:spMkLst>
            <pc:docMk/>
            <pc:sldMk cId="3252620976" sldId="508"/>
            <ac:spMk id="14" creationId="{66263E4A-F19C-D6EE-A0B2-853BBA3ECD61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15" creationId="{D97CD74C-2904-807B-6397-1EED3F05F6D5}"/>
          </ac:spMkLst>
        </pc:spChg>
        <pc:spChg chg="del">
          <ac:chgData name="GIOVANNI GAUDINO-SSM" userId="13cb1073-0cf6-4994-b3b2-98ddb995ec80" providerId="ADAL" clId="{ECD388E2-29EE-4076-BFD6-844854F51C0F}" dt="2024-01-21T23:36:42.391" v="10434" actId="478"/>
          <ac:spMkLst>
            <pc:docMk/>
            <pc:sldMk cId="3252620976" sldId="508"/>
            <ac:spMk id="17" creationId="{029E5DB6-4060-817B-93AA-1458F45BEEA1}"/>
          </ac:spMkLst>
        </pc:spChg>
        <pc:spChg chg="del">
          <ac:chgData name="GIOVANNI GAUDINO-SSM" userId="13cb1073-0cf6-4994-b3b2-98ddb995ec80" providerId="ADAL" clId="{ECD388E2-29EE-4076-BFD6-844854F51C0F}" dt="2024-01-21T23:36:42.391" v="10434" actId="478"/>
          <ac:spMkLst>
            <pc:docMk/>
            <pc:sldMk cId="3252620976" sldId="508"/>
            <ac:spMk id="19" creationId="{8FCDC155-7225-E413-7968-53DA1CE8E909}"/>
          </ac:spMkLst>
        </pc:spChg>
        <pc:spChg chg="del">
          <ac:chgData name="GIOVANNI GAUDINO-SSM" userId="13cb1073-0cf6-4994-b3b2-98ddb995ec80" providerId="ADAL" clId="{ECD388E2-29EE-4076-BFD6-844854F51C0F}" dt="2024-01-21T23:36:42.391" v="10434" actId="478"/>
          <ac:spMkLst>
            <pc:docMk/>
            <pc:sldMk cId="3252620976" sldId="508"/>
            <ac:spMk id="20" creationId="{DCF0F06D-BEF2-80D2-793B-465B50F4A7CF}"/>
          </ac:spMkLst>
        </pc:spChg>
        <pc:spChg chg="add mod">
          <ac:chgData name="GIOVANNI GAUDINO-SSM" userId="13cb1073-0cf6-4994-b3b2-98ddb995ec80" providerId="ADAL" clId="{ECD388E2-29EE-4076-BFD6-844854F51C0F}" dt="2024-01-21T23:36:42.676" v="10435"/>
          <ac:spMkLst>
            <pc:docMk/>
            <pc:sldMk cId="3252620976" sldId="508"/>
            <ac:spMk id="21" creationId="{C925DC5F-DCCF-B7C6-858C-F35CDFDB16C8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22" creationId="{9FAE802C-F0C7-E2FA-3433-B96B5BD23611}"/>
          </ac:spMkLst>
        </pc:spChg>
        <pc:spChg chg="add mod">
          <ac:chgData name="GIOVANNI GAUDINO-SSM" userId="13cb1073-0cf6-4994-b3b2-98ddb995ec80" providerId="ADAL" clId="{ECD388E2-29EE-4076-BFD6-844854F51C0F}" dt="2024-01-21T23:36:42.676" v="10435"/>
          <ac:spMkLst>
            <pc:docMk/>
            <pc:sldMk cId="3252620976" sldId="508"/>
            <ac:spMk id="23" creationId="{30226129-A824-CBFD-17BC-A659444452DD}"/>
          </ac:spMkLst>
        </pc:spChg>
        <pc:spChg chg="add mod">
          <ac:chgData name="GIOVANNI GAUDINO-SSM" userId="13cb1073-0cf6-4994-b3b2-98ddb995ec80" providerId="ADAL" clId="{ECD388E2-29EE-4076-BFD6-844854F51C0F}" dt="2024-02-14T13:34:58.546" v="11872" actId="313"/>
          <ac:spMkLst>
            <pc:docMk/>
            <pc:sldMk cId="3252620976" sldId="508"/>
            <ac:spMk id="25" creationId="{1FA9A5C8-1CB5-83D2-3085-BBCB3BD4B6B1}"/>
          </ac:spMkLst>
        </pc:spChg>
        <pc:spChg chg="mod">
          <ac:chgData name="GIOVANNI GAUDINO-SSM" userId="13cb1073-0cf6-4994-b3b2-98ddb995ec80" providerId="ADAL" clId="{ECD388E2-29EE-4076-BFD6-844854F51C0F}" dt="2024-01-21T21:41:55.879" v="2941" actId="20577"/>
          <ac:spMkLst>
            <pc:docMk/>
            <pc:sldMk cId="3252620976" sldId="508"/>
            <ac:spMk id="34" creationId="{BC35C23E-7DD8-5DE2-9D40-FDA95496A11A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39" creationId="{DC8747EB-2219-18FE-566B-F8F6FFDDF08E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40" creationId="{355A134A-DA8E-FFE8-53AE-53D3507D34D4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41" creationId="{1C0E7607-47F1-1408-0D2B-A55380A44F0E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45" creationId="{1F01B515-1F69-08A9-6AFE-8213818353C1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2" creationId="{1B11D8BD-3B65-D040-7907-FB7B4EAC17F6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3" creationId="{AAEE72BC-3934-B3B4-9F39-9E429EB83CB4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4" creationId="{AE2DDF8E-6F5F-BB93-BACA-A6CF5545C662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6" creationId="{2DF4A494-C62E-038A-C7C6-B48E7B4B6FF7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7" creationId="{F6CF6F57-E8E2-A0B3-8C91-D52B46C0255D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8" creationId="{17DAB8EE-D73A-E5B4-DE3C-651333E8D1D5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69" creationId="{897C6339-9C75-F6D2-BF80-540A7B740983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73" creationId="{DDD26BB0-12D4-D39A-5B6D-E33C541D4E9E}"/>
          </ac:spMkLst>
        </pc:spChg>
        <pc:spChg chg="del">
          <ac:chgData name="GIOVANNI GAUDINO-SSM" userId="13cb1073-0cf6-4994-b3b2-98ddb995ec80" providerId="ADAL" clId="{ECD388E2-29EE-4076-BFD6-844854F51C0F}" dt="2024-01-21T21:41:59.863" v="2942" actId="478"/>
          <ac:spMkLst>
            <pc:docMk/>
            <pc:sldMk cId="3252620976" sldId="508"/>
            <ac:spMk id="74" creationId="{BA91CFDC-62F5-A605-C1B1-02BFAC0483E4}"/>
          </ac:spMkLst>
        </pc:spChg>
        <pc:picChg chg="add mod">
          <ac:chgData name="GIOVANNI GAUDINO-SSM" userId="13cb1073-0cf6-4994-b3b2-98ddb995ec80" providerId="ADAL" clId="{ECD388E2-29EE-4076-BFD6-844854F51C0F}" dt="2024-01-21T21:42:07.508" v="2945" actId="1076"/>
          <ac:picMkLst>
            <pc:docMk/>
            <pc:sldMk cId="3252620976" sldId="508"/>
            <ac:picMk id="5" creationId="{EB0BF25A-C83B-F49A-0188-FE50DDFB1DFA}"/>
          </ac:picMkLst>
        </pc:pic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16" creationId="{FBFB90BB-D3A1-C67A-E4CB-22EC6C14CCE7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18" creationId="{A5FAB8B6-1235-62E6-9822-751919936C2E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24" creationId="{C0366377-FA73-D8D5-6544-C5CEF5465D4D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36" creationId="{1DDEEE2A-5803-6714-F560-B1D4BF311C4F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37" creationId="{90FF58A7-BC45-27CF-1E90-DBC3225B8805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38" creationId="{E095B567-314C-4A46-C7ED-FD3F89EC3A3F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42" creationId="{D6FDBBA9-89D4-A706-7E9F-3971953ED7C1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43" creationId="{026E5DDA-3D80-6D4C-2042-DA3904946511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44" creationId="{7D77736D-E003-B088-764C-B51670DE05FB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65" creationId="{A4332939-5090-A758-D30B-4FAAB6ED09D7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70" creationId="{A2E68991-77D8-9D9F-5AF5-B34ABDC62EED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71" creationId="{93C49423-6AFD-F108-7D93-09B6B431E3DA}"/>
          </ac:cxnSpMkLst>
        </pc:cxnChg>
        <pc:cxnChg chg="del">
          <ac:chgData name="GIOVANNI GAUDINO-SSM" userId="13cb1073-0cf6-4994-b3b2-98ddb995ec80" providerId="ADAL" clId="{ECD388E2-29EE-4076-BFD6-844854F51C0F}" dt="2024-01-21T21:41:59.863" v="2942" actId="478"/>
          <ac:cxnSpMkLst>
            <pc:docMk/>
            <pc:sldMk cId="3252620976" sldId="508"/>
            <ac:cxnSpMk id="72" creationId="{152C31F3-6D3D-DAB2-26F2-4654803849D3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8.704" v="11873" actId="313"/>
        <pc:sldMkLst>
          <pc:docMk/>
          <pc:sldMk cId="2982399572" sldId="509"/>
        </pc:sldMkLst>
        <pc:spChg chg="add del mod">
          <ac:chgData name="GIOVANNI GAUDINO-SSM" userId="13cb1073-0cf6-4994-b3b2-98ddb995ec80" providerId="ADAL" clId="{ECD388E2-29EE-4076-BFD6-844854F51C0F}" dt="2024-01-31T03:15:43.538" v="11288"/>
          <ac:spMkLst>
            <pc:docMk/>
            <pc:sldMk cId="2982399572" sldId="509"/>
            <ac:spMk id="2" creationId="{B656BAE4-5800-473D-CBCB-D8577EA207D9}"/>
          </ac:spMkLst>
        </pc:spChg>
        <pc:spChg chg="add del mod">
          <ac:chgData name="GIOVANNI GAUDINO-SSM" userId="13cb1073-0cf6-4994-b3b2-98ddb995ec80" providerId="ADAL" clId="{ECD388E2-29EE-4076-BFD6-844854F51C0F}" dt="2024-01-22T13:29:59.056" v="10485" actId="478"/>
          <ac:spMkLst>
            <pc:docMk/>
            <pc:sldMk cId="2982399572" sldId="509"/>
            <ac:spMk id="2" creationId="{F28D8ADE-06F3-6998-9C50-6AA1C0D9D5F9}"/>
          </ac:spMkLst>
        </pc:spChg>
        <pc:spChg chg="add mod">
          <ac:chgData name="GIOVANNI GAUDINO-SSM" userId="13cb1073-0cf6-4994-b3b2-98ddb995ec80" providerId="ADAL" clId="{ECD388E2-29EE-4076-BFD6-844854F51C0F}" dt="2024-01-22T13:30:29.891" v="10490" actId="207"/>
          <ac:spMkLst>
            <pc:docMk/>
            <pc:sldMk cId="2982399572" sldId="509"/>
            <ac:spMk id="3" creationId="{696E78E1-C6D6-CCFB-08F8-A7F8FDEE9DA5}"/>
          </ac:spMkLst>
        </pc:spChg>
        <pc:spChg chg="add del mod">
          <ac:chgData name="GIOVANNI GAUDINO-SSM" userId="13cb1073-0cf6-4994-b3b2-98ddb995ec80" providerId="ADAL" clId="{ECD388E2-29EE-4076-BFD6-844854F51C0F}" dt="2024-01-21T21:44:54.776" v="3044" actId="478"/>
          <ac:spMkLst>
            <pc:docMk/>
            <pc:sldMk cId="2982399572" sldId="509"/>
            <ac:spMk id="3" creationId="{9DE3A29B-25BD-7DA9-6857-55CF761C681C}"/>
          </ac:spMkLst>
        </pc:spChg>
        <pc:spChg chg="add mod">
          <ac:chgData name="GIOVANNI GAUDINO-SSM" userId="13cb1073-0cf6-4994-b3b2-98ddb995ec80" providerId="ADAL" clId="{ECD388E2-29EE-4076-BFD6-844854F51C0F}" dt="2024-01-31T03:15:43.539" v="11292"/>
          <ac:spMkLst>
            <pc:docMk/>
            <pc:sldMk cId="2982399572" sldId="509"/>
            <ac:spMk id="4" creationId="{C88299DB-189C-A68B-EA47-8656043003F7}"/>
          </ac:spMkLst>
        </pc:spChg>
        <pc:spChg chg="add mod">
          <ac:chgData name="GIOVANNI GAUDINO-SSM" userId="13cb1073-0cf6-4994-b3b2-98ddb995ec80" providerId="ADAL" clId="{ECD388E2-29EE-4076-BFD6-844854F51C0F}" dt="2024-01-22T13:29:32.858" v="10481" actId="20577"/>
          <ac:spMkLst>
            <pc:docMk/>
            <pc:sldMk cId="2982399572" sldId="509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1:45:20.281" v="3077"/>
          <ac:spMkLst>
            <pc:docMk/>
            <pc:sldMk cId="2982399572" sldId="509"/>
            <ac:spMk id="8" creationId="{894917FA-6FCC-93A5-2BB5-86FC0FE2E110}"/>
          </ac:spMkLst>
        </pc:spChg>
        <pc:spChg chg="del">
          <ac:chgData name="GIOVANNI GAUDINO-SSM" userId="13cb1073-0cf6-4994-b3b2-98ddb995ec80" providerId="ADAL" clId="{ECD388E2-29EE-4076-BFD6-844854F51C0F}" dt="2024-01-21T21:44:52.582" v="3043" actId="478"/>
          <ac:spMkLst>
            <pc:docMk/>
            <pc:sldMk cId="2982399572" sldId="509"/>
            <ac:spMk id="9" creationId="{40BC2C56-462D-D343-503D-46D71243417F}"/>
          </ac:spMkLst>
        </pc:spChg>
        <pc:spChg chg="add mod">
          <ac:chgData name="GIOVANNI GAUDINO-SSM" userId="13cb1073-0cf6-4994-b3b2-98ddb995ec80" providerId="ADAL" clId="{ECD388E2-29EE-4076-BFD6-844854F51C0F}" dt="2024-01-21T21:45:20.281" v="3077"/>
          <ac:spMkLst>
            <pc:docMk/>
            <pc:sldMk cId="2982399572" sldId="509"/>
            <ac:spMk id="10" creationId="{EA170D83-D389-DE4D-10C6-86954FF8AEE8}"/>
          </ac:spMkLst>
        </pc:spChg>
        <pc:spChg chg="add mod">
          <ac:chgData name="GIOVANNI GAUDINO-SSM" userId="13cb1073-0cf6-4994-b3b2-98ddb995ec80" providerId="ADAL" clId="{ECD388E2-29EE-4076-BFD6-844854F51C0F}" dt="2024-01-21T21:45:20.281" v="3077"/>
          <ac:spMkLst>
            <pc:docMk/>
            <pc:sldMk cId="2982399572" sldId="509"/>
            <ac:spMk id="11" creationId="{840E25D5-E0F4-8777-4E49-F4D3B21E5348}"/>
          </ac:spMkLst>
        </pc:spChg>
        <pc:spChg chg="add mod">
          <ac:chgData name="GIOVANNI GAUDINO-SSM" userId="13cb1073-0cf6-4994-b3b2-98ddb995ec80" providerId="ADAL" clId="{ECD388E2-29EE-4076-BFD6-844854F51C0F}" dt="2024-01-21T21:45:20.281" v="3077"/>
          <ac:spMkLst>
            <pc:docMk/>
            <pc:sldMk cId="2982399572" sldId="509"/>
            <ac:spMk id="12" creationId="{8B2A9D3C-5389-DD97-30A6-14CC147E31F8}"/>
          </ac:spMkLst>
        </pc:spChg>
        <pc:spChg chg="del">
          <ac:chgData name="GIOVANNI GAUDINO-SSM" userId="13cb1073-0cf6-4994-b3b2-98ddb995ec80" providerId="ADAL" clId="{ECD388E2-29EE-4076-BFD6-844854F51C0F}" dt="2024-01-21T23:36:38.541" v="10432" actId="478"/>
          <ac:spMkLst>
            <pc:docMk/>
            <pc:sldMk cId="2982399572" sldId="509"/>
            <ac:spMk id="15" creationId="{393342A8-B878-395E-622A-265AF62D1CEE}"/>
          </ac:spMkLst>
        </pc:spChg>
        <pc:spChg chg="del">
          <ac:chgData name="GIOVANNI GAUDINO-SSM" userId="13cb1073-0cf6-4994-b3b2-98ddb995ec80" providerId="ADAL" clId="{ECD388E2-29EE-4076-BFD6-844854F51C0F}" dt="2024-01-21T23:36:38.541" v="10432" actId="478"/>
          <ac:spMkLst>
            <pc:docMk/>
            <pc:sldMk cId="2982399572" sldId="509"/>
            <ac:spMk id="16" creationId="{CC684592-33DC-DE56-A3E6-AC6AF16049CE}"/>
          </ac:spMkLst>
        </pc:spChg>
        <pc:spChg chg="del">
          <ac:chgData name="GIOVANNI GAUDINO-SSM" userId="13cb1073-0cf6-4994-b3b2-98ddb995ec80" providerId="ADAL" clId="{ECD388E2-29EE-4076-BFD6-844854F51C0F}" dt="2024-01-21T23:36:38.541" v="10432" actId="478"/>
          <ac:spMkLst>
            <pc:docMk/>
            <pc:sldMk cId="2982399572" sldId="509"/>
            <ac:spMk id="17" creationId="{782AA882-BB35-F274-34E7-B312A17674AE}"/>
          </ac:spMkLst>
        </pc:spChg>
        <pc:spChg chg="add mod">
          <ac:chgData name="GIOVANNI GAUDINO-SSM" userId="13cb1073-0cf6-4994-b3b2-98ddb995ec80" providerId="ADAL" clId="{ECD388E2-29EE-4076-BFD6-844854F51C0F}" dt="2024-01-21T23:36:38.800" v="10433"/>
          <ac:spMkLst>
            <pc:docMk/>
            <pc:sldMk cId="2982399572" sldId="509"/>
            <ac:spMk id="18" creationId="{56A0C5F7-33AA-6C88-3DEF-D999187FA7D0}"/>
          </ac:spMkLst>
        </pc:spChg>
        <pc:spChg chg="add mod">
          <ac:chgData name="GIOVANNI GAUDINO-SSM" userId="13cb1073-0cf6-4994-b3b2-98ddb995ec80" providerId="ADAL" clId="{ECD388E2-29EE-4076-BFD6-844854F51C0F}" dt="2024-01-21T23:36:38.800" v="10433"/>
          <ac:spMkLst>
            <pc:docMk/>
            <pc:sldMk cId="2982399572" sldId="509"/>
            <ac:spMk id="19" creationId="{E7C80BB8-C2A4-995A-434A-647A9807FDDA}"/>
          </ac:spMkLst>
        </pc:spChg>
        <pc:spChg chg="add mod">
          <ac:chgData name="GIOVANNI GAUDINO-SSM" userId="13cb1073-0cf6-4994-b3b2-98ddb995ec80" providerId="ADAL" clId="{ECD388E2-29EE-4076-BFD6-844854F51C0F}" dt="2024-02-14T13:34:58.704" v="11873" actId="313"/>
          <ac:spMkLst>
            <pc:docMk/>
            <pc:sldMk cId="2982399572" sldId="509"/>
            <ac:spMk id="20" creationId="{BFF4F123-0C51-E4EC-CC9F-FB2CA8A88427}"/>
          </ac:spMkLst>
        </pc:spChg>
        <pc:spChg chg="mod">
          <ac:chgData name="GIOVANNI GAUDINO-SSM" userId="13cb1073-0cf6-4994-b3b2-98ddb995ec80" providerId="ADAL" clId="{ECD388E2-29EE-4076-BFD6-844854F51C0F}" dt="2024-01-21T21:45:07.516" v="3075" actId="20577"/>
          <ac:spMkLst>
            <pc:docMk/>
            <pc:sldMk cId="2982399572" sldId="509"/>
            <ac:spMk id="34" creationId="{BC35C23E-7DD8-5DE2-9D40-FDA95496A11A}"/>
          </ac:spMkLst>
        </pc:spChg>
        <pc:picChg chg="add mod">
          <ac:chgData name="GIOVANNI GAUDINO-SSM" userId="13cb1073-0cf6-4994-b3b2-98ddb995ec80" providerId="ADAL" clId="{ECD388E2-29EE-4076-BFD6-844854F51C0F}" dt="2024-01-21T21:45:11.629" v="3076"/>
          <ac:picMkLst>
            <pc:docMk/>
            <pc:sldMk cId="2982399572" sldId="509"/>
            <ac:picMk id="4" creationId="{877B8D51-422F-022A-E80D-E53E0B5B1917}"/>
          </ac:picMkLst>
        </pc:picChg>
        <pc:picChg chg="del">
          <ac:chgData name="GIOVANNI GAUDINO-SSM" userId="13cb1073-0cf6-4994-b3b2-98ddb995ec80" providerId="ADAL" clId="{ECD388E2-29EE-4076-BFD6-844854F51C0F}" dt="2024-01-21T21:44:52.582" v="3043" actId="478"/>
          <ac:picMkLst>
            <pc:docMk/>
            <pc:sldMk cId="2982399572" sldId="509"/>
            <ac:picMk id="5" creationId="{EB0BF25A-C83B-F49A-0188-FE50DDFB1DFA}"/>
          </ac:picMkLst>
        </pc:picChg>
        <pc:picChg chg="add mod">
          <ac:chgData name="GIOVANNI GAUDINO-SSM" userId="13cb1073-0cf6-4994-b3b2-98ddb995ec80" providerId="ADAL" clId="{ECD388E2-29EE-4076-BFD6-844854F51C0F}" dt="2024-01-21T21:45:11.629" v="3076"/>
          <ac:picMkLst>
            <pc:docMk/>
            <pc:sldMk cId="2982399572" sldId="509"/>
            <ac:picMk id="6" creationId="{499D3B54-F6CE-2955-D6A3-6D2D4C3BB357}"/>
          </ac:picMkLst>
        </pc:picChg>
        <pc:picChg chg="add mod">
          <ac:chgData name="GIOVANNI GAUDINO-SSM" userId="13cb1073-0cf6-4994-b3b2-98ddb995ec80" providerId="ADAL" clId="{ECD388E2-29EE-4076-BFD6-844854F51C0F}" dt="2024-01-22T13:29:19.291" v="10480" actId="1076"/>
          <ac:picMkLst>
            <pc:docMk/>
            <pc:sldMk cId="2982399572" sldId="509"/>
            <ac:picMk id="13" creationId="{FF3DB45A-B03E-7CFB-1FD8-25FFA2925335}"/>
          </ac:picMkLst>
        </pc:picChg>
        <pc:picChg chg="add mod">
          <ac:chgData name="GIOVANNI GAUDINO-SSM" userId="13cb1073-0cf6-4994-b3b2-98ddb995ec80" providerId="ADAL" clId="{ECD388E2-29EE-4076-BFD6-844854F51C0F}" dt="2024-01-21T21:45:26.260" v="3080"/>
          <ac:picMkLst>
            <pc:docMk/>
            <pc:sldMk cId="2982399572" sldId="509"/>
            <ac:picMk id="14" creationId="{E8103477-C321-AD19-6FB5-F188FF2DBAC1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4:58.883" v="11874" actId="313"/>
        <pc:sldMkLst>
          <pc:docMk/>
          <pc:sldMk cId="2923180988" sldId="510"/>
        </pc:sldMkLst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2" creationId="{17E41760-743E-B6AA-91B2-095DC06BBAF2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3" creationId="{7059A7C9-4A77-BFC0-FB46-EA7EB4DED911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4" creationId="{DDECCF54-21E8-1259-1749-2FF78EB642EC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5" creationId="{58A2C5F6-D2BE-1B7E-C53D-5E3FA86F38DC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6" creationId="{11C7809D-7D2D-550B-6882-1994D29FAA53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2923180988" sldId="510"/>
            <ac:spMk id="7" creationId="{C4549A35-4CC7-F540-FB9C-86E444AB9BFE}"/>
          </ac:spMkLst>
        </pc:spChg>
        <pc:spChg chg="add del mod">
          <ac:chgData name="GIOVANNI GAUDINO-SSM" userId="13cb1073-0cf6-4994-b3b2-98ddb995ec80" providerId="ADAL" clId="{ECD388E2-29EE-4076-BFD6-844854F51C0F}" dt="2024-01-31T03:15:43.539" v="11293"/>
          <ac:spMkLst>
            <pc:docMk/>
            <pc:sldMk cId="2923180988" sldId="510"/>
            <ac:spMk id="8" creationId="{0FE7343E-CAE5-5237-4530-B9E4DAC896EE}"/>
          </ac:spMkLst>
        </pc:spChg>
        <pc:spChg chg="del">
          <ac:chgData name="GIOVANNI GAUDINO-SSM" userId="13cb1073-0cf6-4994-b3b2-98ddb995ec80" providerId="ADAL" clId="{ECD388E2-29EE-4076-BFD6-844854F51C0F}" dt="2024-01-21T21:48:05.228" v="3410" actId="478"/>
          <ac:spMkLst>
            <pc:docMk/>
            <pc:sldMk cId="2923180988" sldId="510"/>
            <ac:spMk id="8" creationId="{894917FA-6FCC-93A5-2BB5-86FC0FE2E110}"/>
          </ac:spMkLst>
        </pc:spChg>
        <pc:spChg chg="add mod">
          <ac:chgData name="GIOVANNI GAUDINO-SSM" userId="13cb1073-0cf6-4994-b3b2-98ddb995ec80" providerId="ADAL" clId="{ECD388E2-29EE-4076-BFD6-844854F51C0F}" dt="2024-01-31T03:15:43.540" v="11297"/>
          <ac:spMkLst>
            <pc:docMk/>
            <pc:sldMk cId="2923180988" sldId="510"/>
            <ac:spMk id="10" creationId="{D671EE95-01D0-23E6-0E5B-33023E46255A}"/>
          </ac:spMkLst>
        </pc:spChg>
        <pc:spChg chg="del">
          <ac:chgData name="GIOVANNI GAUDINO-SSM" userId="13cb1073-0cf6-4994-b3b2-98ddb995ec80" providerId="ADAL" clId="{ECD388E2-29EE-4076-BFD6-844854F51C0F}" dt="2024-01-21T21:48:05.228" v="3410" actId="478"/>
          <ac:spMkLst>
            <pc:docMk/>
            <pc:sldMk cId="2923180988" sldId="510"/>
            <ac:spMk id="10" creationId="{EA170D83-D389-DE4D-10C6-86954FF8AEE8}"/>
          </ac:spMkLst>
        </pc:spChg>
        <pc:spChg chg="del">
          <ac:chgData name="GIOVANNI GAUDINO-SSM" userId="13cb1073-0cf6-4994-b3b2-98ddb995ec80" providerId="ADAL" clId="{ECD388E2-29EE-4076-BFD6-844854F51C0F}" dt="2024-01-21T21:48:05.228" v="3410" actId="478"/>
          <ac:spMkLst>
            <pc:docMk/>
            <pc:sldMk cId="2923180988" sldId="510"/>
            <ac:spMk id="11" creationId="{840E25D5-E0F4-8777-4E49-F4D3B21E5348}"/>
          </ac:spMkLst>
        </pc:spChg>
        <pc:spChg chg="del">
          <ac:chgData name="GIOVANNI GAUDINO-SSM" userId="13cb1073-0cf6-4994-b3b2-98ddb995ec80" providerId="ADAL" clId="{ECD388E2-29EE-4076-BFD6-844854F51C0F}" dt="2024-01-21T21:48:05.228" v="3410" actId="478"/>
          <ac:spMkLst>
            <pc:docMk/>
            <pc:sldMk cId="2923180988" sldId="510"/>
            <ac:spMk id="12" creationId="{8B2A9D3C-5389-DD97-30A6-14CC147E31F8}"/>
          </ac:spMkLst>
        </pc:spChg>
        <pc:spChg chg="add del mod">
          <ac:chgData name="GIOVANNI GAUDINO-SSM" userId="13cb1073-0cf6-4994-b3b2-98ddb995ec80" providerId="ADAL" clId="{ECD388E2-29EE-4076-BFD6-844854F51C0F}" dt="2024-01-21T21:49:07.985" v="3479" actId="403"/>
          <ac:spMkLst>
            <pc:docMk/>
            <pc:sldMk cId="2923180988" sldId="510"/>
            <ac:spMk id="15" creationId="{91ABD77B-527A-FE0D-D490-9A705B0773B4}"/>
          </ac:spMkLst>
        </pc:spChg>
        <pc:spChg chg="add mod">
          <ac:chgData name="GIOVANNI GAUDINO-SSM" userId="13cb1073-0cf6-4994-b3b2-98ddb995ec80" providerId="ADAL" clId="{ECD388E2-29EE-4076-BFD6-844854F51C0F}" dt="2024-01-21T21:48:53.611" v="3445" actId="1076"/>
          <ac:spMkLst>
            <pc:docMk/>
            <pc:sldMk cId="2923180988" sldId="510"/>
            <ac:spMk id="16" creationId="{FF2796FC-230F-A6FE-9BDE-E1E5607EA484}"/>
          </ac:spMkLst>
        </pc:spChg>
        <pc:spChg chg="del">
          <ac:chgData name="GIOVANNI GAUDINO-SSM" userId="13cb1073-0cf6-4994-b3b2-98ddb995ec80" providerId="ADAL" clId="{ECD388E2-29EE-4076-BFD6-844854F51C0F}" dt="2024-01-21T23:36:35.499" v="10430" actId="478"/>
          <ac:spMkLst>
            <pc:docMk/>
            <pc:sldMk cId="2923180988" sldId="510"/>
            <ac:spMk id="18" creationId="{1D7D650A-948C-3C31-3F91-D7684A61FC13}"/>
          </ac:spMkLst>
        </pc:spChg>
        <pc:spChg chg="del">
          <ac:chgData name="GIOVANNI GAUDINO-SSM" userId="13cb1073-0cf6-4994-b3b2-98ddb995ec80" providerId="ADAL" clId="{ECD388E2-29EE-4076-BFD6-844854F51C0F}" dt="2024-01-21T23:36:35.499" v="10430" actId="478"/>
          <ac:spMkLst>
            <pc:docMk/>
            <pc:sldMk cId="2923180988" sldId="510"/>
            <ac:spMk id="19" creationId="{1B4553D2-A74B-3299-4672-BA8E74B8DD9A}"/>
          </ac:spMkLst>
        </pc:spChg>
        <pc:spChg chg="del">
          <ac:chgData name="GIOVANNI GAUDINO-SSM" userId="13cb1073-0cf6-4994-b3b2-98ddb995ec80" providerId="ADAL" clId="{ECD388E2-29EE-4076-BFD6-844854F51C0F}" dt="2024-01-21T23:36:35.499" v="10430" actId="478"/>
          <ac:spMkLst>
            <pc:docMk/>
            <pc:sldMk cId="2923180988" sldId="510"/>
            <ac:spMk id="20" creationId="{AA0781AE-6F1D-A244-4BB6-DE149B1B2721}"/>
          </ac:spMkLst>
        </pc:spChg>
        <pc:spChg chg="add mod">
          <ac:chgData name="GIOVANNI GAUDINO-SSM" userId="13cb1073-0cf6-4994-b3b2-98ddb995ec80" providerId="ADAL" clId="{ECD388E2-29EE-4076-BFD6-844854F51C0F}" dt="2024-01-21T23:36:35.780" v="10431"/>
          <ac:spMkLst>
            <pc:docMk/>
            <pc:sldMk cId="2923180988" sldId="510"/>
            <ac:spMk id="21" creationId="{33F3844E-CF23-4500-15C9-9A49CDB7892F}"/>
          </ac:spMkLst>
        </pc:spChg>
        <pc:spChg chg="add mod">
          <ac:chgData name="GIOVANNI GAUDINO-SSM" userId="13cb1073-0cf6-4994-b3b2-98ddb995ec80" providerId="ADAL" clId="{ECD388E2-29EE-4076-BFD6-844854F51C0F}" dt="2024-01-21T23:36:35.780" v="10431"/>
          <ac:spMkLst>
            <pc:docMk/>
            <pc:sldMk cId="2923180988" sldId="510"/>
            <ac:spMk id="22" creationId="{FF378548-ED95-E276-0833-6974CFA0B192}"/>
          </ac:spMkLst>
        </pc:spChg>
        <pc:spChg chg="add mod">
          <ac:chgData name="GIOVANNI GAUDINO-SSM" userId="13cb1073-0cf6-4994-b3b2-98ddb995ec80" providerId="ADAL" clId="{ECD388E2-29EE-4076-BFD6-844854F51C0F}" dt="2024-02-14T13:34:58.883" v="11874" actId="313"/>
          <ac:spMkLst>
            <pc:docMk/>
            <pc:sldMk cId="2923180988" sldId="510"/>
            <ac:spMk id="23" creationId="{C9059116-F8C0-8B9C-346A-7F032058AE8A}"/>
          </ac:spMkLst>
        </pc:spChg>
        <pc:spChg chg="mod">
          <ac:chgData name="GIOVANNI GAUDINO-SSM" userId="13cb1073-0cf6-4994-b3b2-98ddb995ec80" providerId="ADAL" clId="{ECD388E2-29EE-4076-BFD6-844854F51C0F}" dt="2024-01-21T21:48:28.996" v="3416" actId="6549"/>
          <ac:spMkLst>
            <pc:docMk/>
            <pc:sldMk cId="2923180988" sldId="510"/>
            <ac:spMk id="34" creationId="{BC35C23E-7DD8-5DE2-9D40-FDA95496A11A}"/>
          </ac:spMkLst>
        </pc:spChg>
        <pc:picChg chg="del">
          <ac:chgData name="GIOVANNI GAUDINO-SSM" userId="13cb1073-0cf6-4994-b3b2-98ddb995ec80" providerId="ADAL" clId="{ECD388E2-29EE-4076-BFD6-844854F51C0F}" dt="2024-01-21T21:48:11.812" v="3411" actId="478"/>
          <ac:picMkLst>
            <pc:docMk/>
            <pc:sldMk cId="2923180988" sldId="510"/>
            <ac:picMk id="13" creationId="{FF3DB45A-B03E-7CFB-1FD8-25FFA2925335}"/>
          </ac:picMkLst>
        </pc:picChg>
        <pc:picChg chg="del">
          <ac:chgData name="GIOVANNI GAUDINO-SSM" userId="13cb1073-0cf6-4994-b3b2-98ddb995ec80" providerId="ADAL" clId="{ECD388E2-29EE-4076-BFD6-844854F51C0F}" dt="2024-01-21T21:48:11.812" v="3411" actId="478"/>
          <ac:picMkLst>
            <pc:docMk/>
            <pc:sldMk cId="2923180988" sldId="510"/>
            <ac:picMk id="14" creationId="{E8103477-C321-AD19-6FB5-F188FF2DBAC1}"/>
          </ac:picMkLst>
        </pc:picChg>
        <pc:cxnChg chg="add mod">
          <ac:chgData name="GIOVANNI GAUDINO-SSM" userId="13cb1073-0cf6-4994-b3b2-98ddb995ec80" providerId="ADAL" clId="{ECD388E2-29EE-4076-BFD6-844854F51C0F}" dt="2024-01-21T21:48:56.520" v="3449" actId="1076"/>
          <ac:cxnSpMkLst>
            <pc:docMk/>
            <pc:sldMk cId="2923180988" sldId="510"/>
            <ac:cxnSpMk id="9" creationId="{731D002E-78C3-E95A-47F3-4708654300BE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9.131" v="11875" actId="313"/>
        <pc:sldMkLst>
          <pc:docMk/>
          <pc:sldMk cId="3866951431" sldId="511"/>
        </pc:sldMkLst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3866951431" sldId="511"/>
            <ac:spMk id="7" creationId="{C4549A35-4CC7-F540-FB9C-86E444AB9BFE}"/>
          </ac:spMkLst>
        </pc:spChg>
        <pc:spChg chg="add del mod">
          <ac:chgData name="GIOVANNI GAUDINO-SSM" userId="13cb1073-0cf6-4994-b3b2-98ddb995ec80" providerId="ADAL" clId="{ECD388E2-29EE-4076-BFD6-844854F51C0F}" dt="2024-01-31T03:15:43.540" v="11298"/>
          <ac:spMkLst>
            <pc:docMk/>
            <pc:sldMk cId="3866951431" sldId="511"/>
            <ac:spMk id="9" creationId="{D9699AE2-FC9E-85C3-1797-9FB08D7AFE12}"/>
          </ac:spMkLst>
        </pc:spChg>
        <pc:spChg chg="add mod">
          <ac:chgData name="GIOVANNI GAUDINO-SSM" userId="13cb1073-0cf6-4994-b3b2-98ddb995ec80" providerId="ADAL" clId="{ECD388E2-29EE-4076-BFD6-844854F51C0F}" dt="2024-01-21T21:49:53.797" v="3547" actId="403"/>
          <ac:spMkLst>
            <pc:docMk/>
            <pc:sldMk cId="3866951431" sldId="511"/>
            <ac:spMk id="10" creationId="{9C4397F5-47ED-32E2-D113-1D2FDC3F07C5}"/>
          </ac:spMkLst>
        </pc:spChg>
        <pc:spChg chg="add mod">
          <ac:chgData name="GIOVANNI GAUDINO-SSM" userId="13cb1073-0cf6-4994-b3b2-98ddb995ec80" providerId="ADAL" clId="{ECD388E2-29EE-4076-BFD6-844854F51C0F}" dt="2024-01-21T21:49:53.797" v="3547" actId="403"/>
          <ac:spMkLst>
            <pc:docMk/>
            <pc:sldMk cId="3866951431" sldId="511"/>
            <ac:spMk id="12" creationId="{4CF9779A-7B2E-880F-2427-A1D93F752B69}"/>
          </ac:spMkLst>
        </pc:spChg>
        <pc:spChg chg="add mod">
          <ac:chgData name="GIOVANNI GAUDINO-SSM" userId="13cb1073-0cf6-4994-b3b2-98ddb995ec80" providerId="ADAL" clId="{ECD388E2-29EE-4076-BFD6-844854F51C0F}" dt="2024-01-31T03:15:43.541" v="11302"/>
          <ac:spMkLst>
            <pc:docMk/>
            <pc:sldMk cId="3866951431" sldId="511"/>
            <ac:spMk id="13" creationId="{2BB7F9C6-542E-DFD8-3D0B-E3EF77E2AE14}"/>
          </ac:spMkLst>
        </pc:spChg>
        <pc:spChg chg="del">
          <ac:chgData name="GIOVANNI GAUDINO-SSM" userId="13cb1073-0cf6-4994-b3b2-98ddb995ec80" providerId="ADAL" clId="{ECD388E2-29EE-4076-BFD6-844854F51C0F}" dt="2024-01-21T23:36:30.775" v="10428" actId="478"/>
          <ac:spMkLst>
            <pc:docMk/>
            <pc:sldMk cId="3866951431" sldId="511"/>
            <ac:spMk id="13" creationId="{3CF68DC8-2265-AAB5-82EA-312F2F2FD9F4}"/>
          </ac:spMkLst>
        </pc:spChg>
        <pc:spChg chg="del">
          <ac:chgData name="GIOVANNI GAUDINO-SSM" userId="13cb1073-0cf6-4994-b3b2-98ddb995ec80" providerId="ADAL" clId="{ECD388E2-29EE-4076-BFD6-844854F51C0F}" dt="2024-01-21T23:36:30.775" v="10428" actId="478"/>
          <ac:spMkLst>
            <pc:docMk/>
            <pc:sldMk cId="3866951431" sldId="511"/>
            <ac:spMk id="14" creationId="{50146179-6CB9-053D-5627-2BB244FB5DBF}"/>
          </ac:spMkLst>
        </pc:spChg>
        <pc:spChg chg="del">
          <ac:chgData name="GIOVANNI GAUDINO-SSM" userId="13cb1073-0cf6-4994-b3b2-98ddb995ec80" providerId="ADAL" clId="{ECD388E2-29EE-4076-BFD6-844854F51C0F}" dt="2024-01-21T21:49:32.556" v="3482" actId="478"/>
          <ac:spMkLst>
            <pc:docMk/>
            <pc:sldMk cId="3866951431" sldId="511"/>
            <ac:spMk id="15" creationId="{91ABD77B-527A-FE0D-D490-9A705B0773B4}"/>
          </ac:spMkLst>
        </pc:spChg>
        <pc:spChg chg="del">
          <ac:chgData name="GIOVANNI GAUDINO-SSM" userId="13cb1073-0cf6-4994-b3b2-98ddb995ec80" providerId="ADAL" clId="{ECD388E2-29EE-4076-BFD6-844854F51C0F}" dt="2024-01-21T23:36:30.775" v="10428" actId="478"/>
          <ac:spMkLst>
            <pc:docMk/>
            <pc:sldMk cId="3866951431" sldId="511"/>
            <ac:spMk id="17" creationId="{DF810601-FCFA-E10A-5DC5-8DBCF8A91E6C}"/>
          </ac:spMkLst>
        </pc:spChg>
        <pc:spChg chg="add mod">
          <ac:chgData name="GIOVANNI GAUDINO-SSM" userId="13cb1073-0cf6-4994-b3b2-98ddb995ec80" providerId="ADAL" clId="{ECD388E2-29EE-4076-BFD6-844854F51C0F}" dt="2024-01-21T23:36:31.044" v="10429"/>
          <ac:spMkLst>
            <pc:docMk/>
            <pc:sldMk cId="3866951431" sldId="511"/>
            <ac:spMk id="18" creationId="{C45829E1-5F2B-3ED3-2BF3-7873A3107CF3}"/>
          </ac:spMkLst>
        </pc:spChg>
        <pc:spChg chg="add mod">
          <ac:chgData name="GIOVANNI GAUDINO-SSM" userId="13cb1073-0cf6-4994-b3b2-98ddb995ec80" providerId="ADAL" clId="{ECD388E2-29EE-4076-BFD6-844854F51C0F}" dt="2024-01-21T23:36:31.044" v="10429"/>
          <ac:spMkLst>
            <pc:docMk/>
            <pc:sldMk cId="3866951431" sldId="511"/>
            <ac:spMk id="19" creationId="{B6DCF23A-376F-E507-A45C-EB6AA7990224}"/>
          </ac:spMkLst>
        </pc:spChg>
        <pc:spChg chg="add mod">
          <ac:chgData name="GIOVANNI GAUDINO-SSM" userId="13cb1073-0cf6-4994-b3b2-98ddb995ec80" providerId="ADAL" clId="{ECD388E2-29EE-4076-BFD6-844854F51C0F}" dt="2024-02-14T13:34:59.131" v="11875" actId="313"/>
          <ac:spMkLst>
            <pc:docMk/>
            <pc:sldMk cId="3866951431" sldId="511"/>
            <ac:spMk id="20" creationId="{E87E5960-010C-F101-3DAF-9657ED2D6FC9}"/>
          </ac:spMkLst>
        </pc:spChg>
        <pc:cxnChg chg="add mod">
          <ac:chgData name="GIOVANNI GAUDINO-SSM" userId="13cb1073-0cf6-4994-b3b2-98ddb995ec80" providerId="ADAL" clId="{ECD388E2-29EE-4076-BFD6-844854F51C0F}" dt="2024-01-21T21:49:37.732" v="3499" actId="1036"/>
          <ac:cxnSpMkLst>
            <pc:docMk/>
            <pc:sldMk cId="3866951431" sldId="511"/>
            <ac:cxnSpMk id="8" creationId="{1541DCA9-3F67-4A86-4856-087C79B8E0F0}"/>
          </ac:cxnSpMkLst>
        </pc:cxnChg>
        <pc:cxnChg chg="del mod">
          <ac:chgData name="GIOVANNI GAUDINO-SSM" userId="13cb1073-0cf6-4994-b3b2-98ddb995ec80" providerId="ADAL" clId="{ECD388E2-29EE-4076-BFD6-844854F51C0F}" dt="2024-01-21T21:49:32.556" v="3482" actId="478"/>
          <ac:cxnSpMkLst>
            <pc:docMk/>
            <pc:sldMk cId="3866951431" sldId="511"/>
            <ac:cxnSpMk id="9" creationId="{731D002E-78C3-E95A-47F3-4708654300BE}"/>
          </ac:cxnSpMkLst>
        </pc:cxnChg>
        <pc:cxnChg chg="add mod">
          <ac:chgData name="GIOVANNI GAUDINO-SSM" userId="13cb1073-0cf6-4994-b3b2-98ddb995ec80" providerId="ADAL" clId="{ECD388E2-29EE-4076-BFD6-844854F51C0F}" dt="2024-01-21T21:49:37.732" v="3499" actId="1036"/>
          <ac:cxnSpMkLst>
            <pc:docMk/>
            <pc:sldMk cId="3866951431" sldId="511"/>
            <ac:cxnSpMk id="11" creationId="{79421A13-84E3-2565-2B93-29D43D00385F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4:59.343" v="11876" actId="313"/>
        <pc:sldMkLst>
          <pc:docMk/>
          <pc:sldMk cId="4201984234" sldId="512"/>
        </pc:sldMkLst>
        <pc:spChg chg="add del mod">
          <ac:chgData name="GIOVANNI GAUDINO-SSM" userId="13cb1073-0cf6-4994-b3b2-98ddb995ec80" providerId="ADAL" clId="{ECD388E2-29EE-4076-BFD6-844854F51C0F}" dt="2024-01-31T03:15:43.541" v="11303"/>
          <ac:spMkLst>
            <pc:docMk/>
            <pc:sldMk cId="4201984234" sldId="512"/>
            <ac:spMk id="2" creationId="{1270655F-F9A2-1821-9860-3186503F1E02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2" creationId="{17E41760-743E-B6AA-91B2-095DC06BBAF2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3" creationId="{7059A7C9-4A77-BFC0-FB46-EA7EB4DED911}"/>
          </ac:spMkLst>
        </pc:spChg>
        <pc:spChg chg="add mod">
          <ac:chgData name="GIOVANNI GAUDINO-SSM" userId="13cb1073-0cf6-4994-b3b2-98ddb995ec80" providerId="ADAL" clId="{ECD388E2-29EE-4076-BFD6-844854F51C0F}" dt="2024-01-31T03:15:43.542" v="11307"/>
          <ac:spMkLst>
            <pc:docMk/>
            <pc:sldMk cId="4201984234" sldId="512"/>
            <ac:spMk id="3" creationId="{8704FE79-D928-9B9A-F853-F83362279B26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4" creationId="{DDECCF54-21E8-1259-1749-2FF78EB642EC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5" creationId="{58A2C5F6-D2BE-1B7E-C53D-5E3FA86F38DC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6" creationId="{11C7809D-7D2D-550B-6882-1994D29FAA53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4201984234" sldId="512"/>
            <ac:spMk id="7" creationId="{C4549A35-4CC7-F540-FB9C-86E444AB9BFE}"/>
          </ac:spMkLst>
        </pc:spChg>
        <pc:spChg chg="del">
          <ac:chgData name="GIOVANNI GAUDINO-SSM" userId="13cb1073-0cf6-4994-b3b2-98ddb995ec80" providerId="ADAL" clId="{ECD388E2-29EE-4076-BFD6-844854F51C0F}" dt="2024-01-21T21:50:15.107" v="3550" actId="478"/>
          <ac:spMkLst>
            <pc:docMk/>
            <pc:sldMk cId="4201984234" sldId="512"/>
            <ac:spMk id="12" creationId="{4CF9779A-7B2E-880F-2427-A1D93F752B69}"/>
          </ac:spMkLst>
        </pc:spChg>
        <pc:spChg chg="add del mod">
          <ac:chgData name="GIOVANNI GAUDINO-SSM" userId="13cb1073-0cf6-4994-b3b2-98ddb995ec80" providerId="ADAL" clId="{ECD388E2-29EE-4076-BFD6-844854F51C0F}" dt="2024-01-21T21:50:18.613" v="3552" actId="478"/>
          <ac:spMkLst>
            <pc:docMk/>
            <pc:sldMk cId="4201984234" sldId="512"/>
            <ac:spMk id="13" creationId="{21D58B59-407D-7664-2D7C-574CDE589B19}"/>
          </ac:spMkLst>
        </pc:spChg>
        <pc:spChg chg="add mod">
          <ac:chgData name="GIOVANNI GAUDINO-SSM" userId="13cb1073-0cf6-4994-b3b2-98ddb995ec80" providerId="ADAL" clId="{ECD388E2-29EE-4076-BFD6-844854F51C0F}" dt="2024-01-21T21:50:40.067" v="3609" actId="404"/>
          <ac:spMkLst>
            <pc:docMk/>
            <pc:sldMk cId="4201984234" sldId="512"/>
            <ac:spMk id="15" creationId="{E2C8BCDA-9C68-1423-E6D6-F7F3D657B459}"/>
          </ac:spMkLst>
        </pc:spChg>
        <pc:spChg chg="del">
          <ac:chgData name="GIOVANNI GAUDINO-SSM" userId="13cb1073-0cf6-4994-b3b2-98ddb995ec80" providerId="ADAL" clId="{ECD388E2-29EE-4076-BFD6-844854F51C0F}" dt="2024-01-21T21:51:04.952" v="3637" actId="478"/>
          <ac:spMkLst>
            <pc:docMk/>
            <pc:sldMk cId="4201984234" sldId="512"/>
            <ac:spMk id="16" creationId="{FF2796FC-230F-A6FE-9BDE-E1E5607EA484}"/>
          </ac:spMkLst>
        </pc:spChg>
        <pc:spChg chg="add mod">
          <ac:chgData name="GIOVANNI GAUDINO-SSM" userId="13cb1073-0cf6-4994-b3b2-98ddb995ec80" providerId="ADAL" clId="{ECD388E2-29EE-4076-BFD6-844854F51C0F}" dt="2024-01-21T21:50:49.827" v="3636" actId="2711"/>
          <ac:spMkLst>
            <pc:docMk/>
            <pc:sldMk cId="4201984234" sldId="512"/>
            <ac:spMk id="18" creationId="{492265BE-894F-D218-C9B0-5CAEF972561D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19" creationId="{15C459FD-B28B-710A-F579-EC7082E15FD9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0" creationId="{EC6B0A6A-2A52-829C-BEEC-5951D0C05817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1" creationId="{0ED86E9C-60F4-1541-B696-DC519007A5F0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2" creationId="{300B726E-C289-0808-D470-14B0179B4BE6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3" creationId="{EC8C8027-22F3-C2A7-7A1F-9AAD6D973582}"/>
          </ac:spMkLst>
        </pc:spChg>
        <pc:spChg chg="add mod ord">
          <ac:chgData name="GIOVANNI GAUDINO-SSM" userId="13cb1073-0cf6-4994-b3b2-98ddb995ec80" providerId="ADAL" clId="{ECD388E2-29EE-4076-BFD6-844854F51C0F}" dt="2024-01-21T21:51:17.186" v="3707" actId="1035"/>
          <ac:spMkLst>
            <pc:docMk/>
            <pc:sldMk cId="4201984234" sldId="512"/>
            <ac:spMk id="24" creationId="{742B024A-EFCC-8312-B836-29BC181F55B2}"/>
          </ac:spMkLst>
        </pc:spChg>
        <pc:spChg chg="del">
          <ac:chgData name="GIOVANNI GAUDINO-SSM" userId="13cb1073-0cf6-4994-b3b2-98ddb995ec80" providerId="ADAL" clId="{ECD388E2-29EE-4076-BFD6-844854F51C0F}" dt="2024-01-21T23:36:27.866" v="10426" actId="478"/>
          <ac:spMkLst>
            <pc:docMk/>
            <pc:sldMk cId="4201984234" sldId="512"/>
            <ac:spMk id="25" creationId="{4D359730-6E64-C8D9-08D5-A8B344A143FD}"/>
          </ac:spMkLst>
        </pc:spChg>
        <pc:spChg chg="del">
          <ac:chgData name="GIOVANNI GAUDINO-SSM" userId="13cb1073-0cf6-4994-b3b2-98ddb995ec80" providerId="ADAL" clId="{ECD388E2-29EE-4076-BFD6-844854F51C0F}" dt="2024-01-21T23:36:27.866" v="10426" actId="478"/>
          <ac:spMkLst>
            <pc:docMk/>
            <pc:sldMk cId="4201984234" sldId="512"/>
            <ac:spMk id="26" creationId="{43B766D8-949E-4A70-EE1C-FACD2C620090}"/>
          </ac:spMkLst>
        </pc:spChg>
        <pc:spChg chg="del">
          <ac:chgData name="GIOVANNI GAUDINO-SSM" userId="13cb1073-0cf6-4994-b3b2-98ddb995ec80" providerId="ADAL" clId="{ECD388E2-29EE-4076-BFD6-844854F51C0F}" dt="2024-01-21T23:36:27.866" v="10426" actId="478"/>
          <ac:spMkLst>
            <pc:docMk/>
            <pc:sldMk cId="4201984234" sldId="512"/>
            <ac:spMk id="27" creationId="{56B40CDD-5D68-473D-591C-448305EC1073}"/>
          </ac:spMkLst>
        </pc:spChg>
        <pc:spChg chg="add mod">
          <ac:chgData name="GIOVANNI GAUDINO-SSM" userId="13cb1073-0cf6-4994-b3b2-98ddb995ec80" providerId="ADAL" clId="{ECD388E2-29EE-4076-BFD6-844854F51C0F}" dt="2024-01-21T23:36:28.227" v="10427"/>
          <ac:spMkLst>
            <pc:docMk/>
            <pc:sldMk cId="4201984234" sldId="512"/>
            <ac:spMk id="28" creationId="{1B5739EA-A638-9F57-3DB8-BD3A50630950}"/>
          </ac:spMkLst>
        </pc:spChg>
        <pc:spChg chg="add mod">
          <ac:chgData name="GIOVANNI GAUDINO-SSM" userId="13cb1073-0cf6-4994-b3b2-98ddb995ec80" providerId="ADAL" clId="{ECD388E2-29EE-4076-BFD6-844854F51C0F}" dt="2024-01-21T23:36:28.227" v="10427"/>
          <ac:spMkLst>
            <pc:docMk/>
            <pc:sldMk cId="4201984234" sldId="512"/>
            <ac:spMk id="29" creationId="{C2FE3205-543F-F454-1A1D-D94969CA16C4}"/>
          </ac:spMkLst>
        </pc:spChg>
        <pc:spChg chg="add mod">
          <ac:chgData name="GIOVANNI GAUDINO-SSM" userId="13cb1073-0cf6-4994-b3b2-98ddb995ec80" providerId="ADAL" clId="{ECD388E2-29EE-4076-BFD6-844854F51C0F}" dt="2024-02-14T13:34:59.343" v="11876" actId="313"/>
          <ac:spMkLst>
            <pc:docMk/>
            <pc:sldMk cId="4201984234" sldId="512"/>
            <ac:spMk id="30" creationId="{0EBE0B47-3123-802A-42A8-BFEA58E3A85A}"/>
          </ac:spMkLst>
        </pc:spChg>
        <pc:cxnChg chg="add del mod">
          <ac:chgData name="GIOVANNI GAUDINO-SSM" userId="13cb1073-0cf6-4994-b3b2-98ddb995ec80" providerId="ADAL" clId="{ECD388E2-29EE-4076-BFD6-844854F51C0F}" dt="2024-01-21T21:50:18.613" v="3552" actId="478"/>
          <ac:cxnSpMkLst>
            <pc:docMk/>
            <pc:sldMk cId="4201984234" sldId="512"/>
            <ac:cxnSpMk id="9" creationId="{F2F5EDEB-0D17-2171-53FF-6D434ED5378F}"/>
          </ac:cxnSpMkLst>
        </pc:cxnChg>
        <pc:cxnChg chg="del mod">
          <ac:chgData name="GIOVANNI GAUDINO-SSM" userId="13cb1073-0cf6-4994-b3b2-98ddb995ec80" providerId="ADAL" clId="{ECD388E2-29EE-4076-BFD6-844854F51C0F}" dt="2024-01-21T21:50:15.107" v="3550" actId="478"/>
          <ac:cxnSpMkLst>
            <pc:docMk/>
            <pc:sldMk cId="4201984234" sldId="512"/>
            <ac:cxnSpMk id="11" creationId="{79421A13-84E3-2565-2B93-29D43D00385F}"/>
          </ac:cxnSpMkLst>
        </pc:cxnChg>
        <pc:cxnChg chg="add mod">
          <ac:chgData name="GIOVANNI GAUDINO-SSM" userId="13cb1073-0cf6-4994-b3b2-98ddb995ec80" providerId="ADAL" clId="{ECD388E2-29EE-4076-BFD6-844854F51C0F}" dt="2024-01-21T21:50:25.447" v="3581" actId="1035"/>
          <ac:cxnSpMkLst>
            <pc:docMk/>
            <pc:sldMk cId="4201984234" sldId="512"/>
            <ac:cxnSpMk id="14" creationId="{5CB08EA9-0433-B1AB-CEBE-84F1883CA8D5}"/>
          </ac:cxnSpMkLst>
        </pc:cxnChg>
        <pc:cxnChg chg="add mod">
          <ac:chgData name="GIOVANNI GAUDINO-SSM" userId="13cb1073-0cf6-4994-b3b2-98ddb995ec80" providerId="ADAL" clId="{ECD388E2-29EE-4076-BFD6-844854F51C0F}" dt="2024-01-21T21:50:25.447" v="3581" actId="1035"/>
          <ac:cxnSpMkLst>
            <pc:docMk/>
            <pc:sldMk cId="4201984234" sldId="512"/>
            <ac:cxnSpMk id="17" creationId="{41AF4889-EB2E-5126-9D99-CA32111ACE96}"/>
          </ac:cxnSpMkLst>
        </pc:cxnChg>
      </pc:sldChg>
      <pc:sldChg chg="addSp delSp modSp add del mod">
        <pc:chgData name="GIOVANNI GAUDINO-SSM" userId="13cb1073-0cf6-4994-b3b2-98ddb995ec80" providerId="ADAL" clId="{ECD388E2-29EE-4076-BFD6-844854F51C0F}" dt="2024-01-21T21:56:10.492" v="3897" actId="2890"/>
        <pc:sldMkLst>
          <pc:docMk/>
          <pc:sldMk cId="843417034" sldId="513"/>
        </pc:sldMkLst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" creationId="{19450DAE-63CE-8E93-0BF7-A722B8A6B6CA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" creationId="{E6B61DA7-A798-F30A-C5CE-1103C9087B6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" creationId="{1ACEAB30-02BC-CE82-F258-97B632866CA2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6" creationId="{4D4BC5C7-EF58-7EB1-1FE6-9BC7719254A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7" creationId="{96415AF5-2DFB-0A75-73E0-6AF0F0B42B2F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8" creationId="{54D1FCB8-AFF6-CFC3-601C-D4A5400CBAF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15" creationId="{27143B1C-4F13-D595-D1AB-DA8549932D92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18" creationId="{D6053592-73A9-30EB-8ADD-825BF9B14A57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19" creationId="{7242E83A-E34E-CBC3-744F-BB5EB32E81A7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0" creationId="{2F601AFD-C668-8FF0-05D7-FA5F43248B2E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1" creationId="{BE88FBC9-6C89-DC45-5631-6FBA2C1B2476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2" creationId="{452280EB-A1C8-3C9D-BAA7-099B4728EC3B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3" creationId="{B68CAD05-A125-2B2F-5807-7228CC247396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4" creationId="{2110DC15-A309-AF21-A6FE-D39BB64703F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5" creationId="{3534C784-DAE4-63CE-8212-55681BDBA1B9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6" creationId="{4C280309-17A2-667F-43A5-A00EDF57F19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7" creationId="{0B233400-090A-11E9-9EF0-B00FCF90DD31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8" creationId="{9AFEA8F7-A6BF-4112-FEB4-19D155AAD0E6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29" creationId="{1F243922-9161-C0E3-2663-F62987197798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0" creationId="{0E8C7085-B01B-5BD6-8D4C-A012DCAC43A0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1" creationId="{26EAB72D-7EB5-7440-9884-97000174413D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2" creationId="{2A2477EE-24E3-1F89-58F0-B48939312DA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3" creationId="{D2F44A94-047A-811E-7ADA-C1272EB51328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4" creationId="{F7A7D248-5CDD-8CC9-E3E3-2574CB0172CD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5" creationId="{7C712379-CBAC-0021-8D1D-253851496F77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36" creationId="{EBFAD087-0531-F739-471D-8DE328EA950B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37" creationId="{7466C43E-3E44-624D-BE08-52223BB0D714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38" creationId="{7D5C1DCB-B85C-AF41-81F2-90709A462278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39" creationId="{FE1DF4E0-6219-184D-A4C3-D7CF9BD1D306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1" creationId="{762ED226-3619-BB29-7A58-284055894ABE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2" creationId="{E1632E85-04EC-8E23-0049-DFD6E1BDF3BA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3" creationId="{D4BB782E-BF63-25C1-D08B-D59BB69DB5A5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4" creationId="{CD37F991-6E0F-5E02-5A57-45642E43D84C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5" creationId="{5792D488-ECDD-04B5-20D1-D1AABB7F1EB8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6" creationId="{1B275CE9-B7BE-22ED-E607-849CCF008EF4}"/>
          </ac:spMkLst>
        </pc:spChg>
        <pc:spChg chg="add mod">
          <ac:chgData name="GIOVANNI GAUDINO-SSM" userId="13cb1073-0cf6-4994-b3b2-98ddb995ec80" providerId="ADAL" clId="{ECD388E2-29EE-4076-BFD6-844854F51C0F}" dt="2024-01-21T21:55:34.472" v="3889"/>
          <ac:spMkLst>
            <pc:docMk/>
            <pc:sldMk cId="843417034" sldId="513"/>
            <ac:spMk id="47" creationId="{27337FCE-E363-4797-CCF6-1FF77A7C4C36}"/>
          </ac:spMkLst>
        </pc:spChg>
        <pc:spChg chg="add mod">
          <ac:chgData name="GIOVANNI GAUDINO-SSM" userId="13cb1073-0cf6-4994-b3b2-98ddb995ec80" providerId="ADAL" clId="{ECD388E2-29EE-4076-BFD6-844854F51C0F}" dt="2024-01-21T21:55:55.158" v="3891"/>
          <ac:spMkLst>
            <pc:docMk/>
            <pc:sldMk cId="843417034" sldId="513"/>
            <ac:spMk id="48" creationId="{FCA59D40-4CA3-D3B4-02CD-EF7236683608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1" creationId="{7D50B2E3-2186-6D44-A134-4F642FE25081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4" creationId="{03EFFFE2-DF86-9A45-88B1-86229E7E3C4A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5" creationId="{3CF902D3-D4A7-1A46-8595-1741BC646407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6" creationId="{BC347DA0-91BB-6D49-B7CB-C96A343C32D9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7" creationId="{F94D7629-D108-7B40-8DA6-E1C944568CC4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8" creationId="{940E828E-1AED-9841-A4B5-E98FFF181D60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79" creationId="{5EFDA273-011E-CA4A-8E2A-1D7138252B00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0" creationId="{26CC3D0A-9C61-564D-BBB3-94AA61A50A0D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1" creationId="{5FA8A37F-A36E-D74D-B3AD-62E5EFE6B360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2" creationId="{A006B054-5306-844E-8DCA-0AA10169DE5B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3" creationId="{502F7F62-9977-D84F-B6BC-0392A15660B1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6" creationId="{BF74E6C9-10D8-BC41-A17E-00DC1FA90A76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7" creationId="{4600FB8B-B25E-7B46-9B67-DDC21DF1E727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8" creationId="{FE3382B6-D7B2-854E-8782-B732E7D0E27B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89" creationId="{A4D6D54D-D01A-1541-991D-FA08753FBAD6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95" creationId="{0D829467-E536-4C4F-B70F-2D514E740791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96" creationId="{EF00494E-36B7-5242-A63B-031E757D609C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98" creationId="{983BC069-5BE4-594B-90A4-52700CD77399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01" creationId="{AC17DBC4-72B8-CF4E-913D-545AC5AB3260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04" creationId="{5B55EE4D-751C-B84C-A28E-FE6069E6D638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05" creationId="{D72E475C-B640-124C-A73F-CB7112FE6A67}"/>
          </ac:spMkLst>
        </pc:spChg>
        <pc:spChg chg="add del">
          <ac:chgData name="GIOVANNI GAUDINO-SSM" userId="13cb1073-0cf6-4994-b3b2-98ddb995ec80" providerId="ADAL" clId="{ECD388E2-29EE-4076-BFD6-844854F51C0F}" dt="2024-01-21T21:56:09.543" v="3895" actId="478"/>
          <ac:spMkLst>
            <pc:docMk/>
            <pc:sldMk cId="843417034" sldId="513"/>
            <ac:spMk id="109" creationId="{23E1843F-1FC5-334D-8910-E93B9C951502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15" creationId="{2C6669FE-1D55-2940-A4C6-0BB4D9BDF536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17" creationId="{E3118964-7C20-E64B-8B50-685E513A99E7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18" creationId="{579531D2-C9E5-5143-AC5C-C5C0CDC6C517}"/>
          </ac:spMkLst>
        </pc:spChg>
        <pc:spChg chg="add del">
          <ac:chgData name="GIOVANNI GAUDINO-SSM" userId="13cb1073-0cf6-4994-b3b2-98ddb995ec80" providerId="ADAL" clId="{ECD388E2-29EE-4076-BFD6-844854F51C0F}" dt="2024-01-21T21:56:10.023" v="3896" actId="478"/>
          <ac:spMkLst>
            <pc:docMk/>
            <pc:sldMk cId="843417034" sldId="513"/>
            <ac:spMk id="120" creationId="{091E76EF-8A4D-A943-AB54-141EA62322B4}"/>
          </ac:spMkLst>
        </pc:spChg>
      </pc:sldChg>
      <pc:sldChg chg="addSp delSp modSp add del mod">
        <pc:chgData name="GIOVANNI GAUDINO-SSM" userId="13cb1073-0cf6-4994-b3b2-98ddb995ec80" providerId="ADAL" clId="{ECD388E2-29EE-4076-BFD6-844854F51C0F}" dt="2024-01-21T21:52:26.683" v="3715" actId="47"/>
        <pc:sldMkLst>
          <pc:docMk/>
          <pc:sldMk cId="953674440" sldId="513"/>
        </pc:sldMkLst>
        <pc:spChg chg="add del mod">
          <ac:chgData name="GIOVANNI GAUDINO-SSM" userId="13cb1073-0cf6-4994-b3b2-98ddb995ec80" providerId="ADAL" clId="{ECD388E2-29EE-4076-BFD6-844854F51C0F}" dt="2024-01-21T21:51:50.084" v="3711" actId="478"/>
          <ac:spMkLst>
            <pc:docMk/>
            <pc:sldMk cId="953674440" sldId="513"/>
            <ac:spMk id="3" creationId="{F696B62F-653C-E05F-D7B8-632993446B1B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5" creationId="{4698D516-F717-F76A-DEE4-7572FF2D9AFF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9" creationId="{DA11B9EE-5DC1-F877-EBFD-54F964AB01BD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10" creationId="{9C4397F5-47ED-32E2-D113-1D2FDC3F07C5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12" creationId="{1F579003-A329-E584-D3D8-B2CA0812AF5F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13" creationId="{DDD2F819-D592-E5DE-24CA-E658F5B2DBC2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15" creationId="{E2C8BCDA-9C68-1423-E6D6-F7F3D657B459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16" creationId="{FDBDFB12-8077-2DC2-4016-013F0FD218EA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18" creationId="{492265BE-894F-D218-C9B0-5CAEF972561D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19" creationId="{15C459FD-B28B-710A-F579-EC7082E15FD9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0" creationId="{EC6B0A6A-2A52-829C-BEEC-5951D0C05817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1" creationId="{0ED86E9C-60F4-1541-B696-DC519007A5F0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2" creationId="{300B726E-C289-0808-D470-14B0179B4BE6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3" creationId="{EC8C8027-22F3-C2A7-7A1F-9AAD6D973582}"/>
          </ac:spMkLst>
        </pc:spChg>
        <pc:spChg chg="del">
          <ac:chgData name="GIOVANNI GAUDINO-SSM" userId="13cb1073-0cf6-4994-b3b2-98ddb995ec80" providerId="ADAL" clId="{ECD388E2-29EE-4076-BFD6-844854F51C0F}" dt="2024-01-21T21:51:47" v="3710" actId="478"/>
          <ac:spMkLst>
            <pc:docMk/>
            <pc:sldMk cId="953674440" sldId="513"/>
            <ac:spMk id="24" creationId="{742B024A-EFCC-8312-B836-29BC181F55B2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5" creationId="{A7165F87-9070-2FDB-FF34-07A248E0BE9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6" creationId="{7D488385-67FF-4FAF-ABF4-04CD5AD55ED4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7" creationId="{0944BAEE-B4AC-3897-5EC9-06DBE6409502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8" creationId="{F180A7BD-00D9-06AF-7F88-CDA22FA6A0C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29" creationId="{65828435-869C-29E1-CE41-6DEA772432AC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0" creationId="{A18D8EA2-AB40-B597-C3F2-0E183F50137B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1" creationId="{D076C5C8-E895-4C7E-6F84-D2FBCD78973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2" creationId="{EB396D78-695C-BA9D-028B-06F477718558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3" creationId="{E84B8144-A8C2-6C1B-A939-126206FEBCD1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6" creationId="{2323AF6E-A5F8-4D50-CF09-2C1B8D6B770F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7" creationId="{0C891A6C-9EE6-1806-8784-68DED5337F3A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8" creationId="{5EA0250F-031E-26D9-514C-6D5F7F2C61BE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39" creationId="{0C02D869-FC22-7F0F-C4A5-A5FF94040ACC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0" creationId="{E67BD76C-FB81-F02A-260C-44CDBB9F1DC3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1" creationId="{9E4E9ED0-F059-3880-6F91-D56EAAE08AC2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2" creationId="{98ED6D20-4318-EE20-8F95-32580B7DB6E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3" creationId="{4589F59F-70CB-8758-BAE8-3159FDB89550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4" creationId="{622D806D-B9F0-FCAD-CE5E-0E9A7D56BF54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5" creationId="{BD57AA70-FBA3-24DB-5E64-DE611395E431}"/>
          </ac:spMkLst>
        </pc:spChg>
        <pc:spChg chg="add mod">
          <ac:chgData name="GIOVANNI GAUDINO-SSM" userId="13cb1073-0cf6-4994-b3b2-98ddb995ec80" providerId="ADAL" clId="{ECD388E2-29EE-4076-BFD6-844854F51C0F}" dt="2024-01-21T21:51:50.682" v="3712"/>
          <ac:spMkLst>
            <pc:docMk/>
            <pc:sldMk cId="953674440" sldId="513"/>
            <ac:spMk id="46" creationId="{70D7E5F2-FB7F-A190-BDD9-9B376F0A19D2}"/>
          </ac:spMkLst>
        </pc:spChg>
        <pc:spChg chg="add mod">
          <ac:chgData name="GIOVANNI GAUDINO-SSM" userId="13cb1073-0cf6-4994-b3b2-98ddb995ec80" providerId="ADAL" clId="{ECD388E2-29EE-4076-BFD6-844854F51C0F}" dt="2024-01-21T21:51:55.802" v="3713"/>
          <ac:spMkLst>
            <pc:docMk/>
            <pc:sldMk cId="953674440" sldId="513"/>
            <ac:spMk id="47" creationId="{3F98C3D4-DE2F-BDDB-4B05-6126CDAF4E5C}"/>
          </ac:spMkLst>
        </pc:spChg>
        <pc:spChg chg="add mod">
          <ac:chgData name="GIOVANNI GAUDINO-SSM" userId="13cb1073-0cf6-4994-b3b2-98ddb995ec80" providerId="ADAL" clId="{ECD388E2-29EE-4076-BFD6-844854F51C0F}" dt="2024-01-21T21:52:07.623" v="3714"/>
          <ac:spMkLst>
            <pc:docMk/>
            <pc:sldMk cId="953674440" sldId="513"/>
            <ac:spMk id="48" creationId="{915D2EC9-09A2-5DD8-A714-AA499411E33F}"/>
          </ac:spMkLst>
        </pc:spChg>
        <pc:picChg chg="add mod">
          <ac:chgData name="GIOVANNI GAUDINO-SSM" userId="13cb1073-0cf6-4994-b3b2-98ddb995ec80" providerId="ADAL" clId="{ECD388E2-29EE-4076-BFD6-844854F51C0F}" dt="2024-01-21T21:51:50.682" v="3712"/>
          <ac:picMkLst>
            <pc:docMk/>
            <pc:sldMk cId="953674440" sldId="513"/>
            <ac:picMk id="4" creationId="{F31AF925-EE70-DF01-3724-4DBEF30CBF2B}"/>
          </ac:picMkLst>
        </pc:picChg>
        <pc:cxnChg chg="add mod">
          <ac:chgData name="GIOVANNI GAUDINO-SSM" userId="13cb1073-0cf6-4994-b3b2-98ddb995ec80" providerId="ADAL" clId="{ECD388E2-29EE-4076-BFD6-844854F51C0F}" dt="2024-01-21T21:51:50.682" v="3712"/>
          <ac:cxnSpMkLst>
            <pc:docMk/>
            <pc:sldMk cId="953674440" sldId="513"/>
            <ac:cxnSpMk id="6" creationId="{5A4FFF1B-8F7F-BAB9-780E-E8372FFCDCE6}"/>
          </ac:cxnSpMkLst>
        </pc:cxnChg>
        <pc:cxnChg chg="del mod">
          <ac:chgData name="GIOVANNI GAUDINO-SSM" userId="13cb1073-0cf6-4994-b3b2-98ddb995ec80" providerId="ADAL" clId="{ECD388E2-29EE-4076-BFD6-844854F51C0F}" dt="2024-01-21T21:51:47" v="3710" actId="478"/>
          <ac:cxnSpMkLst>
            <pc:docMk/>
            <pc:sldMk cId="953674440" sldId="513"/>
            <ac:cxnSpMk id="8" creationId="{1541DCA9-3F67-4A86-4856-087C79B8E0F0}"/>
          </ac:cxnSpMkLst>
        </pc:cxnChg>
        <pc:cxnChg chg="add mod">
          <ac:chgData name="GIOVANNI GAUDINO-SSM" userId="13cb1073-0cf6-4994-b3b2-98ddb995ec80" providerId="ADAL" clId="{ECD388E2-29EE-4076-BFD6-844854F51C0F}" dt="2024-01-21T21:51:50.682" v="3712"/>
          <ac:cxnSpMkLst>
            <pc:docMk/>
            <pc:sldMk cId="953674440" sldId="513"/>
            <ac:cxnSpMk id="11" creationId="{AE02B863-1328-40B8-CB72-52CD3CAA13A6}"/>
          </ac:cxnSpMkLst>
        </pc:cxnChg>
        <pc:cxnChg chg="del mod">
          <ac:chgData name="GIOVANNI GAUDINO-SSM" userId="13cb1073-0cf6-4994-b3b2-98ddb995ec80" providerId="ADAL" clId="{ECD388E2-29EE-4076-BFD6-844854F51C0F}" dt="2024-01-21T21:51:47" v="3710" actId="478"/>
          <ac:cxnSpMkLst>
            <pc:docMk/>
            <pc:sldMk cId="953674440" sldId="513"/>
            <ac:cxnSpMk id="14" creationId="{5CB08EA9-0433-B1AB-CEBE-84F1883CA8D5}"/>
          </ac:cxnSpMkLst>
        </pc:cxnChg>
        <pc:cxnChg chg="del mod">
          <ac:chgData name="GIOVANNI GAUDINO-SSM" userId="13cb1073-0cf6-4994-b3b2-98ddb995ec80" providerId="ADAL" clId="{ECD388E2-29EE-4076-BFD6-844854F51C0F}" dt="2024-01-21T21:51:47" v="3710" actId="478"/>
          <ac:cxnSpMkLst>
            <pc:docMk/>
            <pc:sldMk cId="953674440" sldId="513"/>
            <ac:cxnSpMk id="17" creationId="{41AF4889-EB2E-5126-9D99-CA32111ACE96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0.655" v="11881" actId="313"/>
        <pc:sldMkLst>
          <pc:docMk/>
          <pc:sldMk cId="2906483510" sldId="513"/>
        </pc:sldMkLst>
        <pc:spChg chg="add del mod">
          <ac:chgData name="GIOVANNI GAUDINO-SSM" userId="13cb1073-0cf6-4994-b3b2-98ddb995ec80" providerId="ADAL" clId="{ECD388E2-29EE-4076-BFD6-844854F51C0F}" dt="2024-01-22T13:31:59.794" v="10496" actId="478"/>
          <ac:spMkLst>
            <pc:docMk/>
            <pc:sldMk cId="2906483510" sldId="513"/>
            <ac:spMk id="2" creationId="{085B13A8-814F-A709-CF86-B1A4F095228A}"/>
          </ac:spMkLst>
        </pc:spChg>
        <pc:spChg chg="add del mod">
          <ac:chgData name="GIOVANNI GAUDINO-SSM" userId="13cb1073-0cf6-4994-b3b2-98ddb995ec80" providerId="ADAL" clId="{ECD388E2-29EE-4076-BFD6-844854F51C0F}" dt="2024-01-31T03:15:43.546" v="11328"/>
          <ac:spMkLst>
            <pc:docMk/>
            <pc:sldMk cId="2906483510" sldId="513"/>
            <ac:spMk id="2" creationId="{13642E7D-B781-DFC7-0166-57E608510ED2}"/>
          </ac:spMkLst>
        </pc:spChg>
        <pc:spChg chg="add mod">
          <ac:chgData name="GIOVANNI GAUDINO-SSM" userId="13cb1073-0cf6-4994-b3b2-98ddb995ec80" providerId="ADAL" clId="{ECD388E2-29EE-4076-BFD6-844854F51C0F}" dt="2024-01-31T03:15:43.547" v="11332"/>
          <ac:spMkLst>
            <pc:docMk/>
            <pc:sldMk cId="2906483510" sldId="513"/>
            <ac:spMk id="3" creationId="{2521C625-ECD8-CB03-C130-A0E94F79C58C}"/>
          </ac:spMkLst>
        </pc:spChg>
        <pc:spChg chg="add del mod">
          <ac:chgData name="GIOVANNI GAUDINO-SSM" userId="13cb1073-0cf6-4994-b3b2-98ddb995ec80" providerId="ADAL" clId="{ECD388E2-29EE-4076-BFD6-844854F51C0F}" dt="2024-01-22T13:31:59.794" v="10496" actId="478"/>
          <ac:spMkLst>
            <pc:docMk/>
            <pc:sldMk cId="2906483510" sldId="513"/>
            <ac:spMk id="3" creationId="{AD1B4966-73A4-BC39-796C-49E40788AB0C}"/>
          </ac:spMkLst>
        </pc:spChg>
        <pc:spChg chg="add del mod">
          <ac:chgData name="GIOVANNI GAUDINO-SSM" userId="13cb1073-0cf6-4994-b3b2-98ddb995ec80" providerId="ADAL" clId="{ECD388E2-29EE-4076-BFD6-844854F51C0F}" dt="2024-01-22T13:31:59.794" v="10496" actId="478"/>
          <ac:spMkLst>
            <pc:docMk/>
            <pc:sldMk cId="2906483510" sldId="513"/>
            <ac:spMk id="4" creationId="{7042BE80-15E2-9C43-AB3F-7EE95894209C}"/>
          </ac:spMkLst>
        </pc:spChg>
        <pc:spChg chg="del">
          <ac:chgData name="GIOVANNI GAUDINO-SSM" userId="13cb1073-0cf6-4994-b3b2-98ddb995ec80" providerId="ADAL" clId="{ECD388E2-29EE-4076-BFD6-844854F51C0F}" dt="2024-01-21T23:36:07.837" v="10416" actId="478"/>
          <ac:spMkLst>
            <pc:docMk/>
            <pc:sldMk cId="2906483510" sldId="513"/>
            <ac:spMk id="5" creationId="{5A53E444-4C24-F343-BC67-5E591D66A0A4}"/>
          </ac:spMkLst>
        </pc:spChg>
        <pc:spChg chg="add del mod">
          <ac:chgData name="GIOVANNI GAUDINO-SSM" userId="13cb1073-0cf6-4994-b3b2-98ddb995ec80" providerId="ADAL" clId="{ECD388E2-29EE-4076-BFD6-844854F51C0F}" dt="2024-01-22T13:31:59.794" v="10496" actId="478"/>
          <ac:spMkLst>
            <pc:docMk/>
            <pc:sldMk cId="2906483510" sldId="513"/>
            <ac:spMk id="6" creationId="{A2D9FE3A-2699-9F88-F992-E48FFFAE8AA9}"/>
          </ac:spMkLst>
        </pc:spChg>
        <pc:spChg chg="del">
          <ac:chgData name="GIOVANNI GAUDINO-SSM" userId="13cb1073-0cf6-4994-b3b2-98ddb995ec80" providerId="ADAL" clId="{ECD388E2-29EE-4076-BFD6-844854F51C0F}" dt="2024-01-21T23:36:07.837" v="10416" actId="478"/>
          <ac:spMkLst>
            <pc:docMk/>
            <pc:sldMk cId="2906483510" sldId="513"/>
            <ac:spMk id="7" creationId="{79741DB6-828F-FD51-C1E2-A15C45D4C950}"/>
          </ac:spMkLst>
        </pc:spChg>
        <pc:spChg chg="del">
          <ac:chgData name="GIOVANNI GAUDINO-SSM" userId="13cb1073-0cf6-4994-b3b2-98ddb995ec80" providerId="ADAL" clId="{ECD388E2-29EE-4076-BFD6-844854F51C0F}" dt="2024-01-21T23:36:07.837" v="10416" actId="478"/>
          <ac:spMkLst>
            <pc:docMk/>
            <pc:sldMk cId="2906483510" sldId="513"/>
            <ac:spMk id="8" creationId="{10DC7C14-8706-CF76-60DF-A42DFF3FE999}"/>
          </ac:spMkLst>
        </pc:spChg>
        <pc:spChg chg="mod">
          <ac:chgData name="GIOVANNI GAUDINO-SSM" userId="13cb1073-0cf6-4994-b3b2-98ddb995ec80" providerId="ADAL" clId="{ECD388E2-29EE-4076-BFD6-844854F51C0F}" dt="2024-01-21T21:58:36.337" v="4011" actId="207"/>
          <ac:spMkLst>
            <pc:docMk/>
            <pc:sldMk cId="2906483510" sldId="513"/>
            <ac:spMk id="9" creationId="{8E037E2E-9F91-28B9-F8E2-0E91F781ACD5}"/>
          </ac:spMkLst>
        </pc:spChg>
        <pc:spChg chg="add mod">
          <ac:chgData name="GIOVANNI GAUDINO-SSM" userId="13cb1073-0cf6-4994-b3b2-98ddb995ec80" providerId="ADAL" clId="{ECD388E2-29EE-4076-BFD6-844854F51C0F}" dt="2024-01-21T23:36:08.164" v="10417"/>
          <ac:spMkLst>
            <pc:docMk/>
            <pc:sldMk cId="2906483510" sldId="513"/>
            <ac:spMk id="15" creationId="{05CE34F7-4A59-311D-9B5B-FCB0E2F793B3}"/>
          </ac:spMkLst>
        </pc:spChg>
        <pc:spChg chg="add mod">
          <ac:chgData name="GIOVANNI GAUDINO-SSM" userId="13cb1073-0cf6-4994-b3b2-98ddb995ec80" providerId="ADAL" clId="{ECD388E2-29EE-4076-BFD6-844854F51C0F}" dt="2024-01-21T23:36:08.164" v="10417"/>
          <ac:spMkLst>
            <pc:docMk/>
            <pc:sldMk cId="2906483510" sldId="513"/>
            <ac:spMk id="17" creationId="{27076E3C-FDFF-E343-DD49-2F23BA673336}"/>
          </ac:spMkLst>
        </pc:spChg>
        <pc:spChg chg="add mod">
          <ac:chgData name="GIOVANNI GAUDINO-SSM" userId="13cb1073-0cf6-4994-b3b2-98ddb995ec80" providerId="ADAL" clId="{ECD388E2-29EE-4076-BFD6-844854F51C0F}" dt="2024-02-14T13:35:00.655" v="11881" actId="313"/>
          <ac:spMkLst>
            <pc:docMk/>
            <pc:sldMk cId="2906483510" sldId="513"/>
            <ac:spMk id="18" creationId="{483AEBCB-B766-941F-9308-62EF4FB66628}"/>
          </ac:spMkLst>
        </pc:spChg>
        <pc:spChg chg="del">
          <ac:chgData name="GIOVANNI GAUDINO-SSM" userId="13cb1073-0cf6-4994-b3b2-98ddb995ec80" providerId="ADAL" clId="{ECD388E2-29EE-4076-BFD6-844854F51C0F}" dt="2024-01-21T23:36:07.837" v="10416" actId="478"/>
          <ac:spMkLst>
            <pc:docMk/>
            <pc:sldMk cId="2906483510" sldId="513"/>
            <ac:spMk id="119" creationId="{3479B008-E7CE-A94C-8B51-5625F74B6DFF}"/>
          </ac:spMkLst>
        </pc:spChg>
      </pc:sldChg>
      <pc:sldChg chg="modSp add del mod">
        <pc:chgData name="GIOVANNI GAUDINO-SSM" userId="13cb1073-0cf6-4994-b3b2-98ddb995ec80" providerId="ADAL" clId="{ECD388E2-29EE-4076-BFD6-844854F51C0F}" dt="2024-01-21T22:00:55.318" v="4103" actId="47"/>
        <pc:sldMkLst>
          <pc:docMk/>
          <pc:sldMk cId="3423269469" sldId="514"/>
        </pc:sldMkLst>
        <pc:spChg chg="mod">
          <ac:chgData name="GIOVANNI GAUDINO-SSM" userId="13cb1073-0cf6-4994-b3b2-98ddb995ec80" providerId="ADAL" clId="{ECD388E2-29EE-4076-BFD6-844854F51C0F}" dt="2024-01-21T21:59:59.574" v="4092" actId="20577"/>
          <ac:spMkLst>
            <pc:docMk/>
            <pc:sldMk cId="3423269469" sldId="514"/>
            <ac:spMk id="9" creationId="{8E037E2E-9F91-28B9-F8E2-0E91F781ACD5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2-14T13:35:01.226" v="11884" actId="313"/>
        <pc:sldMkLst>
          <pc:docMk/>
          <pc:sldMk cId="3677958864" sldId="514"/>
        </pc:sldMkLst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2" creationId="{657135F2-7886-2475-6C7C-C0AF89DCBCA3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3" creationId="{5C8D773A-1A01-1151-4BF8-DF116BC1526F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4" creationId="{029F862E-A468-407B-5517-ABB730AA63B6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5" creationId="{9D3B9027-C7AB-7261-67BC-78DBC80D994D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6" creationId="{5D6EA9F5-F095-7F5A-A32B-6C2EF90A5719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3677958864" sldId="514"/>
            <ac:spMk id="7" creationId="{C4549A35-4CC7-F540-FB9C-86E444AB9BFE}"/>
          </ac:spMkLst>
        </pc:spChg>
        <pc:spChg chg="add mod ord">
          <ac:chgData name="GIOVANNI GAUDINO-SSM" userId="13cb1073-0cf6-4994-b3b2-98ddb995ec80" providerId="ADAL" clId="{ECD388E2-29EE-4076-BFD6-844854F51C0F}" dt="2024-01-21T22:04:10.128" v="4136" actId="1036"/>
          <ac:spMkLst>
            <pc:docMk/>
            <pc:sldMk cId="3677958864" sldId="514"/>
            <ac:spMk id="9" creationId="{293BDE3B-6D8F-C577-AFA0-6BFA4BCF1CEE}"/>
          </ac:spMkLst>
        </pc:spChg>
        <pc:spChg chg="add mod">
          <ac:chgData name="GIOVANNI GAUDINO-SSM" userId="13cb1073-0cf6-4994-b3b2-98ddb995ec80" providerId="ADAL" clId="{ECD388E2-29EE-4076-BFD6-844854F51C0F}" dt="2024-01-21T22:04:23.596" v="4179" actId="403"/>
          <ac:spMkLst>
            <pc:docMk/>
            <pc:sldMk cId="3677958864" sldId="514"/>
            <ac:spMk id="12" creationId="{EA46FE82-0A14-7A96-594C-6321DB49BF4F}"/>
          </ac:spMkLst>
        </pc:spChg>
        <pc:spChg chg="add mod">
          <ac:chgData name="GIOVANNI GAUDINO-SSM" userId="13cb1073-0cf6-4994-b3b2-98ddb995ec80" providerId="ADAL" clId="{ECD388E2-29EE-4076-BFD6-844854F51C0F}" dt="2024-01-21T22:04:44.756" v="4230" actId="403"/>
          <ac:spMkLst>
            <pc:docMk/>
            <pc:sldMk cId="3677958864" sldId="514"/>
            <ac:spMk id="16" creationId="{C77BD9E3-D18A-87F6-8A9E-BA597B43D538}"/>
          </ac:spMkLst>
        </pc:spChg>
        <pc:spChg chg="add del mod">
          <ac:chgData name="GIOVANNI GAUDINO-SSM" userId="13cb1073-0cf6-4994-b3b2-98ddb995ec80" providerId="ADAL" clId="{ECD388E2-29EE-4076-BFD6-844854F51C0F}" dt="2024-01-31T03:15:43.549" v="11343"/>
          <ac:spMkLst>
            <pc:docMk/>
            <pc:sldMk cId="3677958864" sldId="514"/>
            <ac:spMk id="17" creationId="{975E6D31-8E81-0FF8-48A9-C2B24CF30ED3}"/>
          </ac:spMkLst>
        </pc:spChg>
        <pc:spChg chg="add mod">
          <ac:chgData name="GIOVANNI GAUDINO-SSM" userId="13cb1073-0cf6-4994-b3b2-98ddb995ec80" providerId="ADAL" clId="{ECD388E2-29EE-4076-BFD6-844854F51C0F}" dt="2024-01-31T03:15:43.550" v="11347"/>
          <ac:spMkLst>
            <pc:docMk/>
            <pc:sldMk cId="3677958864" sldId="514"/>
            <ac:spMk id="18" creationId="{334BDC79-DAE1-2840-9648-68EB6B854F28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18" creationId="{492265BE-894F-D218-C9B0-5CAEF972561D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19" creationId="{15C459FD-B28B-710A-F579-EC7082E15FD9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0" creationId="{EC6B0A6A-2A52-829C-BEEC-5951D0C05817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1" creationId="{0ED86E9C-60F4-1541-B696-DC519007A5F0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2" creationId="{300B726E-C289-0808-D470-14B0179B4BE6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3" creationId="{EC8C8027-22F3-C2A7-7A1F-9AAD6D973582}"/>
          </ac:spMkLst>
        </pc:spChg>
        <pc:spChg chg="del">
          <ac:chgData name="GIOVANNI GAUDINO-SSM" userId="13cb1073-0cf6-4994-b3b2-98ddb995ec80" providerId="ADAL" clId="{ECD388E2-29EE-4076-BFD6-844854F51C0F}" dt="2024-01-21T22:03:46.480" v="4110" actId="478"/>
          <ac:spMkLst>
            <pc:docMk/>
            <pc:sldMk cId="3677958864" sldId="514"/>
            <ac:spMk id="24" creationId="{742B024A-EFCC-8312-B836-29BC181F55B2}"/>
          </ac:spMkLst>
        </pc:spChg>
        <pc:spChg chg="del">
          <ac:chgData name="GIOVANNI GAUDINO-SSM" userId="13cb1073-0cf6-4994-b3b2-98ddb995ec80" providerId="ADAL" clId="{ECD388E2-29EE-4076-BFD6-844854F51C0F}" dt="2024-01-21T23:35:53.843" v="10410" actId="478"/>
          <ac:spMkLst>
            <pc:docMk/>
            <pc:sldMk cId="3677958864" sldId="514"/>
            <ac:spMk id="25" creationId="{FFBDDCA4-3036-48F0-EB46-EB5A87BE156C}"/>
          </ac:spMkLst>
        </pc:spChg>
        <pc:spChg chg="del">
          <ac:chgData name="GIOVANNI GAUDINO-SSM" userId="13cb1073-0cf6-4994-b3b2-98ddb995ec80" providerId="ADAL" clId="{ECD388E2-29EE-4076-BFD6-844854F51C0F}" dt="2024-01-21T23:35:53.843" v="10410" actId="478"/>
          <ac:spMkLst>
            <pc:docMk/>
            <pc:sldMk cId="3677958864" sldId="514"/>
            <ac:spMk id="26" creationId="{29EA6D34-687C-03A7-88D2-0C4688C5F7D7}"/>
          </ac:spMkLst>
        </pc:spChg>
        <pc:spChg chg="del">
          <ac:chgData name="GIOVANNI GAUDINO-SSM" userId="13cb1073-0cf6-4994-b3b2-98ddb995ec80" providerId="ADAL" clId="{ECD388E2-29EE-4076-BFD6-844854F51C0F}" dt="2024-01-21T23:35:53.843" v="10410" actId="478"/>
          <ac:spMkLst>
            <pc:docMk/>
            <pc:sldMk cId="3677958864" sldId="514"/>
            <ac:spMk id="27" creationId="{820FDB7F-7E22-5AA6-582D-7011CAB5B2A9}"/>
          </ac:spMkLst>
        </pc:spChg>
        <pc:spChg chg="add mod">
          <ac:chgData name="GIOVANNI GAUDINO-SSM" userId="13cb1073-0cf6-4994-b3b2-98ddb995ec80" providerId="ADAL" clId="{ECD388E2-29EE-4076-BFD6-844854F51C0F}" dt="2024-01-21T23:35:54.152" v="10411"/>
          <ac:spMkLst>
            <pc:docMk/>
            <pc:sldMk cId="3677958864" sldId="514"/>
            <ac:spMk id="28" creationId="{39B02EE4-C251-3C4C-145E-A17471080F97}"/>
          </ac:spMkLst>
        </pc:spChg>
        <pc:spChg chg="add mod">
          <ac:chgData name="GIOVANNI GAUDINO-SSM" userId="13cb1073-0cf6-4994-b3b2-98ddb995ec80" providerId="ADAL" clId="{ECD388E2-29EE-4076-BFD6-844854F51C0F}" dt="2024-01-21T23:35:54.152" v="10411"/>
          <ac:spMkLst>
            <pc:docMk/>
            <pc:sldMk cId="3677958864" sldId="514"/>
            <ac:spMk id="29" creationId="{D64EFA70-D344-47CD-64B0-576BF8EE04BB}"/>
          </ac:spMkLst>
        </pc:spChg>
        <pc:spChg chg="add mod">
          <ac:chgData name="GIOVANNI GAUDINO-SSM" userId="13cb1073-0cf6-4994-b3b2-98ddb995ec80" providerId="ADAL" clId="{ECD388E2-29EE-4076-BFD6-844854F51C0F}" dt="2024-02-14T13:35:01.226" v="11884" actId="313"/>
          <ac:spMkLst>
            <pc:docMk/>
            <pc:sldMk cId="3677958864" sldId="514"/>
            <ac:spMk id="30" creationId="{FA103FD1-EA69-F0E0-E179-4F65A44964ED}"/>
          </ac:spMkLst>
        </pc:spChg>
        <pc:cxnChg chg="add mod">
          <ac:chgData name="GIOVANNI GAUDINO-SSM" userId="13cb1073-0cf6-4994-b3b2-98ddb995ec80" providerId="ADAL" clId="{ECD388E2-29EE-4076-BFD6-844854F51C0F}" dt="2024-01-21T22:04:10.128" v="4136" actId="1036"/>
          <ac:cxnSpMkLst>
            <pc:docMk/>
            <pc:sldMk cId="3677958864" sldId="514"/>
            <ac:cxnSpMk id="11" creationId="{0AE7457E-DC29-D304-C1C2-D9EC72D55184}"/>
          </ac:cxnSpMkLst>
        </pc:cxnChg>
        <pc:cxnChg chg="add mod ord">
          <ac:chgData name="GIOVANNI GAUDINO-SSM" userId="13cb1073-0cf6-4994-b3b2-98ddb995ec80" providerId="ADAL" clId="{ECD388E2-29EE-4076-BFD6-844854F51C0F}" dt="2024-01-21T22:04:10.128" v="4136" actId="1036"/>
          <ac:cxnSpMkLst>
            <pc:docMk/>
            <pc:sldMk cId="3677958864" sldId="514"/>
            <ac:cxnSpMk id="13" creationId="{52DC54D6-91BE-06E1-1B97-097374A5B9AC}"/>
          </ac:cxnSpMkLst>
        </pc:cxnChg>
        <pc:cxnChg chg="del mod">
          <ac:chgData name="GIOVANNI GAUDINO-SSM" userId="13cb1073-0cf6-4994-b3b2-98ddb995ec80" providerId="ADAL" clId="{ECD388E2-29EE-4076-BFD6-844854F51C0F}" dt="2024-01-21T22:03:46.480" v="4110" actId="478"/>
          <ac:cxnSpMkLst>
            <pc:docMk/>
            <pc:sldMk cId="3677958864" sldId="514"/>
            <ac:cxnSpMk id="17" creationId="{41AF4889-EB2E-5126-9D99-CA32111ACE96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1.441" v="11885" actId="313"/>
        <pc:sldMkLst>
          <pc:docMk/>
          <pc:sldMk cId="2018644288" sldId="515"/>
        </pc:sldMkLst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2" creationId="{657135F2-7886-2475-6C7C-C0AF89DCBCA3}"/>
          </ac:spMkLst>
        </pc:spChg>
        <pc:spChg chg="add del mod">
          <ac:chgData name="GIOVANNI GAUDINO-SSM" userId="13cb1073-0cf6-4994-b3b2-98ddb995ec80" providerId="ADAL" clId="{ECD388E2-29EE-4076-BFD6-844854F51C0F}" dt="2024-01-31T03:15:43.550" v="11348"/>
          <ac:spMkLst>
            <pc:docMk/>
            <pc:sldMk cId="2018644288" sldId="515"/>
            <ac:spMk id="2" creationId="{9CC9DD2A-7531-B2F6-DAB4-5D32F7396BE6}"/>
          </ac:spMkLst>
        </pc:spChg>
        <pc:spChg chg="add mod">
          <ac:chgData name="GIOVANNI GAUDINO-SSM" userId="13cb1073-0cf6-4994-b3b2-98ddb995ec80" providerId="ADAL" clId="{ECD388E2-29EE-4076-BFD6-844854F51C0F}" dt="2024-01-31T03:15:43.551" v="11352"/>
          <ac:spMkLst>
            <pc:docMk/>
            <pc:sldMk cId="2018644288" sldId="515"/>
            <ac:spMk id="3" creationId="{19820154-B8B8-CC73-0F65-C8EA0ACF68F9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3" creationId="{5C8D773A-1A01-1151-4BF8-DF116BC1526F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4" creationId="{029F862E-A468-407B-5517-ABB730AA63B6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5" creationId="{9D3B9027-C7AB-7261-67BC-78DBC80D994D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6" creationId="{5D6EA9F5-F095-7F5A-A32B-6C2EF90A5719}"/>
          </ac:spMkLst>
        </pc:spChg>
        <pc:spChg chg="mod">
          <ac:chgData name="GIOVANNI GAUDINO-SSM" userId="13cb1073-0cf6-4994-b3b2-98ddb995ec80" providerId="ADAL" clId="{ECD388E2-29EE-4076-BFD6-844854F51C0F}" dt="2024-01-21T22:09:34.162" v="4596" actId="14100"/>
          <ac:spMkLst>
            <pc:docMk/>
            <pc:sldMk cId="2018644288" sldId="515"/>
            <ac:spMk id="7" creationId="{C4549A35-4CC7-F540-FB9C-86E444AB9BFE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9" creationId="{293BDE3B-6D8F-C577-AFA0-6BFA4BCF1CEE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10" creationId="{9C4397F5-47ED-32E2-D113-1D2FDC3F07C5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12" creationId="{EA46FE82-0A14-7A96-594C-6321DB49BF4F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15" creationId="{E2C8BCDA-9C68-1423-E6D6-F7F3D657B459}"/>
          </ac:spMkLst>
        </pc:spChg>
        <pc:spChg chg="del">
          <ac:chgData name="GIOVANNI GAUDINO-SSM" userId="13cb1073-0cf6-4994-b3b2-98ddb995ec80" providerId="ADAL" clId="{ECD388E2-29EE-4076-BFD6-844854F51C0F}" dt="2024-01-21T22:05:13.534" v="4267" actId="478"/>
          <ac:spMkLst>
            <pc:docMk/>
            <pc:sldMk cId="2018644288" sldId="515"/>
            <ac:spMk id="16" creationId="{C77BD9E3-D18A-87F6-8A9E-BA597B43D538}"/>
          </ac:spMkLst>
        </pc:spChg>
        <pc:spChg chg="add del mod">
          <ac:chgData name="GIOVANNI GAUDINO-SSM" userId="13cb1073-0cf6-4994-b3b2-98ddb995ec80" providerId="ADAL" clId="{ECD388E2-29EE-4076-BFD6-844854F51C0F}" dt="2024-01-21T22:09:49.960" v="4600" actId="2711"/>
          <ac:spMkLst>
            <pc:docMk/>
            <pc:sldMk cId="2018644288" sldId="515"/>
            <ac:spMk id="18" creationId="{7D076F96-6812-3676-3813-2F00589CDFE8}"/>
          </ac:spMkLst>
        </pc:spChg>
        <pc:spChg chg="add del">
          <ac:chgData name="GIOVANNI GAUDINO-SSM" userId="13cb1073-0cf6-4994-b3b2-98ddb995ec80" providerId="ADAL" clId="{ECD388E2-29EE-4076-BFD6-844854F51C0F}" dt="2024-01-21T22:06:22.367" v="4383" actId="22"/>
          <ac:spMkLst>
            <pc:docMk/>
            <pc:sldMk cId="2018644288" sldId="515"/>
            <ac:spMk id="20" creationId="{37094593-6A1C-2E77-F49E-7DE0544CC64A}"/>
          </ac:spMkLst>
        </pc:spChg>
        <pc:spChg chg="add del">
          <ac:chgData name="GIOVANNI GAUDINO-SSM" userId="13cb1073-0cf6-4994-b3b2-98ddb995ec80" providerId="ADAL" clId="{ECD388E2-29EE-4076-BFD6-844854F51C0F}" dt="2024-01-21T22:06:24.487" v="4385" actId="22"/>
          <ac:spMkLst>
            <pc:docMk/>
            <pc:sldMk cId="2018644288" sldId="515"/>
            <ac:spMk id="22" creationId="{CE14EA2F-30C7-3D79-C177-D517AE475774}"/>
          </ac:spMkLst>
        </pc:spChg>
        <pc:spChg chg="add mod">
          <ac:chgData name="GIOVANNI GAUDINO-SSM" userId="13cb1073-0cf6-4994-b3b2-98ddb995ec80" providerId="ADAL" clId="{ECD388E2-29EE-4076-BFD6-844854F51C0F}" dt="2024-01-21T22:09:29.615" v="4595" actId="2711"/>
          <ac:spMkLst>
            <pc:docMk/>
            <pc:sldMk cId="2018644288" sldId="515"/>
            <ac:spMk id="24" creationId="{D0FE49A7-8CDD-4A3C-ECA6-5B842B2E053E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26" creationId="{507E7AC1-93F2-F2E5-5FD5-A8BC202D0CB8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27" creationId="{8D3BFB90-B9E0-E494-DD66-7344E7051A24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28" creationId="{4A27396C-F295-77D5-03AC-AAB26E1CA87F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29" creationId="{EEDA7275-8F77-9E13-78C8-32460D74A766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30" creationId="{03561C36-F9B7-7507-A52B-565339BD68F1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31" creationId="{7BE501AF-13C5-9B6A-D816-81977A37EE4A}"/>
          </ac:spMkLst>
        </pc:spChg>
        <pc:spChg chg="add mod">
          <ac:chgData name="GIOVANNI GAUDINO-SSM" userId="13cb1073-0cf6-4994-b3b2-98ddb995ec80" providerId="ADAL" clId="{ECD388E2-29EE-4076-BFD6-844854F51C0F}" dt="2024-01-21T22:08:25.086" v="4545" actId="1076"/>
          <ac:spMkLst>
            <pc:docMk/>
            <pc:sldMk cId="2018644288" sldId="515"/>
            <ac:spMk id="32" creationId="{0593CBD8-5AF2-44F2-10A6-6F085CB4CA5D}"/>
          </ac:spMkLst>
        </pc:spChg>
        <pc:spChg chg="add mod">
          <ac:chgData name="GIOVANNI GAUDINO-SSM" userId="13cb1073-0cf6-4994-b3b2-98ddb995ec80" providerId="ADAL" clId="{ECD388E2-29EE-4076-BFD6-844854F51C0F}" dt="2024-01-21T22:10:54.667" v="4689" actId="208"/>
          <ac:spMkLst>
            <pc:docMk/>
            <pc:sldMk cId="2018644288" sldId="515"/>
            <ac:spMk id="33" creationId="{23A867F5-198B-E6AF-A9B1-24F2639923F9}"/>
          </ac:spMkLst>
        </pc:spChg>
        <pc:spChg chg="mod">
          <ac:chgData name="GIOVANNI GAUDINO-SSM" userId="13cb1073-0cf6-4994-b3b2-98ddb995ec80" providerId="ADAL" clId="{ECD388E2-29EE-4076-BFD6-844854F51C0F}" dt="2024-01-21T22:05:08.458" v="4266" actId="20577"/>
          <ac:spMkLst>
            <pc:docMk/>
            <pc:sldMk cId="2018644288" sldId="515"/>
            <ac:spMk id="34" creationId="{BC35C23E-7DD8-5DE2-9D40-FDA95496A11A}"/>
          </ac:spMkLst>
        </pc:spChg>
        <pc:spChg chg="add mod">
          <ac:chgData name="GIOVANNI GAUDINO-SSM" userId="13cb1073-0cf6-4994-b3b2-98ddb995ec80" providerId="ADAL" clId="{ECD388E2-29EE-4076-BFD6-844854F51C0F}" dt="2024-01-21T22:10:54.667" v="4689" actId="208"/>
          <ac:spMkLst>
            <pc:docMk/>
            <pc:sldMk cId="2018644288" sldId="515"/>
            <ac:spMk id="36" creationId="{1B5FF708-FEB6-D417-A867-D5A85BEF9DD1}"/>
          </ac:spMkLst>
        </pc:spChg>
        <pc:spChg chg="del">
          <ac:chgData name="GIOVANNI GAUDINO-SSM" userId="13cb1073-0cf6-4994-b3b2-98ddb995ec80" providerId="ADAL" clId="{ECD388E2-29EE-4076-BFD6-844854F51C0F}" dt="2024-01-21T23:35:50.248" v="10408" actId="478"/>
          <ac:spMkLst>
            <pc:docMk/>
            <pc:sldMk cId="2018644288" sldId="515"/>
            <ac:spMk id="37" creationId="{B959D5E0-FAE9-3577-82F6-B553B5DB09D2}"/>
          </ac:spMkLst>
        </pc:spChg>
        <pc:spChg chg="del">
          <ac:chgData name="GIOVANNI GAUDINO-SSM" userId="13cb1073-0cf6-4994-b3b2-98ddb995ec80" providerId="ADAL" clId="{ECD388E2-29EE-4076-BFD6-844854F51C0F}" dt="2024-01-21T23:35:50.248" v="10408" actId="478"/>
          <ac:spMkLst>
            <pc:docMk/>
            <pc:sldMk cId="2018644288" sldId="515"/>
            <ac:spMk id="38" creationId="{65EAECB4-B151-B6E7-D816-17C6623C7868}"/>
          </ac:spMkLst>
        </pc:spChg>
        <pc:spChg chg="del">
          <ac:chgData name="GIOVANNI GAUDINO-SSM" userId="13cb1073-0cf6-4994-b3b2-98ddb995ec80" providerId="ADAL" clId="{ECD388E2-29EE-4076-BFD6-844854F51C0F}" dt="2024-01-21T23:35:50.248" v="10408" actId="478"/>
          <ac:spMkLst>
            <pc:docMk/>
            <pc:sldMk cId="2018644288" sldId="515"/>
            <ac:spMk id="39" creationId="{2670CFF9-A1C4-F4C1-A3C8-8E2352ED761D}"/>
          </ac:spMkLst>
        </pc:spChg>
        <pc:spChg chg="add mod">
          <ac:chgData name="GIOVANNI GAUDINO-SSM" userId="13cb1073-0cf6-4994-b3b2-98ddb995ec80" providerId="ADAL" clId="{ECD388E2-29EE-4076-BFD6-844854F51C0F}" dt="2024-01-21T23:35:50.526" v="10409"/>
          <ac:spMkLst>
            <pc:docMk/>
            <pc:sldMk cId="2018644288" sldId="515"/>
            <ac:spMk id="40" creationId="{7DF1602F-4A92-F496-90DA-101D051403E8}"/>
          </ac:spMkLst>
        </pc:spChg>
        <pc:spChg chg="add mod">
          <ac:chgData name="GIOVANNI GAUDINO-SSM" userId="13cb1073-0cf6-4994-b3b2-98ddb995ec80" providerId="ADAL" clId="{ECD388E2-29EE-4076-BFD6-844854F51C0F}" dt="2024-01-21T23:35:50.526" v="10409"/>
          <ac:spMkLst>
            <pc:docMk/>
            <pc:sldMk cId="2018644288" sldId="515"/>
            <ac:spMk id="41" creationId="{686FDAC4-9803-A91D-9CD7-68F84F4F738E}"/>
          </ac:spMkLst>
        </pc:spChg>
        <pc:spChg chg="add mod">
          <ac:chgData name="GIOVANNI GAUDINO-SSM" userId="13cb1073-0cf6-4994-b3b2-98ddb995ec80" providerId="ADAL" clId="{ECD388E2-29EE-4076-BFD6-844854F51C0F}" dt="2024-02-14T13:35:01.441" v="11885" actId="313"/>
          <ac:spMkLst>
            <pc:docMk/>
            <pc:sldMk cId="2018644288" sldId="515"/>
            <ac:spMk id="42" creationId="{DF32ADCC-E622-C415-9944-6E50BA3DBF89}"/>
          </ac:spMkLst>
        </pc:spChg>
        <pc:picChg chg="add mod">
          <ac:chgData name="GIOVANNI GAUDINO-SSM" userId="13cb1073-0cf6-4994-b3b2-98ddb995ec80" providerId="ADAL" clId="{ECD388E2-29EE-4076-BFD6-844854F51C0F}" dt="2024-01-21T22:09:07.911" v="4592" actId="1038"/>
          <ac:picMkLst>
            <pc:docMk/>
            <pc:sldMk cId="2018644288" sldId="515"/>
            <ac:picMk id="23" creationId="{F4AD9230-90EA-5DAB-4B8D-391B1D99E7DB}"/>
          </ac:picMkLst>
        </pc:picChg>
        <pc:cxnChg chg="del mod">
          <ac:chgData name="GIOVANNI GAUDINO-SSM" userId="13cb1073-0cf6-4994-b3b2-98ddb995ec80" providerId="ADAL" clId="{ECD388E2-29EE-4076-BFD6-844854F51C0F}" dt="2024-01-21T22:05:13.534" v="4267" actId="478"/>
          <ac:cxnSpMkLst>
            <pc:docMk/>
            <pc:sldMk cId="2018644288" sldId="515"/>
            <ac:cxnSpMk id="8" creationId="{1541DCA9-3F67-4A86-4856-087C79B8E0F0}"/>
          </ac:cxnSpMkLst>
        </pc:cxnChg>
        <pc:cxnChg chg="del mod">
          <ac:chgData name="GIOVANNI GAUDINO-SSM" userId="13cb1073-0cf6-4994-b3b2-98ddb995ec80" providerId="ADAL" clId="{ECD388E2-29EE-4076-BFD6-844854F51C0F}" dt="2024-01-21T22:05:13.534" v="4267" actId="478"/>
          <ac:cxnSpMkLst>
            <pc:docMk/>
            <pc:sldMk cId="2018644288" sldId="515"/>
            <ac:cxnSpMk id="11" creationId="{0AE7457E-DC29-D304-C1C2-D9EC72D55184}"/>
          </ac:cxnSpMkLst>
        </pc:cxnChg>
        <pc:cxnChg chg="del mod">
          <ac:chgData name="GIOVANNI GAUDINO-SSM" userId="13cb1073-0cf6-4994-b3b2-98ddb995ec80" providerId="ADAL" clId="{ECD388E2-29EE-4076-BFD6-844854F51C0F}" dt="2024-01-21T22:05:13.534" v="4267" actId="478"/>
          <ac:cxnSpMkLst>
            <pc:docMk/>
            <pc:sldMk cId="2018644288" sldId="515"/>
            <ac:cxnSpMk id="13" creationId="{52DC54D6-91BE-06E1-1B97-097374A5B9AC}"/>
          </ac:cxnSpMkLst>
        </pc:cxnChg>
        <pc:cxnChg chg="del mod">
          <ac:chgData name="GIOVANNI GAUDINO-SSM" userId="13cb1073-0cf6-4994-b3b2-98ddb995ec80" providerId="ADAL" clId="{ECD388E2-29EE-4076-BFD6-844854F51C0F}" dt="2024-01-21T22:05:13.534" v="4267" actId="478"/>
          <ac:cxnSpMkLst>
            <pc:docMk/>
            <pc:sldMk cId="2018644288" sldId="515"/>
            <ac:cxnSpMk id="14" creationId="{5CB08EA9-0433-B1AB-CEBE-84F1883CA8D5}"/>
          </ac:cxnSpMkLst>
        </pc:cxnChg>
        <pc:cxnChg chg="add mod">
          <ac:chgData name="GIOVANNI GAUDINO-SSM" userId="13cb1073-0cf6-4994-b3b2-98ddb995ec80" providerId="ADAL" clId="{ECD388E2-29EE-4076-BFD6-844854F51C0F}" dt="2024-01-21T22:09:07.911" v="4592" actId="1038"/>
          <ac:cxnSpMkLst>
            <pc:docMk/>
            <pc:sldMk cId="2018644288" sldId="515"/>
            <ac:cxnSpMk id="25" creationId="{11386AF8-2295-4B32-5EFB-0B5A4F681CDD}"/>
          </ac:cxnSpMkLst>
        </pc:cxnChg>
      </pc:sldChg>
      <pc:sldChg chg="add del">
        <pc:chgData name="GIOVANNI GAUDINO-SSM" userId="13cb1073-0cf6-4994-b3b2-98ddb995ec80" providerId="ADAL" clId="{ECD388E2-29EE-4076-BFD6-844854F51C0F}" dt="2024-01-21T22:05:00.343" v="4233" actId="2890"/>
        <pc:sldMkLst>
          <pc:docMk/>
          <pc:sldMk cId="2550837137" sldId="515"/>
        </pc:sldMkLst>
      </pc:sldChg>
      <pc:sldChg chg="addSp delSp modSp add mod">
        <pc:chgData name="GIOVANNI GAUDINO-SSM" userId="13cb1073-0cf6-4994-b3b2-98ddb995ec80" providerId="ADAL" clId="{ECD388E2-29EE-4076-BFD6-844854F51C0F}" dt="2024-02-14T13:35:01.652" v="11886" actId="313"/>
        <pc:sldMkLst>
          <pc:docMk/>
          <pc:sldMk cId="1910031070" sldId="516"/>
        </pc:sldMkLst>
        <pc:spChg chg="del">
          <ac:chgData name="GIOVANNI GAUDINO-SSM" userId="13cb1073-0cf6-4994-b3b2-98ddb995ec80" providerId="ADAL" clId="{ECD388E2-29EE-4076-BFD6-844854F51C0F}" dt="2024-01-21T23:35:46.489" v="10406" actId="478"/>
          <ac:spMkLst>
            <pc:docMk/>
            <pc:sldMk cId="1910031070" sldId="516"/>
            <ac:spMk id="6" creationId="{1C9DE2DF-8EA8-3A46-534B-785632B9F3C3}"/>
          </ac:spMkLst>
        </pc:spChg>
        <pc:spChg chg="add del mod">
          <ac:chgData name="GIOVANNI GAUDINO-SSM" userId="13cb1073-0cf6-4994-b3b2-98ddb995ec80" providerId="ADAL" clId="{ECD388E2-29EE-4076-BFD6-844854F51C0F}" dt="2024-01-31T03:15:43.551" v="11353"/>
          <ac:spMkLst>
            <pc:docMk/>
            <pc:sldMk cId="1910031070" sldId="516"/>
            <ac:spMk id="6" creationId="{638D736A-88F0-36AD-38AB-AF2A6D31DAC4}"/>
          </ac:spMkLst>
        </pc:spChg>
        <pc:spChg chg="add mod">
          <ac:chgData name="GIOVANNI GAUDINO-SSM" userId="13cb1073-0cf6-4994-b3b2-98ddb995ec80" providerId="ADAL" clId="{ECD388E2-29EE-4076-BFD6-844854F51C0F}" dt="2024-01-31T03:15:43.553" v="11357"/>
          <ac:spMkLst>
            <pc:docMk/>
            <pc:sldMk cId="1910031070" sldId="516"/>
            <ac:spMk id="8" creationId="{BFB2C773-C8FB-E3D9-5B79-9064FECFDAC1}"/>
          </ac:spMkLst>
        </pc:spChg>
        <pc:spChg chg="del">
          <ac:chgData name="GIOVANNI GAUDINO-SSM" userId="13cb1073-0cf6-4994-b3b2-98ddb995ec80" providerId="ADAL" clId="{ECD388E2-29EE-4076-BFD6-844854F51C0F}" dt="2024-01-21T23:35:46.489" v="10406" actId="478"/>
          <ac:spMkLst>
            <pc:docMk/>
            <pc:sldMk cId="1910031070" sldId="516"/>
            <ac:spMk id="8" creationId="{F5A9DC13-CB32-53C6-1059-1E92687339B1}"/>
          </ac:spMkLst>
        </pc:spChg>
        <pc:spChg chg="del">
          <ac:chgData name="GIOVANNI GAUDINO-SSM" userId="13cb1073-0cf6-4994-b3b2-98ddb995ec80" providerId="ADAL" clId="{ECD388E2-29EE-4076-BFD6-844854F51C0F}" dt="2024-01-21T23:35:46.489" v="10406" actId="478"/>
          <ac:spMkLst>
            <pc:docMk/>
            <pc:sldMk cId="1910031070" sldId="516"/>
            <ac:spMk id="9" creationId="{FF99E97F-14B2-C16F-C677-DD13F5B5288E}"/>
          </ac:spMkLst>
        </pc:spChg>
        <pc:spChg chg="add mod">
          <ac:chgData name="GIOVANNI GAUDINO-SSM" userId="13cb1073-0cf6-4994-b3b2-98ddb995ec80" providerId="ADAL" clId="{ECD388E2-29EE-4076-BFD6-844854F51C0F}" dt="2024-01-21T23:35:46.768" v="10407"/>
          <ac:spMkLst>
            <pc:docMk/>
            <pc:sldMk cId="1910031070" sldId="516"/>
            <ac:spMk id="10" creationId="{DF771EE9-71AA-3598-5A72-4FA5B3988E2B}"/>
          </ac:spMkLst>
        </pc:spChg>
        <pc:spChg chg="add mod">
          <ac:chgData name="GIOVANNI GAUDINO-SSM" userId="13cb1073-0cf6-4994-b3b2-98ddb995ec80" providerId="ADAL" clId="{ECD388E2-29EE-4076-BFD6-844854F51C0F}" dt="2024-01-21T23:35:46.768" v="10407"/>
          <ac:spMkLst>
            <pc:docMk/>
            <pc:sldMk cId="1910031070" sldId="516"/>
            <ac:spMk id="11" creationId="{670997EA-61F8-EEEC-7790-4A0306D000BC}"/>
          </ac:spMkLst>
        </pc:spChg>
        <pc:spChg chg="add mod">
          <ac:chgData name="GIOVANNI GAUDINO-SSM" userId="13cb1073-0cf6-4994-b3b2-98ddb995ec80" providerId="ADAL" clId="{ECD388E2-29EE-4076-BFD6-844854F51C0F}" dt="2024-02-14T13:35:01.652" v="11886" actId="313"/>
          <ac:spMkLst>
            <pc:docMk/>
            <pc:sldMk cId="1910031070" sldId="516"/>
            <ac:spMk id="12" creationId="{0C2F45A7-2E78-13DE-10AF-256DA2AC0680}"/>
          </ac:spMkLst>
        </pc:spChg>
        <pc:picChg chg="add mod">
          <ac:chgData name="GIOVANNI GAUDINO-SSM" userId="13cb1073-0cf6-4994-b3b2-98ddb995ec80" providerId="ADAL" clId="{ECD388E2-29EE-4076-BFD6-844854F51C0F}" dt="2024-01-21T22:11:11.977" v="4693" actId="1076"/>
          <ac:picMkLst>
            <pc:docMk/>
            <pc:sldMk cId="1910031070" sldId="516"/>
            <ac:picMk id="2" creationId="{0B6E9A3F-0FC2-FCD6-8AA7-2EFE3E311781}"/>
          </ac:picMkLst>
        </pc:picChg>
        <pc:picChg chg="add mod">
          <ac:chgData name="GIOVANNI GAUDINO-SSM" userId="13cb1073-0cf6-4994-b3b2-98ddb995ec80" providerId="ADAL" clId="{ECD388E2-29EE-4076-BFD6-844854F51C0F}" dt="2024-01-21T22:11:11.977" v="4693" actId="1076"/>
          <ac:picMkLst>
            <pc:docMk/>
            <pc:sldMk cId="1910031070" sldId="516"/>
            <ac:picMk id="3" creationId="{B0565A84-098C-28D2-EABC-326D9A49030D}"/>
          </ac:picMkLst>
        </pc:picChg>
        <pc:picChg chg="add mod">
          <ac:chgData name="GIOVANNI GAUDINO-SSM" userId="13cb1073-0cf6-4994-b3b2-98ddb995ec80" providerId="ADAL" clId="{ECD388E2-29EE-4076-BFD6-844854F51C0F}" dt="2024-01-21T22:11:11.977" v="4693" actId="1076"/>
          <ac:picMkLst>
            <pc:docMk/>
            <pc:sldMk cId="1910031070" sldId="516"/>
            <ac:picMk id="4" creationId="{81F67C37-1397-CD59-6F46-835003022388}"/>
          </ac:picMkLst>
        </pc:picChg>
        <pc:picChg chg="add mod">
          <ac:chgData name="GIOVANNI GAUDINO-SSM" userId="13cb1073-0cf6-4994-b3b2-98ddb995ec80" providerId="ADAL" clId="{ECD388E2-29EE-4076-BFD6-844854F51C0F}" dt="2024-01-21T22:11:11.977" v="4693" actId="1076"/>
          <ac:picMkLst>
            <pc:docMk/>
            <pc:sldMk cId="1910031070" sldId="516"/>
            <ac:picMk id="5" creationId="{E803237B-0426-9696-F1B3-BFD5F2A122E6}"/>
          </ac:picMkLst>
        </pc:picChg>
      </pc:sldChg>
      <pc:sldChg chg="addSp delSp modSp add mod ord">
        <pc:chgData name="GIOVANNI GAUDINO-SSM" userId="13cb1073-0cf6-4994-b3b2-98ddb995ec80" providerId="ADAL" clId="{ECD388E2-29EE-4076-BFD6-844854F51C0F}" dt="2024-02-14T13:35:01.863" v="11887" actId="313"/>
        <pc:sldMkLst>
          <pc:docMk/>
          <pc:sldMk cId="221414938" sldId="517"/>
        </pc:sldMkLst>
        <pc:spChg chg="add del mod">
          <ac:chgData name="GIOVANNI GAUDINO-SSM" userId="13cb1073-0cf6-4994-b3b2-98ddb995ec80" providerId="ADAL" clId="{ECD388E2-29EE-4076-BFD6-844854F51C0F}" dt="2024-01-31T03:15:43.553" v="11358"/>
          <ac:spMkLst>
            <pc:docMk/>
            <pc:sldMk cId="221414938" sldId="517"/>
            <ac:spMk id="2" creationId="{0C515ACA-1FA0-0C4D-3F8E-E9C538143E1B}"/>
          </ac:spMkLst>
        </pc:spChg>
        <pc:spChg chg="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2" creationId="{657135F2-7886-2475-6C7C-C0AF89DCBCA3}"/>
          </ac:spMkLst>
        </pc:spChg>
        <pc:spChg chg="add mod">
          <ac:chgData name="GIOVANNI GAUDINO-SSM" userId="13cb1073-0cf6-4994-b3b2-98ddb995ec80" providerId="ADAL" clId="{ECD388E2-29EE-4076-BFD6-844854F51C0F}" dt="2024-01-31T03:15:43.554" v="11362"/>
          <ac:spMkLst>
            <pc:docMk/>
            <pc:sldMk cId="221414938" sldId="517"/>
            <ac:spMk id="3" creationId="{16D7C493-68DE-4DD8-75B8-6CAC6A9BA554}"/>
          </ac:spMkLst>
        </pc:spChg>
        <pc:spChg chg="add 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3" creationId="{5C8D773A-1A01-1151-4BF8-DF116BC1526F}"/>
          </ac:spMkLst>
        </pc:spChg>
        <pc:spChg chg="add 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4" creationId="{029F862E-A468-407B-5517-ABB730AA63B6}"/>
          </ac:spMkLst>
        </pc:spChg>
        <pc:spChg chg="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5" creationId="{9D3B9027-C7AB-7261-67BC-78DBC80D994D}"/>
          </ac:spMkLst>
        </pc:spChg>
        <pc:spChg chg="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6" creationId="{5D6EA9F5-F095-7F5A-A32B-6C2EF90A5719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221414938" sldId="517"/>
            <ac:spMk id="7" creationId="{C4549A35-4CC7-F540-FB9C-86E444AB9BFE}"/>
          </ac:spMkLst>
        </pc:spChg>
        <pc:spChg chg="del">
          <ac:chgData name="GIOVANNI GAUDINO-SSM" userId="13cb1073-0cf6-4994-b3b2-98ddb995ec80" providerId="ADAL" clId="{ECD388E2-29EE-4076-BFD6-844854F51C0F}" dt="2024-01-21T22:19:29.982" v="4704" actId="478"/>
          <ac:spMkLst>
            <pc:docMk/>
            <pc:sldMk cId="221414938" sldId="517"/>
            <ac:spMk id="9" creationId="{293BDE3B-6D8F-C577-AFA0-6BFA4BCF1CEE}"/>
          </ac:spMkLst>
        </pc:spChg>
        <pc:spChg chg="add mod">
          <ac:chgData name="GIOVANNI GAUDINO-SSM" userId="13cb1073-0cf6-4994-b3b2-98ddb995ec80" providerId="ADAL" clId="{ECD388E2-29EE-4076-BFD6-844854F51C0F}" dt="2024-01-21T22:20:31.105" v="4740" actId="403"/>
          <ac:spMkLst>
            <pc:docMk/>
            <pc:sldMk cId="221414938" sldId="517"/>
            <ac:spMk id="18" creationId="{A575AA0A-5AD0-3BB0-CF82-F5FB0446D1CA}"/>
          </ac:spMkLst>
        </pc:spChg>
        <pc:spChg chg="add mod">
          <ac:chgData name="GIOVANNI GAUDINO-SSM" userId="13cb1073-0cf6-4994-b3b2-98ddb995ec80" providerId="ADAL" clId="{ECD388E2-29EE-4076-BFD6-844854F51C0F}" dt="2024-01-21T22:19:22.349" v="4702"/>
          <ac:spMkLst>
            <pc:docMk/>
            <pc:sldMk cId="221414938" sldId="517"/>
            <ac:spMk id="19" creationId="{85AB64C7-A4FA-6F52-0739-960460C5E9B7}"/>
          </ac:spMkLst>
        </pc:spChg>
        <pc:spChg chg="add mod">
          <ac:chgData name="GIOVANNI GAUDINO-SSM" userId="13cb1073-0cf6-4994-b3b2-98ddb995ec80" providerId="ADAL" clId="{ECD388E2-29EE-4076-BFD6-844854F51C0F}" dt="2024-01-21T22:19:22.349" v="4702"/>
          <ac:spMkLst>
            <pc:docMk/>
            <pc:sldMk cId="221414938" sldId="517"/>
            <ac:spMk id="20" creationId="{1A69987C-55A0-0847-8100-F39987E7B5E6}"/>
          </ac:spMkLst>
        </pc:spChg>
        <pc:spChg chg="add mod">
          <ac:chgData name="GIOVANNI GAUDINO-SSM" userId="13cb1073-0cf6-4994-b3b2-98ddb995ec80" providerId="ADAL" clId="{ECD388E2-29EE-4076-BFD6-844854F51C0F}" dt="2024-01-21T22:19:45.154" v="4706" actId="1076"/>
          <ac:spMkLst>
            <pc:docMk/>
            <pc:sldMk cId="221414938" sldId="517"/>
            <ac:spMk id="21" creationId="{238246A7-3215-7B6D-0931-F2467BD2CC6C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2" creationId="{DAD78117-B3E6-7C55-605F-A407BEC42523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3" creationId="{E62398A0-CE06-BA64-9AF0-23E64E2DC711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4" creationId="{2FD469F0-0B52-6B95-C80B-12E930C95A91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5" creationId="{912E0C69-F6F5-5054-B068-8A2B17AAE6D8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6" creationId="{EFBC7773-ACE2-96C6-4182-8CF37548C10F}"/>
          </ac:spMkLst>
        </pc:spChg>
        <pc:spChg chg="add mod ord">
          <ac:chgData name="GIOVANNI GAUDINO-SSM" userId="13cb1073-0cf6-4994-b3b2-98ddb995ec80" providerId="ADAL" clId="{ECD388E2-29EE-4076-BFD6-844854F51C0F}" dt="2024-01-21T22:20:18.783" v="4725" actId="1036"/>
          <ac:spMkLst>
            <pc:docMk/>
            <pc:sldMk cId="221414938" sldId="517"/>
            <ac:spMk id="27" creationId="{4FEE116F-ECC7-C86F-41EA-72447CBDF22B}"/>
          </ac:spMkLst>
        </pc:spChg>
        <pc:spChg chg="del">
          <ac:chgData name="GIOVANNI GAUDINO-SSM" userId="13cb1073-0cf6-4994-b3b2-98ddb995ec80" providerId="ADAL" clId="{ECD388E2-29EE-4076-BFD6-844854F51C0F}" dt="2024-01-21T23:35:43.356" v="10404" actId="478"/>
          <ac:spMkLst>
            <pc:docMk/>
            <pc:sldMk cId="221414938" sldId="517"/>
            <ac:spMk id="28" creationId="{F0BFEAEF-3041-F730-BDE7-1E1B42CA4688}"/>
          </ac:spMkLst>
        </pc:spChg>
        <pc:spChg chg="del">
          <ac:chgData name="GIOVANNI GAUDINO-SSM" userId="13cb1073-0cf6-4994-b3b2-98ddb995ec80" providerId="ADAL" clId="{ECD388E2-29EE-4076-BFD6-844854F51C0F}" dt="2024-01-21T23:35:43.356" v="10404" actId="478"/>
          <ac:spMkLst>
            <pc:docMk/>
            <pc:sldMk cId="221414938" sldId="517"/>
            <ac:spMk id="29" creationId="{2A534961-44BF-F819-DAD0-EB936575D83D}"/>
          </ac:spMkLst>
        </pc:spChg>
        <pc:spChg chg="del">
          <ac:chgData name="GIOVANNI GAUDINO-SSM" userId="13cb1073-0cf6-4994-b3b2-98ddb995ec80" providerId="ADAL" clId="{ECD388E2-29EE-4076-BFD6-844854F51C0F}" dt="2024-01-21T23:35:43.356" v="10404" actId="478"/>
          <ac:spMkLst>
            <pc:docMk/>
            <pc:sldMk cId="221414938" sldId="517"/>
            <ac:spMk id="30" creationId="{885A3F69-2A14-721C-999E-309C441DA167}"/>
          </ac:spMkLst>
        </pc:spChg>
        <pc:spChg chg="add mod">
          <ac:chgData name="GIOVANNI GAUDINO-SSM" userId="13cb1073-0cf6-4994-b3b2-98ddb995ec80" providerId="ADAL" clId="{ECD388E2-29EE-4076-BFD6-844854F51C0F}" dt="2024-01-21T23:35:43.688" v="10405"/>
          <ac:spMkLst>
            <pc:docMk/>
            <pc:sldMk cId="221414938" sldId="517"/>
            <ac:spMk id="31" creationId="{1C0A5E35-A46D-D9BD-22B6-781AC6720B94}"/>
          </ac:spMkLst>
        </pc:spChg>
        <pc:spChg chg="add mod">
          <ac:chgData name="GIOVANNI GAUDINO-SSM" userId="13cb1073-0cf6-4994-b3b2-98ddb995ec80" providerId="ADAL" clId="{ECD388E2-29EE-4076-BFD6-844854F51C0F}" dt="2024-01-21T23:35:43.688" v="10405"/>
          <ac:spMkLst>
            <pc:docMk/>
            <pc:sldMk cId="221414938" sldId="517"/>
            <ac:spMk id="32" creationId="{873D0804-6619-C057-1B07-DABDA027FD98}"/>
          </ac:spMkLst>
        </pc:spChg>
        <pc:spChg chg="add mod">
          <ac:chgData name="GIOVANNI GAUDINO-SSM" userId="13cb1073-0cf6-4994-b3b2-98ddb995ec80" providerId="ADAL" clId="{ECD388E2-29EE-4076-BFD6-844854F51C0F}" dt="2024-02-14T13:35:01.863" v="11887" actId="313"/>
          <ac:spMkLst>
            <pc:docMk/>
            <pc:sldMk cId="221414938" sldId="517"/>
            <ac:spMk id="33" creationId="{72BEBE13-C6D7-011A-C9D4-97EE954FE54A}"/>
          </ac:spMkLst>
        </pc:spChg>
        <pc:cxnChg chg="mod">
          <ac:chgData name="GIOVANNI GAUDINO-SSM" userId="13cb1073-0cf6-4994-b3b2-98ddb995ec80" providerId="ADAL" clId="{ECD388E2-29EE-4076-BFD6-844854F51C0F}" dt="2024-01-21T22:19:29.982" v="4704" actId="478"/>
          <ac:cxnSpMkLst>
            <pc:docMk/>
            <pc:sldMk cId="221414938" sldId="517"/>
            <ac:cxnSpMk id="11" creationId="{0AE7457E-DC29-D304-C1C2-D9EC72D55184}"/>
          </ac:cxnSpMkLst>
        </pc:cxnChg>
        <pc:cxnChg chg="mod">
          <ac:chgData name="GIOVANNI GAUDINO-SSM" userId="13cb1073-0cf6-4994-b3b2-98ddb995ec80" providerId="ADAL" clId="{ECD388E2-29EE-4076-BFD6-844854F51C0F}" dt="2024-01-21T22:20:13.449" v="4711" actId="1076"/>
          <ac:cxnSpMkLst>
            <pc:docMk/>
            <pc:sldMk cId="221414938" sldId="517"/>
            <ac:cxnSpMk id="13" creationId="{52DC54D6-91BE-06E1-1B97-097374A5B9AC}"/>
          </ac:cxnSpMkLst>
        </pc:cxnChg>
        <pc:cxnChg chg="add mod">
          <ac:chgData name="GIOVANNI GAUDINO-SSM" userId="13cb1073-0cf6-4994-b3b2-98ddb995ec80" providerId="ADAL" clId="{ECD388E2-29EE-4076-BFD6-844854F51C0F}" dt="2024-01-21T22:19:10.441" v="4698"/>
          <ac:cxnSpMkLst>
            <pc:docMk/>
            <pc:sldMk cId="221414938" sldId="517"/>
            <ac:cxnSpMk id="17" creationId="{7E99174A-A74D-721E-EAF7-D86F02229329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2.066" v="11888" actId="313"/>
        <pc:sldMkLst>
          <pc:docMk/>
          <pc:sldMk cId="2763122615" sldId="518"/>
        </pc:sldMkLst>
        <pc:spChg chg="add mod ord">
          <ac:chgData name="GIOVANNI GAUDINO-SSM" userId="13cb1073-0cf6-4994-b3b2-98ddb995ec80" providerId="ADAL" clId="{ECD388E2-29EE-4076-BFD6-844854F51C0F}" dt="2024-01-21T22:21:15.476" v="4780" actId="167"/>
          <ac:spMkLst>
            <pc:docMk/>
            <pc:sldMk cId="2763122615" sldId="518"/>
            <ac:spMk id="2" creationId="{D5208BD1-A779-439F-6488-EA6A1C31BC39}"/>
          </ac:spMkLst>
        </pc:spChg>
        <pc:spChg chg="add mod ord">
          <ac:chgData name="GIOVANNI GAUDINO-SSM" userId="13cb1073-0cf6-4994-b3b2-98ddb995ec80" providerId="ADAL" clId="{ECD388E2-29EE-4076-BFD6-844854F51C0F}" dt="2024-01-21T22:21:15.476" v="4780" actId="167"/>
          <ac:spMkLst>
            <pc:docMk/>
            <pc:sldMk cId="2763122615" sldId="518"/>
            <ac:spMk id="3" creationId="{D18FFB93-EC3F-0ABA-3034-D22D5B8B2D39}"/>
          </ac:spMkLst>
        </pc:spChg>
        <pc:spChg chg="add mod ord">
          <ac:chgData name="GIOVANNI GAUDINO-SSM" userId="13cb1073-0cf6-4994-b3b2-98ddb995ec80" providerId="ADAL" clId="{ECD388E2-29EE-4076-BFD6-844854F51C0F}" dt="2024-01-21T22:21:15.476" v="4780" actId="167"/>
          <ac:spMkLst>
            <pc:docMk/>
            <pc:sldMk cId="2763122615" sldId="518"/>
            <ac:spMk id="4" creationId="{5D36380F-88C5-3999-72DC-0D6E44AF3B6D}"/>
          </ac:spMkLst>
        </pc:spChg>
        <pc:spChg chg="add mod ord">
          <ac:chgData name="GIOVANNI GAUDINO-SSM" userId="13cb1073-0cf6-4994-b3b2-98ddb995ec80" providerId="ADAL" clId="{ECD388E2-29EE-4076-BFD6-844854F51C0F}" dt="2024-01-21T22:21:15.476" v="4780" actId="167"/>
          <ac:spMkLst>
            <pc:docMk/>
            <pc:sldMk cId="2763122615" sldId="518"/>
            <ac:spMk id="5" creationId="{C43A7128-5CDD-2970-7EAA-106C90412060}"/>
          </ac:spMkLst>
        </pc:spChg>
        <pc:spChg chg="add del mod">
          <ac:chgData name="GIOVANNI GAUDINO-SSM" userId="13cb1073-0cf6-4994-b3b2-98ddb995ec80" providerId="ADAL" clId="{ECD388E2-29EE-4076-BFD6-844854F51C0F}" dt="2024-01-31T03:15:43.554" v="11363"/>
          <ac:spMkLst>
            <pc:docMk/>
            <pc:sldMk cId="2763122615" sldId="518"/>
            <ac:spMk id="6" creationId="{DF4A63D4-55D2-31F8-8A39-7E7F73060C17}"/>
          </ac:spMkLst>
        </pc:spChg>
        <pc:spChg chg="mod">
          <ac:chgData name="GIOVANNI GAUDINO-SSM" userId="13cb1073-0cf6-4994-b3b2-98ddb995ec80" providerId="ADAL" clId="{ECD388E2-29EE-4076-BFD6-844854F51C0F}" dt="2024-01-22T13:31:32.284" v="10493"/>
          <ac:spMkLst>
            <pc:docMk/>
            <pc:sldMk cId="2763122615" sldId="518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31T03:15:43.555" v="11367"/>
          <ac:spMkLst>
            <pc:docMk/>
            <pc:sldMk cId="2763122615" sldId="518"/>
            <ac:spMk id="17" creationId="{AB884823-773D-2910-30BB-FEE0B6DE17BB}"/>
          </ac:spMkLst>
        </pc:spChg>
        <pc:spChg chg="del">
          <ac:chgData name="GIOVANNI GAUDINO-SSM" userId="13cb1073-0cf6-4994-b3b2-98ddb995ec80" providerId="ADAL" clId="{ECD388E2-29EE-4076-BFD6-844854F51C0F}" dt="2024-01-21T22:20:56.864" v="4745" actId="478"/>
          <ac:spMkLst>
            <pc:docMk/>
            <pc:sldMk cId="2763122615" sldId="518"/>
            <ac:spMk id="18" creationId="{A575AA0A-5AD0-3BB0-CF82-F5FB0446D1CA}"/>
          </ac:spMkLst>
        </pc:spChg>
        <pc:spChg chg="add mod">
          <ac:chgData name="GIOVANNI GAUDINO-SSM" userId="13cb1073-0cf6-4994-b3b2-98ddb995ec80" providerId="ADAL" clId="{ECD388E2-29EE-4076-BFD6-844854F51C0F}" dt="2024-01-21T22:58:18.528" v="7311" actId="20577"/>
          <ac:spMkLst>
            <pc:docMk/>
            <pc:sldMk cId="2763122615" sldId="518"/>
            <ac:spMk id="19" creationId="{CF58D289-41EC-F7B6-053B-CE8D84CBD452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2" creationId="{DAD78117-B3E6-7C55-605F-A407BEC42523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3" creationId="{E62398A0-CE06-BA64-9AF0-23E64E2DC711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4" creationId="{2FD469F0-0B52-6B95-C80B-12E930C95A91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5" creationId="{912E0C69-F6F5-5054-B068-8A2B17AAE6D8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6" creationId="{EFBC7773-ACE2-96C6-4182-8CF37548C10F}"/>
          </ac:spMkLst>
        </pc:spChg>
        <pc:spChg chg="del">
          <ac:chgData name="GIOVANNI GAUDINO-SSM" userId="13cb1073-0cf6-4994-b3b2-98ddb995ec80" providerId="ADAL" clId="{ECD388E2-29EE-4076-BFD6-844854F51C0F}" dt="2024-01-21T22:21:00.857" v="4746" actId="478"/>
          <ac:spMkLst>
            <pc:docMk/>
            <pc:sldMk cId="2763122615" sldId="518"/>
            <ac:spMk id="27" creationId="{4FEE116F-ECC7-C86F-41EA-72447CBDF22B}"/>
          </ac:spMkLst>
        </pc:spChg>
        <pc:spChg chg="add mod">
          <ac:chgData name="GIOVANNI GAUDINO-SSM" userId="13cb1073-0cf6-4994-b3b2-98ddb995ec80" providerId="ADAL" clId="{ECD388E2-29EE-4076-BFD6-844854F51C0F}" dt="2024-01-21T22:58:15.320" v="7305" actId="2711"/>
          <ac:spMkLst>
            <pc:docMk/>
            <pc:sldMk cId="2763122615" sldId="518"/>
            <ac:spMk id="28" creationId="{8541CF4B-83B4-E76C-EB48-8FAD9B54CF54}"/>
          </ac:spMkLst>
        </pc:spChg>
        <pc:spChg chg="add mod">
          <ac:chgData name="GIOVANNI GAUDINO-SSM" userId="13cb1073-0cf6-4994-b3b2-98ddb995ec80" providerId="ADAL" clId="{ECD388E2-29EE-4076-BFD6-844854F51C0F}" dt="2024-01-21T22:21:25.703" v="4798" actId="1035"/>
          <ac:spMkLst>
            <pc:docMk/>
            <pc:sldMk cId="2763122615" sldId="518"/>
            <ac:spMk id="29" creationId="{EA30EA7C-887B-12C4-AAE9-61AEF9BD07EA}"/>
          </ac:spMkLst>
        </pc:spChg>
        <pc:spChg chg="add mod">
          <ac:chgData name="GIOVANNI GAUDINO-SSM" userId="13cb1073-0cf6-4994-b3b2-98ddb995ec80" providerId="ADAL" clId="{ECD388E2-29EE-4076-BFD6-844854F51C0F}" dt="2024-01-21T22:21:25.703" v="4798" actId="1035"/>
          <ac:spMkLst>
            <pc:docMk/>
            <pc:sldMk cId="2763122615" sldId="518"/>
            <ac:spMk id="30" creationId="{B736BD40-3E58-2BDA-6078-863100BB593E}"/>
          </ac:spMkLst>
        </pc:spChg>
        <pc:spChg chg="del">
          <ac:chgData name="GIOVANNI GAUDINO-SSM" userId="13cb1073-0cf6-4994-b3b2-98ddb995ec80" providerId="ADAL" clId="{ECD388E2-29EE-4076-BFD6-844854F51C0F}" dt="2024-01-21T23:35:39.265" v="10402" actId="478"/>
          <ac:spMkLst>
            <pc:docMk/>
            <pc:sldMk cId="2763122615" sldId="518"/>
            <ac:spMk id="31" creationId="{C88B11AF-6ADC-B0A8-0DE9-C79061F02CF5}"/>
          </ac:spMkLst>
        </pc:spChg>
        <pc:spChg chg="del">
          <ac:chgData name="GIOVANNI GAUDINO-SSM" userId="13cb1073-0cf6-4994-b3b2-98ddb995ec80" providerId="ADAL" clId="{ECD388E2-29EE-4076-BFD6-844854F51C0F}" dt="2024-01-21T23:35:39.265" v="10402" actId="478"/>
          <ac:spMkLst>
            <pc:docMk/>
            <pc:sldMk cId="2763122615" sldId="518"/>
            <ac:spMk id="32" creationId="{BAA597A0-0181-040E-C97E-D27F0E461D80}"/>
          </ac:spMkLst>
        </pc:spChg>
        <pc:spChg chg="del">
          <ac:chgData name="GIOVANNI GAUDINO-SSM" userId="13cb1073-0cf6-4994-b3b2-98ddb995ec80" providerId="ADAL" clId="{ECD388E2-29EE-4076-BFD6-844854F51C0F}" dt="2024-01-21T23:35:39.265" v="10402" actId="478"/>
          <ac:spMkLst>
            <pc:docMk/>
            <pc:sldMk cId="2763122615" sldId="518"/>
            <ac:spMk id="33" creationId="{14666349-5AF2-C201-7DF8-69AEA58F46E9}"/>
          </ac:spMkLst>
        </pc:spChg>
        <pc:spChg chg="add mod">
          <ac:chgData name="GIOVANNI GAUDINO-SSM" userId="13cb1073-0cf6-4994-b3b2-98ddb995ec80" providerId="ADAL" clId="{ECD388E2-29EE-4076-BFD6-844854F51C0F}" dt="2024-01-21T23:35:39.566" v="10403"/>
          <ac:spMkLst>
            <pc:docMk/>
            <pc:sldMk cId="2763122615" sldId="518"/>
            <ac:spMk id="36" creationId="{5CE7C427-B949-C949-8738-383F2A96524D}"/>
          </ac:spMkLst>
        </pc:spChg>
        <pc:spChg chg="add mod">
          <ac:chgData name="GIOVANNI GAUDINO-SSM" userId="13cb1073-0cf6-4994-b3b2-98ddb995ec80" providerId="ADAL" clId="{ECD388E2-29EE-4076-BFD6-844854F51C0F}" dt="2024-01-21T23:35:39.566" v="10403"/>
          <ac:spMkLst>
            <pc:docMk/>
            <pc:sldMk cId="2763122615" sldId="518"/>
            <ac:spMk id="37" creationId="{5C173039-FB83-FBB1-1E1A-F2A691DED767}"/>
          </ac:spMkLst>
        </pc:spChg>
        <pc:spChg chg="add mod">
          <ac:chgData name="GIOVANNI GAUDINO-SSM" userId="13cb1073-0cf6-4994-b3b2-98ddb995ec80" providerId="ADAL" clId="{ECD388E2-29EE-4076-BFD6-844854F51C0F}" dt="2024-02-14T13:35:02.066" v="11888" actId="313"/>
          <ac:spMkLst>
            <pc:docMk/>
            <pc:sldMk cId="2763122615" sldId="518"/>
            <ac:spMk id="38" creationId="{A522BA4B-6756-7587-B76C-9784FECB7E0F}"/>
          </ac:spMkLst>
        </pc:spChg>
        <pc:cxnChg chg="add del mod">
          <ac:chgData name="GIOVANNI GAUDINO-SSM" userId="13cb1073-0cf6-4994-b3b2-98ddb995ec80" providerId="ADAL" clId="{ECD388E2-29EE-4076-BFD6-844854F51C0F}" dt="2024-01-21T22:21:10.473" v="4779" actId="478"/>
          <ac:cxnSpMkLst>
            <pc:docMk/>
            <pc:sldMk cId="2763122615" sldId="518"/>
            <ac:cxnSpMk id="6" creationId="{D2387795-1C4E-7FCE-F26A-4E591287D629}"/>
          </ac:cxnSpMkLst>
        </pc:cxnChg>
        <pc:cxnChg chg="add mod">
          <ac:chgData name="GIOVANNI GAUDINO-SSM" userId="13cb1073-0cf6-4994-b3b2-98ddb995ec80" providerId="ADAL" clId="{ECD388E2-29EE-4076-BFD6-844854F51C0F}" dt="2024-01-21T22:21:08.453" v="4778" actId="1035"/>
          <ac:cxnSpMkLst>
            <pc:docMk/>
            <pc:sldMk cId="2763122615" sldId="518"/>
            <ac:cxnSpMk id="9" creationId="{A4B36154-FCD8-C20C-4A37-3B3D61996111}"/>
          </ac:cxnSpMkLst>
        </pc:cxnChg>
        <pc:cxnChg chg="ord">
          <ac:chgData name="GIOVANNI GAUDINO-SSM" userId="13cb1073-0cf6-4994-b3b2-98ddb995ec80" providerId="ADAL" clId="{ECD388E2-29EE-4076-BFD6-844854F51C0F}" dt="2024-01-21T22:21:15.476" v="4780" actId="167"/>
          <ac:cxnSpMkLst>
            <pc:docMk/>
            <pc:sldMk cId="2763122615" sldId="518"/>
            <ac:cxnSpMk id="11" creationId="{0AE7457E-DC29-D304-C1C2-D9EC72D55184}"/>
          </ac:cxnSpMkLst>
        </pc:cxnChg>
        <pc:cxnChg chg="del mod">
          <ac:chgData name="GIOVANNI GAUDINO-SSM" userId="13cb1073-0cf6-4994-b3b2-98ddb995ec80" providerId="ADAL" clId="{ECD388E2-29EE-4076-BFD6-844854F51C0F}" dt="2024-01-21T22:20:56.864" v="4745" actId="478"/>
          <ac:cxnSpMkLst>
            <pc:docMk/>
            <pc:sldMk cId="2763122615" sldId="518"/>
            <ac:cxnSpMk id="17" creationId="{7E99174A-A74D-721E-EAF7-D86F02229329}"/>
          </ac:cxnSpMkLst>
        </pc:cxnChg>
        <pc:cxnChg chg="add mod">
          <ac:chgData name="GIOVANNI GAUDINO-SSM" userId="13cb1073-0cf6-4994-b3b2-98ddb995ec80" providerId="ADAL" clId="{ECD388E2-29EE-4076-BFD6-844854F51C0F}" dt="2024-01-21T22:21:08.453" v="4778" actId="1035"/>
          <ac:cxnSpMkLst>
            <pc:docMk/>
            <pc:sldMk cId="2763122615" sldId="518"/>
            <ac:cxnSpMk id="20" creationId="{2A9FAEC9-835E-6B0C-76C9-7378258B0D6F}"/>
          </ac:cxnSpMkLst>
        </pc:cxnChg>
      </pc:sldChg>
      <pc:sldChg chg="addSp delSp modSp add mod ord">
        <pc:chgData name="GIOVANNI GAUDINO-SSM" userId="13cb1073-0cf6-4994-b3b2-98ddb995ec80" providerId="ADAL" clId="{ECD388E2-29EE-4076-BFD6-844854F51C0F}" dt="2024-02-14T13:35:02.269" v="11889" actId="313"/>
        <pc:sldMkLst>
          <pc:docMk/>
          <pc:sldMk cId="509957451" sldId="519"/>
        </pc:sldMkLst>
        <pc:spChg chg="add del mod">
          <ac:chgData name="GIOVANNI GAUDINO-SSM" userId="13cb1073-0cf6-4994-b3b2-98ddb995ec80" providerId="ADAL" clId="{ECD388E2-29EE-4076-BFD6-844854F51C0F}" dt="2024-01-31T03:15:43.555" v="11368"/>
          <ac:spMkLst>
            <pc:docMk/>
            <pc:sldMk cId="509957451" sldId="519"/>
            <ac:spMk id="2" creationId="{C26D9AF8-9F5B-064E-E61F-008FA8C31D57}"/>
          </ac:spMkLst>
        </pc:spChg>
        <pc:spChg chg="add mod">
          <ac:chgData name="GIOVANNI GAUDINO-SSM" userId="13cb1073-0cf6-4994-b3b2-98ddb995ec80" providerId="ADAL" clId="{ECD388E2-29EE-4076-BFD6-844854F51C0F}" dt="2024-01-31T03:15:43.556" v="11372"/>
          <ac:spMkLst>
            <pc:docMk/>
            <pc:sldMk cId="509957451" sldId="519"/>
            <ac:spMk id="3" creationId="{48DD1934-ACED-D1B2-D137-96CD04521546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7" creationId="{C4549A35-4CC7-F540-FB9C-86E444AB9BFE}"/>
          </ac:spMkLst>
        </pc:spChg>
        <pc:spChg chg="add del mod">
          <ac:chgData name="GIOVANNI GAUDINO-SSM" userId="13cb1073-0cf6-4994-b3b2-98ddb995ec80" providerId="ADAL" clId="{ECD388E2-29EE-4076-BFD6-844854F51C0F}" dt="2024-01-21T22:22:09.832" v="4847" actId="478"/>
          <ac:spMkLst>
            <pc:docMk/>
            <pc:sldMk cId="509957451" sldId="519"/>
            <ac:spMk id="8" creationId="{79531CD7-B5D0-C98D-2BCE-33553CDBF0B2}"/>
          </ac:spMkLst>
        </pc:spChg>
        <pc:spChg chg="add mod">
          <ac:chgData name="GIOVANNI GAUDINO-SSM" userId="13cb1073-0cf6-4994-b3b2-98ddb995ec80" providerId="ADAL" clId="{ECD388E2-29EE-4076-BFD6-844854F51C0F}" dt="2024-01-21T22:22:28.747" v="4859" actId="2711"/>
          <ac:spMkLst>
            <pc:docMk/>
            <pc:sldMk cId="509957451" sldId="519"/>
            <ac:spMk id="11" creationId="{5C2B4153-0A7A-240C-9158-9125A3D8284D}"/>
          </ac:spMkLst>
        </pc:spChg>
        <pc:spChg chg="add mod">
          <ac:chgData name="GIOVANNI GAUDINO-SSM" userId="13cb1073-0cf6-4994-b3b2-98ddb995ec80" providerId="ADAL" clId="{ECD388E2-29EE-4076-BFD6-844854F51C0F}" dt="2024-01-21T22:22:28.747" v="4859" actId="2711"/>
          <ac:spMkLst>
            <pc:docMk/>
            <pc:sldMk cId="509957451" sldId="519"/>
            <ac:spMk id="13" creationId="{C9B666AA-709D-0ECE-6230-C19AE250C39C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4" creationId="{008DA55A-6851-BA5F-34CF-12D7D0F664E9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5" creationId="{1C336E31-3BBD-BC43-40A5-A67F0CFF2585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6" creationId="{C59FEAB3-E91F-84D1-0E01-58B614DDCE0E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7" creationId="{1EDF45F2-628C-6B77-1307-220AD8DC74A9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18" creationId="{7D076F96-6812-3676-3813-2F00589CDFE8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19" creationId="{576EB826-7560-9C3D-E001-10FE7FCB0EDF}"/>
          </ac:spMkLst>
        </pc:spChg>
        <pc:spChg chg="add mod">
          <ac:chgData name="GIOVANNI GAUDINO-SSM" userId="13cb1073-0cf6-4994-b3b2-98ddb995ec80" providerId="ADAL" clId="{ECD388E2-29EE-4076-BFD6-844854F51C0F}" dt="2024-01-21T22:22:28.747" v="4859" actId="2711"/>
          <ac:spMkLst>
            <pc:docMk/>
            <pc:sldMk cId="509957451" sldId="519"/>
            <ac:spMk id="20" creationId="{FB892309-D83A-CA72-8545-D100543BB717}"/>
          </ac:spMkLst>
        </pc:spChg>
        <pc:spChg chg="add mod">
          <ac:chgData name="GIOVANNI GAUDINO-SSM" userId="13cb1073-0cf6-4994-b3b2-98ddb995ec80" providerId="ADAL" clId="{ECD388E2-29EE-4076-BFD6-844854F51C0F}" dt="2024-01-21T22:22:28.747" v="4859" actId="2711"/>
          <ac:spMkLst>
            <pc:docMk/>
            <pc:sldMk cId="509957451" sldId="519"/>
            <ac:spMk id="21" creationId="{F5122FFD-6BE3-60FC-E18F-7E895B52EB63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4" creationId="{D0FE49A7-8CDD-4A3C-ECA6-5B842B2E053E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6" creationId="{507E7AC1-93F2-F2E5-5FD5-A8BC202D0CB8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7" creationId="{8D3BFB90-B9E0-E494-DD66-7344E7051A24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8" creationId="{4A27396C-F295-77D5-03AC-AAB26E1CA87F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29" creationId="{EEDA7275-8F77-9E13-78C8-32460D74A766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0" creationId="{03561C36-F9B7-7507-A52B-565339BD68F1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1" creationId="{7BE501AF-13C5-9B6A-D816-81977A37EE4A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2" creationId="{0593CBD8-5AF2-44F2-10A6-6F085CB4CA5D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3" creationId="{23A867F5-198B-E6AF-A9B1-24F2639923F9}"/>
          </ac:spMkLst>
        </pc:spChg>
        <pc:spChg chg="mod">
          <ac:chgData name="GIOVANNI GAUDINO-SSM" userId="13cb1073-0cf6-4994-b3b2-98ddb995ec80" providerId="ADAL" clId="{ECD388E2-29EE-4076-BFD6-844854F51C0F}" dt="2024-01-21T22:22:01.003" v="4845" actId="20577"/>
          <ac:spMkLst>
            <pc:docMk/>
            <pc:sldMk cId="509957451" sldId="519"/>
            <ac:spMk id="34" creationId="{BC35C23E-7DD8-5DE2-9D40-FDA95496A11A}"/>
          </ac:spMkLst>
        </pc:spChg>
        <pc:spChg chg="del">
          <ac:chgData name="GIOVANNI GAUDINO-SSM" userId="13cb1073-0cf6-4994-b3b2-98ddb995ec80" providerId="ADAL" clId="{ECD388E2-29EE-4076-BFD6-844854F51C0F}" dt="2024-01-21T22:22:07.717" v="4846" actId="478"/>
          <ac:spMkLst>
            <pc:docMk/>
            <pc:sldMk cId="509957451" sldId="519"/>
            <ac:spMk id="36" creationId="{1B5FF708-FEB6-D417-A867-D5A85BEF9DD1}"/>
          </ac:spMkLst>
        </pc:spChg>
        <pc:spChg chg="add mod">
          <ac:chgData name="GIOVANNI GAUDINO-SSM" userId="13cb1073-0cf6-4994-b3b2-98ddb995ec80" providerId="ADAL" clId="{ECD388E2-29EE-4076-BFD6-844854F51C0F}" dt="2024-01-21T22:22:21.899" v="4858" actId="1036"/>
          <ac:spMkLst>
            <pc:docMk/>
            <pc:sldMk cId="509957451" sldId="519"/>
            <ac:spMk id="37" creationId="{2EF561DF-C79D-E717-0671-70F703B39BF7}"/>
          </ac:spMkLst>
        </pc:spChg>
        <pc:spChg chg="add mod">
          <ac:chgData name="GIOVANNI GAUDINO-SSM" userId="13cb1073-0cf6-4994-b3b2-98ddb995ec80" providerId="ADAL" clId="{ECD388E2-29EE-4076-BFD6-844854F51C0F}" dt="2024-01-21T22:23:02.717" v="4954" actId="14100"/>
          <ac:spMkLst>
            <pc:docMk/>
            <pc:sldMk cId="509957451" sldId="519"/>
            <ac:spMk id="38" creationId="{9946E681-901D-0AA2-C3A4-C96904DF8837}"/>
          </ac:spMkLst>
        </pc:spChg>
        <pc:spChg chg="del">
          <ac:chgData name="GIOVANNI GAUDINO-SSM" userId="13cb1073-0cf6-4994-b3b2-98ddb995ec80" providerId="ADAL" clId="{ECD388E2-29EE-4076-BFD6-844854F51C0F}" dt="2024-01-21T23:35:35.711" v="10400" actId="478"/>
          <ac:spMkLst>
            <pc:docMk/>
            <pc:sldMk cId="509957451" sldId="519"/>
            <ac:spMk id="39" creationId="{8CB858DA-B6E8-FD7C-9DD6-9C92381EEF34}"/>
          </ac:spMkLst>
        </pc:spChg>
        <pc:spChg chg="del">
          <ac:chgData name="GIOVANNI GAUDINO-SSM" userId="13cb1073-0cf6-4994-b3b2-98ddb995ec80" providerId="ADAL" clId="{ECD388E2-29EE-4076-BFD6-844854F51C0F}" dt="2024-01-21T23:35:35.711" v="10400" actId="478"/>
          <ac:spMkLst>
            <pc:docMk/>
            <pc:sldMk cId="509957451" sldId="519"/>
            <ac:spMk id="40" creationId="{1ECBE118-24B6-55F2-D5EF-E74340FDF71F}"/>
          </ac:spMkLst>
        </pc:spChg>
        <pc:spChg chg="del">
          <ac:chgData name="GIOVANNI GAUDINO-SSM" userId="13cb1073-0cf6-4994-b3b2-98ddb995ec80" providerId="ADAL" clId="{ECD388E2-29EE-4076-BFD6-844854F51C0F}" dt="2024-01-21T23:35:35.711" v="10400" actId="478"/>
          <ac:spMkLst>
            <pc:docMk/>
            <pc:sldMk cId="509957451" sldId="519"/>
            <ac:spMk id="41" creationId="{F566E97E-CB3A-E5B0-841E-6D12632F7722}"/>
          </ac:spMkLst>
        </pc:spChg>
        <pc:spChg chg="add mod">
          <ac:chgData name="GIOVANNI GAUDINO-SSM" userId="13cb1073-0cf6-4994-b3b2-98ddb995ec80" providerId="ADAL" clId="{ECD388E2-29EE-4076-BFD6-844854F51C0F}" dt="2024-01-21T23:35:36.230" v="10401"/>
          <ac:spMkLst>
            <pc:docMk/>
            <pc:sldMk cId="509957451" sldId="519"/>
            <ac:spMk id="42" creationId="{2D6BE653-0B5C-7DF4-76CE-3D5FCEFC84B9}"/>
          </ac:spMkLst>
        </pc:spChg>
        <pc:spChg chg="add mod">
          <ac:chgData name="GIOVANNI GAUDINO-SSM" userId="13cb1073-0cf6-4994-b3b2-98ddb995ec80" providerId="ADAL" clId="{ECD388E2-29EE-4076-BFD6-844854F51C0F}" dt="2024-01-21T23:35:36.230" v="10401"/>
          <ac:spMkLst>
            <pc:docMk/>
            <pc:sldMk cId="509957451" sldId="519"/>
            <ac:spMk id="43" creationId="{67399ECF-EC74-C65E-2644-106F7750586B}"/>
          </ac:spMkLst>
        </pc:spChg>
        <pc:spChg chg="add mod">
          <ac:chgData name="GIOVANNI GAUDINO-SSM" userId="13cb1073-0cf6-4994-b3b2-98ddb995ec80" providerId="ADAL" clId="{ECD388E2-29EE-4076-BFD6-844854F51C0F}" dt="2024-02-14T13:35:02.269" v="11889" actId="313"/>
          <ac:spMkLst>
            <pc:docMk/>
            <pc:sldMk cId="509957451" sldId="519"/>
            <ac:spMk id="44" creationId="{63D9F07F-A50A-5993-4BFB-CF54FFF2829D}"/>
          </ac:spMkLst>
        </pc:sp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2" creationId="{0B6E9A3F-0FC2-FCD6-8AA7-2EFE3E311781}"/>
          </ac:picMkLst>
        </pc:pic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3" creationId="{B0565A84-098C-28D2-EABC-326D9A49030D}"/>
          </ac:picMkLst>
        </pc:pic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4" creationId="{81F67C37-1397-CD59-6F46-835003022388}"/>
          </ac:picMkLst>
        </pc:pic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5" creationId="{E803237B-0426-9696-F1B3-BFD5F2A122E6}"/>
          </ac:picMkLst>
        </pc:picChg>
        <pc:picChg chg="add mod">
          <ac:chgData name="GIOVANNI GAUDINO-SSM" userId="13cb1073-0cf6-4994-b3b2-98ddb995ec80" providerId="ADAL" clId="{ECD388E2-29EE-4076-BFD6-844854F51C0F}" dt="2024-01-21T22:22:21.899" v="4858" actId="1036"/>
          <ac:picMkLst>
            <pc:docMk/>
            <pc:sldMk cId="509957451" sldId="519"/>
            <ac:picMk id="9" creationId="{0500EC25-5A3F-7DE5-46BF-1D8D823A6B61}"/>
          </ac:picMkLst>
        </pc:picChg>
        <pc:picChg chg="del">
          <ac:chgData name="GIOVANNI GAUDINO-SSM" userId="13cb1073-0cf6-4994-b3b2-98ddb995ec80" providerId="ADAL" clId="{ECD388E2-29EE-4076-BFD6-844854F51C0F}" dt="2024-01-21T22:22:07.717" v="4846" actId="478"/>
          <ac:picMkLst>
            <pc:docMk/>
            <pc:sldMk cId="509957451" sldId="519"/>
            <ac:picMk id="23" creationId="{F4AD9230-90EA-5DAB-4B8D-391B1D99E7DB}"/>
          </ac:picMkLst>
        </pc:picChg>
        <pc:cxnChg chg="add mod">
          <ac:chgData name="GIOVANNI GAUDINO-SSM" userId="13cb1073-0cf6-4994-b3b2-98ddb995ec80" providerId="ADAL" clId="{ECD388E2-29EE-4076-BFD6-844854F51C0F}" dt="2024-01-21T22:22:21.899" v="4858" actId="1036"/>
          <ac:cxnSpMkLst>
            <pc:docMk/>
            <pc:sldMk cId="509957451" sldId="519"/>
            <ac:cxnSpMk id="10" creationId="{D9008B28-9BA8-BF6C-B4AA-A6B2A6B28BA7}"/>
          </ac:cxnSpMkLst>
        </pc:cxnChg>
        <pc:cxnChg chg="add mod">
          <ac:chgData name="GIOVANNI GAUDINO-SSM" userId="13cb1073-0cf6-4994-b3b2-98ddb995ec80" providerId="ADAL" clId="{ECD388E2-29EE-4076-BFD6-844854F51C0F}" dt="2024-01-21T22:22:21.899" v="4858" actId="1036"/>
          <ac:cxnSpMkLst>
            <pc:docMk/>
            <pc:sldMk cId="509957451" sldId="519"/>
            <ac:cxnSpMk id="12" creationId="{D1AB0B0A-99A2-AD0B-3633-46B0A618A637}"/>
          </ac:cxnSpMkLst>
        </pc:cxnChg>
        <pc:cxnChg chg="add mod">
          <ac:chgData name="GIOVANNI GAUDINO-SSM" userId="13cb1073-0cf6-4994-b3b2-98ddb995ec80" providerId="ADAL" clId="{ECD388E2-29EE-4076-BFD6-844854F51C0F}" dt="2024-01-21T22:22:21.899" v="4858" actId="1036"/>
          <ac:cxnSpMkLst>
            <pc:docMk/>
            <pc:sldMk cId="509957451" sldId="519"/>
            <ac:cxnSpMk id="22" creationId="{2FFCC13E-EF9E-DCF3-2795-7F50DF4F0694}"/>
          </ac:cxnSpMkLst>
        </pc:cxnChg>
        <pc:cxnChg chg="del mod">
          <ac:chgData name="GIOVANNI GAUDINO-SSM" userId="13cb1073-0cf6-4994-b3b2-98ddb995ec80" providerId="ADAL" clId="{ECD388E2-29EE-4076-BFD6-844854F51C0F}" dt="2024-01-21T22:22:07.717" v="4846" actId="478"/>
          <ac:cxnSpMkLst>
            <pc:docMk/>
            <pc:sldMk cId="509957451" sldId="519"/>
            <ac:cxnSpMk id="25" creationId="{11386AF8-2295-4B32-5EFB-0B5A4F681CDD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2.462" v="11890" actId="313"/>
        <pc:sldMkLst>
          <pc:docMk/>
          <pc:sldMk cId="407703578" sldId="520"/>
        </pc:sldMkLst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2" creationId="{C68A9B65-2291-AC0F-A031-9D666571D14B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3" creationId="{29ED04F8-C6D2-DF6F-D09D-8886AC74940E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4" creationId="{E800A7FF-8BD2-7A19-1A53-82EE511A992A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5" creationId="{A12512D0-E737-59BD-3548-A629BAFECCFA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6" creationId="{E193CDC1-723F-ADAD-1B63-4BBC87184E91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7" creationId="{4309B70B-B106-612B-37FA-0A7046AF535A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8" creationId="{847CA213-7905-6CD2-A75C-54A01E89F372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4" creationId="{008DA55A-6851-BA5F-34CF-12D7D0F664E9}"/>
          </ac:spMkLst>
        </pc:spChg>
        <pc:spChg chg="add del mod">
          <ac:chgData name="GIOVANNI GAUDINO-SSM" userId="13cb1073-0cf6-4994-b3b2-98ddb995ec80" providerId="ADAL" clId="{ECD388E2-29EE-4076-BFD6-844854F51C0F}" dt="2024-01-31T03:15:43.556" v="11373"/>
          <ac:spMkLst>
            <pc:docMk/>
            <pc:sldMk cId="407703578" sldId="520"/>
            <ac:spMk id="14" creationId="{6ECE649E-CBFA-65E2-5D59-A29F2F9F5AA9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5" creationId="{1C336E31-3BBD-BC43-40A5-A67F0CFF2585}"/>
          </ac:spMkLst>
        </pc:spChg>
        <pc:spChg chg="add mod">
          <ac:chgData name="GIOVANNI GAUDINO-SSM" userId="13cb1073-0cf6-4994-b3b2-98ddb995ec80" providerId="ADAL" clId="{ECD388E2-29EE-4076-BFD6-844854F51C0F}" dt="2024-01-31T03:15:43.557" v="11377"/>
          <ac:spMkLst>
            <pc:docMk/>
            <pc:sldMk cId="407703578" sldId="520"/>
            <ac:spMk id="15" creationId="{27123EDE-9FE4-4FAA-A7E3-15B36E185568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6" creationId="{C59FEAB3-E91F-84D1-0E01-58B614DDCE0E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7" creationId="{1EDF45F2-628C-6B77-1307-220AD8DC74A9}"/>
          </ac:spMkLst>
        </pc:spChg>
        <pc:spChg chg="add mod">
          <ac:chgData name="GIOVANNI GAUDINO-SSM" userId="13cb1073-0cf6-4994-b3b2-98ddb995ec80" providerId="ADAL" clId="{ECD388E2-29EE-4076-BFD6-844854F51C0F}" dt="2024-01-21T22:23:26.019" v="4958"/>
          <ac:spMkLst>
            <pc:docMk/>
            <pc:sldMk cId="407703578" sldId="520"/>
            <ac:spMk id="18" creationId="{70AA0482-AF8E-7F26-5C7E-E7B48A840DC5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19" creationId="{576EB826-7560-9C3D-E001-10FE7FCB0EDF}"/>
          </ac:spMkLst>
        </pc:spChg>
        <pc:spChg chg="del">
          <ac:chgData name="GIOVANNI GAUDINO-SSM" userId="13cb1073-0cf6-4994-b3b2-98ddb995ec80" providerId="ADAL" clId="{ECD388E2-29EE-4076-BFD6-844854F51C0F}" dt="2024-01-21T23:35:31.796" v="10398" actId="478"/>
          <ac:spMkLst>
            <pc:docMk/>
            <pc:sldMk cId="407703578" sldId="520"/>
            <ac:spMk id="24" creationId="{4E7418A0-0D84-66EB-8A50-F37292D67C0E}"/>
          </ac:spMkLst>
        </pc:spChg>
        <pc:spChg chg="del">
          <ac:chgData name="GIOVANNI GAUDINO-SSM" userId="13cb1073-0cf6-4994-b3b2-98ddb995ec80" providerId="ADAL" clId="{ECD388E2-29EE-4076-BFD6-844854F51C0F}" dt="2024-01-21T23:35:31.796" v="10398" actId="478"/>
          <ac:spMkLst>
            <pc:docMk/>
            <pc:sldMk cId="407703578" sldId="520"/>
            <ac:spMk id="25" creationId="{FE615DA7-0092-E50A-52BC-2CF6EEE42C1F}"/>
          </ac:spMkLst>
        </pc:spChg>
        <pc:spChg chg="del">
          <ac:chgData name="GIOVANNI GAUDINO-SSM" userId="13cb1073-0cf6-4994-b3b2-98ddb995ec80" providerId="ADAL" clId="{ECD388E2-29EE-4076-BFD6-844854F51C0F}" dt="2024-01-21T23:35:31.796" v="10398" actId="478"/>
          <ac:spMkLst>
            <pc:docMk/>
            <pc:sldMk cId="407703578" sldId="520"/>
            <ac:spMk id="26" creationId="{8E334F36-E93C-06E1-16E9-5AC9105B0019}"/>
          </ac:spMkLst>
        </pc:spChg>
        <pc:spChg chg="add mod">
          <ac:chgData name="GIOVANNI GAUDINO-SSM" userId="13cb1073-0cf6-4994-b3b2-98ddb995ec80" providerId="ADAL" clId="{ECD388E2-29EE-4076-BFD6-844854F51C0F}" dt="2024-01-21T23:35:32.099" v="10399"/>
          <ac:spMkLst>
            <pc:docMk/>
            <pc:sldMk cId="407703578" sldId="520"/>
            <ac:spMk id="27" creationId="{CA62A7A7-249D-84B7-6302-FB4B9CDAB15A}"/>
          </ac:spMkLst>
        </pc:spChg>
        <pc:spChg chg="add mod">
          <ac:chgData name="GIOVANNI GAUDINO-SSM" userId="13cb1073-0cf6-4994-b3b2-98ddb995ec80" providerId="ADAL" clId="{ECD388E2-29EE-4076-BFD6-844854F51C0F}" dt="2024-01-21T23:35:32.099" v="10399"/>
          <ac:spMkLst>
            <pc:docMk/>
            <pc:sldMk cId="407703578" sldId="520"/>
            <ac:spMk id="28" creationId="{7A0D372F-C3D6-11B1-5489-76E855BBA127}"/>
          </ac:spMkLst>
        </pc:spChg>
        <pc:spChg chg="add mod">
          <ac:chgData name="GIOVANNI GAUDINO-SSM" userId="13cb1073-0cf6-4994-b3b2-98ddb995ec80" providerId="ADAL" clId="{ECD388E2-29EE-4076-BFD6-844854F51C0F}" dt="2024-02-14T13:35:02.462" v="11890" actId="313"/>
          <ac:spMkLst>
            <pc:docMk/>
            <pc:sldMk cId="407703578" sldId="520"/>
            <ac:spMk id="29" creationId="{F273334D-F01B-30D4-5CD7-99F3F56E6564}"/>
          </ac:spMkLst>
        </pc:spChg>
        <pc:spChg chg="del">
          <ac:chgData name="GIOVANNI GAUDINO-SSM" userId="13cb1073-0cf6-4994-b3b2-98ddb995ec80" providerId="ADAL" clId="{ECD388E2-29EE-4076-BFD6-844854F51C0F}" dt="2024-01-21T22:23:25.756" v="4957" actId="478"/>
          <ac:spMkLst>
            <pc:docMk/>
            <pc:sldMk cId="407703578" sldId="520"/>
            <ac:spMk id="37" creationId="{2EF561DF-C79D-E717-0671-70F703B39BF7}"/>
          </ac:spMkLst>
        </pc:spChg>
        <pc:cxnChg chg="del">
          <ac:chgData name="GIOVANNI GAUDINO-SSM" userId="13cb1073-0cf6-4994-b3b2-98ddb995ec80" providerId="ADAL" clId="{ECD388E2-29EE-4076-BFD6-844854F51C0F}" dt="2024-01-21T22:23:25.756" v="4957" actId="478"/>
          <ac:cxnSpMkLst>
            <pc:docMk/>
            <pc:sldMk cId="407703578" sldId="520"/>
            <ac:cxnSpMk id="22" creationId="{2FFCC13E-EF9E-DCF3-2795-7F50DF4F0694}"/>
          </ac:cxnSpMkLst>
        </pc:cxnChg>
        <pc:cxnChg chg="add mod">
          <ac:chgData name="GIOVANNI GAUDINO-SSM" userId="13cb1073-0cf6-4994-b3b2-98ddb995ec80" providerId="ADAL" clId="{ECD388E2-29EE-4076-BFD6-844854F51C0F}" dt="2024-01-21T22:23:26.019" v="4958"/>
          <ac:cxnSpMkLst>
            <pc:docMk/>
            <pc:sldMk cId="407703578" sldId="520"/>
            <ac:cxnSpMk id="23" creationId="{EC363050-A706-D52E-6A73-EE4CA0A237DD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2.667" v="11891" actId="313"/>
        <pc:sldMkLst>
          <pc:docMk/>
          <pc:sldMk cId="1348721773" sldId="521"/>
        </pc:sldMkLst>
        <pc:spChg chg="add mod">
          <ac:chgData name="GIOVANNI GAUDINO-SSM" userId="13cb1073-0cf6-4994-b3b2-98ddb995ec80" providerId="ADAL" clId="{ECD388E2-29EE-4076-BFD6-844854F51C0F}" dt="2024-01-21T22:23:42.352" v="4961"/>
          <ac:spMkLst>
            <pc:docMk/>
            <pc:sldMk cId="1348721773" sldId="521"/>
            <ac:spMk id="14" creationId="{08E7A981-9C16-01F4-5234-339508420ACE}"/>
          </ac:spMkLst>
        </pc:spChg>
        <pc:spChg chg="add mod">
          <ac:chgData name="GIOVANNI GAUDINO-SSM" userId="13cb1073-0cf6-4994-b3b2-98ddb995ec80" providerId="ADAL" clId="{ECD388E2-29EE-4076-BFD6-844854F51C0F}" dt="2024-01-21T22:23:42.352" v="4961"/>
          <ac:spMkLst>
            <pc:docMk/>
            <pc:sldMk cId="1348721773" sldId="521"/>
            <ac:spMk id="15" creationId="{0591B768-3F34-0A43-6AB4-5F09A5BF74A9}"/>
          </ac:spMkLst>
        </pc:spChg>
        <pc:spChg chg="add mod">
          <ac:chgData name="GIOVANNI GAUDINO-SSM" userId="13cb1073-0cf6-4994-b3b2-98ddb995ec80" providerId="ADAL" clId="{ECD388E2-29EE-4076-BFD6-844854F51C0F}" dt="2024-01-21T22:23:42.352" v="4961"/>
          <ac:spMkLst>
            <pc:docMk/>
            <pc:sldMk cId="1348721773" sldId="521"/>
            <ac:spMk id="16" creationId="{75459BB8-4845-0D50-E990-06E2A6E8C376}"/>
          </ac:spMkLst>
        </pc:spChg>
        <pc:spChg chg="add mod">
          <ac:chgData name="GIOVANNI GAUDINO-SSM" userId="13cb1073-0cf6-4994-b3b2-98ddb995ec80" providerId="ADAL" clId="{ECD388E2-29EE-4076-BFD6-844854F51C0F}" dt="2024-01-21T22:23:42.352" v="4961"/>
          <ac:spMkLst>
            <pc:docMk/>
            <pc:sldMk cId="1348721773" sldId="521"/>
            <ac:spMk id="17" creationId="{0070C0ED-09D2-E7F5-3054-CA982ABB5096}"/>
          </ac:spMkLst>
        </pc:spChg>
        <pc:spChg chg="add del mod">
          <ac:chgData name="GIOVANNI GAUDINO-SSM" userId="13cb1073-0cf6-4994-b3b2-98ddb995ec80" providerId="ADAL" clId="{ECD388E2-29EE-4076-BFD6-844854F51C0F}" dt="2024-01-31T03:15:43.558" v="11378"/>
          <ac:spMkLst>
            <pc:docMk/>
            <pc:sldMk cId="1348721773" sldId="521"/>
            <ac:spMk id="19" creationId="{A8C300D1-9FAD-CBF3-019A-40DDEB7189C5}"/>
          </ac:spMkLst>
        </pc:spChg>
        <pc:spChg chg="del">
          <ac:chgData name="GIOVANNI GAUDINO-SSM" userId="13cb1073-0cf6-4994-b3b2-98ddb995ec80" providerId="ADAL" clId="{ECD388E2-29EE-4076-BFD6-844854F51C0F}" dt="2024-01-21T23:35:27.295" v="10396" actId="478"/>
          <ac:spMkLst>
            <pc:docMk/>
            <pc:sldMk cId="1348721773" sldId="521"/>
            <ac:spMk id="19" creationId="{DE3F2243-0F26-6B84-33EB-C4F9C196A0A0}"/>
          </ac:spMkLst>
        </pc:spChg>
        <pc:spChg chg="del">
          <ac:chgData name="GIOVANNI GAUDINO-SSM" userId="13cb1073-0cf6-4994-b3b2-98ddb995ec80" providerId="ADAL" clId="{ECD388E2-29EE-4076-BFD6-844854F51C0F}" dt="2024-01-21T23:35:27.295" v="10396" actId="478"/>
          <ac:spMkLst>
            <pc:docMk/>
            <pc:sldMk cId="1348721773" sldId="521"/>
            <ac:spMk id="22" creationId="{492D51DA-CFCF-F713-AA65-4592FF437ED3}"/>
          </ac:spMkLst>
        </pc:spChg>
        <pc:spChg chg="add mod">
          <ac:chgData name="GIOVANNI GAUDINO-SSM" userId="13cb1073-0cf6-4994-b3b2-98ddb995ec80" providerId="ADAL" clId="{ECD388E2-29EE-4076-BFD6-844854F51C0F}" dt="2024-01-31T03:15:43.558" v="11382"/>
          <ac:spMkLst>
            <pc:docMk/>
            <pc:sldMk cId="1348721773" sldId="521"/>
            <ac:spMk id="22" creationId="{7940E75C-EE49-FBCB-DEFE-051D1C9656C5}"/>
          </ac:spMkLst>
        </pc:spChg>
        <pc:spChg chg="del">
          <ac:chgData name="GIOVANNI GAUDINO-SSM" userId="13cb1073-0cf6-4994-b3b2-98ddb995ec80" providerId="ADAL" clId="{ECD388E2-29EE-4076-BFD6-844854F51C0F}" dt="2024-01-21T23:35:27.295" v="10396" actId="478"/>
          <ac:spMkLst>
            <pc:docMk/>
            <pc:sldMk cId="1348721773" sldId="521"/>
            <ac:spMk id="24" creationId="{B7CAB677-BC79-D22D-E1C1-24BDBD849A19}"/>
          </ac:spMkLst>
        </pc:spChg>
        <pc:spChg chg="add mod">
          <ac:chgData name="GIOVANNI GAUDINO-SSM" userId="13cb1073-0cf6-4994-b3b2-98ddb995ec80" providerId="ADAL" clId="{ECD388E2-29EE-4076-BFD6-844854F51C0F}" dt="2024-01-21T23:35:27.576" v="10397"/>
          <ac:spMkLst>
            <pc:docMk/>
            <pc:sldMk cId="1348721773" sldId="521"/>
            <ac:spMk id="25" creationId="{FA7E1518-B1F0-9F24-5629-61B6FE67E3B1}"/>
          </ac:spMkLst>
        </pc:spChg>
        <pc:spChg chg="add mod">
          <ac:chgData name="GIOVANNI GAUDINO-SSM" userId="13cb1073-0cf6-4994-b3b2-98ddb995ec80" providerId="ADAL" clId="{ECD388E2-29EE-4076-BFD6-844854F51C0F}" dt="2024-01-21T23:35:27.576" v="10397"/>
          <ac:spMkLst>
            <pc:docMk/>
            <pc:sldMk cId="1348721773" sldId="521"/>
            <ac:spMk id="26" creationId="{A3CBEDDE-3295-5136-756D-51803E3E6550}"/>
          </ac:spMkLst>
        </pc:spChg>
        <pc:spChg chg="add mod">
          <ac:chgData name="GIOVANNI GAUDINO-SSM" userId="13cb1073-0cf6-4994-b3b2-98ddb995ec80" providerId="ADAL" clId="{ECD388E2-29EE-4076-BFD6-844854F51C0F}" dt="2024-02-14T13:35:02.667" v="11891" actId="313"/>
          <ac:spMkLst>
            <pc:docMk/>
            <pc:sldMk cId="1348721773" sldId="521"/>
            <ac:spMk id="27" creationId="{BE57D05C-56C3-0453-2437-49BC649964B0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2.859" v="11892" actId="313"/>
        <pc:sldMkLst>
          <pc:docMk/>
          <pc:sldMk cId="3169819251" sldId="522"/>
        </pc:sldMkLst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19" creationId="{9344C599-1167-01CB-4D35-B79F61958DE1}"/>
          </ac:spMkLst>
        </pc:spChg>
        <pc:spChg chg="add del mod">
          <ac:chgData name="GIOVANNI GAUDINO-SSM" userId="13cb1073-0cf6-4994-b3b2-98ddb995ec80" providerId="ADAL" clId="{ECD388E2-29EE-4076-BFD6-844854F51C0F}" dt="2024-01-21T23:35:22.932" v="10394" actId="478"/>
          <ac:spMkLst>
            <pc:docMk/>
            <pc:sldMk cId="3169819251" sldId="522"/>
            <ac:spMk id="22" creationId="{4832035D-9A23-F503-5870-674B55DB70F0}"/>
          </ac:spMkLst>
        </pc:spChg>
        <pc:spChg chg="add del mod">
          <ac:chgData name="GIOVANNI GAUDINO-SSM" userId="13cb1073-0cf6-4994-b3b2-98ddb995ec80" providerId="ADAL" clId="{ECD388E2-29EE-4076-BFD6-844854F51C0F}" dt="2024-01-31T03:15:43.559" v="11383"/>
          <ac:spMkLst>
            <pc:docMk/>
            <pc:sldMk cId="3169819251" sldId="522"/>
            <ac:spMk id="22" creationId="{FD74AEBC-25BB-A64B-A93B-88E6D78DE0D3}"/>
          </ac:spMkLst>
        </pc:spChg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24" creationId="{47B1DE26-E345-7862-0D4F-E4F4E158E2EC}"/>
          </ac:spMkLst>
        </pc:spChg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25" creationId="{65C9D20D-221B-1A97-D4AC-DBAE0592F79E}"/>
          </ac:spMkLst>
        </pc:spChg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26" creationId="{FA7A1853-9C7F-BB39-3C9D-52DC25A72C87}"/>
          </ac:spMkLst>
        </pc:spChg>
        <pc:spChg chg="add mod">
          <ac:chgData name="GIOVANNI GAUDINO-SSM" userId="13cb1073-0cf6-4994-b3b2-98ddb995ec80" providerId="ADAL" clId="{ECD388E2-29EE-4076-BFD6-844854F51C0F}" dt="2024-01-21T22:23:57.925" v="4964"/>
          <ac:spMkLst>
            <pc:docMk/>
            <pc:sldMk cId="3169819251" sldId="522"/>
            <ac:spMk id="27" creationId="{317B6A07-B8CB-50C2-D22B-B49C44685B9D}"/>
          </ac:spMkLst>
        </pc:spChg>
        <pc:spChg chg="add mod">
          <ac:chgData name="GIOVANNI GAUDINO-SSM" userId="13cb1073-0cf6-4994-b3b2-98ddb995ec80" providerId="ADAL" clId="{ECD388E2-29EE-4076-BFD6-844854F51C0F}" dt="2024-01-31T03:15:43.560" v="11387"/>
          <ac:spMkLst>
            <pc:docMk/>
            <pc:sldMk cId="3169819251" sldId="522"/>
            <ac:spMk id="28" creationId="{BFB8DC4B-3605-23D8-952A-85971AAC9F48}"/>
          </ac:spMkLst>
        </pc:spChg>
        <pc:spChg chg="del">
          <ac:chgData name="GIOVANNI GAUDINO-SSM" userId="13cb1073-0cf6-4994-b3b2-98ddb995ec80" providerId="ADAL" clId="{ECD388E2-29EE-4076-BFD6-844854F51C0F}" dt="2024-01-21T23:35:22.932" v="10394" actId="478"/>
          <ac:spMkLst>
            <pc:docMk/>
            <pc:sldMk cId="3169819251" sldId="522"/>
            <ac:spMk id="28" creationId="{EAE27BC8-6EAB-EAD1-0D23-7985D36A9F3F}"/>
          </ac:spMkLst>
        </pc:spChg>
        <pc:spChg chg="del">
          <ac:chgData name="GIOVANNI GAUDINO-SSM" userId="13cb1073-0cf6-4994-b3b2-98ddb995ec80" providerId="ADAL" clId="{ECD388E2-29EE-4076-BFD6-844854F51C0F}" dt="2024-01-21T23:35:22.932" v="10394" actId="478"/>
          <ac:spMkLst>
            <pc:docMk/>
            <pc:sldMk cId="3169819251" sldId="522"/>
            <ac:spMk id="29" creationId="{F263E3CC-3308-BCB9-C505-60B4AE40967F}"/>
          </ac:spMkLst>
        </pc:spChg>
        <pc:spChg chg="del">
          <ac:chgData name="GIOVANNI GAUDINO-SSM" userId="13cb1073-0cf6-4994-b3b2-98ddb995ec80" providerId="ADAL" clId="{ECD388E2-29EE-4076-BFD6-844854F51C0F}" dt="2024-01-21T23:35:22.932" v="10394" actId="478"/>
          <ac:spMkLst>
            <pc:docMk/>
            <pc:sldMk cId="3169819251" sldId="522"/>
            <ac:spMk id="30" creationId="{0A30FB08-2D66-9535-7F89-A0DB6361BF1A}"/>
          </ac:spMkLst>
        </pc:spChg>
        <pc:spChg chg="add mod">
          <ac:chgData name="GIOVANNI GAUDINO-SSM" userId="13cb1073-0cf6-4994-b3b2-98ddb995ec80" providerId="ADAL" clId="{ECD388E2-29EE-4076-BFD6-844854F51C0F}" dt="2024-01-21T23:35:24.278" v="10395"/>
          <ac:spMkLst>
            <pc:docMk/>
            <pc:sldMk cId="3169819251" sldId="522"/>
            <ac:spMk id="31" creationId="{FA6C3AB0-0BC2-A573-2397-FD2972C4F069}"/>
          </ac:spMkLst>
        </pc:spChg>
        <pc:spChg chg="add mod">
          <ac:chgData name="GIOVANNI GAUDINO-SSM" userId="13cb1073-0cf6-4994-b3b2-98ddb995ec80" providerId="ADAL" clId="{ECD388E2-29EE-4076-BFD6-844854F51C0F}" dt="2024-01-21T23:35:24.278" v="10395"/>
          <ac:spMkLst>
            <pc:docMk/>
            <pc:sldMk cId="3169819251" sldId="522"/>
            <ac:spMk id="32" creationId="{3C7A51FD-EC9D-E670-F0F2-83A4E1EDC6B5}"/>
          </ac:spMkLst>
        </pc:spChg>
        <pc:spChg chg="add mod">
          <ac:chgData name="GIOVANNI GAUDINO-SSM" userId="13cb1073-0cf6-4994-b3b2-98ddb995ec80" providerId="ADAL" clId="{ECD388E2-29EE-4076-BFD6-844854F51C0F}" dt="2024-02-14T13:35:02.859" v="11892" actId="313"/>
          <ac:spMkLst>
            <pc:docMk/>
            <pc:sldMk cId="3169819251" sldId="522"/>
            <ac:spMk id="33" creationId="{2F2D50D8-D4AE-E73C-B245-F38FCE039E5A}"/>
          </ac:spMkLst>
        </pc:spChg>
        <pc:spChg chg="mod">
          <ac:chgData name="GIOVANNI GAUDINO-SSM" userId="13cb1073-0cf6-4994-b3b2-98ddb995ec80" providerId="ADAL" clId="{ECD388E2-29EE-4076-BFD6-844854F51C0F}" dt="2024-01-21T22:24:22.401" v="4990" actId="20577"/>
          <ac:spMkLst>
            <pc:docMk/>
            <pc:sldMk cId="3169819251" sldId="522"/>
            <ac:spMk id="38" creationId="{9946E681-901D-0AA2-C3A4-C96904DF8837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3.081" v="11893" actId="313"/>
        <pc:sldMkLst>
          <pc:docMk/>
          <pc:sldMk cId="1335397494" sldId="523"/>
        </pc:sldMkLst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7" creationId="{4309B70B-B106-612B-37FA-0A7046AF535A}"/>
          </ac:spMkLst>
        </pc:spChg>
        <pc:spChg chg="add del mod">
          <ac:chgData name="GIOVANNI GAUDINO-SSM" userId="13cb1073-0cf6-4994-b3b2-98ddb995ec80" providerId="ADAL" clId="{ECD388E2-29EE-4076-BFD6-844854F51C0F}" dt="2024-01-31T03:15:43.560" v="11388"/>
          <ac:spMkLst>
            <pc:docMk/>
            <pc:sldMk cId="1335397494" sldId="523"/>
            <ac:spMk id="7" creationId="{697865F4-D5F6-E923-D129-878F302B75D4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8" creationId="{847CA213-7905-6CD2-A75C-54A01E89F372}"/>
          </ac:spMkLst>
        </pc:spChg>
        <pc:spChg chg="add mod">
          <ac:chgData name="GIOVANNI GAUDINO-SSM" userId="13cb1073-0cf6-4994-b3b2-98ddb995ec80" providerId="ADAL" clId="{ECD388E2-29EE-4076-BFD6-844854F51C0F}" dt="2024-01-31T03:15:43.561" v="11392"/>
          <ac:spMkLst>
            <pc:docMk/>
            <pc:sldMk cId="1335397494" sldId="523"/>
            <ac:spMk id="8" creationId="{D9BAA1B6-BFCF-FD8B-55CB-51AD1E1F0FFF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4" creationId="{08E7A981-9C16-01F4-5234-339508420ACE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5" creationId="{0591B768-3F34-0A43-6AB4-5F09A5BF74A9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6" creationId="{75459BB8-4845-0D50-E990-06E2A6E8C376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7" creationId="{0070C0ED-09D2-E7F5-3054-CA982ABB5096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19" creationId="{9344C599-1167-01CB-4D35-B79F61958DE1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2" creationId="{4832035D-9A23-F503-5870-674B55DB70F0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4" creationId="{47B1DE26-E345-7862-0D4F-E4F4E158E2EC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5" creationId="{65C9D20D-221B-1A97-D4AC-DBAE0592F79E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6" creationId="{FA7A1853-9C7F-BB39-3C9D-52DC25A72C87}"/>
          </ac:spMkLst>
        </pc:spChg>
        <pc:spChg chg="del">
          <ac:chgData name="GIOVANNI GAUDINO-SSM" userId="13cb1073-0cf6-4994-b3b2-98ddb995ec80" providerId="ADAL" clId="{ECD388E2-29EE-4076-BFD6-844854F51C0F}" dt="2024-01-21T22:24:40.545" v="4993" actId="478"/>
          <ac:spMkLst>
            <pc:docMk/>
            <pc:sldMk cId="1335397494" sldId="523"/>
            <ac:spMk id="27" creationId="{317B6A07-B8CB-50C2-D22B-B49C44685B9D}"/>
          </ac:spMkLst>
        </pc:spChg>
        <pc:spChg chg="del">
          <ac:chgData name="GIOVANNI GAUDINO-SSM" userId="13cb1073-0cf6-4994-b3b2-98ddb995ec80" providerId="ADAL" clId="{ECD388E2-29EE-4076-BFD6-844854F51C0F}" dt="2024-01-21T23:35:17.642" v="10392" actId="478"/>
          <ac:spMkLst>
            <pc:docMk/>
            <pc:sldMk cId="1335397494" sldId="523"/>
            <ac:spMk id="28" creationId="{6E383D67-E26A-6460-DF73-F957708BAB97}"/>
          </ac:spMkLst>
        </pc:spChg>
        <pc:spChg chg="del">
          <ac:chgData name="GIOVANNI GAUDINO-SSM" userId="13cb1073-0cf6-4994-b3b2-98ddb995ec80" providerId="ADAL" clId="{ECD388E2-29EE-4076-BFD6-844854F51C0F}" dt="2024-01-21T23:35:17.642" v="10392" actId="478"/>
          <ac:spMkLst>
            <pc:docMk/>
            <pc:sldMk cId="1335397494" sldId="523"/>
            <ac:spMk id="29" creationId="{1BF1EBD5-81C1-8D1D-4B1D-BBF6A598F534}"/>
          </ac:spMkLst>
        </pc:spChg>
        <pc:spChg chg="del">
          <ac:chgData name="GIOVANNI GAUDINO-SSM" userId="13cb1073-0cf6-4994-b3b2-98ddb995ec80" providerId="ADAL" clId="{ECD388E2-29EE-4076-BFD6-844854F51C0F}" dt="2024-01-21T23:35:17.642" v="10392" actId="478"/>
          <ac:spMkLst>
            <pc:docMk/>
            <pc:sldMk cId="1335397494" sldId="523"/>
            <ac:spMk id="30" creationId="{7FCE4701-B1B8-7995-EA4A-DF8D1D3C57C6}"/>
          </ac:spMkLst>
        </pc:spChg>
        <pc:spChg chg="add mod">
          <ac:chgData name="GIOVANNI GAUDINO-SSM" userId="13cb1073-0cf6-4994-b3b2-98ddb995ec80" providerId="ADAL" clId="{ECD388E2-29EE-4076-BFD6-844854F51C0F}" dt="2024-01-21T23:35:17.849" v="10393"/>
          <ac:spMkLst>
            <pc:docMk/>
            <pc:sldMk cId="1335397494" sldId="523"/>
            <ac:spMk id="31" creationId="{EC0C7172-84A3-67C3-1C46-4FC0AFF4DB01}"/>
          </ac:spMkLst>
        </pc:spChg>
        <pc:spChg chg="add mod">
          <ac:chgData name="GIOVANNI GAUDINO-SSM" userId="13cb1073-0cf6-4994-b3b2-98ddb995ec80" providerId="ADAL" clId="{ECD388E2-29EE-4076-BFD6-844854F51C0F}" dt="2024-01-21T23:35:17.849" v="10393"/>
          <ac:spMkLst>
            <pc:docMk/>
            <pc:sldMk cId="1335397494" sldId="523"/>
            <ac:spMk id="32" creationId="{A40E5593-7E01-1666-52D0-3C73CA720F44}"/>
          </ac:spMkLst>
        </pc:spChg>
        <pc:spChg chg="add mod">
          <ac:chgData name="GIOVANNI GAUDINO-SSM" userId="13cb1073-0cf6-4994-b3b2-98ddb995ec80" providerId="ADAL" clId="{ECD388E2-29EE-4076-BFD6-844854F51C0F}" dt="2024-02-14T13:35:03.081" v="11893" actId="313"/>
          <ac:spMkLst>
            <pc:docMk/>
            <pc:sldMk cId="1335397494" sldId="523"/>
            <ac:spMk id="33" creationId="{FF217EEC-1E7D-530F-FC77-4E4796F433B8}"/>
          </ac:spMkLst>
        </pc:spChg>
        <pc:spChg chg="mod">
          <ac:chgData name="GIOVANNI GAUDINO-SSM" userId="13cb1073-0cf6-4994-b3b2-98ddb995ec80" providerId="ADAL" clId="{ECD388E2-29EE-4076-BFD6-844854F51C0F}" dt="2024-01-22T13:33:12.730" v="10522" actId="20577"/>
          <ac:spMkLst>
            <pc:docMk/>
            <pc:sldMk cId="1335397494" sldId="523"/>
            <ac:spMk id="38" creationId="{9946E681-901D-0AA2-C3A4-C96904DF8837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3.280" v="11894" actId="313"/>
        <pc:sldMkLst>
          <pc:docMk/>
          <pc:sldMk cId="3272949887" sldId="524"/>
        </pc:sldMkLst>
        <pc:spChg chg="add del mod">
          <ac:chgData name="GIOVANNI GAUDINO-SSM" userId="13cb1073-0cf6-4994-b3b2-98ddb995ec80" providerId="ADAL" clId="{ECD388E2-29EE-4076-BFD6-844854F51C0F}" dt="2024-01-31T03:15:43.561" v="11393"/>
          <ac:spMkLst>
            <pc:docMk/>
            <pc:sldMk cId="3272949887" sldId="524"/>
            <ac:spMk id="2" creationId="{7A423746-8966-46FE-197A-46C0C38F54D3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2" creationId="{C68A9B65-2291-AC0F-A031-9D666571D14B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3" creationId="{29ED04F8-C6D2-DF6F-D09D-8886AC74940E}"/>
          </ac:spMkLst>
        </pc:spChg>
        <pc:spChg chg="add mod">
          <ac:chgData name="GIOVANNI GAUDINO-SSM" userId="13cb1073-0cf6-4994-b3b2-98ddb995ec80" providerId="ADAL" clId="{ECD388E2-29EE-4076-BFD6-844854F51C0F}" dt="2024-01-31T03:15:43.562" v="11397"/>
          <ac:spMkLst>
            <pc:docMk/>
            <pc:sldMk cId="3272949887" sldId="524"/>
            <ac:spMk id="3" creationId="{49D25FCD-95A1-9E35-2A24-CC3634BF7BD3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4" creationId="{E800A7FF-8BD2-7A19-1A53-82EE511A992A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5" creationId="{A12512D0-E737-59BD-3548-A629BAFECCFA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6" creationId="{E193CDC1-723F-ADAD-1B63-4BBC87184E91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7" creationId="{7C00CD43-D1A8-8BFE-BBE5-3284BEE4AEF0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8" creationId="{EFC502E6-BA28-940F-801F-58F7A11B948C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14" creationId="{D0D73583-3DEC-378D-0693-93D0D9B12937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15" creationId="{52707986-4131-EFF0-2EE4-1E58C50D907D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16" creationId="{4947DFA9-E8B3-DBF7-CEFF-37783D2266F0}"/>
          </ac:spMkLst>
        </pc:spChg>
        <pc:spChg chg="del">
          <ac:chgData name="GIOVANNI GAUDINO-SSM" userId="13cb1073-0cf6-4994-b3b2-98ddb995ec80" providerId="ADAL" clId="{ECD388E2-29EE-4076-BFD6-844854F51C0F}" dt="2024-01-21T22:26:06.183" v="5143" actId="478"/>
          <ac:spMkLst>
            <pc:docMk/>
            <pc:sldMk cId="3272949887" sldId="524"/>
            <ac:spMk id="18" creationId="{70AA0482-AF8E-7F26-5C7E-E7B48A840DC5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19" creationId="{D06F231F-11A8-62AE-B933-35B2AB8E014E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22" creationId="{5D944B01-F64A-6679-EB1B-9011AAE14528}"/>
          </ac:spMkLst>
        </pc:spChg>
        <pc:spChg chg="add mod">
          <ac:chgData name="GIOVANNI GAUDINO-SSM" userId="13cb1073-0cf6-4994-b3b2-98ddb995ec80" providerId="ADAL" clId="{ECD388E2-29EE-4076-BFD6-844854F51C0F}" dt="2024-01-21T22:26:06.546" v="5144"/>
          <ac:spMkLst>
            <pc:docMk/>
            <pc:sldMk cId="3272949887" sldId="524"/>
            <ac:spMk id="24" creationId="{5E4D82CE-F6A9-4C6E-A4E3-731C0FCC0996}"/>
          </ac:spMkLst>
        </pc:spChg>
        <pc:spChg chg="del">
          <ac:chgData name="GIOVANNI GAUDINO-SSM" userId="13cb1073-0cf6-4994-b3b2-98ddb995ec80" providerId="ADAL" clId="{ECD388E2-29EE-4076-BFD6-844854F51C0F}" dt="2024-01-21T23:35:14.209" v="10390" actId="478"/>
          <ac:spMkLst>
            <pc:docMk/>
            <pc:sldMk cId="3272949887" sldId="524"/>
            <ac:spMk id="25" creationId="{28800654-3D9F-7133-8B00-A052EB0EF466}"/>
          </ac:spMkLst>
        </pc:spChg>
        <pc:spChg chg="del">
          <ac:chgData name="GIOVANNI GAUDINO-SSM" userId="13cb1073-0cf6-4994-b3b2-98ddb995ec80" providerId="ADAL" clId="{ECD388E2-29EE-4076-BFD6-844854F51C0F}" dt="2024-01-21T23:35:14.209" v="10390" actId="478"/>
          <ac:spMkLst>
            <pc:docMk/>
            <pc:sldMk cId="3272949887" sldId="524"/>
            <ac:spMk id="26" creationId="{A94B1343-207A-0B8B-297B-4B1205AD4973}"/>
          </ac:spMkLst>
        </pc:spChg>
        <pc:spChg chg="del">
          <ac:chgData name="GIOVANNI GAUDINO-SSM" userId="13cb1073-0cf6-4994-b3b2-98ddb995ec80" providerId="ADAL" clId="{ECD388E2-29EE-4076-BFD6-844854F51C0F}" dt="2024-01-21T23:35:14.209" v="10390" actId="478"/>
          <ac:spMkLst>
            <pc:docMk/>
            <pc:sldMk cId="3272949887" sldId="524"/>
            <ac:spMk id="27" creationId="{63A1AF9C-C62D-355B-4880-7D2E0DA83A0F}"/>
          </ac:spMkLst>
        </pc:spChg>
        <pc:spChg chg="add mod">
          <ac:chgData name="GIOVANNI GAUDINO-SSM" userId="13cb1073-0cf6-4994-b3b2-98ddb995ec80" providerId="ADAL" clId="{ECD388E2-29EE-4076-BFD6-844854F51C0F}" dt="2024-01-21T23:35:14.488" v="10391"/>
          <ac:spMkLst>
            <pc:docMk/>
            <pc:sldMk cId="3272949887" sldId="524"/>
            <ac:spMk id="28" creationId="{9E3E6588-7C0F-FB20-6F50-06816F8A9FFA}"/>
          </ac:spMkLst>
        </pc:spChg>
        <pc:spChg chg="add mod">
          <ac:chgData name="GIOVANNI GAUDINO-SSM" userId="13cb1073-0cf6-4994-b3b2-98ddb995ec80" providerId="ADAL" clId="{ECD388E2-29EE-4076-BFD6-844854F51C0F}" dt="2024-01-21T23:35:14.488" v="10391"/>
          <ac:spMkLst>
            <pc:docMk/>
            <pc:sldMk cId="3272949887" sldId="524"/>
            <ac:spMk id="29" creationId="{3097CA78-FDCB-4A9A-D3AB-DF814FE99C33}"/>
          </ac:spMkLst>
        </pc:spChg>
        <pc:spChg chg="add mod">
          <ac:chgData name="GIOVANNI GAUDINO-SSM" userId="13cb1073-0cf6-4994-b3b2-98ddb995ec80" providerId="ADAL" clId="{ECD388E2-29EE-4076-BFD6-844854F51C0F}" dt="2024-02-14T13:35:03.280" v="11894" actId="313"/>
          <ac:spMkLst>
            <pc:docMk/>
            <pc:sldMk cId="3272949887" sldId="524"/>
            <ac:spMk id="30" creationId="{C2A6A8AC-EF56-A019-C501-F7E4E022A499}"/>
          </ac:spMkLst>
        </pc:spChg>
        <pc:spChg chg="mod">
          <ac:chgData name="GIOVANNI GAUDINO-SSM" userId="13cb1073-0cf6-4994-b3b2-98ddb995ec80" providerId="ADAL" clId="{ECD388E2-29EE-4076-BFD6-844854F51C0F}" dt="2024-01-22T13:33:25.503" v="10525" actId="20577"/>
          <ac:spMkLst>
            <pc:docMk/>
            <pc:sldMk cId="3272949887" sldId="524"/>
            <ac:spMk id="38" creationId="{9946E681-901D-0AA2-C3A4-C96904DF8837}"/>
          </ac:spMkLst>
        </pc:spChg>
        <pc:cxnChg chg="add mod">
          <ac:chgData name="GIOVANNI GAUDINO-SSM" userId="13cb1073-0cf6-4994-b3b2-98ddb995ec80" providerId="ADAL" clId="{ECD388E2-29EE-4076-BFD6-844854F51C0F}" dt="2024-01-21T22:26:06.546" v="5144"/>
          <ac:cxnSpMkLst>
            <pc:docMk/>
            <pc:sldMk cId="3272949887" sldId="524"/>
            <ac:cxnSpMk id="17" creationId="{A275BD52-4EC9-51F9-C8B0-472ECED5A1EA}"/>
          </ac:cxnSpMkLst>
        </pc:cxnChg>
        <pc:cxnChg chg="del mod">
          <ac:chgData name="GIOVANNI GAUDINO-SSM" userId="13cb1073-0cf6-4994-b3b2-98ddb995ec80" providerId="ADAL" clId="{ECD388E2-29EE-4076-BFD6-844854F51C0F}" dt="2024-01-21T22:26:06.183" v="5143" actId="478"/>
          <ac:cxnSpMkLst>
            <pc:docMk/>
            <pc:sldMk cId="3272949887" sldId="524"/>
            <ac:cxnSpMk id="23" creationId="{EC363050-A706-D52E-6A73-EE4CA0A237DD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3.473" v="11895" actId="313"/>
        <pc:sldMkLst>
          <pc:docMk/>
          <pc:sldMk cId="2814843706" sldId="525"/>
        </pc:sldMkLst>
        <pc:spChg chg="add mod">
          <ac:chgData name="GIOVANNI GAUDINO-SSM" userId="13cb1073-0cf6-4994-b3b2-98ddb995ec80" providerId="ADAL" clId="{ECD388E2-29EE-4076-BFD6-844854F51C0F}" dt="2024-01-21T22:27:23.556" v="5205" actId="208"/>
          <ac:spMkLst>
            <pc:docMk/>
            <pc:sldMk cId="2814843706" sldId="525"/>
            <ac:spMk id="2" creationId="{44CF1A7E-08F5-33C7-44BE-26D7614E5A3E}"/>
          </ac:spMkLst>
        </pc:spChg>
        <pc:spChg chg="add mod">
          <ac:chgData name="GIOVANNI GAUDINO-SSM" userId="13cb1073-0cf6-4994-b3b2-98ddb995ec80" providerId="ADAL" clId="{ECD388E2-29EE-4076-BFD6-844854F51C0F}" dt="2024-01-21T22:27:23.556" v="5205" actId="208"/>
          <ac:spMkLst>
            <pc:docMk/>
            <pc:sldMk cId="2814843706" sldId="525"/>
            <ac:spMk id="3" creationId="{91D7F632-53F2-2DBD-CA73-1A06F6EC9C85}"/>
          </ac:spMkLst>
        </pc:spChg>
        <pc:spChg chg="add mod">
          <ac:chgData name="GIOVANNI GAUDINO-SSM" userId="13cb1073-0cf6-4994-b3b2-98ddb995ec80" providerId="ADAL" clId="{ECD388E2-29EE-4076-BFD6-844854F51C0F}" dt="2024-01-21T22:27:23.556" v="5205" actId="208"/>
          <ac:spMkLst>
            <pc:docMk/>
            <pc:sldMk cId="2814843706" sldId="525"/>
            <ac:spMk id="4" creationId="{820C973A-303A-71AC-93F2-2A47394BF018}"/>
          </ac:spMkLst>
        </pc:spChg>
        <pc:spChg chg="add mod">
          <ac:chgData name="GIOVANNI GAUDINO-SSM" userId="13cb1073-0cf6-4994-b3b2-98ddb995ec80" providerId="ADAL" clId="{ECD388E2-29EE-4076-BFD6-844854F51C0F}" dt="2024-01-21T22:27:23.556" v="5205" actId="208"/>
          <ac:spMkLst>
            <pc:docMk/>
            <pc:sldMk cId="2814843706" sldId="525"/>
            <ac:spMk id="5" creationId="{2A3F7376-E00F-678A-9A7A-28E18AC2A1FF}"/>
          </ac:spMkLst>
        </pc:spChg>
        <pc:spChg chg="add del mod">
          <ac:chgData name="GIOVANNI GAUDINO-SSM" userId="13cb1073-0cf6-4994-b3b2-98ddb995ec80" providerId="ADAL" clId="{ECD388E2-29EE-4076-BFD6-844854F51C0F}" dt="2024-01-31T03:15:43.562" v="11398"/>
          <ac:spMkLst>
            <pc:docMk/>
            <pc:sldMk cId="2814843706" sldId="525"/>
            <ac:spMk id="6" creationId="{F6897395-9B28-23D8-9A57-0C9175851474}"/>
          </ac:spMkLst>
        </pc:spChg>
        <pc:spChg chg="del">
          <ac:chgData name="GIOVANNI GAUDINO-SSM" userId="13cb1073-0cf6-4994-b3b2-98ddb995ec80" providerId="ADAL" clId="{ECD388E2-29EE-4076-BFD6-844854F51C0F}" dt="2024-01-21T23:35:10.990" v="10388" actId="478"/>
          <ac:spMkLst>
            <pc:docMk/>
            <pc:sldMk cId="2814843706" sldId="525"/>
            <ac:spMk id="6" creationId="{FFD60D3F-3D47-1050-FA5A-F80E87AF11E0}"/>
          </ac:spMkLst>
        </pc:spChg>
        <pc:spChg chg="del">
          <ac:chgData name="GIOVANNI GAUDINO-SSM" userId="13cb1073-0cf6-4994-b3b2-98ddb995ec80" providerId="ADAL" clId="{ECD388E2-29EE-4076-BFD6-844854F51C0F}" dt="2024-01-21T22:27:04.398" v="5203" actId="478"/>
          <ac:spMkLst>
            <pc:docMk/>
            <pc:sldMk cId="2814843706" sldId="525"/>
            <ac:spMk id="16" creationId="{4947DFA9-E8B3-DBF7-CEFF-37783D2266F0}"/>
          </ac:spMkLst>
        </pc:spChg>
        <pc:spChg chg="add mod">
          <ac:chgData name="GIOVANNI GAUDINO-SSM" userId="13cb1073-0cf6-4994-b3b2-98ddb995ec80" providerId="ADAL" clId="{ECD388E2-29EE-4076-BFD6-844854F51C0F}" dt="2024-01-31T03:15:43.563" v="11402"/>
          <ac:spMkLst>
            <pc:docMk/>
            <pc:sldMk cId="2814843706" sldId="525"/>
            <ac:spMk id="16" creationId="{6324DE14-9731-7114-8A1C-10F869D1A505}"/>
          </ac:spMkLst>
        </pc:spChg>
        <pc:spChg chg="del">
          <ac:chgData name="GIOVANNI GAUDINO-SSM" userId="13cb1073-0cf6-4994-b3b2-98ddb995ec80" providerId="ADAL" clId="{ECD388E2-29EE-4076-BFD6-844854F51C0F}" dt="2024-01-21T23:35:10.990" v="10388" actId="478"/>
          <ac:spMkLst>
            <pc:docMk/>
            <pc:sldMk cId="2814843706" sldId="525"/>
            <ac:spMk id="18" creationId="{BBA69BAA-18D0-A6F6-833E-7B372A76D5B5}"/>
          </ac:spMkLst>
        </pc:spChg>
        <pc:spChg chg="del">
          <ac:chgData name="GIOVANNI GAUDINO-SSM" userId="13cb1073-0cf6-4994-b3b2-98ddb995ec80" providerId="ADAL" clId="{ECD388E2-29EE-4076-BFD6-844854F51C0F}" dt="2024-01-21T23:35:10.990" v="10388" actId="478"/>
          <ac:spMkLst>
            <pc:docMk/>
            <pc:sldMk cId="2814843706" sldId="525"/>
            <ac:spMk id="23" creationId="{5479CA31-713B-498A-1780-40BE4DB8FF79}"/>
          </ac:spMkLst>
        </pc:spChg>
        <pc:spChg chg="add mod">
          <ac:chgData name="GIOVANNI GAUDINO-SSM" userId="13cb1073-0cf6-4994-b3b2-98ddb995ec80" providerId="ADAL" clId="{ECD388E2-29EE-4076-BFD6-844854F51C0F}" dt="2024-01-21T23:35:11.193" v="10389"/>
          <ac:spMkLst>
            <pc:docMk/>
            <pc:sldMk cId="2814843706" sldId="525"/>
            <ac:spMk id="25" creationId="{0CFBD38A-1DCF-81E0-7B50-BA7E248D216D}"/>
          </ac:spMkLst>
        </pc:spChg>
        <pc:spChg chg="add mod">
          <ac:chgData name="GIOVANNI GAUDINO-SSM" userId="13cb1073-0cf6-4994-b3b2-98ddb995ec80" providerId="ADAL" clId="{ECD388E2-29EE-4076-BFD6-844854F51C0F}" dt="2024-01-21T23:35:11.193" v="10389"/>
          <ac:spMkLst>
            <pc:docMk/>
            <pc:sldMk cId="2814843706" sldId="525"/>
            <ac:spMk id="26" creationId="{83597909-834D-4B3D-F105-DE252DF9364A}"/>
          </ac:spMkLst>
        </pc:spChg>
        <pc:spChg chg="add mod">
          <ac:chgData name="GIOVANNI GAUDINO-SSM" userId="13cb1073-0cf6-4994-b3b2-98ddb995ec80" providerId="ADAL" clId="{ECD388E2-29EE-4076-BFD6-844854F51C0F}" dt="2024-02-14T13:35:03.473" v="11895" actId="313"/>
          <ac:spMkLst>
            <pc:docMk/>
            <pc:sldMk cId="2814843706" sldId="525"/>
            <ac:spMk id="27" creationId="{DDF63F5A-EC12-C43A-CE8F-F13971B437D4}"/>
          </ac:spMkLst>
        </pc:spChg>
        <pc:spChg chg="mod">
          <ac:chgData name="GIOVANNI GAUDINO-SSM" userId="13cb1073-0cf6-4994-b3b2-98ddb995ec80" providerId="ADAL" clId="{ECD388E2-29EE-4076-BFD6-844854F51C0F}" dt="2024-01-21T22:26:40.727" v="5202"/>
          <ac:spMkLst>
            <pc:docMk/>
            <pc:sldMk cId="2814843706" sldId="525"/>
            <ac:spMk id="38" creationId="{9946E681-901D-0AA2-C3A4-C96904DF8837}"/>
          </ac:spMkLst>
        </pc:spChg>
        <pc:cxnChg chg="mod">
          <ac:chgData name="GIOVANNI GAUDINO-SSM" userId="13cb1073-0cf6-4994-b3b2-98ddb995ec80" providerId="ADAL" clId="{ECD388E2-29EE-4076-BFD6-844854F51C0F}" dt="2024-01-21T22:27:04.398" v="5203" actId="478"/>
          <ac:cxnSpMkLst>
            <pc:docMk/>
            <pc:sldMk cId="2814843706" sldId="525"/>
            <ac:cxnSpMk id="17" creationId="{A275BD52-4EC9-51F9-C8B0-472ECED5A1EA}"/>
          </ac:cxnSpMkLst>
        </pc:cxnChg>
      </pc:sldChg>
      <pc:sldChg chg="add del ord">
        <pc:chgData name="GIOVANNI GAUDINO-SSM" userId="13cb1073-0cf6-4994-b3b2-98ddb995ec80" providerId="ADAL" clId="{ECD388E2-29EE-4076-BFD6-844854F51C0F}" dt="2024-01-21T22:27:55.540" v="5210" actId="47"/>
        <pc:sldMkLst>
          <pc:docMk/>
          <pc:sldMk cId="1313070965" sldId="526"/>
        </pc:sldMkLst>
      </pc:sldChg>
      <pc:sldChg chg="addSp delSp modSp add mod ord">
        <pc:chgData name="GIOVANNI GAUDINO-SSM" userId="13cb1073-0cf6-4994-b3b2-98ddb995ec80" providerId="ADAL" clId="{ECD388E2-29EE-4076-BFD6-844854F51C0F}" dt="2024-02-14T13:35:03.679" v="11896" actId="313"/>
        <pc:sldMkLst>
          <pc:docMk/>
          <pc:sldMk cId="1941483791" sldId="526"/>
        </pc:sldMkLst>
        <pc:spChg chg="add del mod">
          <ac:chgData name="GIOVANNI GAUDINO-SSM" userId="13cb1073-0cf6-4994-b3b2-98ddb995ec80" providerId="ADAL" clId="{ECD388E2-29EE-4076-BFD6-844854F51C0F}" dt="2024-01-31T03:15:43.563" v="11403"/>
          <ac:spMkLst>
            <pc:docMk/>
            <pc:sldMk cId="1941483791" sldId="526"/>
            <ac:spMk id="2" creationId="{A86D634D-C7BD-C68E-86B2-322CE710C4B6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2" creationId="{D5208BD1-A779-439F-6488-EA6A1C31BC39}"/>
          </ac:spMkLst>
        </pc:spChg>
        <pc:spChg chg="add mod">
          <ac:chgData name="GIOVANNI GAUDINO-SSM" userId="13cb1073-0cf6-4994-b3b2-98ddb995ec80" providerId="ADAL" clId="{ECD388E2-29EE-4076-BFD6-844854F51C0F}" dt="2024-01-31T03:15:43.564" v="11407"/>
          <ac:spMkLst>
            <pc:docMk/>
            <pc:sldMk cId="1941483791" sldId="526"/>
            <ac:spMk id="3" creationId="{06C1F78E-A8DD-574E-980A-E2BAC07FD992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3" creationId="{D18FFB93-EC3F-0ABA-3034-D22D5B8B2D39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4" creationId="{5D36380F-88C5-3999-72DC-0D6E44AF3B6D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5" creationId="{C43A7128-5CDD-2970-7EAA-106C90412060}"/>
          </ac:spMkLst>
        </pc:spChg>
        <pc:spChg chg="del">
          <ac:chgData name="GIOVANNI GAUDINO-SSM" userId="13cb1073-0cf6-4994-b3b2-98ddb995ec80" providerId="ADAL" clId="{ECD388E2-29EE-4076-BFD6-844854F51C0F}" dt="2024-01-21T23:35:07.446" v="10386" actId="478"/>
          <ac:spMkLst>
            <pc:docMk/>
            <pc:sldMk cId="1941483791" sldId="526"/>
            <ac:spMk id="6" creationId="{F6220777-D48B-AFA3-9777-B87595B3D198}"/>
          </ac:spMkLst>
        </pc:spChg>
        <pc:spChg chg="mod">
          <ac:chgData name="GIOVANNI GAUDINO-SSM" userId="13cb1073-0cf6-4994-b3b2-98ddb995ec80" providerId="ADAL" clId="{ECD388E2-29EE-4076-BFD6-844854F51C0F}" dt="2024-01-21T22:33:41.596" v="5462" actId="14100"/>
          <ac:spMkLst>
            <pc:docMk/>
            <pc:sldMk cId="1941483791" sldId="526"/>
            <ac:spMk id="7" creationId="{C4549A35-4CC7-F540-FB9C-86E444AB9BFE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0" creationId="{9C4397F5-47ED-32E2-D113-1D2FDC3F07C5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2" creationId="{EA46FE82-0A14-7A96-594C-6321DB49BF4F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5" creationId="{E2C8BCDA-9C68-1423-E6D6-F7F3D657B459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6" creationId="{C77BD9E3-D18A-87F6-8A9E-BA597B43D538}"/>
          </ac:spMkLst>
        </pc:spChg>
        <pc:spChg chg="del">
          <ac:chgData name="GIOVANNI GAUDINO-SSM" userId="13cb1073-0cf6-4994-b3b2-98ddb995ec80" providerId="ADAL" clId="{ECD388E2-29EE-4076-BFD6-844854F51C0F}" dt="2024-01-21T23:35:07.446" v="10386" actId="478"/>
          <ac:spMkLst>
            <pc:docMk/>
            <pc:sldMk cId="1941483791" sldId="526"/>
            <ac:spMk id="17" creationId="{56AEA5CC-9BE1-B49D-A49A-961F81E1E071}"/>
          </ac:spMkLst>
        </pc:spChg>
        <pc:spChg chg="del">
          <ac:chgData name="GIOVANNI GAUDINO-SSM" userId="13cb1073-0cf6-4994-b3b2-98ddb995ec80" providerId="ADAL" clId="{ECD388E2-29EE-4076-BFD6-844854F51C0F}" dt="2024-01-21T23:35:07.446" v="10386" actId="478"/>
          <ac:spMkLst>
            <pc:docMk/>
            <pc:sldMk cId="1941483791" sldId="526"/>
            <ac:spMk id="18" creationId="{E91D98CB-BBC8-18D0-9213-064D83622A33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19" creationId="{CF58D289-41EC-F7B6-053B-CE8D84CBD452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21" creationId="{238246A7-3215-7B6D-0931-F2467BD2CC6C}"/>
          </ac:spMkLst>
        </pc:spChg>
        <pc:spChg chg="add mod">
          <ac:chgData name="GIOVANNI GAUDINO-SSM" userId="13cb1073-0cf6-4994-b3b2-98ddb995ec80" providerId="ADAL" clId="{ECD388E2-29EE-4076-BFD6-844854F51C0F}" dt="2024-01-21T23:35:07.805" v="10387"/>
          <ac:spMkLst>
            <pc:docMk/>
            <pc:sldMk cId="1941483791" sldId="526"/>
            <ac:spMk id="22" creationId="{3C02AF8C-3957-DFD9-6702-855E037E6AF3}"/>
          </ac:spMkLst>
        </pc:spChg>
        <pc:spChg chg="add mod">
          <ac:chgData name="GIOVANNI GAUDINO-SSM" userId="13cb1073-0cf6-4994-b3b2-98ddb995ec80" providerId="ADAL" clId="{ECD388E2-29EE-4076-BFD6-844854F51C0F}" dt="2024-01-21T23:35:07.805" v="10387"/>
          <ac:spMkLst>
            <pc:docMk/>
            <pc:sldMk cId="1941483791" sldId="526"/>
            <ac:spMk id="23" creationId="{917E947F-7AEF-E20A-134B-63D9649CD3A2}"/>
          </ac:spMkLst>
        </pc:spChg>
        <pc:spChg chg="add mod">
          <ac:chgData name="GIOVANNI GAUDINO-SSM" userId="13cb1073-0cf6-4994-b3b2-98ddb995ec80" providerId="ADAL" clId="{ECD388E2-29EE-4076-BFD6-844854F51C0F}" dt="2024-02-14T13:35:03.679" v="11896" actId="313"/>
          <ac:spMkLst>
            <pc:docMk/>
            <pc:sldMk cId="1941483791" sldId="526"/>
            <ac:spMk id="24" creationId="{C2E0B27C-F9C5-06C6-AF60-98E92CA944F0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28" creationId="{8541CF4B-83B4-E76C-EB48-8FAD9B54CF54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29" creationId="{EA30EA7C-887B-12C4-AAE9-61AEF9BD07EA}"/>
          </ac:spMkLst>
        </pc:spChg>
        <pc:spChg chg="del">
          <ac:chgData name="GIOVANNI GAUDINO-SSM" userId="13cb1073-0cf6-4994-b3b2-98ddb995ec80" providerId="ADAL" clId="{ECD388E2-29EE-4076-BFD6-844854F51C0F}" dt="2024-01-21T22:32:20.945" v="5214" actId="478"/>
          <ac:spMkLst>
            <pc:docMk/>
            <pc:sldMk cId="1941483791" sldId="526"/>
            <ac:spMk id="30" creationId="{B736BD40-3E58-2BDA-6078-863100BB593E}"/>
          </ac:spMkLst>
        </pc:sp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8" creationId="{1541DCA9-3F67-4A86-4856-087C79B8E0F0}"/>
          </ac:cxnSpMkLst>
        </pc:cxn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9" creationId="{A4B36154-FCD8-C20C-4A37-3B3D61996111}"/>
          </ac:cxnSpMkLst>
        </pc:cxn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11" creationId="{0AE7457E-DC29-D304-C1C2-D9EC72D55184}"/>
          </ac:cxnSpMkLst>
        </pc:cxnChg>
        <pc:cxnChg chg="del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13" creationId="{52DC54D6-91BE-06E1-1B97-097374A5B9AC}"/>
          </ac:cxnSpMkLst>
        </pc:cxn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14" creationId="{5CB08EA9-0433-B1AB-CEBE-84F1883CA8D5}"/>
          </ac:cxnSpMkLst>
        </pc:cxnChg>
        <pc:cxnChg chg="del mod">
          <ac:chgData name="GIOVANNI GAUDINO-SSM" userId="13cb1073-0cf6-4994-b3b2-98ddb995ec80" providerId="ADAL" clId="{ECD388E2-29EE-4076-BFD6-844854F51C0F}" dt="2024-01-21T22:32:20.945" v="5214" actId="478"/>
          <ac:cxnSpMkLst>
            <pc:docMk/>
            <pc:sldMk cId="1941483791" sldId="526"/>
            <ac:cxnSpMk id="20" creationId="{2A9FAEC9-835E-6B0C-76C9-7378258B0D6F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3.864" v="11897" actId="313"/>
        <pc:sldMkLst>
          <pc:docMk/>
          <pc:sldMk cId="2579682844" sldId="527"/>
        </pc:sldMkLst>
        <pc:spChg chg="add del mod">
          <ac:chgData name="GIOVANNI GAUDINO-SSM" userId="13cb1073-0cf6-4994-b3b2-98ddb995ec80" providerId="ADAL" clId="{ECD388E2-29EE-4076-BFD6-844854F51C0F}" dt="2024-01-31T03:15:43.564" v="11408"/>
          <ac:spMkLst>
            <pc:docMk/>
            <pc:sldMk cId="2579682844" sldId="527"/>
            <ac:spMk id="2" creationId="{8DB8AC69-E963-44D1-0067-1D6C9FCF8830}"/>
          </ac:spMkLst>
        </pc:spChg>
        <pc:spChg chg="add">
          <ac:chgData name="GIOVANNI GAUDINO-SSM" userId="13cb1073-0cf6-4994-b3b2-98ddb995ec80" providerId="ADAL" clId="{ECD388E2-29EE-4076-BFD6-844854F51C0F}" dt="2024-01-21T22:34:57.446" v="5566"/>
          <ac:spMkLst>
            <pc:docMk/>
            <pc:sldMk cId="2579682844" sldId="527"/>
            <ac:spMk id="2" creationId="{9678D24B-0961-B570-0436-034A7F1C59B8}"/>
          </ac:spMkLst>
        </pc:spChg>
        <pc:spChg chg="del">
          <ac:chgData name="GIOVANNI GAUDINO-SSM" userId="13cb1073-0cf6-4994-b3b2-98ddb995ec80" providerId="ADAL" clId="{ECD388E2-29EE-4076-BFD6-844854F51C0F}" dt="2024-01-21T23:35:04.043" v="10384" actId="478"/>
          <ac:spMkLst>
            <pc:docMk/>
            <pc:sldMk cId="2579682844" sldId="527"/>
            <ac:spMk id="3" creationId="{CC473BD8-3EA3-4BDA-4B76-330D5C2ABA4B}"/>
          </ac:spMkLst>
        </pc:spChg>
        <pc:spChg chg="add mod">
          <ac:chgData name="GIOVANNI GAUDINO-SSM" userId="13cb1073-0cf6-4994-b3b2-98ddb995ec80" providerId="ADAL" clId="{ECD388E2-29EE-4076-BFD6-844854F51C0F}" dt="2024-01-31T03:15:43.565" v="11412"/>
          <ac:spMkLst>
            <pc:docMk/>
            <pc:sldMk cId="2579682844" sldId="527"/>
            <ac:spMk id="3" creationId="{E2393EC4-A258-25FE-E0CC-FA0E57A9BF3C}"/>
          </ac:spMkLst>
        </pc:spChg>
        <pc:spChg chg="del">
          <ac:chgData name="GIOVANNI GAUDINO-SSM" userId="13cb1073-0cf6-4994-b3b2-98ddb995ec80" providerId="ADAL" clId="{ECD388E2-29EE-4076-BFD6-844854F51C0F}" dt="2024-01-21T23:35:04.043" v="10384" actId="478"/>
          <ac:spMkLst>
            <pc:docMk/>
            <pc:sldMk cId="2579682844" sldId="527"/>
            <ac:spMk id="4" creationId="{3974A99B-7614-302C-C4D1-D99DE0F95FD4}"/>
          </ac:spMkLst>
        </pc:spChg>
        <pc:spChg chg="del">
          <ac:chgData name="GIOVANNI GAUDINO-SSM" userId="13cb1073-0cf6-4994-b3b2-98ddb995ec80" providerId="ADAL" clId="{ECD388E2-29EE-4076-BFD6-844854F51C0F}" dt="2024-01-21T23:35:04.043" v="10384" actId="478"/>
          <ac:spMkLst>
            <pc:docMk/>
            <pc:sldMk cId="2579682844" sldId="527"/>
            <ac:spMk id="5" creationId="{D7ED4E43-84E3-B44D-1C38-C0DDD0B42E30}"/>
          </ac:spMkLst>
        </pc:spChg>
        <pc:spChg chg="add mod">
          <ac:chgData name="GIOVANNI GAUDINO-SSM" userId="13cb1073-0cf6-4994-b3b2-98ddb995ec80" providerId="ADAL" clId="{ECD388E2-29EE-4076-BFD6-844854F51C0F}" dt="2024-01-21T23:35:04.288" v="10385"/>
          <ac:spMkLst>
            <pc:docMk/>
            <pc:sldMk cId="2579682844" sldId="527"/>
            <ac:spMk id="6" creationId="{652FB3D4-5B84-3AD3-F20D-CDC2E23BA953}"/>
          </ac:spMkLst>
        </pc:spChg>
        <pc:spChg chg="mod">
          <ac:chgData name="GIOVANNI GAUDINO-SSM" userId="13cb1073-0cf6-4994-b3b2-98ddb995ec80" providerId="ADAL" clId="{ECD388E2-29EE-4076-BFD6-844854F51C0F}" dt="2024-01-21T22:36:34.186" v="5607" actId="5793"/>
          <ac:spMkLst>
            <pc:docMk/>
            <pc:sldMk cId="2579682844" sldId="527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3:35:04.288" v="10385"/>
          <ac:spMkLst>
            <pc:docMk/>
            <pc:sldMk cId="2579682844" sldId="527"/>
            <ac:spMk id="8" creationId="{060580C7-7B0C-79C9-CB66-8906C384A7D5}"/>
          </ac:spMkLst>
        </pc:spChg>
        <pc:spChg chg="add mod">
          <ac:chgData name="GIOVANNI GAUDINO-SSM" userId="13cb1073-0cf6-4994-b3b2-98ddb995ec80" providerId="ADAL" clId="{ECD388E2-29EE-4076-BFD6-844854F51C0F}" dt="2024-02-14T13:35:03.864" v="11897" actId="313"/>
          <ac:spMkLst>
            <pc:docMk/>
            <pc:sldMk cId="2579682844" sldId="527"/>
            <ac:spMk id="9" creationId="{E03D5944-A624-28A3-0ADF-E23B80EBD5C6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1-31T03:15:43.567" v="11422"/>
        <pc:sldMkLst>
          <pc:docMk/>
          <pc:sldMk cId="3325925827" sldId="528"/>
        </pc:sldMkLst>
        <pc:spChg chg="add mod">
          <ac:chgData name="GIOVANNI GAUDINO-SSM" userId="13cb1073-0cf6-4994-b3b2-98ddb995ec80" providerId="ADAL" clId="{ECD388E2-29EE-4076-BFD6-844854F51C0F}" dt="2024-01-21T22:37:46.540" v="5733" actId="1076"/>
          <ac:spMkLst>
            <pc:docMk/>
            <pc:sldMk cId="3325925827" sldId="528"/>
            <ac:spMk id="2" creationId="{C38DD215-2967-F893-24DE-E35E64FE722E}"/>
          </ac:spMkLst>
        </pc:spChg>
        <pc:spChg chg="add del mod">
          <ac:chgData name="GIOVANNI GAUDINO-SSM" userId="13cb1073-0cf6-4994-b3b2-98ddb995ec80" providerId="ADAL" clId="{ECD388E2-29EE-4076-BFD6-844854F51C0F}" dt="2024-01-31T03:15:43.566" v="11418"/>
          <ac:spMkLst>
            <pc:docMk/>
            <pc:sldMk cId="3325925827" sldId="528"/>
            <ac:spMk id="3" creationId="{8D9BF35B-FA9C-0B60-756B-AA0727D53559}"/>
          </ac:spMkLst>
        </pc:spChg>
        <pc:spChg chg="add mod">
          <ac:chgData name="GIOVANNI GAUDINO-SSM" userId="13cb1073-0cf6-4994-b3b2-98ddb995ec80" providerId="ADAL" clId="{ECD388E2-29EE-4076-BFD6-844854F51C0F}" dt="2024-01-31T03:15:43.567" v="11422"/>
          <ac:spMkLst>
            <pc:docMk/>
            <pc:sldMk cId="3325925827" sldId="528"/>
            <ac:spMk id="4" creationId="{6AD6CA91-61D3-6029-4D84-9FFF70235565}"/>
          </ac:spMkLst>
        </pc:spChg>
        <pc:spChg chg="del mod">
          <ac:chgData name="GIOVANNI GAUDINO-SSM" userId="13cb1073-0cf6-4994-b3b2-98ddb995ec80" providerId="ADAL" clId="{ECD388E2-29EE-4076-BFD6-844854F51C0F}" dt="2024-01-21T22:36:30.398" v="5605"/>
          <ac:spMkLst>
            <pc:docMk/>
            <pc:sldMk cId="3325925827" sldId="528"/>
            <ac:spMk id="4" creationId="{B46D7AE4-796F-4D4A-9809-EB5E64E4A222}"/>
          </ac:spMkLst>
        </pc:spChg>
        <pc:cxnChg chg="mod">
          <ac:chgData name="GIOVANNI GAUDINO-SSM" userId="13cb1073-0cf6-4994-b3b2-98ddb995ec80" providerId="ADAL" clId="{ECD388E2-29EE-4076-BFD6-844854F51C0F}" dt="2024-01-21T22:37:52.580" v="5735" actId="1076"/>
          <ac:cxnSpMkLst>
            <pc:docMk/>
            <pc:sldMk cId="3325925827" sldId="528"/>
            <ac:cxnSpMk id="6" creationId="{25A72194-8748-6AAA-ED66-1D517DB64FE4}"/>
          </ac:cxnSpMkLst>
        </pc:cxnChg>
        <pc:cxnChg chg="mod">
          <ac:chgData name="GIOVANNI GAUDINO-SSM" userId="13cb1073-0cf6-4994-b3b2-98ddb995ec80" providerId="ADAL" clId="{ECD388E2-29EE-4076-BFD6-844854F51C0F}" dt="2024-01-21T22:37:48.678" v="5734" actId="1076"/>
          <ac:cxnSpMkLst>
            <pc:docMk/>
            <pc:sldMk cId="3325925827" sldId="528"/>
            <ac:cxnSpMk id="7" creationId="{7FF5F787-AAAE-0D6E-E569-39AAF16FD982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4.055" v="11898" actId="313"/>
        <pc:sldMkLst>
          <pc:docMk/>
          <pc:sldMk cId="3800842475" sldId="529"/>
        </pc:sldMkLst>
        <pc:spChg chg="del">
          <ac:chgData name="GIOVANNI GAUDINO-SSM" userId="13cb1073-0cf6-4994-b3b2-98ddb995ec80" providerId="ADAL" clId="{ECD388E2-29EE-4076-BFD6-844854F51C0F}" dt="2024-01-21T23:35:00.187" v="10382" actId="478"/>
          <ac:spMkLst>
            <pc:docMk/>
            <pc:sldMk cId="3800842475" sldId="529"/>
            <ac:spMk id="2" creationId="{981593E0-971E-62E1-A1E8-0013A52F308F}"/>
          </ac:spMkLst>
        </pc:spChg>
        <pc:spChg chg="add del mod">
          <ac:chgData name="GIOVANNI GAUDINO-SSM" userId="13cb1073-0cf6-4994-b3b2-98ddb995ec80" providerId="ADAL" clId="{ECD388E2-29EE-4076-BFD6-844854F51C0F}" dt="2024-01-31T03:15:43.565" v="11413"/>
          <ac:spMkLst>
            <pc:docMk/>
            <pc:sldMk cId="3800842475" sldId="529"/>
            <ac:spMk id="2" creationId="{9EB654B8-784B-3AAF-BA03-28CEEFC8F068}"/>
          </ac:spMkLst>
        </pc:spChg>
        <pc:spChg chg="del">
          <ac:chgData name="GIOVANNI GAUDINO-SSM" userId="13cb1073-0cf6-4994-b3b2-98ddb995ec80" providerId="ADAL" clId="{ECD388E2-29EE-4076-BFD6-844854F51C0F}" dt="2024-01-21T23:35:00.187" v="10382" actId="478"/>
          <ac:spMkLst>
            <pc:docMk/>
            <pc:sldMk cId="3800842475" sldId="529"/>
            <ac:spMk id="3" creationId="{78FFE188-349C-3386-7289-5BF58DF743A7}"/>
          </ac:spMkLst>
        </pc:spChg>
        <pc:spChg chg="add mod">
          <ac:chgData name="GIOVANNI GAUDINO-SSM" userId="13cb1073-0cf6-4994-b3b2-98ddb995ec80" providerId="ADAL" clId="{ECD388E2-29EE-4076-BFD6-844854F51C0F}" dt="2024-01-31T03:15:43.566" v="11417"/>
          <ac:spMkLst>
            <pc:docMk/>
            <pc:sldMk cId="3800842475" sldId="529"/>
            <ac:spMk id="3" creationId="{F0547157-8FC4-5A45-F71B-5404A3C99653}"/>
          </ac:spMkLst>
        </pc:spChg>
        <pc:spChg chg="del">
          <ac:chgData name="GIOVANNI GAUDINO-SSM" userId="13cb1073-0cf6-4994-b3b2-98ddb995ec80" providerId="ADAL" clId="{ECD388E2-29EE-4076-BFD6-844854F51C0F}" dt="2024-01-21T23:35:00.187" v="10382" actId="478"/>
          <ac:spMkLst>
            <pc:docMk/>
            <pc:sldMk cId="3800842475" sldId="529"/>
            <ac:spMk id="4" creationId="{383E121E-87BD-4B51-6466-06BBA988B639}"/>
          </ac:spMkLst>
        </pc:spChg>
        <pc:spChg chg="add mod">
          <ac:chgData name="GIOVANNI GAUDINO-SSM" userId="13cb1073-0cf6-4994-b3b2-98ddb995ec80" providerId="ADAL" clId="{ECD388E2-29EE-4076-BFD6-844854F51C0F}" dt="2024-01-21T23:35:00.649" v="10383"/>
          <ac:spMkLst>
            <pc:docMk/>
            <pc:sldMk cId="3800842475" sldId="529"/>
            <ac:spMk id="5" creationId="{12C4D1DD-5DEC-751A-3C2E-60F85E18EDE2}"/>
          </ac:spMkLst>
        </pc:spChg>
        <pc:spChg chg="add mod">
          <ac:chgData name="GIOVANNI GAUDINO-SSM" userId="13cb1073-0cf6-4994-b3b2-98ddb995ec80" providerId="ADAL" clId="{ECD388E2-29EE-4076-BFD6-844854F51C0F}" dt="2024-01-21T23:35:00.649" v="10383"/>
          <ac:spMkLst>
            <pc:docMk/>
            <pc:sldMk cId="3800842475" sldId="529"/>
            <ac:spMk id="6" creationId="{0342D31E-EFB8-F3CE-51E5-AC4E1A1F0E73}"/>
          </ac:spMkLst>
        </pc:spChg>
        <pc:spChg chg="mod">
          <ac:chgData name="GIOVANNI GAUDINO-SSM" userId="13cb1073-0cf6-4994-b3b2-98ddb995ec80" providerId="ADAL" clId="{ECD388E2-29EE-4076-BFD6-844854F51C0F}" dt="2024-01-21T22:37:04.162" v="5682" actId="5793"/>
          <ac:spMkLst>
            <pc:docMk/>
            <pc:sldMk cId="3800842475" sldId="529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2-14T13:35:04.055" v="11898" actId="313"/>
          <ac:spMkLst>
            <pc:docMk/>
            <pc:sldMk cId="3800842475" sldId="529"/>
            <ac:spMk id="8" creationId="{F7464207-F7F4-87D9-5E5D-7C9DEAB81573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2-14T13:35:04.261" v="11899" actId="313"/>
        <pc:sldMkLst>
          <pc:docMk/>
          <pc:sldMk cId="2283803729" sldId="530"/>
        </pc:sldMkLst>
        <pc:spChg chg="add del mod">
          <ac:chgData name="GIOVANNI GAUDINO-SSM" userId="13cb1073-0cf6-4994-b3b2-98ddb995ec80" providerId="ADAL" clId="{ECD388E2-29EE-4076-BFD6-844854F51C0F}" dt="2024-01-31T03:15:43.567" v="11423"/>
          <ac:spMkLst>
            <pc:docMk/>
            <pc:sldMk cId="2283803729" sldId="530"/>
            <ac:spMk id="2" creationId="{01034E4B-285C-A68B-5C99-BE5405DD0138}"/>
          </ac:spMkLst>
        </pc:spChg>
        <pc:spChg chg="del">
          <ac:chgData name="GIOVANNI GAUDINO-SSM" userId="13cb1073-0cf6-4994-b3b2-98ddb995ec80" providerId="ADAL" clId="{ECD388E2-29EE-4076-BFD6-844854F51C0F}" dt="2024-01-21T23:34:51.252" v="10380" actId="478"/>
          <ac:spMkLst>
            <pc:docMk/>
            <pc:sldMk cId="2283803729" sldId="530"/>
            <ac:spMk id="2" creationId="{5887E00E-79D1-774B-4214-14EC37472DC2}"/>
          </ac:spMkLst>
        </pc:spChg>
        <pc:spChg chg="add mod">
          <ac:chgData name="GIOVANNI GAUDINO-SSM" userId="13cb1073-0cf6-4994-b3b2-98ddb995ec80" providerId="ADAL" clId="{ECD388E2-29EE-4076-BFD6-844854F51C0F}" dt="2024-01-31T03:15:43.568" v="11427"/>
          <ac:spMkLst>
            <pc:docMk/>
            <pc:sldMk cId="2283803729" sldId="530"/>
            <ac:spMk id="3" creationId="{066F2C5D-B0D3-8EFE-632E-2CA36CB0B6C6}"/>
          </ac:spMkLst>
        </pc:spChg>
        <pc:spChg chg="del">
          <ac:chgData name="GIOVANNI GAUDINO-SSM" userId="13cb1073-0cf6-4994-b3b2-98ddb995ec80" providerId="ADAL" clId="{ECD388E2-29EE-4076-BFD6-844854F51C0F}" dt="2024-01-21T23:34:51.252" v="10380" actId="478"/>
          <ac:spMkLst>
            <pc:docMk/>
            <pc:sldMk cId="2283803729" sldId="530"/>
            <ac:spMk id="3" creationId="{12BDCE8F-325D-9505-028B-E8D6CB912FEA}"/>
          </ac:spMkLst>
        </pc:spChg>
        <pc:spChg chg="del">
          <ac:chgData name="GIOVANNI GAUDINO-SSM" userId="13cb1073-0cf6-4994-b3b2-98ddb995ec80" providerId="ADAL" clId="{ECD388E2-29EE-4076-BFD6-844854F51C0F}" dt="2024-01-21T23:34:51.252" v="10380" actId="478"/>
          <ac:spMkLst>
            <pc:docMk/>
            <pc:sldMk cId="2283803729" sldId="530"/>
            <ac:spMk id="4" creationId="{9A5AD24F-BEFB-778D-AA61-4C28A69E4E10}"/>
          </ac:spMkLst>
        </pc:spChg>
        <pc:spChg chg="add mod">
          <ac:chgData name="GIOVANNI GAUDINO-SSM" userId="13cb1073-0cf6-4994-b3b2-98ddb995ec80" providerId="ADAL" clId="{ECD388E2-29EE-4076-BFD6-844854F51C0F}" dt="2024-01-21T23:34:51.510" v="10381"/>
          <ac:spMkLst>
            <pc:docMk/>
            <pc:sldMk cId="2283803729" sldId="530"/>
            <ac:spMk id="5" creationId="{D794124C-C635-7C80-E402-AF229468EF03}"/>
          </ac:spMkLst>
        </pc:spChg>
        <pc:spChg chg="add mod">
          <ac:chgData name="GIOVANNI GAUDINO-SSM" userId="13cb1073-0cf6-4994-b3b2-98ddb995ec80" providerId="ADAL" clId="{ECD388E2-29EE-4076-BFD6-844854F51C0F}" dt="2024-01-21T23:34:51.510" v="10381"/>
          <ac:spMkLst>
            <pc:docMk/>
            <pc:sldMk cId="2283803729" sldId="530"/>
            <ac:spMk id="6" creationId="{7CE2C735-0547-C55D-0396-5E3D7FFB3976}"/>
          </ac:spMkLst>
        </pc:spChg>
        <pc:spChg chg="mod">
          <ac:chgData name="GIOVANNI GAUDINO-SSM" userId="13cb1073-0cf6-4994-b3b2-98ddb995ec80" providerId="ADAL" clId="{ECD388E2-29EE-4076-BFD6-844854F51C0F}" dt="2024-01-21T22:39:32.456" v="5994" actId="20577"/>
          <ac:spMkLst>
            <pc:docMk/>
            <pc:sldMk cId="2283803729" sldId="530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2-14T13:35:04.261" v="11899" actId="313"/>
          <ac:spMkLst>
            <pc:docMk/>
            <pc:sldMk cId="2283803729" sldId="530"/>
            <ac:spMk id="8" creationId="{20369752-B4A7-642A-D430-203B04D5920B}"/>
          </ac:spMkLst>
        </pc:spChg>
        <pc:spChg chg="mod">
          <ac:chgData name="GIOVANNI GAUDINO-SSM" userId="13cb1073-0cf6-4994-b3b2-98ddb995ec80" providerId="ADAL" clId="{ECD388E2-29EE-4076-BFD6-844854F51C0F}" dt="2024-01-21T22:38:23.407" v="5812" actId="20577"/>
          <ac:spMkLst>
            <pc:docMk/>
            <pc:sldMk cId="2283803729" sldId="530"/>
            <ac:spMk id="34" creationId="{BC35C23E-7DD8-5DE2-9D40-FDA95496A11A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4.449" v="11900" actId="313"/>
        <pc:sldMkLst>
          <pc:docMk/>
          <pc:sldMk cId="1663739529" sldId="531"/>
        </pc:sldMkLst>
        <pc:spChg chg="add del mod">
          <ac:chgData name="GIOVANNI GAUDINO-SSM" userId="13cb1073-0cf6-4994-b3b2-98ddb995ec80" providerId="ADAL" clId="{ECD388E2-29EE-4076-BFD6-844854F51C0F}" dt="2024-01-21T22:42:42.499" v="6299" actId="478"/>
          <ac:spMkLst>
            <pc:docMk/>
            <pc:sldMk cId="1663739529" sldId="531"/>
            <ac:spMk id="2" creationId="{0F6662A8-9DD9-7942-AD0B-D07BBD6A7EB9}"/>
          </ac:spMkLst>
        </pc:spChg>
        <pc:spChg chg="add del mod">
          <ac:chgData name="GIOVANNI GAUDINO-SSM" userId="13cb1073-0cf6-4994-b3b2-98ddb995ec80" providerId="ADAL" clId="{ECD388E2-29EE-4076-BFD6-844854F51C0F}" dt="2024-01-31T03:15:43.568" v="11428"/>
          <ac:spMkLst>
            <pc:docMk/>
            <pc:sldMk cId="1663739529" sldId="531"/>
            <ac:spMk id="2" creationId="{86428F8E-17A2-DFDE-0C81-14C8E5712BEC}"/>
          </ac:spMkLst>
        </pc:spChg>
        <pc:spChg chg="add mod">
          <ac:chgData name="GIOVANNI GAUDINO-SSM" userId="13cb1073-0cf6-4994-b3b2-98ddb995ec80" providerId="ADAL" clId="{ECD388E2-29EE-4076-BFD6-844854F51C0F}" dt="2024-01-21T22:42:42.764" v="6300"/>
          <ac:spMkLst>
            <pc:docMk/>
            <pc:sldMk cId="1663739529" sldId="531"/>
            <ac:spMk id="3" creationId="{01BF8417-3214-8531-6A14-E706D091BA0B}"/>
          </ac:spMkLst>
        </pc:spChg>
        <pc:spChg chg="del">
          <ac:chgData name="GIOVANNI GAUDINO-SSM" userId="13cb1073-0cf6-4994-b3b2-98ddb995ec80" providerId="ADAL" clId="{ECD388E2-29EE-4076-BFD6-844854F51C0F}" dt="2024-01-21T23:34:46.961" v="10378" actId="478"/>
          <ac:spMkLst>
            <pc:docMk/>
            <pc:sldMk cId="1663739529" sldId="531"/>
            <ac:spMk id="4" creationId="{3643AFF1-EC0E-79B4-F182-CED64089A965}"/>
          </ac:spMkLst>
        </pc:spChg>
        <pc:spChg chg="add mod">
          <ac:chgData name="GIOVANNI GAUDINO-SSM" userId="13cb1073-0cf6-4994-b3b2-98ddb995ec80" providerId="ADAL" clId="{ECD388E2-29EE-4076-BFD6-844854F51C0F}" dt="2024-01-31T03:15:43.569" v="11432"/>
          <ac:spMkLst>
            <pc:docMk/>
            <pc:sldMk cId="1663739529" sldId="531"/>
            <ac:spMk id="4" creationId="{5D8B751E-0D0E-3AAE-84B2-205AC479D0A3}"/>
          </ac:spMkLst>
        </pc:spChg>
        <pc:spChg chg="del">
          <ac:chgData name="GIOVANNI GAUDINO-SSM" userId="13cb1073-0cf6-4994-b3b2-98ddb995ec80" providerId="ADAL" clId="{ECD388E2-29EE-4076-BFD6-844854F51C0F}" dt="2024-01-21T23:34:46.961" v="10378" actId="478"/>
          <ac:spMkLst>
            <pc:docMk/>
            <pc:sldMk cId="1663739529" sldId="531"/>
            <ac:spMk id="5" creationId="{5373DBC6-592B-F69B-68B0-EA05930033FE}"/>
          </ac:spMkLst>
        </pc:spChg>
        <pc:spChg chg="del">
          <ac:chgData name="GIOVANNI GAUDINO-SSM" userId="13cb1073-0cf6-4994-b3b2-98ddb995ec80" providerId="ADAL" clId="{ECD388E2-29EE-4076-BFD6-844854F51C0F}" dt="2024-01-21T23:34:46.961" v="10378" actId="478"/>
          <ac:spMkLst>
            <pc:docMk/>
            <pc:sldMk cId="1663739529" sldId="531"/>
            <ac:spMk id="6" creationId="{8362E2EB-5F6F-8B94-AAD9-3B7EC7BF20F5}"/>
          </ac:spMkLst>
        </pc:spChg>
        <pc:spChg chg="mod">
          <ac:chgData name="GIOVANNI GAUDINO-SSM" userId="13cb1073-0cf6-4994-b3b2-98ddb995ec80" providerId="ADAL" clId="{ECD388E2-29EE-4076-BFD6-844854F51C0F}" dt="2024-01-22T13:34:17.777" v="10530" actId="14100"/>
          <ac:spMkLst>
            <pc:docMk/>
            <pc:sldMk cId="1663739529" sldId="531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3:34:47.170" v="10379"/>
          <ac:spMkLst>
            <pc:docMk/>
            <pc:sldMk cId="1663739529" sldId="531"/>
            <ac:spMk id="8" creationId="{815E5F1E-71E1-477E-BD3F-695C08500BCA}"/>
          </ac:spMkLst>
        </pc:spChg>
        <pc:spChg chg="add mod">
          <ac:chgData name="GIOVANNI GAUDINO-SSM" userId="13cb1073-0cf6-4994-b3b2-98ddb995ec80" providerId="ADAL" clId="{ECD388E2-29EE-4076-BFD6-844854F51C0F}" dt="2024-01-21T23:34:47.170" v="10379"/>
          <ac:spMkLst>
            <pc:docMk/>
            <pc:sldMk cId="1663739529" sldId="531"/>
            <ac:spMk id="9" creationId="{C83F7882-69D9-2E03-D628-4D6C6303FD66}"/>
          </ac:spMkLst>
        </pc:spChg>
        <pc:spChg chg="add mod">
          <ac:chgData name="GIOVANNI GAUDINO-SSM" userId="13cb1073-0cf6-4994-b3b2-98ddb995ec80" providerId="ADAL" clId="{ECD388E2-29EE-4076-BFD6-844854F51C0F}" dt="2024-02-14T13:35:04.449" v="11900" actId="313"/>
          <ac:spMkLst>
            <pc:docMk/>
            <pc:sldMk cId="1663739529" sldId="531"/>
            <ac:spMk id="10" creationId="{71D205E8-5E89-1020-E299-88034391C280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4.651" v="11901" actId="313"/>
        <pc:sldMkLst>
          <pc:docMk/>
          <pc:sldMk cId="2292834558" sldId="532"/>
        </pc:sldMkLst>
        <pc:spChg chg="mod">
          <ac:chgData name="GIOVANNI GAUDINO-SSM" userId="13cb1073-0cf6-4994-b3b2-98ddb995ec80" providerId="ADAL" clId="{ECD388E2-29EE-4076-BFD6-844854F51C0F}" dt="2024-01-21T22:42:12.854" v="6297" actId="20577"/>
          <ac:spMkLst>
            <pc:docMk/>
            <pc:sldMk cId="2292834558" sldId="532"/>
            <ac:spMk id="2" creationId="{0F6662A8-9DD9-7942-AD0B-D07BBD6A7EB9}"/>
          </ac:spMkLst>
        </pc:spChg>
        <pc:spChg chg="del">
          <ac:chgData name="GIOVANNI GAUDINO-SSM" userId="13cb1073-0cf6-4994-b3b2-98ddb995ec80" providerId="ADAL" clId="{ECD388E2-29EE-4076-BFD6-844854F51C0F}" dt="2024-01-21T23:34:43.647" v="10376" actId="478"/>
          <ac:spMkLst>
            <pc:docMk/>
            <pc:sldMk cId="2292834558" sldId="532"/>
            <ac:spMk id="3" creationId="{62E8E8B2-619A-919C-B171-9CF310F6AB50}"/>
          </ac:spMkLst>
        </pc:spChg>
        <pc:spChg chg="add del mod">
          <ac:chgData name="GIOVANNI GAUDINO-SSM" userId="13cb1073-0cf6-4994-b3b2-98ddb995ec80" providerId="ADAL" clId="{ECD388E2-29EE-4076-BFD6-844854F51C0F}" dt="2024-01-31T03:15:43.569" v="11433"/>
          <ac:spMkLst>
            <pc:docMk/>
            <pc:sldMk cId="2292834558" sldId="532"/>
            <ac:spMk id="3" creationId="{70734BF9-F49A-8FAD-A913-646DD472986D}"/>
          </ac:spMkLst>
        </pc:spChg>
        <pc:spChg chg="del">
          <ac:chgData name="GIOVANNI GAUDINO-SSM" userId="13cb1073-0cf6-4994-b3b2-98ddb995ec80" providerId="ADAL" clId="{ECD388E2-29EE-4076-BFD6-844854F51C0F}" dt="2024-01-21T23:34:43.647" v="10376" actId="478"/>
          <ac:spMkLst>
            <pc:docMk/>
            <pc:sldMk cId="2292834558" sldId="532"/>
            <ac:spMk id="4" creationId="{0517B4B2-3808-7C06-68BA-82BA0249B949}"/>
          </ac:spMkLst>
        </pc:spChg>
        <pc:spChg chg="add mod">
          <ac:chgData name="GIOVANNI GAUDINO-SSM" userId="13cb1073-0cf6-4994-b3b2-98ddb995ec80" providerId="ADAL" clId="{ECD388E2-29EE-4076-BFD6-844854F51C0F}" dt="2024-01-31T03:15:43.570" v="11437"/>
          <ac:spMkLst>
            <pc:docMk/>
            <pc:sldMk cId="2292834558" sldId="532"/>
            <ac:spMk id="4" creationId="{6C21F711-B344-075C-03BB-EBD232C23E40}"/>
          </ac:spMkLst>
        </pc:spChg>
        <pc:spChg chg="del">
          <ac:chgData name="GIOVANNI GAUDINO-SSM" userId="13cb1073-0cf6-4994-b3b2-98ddb995ec80" providerId="ADAL" clId="{ECD388E2-29EE-4076-BFD6-844854F51C0F}" dt="2024-01-21T23:34:43.647" v="10376" actId="478"/>
          <ac:spMkLst>
            <pc:docMk/>
            <pc:sldMk cId="2292834558" sldId="532"/>
            <ac:spMk id="5" creationId="{D36771A1-5E71-7309-84DE-979DF73FBA32}"/>
          </ac:spMkLst>
        </pc:spChg>
        <pc:spChg chg="add mod">
          <ac:chgData name="GIOVANNI GAUDINO-SSM" userId="13cb1073-0cf6-4994-b3b2-98ddb995ec80" providerId="ADAL" clId="{ECD388E2-29EE-4076-BFD6-844854F51C0F}" dt="2024-01-21T23:34:43.880" v="10377"/>
          <ac:spMkLst>
            <pc:docMk/>
            <pc:sldMk cId="2292834558" sldId="532"/>
            <ac:spMk id="6" creationId="{55E80C71-2A9C-0382-7F37-85E64F489B5E}"/>
          </ac:spMkLst>
        </pc:spChg>
        <pc:spChg chg="mod">
          <ac:chgData name="GIOVANNI GAUDINO-SSM" userId="13cb1073-0cf6-4994-b3b2-98ddb995ec80" providerId="ADAL" clId="{ECD388E2-29EE-4076-BFD6-844854F51C0F}" dt="2024-01-22T13:34:30.571" v="10531"/>
          <ac:spMkLst>
            <pc:docMk/>
            <pc:sldMk cId="2292834558" sldId="532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3:34:43.880" v="10377"/>
          <ac:spMkLst>
            <pc:docMk/>
            <pc:sldMk cId="2292834558" sldId="532"/>
            <ac:spMk id="8" creationId="{9E39EDB7-7450-0631-1FF9-8826DFBD5E72}"/>
          </ac:spMkLst>
        </pc:spChg>
        <pc:spChg chg="add mod">
          <ac:chgData name="GIOVANNI GAUDINO-SSM" userId="13cb1073-0cf6-4994-b3b2-98ddb995ec80" providerId="ADAL" clId="{ECD388E2-29EE-4076-BFD6-844854F51C0F}" dt="2024-02-14T13:35:04.651" v="11901" actId="313"/>
          <ac:spMkLst>
            <pc:docMk/>
            <pc:sldMk cId="2292834558" sldId="532"/>
            <ac:spMk id="9" creationId="{CB260A76-6F9A-C5F9-4151-5724F7751987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5:04.842" v="11902" actId="313"/>
        <pc:sldMkLst>
          <pc:docMk/>
          <pc:sldMk cId="1968947906" sldId="533"/>
        </pc:sldMkLst>
        <pc:spChg chg="del">
          <ac:chgData name="GIOVANNI GAUDINO-SSM" userId="13cb1073-0cf6-4994-b3b2-98ddb995ec80" providerId="ADAL" clId="{ECD388E2-29EE-4076-BFD6-844854F51C0F}" dt="2024-01-21T22:44:49.485" v="6326" actId="478"/>
          <ac:spMkLst>
            <pc:docMk/>
            <pc:sldMk cId="1968947906" sldId="533"/>
            <ac:spMk id="2" creationId="{0F6662A8-9DD9-7942-AD0B-D07BBD6A7EB9}"/>
          </ac:spMkLst>
        </pc:spChg>
        <pc:spChg chg="add del mod">
          <ac:chgData name="GIOVANNI GAUDINO-SSM" userId="13cb1073-0cf6-4994-b3b2-98ddb995ec80" providerId="ADAL" clId="{ECD388E2-29EE-4076-BFD6-844854F51C0F}" dt="2024-01-31T03:15:43.570" v="11438"/>
          <ac:spMkLst>
            <pc:docMk/>
            <pc:sldMk cId="1968947906" sldId="533"/>
            <ac:spMk id="2" creationId="{14331F71-236B-812F-82E6-961274FA5A3A}"/>
          </ac:spMkLst>
        </pc:spChg>
        <pc:spChg chg="add mod">
          <ac:chgData name="GIOVANNI GAUDINO-SSM" userId="13cb1073-0cf6-4994-b3b2-98ddb995ec80" providerId="ADAL" clId="{ECD388E2-29EE-4076-BFD6-844854F51C0F}" dt="2024-01-31T03:15:43.572" v="11442"/>
          <ac:spMkLst>
            <pc:docMk/>
            <pc:sldMk cId="1968947906" sldId="533"/>
            <ac:spMk id="3" creationId="{AB732E8A-FC11-AC4A-D496-60C5906AD64B}"/>
          </ac:spMkLst>
        </pc:spChg>
        <pc:spChg chg="add del mod">
          <ac:chgData name="GIOVANNI GAUDINO-SSM" userId="13cb1073-0cf6-4994-b3b2-98ddb995ec80" providerId="ADAL" clId="{ECD388E2-29EE-4076-BFD6-844854F51C0F}" dt="2024-01-21T22:44:51.406" v="6327" actId="478"/>
          <ac:spMkLst>
            <pc:docMk/>
            <pc:sldMk cId="1968947906" sldId="533"/>
            <ac:spMk id="4" creationId="{C016383D-EBB1-816B-1369-41C89F2088FD}"/>
          </ac:spMkLst>
        </pc:spChg>
        <pc:spChg chg="add mod">
          <ac:chgData name="GIOVANNI GAUDINO-SSM" userId="13cb1073-0cf6-4994-b3b2-98ddb995ec80" providerId="ADAL" clId="{ECD388E2-29EE-4076-BFD6-844854F51C0F}" dt="2024-01-21T22:48:02.595" v="6595" actId="255"/>
          <ac:spMkLst>
            <pc:docMk/>
            <pc:sldMk cId="1968947906" sldId="533"/>
            <ac:spMk id="6" creationId="{A9A71033-7A61-512B-29F7-29987713CE6A}"/>
          </ac:spMkLst>
        </pc:spChg>
        <pc:spChg chg="del">
          <ac:chgData name="GIOVANNI GAUDINO-SSM" userId="13cb1073-0cf6-4994-b3b2-98ddb995ec80" providerId="ADAL" clId="{ECD388E2-29EE-4076-BFD6-844854F51C0F}" dt="2024-01-21T22:44:49.485" v="6326" actId="478"/>
          <ac:spMkLst>
            <pc:docMk/>
            <pc:sldMk cId="1968947906" sldId="533"/>
            <ac:spMk id="7" creationId="{C4549A35-4CC7-F540-FB9C-86E444AB9BFE}"/>
          </ac:spMkLst>
        </pc:spChg>
        <pc:spChg chg="add mod">
          <ac:chgData name="GIOVANNI GAUDINO-SSM" userId="13cb1073-0cf6-4994-b3b2-98ddb995ec80" providerId="ADAL" clId="{ECD388E2-29EE-4076-BFD6-844854F51C0F}" dt="2024-01-21T22:46:10.143" v="6464"/>
          <ac:spMkLst>
            <pc:docMk/>
            <pc:sldMk cId="1968947906" sldId="533"/>
            <ac:spMk id="9" creationId="{D19D82B1-A458-7D17-2991-FD9A17A3E836}"/>
          </ac:spMkLst>
        </pc:spChg>
        <pc:spChg chg="del">
          <ac:chgData name="GIOVANNI GAUDINO-SSM" userId="13cb1073-0cf6-4994-b3b2-98ddb995ec80" providerId="ADAL" clId="{ECD388E2-29EE-4076-BFD6-844854F51C0F}" dt="2024-01-21T23:34:39.685" v="10374" actId="478"/>
          <ac:spMkLst>
            <pc:docMk/>
            <pc:sldMk cId="1968947906" sldId="533"/>
            <ac:spMk id="10" creationId="{10D9CD9C-CE26-765D-3E4D-5A339F5F8CAF}"/>
          </ac:spMkLst>
        </pc:spChg>
        <pc:spChg chg="del">
          <ac:chgData name="GIOVANNI GAUDINO-SSM" userId="13cb1073-0cf6-4994-b3b2-98ddb995ec80" providerId="ADAL" clId="{ECD388E2-29EE-4076-BFD6-844854F51C0F}" dt="2024-01-21T23:34:39.685" v="10374" actId="478"/>
          <ac:spMkLst>
            <pc:docMk/>
            <pc:sldMk cId="1968947906" sldId="533"/>
            <ac:spMk id="11" creationId="{5CF5B565-0270-654F-0FB5-EECFB3184E1B}"/>
          </ac:spMkLst>
        </pc:spChg>
        <pc:spChg chg="del">
          <ac:chgData name="GIOVANNI GAUDINO-SSM" userId="13cb1073-0cf6-4994-b3b2-98ddb995ec80" providerId="ADAL" clId="{ECD388E2-29EE-4076-BFD6-844854F51C0F}" dt="2024-01-21T23:34:39.685" v="10374" actId="478"/>
          <ac:spMkLst>
            <pc:docMk/>
            <pc:sldMk cId="1968947906" sldId="533"/>
            <ac:spMk id="12" creationId="{DC16C912-22B1-E97B-E5BF-DF5B14DEB4F6}"/>
          </ac:spMkLst>
        </pc:spChg>
        <pc:spChg chg="add mod">
          <ac:chgData name="GIOVANNI GAUDINO-SSM" userId="13cb1073-0cf6-4994-b3b2-98ddb995ec80" providerId="ADAL" clId="{ECD388E2-29EE-4076-BFD6-844854F51C0F}" dt="2024-01-21T23:34:39.917" v="10375"/>
          <ac:spMkLst>
            <pc:docMk/>
            <pc:sldMk cId="1968947906" sldId="533"/>
            <ac:spMk id="13" creationId="{E7448EB6-65A0-352D-F123-E8BBB7696F76}"/>
          </ac:spMkLst>
        </pc:spChg>
        <pc:spChg chg="add mod">
          <ac:chgData name="GIOVANNI GAUDINO-SSM" userId="13cb1073-0cf6-4994-b3b2-98ddb995ec80" providerId="ADAL" clId="{ECD388E2-29EE-4076-BFD6-844854F51C0F}" dt="2024-01-21T23:34:39.917" v="10375"/>
          <ac:spMkLst>
            <pc:docMk/>
            <pc:sldMk cId="1968947906" sldId="533"/>
            <ac:spMk id="14" creationId="{2C8CA396-E865-08DE-D42D-D1EA6B90D848}"/>
          </ac:spMkLst>
        </pc:spChg>
        <pc:spChg chg="add mod">
          <ac:chgData name="GIOVANNI GAUDINO-SSM" userId="13cb1073-0cf6-4994-b3b2-98ddb995ec80" providerId="ADAL" clId="{ECD388E2-29EE-4076-BFD6-844854F51C0F}" dt="2024-02-14T13:35:04.842" v="11902" actId="313"/>
          <ac:spMkLst>
            <pc:docMk/>
            <pc:sldMk cId="1968947906" sldId="533"/>
            <ac:spMk id="15" creationId="{D727E9EC-0C8B-C717-76C8-66E9CD1CED8D}"/>
          </ac:spMkLst>
        </pc:spChg>
        <pc:spChg chg="mod">
          <ac:chgData name="GIOVANNI GAUDINO-SSM" userId="13cb1073-0cf6-4994-b3b2-98ddb995ec80" providerId="ADAL" clId="{ECD388E2-29EE-4076-BFD6-844854F51C0F}" dt="2024-01-21T22:49:20.095" v="6632" actId="1076"/>
          <ac:spMkLst>
            <pc:docMk/>
            <pc:sldMk cId="1968947906" sldId="533"/>
            <ac:spMk id="34" creationId="{BC35C23E-7DD8-5DE2-9D40-FDA95496A11A}"/>
          </ac:spMkLst>
        </pc:spChg>
        <pc:picChg chg="add mod">
          <ac:chgData name="GIOVANNI GAUDINO-SSM" userId="13cb1073-0cf6-4994-b3b2-98ddb995ec80" providerId="ADAL" clId="{ECD388E2-29EE-4076-BFD6-844854F51C0F}" dt="2024-01-21T22:45:03.571" v="6329" actId="1076"/>
          <ac:picMkLst>
            <pc:docMk/>
            <pc:sldMk cId="1968947906" sldId="533"/>
            <ac:picMk id="5" creationId="{01269824-AF6B-DA5D-91DD-5D6882952D6B}"/>
          </ac:picMkLst>
        </pc:picChg>
        <pc:picChg chg="add mod">
          <ac:chgData name="GIOVANNI GAUDINO-SSM" userId="13cb1073-0cf6-4994-b3b2-98ddb995ec80" providerId="ADAL" clId="{ECD388E2-29EE-4076-BFD6-844854F51C0F}" dt="2024-01-21T22:46:09.275" v="6463"/>
          <ac:picMkLst>
            <pc:docMk/>
            <pc:sldMk cId="1968947906" sldId="533"/>
            <ac:picMk id="8" creationId="{3F5F5456-5752-03D2-3855-6911F59F5A83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5:05.409" v="11905" actId="313"/>
        <pc:sldMkLst>
          <pc:docMk/>
          <pc:sldMk cId="3648505595" sldId="534"/>
        </pc:sldMkLst>
        <pc:spChg chg="add del mod">
          <ac:chgData name="GIOVANNI GAUDINO-SSM" userId="13cb1073-0cf6-4994-b3b2-98ddb995ec80" providerId="ADAL" clId="{ECD388E2-29EE-4076-BFD6-844854F51C0F}" dt="2024-01-31T03:15:43.575" v="11458"/>
          <ac:spMkLst>
            <pc:docMk/>
            <pc:sldMk cId="3648505595" sldId="534"/>
            <ac:spMk id="2" creationId="{F3F03D7D-4A90-1F2D-D577-A3B642671424}"/>
          </ac:spMkLst>
        </pc:spChg>
        <pc:spChg chg="add mod">
          <ac:chgData name="GIOVANNI GAUDINO-SSM" userId="13cb1073-0cf6-4994-b3b2-98ddb995ec80" providerId="ADAL" clId="{ECD388E2-29EE-4076-BFD6-844854F51C0F}" dt="2024-01-31T03:15:43.576" v="11462"/>
          <ac:spMkLst>
            <pc:docMk/>
            <pc:sldMk cId="3648505595" sldId="534"/>
            <ac:spMk id="3" creationId="{D74D7BD1-8760-DE9D-BA35-0717F8EBACC9}"/>
          </ac:spMkLst>
        </pc:spChg>
        <pc:spChg chg="del">
          <ac:chgData name="GIOVANNI GAUDINO-SSM" userId="13cb1073-0cf6-4994-b3b2-98ddb995ec80" providerId="ADAL" clId="{ECD388E2-29EE-4076-BFD6-844854F51C0F}" dt="2024-01-21T22:52:13.492" v="6812" actId="478"/>
          <ac:spMkLst>
            <pc:docMk/>
            <pc:sldMk cId="3648505595" sldId="534"/>
            <ac:spMk id="3" creationId="{FEF3BF47-F534-420D-B416-80862C920E20}"/>
          </ac:spMkLst>
        </pc:spChg>
        <pc:spChg chg="add del mod">
          <ac:chgData name="GIOVANNI GAUDINO-SSM" userId="13cb1073-0cf6-4994-b3b2-98ddb995ec80" providerId="ADAL" clId="{ECD388E2-29EE-4076-BFD6-844854F51C0F}" dt="2024-01-21T22:52:15.726" v="6813" actId="478"/>
          <ac:spMkLst>
            <pc:docMk/>
            <pc:sldMk cId="3648505595" sldId="534"/>
            <ac:spMk id="4" creationId="{ACEA89F4-5B6E-6A87-99A6-E6452A137B59}"/>
          </ac:spMkLst>
        </pc:spChg>
        <pc:spChg chg="add mod">
          <ac:chgData name="GIOVANNI GAUDINO-SSM" userId="13cb1073-0cf6-4994-b3b2-98ddb995ec80" providerId="ADAL" clId="{ECD388E2-29EE-4076-BFD6-844854F51C0F}" dt="2024-01-22T13:36:01.721" v="10538" actId="20577"/>
          <ac:spMkLst>
            <pc:docMk/>
            <pc:sldMk cId="3648505595" sldId="534"/>
            <ac:spMk id="5" creationId="{F80C616E-7E90-FD8B-143B-29F5743289CF}"/>
          </ac:spMkLst>
        </pc:spChg>
        <pc:spChg chg="del">
          <ac:chgData name="GIOVANNI GAUDINO-SSM" userId="13cb1073-0cf6-4994-b3b2-98ddb995ec80" providerId="ADAL" clId="{ECD388E2-29EE-4076-BFD6-844854F51C0F}" dt="2024-01-21T23:34:24.165" v="10367" actId="478"/>
          <ac:spMkLst>
            <pc:docMk/>
            <pc:sldMk cId="3648505595" sldId="534"/>
            <ac:spMk id="6" creationId="{7AF90AAD-1C36-4B83-A579-CFEF0E766FD8}"/>
          </ac:spMkLst>
        </pc:spChg>
        <pc:spChg chg="mod">
          <ac:chgData name="GIOVANNI GAUDINO-SSM" userId="13cb1073-0cf6-4994-b3b2-98ddb995ec80" providerId="ADAL" clId="{ECD388E2-29EE-4076-BFD6-844854F51C0F}" dt="2024-01-21T22:56:23.273" v="7210" actId="20577"/>
          <ac:spMkLst>
            <pc:docMk/>
            <pc:sldMk cId="3648505595" sldId="534"/>
            <ac:spMk id="8" creationId="{DBB367F5-4132-B25C-1306-4B2780175034}"/>
          </ac:spMkLst>
        </pc:spChg>
        <pc:spChg chg="add del mod">
          <ac:chgData name="GIOVANNI GAUDINO-SSM" userId="13cb1073-0cf6-4994-b3b2-98ddb995ec80" providerId="ADAL" clId="{ECD388E2-29EE-4076-BFD6-844854F51C0F}" dt="2024-01-21T22:53:04.411" v="6909" actId="478"/>
          <ac:spMkLst>
            <pc:docMk/>
            <pc:sldMk cId="3648505595" sldId="534"/>
            <ac:spMk id="9" creationId="{440AC228-12CA-8447-01CB-3FE0A0F32AB8}"/>
          </ac:spMkLst>
        </pc:spChg>
        <pc:spChg chg="add mod">
          <ac:chgData name="GIOVANNI GAUDINO-SSM" userId="13cb1073-0cf6-4994-b3b2-98ddb995ec80" providerId="ADAL" clId="{ECD388E2-29EE-4076-BFD6-844854F51C0F}" dt="2024-01-21T22:53:07.146" v="6911" actId="1076"/>
          <ac:spMkLst>
            <pc:docMk/>
            <pc:sldMk cId="3648505595" sldId="534"/>
            <ac:spMk id="10" creationId="{469673A8-0A3E-89EB-5F86-583E459CDA24}"/>
          </ac:spMkLst>
        </pc:spChg>
        <pc:spChg chg="del">
          <ac:chgData name="GIOVANNI GAUDINO-SSM" userId="13cb1073-0cf6-4994-b3b2-98ddb995ec80" providerId="ADAL" clId="{ECD388E2-29EE-4076-BFD6-844854F51C0F}" dt="2024-01-21T23:34:24.165" v="10367" actId="478"/>
          <ac:spMkLst>
            <pc:docMk/>
            <pc:sldMk cId="3648505595" sldId="534"/>
            <ac:spMk id="11" creationId="{51C4197B-ED00-459B-789D-4C281A526246}"/>
          </ac:spMkLst>
        </pc:spChg>
        <pc:spChg chg="del">
          <ac:chgData name="GIOVANNI GAUDINO-SSM" userId="13cb1073-0cf6-4994-b3b2-98ddb995ec80" providerId="ADAL" clId="{ECD388E2-29EE-4076-BFD6-844854F51C0F}" dt="2024-01-21T23:34:24.165" v="10367" actId="478"/>
          <ac:spMkLst>
            <pc:docMk/>
            <pc:sldMk cId="3648505595" sldId="534"/>
            <ac:spMk id="12" creationId="{3087EF9D-CB72-3478-D25B-4402305E2F08}"/>
          </ac:spMkLst>
        </pc:spChg>
        <pc:spChg chg="add mod">
          <ac:chgData name="GIOVANNI GAUDINO-SSM" userId="13cb1073-0cf6-4994-b3b2-98ddb995ec80" providerId="ADAL" clId="{ECD388E2-29EE-4076-BFD6-844854F51C0F}" dt="2024-01-21T23:34:24.395" v="10368"/>
          <ac:spMkLst>
            <pc:docMk/>
            <pc:sldMk cId="3648505595" sldId="534"/>
            <ac:spMk id="13" creationId="{A0D917B7-5AE0-25B0-D2ED-5334BC083D18}"/>
          </ac:spMkLst>
        </pc:spChg>
        <pc:spChg chg="add mod">
          <ac:chgData name="GIOVANNI GAUDINO-SSM" userId="13cb1073-0cf6-4994-b3b2-98ddb995ec80" providerId="ADAL" clId="{ECD388E2-29EE-4076-BFD6-844854F51C0F}" dt="2024-01-21T23:34:24.395" v="10368"/>
          <ac:spMkLst>
            <pc:docMk/>
            <pc:sldMk cId="3648505595" sldId="534"/>
            <ac:spMk id="14" creationId="{D89BCAC2-8179-771B-632C-99BEEC14D7EB}"/>
          </ac:spMkLst>
        </pc:spChg>
        <pc:spChg chg="add mod">
          <ac:chgData name="GIOVANNI GAUDINO-SSM" userId="13cb1073-0cf6-4994-b3b2-98ddb995ec80" providerId="ADAL" clId="{ECD388E2-29EE-4076-BFD6-844854F51C0F}" dt="2024-02-14T13:35:05.409" v="11905" actId="313"/>
          <ac:spMkLst>
            <pc:docMk/>
            <pc:sldMk cId="3648505595" sldId="534"/>
            <ac:spMk id="15" creationId="{284CD3E4-E516-8EB5-25B8-9689FA3E89E3}"/>
          </ac:spMkLst>
        </pc:spChg>
        <pc:picChg chg="del">
          <ac:chgData name="GIOVANNI GAUDINO-SSM" userId="13cb1073-0cf6-4994-b3b2-98ddb995ec80" providerId="ADAL" clId="{ECD388E2-29EE-4076-BFD6-844854F51C0F}" dt="2024-01-21T22:52:10.491" v="6811" actId="478"/>
          <ac:picMkLst>
            <pc:docMk/>
            <pc:sldMk cId="3648505595" sldId="534"/>
            <ac:picMk id="7" creationId="{5E8976BF-BCF1-4A49-A1AA-DDBA39A9546C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5:05.606" v="11906" actId="313"/>
        <pc:sldMkLst>
          <pc:docMk/>
          <pc:sldMk cId="284497079" sldId="535"/>
        </pc:sldMkLst>
        <pc:spChg chg="add mod">
          <ac:chgData name="GIOVANNI GAUDINO-SSM" userId="13cb1073-0cf6-4994-b3b2-98ddb995ec80" providerId="ADAL" clId="{ECD388E2-29EE-4076-BFD6-844854F51C0F}" dt="2024-01-21T22:54:41.543" v="6919" actId="14100"/>
          <ac:spMkLst>
            <pc:docMk/>
            <pc:sldMk cId="284497079" sldId="535"/>
            <ac:spMk id="2" creationId="{5F07E067-EBEF-5D09-DF39-74EA5E108CFA}"/>
          </ac:spMkLst>
        </pc:spChg>
        <pc:spChg chg="add del mod">
          <ac:chgData name="GIOVANNI GAUDINO-SSM" userId="13cb1073-0cf6-4994-b3b2-98ddb995ec80" providerId="ADAL" clId="{ECD388E2-29EE-4076-BFD6-844854F51C0F}" dt="2024-01-31T03:15:43.576" v="11463"/>
          <ac:spMkLst>
            <pc:docMk/>
            <pc:sldMk cId="284497079" sldId="535"/>
            <ac:spMk id="3" creationId="{5453FA0D-2DBA-E586-EE29-5F98481F6161}"/>
          </ac:spMkLst>
        </pc:spChg>
        <pc:spChg chg="add mod">
          <ac:chgData name="GIOVANNI GAUDINO-SSM" userId="13cb1073-0cf6-4994-b3b2-98ddb995ec80" providerId="ADAL" clId="{ECD388E2-29EE-4076-BFD6-844854F51C0F}" dt="2024-01-21T22:56:10.463" v="7202" actId="20577"/>
          <ac:spMkLst>
            <pc:docMk/>
            <pc:sldMk cId="284497079" sldId="535"/>
            <ac:spMk id="4" creationId="{7A6B2DE3-BC69-4B2D-D786-FBF7A4269A0E}"/>
          </ac:spMkLst>
        </pc:spChg>
        <pc:spChg chg="mod">
          <ac:chgData name="GIOVANNI GAUDINO-SSM" userId="13cb1073-0cf6-4994-b3b2-98ddb995ec80" providerId="ADAL" clId="{ECD388E2-29EE-4076-BFD6-844854F51C0F}" dt="2024-01-22T13:36:23.730" v="10539"/>
          <ac:spMkLst>
            <pc:docMk/>
            <pc:sldMk cId="284497079" sldId="535"/>
            <ac:spMk id="5" creationId="{F80C616E-7E90-FD8B-143B-29F5743289CF}"/>
          </ac:spMkLst>
        </pc:spChg>
        <pc:spChg chg="del">
          <ac:chgData name="GIOVANNI GAUDINO-SSM" userId="13cb1073-0cf6-4994-b3b2-98ddb995ec80" providerId="ADAL" clId="{ECD388E2-29EE-4076-BFD6-844854F51C0F}" dt="2024-01-21T23:34:21.169" v="10365" actId="478"/>
          <ac:spMkLst>
            <pc:docMk/>
            <pc:sldMk cId="284497079" sldId="535"/>
            <ac:spMk id="6" creationId="{7AF90AAD-1C36-4B83-A579-CFEF0E766FD8}"/>
          </ac:spMkLst>
        </pc:spChg>
        <pc:spChg chg="add mod">
          <ac:chgData name="GIOVANNI GAUDINO-SSM" userId="13cb1073-0cf6-4994-b3b2-98ddb995ec80" providerId="ADAL" clId="{ECD388E2-29EE-4076-BFD6-844854F51C0F}" dt="2024-01-31T03:15:43.577" v="11467"/>
          <ac:spMkLst>
            <pc:docMk/>
            <pc:sldMk cId="284497079" sldId="535"/>
            <ac:spMk id="6" creationId="{F9DCCF67-FB00-32B9-8DF4-59441104E7B8}"/>
          </ac:spMkLst>
        </pc:spChg>
        <pc:spChg chg="del">
          <ac:chgData name="GIOVANNI GAUDINO-SSM" userId="13cb1073-0cf6-4994-b3b2-98ddb995ec80" providerId="ADAL" clId="{ECD388E2-29EE-4076-BFD6-844854F51C0F}" dt="2024-01-21T23:34:21.169" v="10365" actId="478"/>
          <ac:spMkLst>
            <pc:docMk/>
            <pc:sldMk cId="284497079" sldId="535"/>
            <ac:spMk id="7" creationId="{27BBF49F-CB89-C59E-23F6-CB57A7C53F4F}"/>
          </ac:spMkLst>
        </pc:spChg>
        <pc:spChg chg="mod">
          <ac:chgData name="GIOVANNI GAUDINO-SSM" userId="13cb1073-0cf6-4994-b3b2-98ddb995ec80" providerId="ADAL" clId="{ECD388E2-29EE-4076-BFD6-844854F51C0F}" dt="2024-01-21T22:56:16.494" v="7206" actId="20577"/>
          <ac:spMkLst>
            <pc:docMk/>
            <pc:sldMk cId="284497079" sldId="535"/>
            <ac:spMk id="8" creationId="{DBB367F5-4132-B25C-1306-4B2780175034}"/>
          </ac:spMkLst>
        </pc:spChg>
        <pc:spChg chg="del">
          <ac:chgData name="GIOVANNI GAUDINO-SSM" userId="13cb1073-0cf6-4994-b3b2-98ddb995ec80" providerId="ADAL" clId="{ECD388E2-29EE-4076-BFD6-844854F51C0F}" dt="2024-01-21T23:34:21.169" v="10365" actId="478"/>
          <ac:spMkLst>
            <pc:docMk/>
            <pc:sldMk cId="284497079" sldId="535"/>
            <ac:spMk id="9" creationId="{FD1624E2-69EA-4BFF-D995-724CF41D01E2}"/>
          </ac:spMkLst>
        </pc:spChg>
        <pc:spChg chg="del">
          <ac:chgData name="GIOVANNI GAUDINO-SSM" userId="13cb1073-0cf6-4994-b3b2-98ddb995ec80" providerId="ADAL" clId="{ECD388E2-29EE-4076-BFD6-844854F51C0F}" dt="2024-01-21T22:54:35.153" v="6917" actId="478"/>
          <ac:spMkLst>
            <pc:docMk/>
            <pc:sldMk cId="284497079" sldId="535"/>
            <ac:spMk id="10" creationId="{469673A8-0A3E-89EB-5F86-583E459CDA24}"/>
          </ac:spMkLst>
        </pc:spChg>
        <pc:spChg chg="add mod">
          <ac:chgData name="GIOVANNI GAUDINO-SSM" userId="13cb1073-0cf6-4994-b3b2-98ddb995ec80" providerId="ADAL" clId="{ECD388E2-29EE-4076-BFD6-844854F51C0F}" dt="2024-01-21T23:34:21.443" v="10366"/>
          <ac:spMkLst>
            <pc:docMk/>
            <pc:sldMk cId="284497079" sldId="535"/>
            <ac:spMk id="11" creationId="{E28E5D07-98F6-F889-3435-805FCDAA64E9}"/>
          </ac:spMkLst>
        </pc:spChg>
        <pc:spChg chg="add mod">
          <ac:chgData name="GIOVANNI GAUDINO-SSM" userId="13cb1073-0cf6-4994-b3b2-98ddb995ec80" providerId="ADAL" clId="{ECD388E2-29EE-4076-BFD6-844854F51C0F}" dt="2024-01-21T23:34:21.443" v="10366"/>
          <ac:spMkLst>
            <pc:docMk/>
            <pc:sldMk cId="284497079" sldId="535"/>
            <ac:spMk id="12" creationId="{E71B8A9A-8205-D510-AAFD-CC3FB2AE3C35}"/>
          </ac:spMkLst>
        </pc:spChg>
        <pc:spChg chg="add mod">
          <ac:chgData name="GIOVANNI GAUDINO-SSM" userId="13cb1073-0cf6-4994-b3b2-98ddb995ec80" providerId="ADAL" clId="{ECD388E2-29EE-4076-BFD6-844854F51C0F}" dt="2024-02-14T13:35:05.606" v="11906" actId="313"/>
          <ac:spMkLst>
            <pc:docMk/>
            <pc:sldMk cId="284497079" sldId="535"/>
            <ac:spMk id="13" creationId="{34A045E3-3DA4-3B84-71A6-0CCE1F965FCB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2-14T13:35:06.013" v="11908" actId="313"/>
        <pc:sldMkLst>
          <pc:docMk/>
          <pc:sldMk cId="1438542996" sldId="536"/>
        </pc:sldMkLst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2" creationId="{D5208BD1-A779-439F-6488-EA6A1C31BC39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3" creationId="{D18FFB93-EC3F-0ABA-3034-D22D5B8B2D39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4" creationId="{5D36380F-88C5-3999-72DC-0D6E44AF3B6D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5" creationId="{C43A7128-5CDD-2970-7EAA-106C90412060}"/>
          </ac:spMkLst>
        </pc:spChg>
        <pc:spChg chg="add del mod">
          <ac:chgData name="GIOVANNI GAUDINO-SSM" userId="13cb1073-0cf6-4994-b3b2-98ddb995ec80" providerId="ADAL" clId="{ECD388E2-29EE-4076-BFD6-844854F51C0F}" dt="2024-01-31T03:15:43.579" v="11478"/>
          <ac:spMkLst>
            <pc:docMk/>
            <pc:sldMk cId="1438542996" sldId="536"/>
            <ac:spMk id="6" creationId="{A01B2EA2-EEC6-B452-BA53-594CAA753845}"/>
          </ac:spMkLst>
        </pc:spChg>
        <pc:spChg chg="add mod">
          <ac:chgData name="GIOVANNI GAUDINO-SSM" userId="13cb1073-0cf6-4994-b3b2-98ddb995ec80" providerId="ADAL" clId="{ECD388E2-29EE-4076-BFD6-844854F51C0F}" dt="2024-01-31T03:15:43.580" v="11482"/>
          <ac:spMkLst>
            <pc:docMk/>
            <pc:sldMk cId="1438542996" sldId="536"/>
            <ac:spMk id="7" creationId="{A1238548-CB85-B7DA-10F9-D2FB4B64C883}"/>
          </ac:spMkLst>
        </pc:spChg>
        <pc:spChg chg="del">
          <ac:chgData name="GIOVANNI GAUDINO-SSM" userId="13cb1073-0cf6-4994-b3b2-98ddb995ec80" providerId="ADAL" clId="{ECD388E2-29EE-4076-BFD6-844854F51C0F}" dt="2024-01-21T22:57:45.438" v="7260" actId="478"/>
          <ac:spMkLst>
            <pc:docMk/>
            <pc:sldMk cId="1438542996" sldId="536"/>
            <ac:spMk id="7" creationId="{C4549A35-4CC7-F540-FB9C-86E444AB9BFE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10" creationId="{9C4397F5-47ED-32E2-D113-1D2FDC3F07C5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12" creationId="{EA46FE82-0A14-7A96-594C-6321DB49BF4F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15" creationId="{E2C8BCDA-9C68-1423-E6D6-F7F3D657B459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16" creationId="{C77BD9E3-D18A-87F6-8A9E-BA597B43D538}"/>
          </ac:spMkLst>
        </pc:spChg>
        <pc:spChg chg="add del mod">
          <ac:chgData name="GIOVANNI GAUDINO-SSM" userId="13cb1073-0cf6-4994-b3b2-98ddb995ec80" providerId="ADAL" clId="{ECD388E2-29EE-4076-BFD6-844854F51C0F}" dt="2024-01-21T22:57:46.938" v="7261" actId="478"/>
          <ac:spMkLst>
            <pc:docMk/>
            <pc:sldMk cId="1438542996" sldId="536"/>
            <ac:spMk id="17" creationId="{42CA0110-D0BE-9C1A-6B6D-C0DB72A9FE6E}"/>
          </ac:spMkLst>
        </pc:spChg>
        <pc:spChg chg="del">
          <ac:chgData name="GIOVANNI GAUDINO-SSM" userId="13cb1073-0cf6-4994-b3b2-98ddb995ec80" providerId="ADAL" clId="{ECD388E2-29EE-4076-BFD6-844854F51C0F}" dt="2024-01-21T23:34:10.579" v="10360" actId="478"/>
          <ac:spMkLst>
            <pc:docMk/>
            <pc:sldMk cId="1438542996" sldId="536"/>
            <ac:spMk id="18" creationId="{CA5D8803-1355-6C99-4202-901FB7AB6593}"/>
          </ac:spMkLst>
        </pc:spChg>
        <pc:spChg chg="mod">
          <ac:chgData name="GIOVANNI GAUDINO-SSM" userId="13cb1073-0cf6-4994-b3b2-98ddb995ec80" providerId="ADAL" clId="{ECD388E2-29EE-4076-BFD6-844854F51C0F}" dt="2024-01-21T22:58:02.768" v="7297" actId="20577"/>
          <ac:spMkLst>
            <pc:docMk/>
            <pc:sldMk cId="1438542996" sldId="536"/>
            <ac:spMk id="19" creationId="{CF58D289-41EC-F7B6-053B-CE8D84CBD452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21" creationId="{238246A7-3215-7B6D-0931-F2467BD2CC6C}"/>
          </ac:spMkLst>
        </pc:spChg>
        <pc:spChg chg="del">
          <ac:chgData name="GIOVANNI GAUDINO-SSM" userId="13cb1073-0cf6-4994-b3b2-98ddb995ec80" providerId="ADAL" clId="{ECD388E2-29EE-4076-BFD6-844854F51C0F}" dt="2024-01-21T23:34:10.579" v="10360" actId="478"/>
          <ac:spMkLst>
            <pc:docMk/>
            <pc:sldMk cId="1438542996" sldId="536"/>
            <ac:spMk id="22" creationId="{13FC81A9-2825-2FCE-DB77-B96D825FEB72}"/>
          </ac:spMkLst>
        </pc:spChg>
        <pc:spChg chg="del">
          <ac:chgData name="GIOVANNI GAUDINO-SSM" userId="13cb1073-0cf6-4994-b3b2-98ddb995ec80" providerId="ADAL" clId="{ECD388E2-29EE-4076-BFD6-844854F51C0F}" dt="2024-01-21T23:34:10.579" v="10360" actId="478"/>
          <ac:spMkLst>
            <pc:docMk/>
            <pc:sldMk cId="1438542996" sldId="536"/>
            <ac:spMk id="23" creationId="{E8B7D54F-0C55-A5BA-D3B2-03ED7362ADAC}"/>
          </ac:spMkLst>
        </pc:spChg>
        <pc:spChg chg="add mod">
          <ac:chgData name="GIOVANNI GAUDINO-SSM" userId="13cb1073-0cf6-4994-b3b2-98ddb995ec80" providerId="ADAL" clId="{ECD388E2-29EE-4076-BFD6-844854F51C0F}" dt="2024-01-21T23:34:10.886" v="10361"/>
          <ac:spMkLst>
            <pc:docMk/>
            <pc:sldMk cId="1438542996" sldId="536"/>
            <ac:spMk id="24" creationId="{70F69D40-ADBA-5E0C-F27A-D3461C5B6306}"/>
          </ac:spMkLst>
        </pc:spChg>
        <pc:spChg chg="add mod">
          <ac:chgData name="GIOVANNI GAUDINO-SSM" userId="13cb1073-0cf6-4994-b3b2-98ddb995ec80" providerId="ADAL" clId="{ECD388E2-29EE-4076-BFD6-844854F51C0F}" dt="2024-01-21T23:34:10.886" v="10361"/>
          <ac:spMkLst>
            <pc:docMk/>
            <pc:sldMk cId="1438542996" sldId="536"/>
            <ac:spMk id="25" creationId="{9AC46E72-4CA4-167F-E28C-070523FBCCB3}"/>
          </ac:spMkLst>
        </pc:spChg>
        <pc:spChg chg="add mod">
          <ac:chgData name="GIOVANNI GAUDINO-SSM" userId="13cb1073-0cf6-4994-b3b2-98ddb995ec80" providerId="ADAL" clId="{ECD388E2-29EE-4076-BFD6-844854F51C0F}" dt="2024-02-14T13:35:06.013" v="11908" actId="313"/>
          <ac:spMkLst>
            <pc:docMk/>
            <pc:sldMk cId="1438542996" sldId="536"/>
            <ac:spMk id="26" creationId="{6E4DB8D5-D2EC-5AF8-BCED-B2EE851E9326}"/>
          </ac:spMkLst>
        </pc:spChg>
        <pc:spChg chg="mod">
          <ac:chgData name="GIOVANNI GAUDINO-SSM" userId="13cb1073-0cf6-4994-b3b2-98ddb995ec80" providerId="ADAL" clId="{ECD388E2-29EE-4076-BFD6-844854F51C0F}" dt="2024-01-21T22:57:58.983" v="7293" actId="403"/>
          <ac:spMkLst>
            <pc:docMk/>
            <pc:sldMk cId="1438542996" sldId="536"/>
            <ac:spMk id="28" creationId="{8541CF4B-83B4-E76C-EB48-8FAD9B54CF54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29" creationId="{EA30EA7C-887B-12C4-AAE9-61AEF9BD07EA}"/>
          </ac:spMkLst>
        </pc:spChg>
        <pc:spChg chg="mod">
          <ac:chgData name="GIOVANNI GAUDINO-SSM" userId="13cb1073-0cf6-4994-b3b2-98ddb995ec80" providerId="ADAL" clId="{ECD388E2-29EE-4076-BFD6-844854F51C0F}" dt="2024-01-21T22:57:51.272" v="7287" actId="1035"/>
          <ac:spMkLst>
            <pc:docMk/>
            <pc:sldMk cId="1438542996" sldId="536"/>
            <ac:spMk id="30" creationId="{B736BD40-3E58-2BDA-6078-863100BB593E}"/>
          </ac:spMkLst>
        </pc:sp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8" creationId="{1541DCA9-3F67-4A86-4856-087C79B8E0F0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9" creationId="{A4B36154-FCD8-C20C-4A37-3B3D61996111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11" creationId="{0AE7457E-DC29-D304-C1C2-D9EC72D55184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13" creationId="{52DC54D6-91BE-06E1-1B97-097374A5B9AC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14" creationId="{5CB08EA9-0433-B1AB-CEBE-84F1883CA8D5}"/>
          </ac:cxnSpMkLst>
        </pc:cxnChg>
        <pc:cxnChg chg="mod">
          <ac:chgData name="GIOVANNI GAUDINO-SSM" userId="13cb1073-0cf6-4994-b3b2-98ddb995ec80" providerId="ADAL" clId="{ECD388E2-29EE-4076-BFD6-844854F51C0F}" dt="2024-01-21T22:57:51.272" v="7287" actId="1035"/>
          <ac:cxnSpMkLst>
            <pc:docMk/>
            <pc:sldMk cId="1438542996" sldId="536"/>
            <ac:cxnSpMk id="20" creationId="{2A9FAEC9-835E-6B0C-76C9-7378258B0D6F}"/>
          </ac:cxnSpMkLst>
        </pc:cxnChg>
      </pc:sldChg>
      <pc:sldChg chg="new del">
        <pc:chgData name="GIOVANNI GAUDINO-SSM" userId="13cb1073-0cf6-4994-b3b2-98ddb995ec80" providerId="ADAL" clId="{ECD388E2-29EE-4076-BFD6-844854F51C0F}" dt="2024-01-21T23:14:03.653" v="9018" actId="680"/>
        <pc:sldMkLst>
          <pc:docMk/>
          <pc:sldMk cId="2617210844" sldId="537"/>
        </pc:sldMkLst>
      </pc:sldChg>
      <pc:sldChg chg="addSp delSp modSp add mod">
        <pc:chgData name="GIOVANNI GAUDINO-SSM" userId="13cb1073-0cf6-4994-b3b2-98ddb995ec80" providerId="ADAL" clId="{ECD388E2-29EE-4076-BFD6-844854F51C0F}" dt="2024-02-14T13:35:08.051" v="11917" actId="313"/>
        <pc:sldMkLst>
          <pc:docMk/>
          <pc:sldMk cId="3097391679" sldId="537"/>
        </pc:sldMkLst>
        <pc:spChg chg="mod">
          <ac:chgData name="GIOVANNI GAUDINO-SSM" userId="13cb1073-0cf6-4994-b3b2-98ddb995ec80" providerId="ADAL" clId="{ECD388E2-29EE-4076-BFD6-844854F51C0F}" dt="2024-01-21T23:16:28.965" v="9093" actId="1076"/>
          <ac:spMkLst>
            <pc:docMk/>
            <pc:sldMk cId="3097391679" sldId="537"/>
            <ac:spMk id="2" creationId="{D5FEAE3A-DD76-4D66-BFD6-481DA6C53B00}"/>
          </ac:spMkLst>
        </pc:spChg>
        <pc:spChg chg="del">
          <ac:chgData name="GIOVANNI GAUDINO-SSM" userId="13cb1073-0cf6-4994-b3b2-98ddb995ec80" providerId="ADAL" clId="{ECD388E2-29EE-4076-BFD6-844854F51C0F}" dt="2024-01-21T23:33:18.321" v="10337" actId="478"/>
          <ac:spMkLst>
            <pc:docMk/>
            <pc:sldMk cId="3097391679" sldId="537"/>
            <ac:spMk id="4" creationId="{2477A9CD-4BC5-141E-B4A4-BB2F5A8282EC}"/>
          </ac:spMkLst>
        </pc:spChg>
        <pc:spChg chg="add del mod">
          <ac:chgData name="GIOVANNI GAUDINO-SSM" userId="13cb1073-0cf6-4994-b3b2-98ddb995ec80" providerId="ADAL" clId="{ECD388E2-29EE-4076-BFD6-844854F51C0F}" dt="2024-01-31T03:15:43.595" v="11548"/>
          <ac:spMkLst>
            <pc:docMk/>
            <pc:sldMk cId="3097391679" sldId="537"/>
            <ac:spMk id="4" creationId="{3D48970C-011B-81D2-20AA-7623742CDD3A}"/>
          </ac:spMkLst>
        </pc:spChg>
        <pc:spChg chg="add mod">
          <ac:chgData name="GIOVANNI GAUDINO-SSM" userId="13cb1073-0cf6-4994-b3b2-98ddb995ec80" providerId="ADAL" clId="{ECD388E2-29EE-4076-BFD6-844854F51C0F}" dt="2024-01-31T03:15:43.596" v="11552"/>
          <ac:spMkLst>
            <pc:docMk/>
            <pc:sldMk cId="3097391679" sldId="537"/>
            <ac:spMk id="5" creationId="{160AA3A6-DD8C-F2D3-53F0-2D82FBCE064C}"/>
          </ac:spMkLst>
        </pc:spChg>
        <pc:spChg chg="del">
          <ac:chgData name="GIOVANNI GAUDINO-SSM" userId="13cb1073-0cf6-4994-b3b2-98ddb995ec80" providerId="ADAL" clId="{ECD388E2-29EE-4076-BFD6-844854F51C0F}" dt="2024-01-21T23:33:18.321" v="10337" actId="478"/>
          <ac:spMkLst>
            <pc:docMk/>
            <pc:sldMk cId="3097391679" sldId="537"/>
            <ac:spMk id="5" creationId="{FEB7A8C2-F35D-9D0D-B78C-81F8E17450FB}"/>
          </ac:spMkLst>
        </pc:spChg>
        <pc:spChg chg="del">
          <ac:chgData name="GIOVANNI GAUDINO-SSM" userId="13cb1073-0cf6-4994-b3b2-98ddb995ec80" providerId="ADAL" clId="{ECD388E2-29EE-4076-BFD6-844854F51C0F}" dt="2024-01-21T23:33:18.321" v="10337" actId="478"/>
          <ac:spMkLst>
            <pc:docMk/>
            <pc:sldMk cId="3097391679" sldId="537"/>
            <ac:spMk id="6" creationId="{BE97653A-2D65-4EB5-8F04-C0C00746F24B}"/>
          </ac:spMkLst>
        </pc:spChg>
        <pc:spChg chg="add mod">
          <ac:chgData name="GIOVANNI GAUDINO-SSM" userId="13cb1073-0cf6-4994-b3b2-98ddb995ec80" providerId="ADAL" clId="{ECD388E2-29EE-4076-BFD6-844854F51C0F}" dt="2024-01-21T23:33:18.584" v="10338"/>
          <ac:spMkLst>
            <pc:docMk/>
            <pc:sldMk cId="3097391679" sldId="537"/>
            <ac:spMk id="7" creationId="{08EF5B73-8B21-C269-1728-8AF3E7738428}"/>
          </ac:spMkLst>
        </pc:spChg>
        <pc:spChg chg="add mod">
          <ac:chgData name="GIOVANNI GAUDINO-SSM" userId="13cb1073-0cf6-4994-b3b2-98ddb995ec80" providerId="ADAL" clId="{ECD388E2-29EE-4076-BFD6-844854F51C0F}" dt="2024-01-21T23:33:18.584" v="10338"/>
          <ac:spMkLst>
            <pc:docMk/>
            <pc:sldMk cId="3097391679" sldId="537"/>
            <ac:spMk id="13" creationId="{114B6307-5722-98C3-A424-65BE1DE5E76A}"/>
          </ac:spMkLst>
        </pc:spChg>
        <pc:spChg chg="add mod">
          <ac:chgData name="GIOVANNI GAUDINO-SSM" userId="13cb1073-0cf6-4994-b3b2-98ddb995ec80" providerId="ADAL" clId="{ECD388E2-29EE-4076-BFD6-844854F51C0F}" dt="2024-02-14T13:35:08.051" v="11917" actId="313"/>
          <ac:spMkLst>
            <pc:docMk/>
            <pc:sldMk cId="3097391679" sldId="537"/>
            <ac:spMk id="14" creationId="{652AEBD4-33B0-D275-712E-3AA5E972F16A}"/>
          </ac:spMkLst>
        </pc:spChg>
        <pc:picChg chg="add mod">
          <ac:chgData name="GIOVANNI GAUDINO-SSM" userId="13cb1073-0cf6-4994-b3b2-98ddb995ec80" providerId="ADAL" clId="{ECD388E2-29EE-4076-BFD6-844854F51C0F}" dt="2024-01-21T23:16:38.696" v="9095"/>
          <ac:picMkLst>
            <pc:docMk/>
            <pc:sldMk cId="3097391679" sldId="537"/>
            <ac:picMk id="3" creationId="{B8E1394E-DC32-EDBF-3972-C80F047DA120}"/>
          </ac:picMkLst>
        </pc:picChg>
        <pc:picChg chg="del">
          <ac:chgData name="GIOVANNI GAUDINO-SSM" userId="13cb1073-0cf6-4994-b3b2-98ddb995ec80" providerId="ADAL" clId="{ECD388E2-29EE-4076-BFD6-844854F51C0F}" dt="2024-01-21T23:16:38.067" v="9094" actId="478"/>
          <ac:picMkLst>
            <pc:docMk/>
            <pc:sldMk cId="3097391679" sldId="537"/>
            <ac:picMk id="8" creationId="{86273226-8D01-4A6D-B02B-7E4D6516F590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5:08.950" v="11918" actId="313"/>
        <pc:sldMkLst>
          <pc:docMk/>
          <pc:sldMk cId="1226454692" sldId="538"/>
        </pc:sldMkLst>
        <pc:spChg chg="mod">
          <ac:chgData name="GIOVANNI GAUDINO-SSM" userId="13cb1073-0cf6-4994-b3b2-98ddb995ec80" providerId="ADAL" clId="{ECD388E2-29EE-4076-BFD6-844854F51C0F}" dt="2024-01-21T23:16:54.983" v="9110" actId="20577"/>
          <ac:spMkLst>
            <pc:docMk/>
            <pc:sldMk cId="1226454692" sldId="538"/>
            <ac:spMk id="2" creationId="{D5FEAE3A-DD76-4D66-BFD6-481DA6C53B00}"/>
          </ac:spMkLst>
        </pc:spChg>
        <pc:spChg chg="add del mod">
          <ac:chgData name="GIOVANNI GAUDINO-SSM" userId="13cb1073-0cf6-4994-b3b2-98ddb995ec80" providerId="ADAL" clId="{ECD388E2-29EE-4076-BFD6-844854F51C0F}" dt="2024-01-31T03:15:43.596" v="11553"/>
          <ac:spMkLst>
            <pc:docMk/>
            <pc:sldMk cId="1226454692" sldId="538"/>
            <ac:spMk id="4" creationId="{356F2B51-A4FD-E989-5233-6E1894867365}"/>
          </ac:spMkLst>
        </pc:spChg>
        <pc:spChg chg="add mod">
          <ac:chgData name="GIOVANNI GAUDINO-SSM" userId="13cb1073-0cf6-4994-b3b2-98ddb995ec80" providerId="ADAL" clId="{ECD388E2-29EE-4076-BFD6-844854F51C0F}" dt="2024-01-31T03:15:43.597" v="11557"/>
          <ac:spMkLst>
            <pc:docMk/>
            <pc:sldMk cId="1226454692" sldId="538"/>
            <ac:spMk id="5" creationId="{8542E977-A0D3-F5E3-9FBE-5816F652F05C}"/>
          </ac:spMkLst>
        </pc:spChg>
        <pc:spChg chg="add del mod">
          <ac:chgData name="GIOVANNI GAUDINO-SSM" userId="13cb1073-0cf6-4994-b3b2-98ddb995ec80" providerId="ADAL" clId="{ECD388E2-29EE-4076-BFD6-844854F51C0F}" dt="2024-01-21T23:17:04.097" v="9111" actId="478"/>
          <ac:spMkLst>
            <pc:docMk/>
            <pc:sldMk cId="1226454692" sldId="538"/>
            <ac:spMk id="5" creationId="{AEBE6E98-99E9-9EF0-EEBD-D8A7E40F98D1}"/>
          </ac:spMkLst>
        </pc:spChg>
        <pc:spChg chg="del">
          <ac:chgData name="GIOVANNI GAUDINO-SSM" userId="13cb1073-0cf6-4994-b3b2-98ddb995ec80" providerId="ADAL" clId="{ECD388E2-29EE-4076-BFD6-844854F51C0F}" dt="2024-01-21T23:33:14.837" v="10335" actId="478"/>
          <ac:spMkLst>
            <pc:docMk/>
            <pc:sldMk cId="1226454692" sldId="538"/>
            <ac:spMk id="6" creationId="{BE97653A-2D65-4EB5-8F04-C0C00746F24B}"/>
          </ac:spMkLst>
        </pc:spChg>
        <pc:spChg chg="del">
          <ac:chgData name="GIOVANNI GAUDINO-SSM" userId="13cb1073-0cf6-4994-b3b2-98ddb995ec80" providerId="ADAL" clId="{ECD388E2-29EE-4076-BFD6-844854F51C0F}" dt="2024-01-21T23:33:14.837" v="10335" actId="478"/>
          <ac:spMkLst>
            <pc:docMk/>
            <pc:sldMk cId="1226454692" sldId="538"/>
            <ac:spMk id="8" creationId="{884E674B-9245-431F-C295-7BB33BE32902}"/>
          </ac:spMkLst>
        </pc:spChg>
        <pc:spChg chg="del">
          <ac:chgData name="GIOVANNI GAUDINO-SSM" userId="13cb1073-0cf6-4994-b3b2-98ddb995ec80" providerId="ADAL" clId="{ECD388E2-29EE-4076-BFD6-844854F51C0F}" dt="2024-01-21T23:33:14.837" v="10335" actId="478"/>
          <ac:spMkLst>
            <pc:docMk/>
            <pc:sldMk cId="1226454692" sldId="538"/>
            <ac:spMk id="13" creationId="{492C7D55-865A-D6E1-CB2D-5D37A16483D7}"/>
          </ac:spMkLst>
        </pc:spChg>
        <pc:spChg chg="add mod">
          <ac:chgData name="GIOVANNI GAUDINO-SSM" userId="13cb1073-0cf6-4994-b3b2-98ddb995ec80" providerId="ADAL" clId="{ECD388E2-29EE-4076-BFD6-844854F51C0F}" dt="2024-01-21T23:33:15.083" v="10336"/>
          <ac:spMkLst>
            <pc:docMk/>
            <pc:sldMk cId="1226454692" sldId="538"/>
            <ac:spMk id="14" creationId="{2E27A311-FCA2-D319-0F5B-94F5C068C951}"/>
          </ac:spMkLst>
        </pc:spChg>
        <pc:spChg chg="add mod">
          <ac:chgData name="GIOVANNI GAUDINO-SSM" userId="13cb1073-0cf6-4994-b3b2-98ddb995ec80" providerId="ADAL" clId="{ECD388E2-29EE-4076-BFD6-844854F51C0F}" dt="2024-01-21T23:33:15.083" v="10336"/>
          <ac:spMkLst>
            <pc:docMk/>
            <pc:sldMk cId="1226454692" sldId="538"/>
            <ac:spMk id="15" creationId="{7F1DAC23-72D4-91E1-D16D-E2EDA3C25EBA}"/>
          </ac:spMkLst>
        </pc:spChg>
        <pc:spChg chg="add mod">
          <ac:chgData name="GIOVANNI GAUDINO-SSM" userId="13cb1073-0cf6-4994-b3b2-98ddb995ec80" providerId="ADAL" clId="{ECD388E2-29EE-4076-BFD6-844854F51C0F}" dt="2024-02-14T13:35:08.950" v="11918" actId="313"/>
          <ac:spMkLst>
            <pc:docMk/>
            <pc:sldMk cId="1226454692" sldId="538"/>
            <ac:spMk id="16" creationId="{D758D5D2-3726-72CF-38A4-B4FED6615107}"/>
          </ac:spMkLst>
        </pc:spChg>
        <pc:picChg chg="add mod">
          <ac:chgData name="GIOVANNI GAUDINO-SSM" userId="13cb1073-0cf6-4994-b3b2-98ddb995ec80" providerId="ADAL" clId="{ECD388E2-29EE-4076-BFD6-844854F51C0F}" dt="2024-01-21T23:16:50.005" v="9099"/>
          <ac:picMkLst>
            <pc:docMk/>
            <pc:sldMk cId="1226454692" sldId="538"/>
            <ac:picMk id="7" creationId="{75461C39-9DD7-0C1F-F301-7CC24709D7AF}"/>
          </ac:picMkLst>
        </pc:picChg>
        <pc:picChg chg="del">
          <ac:chgData name="GIOVANNI GAUDINO-SSM" userId="13cb1073-0cf6-4994-b3b2-98ddb995ec80" providerId="ADAL" clId="{ECD388E2-29EE-4076-BFD6-844854F51C0F}" dt="2024-01-21T23:16:49.576" v="9098" actId="478"/>
          <ac:picMkLst>
            <pc:docMk/>
            <pc:sldMk cId="1226454692" sldId="538"/>
            <ac:picMk id="10" creationId="{A587B552-1C65-4565-A39A-38035DE151A8}"/>
          </ac:picMkLst>
        </pc:picChg>
      </pc:sldChg>
      <pc:sldChg chg="addSp delSp modSp add mod ord">
        <pc:chgData name="GIOVANNI GAUDINO-SSM" userId="13cb1073-0cf6-4994-b3b2-98ddb995ec80" providerId="ADAL" clId="{ECD388E2-29EE-4076-BFD6-844854F51C0F}" dt="2024-02-14T13:35:09.885" v="11920" actId="313"/>
        <pc:sldMkLst>
          <pc:docMk/>
          <pc:sldMk cId="138004740" sldId="539"/>
        </pc:sldMkLst>
        <pc:spChg chg="mod">
          <ac:chgData name="GIOVANNI GAUDINO-SSM" userId="13cb1073-0cf6-4994-b3b2-98ddb995ec80" providerId="ADAL" clId="{ECD388E2-29EE-4076-BFD6-844854F51C0F}" dt="2024-01-21T23:32:58.222" v="10332" actId="2711"/>
          <ac:spMkLst>
            <pc:docMk/>
            <pc:sldMk cId="138004740" sldId="539"/>
            <ac:spMk id="2" creationId="{FF004B11-1BC6-83CA-7F58-ABEACDBED3D9}"/>
          </ac:spMkLst>
        </pc:spChg>
        <pc:spChg chg="mod">
          <ac:chgData name="GIOVANNI GAUDINO-SSM" userId="13cb1073-0cf6-4994-b3b2-98ddb995ec80" providerId="ADAL" clId="{ECD388E2-29EE-4076-BFD6-844854F51C0F}" dt="2024-02-14T13:35:09.885" v="11920" actId="313"/>
          <ac:spMkLst>
            <pc:docMk/>
            <pc:sldMk cId="138004740" sldId="539"/>
            <ac:spMk id="3" creationId="{8D0B7DC4-355D-05DA-3E63-78854ACFFA14}"/>
          </ac:spMkLst>
        </pc:spChg>
        <pc:spChg chg="add del mod">
          <ac:chgData name="GIOVANNI GAUDINO-SSM" userId="13cb1073-0cf6-4994-b3b2-98ddb995ec80" providerId="ADAL" clId="{ECD388E2-29EE-4076-BFD6-844854F51C0F}" dt="2024-01-31T03:15:43.598" v="11563"/>
          <ac:spMkLst>
            <pc:docMk/>
            <pc:sldMk cId="138004740" sldId="539"/>
            <ac:spMk id="4" creationId="{2C9216F9-0DA0-2FCE-7C89-0933D9C6CD2B}"/>
          </ac:spMkLst>
        </pc:spChg>
        <pc:spChg chg="mod">
          <ac:chgData name="GIOVANNI GAUDINO-SSM" userId="13cb1073-0cf6-4994-b3b2-98ddb995ec80" providerId="ADAL" clId="{ECD388E2-29EE-4076-BFD6-844854F51C0F}" dt="2024-01-21T23:23:26.726" v="9818" actId="20577"/>
          <ac:spMkLst>
            <pc:docMk/>
            <pc:sldMk cId="138004740" sldId="539"/>
            <ac:spMk id="5" creationId="{F80C616E-7E90-FD8B-143B-29F5743289CF}"/>
          </ac:spMkLst>
        </pc:spChg>
        <pc:spChg chg="mod">
          <ac:chgData name="GIOVANNI GAUDINO-SSM" userId="13cb1073-0cf6-4994-b3b2-98ddb995ec80" providerId="ADAL" clId="{ECD388E2-29EE-4076-BFD6-844854F51C0F}" dt="2024-01-21T23:32:58.222" v="10332" actId="2711"/>
          <ac:spMkLst>
            <pc:docMk/>
            <pc:sldMk cId="138004740" sldId="539"/>
            <ac:spMk id="6" creationId="{7AF90AAD-1C36-4B83-A579-CFEF0E766FD8}"/>
          </ac:spMkLst>
        </pc:spChg>
        <pc:spChg chg="add mod">
          <ac:chgData name="GIOVANNI GAUDINO-SSM" userId="13cb1073-0cf6-4994-b3b2-98ddb995ec80" providerId="ADAL" clId="{ECD388E2-29EE-4076-BFD6-844854F51C0F}" dt="2024-01-31T03:15:43.600" v="11567"/>
          <ac:spMkLst>
            <pc:docMk/>
            <pc:sldMk cId="138004740" sldId="539"/>
            <ac:spMk id="7" creationId="{D4BEE409-AED6-5881-AA71-15BD3D304E9C}"/>
          </ac:spMkLst>
        </pc:spChg>
        <pc:spChg chg="mod">
          <ac:chgData name="GIOVANNI GAUDINO-SSM" userId="13cb1073-0cf6-4994-b3b2-98ddb995ec80" providerId="ADAL" clId="{ECD388E2-29EE-4076-BFD6-844854F51C0F}" dt="2024-01-21T23:20:49.065" v="9442"/>
          <ac:spMkLst>
            <pc:docMk/>
            <pc:sldMk cId="138004740" sldId="539"/>
            <ac:spMk id="8" creationId="{DBB367F5-4132-B25C-1306-4B2780175034}"/>
          </ac:spMkLst>
        </pc:spChg>
        <pc:spChg chg="mod">
          <ac:chgData name="GIOVANNI GAUDINO-SSM" userId="13cb1073-0cf6-4994-b3b2-98ddb995ec80" providerId="ADAL" clId="{ECD388E2-29EE-4076-BFD6-844854F51C0F}" dt="2024-01-21T23:21:32.817" v="9542" actId="1076"/>
          <ac:spMkLst>
            <pc:docMk/>
            <pc:sldMk cId="138004740" sldId="539"/>
            <ac:spMk id="10" creationId="{469673A8-0A3E-89EB-5F86-583E459CDA24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1-31T03:15:43.601" v="11572"/>
        <pc:sldMkLst>
          <pc:docMk/>
          <pc:sldMk cId="3292765399" sldId="540"/>
        </pc:sldMkLst>
        <pc:spChg chg="add del mod">
          <ac:chgData name="GIOVANNI GAUDINO-SSM" userId="13cb1073-0cf6-4994-b3b2-98ddb995ec80" providerId="ADAL" clId="{ECD388E2-29EE-4076-BFD6-844854F51C0F}" dt="2024-01-31T03:15:43.600" v="11568"/>
          <ac:spMkLst>
            <pc:docMk/>
            <pc:sldMk cId="3292765399" sldId="540"/>
            <ac:spMk id="2" creationId="{0487D6AE-9518-0480-B6A1-1785F2B3A20A}"/>
          </ac:spMkLst>
        </pc:spChg>
        <pc:spChg chg="add mod">
          <ac:chgData name="GIOVANNI GAUDINO-SSM" userId="13cb1073-0cf6-4994-b3b2-98ddb995ec80" providerId="ADAL" clId="{ECD388E2-29EE-4076-BFD6-844854F51C0F}" dt="2024-01-31T03:15:43.601" v="11572"/>
          <ac:spMkLst>
            <pc:docMk/>
            <pc:sldMk cId="3292765399" sldId="540"/>
            <ac:spMk id="3" creationId="{497F9E1B-B6FE-FB62-158D-DB068B2A0F0E}"/>
          </ac:spMkLst>
        </pc:spChg>
        <pc:spChg chg="mod">
          <ac:chgData name="GIOVANNI GAUDINO-SSM" userId="13cb1073-0cf6-4994-b3b2-98ddb995ec80" providerId="ADAL" clId="{ECD388E2-29EE-4076-BFD6-844854F51C0F}" dt="2024-01-21T23:25:10.607" v="9930" actId="20577"/>
          <ac:spMkLst>
            <pc:docMk/>
            <pc:sldMk cId="3292765399" sldId="540"/>
            <ac:spMk id="4" creationId="{B46D7AE4-796F-4D4A-9809-EB5E64E4A222}"/>
          </ac:spMkLst>
        </pc:spChg>
      </pc:sldChg>
      <pc:sldChg chg="addSp delSp modSp add mod ord">
        <pc:chgData name="GIOVANNI GAUDINO-SSM" userId="13cb1073-0cf6-4994-b3b2-98ddb995ec80" providerId="ADAL" clId="{ECD388E2-29EE-4076-BFD6-844854F51C0F}" dt="2024-01-31T03:15:43.603" v="11581"/>
        <pc:sldMkLst>
          <pc:docMk/>
          <pc:sldMk cId="35100770" sldId="541"/>
        </pc:sldMkLst>
        <pc:spChg chg="add del mod">
          <ac:chgData name="GIOVANNI GAUDINO-SSM" userId="13cb1073-0cf6-4994-b3b2-98ddb995ec80" providerId="ADAL" clId="{ECD388E2-29EE-4076-BFD6-844854F51C0F}" dt="2024-01-31T03:15:43.602" v="11577"/>
          <ac:spMkLst>
            <pc:docMk/>
            <pc:sldMk cId="35100770" sldId="541"/>
            <ac:spMk id="2" creationId="{C3FE290D-CF23-2137-628F-8D08241D6F8E}"/>
          </ac:spMkLst>
        </pc:spChg>
        <pc:spChg chg="add mod">
          <ac:chgData name="GIOVANNI GAUDINO-SSM" userId="13cb1073-0cf6-4994-b3b2-98ddb995ec80" providerId="ADAL" clId="{ECD388E2-29EE-4076-BFD6-844854F51C0F}" dt="2024-01-31T03:15:43.603" v="11581"/>
          <ac:spMkLst>
            <pc:docMk/>
            <pc:sldMk cId="35100770" sldId="541"/>
            <ac:spMk id="3" creationId="{E842B28F-DED9-504E-5281-EB4F72847857}"/>
          </ac:spMkLst>
        </pc:spChg>
        <pc:spChg chg="mod">
          <ac:chgData name="GIOVANNI GAUDINO-SSM" userId="13cb1073-0cf6-4994-b3b2-98ddb995ec80" providerId="ADAL" clId="{ECD388E2-29EE-4076-BFD6-844854F51C0F}" dt="2024-01-21T23:28:35.340" v="10319" actId="1076"/>
          <ac:spMkLst>
            <pc:docMk/>
            <pc:sldMk cId="35100770" sldId="541"/>
            <ac:spMk id="4" creationId="{B46D7AE4-796F-4D4A-9809-EB5E64E4A222}"/>
          </ac:spMkLst>
        </pc:spChg>
        <pc:cxnChg chg="mod">
          <ac:chgData name="GIOVANNI GAUDINO-SSM" userId="13cb1073-0cf6-4994-b3b2-98ddb995ec80" providerId="ADAL" clId="{ECD388E2-29EE-4076-BFD6-844854F51C0F}" dt="2024-01-21T23:28:41.579" v="10321" actId="1076"/>
          <ac:cxnSpMkLst>
            <pc:docMk/>
            <pc:sldMk cId="35100770" sldId="541"/>
            <ac:cxnSpMk id="6" creationId="{25A72194-8748-6AAA-ED66-1D517DB64FE4}"/>
          </ac:cxnSpMkLst>
        </pc:cxnChg>
        <pc:cxnChg chg="mod">
          <ac:chgData name="GIOVANNI GAUDINO-SSM" userId="13cb1073-0cf6-4994-b3b2-98ddb995ec80" providerId="ADAL" clId="{ECD388E2-29EE-4076-BFD6-844854F51C0F}" dt="2024-01-21T23:28:37.206" v="10320" actId="1076"/>
          <ac:cxnSpMkLst>
            <pc:docMk/>
            <pc:sldMk cId="35100770" sldId="541"/>
            <ac:cxnSpMk id="7" creationId="{7FF5F787-AAAE-0D6E-E569-39AAF16FD982}"/>
          </ac:cxnSpMkLst>
        </pc:cxnChg>
      </pc:sldChg>
      <pc:sldChg chg="addSp delSp modSp add mod">
        <pc:chgData name="GIOVANNI GAUDINO-SSM" userId="13cb1073-0cf6-4994-b3b2-98ddb995ec80" providerId="ADAL" clId="{ECD388E2-29EE-4076-BFD6-844854F51C0F}" dt="2024-02-14T13:35:00.840" v="11882" actId="313"/>
        <pc:sldMkLst>
          <pc:docMk/>
          <pc:sldMk cId="2614087514" sldId="542"/>
        </pc:sldMkLst>
        <pc:spChg chg="mod">
          <ac:chgData name="GIOVANNI GAUDINO-SSM" userId="13cb1073-0cf6-4994-b3b2-98ddb995ec80" providerId="ADAL" clId="{ECD388E2-29EE-4076-BFD6-844854F51C0F}" dt="2024-01-22T13:31:56.378" v="10495" actId="20577"/>
          <ac:spMkLst>
            <pc:docMk/>
            <pc:sldMk cId="2614087514" sldId="542"/>
            <ac:spMk id="3" creationId="{AD1B4966-73A4-BC39-796C-49E40788AB0C}"/>
          </ac:spMkLst>
        </pc:spChg>
        <pc:spChg chg="add del mod">
          <ac:chgData name="GIOVANNI GAUDINO-SSM" userId="13cb1073-0cf6-4994-b3b2-98ddb995ec80" providerId="ADAL" clId="{ECD388E2-29EE-4076-BFD6-844854F51C0F}" dt="2024-01-31T03:15:43.547" v="11333"/>
          <ac:spMkLst>
            <pc:docMk/>
            <pc:sldMk cId="2614087514" sldId="542"/>
            <ac:spMk id="5" creationId="{C002AD79-027A-3DE2-CAB4-61313EA1A128}"/>
          </ac:spMkLst>
        </pc:spChg>
        <pc:spChg chg="add mod">
          <ac:chgData name="GIOVANNI GAUDINO-SSM" userId="13cb1073-0cf6-4994-b3b2-98ddb995ec80" providerId="ADAL" clId="{ECD388E2-29EE-4076-BFD6-844854F51C0F}" dt="2024-01-31T03:15:43.548" v="11337"/>
          <ac:spMkLst>
            <pc:docMk/>
            <pc:sldMk cId="2614087514" sldId="542"/>
            <ac:spMk id="7" creationId="{C5D6F0BF-A270-9678-1FAC-47355B46346E}"/>
          </ac:spMkLst>
        </pc:spChg>
        <pc:spChg chg="mod">
          <ac:chgData name="GIOVANNI GAUDINO-SSM" userId="13cb1073-0cf6-4994-b3b2-98ddb995ec80" providerId="ADAL" clId="{ECD388E2-29EE-4076-BFD6-844854F51C0F}" dt="2024-02-14T13:35:00.840" v="11882" actId="313"/>
          <ac:spMkLst>
            <pc:docMk/>
            <pc:sldMk cId="2614087514" sldId="542"/>
            <ac:spMk id="18" creationId="{483AEBCB-B766-941F-9308-62EF4FB66628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56.751" v="11863" actId="313"/>
        <pc:sldMkLst>
          <pc:docMk/>
          <pc:sldMk cId="2167309123" sldId="543"/>
        </pc:sldMkLst>
        <pc:spChg chg="del">
          <ac:chgData name="GIOVANNI GAUDINO-SSM" userId="13cb1073-0cf6-4994-b3b2-98ddb995ec80" providerId="ADAL" clId="{ECD388E2-29EE-4076-BFD6-844854F51C0F}" dt="2024-01-31T03:15:43.528" v="11243"/>
          <ac:spMkLst>
            <pc:docMk/>
            <pc:sldMk cId="2167309123" sldId="543"/>
            <ac:spMk id="2" creationId="{D86988CF-8BF7-1239-BAE3-F7E3861A7355}"/>
          </ac:spMkLst>
        </pc:spChg>
        <pc:spChg chg="mod">
          <ac:chgData name="GIOVANNI GAUDINO-SSM" userId="13cb1073-0cf6-4994-b3b2-98ddb995ec80" providerId="ADAL" clId="{ECD388E2-29EE-4076-BFD6-844854F51C0F}" dt="2024-02-07T11:57:06.027" v="11828" actId="20577"/>
          <ac:spMkLst>
            <pc:docMk/>
            <pc:sldMk cId="2167309123" sldId="543"/>
            <ac:spMk id="5" creationId="{4670EA68-B05B-AAD5-787B-DCB5322F8DFE}"/>
          </ac:spMkLst>
        </pc:spChg>
        <pc:spChg chg="mod">
          <ac:chgData name="GIOVANNI GAUDINO-SSM" userId="13cb1073-0cf6-4994-b3b2-98ddb995ec80" providerId="ADAL" clId="{ECD388E2-29EE-4076-BFD6-844854F51C0F}" dt="2024-01-31T03:10:51.842" v="10931" actId="20577"/>
          <ac:spMkLst>
            <pc:docMk/>
            <pc:sldMk cId="2167309123" sldId="543"/>
            <ac:spMk id="8" creationId="{E0F4FCEE-61FB-3E41-45BA-9D427C83E597}"/>
          </ac:spMkLst>
        </pc:spChg>
        <pc:spChg chg="mod">
          <ac:chgData name="GIOVANNI GAUDINO-SSM" userId="13cb1073-0cf6-4994-b3b2-98ddb995ec80" providerId="ADAL" clId="{ECD388E2-29EE-4076-BFD6-844854F51C0F}" dt="2024-02-14T13:34:56.751" v="11863" actId="313"/>
          <ac:spMkLst>
            <pc:docMk/>
            <pc:sldMk cId="2167309123" sldId="543"/>
            <ac:spMk id="10" creationId="{C1173F7F-0E80-F0E7-479C-7708CB292C80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1" creationId="{6E122072-765B-3557-AA5E-EFBD2DDE5139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2" creationId="{DF0249CF-BB49-4149-E1B3-F0A958659852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3" creationId="{06123DD3-E10F-B332-E595-8ADD4C5D6E69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4" creationId="{8E1E4E57-7CA5-950E-4376-453251B43581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5" creationId="{BEBE4FAA-94C1-FA41-C6DE-6E7BF0C378CB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6" creationId="{78B0FC26-1F8E-59DC-44B5-B8965EECA9CF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17" creationId="{73265716-F7F6-C408-2D2C-0CA76626F66F}"/>
          </ac:spMkLst>
        </pc:spChg>
        <pc:spChg chg="del mod">
          <ac:chgData name="GIOVANNI GAUDINO-SSM" userId="13cb1073-0cf6-4994-b3b2-98ddb995ec80" providerId="ADAL" clId="{ECD388E2-29EE-4076-BFD6-844854F51C0F}" dt="2024-01-31T03:11:10.631" v="10940" actId="478"/>
          <ac:spMkLst>
            <pc:docMk/>
            <pc:sldMk cId="2167309123" sldId="543"/>
            <ac:spMk id="27" creationId="{618793D7-F679-5B25-99DC-3D55379D1A31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0" creationId="{C2BC78C7-C030-64EB-A863-52DB88E0D5DC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1" creationId="{8571DC95-1626-2638-F69A-A96415F8EDED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2" creationId="{1E8C255C-01CB-F505-CC39-830A07D6BAF2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3" creationId="{ACE6E57F-9AE9-5F3C-8DFA-F356103CDEE6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4" creationId="{F923514B-1B39-A5CE-BDAC-82585F4631C3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5" creationId="{F3B89A85-C4DA-381F-FAAD-B06CBE9BA214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6" creationId="{C6A03DFC-C5CA-D842-EEB2-FE12B3841029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7" creationId="{FBC30D3B-7F6B-09FA-23D9-70EF780A28DE}"/>
          </ac:spMkLst>
        </pc:spChg>
        <pc:spChg chg="mod">
          <ac:chgData name="GIOVANNI GAUDINO-SSM" userId="13cb1073-0cf6-4994-b3b2-98ddb995ec80" providerId="ADAL" clId="{ECD388E2-29EE-4076-BFD6-844854F51C0F}" dt="2024-01-31T03:11:15.603" v="10941" actId="571"/>
          <ac:spMkLst>
            <pc:docMk/>
            <pc:sldMk cId="2167309123" sldId="543"/>
            <ac:spMk id="48" creationId="{5AE7F30C-6692-F4E2-F784-4B6B4D4EE9BA}"/>
          </ac:spMkLst>
        </pc:spChg>
        <pc:spChg chg="add mod">
          <ac:chgData name="GIOVANNI GAUDINO-SSM" userId="13cb1073-0cf6-4994-b3b2-98ddb995ec80" providerId="ADAL" clId="{ECD388E2-29EE-4076-BFD6-844854F51C0F}" dt="2024-02-07T11:57:08.728" v="11832" actId="20577"/>
          <ac:spMkLst>
            <pc:docMk/>
            <pc:sldMk cId="2167309123" sldId="543"/>
            <ac:spMk id="49" creationId="{409361F1-7D70-9AB4-F290-E17D25A49D1F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1" creationId="{01ECCCA7-07BD-A612-6C84-42206027B0AC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2" creationId="{3C1A6182-6E46-3943-AC2B-216A1AE303FC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3" creationId="{EF525094-D01F-E9E8-41FC-37801BE09E41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4" creationId="{CFA5D3CB-CCC6-E0CA-BEAA-61F56283071A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5" creationId="{5525AF4E-7700-C0AC-CE13-1607BEA4EFA7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6" creationId="{83D2E8F0-4102-AB01-CE15-E5001BE20A71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7" creationId="{4A989F51-8306-D0EC-87E5-BAFE02B1BCED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8" creationId="{C0A16153-E026-8A08-5C94-389CA37D8909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59" creationId="{36855B4F-8EEA-74FE-4065-06C66D1D35C6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0" creationId="{58B020EB-19F5-488F-0908-EEA0122EC1A0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1" creationId="{064E3F48-9B8F-5D99-9531-9B975471891F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2" creationId="{CB40E276-451C-B398-439D-19B06F03F9A3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3" creationId="{3FFE8EBF-18D2-B676-DA0F-C10C2923038D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4" creationId="{BBC5CC0F-4A95-AFAE-C422-3DFE2D6721D8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5" creationId="{30D5B01B-50CA-5ABC-94B7-BE32C5E7C38E}"/>
          </ac:spMkLst>
        </pc:spChg>
        <pc:spChg chg="mod">
          <ac:chgData name="GIOVANNI GAUDINO-SSM" userId="13cb1073-0cf6-4994-b3b2-98ddb995ec80" providerId="ADAL" clId="{ECD388E2-29EE-4076-BFD6-844854F51C0F}" dt="2024-01-31T03:11:21" v="10943" actId="571"/>
          <ac:spMkLst>
            <pc:docMk/>
            <pc:sldMk cId="2167309123" sldId="543"/>
            <ac:spMk id="66" creationId="{F59D4E72-EF91-04FB-8FA7-99581FF62743}"/>
          </ac:spMkLst>
        </pc:spChg>
        <pc:spChg chg="add mod">
          <ac:chgData name="GIOVANNI GAUDINO-SSM" userId="13cb1073-0cf6-4994-b3b2-98ddb995ec80" providerId="ADAL" clId="{ECD388E2-29EE-4076-BFD6-844854F51C0F}" dt="2024-02-07T11:57:07.365" v="11830" actId="20577"/>
          <ac:spMkLst>
            <pc:docMk/>
            <pc:sldMk cId="2167309123" sldId="543"/>
            <ac:spMk id="67" creationId="{372EC5A1-BB72-E44C-0544-76B554E1C274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69" creationId="{F14AEF48-3AF2-0332-7D1B-205E0C60492F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0" creationId="{ECAB9CE5-9181-478D-04ED-910033548C67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1" creationId="{48196780-371D-A955-2D40-8D0FA7733AB2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2" creationId="{28C2C7D2-C4B3-0852-FD10-E0FB0D5B149A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3" creationId="{AA444994-940F-F54C-3EE5-7F1A71CF5F74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4" creationId="{4A4CBBAE-6753-D87F-04D4-08B29A0AE2D8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5" creationId="{D2E5462C-A6EA-E405-91A7-29BE42D7CAA0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6" creationId="{D922F665-3C95-FE0F-7765-5EB62D5421A4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7" creationId="{9FF638B3-8346-8088-CC75-5D5D37C4BDB4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8" creationId="{54795CB7-0ED3-2545-84F7-D41A1F2ADA90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79" creationId="{384F3AA3-140A-3A87-D85B-C7E9FA4A8E30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0" creationId="{D95BE1DE-9779-4795-05DF-108629CC3C57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1" creationId="{88EDFB64-90A6-DD32-DF55-F7F5CC083925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2" creationId="{DA7CD3CF-CB90-39EA-457B-27E0C7A413BF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3" creationId="{7BFBD27B-E405-C96E-65F6-47A8417FE7CF}"/>
          </ac:spMkLst>
        </pc:spChg>
        <pc:spChg chg="mod">
          <ac:chgData name="GIOVANNI GAUDINO-SSM" userId="13cb1073-0cf6-4994-b3b2-98ddb995ec80" providerId="ADAL" clId="{ECD388E2-29EE-4076-BFD6-844854F51C0F}" dt="2024-01-31T03:11:23.524" v="10944" actId="571"/>
          <ac:spMkLst>
            <pc:docMk/>
            <pc:sldMk cId="2167309123" sldId="543"/>
            <ac:spMk id="84" creationId="{38E212FA-0043-B2AD-0172-C74B07C46076}"/>
          </ac:spMkLst>
        </pc:spChg>
        <pc:spChg chg="add mod">
          <ac:chgData name="GIOVANNI GAUDINO-SSM" userId="13cb1073-0cf6-4994-b3b2-98ddb995ec80" providerId="ADAL" clId="{ECD388E2-29EE-4076-BFD6-844854F51C0F}" dt="2024-02-07T11:57:04.897" v="11826" actId="20577"/>
          <ac:spMkLst>
            <pc:docMk/>
            <pc:sldMk cId="2167309123" sldId="543"/>
            <ac:spMk id="85" creationId="{1D562503-7AC2-0703-1979-626D9E603CBE}"/>
          </ac:spMkLst>
        </pc:spChg>
        <pc:spChg chg="add 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86" creationId="{8CADA585-63AB-4665-113A-1640EE911FDB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88" creationId="{8E1F32A2-C794-2D60-9DDF-23CEA30E9FAA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89" creationId="{98083C23-07F6-9E16-A36B-555EA29E3F5A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0" creationId="{C6D2077B-23AA-1F7E-C9E1-45C231D8C7C2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1" creationId="{2B12545B-EFF3-11BC-A657-447BB4B1C8A3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2" creationId="{4A5FA179-5D9E-A411-F82F-DD9C04867F99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3" creationId="{B43A8015-CE2D-9A19-ADDE-8AF5300C9A2E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4" creationId="{56057A28-FB78-3455-4F22-51B5AC4CDD83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5" creationId="{DFE87DBD-2835-F8AD-4D3B-5574B3318269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6" creationId="{B980B81C-F8DA-B70D-BD37-2C91C44ABFA5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7" creationId="{E5D06A4D-E820-C809-E085-26CF05FEE28E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8" creationId="{CBE92FF7-9B44-35C3-64E3-F4D8186CDEA1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99" creationId="{2D659D7B-C463-958F-51B7-8EB67A1C74C3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0" creationId="{BC2FF4E1-87C9-D9CB-C044-414789E7A461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1" creationId="{F1B3B173-1719-56DE-6B7F-565273091FCA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2" creationId="{C3C9C0A5-FAB4-48A8-6F7D-2C1FD7F67583}"/>
          </ac:spMkLst>
        </pc:spChg>
        <pc:spChg chg="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3" creationId="{6DC1C621-7CB1-522A-A643-B29FBB2BC247}"/>
          </ac:spMkLst>
        </pc:spChg>
        <pc:spChg chg="add mod">
          <ac:chgData name="GIOVANNI GAUDINO-SSM" userId="13cb1073-0cf6-4994-b3b2-98ddb995ec80" providerId="ADAL" clId="{ECD388E2-29EE-4076-BFD6-844854F51C0F}" dt="2024-01-31T03:11:26.299" v="10946" actId="571"/>
          <ac:spMkLst>
            <pc:docMk/>
            <pc:sldMk cId="2167309123" sldId="543"/>
            <ac:spMk id="104" creationId="{323B4CC2-4DD1-C305-3806-774A9FCFF661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06" creationId="{7C182F9F-7930-1D1A-3C0C-BFB5BF3257A4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07" creationId="{4594381B-C4DC-52A6-255E-EF7950A80009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08" creationId="{7BE9A51E-3330-13B3-B2FE-418DEDAFA130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09" creationId="{BB6ED8A1-C8D0-A905-BD6B-AC1AC30F42D6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0" creationId="{69F732C6-EEFD-817C-7C9A-10D667EA91D4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1" creationId="{48EE26F7-50B7-FD46-77C7-52627CB584C0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2" creationId="{3A1BEC41-99F8-151E-93E4-107BB474781B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3" creationId="{E6B47022-638A-D18B-D364-C7F77EED943E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4" creationId="{F8B28E10-D61F-1AE5-8C8D-37138F012E66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5" creationId="{EB459EEB-A9DE-597B-E992-D0771A173522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6" creationId="{62533E63-7A63-9FC0-EF79-8EF9E16D5158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7" creationId="{62218B68-1F0A-87E7-5384-FE53CAECF6FF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8" creationId="{A119C636-F54E-4BAC-9D22-7081D9CF745E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19" creationId="{9B1F6D8E-26BF-54DF-AF12-6C34FD0BF54D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20" creationId="{9D7BE6D7-6FF2-9AA8-990B-F9D00747F866}"/>
          </ac:spMkLst>
        </pc:spChg>
        <pc:spChg chg="mod">
          <ac:chgData name="GIOVANNI GAUDINO-SSM" userId="13cb1073-0cf6-4994-b3b2-98ddb995ec80" providerId="ADAL" clId="{ECD388E2-29EE-4076-BFD6-844854F51C0F}" dt="2024-01-31T03:11:32.123" v="10947" actId="571"/>
          <ac:spMkLst>
            <pc:docMk/>
            <pc:sldMk cId="2167309123" sldId="543"/>
            <ac:spMk id="121" creationId="{8C4493F5-FDEB-46E2-529F-C20C7E3E8FD0}"/>
          </ac:spMkLst>
        </pc:spChg>
        <pc:spChg chg="add mod">
          <ac:chgData name="GIOVANNI GAUDINO-SSM" userId="13cb1073-0cf6-4994-b3b2-98ddb995ec80" providerId="ADAL" clId="{ECD388E2-29EE-4076-BFD6-844854F51C0F}" dt="2024-02-07T11:57:10.004" v="11834" actId="20577"/>
          <ac:spMkLst>
            <pc:docMk/>
            <pc:sldMk cId="2167309123" sldId="543"/>
            <ac:spMk id="122" creationId="{6770B9A1-DCBC-7F5A-7E72-9A9618D4C64B}"/>
          </ac:spMkLst>
        </pc:spChg>
        <pc:spChg chg="add mod">
          <ac:chgData name="GIOVANNI GAUDINO-SSM" userId="13cb1073-0cf6-4994-b3b2-98ddb995ec80" providerId="ADAL" clId="{ECD388E2-29EE-4076-BFD6-844854F51C0F}" dt="2024-01-31T03:15:43.529" v="11247"/>
          <ac:spMkLst>
            <pc:docMk/>
            <pc:sldMk cId="2167309123" sldId="543"/>
            <ac:spMk id="123" creationId="{76AFB24F-4630-3C5A-4D4F-C9500F505B77}"/>
          </ac:spMkLst>
        </pc:spChg>
        <pc:grpChg chg="add mod">
          <ac:chgData name="GIOVANNI GAUDINO-SSM" userId="13cb1073-0cf6-4994-b3b2-98ddb995ec80" providerId="ADAL" clId="{ECD388E2-29EE-4076-BFD6-844854F51C0F}" dt="2024-01-31T03:11:17.387" v="10942" actId="1076"/>
          <ac:grpSpMkLst>
            <pc:docMk/>
            <pc:sldMk cId="2167309123" sldId="543"/>
            <ac:grpSpMk id="6" creationId="{5821A384-B8C0-9E14-D405-0337C689CD2F}"/>
          </ac:grpSpMkLst>
        </pc:grpChg>
        <pc:grpChg chg="mod">
          <ac:chgData name="GIOVANNI GAUDINO-SSM" userId="13cb1073-0cf6-4994-b3b2-98ddb995ec80" providerId="ADAL" clId="{ECD388E2-29EE-4076-BFD6-844854F51C0F}" dt="2024-01-31T03:11:06.505" v="10938" actId="14100"/>
          <ac:grpSpMkLst>
            <pc:docMk/>
            <pc:sldMk cId="2167309123" sldId="543"/>
            <ac:grpSpMk id="18" creationId="{BB902B14-DA29-0ACD-ABA2-0FFE1F7AC6F9}"/>
          </ac:grpSpMkLst>
        </pc:grpChg>
        <pc:grpChg chg="add mod">
          <ac:chgData name="GIOVANNI GAUDINO-SSM" userId="13cb1073-0cf6-4994-b3b2-98ddb995ec80" providerId="ADAL" clId="{ECD388E2-29EE-4076-BFD6-844854F51C0F}" dt="2024-01-31T03:11:21" v="10943" actId="571"/>
          <ac:grpSpMkLst>
            <pc:docMk/>
            <pc:sldMk cId="2167309123" sldId="543"/>
            <ac:grpSpMk id="50" creationId="{EDA5CDE2-CBF4-4139-B4E2-7D57124878C6}"/>
          </ac:grpSpMkLst>
        </pc:grpChg>
        <pc:grpChg chg="add mod">
          <ac:chgData name="GIOVANNI GAUDINO-SSM" userId="13cb1073-0cf6-4994-b3b2-98ddb995ec80" providerId="ADAL" clId="{ECD388E2-29EE-4076-BFD6-844854F51C0F}" dt="2024-01-31T03:11:23.524" v="10944" actId="571"/>
          <ac:grpSpMkLst>
            <pc:docMk/>
            <pc:sldMk cId="2167309123" sldId="543"/>
            <ac:grpSpMk id="68" creationId="{0A11BA7E-84B7-B822-6C5A-F47AB4A9D263}"/>
          </ac:grpSpMkLst>
        </pc:grpChg>
        <pc:grpChg chg="add mod">
          <ac:chgData name="GIOVANNI GAUDINO-SSM" userId="13cb1073-0cf6-4994-b3b2-98ddb995ec80" providerId="ADAL" clId="{ECD388E2-29EE-4076-BFD6-844854F51C0F}" dt="2024-01-31T03:11:26.299" v="10946" actId="571"/>
          <ac:grpSpMkLst>
            <pc:docMk/>
            <pc:sldMk cId="2167309123" sldId="543"/>
            <ac:grpSpMk id="87" creationId="{A4E70880-77BF-527C-AC8A-FB4C943C649A}"/>
          </ac:grpSpMkLst>
        </pc:grpChg>
        <pc:grpChg chg="add mod">
          <ac:chgData name="GIOVANNI GAUDINO-SSM" userId="13cb1073-0cf6-4994-b3b2-98ddb995ec80" providerId="ADAL" clId="{ECD388E2-29EE-4076-BFD6-844854F51C0F}" dt="2024-01-31T03:11:32.123" v="10947" actId="571"/>
          <ac:grpSpMkLst>
            <pc:docMk/>
            <pc:sldMk cId="2167309123" sldId="543"/>
            <ac:grpSpMk id="105" creationId="{C2B0C63D-A424-124A-1196-4A10748F572E}"/>
          </ac:grpSpMkLst>
        </pc:grpChg>
        <pc:picChg chg="mod ord">
          <ac:chgData name="GIOVANNI GAUDINO-SSM" userId="13cb1073-0cf6-4994-b3b2-98ddb995ec80" providerId="ADAL" clId="{ECD388E2-29EE-4076-BFD6-844854F51C0F}" dt="2024-01-31T03:11:44.491" v="10951" actId="1076"/>
          <ac:picMkLst>
            <pc:docMk/>
            <pc:sldMk cId="2167309123" sldId="543"/>
            <ac:picMk id="37" creationId="{E53E87CE-1722-E4DC-ED27-E7F44FFAE8F2}"/>
          </ac:picMkLst>
        </pc:picChg>
      </pc:sldChg>
      <pc:sldChg chg="addSp delSp modSp add mod">
        <pc:chgData name="GIOVANNI GAUDINO-SSM" userId="13cb1073-0cf6-4994-b3b2-98ddb995ec80" providerId="ADAL" clId="{ECD388E2-29EE-4076-BFD6-844854F51C0F}" dt="2024-02-14T13:34:56.998" v="11864" actId="313"/>
        <pc:sldMkLst>
          <pc:docMk/>
          <pc:sldMk cId="433827890" sldId="544"/>
        </pc:sldMkLst>
        <pc:spChg chg="del">
          <ac:chgData name="GIOVANNI GAUDINO-SSM" userId="13cb1073-0cf6-4994-b3b2-98ddb995ec80" providerId="ADAL" clId="{ECD388E2-29EE-4076-BFD6-844854F51C0F}" dt="2024-01-31T03:15:43.529" v="11248"/>
          <ac:spMkLst>
            <pc:docMk/>
            <pc:sldMk cId="433827890" sldId="544"/>
            <ac:spMk id="2" creationId="{D86988CF-8BF7-1239-BAE3-F7E3861A7355}"/>
          </ac:spMkLst>
        </pc:spChg>
        <pc:spChg chg="mod">
          <ac:chgData name="GIOVANNI GAUDINO-SSM" userId="13cb1073-0cf6-4994-b3b2-98ddb995ec80" providerId="ADAL" clId="{ECD388E2-29EE-4076-BFD6-844854F51C0F}" dt="2024-01-31T03:12:28.669" v="11017" actId="20577"/>
          <ac:spMkLst>
            <pc:docMk/>
            <pc:sldMk cId="433827890" sldId="544"/>
            <ac:spMk id="8" creationId="{E0F4FCEE-61FB-3E41-45BA-9D427C83E597}"/>
          </ac:spMkLst>
        </pc:spChg>
        <pc:spChg chg="mod">
          <ac:chgData name="GIOVANNI GAUDINO-SSM" userId="13cb1073-0cf6-4994-b3b2-98ddb995ec80" providerId="ADAL" clId="{ECD388E2-29EE-4076-BFD6-844854F51C0F}" dt="2024-02-14T13:34:56.998" v="11864" actId="313"/>
          <ac:spMkLst>
            <pc:docMk/>
            <pc:sldMk cId="433827890" sldId="544"/>
            <ac:spMk id="10" creationId="{C1173F7F-0E80-F0E7-479C-7708CB292C80}"/>
          </ac:spMkLst>
        </pc:spChg>
        <pc:spChg chg="add mod">
          <ac:chgData name="GIOVANNI GAUDINO-SSM" userId="13cb1073-0cf6-4994-b3b2-98ddb995ec80" providerId="ADAL" clId="{ECD388E2-29EE-4076-BFD6-844854F51C0F}" dt="2024-01-31T03:15:43.530" v="11252"/>
          <ac:spMkLst>
            <pc:docMk/>
            <pc:sldMk cId="433827890" sldId="544"/>
            <ac:spMk id="27" creationId="{995FA73B-0AC0-2477-AA08-0A725FF01268}"/>
          </ac:spMkLst>
        </pc:spChg>
      </pc:sldChg>
      <pc:sldChg chg="addSp delSp modSp add mod">
        <pc:chgData name="GIOVANNI GAUDINO-SSM" userId="13cb1073-0cf6-4994-b3b2-98ddb995ec80" providerId="ADAL" clId="{ECD388E2-29EE-4076-BFD6-844854F51C0F}" dt="2024-02-14T13:34:57.205" v="11865" actId="313"/>
        <pc:sldMkLst>
          <pc:docMk/>
          <pc:sldMk cId="3575494064" sldId="545"/>
        </pc:sldMkLst>
        <pc:spChg chg="del">
          <ac:chgData name="GIOVANNI GAUDINO-SSM" userId="13cb1073-0cf6-4994-b3b2-98ddb995ec80" providerId="ADAL" clId="{ECD388E2-29EE-4076-BFD6-844854F51C0F}" dt="2024-01-31T03:15:43.530" v="11253"/>
          <ac:spMkLst>
            <pc:docMk/>
            <pc:sldMk cId="3575494064" sldId="545"/>
            <ac:spMk id="2" creationId="{D86988CF-8BF7-1239-BAE3-F7E3861A7355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5" creationId="{4670EA68-B05B-AAD5-787B-DCB5322F8DFE}"/>
          </ac:spMkLst>
        </pc:spChg>
        <pc:spChg chg="mod">
          <ac:chgData name="GIOVANNI GAUDINO-SSM" userId="13cb1073-0cf6-4994-b3b2-98ddb995ec80" providerId="ADAL" clId="{ECD388E2-29EE-4076-BFD6-844854F51C0F}" dt="2024-01-31T03:12:46.076" v="11028" actId="120"/>
          <ac:spMkLst>
            <pc:docMk/>
            <pc:sldMk cId="3575494064" sldId="545"/>
            <ac:spMk id="8" creationId="{E0F4FCEE-61FB-3E41-45BA-9D427C83E597}"/>
          </ac:spMkLst>
        </pc:spChg>
        <pc:spChg chg="mod">
          <ac:chgData name="GIOVANNI GAUDINO-SSM" userId="13cb1073-0cf6-4994-b3b2-98ddb995ec80" providerId="ADAL" clId="{ECD388E2-29EE-4076-BFD6-844854F51C0F}" dt="2024-02-14T13:34:57.205" v="11865" actId="313"/>
          <ac:spMkLst>
            <pc:docMk/>
            <pc:sldMk cId="3575494064" sldId="545"/>
            <ac:spMk id="10" creationId="{C1173F7F-0E80-F0E7-479C-7708CB292C80}"/>
          </ac:spMkLst>
        </pc:spChg>
        <pc:spChg chg="add mod">
          <ac:chgData name="GIOVANNI GAUDINO-SSM" userId="13cb1073-0cf6-4994-b3b2-98ddb995ec80" providerId="ADAL" clId="{ECD388E2-29EE-4076-BFD6-844854F51C0F}" dt="2024-01-31T03:15:43.531" v="11257"/>
          <ac:spMkLst>
            <pc:docMk/>
            <pc:sldMk cId="3575494064" sldId="545"/>
            <ac:spMk id="27" creationId="{A0195965-F274-7404-DEC2-A72A2BAAF62A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36" creationId="{2BBEE9EB-366F-63F5-4310-057B3E92F60E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38" creationId="{AB68A725-3382-138F-97BE-9C53A1C4B420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49" creationId="{409361F1-7D70-9AB4-F290-E17D25A49D1F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67" creationId="{372EC5A1-BB72-E44C-0544-76B554E1C274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85" creationId="{1D562503-7AC2-0703-1979-626D9E603CBE}"/>
          </ac:spMkLst>
        </pc:spChg>
        <pc:spChg chg="del">
          <ac:chgData name="GIOVANNI GAUDINO-SSM" userId="13cb1073-0cf6-4994-b3b2-98ddb995ec80" providerId="ADAL" clId="{ECD388E2-29EE-4076-BFD6-844854F51C0F}" dt="2024-01-31T03:12:52.838" v="11029" actId="478"/>
          <ac:spMkLst>
            <pc:docMk/>
            <pc:sldMk cId="3575494064" sldId="545"/>
            <ac:spMk id="122" creationId="{6770B9A1-DCBC-7F5A-7E72-9A9618D4C64B}"/>
          </ac:spMkLst>
        </pc:s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6" creationId="{5821A384-B8C0-9E14-D405-0337C689CD2F}"/>
          </ac:grpSpMkLst>
        </pc:gr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18" creationId="{BB902B14-DA29-0ACD-ABA2-0FFE1F7AC6F9}"/>
          </ac:grpSpMkLst>
        </pc:gr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50" creationId="{EDA5CDE2-CBF4-4139-B4E2-7D57124878C6}"/>
          </ac:grpSpMkLst>
        </pc:gr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68" creationId="{0A11BA7E-84B7-B822-6C5A-F47AB4A9D263}"/>
          </ac:grpSpMkLst>
        </pc:grpChg>
        <pc:grpChg chg="del">
          <ac:chgData name="GIOVANNI GAUDINO-SSM" userId="13cb1073-0cf6-4994-b3b2-98ddb995ec80" providerId="ADAL" clId="{ECD388E2-29EE-4076-BFD6-844854F51C0F}" dt="2024-01-31T03:12:52.838" v="11029" actId="478"/>
          <ac:grpSpMkLst>
            <pc:docMk/>
            <pc:sldMk cId="3575494064" sldId="545"/>
            <ac:grpSpMk id="105" creationId="{C2B0C63D-A424-124A-1196-4A10748F572E}"/>
          </ac:grpSpMkLst>
        </pc:grpChg>
        <pc:picChg chg="del">
          <ac:chgData name="GIOVANNI GAUDINO-SSM" userId="13cb1073-0cf6-4994-b3b2-98ddb995ec80" providerId="ADAL" clId="{ECD388E2-29EE-4076-BFD6-844854F51C0F}" dt="2024-01-31T03:12:52.838" v="11029" actId="478"/>
          <ac:picMkLst>
            <pc:docMk/>
            <pc:sldMk cId="3575494064" sldId="545"/>
            <ac:picMk id="37" creationId="{E53E87CE-1722-E4DC-ED27-E7F44FFAE8F2}"/>
          </ac:picMkLst>
        </pc:picChg>
        <pc:picChg chg="del">
          <ac:chgData name="GIOVANNI GAUDINO-SSM" userId="13cb1073-0cf6-4994-b3b2-98ddb995ec80" providerId="ADAL" clId="{ECD388E2-29EE-4076-BFD6-844854F51C0F}" dt="2024-01-31T03:12:52.838" v="11029" actId="478"/>
          <ac:picMkLst>
            <pc:docMk/>
            <pc:sldMk cId="3575494064" sldId="545"/>
            <ac:picMk id="39" creationId="{4995B37A-CFF7-656F-674A-B1E069AEF990}"/>
          </ac:picMkLst>
        </pc:picChg>
      </pc:sldChg>
      <pc:sldChg chg="delSp modSp add mod">
        <pc:chgData name="GIOVANNI GAUDINO-SSM" userId="13cb1073-0cf6-4994-b3b2-98ddb995ec80" providerId="ADAL" clId="{ECD388E2-29EE-4076-BFD6-844854F51C0F}" dt="2024-02-14T13:34:57.580" v="11867" actId="313"/>
        <pc:sldMkLst>
          <pc:docMk/>
          <pc:sldMk cId="4153638584" sldId="546"/>
        </pc:sldMkLst>
        <pc:spChg chg="mod">
          <ac:chgData name="GIOVANNI GAUDINO-SSM" userId="13cb1073-0cf6-4994-b3b2-98ddb995ec80" providerId="ADAL" clId="{ECD388E2-29EE-4076-BFD6-844854F51C0F}" dt="2024-02-07T11:52:04.424" v="11824" actId="20577"/>
          <ac:spMkLst>
            <pc:docMk/>
            <pc:sldMk cId="4153638584" sldId="546"/>
            <ac:spMk id="2" creationId="{A2B3054A-0283-BFC0-0217-4C03BF84B3F4}"/>
          </ac:spMkLst>
        </pc:spChg>
        <pc:spChg chg="mod">
          <ac:chgData name="GIOVANNI GAUDINO-SSM" userId="13cb1073-0cf6-4994-b3b2-98ddb995ec80" providerId="ADAL" clId="{ECD388E2-29EE-4076-BFD6-844854F51C0F}" dt="2024-02-14T13:34:57.580" v="11867" actId="313"/>
          <ac:spMkLst>
            <pc:docMk/>
            <pc:sldMk cId="4153638584" sldId="546"/>
            <ac:spMk id="9" creationId="{3496CF37-45CA-F2CA-D11D-56CB51221808}"/>
          </ac:spMkLst>
        </pc:spChg>
        <pc:picChg chg="del">
          <ac:chgData name="GIOVANNI GAUDINO-SSM" userId="13cb1073-0cf6-4994-b3b2-98ddb995ec80" providerId="ADAL" clId="{ECD388E2-29EE-4076-BFD6-844854F51C0F}" dt="2024-02-07T11:46:03.224" v="11585" actId="478"/>
          <ac:picMkLst>
            <pc:docMk/>
            <pc:sldMk cId="4153638584" sldId="546"/>
            <ac:picMk id="5" creationId="{EF8757A1-9859-6B70-B137-1E8C81F5C916}"/>
          </ac:picMkLst>
        </pc:picChg>
        <pc:picChg chg="del">
          <ac:chgData name="GIOVANNI GAUDINO-SSM" userId="13cb1073-0cf6-4994-b3b2-98ddb995ec80" providerId="ADAL" clId="{ECD388E2-29EE-4076-BFD6-844854F51C0F}" dt="2024-02-07T11:46:03.224" v="11585" actId="478"/>
          <ac:picMkLst>
            <pc:docMk/>
            <pc:sldMk cId="4153638584" sldId="546"/>
            <ac:picMk id="6" creationId="{B67CBC52-97FC-DFD2-67FB-F89718F0E8B8}"/>
          </ac:picMkLst>
        </pc:picChg>
        <pc:picChg chg="del">
          <ac:chgData name="GIOVANNI GAUDINO-SSM" userId="13cb1073-0cf6-4994-b3b2-98ddb995ec80" providerId="ADAL" clId="{ECD388E2-29EE-4076-BFD6-844854F51C0F}" dt="2024-02-07T11:46:03.224" v="11585" actId="478"/>
          <ac:picMkLst>
            <pc:docMk/>
            <pc:sldMk cId="4153638584" sldId="546"/>
            <ac:picMk id="12" creationId="{9A4C194A-161B-34A8-3F6E-F2635F56EB70}"/>
          </ac:picMkLst>
        </pc:picChg>
      </pc:sldChg>
      <pc:sldMasterChg chg="add del addSldLayout delSldLayout">
        <pc:chgData name="GIOVANNI GAUDINO-SSM" userId="13cb1073-0cf6-4994-b3b2-98ddb995ec80" providerId="ADAL" clId="{ECD388E2-29EE-4076-BFD6-844854F51C0F}" dt="2024-01-21T20:39:00.087" v="9" actId="27028"/>
        <pc:sldMasterMkLst>
          <pc:docMk/>
          <pc:sldMasterMk cId="1532804930" sldId="2147483648"/>
        </pc:sldMasterMkLst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1883319054" sldId="2147483649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998377538" sldId="2147483650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72891438" sldId="2147483651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982538577" sldId="2147483652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601448486" sldId="2147483653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661183987" sldId="2147483654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3081964427" sldId="2147483655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642551885" sldId="2147483657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3099342547" sldId="2147483658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4023351601" sldId="2147483659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4126563619" sldId="2147483660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578361401" sldId="2147483661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1116059149" sldId="2147483662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744680270" sldId="2147483663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2259859645" sldId="2147483664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3814916093" sldId="2147483665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333227613" sldId="2147483667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1627339268" sldId="2147483668"/>
          </pc:sldLayoutMkLst>
        </pc:sldLayoutChg>
        <pc:sldLayoutChg chg="add del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1532804930" sldId="2147483648"/>
            <pc:sldLayoutMk cId="2634421223" sldId="2147483670"/>
          </pc:sldLayoutMkLst>
        </pc:sldLayoutChg>
      </pc:sldMasterChg>
      <pc:sldMasterChg chg="add replId addSldLayout modSldLayout">
        <pc:chgData name="GIOVANNI GAUDINO-SSM" userId="13cb1073-0cf6-4994-b3b2-98ddb995ec80" providerId="ADAL" clId="{ECD388E2-29EE-4076-BFD6-844854F51C0F}" dt="2024-01-21T20:39:00.087" v="9" actId="27028"/>
        <pc:sldMasterMkLst>
          <pc:docMk/>
          <pc:sldMasterMk cId="3987129213" sldId="2147483648"/>
        </pc:sldMasterMkLst>
        <pc:sldLayoutChg chg="add 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3987129213" sldId="2147483648"/>
            <pc:sldLayoutMk cId="4142068828" sldId="2147483649"/>
          </pc:sldLayoutMkLst>
        </pc:sldLayoutChg>
      </pc:sldMasterChg>
      <pc:sldMasterChg chg="replId delSldLayout modSldLayout">
        <pc:chgData name="GIOVANNI GAUDINO-SSM" userId="13cb1073-0cf6-4994-b3b2-98ddb995ec80" providerId="ADAL" clId="{ECD388E2-29EE-4076-BFD6-844854F51C0F}" dt="2024-01-21T23:25:13.174" v="9931" actId="47"/>
        <pc:sldMasterMkLst>
          <pc:docMk/>
          <pc:sldMasterMk cId="2523832193" sldId="2147483660"/>
        </pc:sldMasterMkLst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1317204459" sldId="2147483650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1203706120" sldId="2147483651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802510130" sldId="2147483652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1083305877" sldId="2147483653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815406634" sldId="2147483654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510237207" sldId="2147483655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2857767323" sldId="2147483657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3905771444" sldId="2147483658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567115903" sldId="2147483659"/>
          </pc:sldLayoutMkLst>
        </pc:sldLayoutChg>
        <pc:sldLayoutChg chg="replId">
          <pc:chgData name="GIOVANNI GAUDINO-SSM" userId="13cb1073-0cf6-4994-b3b2-98ddb995ec80" providerId="ADAL" clId="{ECD388E2-29EE-4076-BFD6-844854F51C0F}" dt="2024-01-21T20:39:00.087" v="9" actId="27028"/>
          <pc:sldLayoutMkLst>
            <pc:docMk/>
            <pc:sldMasterMk cId="2523832193" sldId="2147483660"/>
            <pc:sldLayoutMk cId="2949401107" sldId="2147483661"/>
          </pc:sldLayoutMkLst>
        </pc:sldLayoutChg>
        <pc:sldLayoutChg chg="del">
          <pc:chgData name="GIOVANNI GAUDINO-SSM" userId="13cb1073-0cf6-4994-b3b2-98ddb995ec80" providerId="ADAL" clId="{ECD388E2-29EE-4076-BFD6-844854F51C0F}" dt="2024-01-21T20:41:48.984" v="111" actId="47"/>
          <pc:sldLayoutMkLst>
            <pc:docMk/>
            <pc:sldMasterMk cId="2523832193" sldId="2147483660"/>
            <pc:sldLayoutMk cId="789432955" sldId="2147483662"/>
          </pc:sldLayoutMkLst>
        </pc:sldLayoutChg>
        <pc:sldLayoutChg chg="del">
          <pc:chgData name="GIOVANNI GAUDINO-SSM" userId="13cb1073-0cf6-4994-b3b2-98ddb995ec80" providerId="ADAL" clId="{ECD388E2-29EE-4076-BFD6-844854F51C0F}" dt="2024-01-21T23:25:13.174" v="9931" actId="47"/>
          <pc:sldLayoutMkLst>
            <pc:docMk/>
            <pc:sldMasterMk cId="2523832193" sldId="2147483660"/>
            <pc:sldLayoutMk cId="1611195833" sldId="214748366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6FC54-8D0C-4676-A069-CBA5A2D07957}" type="datetimeFigureOut">
              <a:rPr lang="it-IT" smtClean="0"/>
              <a:t>14/02/2024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DB855-AF00-4EC3-B31C-CF6BD96A08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0955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490880-361A-6740-8CE5-E1A81594619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772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C51949-0761-1B2F-8E60-51D05FC84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F28850-3D9E-85FD-5B0E-19F491FC4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9C4D38-A6D2-89A4-2D6A-FBF60679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1D553B-CC86-E7F7-E496-5AA2A48B4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A41444-2D10-BFCD-0964-7BEC7BE7E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40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C8E82-B494-B1B6-6640-99F6CB8C9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C5D2E08-6DE4-7027-E777-288971F55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BF6396-4268-03E4-C558-33D259A56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E36D323-EBC7-F4BE-8B14-EAFD1DF65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C830FF-8905-34B8-C747-6BE5352F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77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D1B9B2E-7994-4D23-7A3C-8A1F378DF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97805D-B56A-6FE4-8887-6B188B395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98F703-BF48-4EE2-E1C8-49C8A9393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C408E3-E208-DCFC-7FF8-8A93BA77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2F5154-A27E-72E7-9F5E-C35F85487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115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905250" y="382166"/>
            <a:ext cx="7905749" cy="856167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382270" y="1619806"/>
            <a:ext cx="11428729" cy="438084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/>
              <a:t>23/02/24</a:t>
            </a:r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4463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3905250" y="382166"/>
            <a:ext cx="7905749" cy="856167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sz="half" idx="1"/>
          </p:nvPr>
        </p:nvSpPr>
        <p:spPr>
          <a:xfrm>
            <a:off x="380082" y="1618960"/>
            <a:ext cx="2476225" cy="438231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56"/>
              </a:spcAft>
              <a:buNone/>
              <a:defRPr sz="1852"/>
            </a:lvl1pPr>
            <a:lvl2pPr marL="285703" indent="0">
              <a:buFont typeface="Arial" panose="020B0604020202020204" pitchFamily="34" charset="0"/>
              <a:buNone/>
              <a:defRPr sz="1852"/>
            </a:lvl2pPr>
            <a:lvl3pPr marL="571406" indent="0">
              <a:buNone/>
              <a:defRPr sz="1852"/>
            </a:lvl3pPr>
            <a:lvl4pPr marL="857110" indent="0">
              <a:buNone/>
              <a:defRPr sz="1852"/>
            </a:lvl4pPr>
            <a:lvl5pPr marL="1142813" indent="0">
              <a:buNone/>
              <a:defRPr sz="1852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238500" y="1618960"/>
            <a:ext cx="8572499" cy="43823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 </a:t>
            </a:r>
          </a:p>
        </p:txBody>
      </p:sp>
      <p:sp>
        <p:nvSpPr>
          <p:cNvPr id="11" name="Datumsplatzhalter 4"/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/>
              <a:t>23/02/24</a:t>
            </a:r>
            <a:endParaRPr lang="de-DE"/>
          </a:p>
        </p:txBody>
      </p:sp>
      <p:sp>
        <p:nvSpPr>
          <p:cNvPr id="12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223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00C2D-9A17-5D46-ACF4-A12182F00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9813E1-7F92-F24D-B892-6F10A3DBE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4E4BC0B-0326-AE4B-872A-AE966E906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98DFA7-FE6F-8C4B-8052-C98809EC1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F5ACF8-4B16-AA4B-B0C0-85198FC67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068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F82483-E48A-4CA8-E7B2-F139598D8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5A25A7-6184-F6DC-D067-418B291BF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43F5E5-2393-975E-C444-AA2187221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93E477-AD5F-5AB2-F438-C409601C8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A22AB1-492D-4751-86A3-B06BF7F7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7204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1ED409-859B-CE7F-C93C-8923D382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1B4209-3F03-790D-648B-80EC1BA34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6D95AF-23DF-499C-A43C-70EBD7BB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092D5A-CF61-DEC8-4CB4-82DB8771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CACE7C-0015-F215-5600-51C9F4CF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70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A6992-7BE9-7010-9CF8-F8FC1A62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94F3FF-1E23-AF59-F0A9-D10559466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F400B9-52EF-D45F-84F4-7187FFD15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CF8982C-6F1B-BB48-3BC0-B1CAB5D4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95D9865-76F5-8763-E357-19D46EBC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36C0D7-3CD7-944C-4A36-02D03C282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51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B5E002-4E4F-DF11-70C8-DA9700FC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1D7D3A-E4F8-BD45-86B3-51B74D828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97F1291-0BDD-54AE-EB0F-3B7394844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CE47A14-8861-9C93-F6C6-6198E93CF4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F3EA10-89D3-FA94-02C4-4C3600E97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1B5506E-FC31-CBA3-8CE0-EAA75B13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21AD1F1-982B-7C56-42CA-77EE5CD1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4CE2B2B-0F29-E66B-3279-EE431932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30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3347A7-C5EC-FB1D-CE1C-897516CBD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15F8CF-1B86-E82D-BE48-6BE5A9762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E271E41-1147-4BB1-2BB4-3B4CB675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7D36598-355B-37AC-ACF1-4B9434CE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40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04F2E08-39A6-7A8C-20D6-FE106AE7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164A3EE-FB3E-9AFC-330B-26C21841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1FFCBE-B583-A904-00F7-D812715CF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023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5BA71-5211-6E21-ED6C-E23C86E9E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761558-BC25-F1AE-4D71-36FFADE36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B8A9DC-795F-9E08-9C62-F7F6088BA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CB8036-78FF-AF7F-EC7D-DD820FA84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086C4F8-60E5-5A07-BF26-5E8F7C78C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400FB93-6A95-C9B8-0509-4297B104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2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AD8BA7-78E0-8EB7-5D24-44C15CB6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5D4FF83-749E-93B7-A51C-2D69667CBE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18E225-51BC-5A20-A0AE-64C115E10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9D64B6-B24D-6674-EB41-B3004033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23/02/24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7A5EC7F-B925-F45C-BCEC-64A5EC914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5C6339-7FC9-3E0F-1B54-0D6D0F62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776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66A3FF4-A3BE-C3D8-7018-6E1DE243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63D6B5-5649-C92E-1FDD-4170120E2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25407F6-7118-8560-C6AD-5FF375D17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5748AF-EC28-010F-407E-8A9AB7FA5A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01251D6-E378-2D5F-1678-5D5DF4E76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2D510-62A2-4D93-9C3A-0018E957DF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83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E851181-4A5C-5744-B970-DDCA4FB70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C88B0F-3B9D-234F-B8BC-4B04342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2E2A97-BD61-9E40-A5D5-0FFD9B9AE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23/02/24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EFF44B-9191-5040-B814-EE0390737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9854CA-ED02-BB4A-8AB8-C8AED5F575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32CBC-6B6E-E94A-AA3E-E88E09CD59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712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5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4" Type="http://schemas.openxmlformats.org/officeDocument/2006/relationships/video" Target="../media/media5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51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4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1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9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1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5" Type="http://schemas.microsoft.com/office/2007/relationships/media" Target="../media/media12.mp4"/><Relationship Id="rId4" Type="http://schemas.openxmlformats.org/officeDocument/2006/relationships/video" Target="../media/media11.mp4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14.mp4"/><Relationship Id="rId7" Type="http://schemas.openxmlformats.org/officeDocument/2006/relationships/slideLayout" Target="../slideLayouts/slideLayout1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5" Type="http://schemas.microsoft.com/office/2007/relationships/media" Target="../media/media15.mp4"/><Relationship Id="rId4" Type="http://schemas.openxmlformats.org/officeDocument/2006/relationships/video" Target="../media/media14.mp4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26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Elementi grafici, arte&#10;&#10;Descrizione generata automaticamente">
            <a:extLst>
              <a:ext uri="{FF2B5EF4-FFF2-40B4-BE49-F238E27FC236}">
                <a16:creationId xmlns:a16="http://schemas.microsoft.com/office/drawing/2014/main" id="{90FBFB0C-5E45-F68C-F2D5-4BA99B38A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223" t="10560" r="26803" b="9340"/>
          <a:stretch/>
        </p:blipFill>
        <p:spPr>
          <a:xfrm>
            <a:off x="4380089" y="0"/>
            <a:ext cx="7811912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855A3E2-43FC-17C8-C891-A9C64126594A}"/>
              </a:ext>
            </a:extLst>
          </p:cNvPr>
          <p:cNvSpPr/>
          <p:nvPr/>
        </p:nvSpPr>
        <p:spPr>
          <a:xfrm>
            <a:off x="11114729" y="0"/>
            <a:ext cx="1077272" cy="1262517"/>
          </a:xfrm>
          <a:prstGeom prst="rect">
            <a:avLst/>
          </a:prstGeom>
          <a:solidFill>
            <a:srgbClr val="007E85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60CEAE6D-F238-B34A-917D-CDAEAB1EC93F}"/>
              </a:ext>
            </a:extLst>
          </p:cNvPr>
          <p:cNvSpPr/>
          <p:nvPr/>
        </p:nvSpPr>
        <p:spPr>
          <a:xfrm>
            <a:off x="13646" y="2134997"/>
            <a:ext cx="12160158" cy="24204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B74B38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5320" y="1755688"/>
            <a:ext cx="8080529" cy="8265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ts val="5500"/>
              </a:lnSpc>
            </a:pPr>
            <a:r>
              <a:rPr lang="it-IT" sz="8000" i="1" dirty="0">
                <a:solidFill>
                  <a:srgbClr val="E1E2E3"/>
                </a:solidFill>
                <a:latin typeface="Argent Pixel CF" panose="00000500000000000000" pitchFamily="50" charset="0"/>
                <a:cs typeface="GT Haptik Bold" panose="02000505020000020004" pitchFamily="2" charset="0"/>
              </a:rPr>
              <a:t>Masterclass - 2</a:t>
            </a: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B09DEC6E-2110-9251-8A6C-B4D34DE9959D}"/>
              </a:ext>
            </a:extLst>
          </p:cNvPr>
          <p:cNvCxnSpPr>
            <a:cxnSpLocks/>
          </p:cNvCxnSpPr>
          <p:nvPr/>
        </p:nvCxnSpPr>
        <p:spPr>
          <a:xfrm>
            <a:off x="0" y="2537790"/>
            <a:ext cx="8316097" cy="0"/>
          </a:xfrm>
          <a:prstGeom prst="line">
            <a:avLst/>
          </a:prstGeom>
          <a:ln w="381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magine 40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FC52F8C4-FBBF-B173-15DB-67D2B09D2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2"/>
          <a:stretch/>
        </p:blipFill>
        <p:spPr>
          <a:xfrm>
            <a:off x="105322" y="3366173"/>
            <a:ext cx="1888070" cy="186418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5542158-1DF3-9648-91E1-B85A74AD3083}"/>
              </a:ext>
            </a:extLst>
          </p:cNvPr>
          <p:cNvSpPr txBox="1"/>
          <p:nvPr/>
        </p:nvSpPr>
        <p:spPr>
          <a:xfrm>
            <a:off x="7177177" y="5838536"/>
            <a:ext cx="510350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2200" i="1" dirty="0">
                <a:solidFill>
                  <a:srgbClr val="E6E7E8"/>
                </a:solidFill>
                <a:latin typeface="Argent Pixel CF" panose="00000500000000000000" pitchFamily="50" charset="0"/>
              </a:rPr>
              <a:t>Giovanni Gaudino – Mario Merola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D936C5B-31D3-B9D9-5999-3E605E87DC9F}"/>
              </a:ext>
            </a:extLst>
          </p:cNvPr>
          <p:cNvSpPr txBox="1"/>
          <p:nvPr/>
        </p:nvSpPr>
        <p:spPr>
          <a:xfrm>
            <a:off x="105322" y="2623267"/>
            <a:ext cx="9878937" cy="805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00"/>
              </a:lnSpc>
            </a:pPr>
            <a:r>
              <a:rPr lang="it-IT" sz="4800" b="1" dirty="0">
                <a:solidFill>
                  <a:srgbClr val="E1E2E3"/>
                </a:solidFill>
                <a:latin typeface="GT Haptik Bold" panose="02000505020000020004" pitchFamily="2" charset="0"/>
                <a:cs typeface="GT Haptik Bold" panose="02000505020000020004" pitchFamily="2" charset="0"/>
              </a:rPr>
              <a:t>Quanti</a:t>
            </a:r>
            <a:r>
              <a:rPr lang="it-IT" sz="4800" b="1" dirty="0">
                <a:solidFill>
                  <a:srgbClr val="E1E2E3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48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48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48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48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48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</a:t>
            </a:r>
            <a:r>
              <a:rPr lang="it-IT" sz="4800" b="1" dirty="0">
                <a:solidFill>
                  <a:srgbClr val="E1E2E3"/>
                </a:solidFill>
                <a:latin typeface="Palatino Linotype" panose="02040502050505030304" pitchFamily="18" charset="0"/>
              </a:rPr>
              <a:t> </a:t>
            </a:r>
            <a:r>
              <a:rPr lang="it-IT" sz="4800" b="1" dirty="0">
                <a:solidFill>
                  <a:srgbClr val="E1E2E3"/>
                </a:solidFill>
                <a:latin typeface="GT Haptik Bold" panose="02000505020000020004" pitchFamily="2" charset="0"/>
                <a:cs typeface="GT Haptik Bold" panose="02000505020000020004" pitchFamily="2" charset="0"/>
              </a:rPr>
              <a:t>hanno i quark?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DB29489-63B2-0A60-15DF-CF7A1B47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579480"/>
            <a:ext cx="1216307" cy="78755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B2CB50C-E75B-BE7D-546A-998FC16B47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0477" y="5725399"/>
            <a:ext cx="1443571" cy="54402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718C578-D32E-89DD-DE31-EC6B22197F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967" y="5582341"/>
            <a:ext cx="784850" cy="781836"/>
          </a:xfrm>
          <a:prstGeom prst="rect">
            <a:avLst/>
          </a:prstGeom>
        </p:spPr>
      </p:pic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5FD9D68-0124-0EA8-5BD4-8025A9586C37}"/>
              </a:ext>
            </a:extLst>
          </p:cNvPr>
          <p:cNvCxnSpPr>
            <a:cxnSpLocks/>
          </p:cNvCxnSpPr>
          <p:nvPr/>
        </p:nvCxnSpPr>
        <p:spPr>
          <a:xfrm>
            <a:off x="0" y="2537790"/>
            <a:ext cx="8316097" cy="0"/>
          </a:xfrm>
          <a:prstGeom prst="line">
            <a:avLst/>
          </a:prstGeom>
          <a:ln w="38100">
            <a:solidFill>
              <a:srgbClr val="E6E7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837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 eV</a:t>
                </a:r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Come possiamo avere più </a:t>
                </a:r>
                <a:r>
                  <a:rPr lang="it-IT" sz="3174" i="1" dirty="0">
                    <a:latin typeface="Argent Pixel CF" panose="00000500000000000000" pitchFamily="50" charset="0"/>
                  </a:rPr>
                  <a:t>energia</a:t>
                </a:r>
                <a:r>
                  <a:rPr lang="it-IT" sz="3174" dirty="0"/>
                  <a:t>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7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hape 248">
            <a:extLst>
              <a:ext uri="{FF2B5EF4-FFF2-40B4-BE49-F238E27FC236}">
                <a16:creationId xmlns:a16="http://schemas.microsoft.com/office/drawing/2014/main" id="{AE6C338D-E468-6834-BC2F-18927C1BA457}"/>
              </a:ext>
            </a:extLst>
          </p:cNvPr>
          <p:cNvSpPr/>
          <p:nvPr/>
        </p:nvSpPr>
        <p:spPr>
          <a:xfrm>
            <a:off x="4128494" y="3131005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24F32FB7-D119-6ECD-C7F7-8680E47E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495B24A9-3BB2-6270-4E65-B29531890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59E2C499-C60A-48A2-6A1D-A4403047E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5679F052-6D0F-F2D8-0FB3-C315EB584036}"/>
              </a:ext>
            </a:extLst>
          </p:cNvPr>
          <p:cNvSpPr/>
          <p:nvPr/>
        </p:nvSpPr>
        <p:spPr>
          <a:xfrm>
            <a:off x="5324354" y="6654800"/>
            <a:ext cx="154329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402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100 </a:t>
                </a:r>
                <a:r>
                  <a:rPr lang="it-IT" sz="3174" dirty="0" err="1"/>
                  <a:t>keV</a:t>
                </a: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Come possiamo avere più </a:t>
                </a:r>
                <a:r>
                  <a:rPr lang="it-IT" sz="3174" i="1" dirty="0">
                    <a:latin typeface="Argent Pixel CF" panose="00000500000000000000" pitchFamily="50" charset="0"/>
                  </a:rPr>
                  <a:t>energia</a:t>
                </a:r>
                <a:r>
                  <a:rPr lang="it-IT" sz="3174" dirty="0"/>
                  <a:t>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7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064486" y="5784867"/>
            <a:ext cx="186433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</a:t>
            </a:r>
            <a:r>
              <a:rPr lang="it-IT" sz="1984" i="0" dirty="0">
                <a:solidFill>
                  <a:schemeClr val="accent1"/>
                </a:solidFill>
                <a:latin typeface="+mn-lt"/>
              </a:rPr>
              <a:t>00000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5357323" y="5302535"/>
            <a:ext cx="2906252" cy="1946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48">
            <a:extLst>
              <a:ext uri="{FF2B5EF4-FFF2-40B4-BE49-F238E27FC236}">
                <a16:creationId xmlns:a16="http://schemas.microsoft.com/office/drawing/2014/main" id="{4670EA68-B05B-AAD5-787B-DCB5322F8DFE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A3BFCAC-6C18-8313-64C6-CD5474B1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B6674795-58C9-AD34-9C5A-A4CF56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C1173F7F-0E80-F0E7-479C-7708CB29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2A205736-4865-CD58-7719-0E11EF1C0248}"/>
              </a:ext>
            </a:extLst>
          </p:cNvPr>
          <p:cNvSpPr/>
          <p:nvPr/>
        </p:nvSpPr>
        <p:spPr>
          <a:xfrm>
            <a:off x="5247190" y="6654800"/>
            <a:ext cx="169762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1262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100 </a:t>
                </a:r>
                <a:r>
                  <a:rPr lang="it-IT" sz="3174" dirty="0" err="1"/>
                  <a:t>keV</a:t>
                </a: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Come possiamo avere più </a:t>
                </a:r>
                <a:r>
                  <a:rPr lang="it-IT" sz="3174" i="1" dirty="0">
                    <a:latin typeface="Argent Pixel CF" panose="00000500000000000000" pitchFamily="50" charset="0"/>
                  </a:rPr>
                  <a:t>energia </a:t>
                </a:r>
                <a:r>
                  <a:rPr lang="it-IT" sz="3174" dirty="0"/>
                  <a:t>in uno spazio più piccolo?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449024"/>
            <a:ext cx="2384909" cy="2299334"/>
            <a:chOff x="0" y="437270"/>
            <a:chExt cx="10068810" cy="3373788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064486" y="5784867"/>
            <a:ext cx="186433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</a:t>
            </a:r>
            <a:r>
              <a:rPr lang="it-IT" sz="1984" i="0" dirty="0">
                <a:solidFill>
                  <a:schemeClr val="accent1"/>
                </a:solidFill>
                <a:latin typeface="+mn-lt"/>
              </a:rPr>
              <a:t>00000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5357323" y="5302535"/>
            <a:ext cx="2906252" cy="1946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48">
            <a:extLst>
              <a:ext uri="{FF2B5EF4-FFF2-40B4-BE49-F238E27FC236}">
                <a16:creationId xmlns:a16="http://schemas.microsoft.com/office/drawing/2014/main" id="{4670EA68-B05B-AAD5-787B-DCB5322F8DFE}"/>
              </a:ext>
            </a:extLst>
          </p:cNvPr>
          <p:cNvSpPr/>
          <p:nvPr/>
        </p:nvSpPr>
        <p:spPr>
          <a:xfrm>
            <a:off x="2052637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A3BFCAC-6C18-8313-64C6-CD5474B1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B6674795-58C9-AD34-9C5A-A4CF56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C1173F7F-0E80-F0E7-479C-7708CB29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grpSp>
        <p:nvGrpSpPr>
          <p:cNvPr id="6" name="Group 258">
            <a:extLst>
              <a:ext uri="{FF2B5EF4-FFF2-40B4-BE49-F238E27FC236}">
                <a16:creationId xmlns:a16="http://schemas.microsoft.com/office/drawing/2014/main" id="{5821A384-B8C0-9E14-D405-0337C689CD2F}"/>
              </a:ext>
            </a:extLst>
          </p:cNvPr>
          <p:cNvGrpSpPr/>
          <p:nvPr/>
        </p:nvGrpSpPr>
        <p:grpSpPr>
          <a:xfrm>
            <a:off x="7239421" y="3449024"/>
            <a:ext cx="2384909" cy="2299334"/>
            <a:chOff x="0" y="437270"/>
            <a:chExt cx="10068810" cy="3373788"/>
          </a:xfrm>
        </p:grpSpPr>
        <p:sp>
          <p:nvSpPr>
            <p:cNvPr id="11" name="Shape 240">
              <a:extLst>
                <a:ext uri="{FF2B5EF4-FFF2-40B4-BE49-F238E27FC236}">
                  <a16:creationId xmlns:a16="http://schemas.microsoft.com/office/drawing/2014/main" id="{6E122072-765B-3557-AA5E-EFBD2DDE5139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" name="Shape 241">
              <a:extLst>
                <a:ext uri="{FF2B5EF4-FFF2-40B4-BE49-F238E27FC236}">
                  <a16:creationId xmlns:a16="http://schemas.microsoft.com/office/drawing/2014/main" id="{DF0249CF-BB49-4149-E1B3-F0A958659852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3" name="Shape 242">
              <a:extLst>
                <a:ext uri="{FF2B5EF4-FFF2-40B4-BE49-F238E27FC236}">
                  <a16:creationId xmlns:a16="http://schemas.microsoft.com/office/drawing/2014/main" id="{06123DD3-E10F-B332-E595-8ADD4C5D6E69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4" name="Shape 243">
              <a:extLst>
                <a:ext uri="{FF2B5EF4-FFF2-40B4-BE49-F238E27FC236}">
                  <a16:creationId xmlns:a16="http://schemas.microsoft.com/office/drawing/2014/main" id="{8E1E4E57-7CA5-950E-4376-453251B43581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5" name="Shape 244">
              <a:extLst>
                <a:ext uri="{FF2B5EF4-FFF2-40B4-BE49-F238E27FC236}">
                  <a16:creationId xmlns:a16="http://schemas.microsoft.com/office/drawing/2014/main" id="{BEBE4FAA-94C1-FA41-C6DE-6E7BF0C378CB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6" name="Shape 245">
              <a:extLst>
                <a:ext uri="{FF2B5EF4-FFF2-40B4-BE49-F238E27FC236}">
                  <a16:creationId xmlns:a16="http://schemas.microsoft.com/office/drawing/2014/main" id="{78B0FC26-1F8E-59DC-44B5-B8965EECA9CF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7" name="Shape 246">
              <a:extLst>
                <a:ext uri="{FF2B5EF4-FFF2-40B4-BE49-F238E27FC236}">
                  <a16:creationId xmlns:a16="http://schemas.microsoft.com/office/drawing/2014/main" id="{73265716-F7F6-C408-2D2C-0CA76626F66F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0" name="Shape 247">
              <a:extLst>
                <a:ext uri="{FF2B5EF4-FFF2-40B4-BE49-F238E27FC236}">
                  <a16:creationId xmlns:a16="http://schemas.microsoft.com/office/drawing/2014/main" id="{C2BC78C7-C030-64EB-A863-52DB88E0D5DC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1" name="Shape 249">
              <a:extLst>
                <a:ext uri="{FF2B5EF4-FFF2-40B4-BE49-F238E27FC236}">
                  <a16:creationId xmlns:a16="http://schemas.microsoft.com/office/drawing/2014/main" id="{8571DC95-1626-2638-F69A-A96415F8EDED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2" name="Shape 250">
              <a:extLst>
                <a:ext uri="{FF2B5EF4-FFF2-40B4-BE49-F238E27FC236}">
                  <a16:creationId xmlns:a16="http://schemas.microsoft.com/office/drawing/2014/main" id="{1E8C255C-01CB-F505-CC39-830A07D6BAF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3" name="Shape 251">
              <a:extLst>
                <a:ext uri="{FF2B5EF4-FFF2-40B4-BE49-F238E27FC236}">
                  <a16:creationId xmlns:a16="http://schemas.microsoft.com/office/drawing/2014/main" id="{ACE6E57F-9AE9-5F3C-8DFA-F356103CDEE6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4" name="Shape 252">
              <a:extLst>
                <a:ext uri="{FF2B5EF4-FFF2-40B4-BE49-F238E27FC236}">
                  <a16:creationId xmlns:a16="http://schemas.microsoft.com/office/drawing/2014/main" id="{F923514B-1B39-A5CE-BDAC-82585F4631C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5" name="Shape 254">
              <a:extLst>
                <a:ext uri="{FF2B5EF4-FFF2-40B4-BE49-F238E27FC236}">
                  <a16:creationId xmlns:a16="http://schemas.microsoft.com/office/drawing/2014/main" id="{F3B89A85-C4DA-381F-FAAD-B06CBE9BA214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6" name="Shape 255">
              <a:extLst>
                <a:ext uri="{FF2B5EF4-FFF2-40B4-BE49-F238E27FC236}">
                  <a16:creationId xmlns:a16="http://schemas.microsoft.com/office/drawing/2014/main" id="{C6A03DFC-C5CA-D842-EEB2-FE12B3841029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7" name="Shape 256">
              <a:extLst>
                <a:ext uri="{FF2B5EF4-FFF2-40B4-BE49-F238E27FC236}">
                  <a16:creationId xmlns:a16="http://schemas.microsoft.com/office/drawing/2014/main" id="{FBC30D3B-7F6B-09FA-23D9-70EF780A28DE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8" name="Shape 257">
              <a:extLst>
                <a:ext uri="{FF2B5EF4-FFF2-40B4-BE49-F238E27FC236}">
                  <a16:creationId xmlns:a16="http://schemas.microsoft.com/office/drawing/2014/main" id="{5AE7F30C-6692-F4E2-F784-4B6B4D4EE9BA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49" name="Shape 248">
            <a:extLst>
              <a:ext uri="{FF2B5EF4-FFF2-40B4-BE49-F238E27FC236}">
                <a16:creationId xmlns:a16="http://schemas.microsoft.com/office/drawing/2014/main" id="{409361F1-7D70-9AB4-F290-E17D25A49D1F}"/>
              </a:ext>
            </a:extLst>
          </p:cNvPr>
          <p:cNvSpPr/>
          <p:nvPr/>
        </p:nvSpPr>
        <p:spPr>
          <a:xfrm>
            <a:off x="7030590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50" name="Group 258">
            <a:extLst>
              <a:ext uri="{FF2B5EF4-FFF2-40B4-BE49-F238E27FC236}">
                <a16:creationId xmlns:a16="http://schemas.microsoft.com/office/drawing/2014/main" id="{EDA5CDE2-CBF4-4139-B4E2-7D57124878C6}"/>
              </a:ext>
            </a:extLst>
          </p:cNvPr>
          <p:cNvGrpSpPr/>
          <p:nvPr/>
        </p:nvGrpSpPr>
        <p:grpSpPr>
          <a:xfrm>
            <a:off x="4743182" y="3449024"/>
            <a:ext cx="2384909" cy="2299334"/>
            <a:chOff x="0" y="437270"/>
            <a:chExt cx="10068810" cy="3373788"/>
          </a:xfrm>
        </p:grpSpPr>
        <p:sp>
          <p:nvSpPr>
            <p:cNvPr id="51" name="Shape 240">
              <a:extLst>
                <a:ext uri="{FF2B5EF4-FFF2-40B4-BE49-F238E27FC236}">
                  <a16:creationId xmlns:a16="http://schemas.microsoft.com/office/drawing/2014/main" id="{01ECCCA7-07BD-A612-6C84-42206027B0AC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2" name="Shape 241">
              <a:extLst>
                <a:ext uri="{FF2B5EF4-FFF2-40B4-BE49-F238E27FC236}">
                  <a16:creationId xmlns:a16="http://schemas.microsoft.com/office/drawing/2014/main" id="{3C1A6182-6E46-3943-AC2B-216A1AE303FC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3" name="Shape 242">
              <a:extLst>
                <a:ext uri="{FF2B5EF4-FFF2-40B4-BE49-F238E27FC236}">
                  <a16:creationId xmlns:a16="http://schemas.microsoft.com/office/drawing/2014/main" id="{EF525094-D01F-E9E8-41FC-37801BE09E41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4" name="Shape 243">
              <a:extLst>
                <a:ext uri="{FF2B5EF4-FFF2-40B4-BE49-F238E27FC236}">
                  <a16:creationId xmlns:a16="http://schemas.microsoft.com/office/drawing/2014/main" id="{CFA5D3CB-CCC6-E0CA-BEAA-61F56283071A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5" name="Shape 244">
              <a:extLst>
                <a:ext uri="{FF2B5EF4-FFF2-40B4-BE49-F238E27FC236}">
                  <a16:creationId xmlns:a16="http://schemas.microsoft.com/office/drawing/2014/main" id="{5525AF4E-7700-C0AC-CE13-1607BEA4EFA7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6" name="Shape 245">
              <a:extLst>
                <a:ext uri="{FF2B5EF4-FFF2-40B4-BE49-F238E27FC236}">
                  <a16:creationId xmlns:a16="http://schemas.microsoft.com/office/drawing/2014/main" id="{83D2E8F0-4102-AB01-CE15-E5001BE20A71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7" name="Shape 246">
              <a:extLst>
                <a:ext uri="{FF2B5EF4-FFF2-40B4-BE49-F238E27FC236}">
                  <a16:creationId xmlns:a16="http://schemas.microsoft.com/office/drawing/2014/main" id="{4A989F51-8306-D0EC-87E5-BAFE02B1BCED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8" name="Shape 247">
              <a:extLst>
                <a:ext uri="{FF2B5EF4-FFF2-40B4-BE49-F238E27FC236}">
                  <a16:creationId xmlns:a16="http://schemas.microsoft.com/office/drawing/2014/main" id="{C0A16153-E026-8A08-5C94-389CA37D8909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9" name="Shape 249">
              <a:extLst>
                <a:ext uri="{FF2B5EF4-FFF2-40B4-BE49-F238E27FC236}">
                  <a16:creationId xmlns:a16="http://schemas.microsoft.com/office/drawing/2014/main" id="{36855B4F-8EEA-74FE-4065-06C66D1D35C6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0" name="Shape 250">
              <a:extLst>
                <a:ext uri="{FF2B5EF4-FFF2-40B4-BE49-F238E27FC236}">
                  <a16:creationId xmlns:a16="http://schemas.microsoft.com/office/drawing/2014/main" id="{58B020EB-19F5-488F-0908-EEA0122EC1A0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1" name="Shape 251">
              <a:extLst>
                <a:ext uri="{FF2B5EF4-FFF2-40B4-BE49-F238E27FC236}">
                  <a16:creationId xmlns:a16="http://schemas.microsoft.com/office/drawing/2014/main" id="{064E3F48-9B8F-5D99-9531-9B975471891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2" name="Shape 252">
              <a:extLst>
                <a:ext uri="{FF2B5EF4-FFF2-40B4-BE49-F238E27FC236}">
                  <a16:creationId xmlns:a16="http://schemas.microsoft.com/office/drawing/2014/main" id="{CB40E276-451C-B398-439D-19B06F03F9A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3" name="Shape 254">
              <a:extLst>
                <a:ext uri="{FF2B5EF4-FFF2-40B4-BE49-F238E27FC236}">
                  <a16:creationId xmlns:a16="http://schemas.microsoft.com/office/drawing/2014/main" id="{3FFE8EBF-18D2-B676-DA0F-C10C2923038D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4" name="Shape 255">
              <a:extLst>
                <a:ext uri="{FF2B5EF4-FFF2-40B4-BE49-F238E27FC236}">
                  <a16:creationId xmlns:a16="http://schemas.microsoft.com/office/drawing/2014/main" id="{BBC5CC0F-4A95-AFAE-C422-3DFE2D6721D8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5" name="Shape 256">
              <a:extLst>
                <a:ext uri="{FF2B5EF4-FFF2-40B4-BE49-F238E27FC236}">
                  <a16:creationId xmlns:a16="http://schemas.microsoft.com/office/drawing/2014/main" id="{30D5B01B-50CA-5ABC-94B7-BE32C5E7C38E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6" name="Shape 257">
              <a:extLst>
                <a:ext uri="{FF2B5EF4-FFF2-40B4-BE49-F238E27FC236}">
                  <a16:creationId xmlns:a16="http://schemas.microsoft.com/office/drawing/2014/main" id="{F59D4E72-EF91-04FB-8FA7-99581FF62743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67" name="Shape 248">
            <a:extLst>
              <a:ext uri="{FF2B5EF4-FFF2-40B4-BE49-F238E27FC236}">
                <a16:creationId xmlns:a16="http://schemas.microsoft.com/office/drawing/2014/main" id="{372EC5A1-BB72-E44C-0544-76B554E1C274}"/>
              </a:ext>
            </a:extLst>
          </p:cNvPr>
          <p:cNvSpPr/>
          <p:nvPr/>
        </p:nvSpPr>
        <p:spPr>
          <a:xfrm>
            <a:off x="4534351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68" name="Group 258">
            <a:extLst>
              <a:ext uri="{FF2B5EF4-FFF2-40B4-BE49-F238E27FC236}">
                <a16:creationId xmlns:a16="http://schemas.microsoft.com/office/drawing/2014/main" id="{0A11BA7E-84B7-B822-6C5A-F47AB4A9D263}"/>
              </a:ext>
            </a:extLst>
          </p:cNvPr>
          <p:cNvGrpSpPr/>
          <p:nvPr/>
        </p:nvGrpSpPr>
        <p:grpSpPr>
          <a:xfrm>
            <a:off x="-300357" y="3449024"/>
            <a:ext cx="2384909" cy="2299334"/>
            <a:chOff x="0" y="437270"/>
            <a:chExt cx="10068810" cy="3373788"/>
          </a:xfrm>
        </p:grpSpPr>
        <p:sp>
          <p:nvSpPr>
            <p:cNvPr id="69" name="Shape 240">
              <a:extLst>
                <a:ext uri="{FF2B5EF4-FFF2-40B4-BE49-F238E27FC236}">
                  <a16:creationId xmlns:a16="http://schemas.microsoft.com/office/drawing/2014/main" id="{F14AEF48-3AF2-0332-7D1B-205E0C60492F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0" name="Shape 241">
              <a:extLst>
                <a:ext uri="{FF2B5EF4-FFF2-40B4-BE49-F238E27FC236}">
                  <a16:creationId xmlns:a16="http://schemas.microsoft.com/office/drawing/2014/main" id="{ECAB9CE5-9181-478D-04ED-910033548C67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1" name="Shape 242">
              <a:extLst>
                <a:ext uri="{FF2B5EF4-FFF2-40B4-BE49-F238E27FC236}">
                  <a16:creationId xmlns:a16="http://schemas.microsoft.com/office/drawing/2014/main" id="{48196780-371D-A955-2D40-8D0FA7733AB2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2" name="Shape 243">
              <a:extLst>
                <a:ext uri="{FF2B5EF4-FFF2-40B4-BE49-F238E27FC236}">
                  <a16:creationId xmlns:a16="http://schemas.microsoft.com/office/drawing/2014/main" id="{28C2C7D2-C4B3-0852-FD10-E0FB0D5B149A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3" name="Shape 244">
              <a:extLst>
                <a:ext uri="{FF2B5EF4-FFF2-40B4-BE49-F238E27FC236}">
                  <a16:creationId xmlns:a16="http://schemas.microsoft.com/office/drawing/2014/main" id="{AA444994-940F-F54C-3EE5-7F1A71CF5F7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4" name="Shape 245">
              <a:extLst>
                <a:ext uri="{FF2B5EF4-FFF2-40B4-BE49-F238E27FC236}">
                  <a16:creationId xmlns:a16="http://schemas.microsoft.com/office/drawing/2014/main" id="{4A4CBBAE-6753-D87F-04D4-08B29A0AE2D8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5" name="Shape 246">
              <a:extLst>
                <a:ext uri="{FF2B5EF4-FFF2-40B4-BE49-F238E27FC236}">
                  <a16:creationId xmlns:a16="http://schemas.microsoft.com/office/drawing/2014/main" id="{D2E5462C-A6EA-E405-91A7-29BE42D7CAA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6" name="Shape 247">
              <a:extLst>
                <a:ext uri="{FF2B5EF4-FFF2-40B4-BE49-F238E27FC236}">
                  <a16:creationId xmlns:a16="http://schemas.microsoft.com/office/drawing/2014/main" id="{D922F665-3C95-FE0F-7765-5EB62D5421A4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7" name="Shape 249">
              <a:extLst>
                <a:ext uri="{FF2B5EF4-FFF2-40B4-BE49-F238E27FC236}">
                  <a16:creationId xmlns:a16="http://schemas.microsoft.com/office/drawing/2014/main" id="{9FF638B3-8346-8088-CC75-5D5D37C4BDB4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8" name="Shape 250">
              <a:extLst>
                <a:ext uri="{FF2B5EF4-FFF2-40B4-BE49-F238E27FC236}">
                  <a16:creationId xmlns:a16="http://schemas.microsoft.com/office/drawing/2014/main" id="{54795CB7-0ED3-2545-84F7-D41A1F2ADA90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9" name="Shape 251">
              <a:extLst>
                <a:ext uri="{FF2B5EF4-FFF2-40B4-BE49-F238E27FC236}">
                  <a16:creationId xmlns:a16="http://schemas.microsoft.com/office/drawing/2014/main" id="{384F3AA3-140A-3A87-D85B-C7E9FA4A8E30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0" name="Shape 252">
              <a:extLst>
                <a:ext uri="{FF2B5EF4-FFF2-40B4-BE49-F238E27FC236}">
                  <a16:creationId xmlns:a16="http://schemas.microsoft.com/office/drawing/2014/main" id="{D95BE1DE-9779-4795-05DF-108629CC3C57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1" name="Shape 254">
              <a:extLst>
                <a:ext uri="{FF2B5EF4-FFF2-40B4-BE49-F238E27FC236}">
                  <a16:creationId xmlns:a16="http://schemas.microsoft.com/office/drawing/2014/main" id="{88EDFB64-90A6-DD32-DF55-F7F5CC083925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2" name="Shape 255">
              <a:extLst>
                <a:ext uri="{FF2B5EF4-FFF2-40B4-BE49-F238E27FC236}">
                  <a16:creationId xmlns:a16="http://schemas.microsoft.com/office/drawing/2014/main" id="{DA7CD3CF-CB90-39EA-457B-27E0C7A413BF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3" name="Shape 256">
              <a:extLst>
                <a:ext uri="{FF2B5EF4-FFF2-40B4-BE49-F238E27FC236}">
                  <a16:creationId xmlns:a16="http://schemas.microsoft.com/office/drawing/2014/main" id="{7BFBD27B-E405-C96E-65F6-47A8417FE7CF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4" name="Shape 257">
              <a:extLst>
                <a:ext uri="{FF2B5EF4-FFF2-40B4-BE49-F238E27FC236}">
                  <a16:creationId xmlns:a16="http://schemas.microsoft.com/office/drawing/2014/main" id="{38E212FA-0043-B2AD-0172-C74B07C46076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85" name="Shape 248">
            <a:extLst>
              <a:ext uri="{FF2B5EF4-FFF2-40B4-BE49-F238E27FC236}">
                <a16:creationId xmlns:a16="http://schemas.microsoft.com/office/drawing/2014/main" id="{1D562503-7AC2-0703-1979-626D9E603CBE}"/>
              </a:ext>
            </a:extLst>
          </p:cNvPr>
          <p:cNvSpPr/>
          <p:nvPr/>
        </p:nvSpPr>
        <p:spPr>
          <a:xfrm>
            <a:off x="-115832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05" name="Group 258">
            <a:extLst>
              <a:ext uri="{FF2B5EF4-FFF2-40B4-BE49-F238E27FC236}">
                <a16:creationId xmlns:a16="http://schemas.microsoft.com/office/drawing/2014/main" id="{C2B0C63D-A424-124A-1196-4A10748F572E}"/>
              </a:ext>
            </a:extLst>
          </p:cNvPr>
          <p:cNvGrpSpPr/>
          <p:nvPr/>
        </p:nvGrpSpPr>
        <p:grpSpPr>
          <a:xfrm>
            <a:off x="9763613" y="3449024"/>
            <a:ext cx="2384909" cy="2299334"/>
            <a:chOff x="0" y="437270"/>
            <a:chExt cx="10068810" cy="3373788"/>
          </a:xfrm>
        </p:grpSpPr>
        <p:sp>
          <p:nvSpPr>
            <p:cNvPr id="106" name="Shape 240">
              <a:extLst>
                <a:ext uri="{FF2B5EF4-FFF2-40B4-BE49-F238E27FC236}">
                  <a16:creationId xmlns:a16="http://schemas.microsoft.com/office/drawing/2014/main" id="{7C182F9F-7930-1D1A-3C0C-BFB5BF3257A4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7" name="Shape 241">
              <a:extLst>
                <a:ext uri="{FF2B5EF4-FFF2-40B4-BE49-F238E27FC236}">
                  <a16:creationId xmlns:a16="http://schemas.microsoft.com/office/drawing/2014/main" id="{4594381B-C4DC-52A6-255E-EF7950A8000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8" name="Shape 242">
              <a:extLst>
                <a:ext uri="{FF2B5EF4-FFF2-40B4-BE49-F238E27FC236}">
                  <a16:creationId xmlns:a16="http://schemas.microsoft.com/office/drawing/2014/main" id="{7BE9A51E-3330-13B3-B2FE-418DEDAFA130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9" name="Shape 243">
              <a:extLst>
                <a:ext uri="{FF2B5EF4-FFF2-40B4-BE49-F238E27FC236}">
                  <a16:creationId xmlns:a16="http://schemas.microsoft.com/office/drawing/2014/main" id="{BB6ED8A1-C8D0-A905-BD6B-AC1AC30F42D6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0" name="Shape 244">
              <a:extLst>
                <a:ext uri="{FF2B5EF4-FFF2-40B4-BE49-F238E27FC236}">
                  <a16:creationId xmlns:a16="http://schemas.microsoft.com/office/drawing/2014/main" id="{69F732C6-EEFD-817C-7C9A-10D667EA91D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1" name="Shape 245">
              <a:extLst>
                <a:ext uri="{FF2B5EF4-FFF2-40B4-BE49-F238E27FC236}">
                  <a16:creationId xmlns:a16="http://schemas.microsoft.com/office/drawing/2014/main" id="{48EE26F7-50B7-FD46-77C7-52627CB584C0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2" name="Shape 246">
              <a:extLst>
                <a:ext uri="{FF2B5EF4-FFF2-40B4-BE49-F238E27FC236}">
                  <a16:creationId xmlns:a16="http://schemas.microsoft.com/office/drawing/2014/main" id="{3A1BEC41-99F8-151E-93E4-107BB474781B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3" name="Shape 247">
              <a:extLst>
                <a:ext uri="{FF2B5EF4-FFF2-40B4-BE49-F238E27FC236}">
                  <a16:creationId xmlns:a16="http://schemas.microsoft.com/office/drawing/2014/main" id="{E6B47022-638A-D18B-D364-C7F77EED943E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4" name="Shape 249">
              <a:extLst>
                <a:ext uri="{FF2B5EF4-FFF2-40B4-BE49-F238E27FC236}">
                  <a16:creationId xmlns:a16="http://schemas.microsoft.com/office/drawing/2014/main" id="{F8B28E10-D61F-1AE5-8C8D-37138F012E66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5" name="Shape 250">
              <a:extLst>
                <a:ext uri="{FF2B5EF4-FFF2-40B4-BE49-F238E27FC236}">
                  <a16:creationId xmlns:a16="http://schemas.microsoft.com/office/drawing/2014/main" id="{EB459EEB-A9DE-597B-E992-D0771A17352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6" name="Shape 251">
              <a:extLst>
                <a:ext uri="{FF2B5EF4-FFF2-40B4-BE49-F238E27FC236}">
                  <a16:creationId xmlns:a16="http://schemas.microsoft.com/office/drawing/2014/main" id="{62533E63-7A63-9FC0-EF79-8EF9E16D5158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7" name="Shape 252">
              <a:extLst>
                <a:ext uri="{FF2B5EF4-FFF2-40B4-BE49-F238E27FC236}">
                  <a16:creationId xmlns:a16="http://schemas.microsoft.com/office/drawing/2014/main" id="{62218B68-1F0A-87E7-5384-FE53CAECF6FF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8" name="Shape 254">
              <a:extLst>
                <a:ext uri="{FF2B5EF4-FFF2-40B4-BE49-F238E27FC236}">
                  <a16:creationId xmlns:a16="http://schemas.microsoft.com/office/drawing/2014/main" id="{A119C636-F54E-4BAC-9D22-7081D9CF745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9" name="Shape 255">
              <a:extLst>
                <a:ext uri="{FF2B5EF4-FFF2-40B4-BE49-F238E27FC236}">
                  <a16:creationId xmlns:a16="http://schemas.microsoft.com/office/drawing/2014/main" id="{9B1F6D8E-26BF-54DF-AF12-6C34FD0BF54D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0" name="Shape 256">
              <a:extLst>
                <a:ext uri="{FF2B5EF4-FFF2-40B4-BE49-F238E27FC236}">
                  <a16:creationId xmlns:a16="http://schemas.microsoft.com/office/drawing/2014/main" id="{9D7BE6D7-6FF2-9AA8-990B-F9D00747F866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1" name="Shape 257">
              <a:extLst>
                <a:ext uri="{FF2B5EF4-FFF2-40B4-BE49-F238E27FC236}">
                  <a16:creationId xmlns:a16="http://schemas.microsoft.com/office/drawing/2014/main" id="{8C4493F5-FDEB-46E2-529F-C20C7E3E8FD0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122" name="Shape 248">
            <a:extLst>
              <a:ext uri="{FF2B5EF4-FFF2-40B4-BE49-F238E27FC236}">
                <a16:creationId xmlns:a16="http://schemas.microsoft.com/office/drawing/2014/main" id="{6770B9A1-DCBC-7F5A-7E72-9A9618D4C64B}"/>
              </a:ext>
            </a:extLst>
          </p:cNvPr>
          <p:cNvSpPr/>
          <p:nvPr/>
        </p:nvSpPr>
        <p:spPr>
          <a:xfrm>
            <a:off x="9930513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3304" y="3904045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PB">
            <a:extLst>
              <a:ext uri="{FF2B5EF4-FFF2-40B4-BE49-F238E27FC236}">
                <a16:creationId xmlns:a16="http://schemas.microsoft.com/office/drawing/2014/main" id="{76AFB24F-4630-3C5A-4D4F-C9500F505B77}"/>
              </a:ext>
            </a:extLst>
          </p:cNvPr>
          <p:cNvSpPr/>
          <p:nvPr/>
        </p:nvSpPr>
        <p:spPr>
          <a:xfrm>
            <a:off x="5170026" y="6654800"/>
            <a:ext cx="185194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309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100 </a:t>
                </a:r>
                <a:r>
                  <a:rPr lang="it-IT" sz="3174" dirty="0" err="1"/>
                  <a:t>keV</a:t>
                </a: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Così in un metro abbiamo un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3174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it-IT" sz="3174" dirty="0"/>
                  <a:t> 10 volte più grande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449024"/>
            <a:ext cx="2384909" cy="2299334"/>
            <a:chOff x="0" y="437270"/>
            <a:chExt cx="10068810" cy="3373788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064486" y="5784867"/>
            <a:ext cx="186433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</a:t>
            </a:r>
            <a:r>
              <a:rPr lang="it-IT" sz="1984" i="0" dirty="0">
                <a:solidFill>
                  <a:schemeClr val="accent1"/>
                </a:solidFill>
                <a:latin typeface="+mn-lt"/>
              </a:rPr>
              <a:t>00000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5357323" y="5302535"/>
            <a:ext cx="2906252" cy="1946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48">
            <a:extLst>
              <a:ext uri="{FF2B5EF4-FFF2-40B4-BE49-F238E27FC236}">
                <a16:creationId xmlns:a16="http://schemas.microsoft.com/office/drawing/2014/main" id="{4670EA68-B05B-AAD5-787B-DCB5322F8DFE}"/>
              </a:ext>
            </a:extLst>
          </p:cNvPr>
          <p:cNvSpPr/>
          <p:nvPr/>
        </p:nvSpPr>
        <p:spPr>
          <a:xfrm>
            <a:off x="2052637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A3BFCAC-6C18-8313-64C6-CD5474B1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B6674795-58C9-AD34-9C5A-A4CF56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C1173F7F-0E80-F0E7-479C-7708CB29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grpSp>
        <p:nvGrpSpPr>
          <p:cNvPr id="6" name="Group 258">
            <a:extLst>
              <a:ext uri="{FF2B5EF4-FFF2-40B4-BE49-F238E27FC236}">
                <a16:creationId xmlns:a16="http://schemas.microsoft.com/office/drawing/2014/main" id="{5821A384-B8C0-9E14-D405-0337C689CD2F}"/>
              </a:ext>
            </a:extLst>
          </p:cNvPr>
          <p:cNvGrpSpPr/>
          <p:nvPr/>
        </p:nvGrpSpPr>
        <p:grpSpPr>
          <a:xfrm>
            <a:off x="7239421" y="3449024"/>
            <a:ext cx="2384909" cy="2299334"/>
            <a:chOff x="0" y="437270"/>
            <a:chExt cx="10068810" cy="3373788"/>
          </a:xfrm>
        </p:grpSpPr>
        <p:sp>
          <p:nvSpPr>
            <p:cNvPr id="11" name="Shape 240">
              <a:extLst>
                <a:ext uri="{FF2B5EF4-FFF2-40B4-BE49-F238E27FC236}">
                  <a16:creationId xmlns:a16="http://schemas.microsoft.com/office/drawing/2014/main" id="{6E122072-765B-3557-AA5E-EFBD2DDE5139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" name="Shape 241">
              <a:extLst>
                <a:ext uri="{FF2B5EF4-FFF2-40B4-BE49-F238E27FC236}">
                  <a16:creationId xmlns:a16="http://schemas.microsoft.com/office/drawing/2014/main" id="{DF0249CF-BB49-4149-E1B3-F0A958659852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3" name="Shape 242">
              <a:extLst>
                <a:ext uri="{FF2B5EF4-FFF2-40B4-BE49-F238E27FC236}">
                  <a16:creationId xmlns:a16="http://schemas.microsoft.com/office/drawing/2014/main" id="{06123DD3-E10F-B332-E595-8ADD4C5D6E69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4" name="Shape 243">
              <a:extLst>
                <a:ext uri="{FF2B5EF4-FFF2-40B4-BE49-F238E27FC236}">
                  <a16:creationId xmlns:a16="http://schemas.microsoft.com/office/drawing/2014/main" id="{8E1E4E57-7CA5-950E-4376-453251B43581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5" name="Shape 244">
              <a:extLst>
                <a:ext uri="{FF2B5EF4-FFF2-40B4-BE49-F238E27FC236}">
                  <a16:creationId xmlns:a16="http://schemas.microsoft.com/office/drawing/2014/main" id="{BEBE4FAA-94C1-FA41-C6DE-6E7BF0C378CB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6" name="Shape 245">
              <a:extLst>
                <a:ext uri="{FF2B5EF4-FFF2-40B4-BE49-F238E27FC236}">
                  <a16:creationId xmlns:a16="http://schemas.microsoft.com/office/drawing/2014/main" id="{78B0FC26-1F8E-59DC-44B5-B8965EECA9CF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7" name="Shape 246">
              <a:extLst>
                <a:ext uri="{FF2B5EF4-FFF2-40B4-BE49-F238E27FC236}">
                  <a16:creationId xmlns:a16="http://schemas.microsoft.com/office/drawing/2014/main" id="{73265716-F7F6-C408-2D2C-0CA76626F66F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0" name="Shape 247">
              <a:extLst>
                <a:ext uri="{FF2B5EF4-FFF2-40B4-BE49-F238E27FC236}">
                  <a16:creationId xmlns:a16="http://schemas.microsoft.com/office/drawing/2014/main" id="{C2BC78C7-C030-64EB-A863-52DB88E0D5DC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1" name="Shape 249">
              <a:extLst>
                <a:ext uri="{FF2B5EF4-FFF2-40B4-BE49-F238E27FC236}">
                  <a16:creationId xmlns:a16="http://schemas.microsoft.com/office/drawing/2014/main" id="{8571DC95-1626-2638-F69A-A96415F8EDED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2" name="Shape 250">
              <a:extLst>
                <a:ext uri="{FF2B5EF4-FFF2-40B4-BE49-F238E27FC236}">
                  <a16:creationId xmlns:a16="http://schemas.microsoft.com/office/drawing/2014/main" id="{1E8C255C-01CB-F505-CC39-830A07D6BAF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3" name="Shape 251">
              <a:extLst>
                <a:ext uri="{FF2B5EF4-FFF2-40B4-BE49-F238E27FC236}">
                  <a16:creationId xmlns:a16="http://schemas.microsoft.com/office/drawing/2014/main" id="{ACE6E57F-9AE9-5F3C-8DFA-F356103CDEE6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4" name="Shape 252">
              <a:extLst>
                <a:ext uri="{FF2B5EF4-FFF2-40B4-BE49-F238E27FC236}">
                  <a16:creationId xmlns:a16="http://schemas.microsoft.com/office/drawing/2014/main" id="{F923514B-1B39-A5CE-BDAC-82585F4631C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5" name="Shape 254">
              <a:extLst>
                <a:ext uri="{FF2B5EF4-FFF2-40B4-BE49-F238E27FC236}">
                  <a16:creationId xmlns:a16="http://schemas.microsoft.com/office/drawing/2014/main" id="{F3B89A85-C4DA-381F-FAAD-B06CBE9BA214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6" name="Shape 255">
              <a:extLst>
                <a:ext uri="{FF2B5EF4-FFF2-40B4-BE49-F238E27FC236}">
                  <a16:creationId xmlns:a16="http://schemas.microsoft.com/office/drawing/2014/main" id="{C6A03DFC-C5CA-D842-EEB2-FE12B3841029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7" name="Shape 256">
              <a:extLst>
                <a:ext uri="{FF2B5EF4-FFF2-40B4-BE49-F238E27FC236}">
                  <a16:creationId xmlns:a16="http://schemas.microsoft.com/office/drawing/2014/main" id="{FBC30D3B-7F6B-09FA-23D9-70EF780A28DE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48" name="Shape 257">
              <a:extLst>
                <a:ext uri="{FF2B5EF4-FFF2-40B4-BE49-F238E27FC236}">
                  <a16:creationId xmlns:a16="http://schemas.microsoft.com/office/drawing/2014/main" id="{5AE7F30C-6692-F4E2-F784-4B6B4D4EE9BA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49" name="Shape 248">
            <a:extLst>
              <a:ext uri="{FF2B5EF4-FFF2-40B4-BE49-F238E27FC236}">
                <a16:creationId xmlns:a16="http://schemas.microsoft.com/office/drawing/2014/main" id="{409361F1-7D70-9AB4-F290-E17D25A49D1F}"/>
              </a:ext>
            </a:extLst>
          </p:cNvPr>
          <p:cNvSpPr/>
          <p:nvPr/>
        </p:nvSpPr>
        <p:spPr>
          <a:xfrm>
            <a:off x="7030590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50" name="Group 258">
            <a:extLst>
              <a:ext uri="{FF2B5EF4-FFF2-40B4-BE49-F238E27FC236}">
                <a16:creationId xmlns:a16="http://schemas.microsoft.com/office/drawing/2014/main" id="{EDA5CDE2-CBF4-4139-B4E2-7D57124878C6}"/>
              </a:ext>
            </a:extLst>
          </p:cNvPr>
          <p:cNvGrpSpPr/>
          <p:nvPr/>
        </p:nvGrpSpPr>
        <p:grpSpPr>
          <a:xfrm>
            <a:off x="4743182" y="3449024"/>
            <a:ext cx="2384909" cy="2299334"/>
            <a:chOff x="0" y="437270"/>
            <a:chExt cx="10068810" cy="3373788"/>
          </a:xfrm>
        </p:grpSpPr>
        <p:sp>
          <p:nvSpPr>
            <p:cNvPr id="51" name="Shape 240">
              <a:extLst>
                <a:ext uri="{FF2B5EF4-FFF2-40B4-BE49-F238E27FC236}">
                  <a16:creationId xmlns:a16="http://schemas.microsoft.com/office/drawing/2014/main" id="{01ECCCA7-07BD-A612-6C84-42206027B0AC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2" name="Shape 241">
              <a:extLst>
                <a:ext uri="{FF2B5EF4-FFF2-40B4-BE49-F238E27FC236}">
                  <a16:creationId xmlns:a16="http://schemas.microsoft.com/office/drawing/2014/main" id="{3C1A6182-6E46-3943-AC2B-216A1AE303FC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3" name="Shape 242">
              <a:extLst>
                <a:ext uri="{FF2B5EF4-FFF2-40B4-BE49-F238E27FC236}">
                  <a16:creationId xmlns:a16="http://schemas.microsoft.com/office/drawing/2014/main" id="{EF525094-D01F-E9E8-41FC-37801BE09E41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4" name="Shape 243">
              <a:extLst>
                <a:ext uri="{FF2B5EF4-FFF2-40B4-BE49-F238E27FC236}">
                  <a16:creationId xmlns:a16="http://schemas.microsoft.com/office/drawing/2014/main" id="{CFA5D3CB-CCC6-E0CA-BEAA-61F56283071A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5" name="Shape 244">
              <a:extLst>
                <a:ext uri="{FF2B5EF4-FFF2-40B4-BE49-F238E27FC236}">
                  <a16:creationId xmlns:a16="http://schemas.microsoft.com/office/drawing/2014/main" id="{5525AF4E-7700-C0AC-CE13-1607BEA4EFA7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6" name="Shape 245">
              <a:extLst>
                <a:ext uri="{FF2B5EF4-FFF2-40B4-BE49-F238E27FC236}">
                  <a16:creationId xmlns:a16="http://schemas.microsoft.com/office/drawing/2014/main" id="{83D2E8F0-4102-AB01-CE15-E5001BE20A71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7" name="Shape 246">
              <a:extLst>
                <a:ext uri="{FF2B5EF4-FFF2-40B4-BE49-F238E27FC236}">
                  <a16:creationId xmlns:a16="http://schemas.microsoft.com/office/drawing/2014/main" id="{4A989F51-8306-D0EC-87E5-BAFE02B1BCED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8" name="Shape 247">
              <a:extLst>
                <a:ext uri="{FF2B5EF4-FFF2-40B4-BE49-F238E27FC236}">
                  <a16:creationId xmlns:a16="http://schemas.microsoft.com/office/drawing/2014/main" id="{C0A16153-E026-8A08-5C94-389CA37D8909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59" name="Shape 249">
              <a:extLst>
                <a:ext uri="{FF2B5EF4-FFF2-40B4-BE49-F238E27FC236}">
                  <a16:creationId xmlns:a16="http://schemas.microsoft.com/office/drawing/2014/main" id="{36855B4F-8EEA-74FE-4065-06C66D1D35C6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0" name="Shape 250">
              <a:extLst>
                <a:ext uri="{FF2B5EF4-FFF2-40B4-BE49-F238E27FC236}">
                  <a16:creationId xmlns:a16="http://schemas.microsoft.com/office/drawing/2014/main" id="{58B020EB-19F5-488F-0908-EEA0122EC1A0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1" name="Shape 251">
              <a:extLst>
                <a:ext uri="{FF2B5EF4-FFF2-40B4-BE49-F238E27FC236}">
                  <a16:creationId xmlns:a16="http://schemas.microsoft.com/office/drawing/2014/main" id="{064E3F48-9B8F-5D99-9531-9B975471891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2" name="Shape 252">
              <a:extLst>
                <a:ext uri="{FF2B5EF4-FFF2-40B4-BE49-F238E27FC236}">
                  <a16:creationId xmlns:a16="http://schemas.microsoft.com/office/drawing/2014/main" id="{CB40E276-451C-B398-439D-19B06F03F9A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3" name="Shape 254">
              <a:extLst>
                <a:ext uri="{FF2B5EF4-FFF2-40B4-BE49-F238E27FC236}">
                  <a16:creationId xmlns:a16="http://schemas.microsoft.com/office/drawing/2014/main" id="{3FFE8EBF-18D2-B676-DA0F-C10C2923038D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4" name="Shape 255">
              <a:extLst>
                <a:ext uri="{FF2B5EF4-FFF2-40B4-BE49-F238E27FC236}">
                  <a16:creationId xmlns:a16="http://schemas.microsoft.com/office/drawing/2014/main" id="{BBC5CC0F-4A95-AFAE-C422-3DFE2D6721D8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5" name="Shape 256">
              <a:extLst>
                <a:ext uri="{FF2B5EF4-FFF2-40B4-BE49-F238E27FC236}">
                  <a16:creationId xmlns:a16="http://schemas.microsoft.com/office/drawing/2014/main" id="{30D5B01B-50CA-5ABC-94B7-BE32C5E7C38E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66" name="Shape 257">
              <a:extLst>
                <a:ext uri="{FF2B5EF4-FFF2-40B4-BE49-F238E27FC236}">
                  <a16:creationId xmlns:a16="http://schemas.microsoft.com/office/drawing/2014/main" id="{F59D4E72-EF91-04FB-8FA7-99581FF62743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67" name="Shape 248">
            <a:extLst>
              <a:ext uri="{FF2B5EF4-FFF2-40B4-BE49-F238E27FC236}">
                <a16:creationId xmlns:a16="http://schemas.microsoft.com/office/drawing/2014/main" id="{372EC5A1-BB72-E44C-0544-76B554E1C274}"/>
              </a:ext>
            </a:extLst>
          </p:cNvPr>
          <p:cNvSpPr/>
          <p:nvPr/>
        </p:nvSpPr>
        <p:spPr>
          <a:xfrm>
            <a:off x="4534351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68" name="Group 258">
            <a:extLst>
              <a:ext uri="{FF2B5EF4-FFF2-40B4-BE49-F238E27FC236}">
                <a16:creationId xmlns:a16="http://schemas.microsoft.com/office/drawing/2014/main" id="{0A11BA7E-84B7-B822-6C5A-F47AB4A9D263}"/>
              </a:ext>
            </a:extLst>
          </p:cNvPr>
          <p:cNvGrpSpPr/>
          <p:nvPr/>
        </p:nvGrpSpPr>
        <p:grpSpPr>
          <a:xfrm>
            <a:off x="-300357" y="3449024"/>
            <a:ext cx="2384909" cy="2299334"/>
            <a:chOff x="0" y="437270"/>
            <a:chExt cx="10068810" cy="3373788"/>
          </a:xfrm>
        </p:grpSpPr>
        <p:sp>
          <p:nvSpPr>
            <p:cNvPr id="69" name="Shape 240">
              <a:extLst>
                <a:ext uri="{FF2B5EF4-FFF2-40B4-BE49-F238E27FC236}">
                  <a16:creationId xmlns:a16="http://schemas.microsoft.com/office/drawing/2014/main" id="{F14AEF48-3AF2-0332-7D1B-205E0C60492F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0" name="Shape 241">
              <a:extLst>
                <a:ext uri="{FF2B5EF4-FFF2-40B4-BE49-F238E27FC236}">
                  <a16:creationId xmlns:a16="http://schemas.microsoft.com/office/drawing/2014/main" id="{ECAB9CE5-9181-478D-04ED-910033548C67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1" name="Shape 242">
              <a:extLst>
                <a:ext uri="{FF2B5EF4-FFF2-40B4-BE49-F238E27FC236}">
                  <a16:creationId xmlns:a16="http://schemas.microsoft.com/office/drawing/2014/main" id="{48196780-371D-A955-2D40-8D0FA7733AB2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2" name="Shape 243">
              <a:extLst>
                <a:ext uri="{FF2B5EF4-FFF2-40B4-BE49-F238E27FC236}">
                  <a16:creationId xmlns:a16="http://schemas.microsoft.com/office/drawing/2014/main" id="{28C2C7D2-C4B3-0852-FD10-E0FB0D5B149A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3" name="Shape 244">
              <a:extLst>
                <a:ext uri="{FF2B5EF4-FFF2-40B4-BE49-F238E27FC236}">
                  <a16:creationId xmlns:a16="http://schemas.microsoft.com/office/drawing/2014/main" id="{AA444994-940F-F54C-3EE5-7F1A71CF5F7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4" name="Shape 245">
              <a:extLst>
                <a:ext uri="{FF2B5EF4-FFF2-40B4-BE49-F238E27FC236}">
                  <a16:creationId xmlns:a16="http://schemas.microsoft.com/office/drawing/2014/main" id="{4A4CBBAE-6753-D87F-04D4-08B29A0AE2D8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5" name="Shape 246">
              <a:extLst>
                <a:ext uri="{FF2B5EF4-FFF2-40B4-BE49-F238E27FC236}">
                  <a16:creationId xmlns:a16="http://schemas.microsoft.com/office/drawing/2014/main" id="{D2E5462C-A6EA-E405-91A7-29BE42D7CAA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6" name="Shape 247">
              <a:extLst>
                <a:ext uri="{FF2B5EF4-FFF2-40B4-BE49-F238E27FC236}">
                  <a16:creationId xmlns:a16="http://schemas.microsoft.com/office/drawing/2014/main" id="{D922F665-3C95-FE0F-7765-5EB62D5421A4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7" name="Shape 249">
              <a:extLst>
                <a:ext uri="{FF2B5EF4-FFF2-40B4-BE49-F238E27FC236}">
                  <a16:creationId xmlns:a16="http://schemas.microsoft.com/office/drawing/2014/main" id="{9FF638B3-8346-8088-CC75-5D5D37C4BDB4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8" name="Shape 250">
              <a:extLst>
                <a:ext uri="{FF2B5EF4-FFF2-40B4-BE49-F238E27FC236}">
                  <a16:creationId xmlns:a16="http://schemas.microsoft.com/office/drawing/2014/main" id="{54795CB7-0ED3-2545-84F7-D41A1F2ADA90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79" name="Shape 251">
              <a:extLst>
                <a:ext uri="{FF2B5EF4-FFF2-40B4-BE49-F238E27FC236}">
                  <a16:creationId xmlns:a16="http://schemas.microsoft.com/office/drawing/2014/main" id="{384F3AA3-140A-3A87-D85B-C7E9FA4A8E30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0" name="Shape 252">
              <a:extLst>
                <a:ext uri="{FF2B5EF4-FFF2-40B4-BE49-F238E27FC236}">
                  <a16:creationId xmlns:a16="http://schemas.microsoft.com/office/drawing/2014/main" id="{D95BE1DE-9779-4795-05DF-108629CC3C57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1" name="Shape 254">
              <a:extLst>
                <a:ext uri="{FF2B5EF4-FFF2-40B4-BE49-F238E27FC236}">
                  <a16:creationId xmlns:a16="http://schemas.microsoft.com/office/drawing/2014/main" id="{88EDFB64-90A6-DD32-DF55-F7F5CC083925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2" name="Shape 255">
              <a:extLst>
                <a:ext uri="{FF2B5EF4-FFF2-40B4-BE49-F238E27FC236}">
                  <a16:creationId xmlns:a16="http://schemas.microsoft.com/office/drawing/2014/main" id="{DA7CD3CF-CB90-39EA-457B-27E0C7A413BF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3" name="Shape 256">
              <a:extLst>
                <a:ext uri="{FF2B5EF4-FFF2-40B4-BE49-F238E27FC236}">
                  <a16:creationId xmlns:a16="http://schemas.microsoft.com/office/drawing/2014/main" id="{7BFBD27B-E405-C96E-65F6-47A8417FE7CF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84" name="Shape 257">
              <a:extLst>
                <a:ext uri="{FF2B5EF4-FFF2-40B4-BE49-F238E27FC236}">
                  <a16:creationId xmlns:a16="http://schemas.microsoft.com/office/drawing/2014/main" id="{38E212FA-0043-B2AD-0172-C74B07C46076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85" name="Shape 248">
            <a:extLst>
              <a:ext uri="{FF2B5EF4-FFF2-40B4-BE49-F238E27FC236}">
                <a16:creationId xmlns:a16="http://schemas.microsoft.com/office/drawing/2014/main" id="{1D562503-7AC2-0703-1979-626D9E603CBE}"/>
              </a:ext>
            </a:extLst>
          </p:cNvPr>
          <p:cNvSpPr/>
          <p:nvPr/>
        </p:nvSpPr>
        <p:spPr>
          <a:xfrm>
            <a:off x="-115832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grpSp>
        <p:nvGrpSpPr>
          <p:cNvPr id="105" name="Group 258">
            <a:extLst>
              <a:ext uri="{FF2B5EF4-FFF2-40B4-BE49-F238E27FC236}">
                <a16:creationId xmlns:a16="http://schemas.microsoft.com/office/drawing/2014/main" id="{C2B0C63D-A424-124A-1196-4A10748F572E}"/>
              </a:ext>
            </a:extLst>
          </p:cNvPr>
          <p:cNvGrpSpPr/>
          <p:nvPr/>
        </p:nvGrpSpPr>
        <p:grpSpPr>
          <a:xfrm>
            <a:off x="9763613" y="3449024"/>
            <a:ext cx="2384909" cy="2299334"/>
            <a:chOff x="0" y="437270"/>
            <a:chExt cx="10068810" cy="3373788"/>
          </a:xfrm>
        </p:grpSpPr>
        <p:sp>
          <p:nvSpPr>
            <p:cNvPr id="106" name="Shape 240">
              <a:extLst>
                <a:ext uri="{FF2B5EF4-FFF2-40B4-BE49-F238E27FC236}">
                  <a16:creationId xmlns:a16="http://schemas.microsoft.com/office/drawing/2014/main" id="{7C182F9F-7930-1D1A-3C0C-BFB5BF3257A4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7" name="Shape 241">
              <a:extLst>
                <a:ext uri="{FF2B5EF4-FFF2-40B4-BE49-F238E27FC236}">
                  <a16:creationId xmlns:a16="http://schemas.microsoft.com/office/drawing/2014/main" id="{4594381B-C4DC-52A6-255E-EF7950A8000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8" name="Shape 242">
              <a:extLst>
                <a:ext uri="{FF2B5EF4-FFF2-40B4-BE49-F238E27FC236}">
                  <a16:creationId xmlns:a16="http://schemas.microsoft.com/office/drawing/2014/main" id="{7BE9A51E-3330-13B3-B2FE-418DEDAFA130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09" name="Shape 243">
              <a:extLst>
                <a:ext uri="{FF2B5EF4-FFF2-40B4-BE49-F238E27FC236}">
                  <a16:creationId xmlns:a16="http://schemas.microsoft.com/office/drawing/2014/main" id="{BB6ED8A1-C8D0-A905-BD6B-AC1AC30F42D6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0" name="Shape 244">
              <a:extLst>
                <a:ext uri="{FF2B5EF4-FFF2-40B4-BE49-F238E27FC236}">
                  <a16:creationId xmlns:a16="http://schemas.microsoft.com/office/drawing/2014/main" id="{69F732C6-EEFD-817C-7C9A-10D667EA91D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1" name="Shape 245">
              <a:extLst>
                <a:ext uri="{FF2B5EF4-FFF2-40B4-BE49-F238E27FC236}">
                  <a16:creationId xmlns:a16="http://schemas.microsoft.com/office/drawing/2014/main" id="{48EE26F7-50B7-FD46-77C7-52627CB584C0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2" name="Shape 246">
              <a:extLst>
                <a:ext uri="{FF2B5EF4-FFF2-40B4-BE49-F238E27FC236}">
                  <a16:creationId xmlns:a16="http://schemas.microsoft.com/office/drawing/2014/main" id="{3A1BEC41-99F8-151E-93E4-107BB474781B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3" name="Shape 247">
              <a:extLst>
                <a:ext uri="{FF2B5EF4-FFF2-40B4-BE49-F238E27FC236}">
                  <a16:creationId xmlns:a16="http://schemas.microsoft.com/office/drawing/2014/main" id="{E6B47022-638A-D18B-D364-C7F77EED943E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4" name="Shape 249">
              <a:extLst>
                <a:ext uri="{FF2B5EF4-FFF2-40B4-BE49-F238E27FC236}">
                  <a16:creationId xmlns:a16="http://schemas.microsoft.com/office/drawing/2014/main" id="{F8B28E10-D61F-1AE5-8C8D-37138F012E66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5" name="Shape 250">
              <a:extLst>
                <a:ext uri="{FF2B5EF4-FFF2-40B4-BE49-F238E27FC236}">
                  <a16:creationId xmlns:a16="http://schemas.microsoft.com/office/drawing/2014/main" id="{EB459EEB-A9DE-597B-E992-D0771A17352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6" name="Shape 251">
              <a:extLst>
                <a:ext uri="{FF2B5EF4-FFF2-40B4-BE49-F238E27FC236}">
                  <a16:creationId xmlns:a16="http://schemas.microsoft.com/office/drawing/2014/main" id="{62533E63-7A63-9FC0-EF79-8EF9E16D5158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7" name="Shape 252">
              <a:extLst>
                <a:ext uri="{FF2B5EF4-FFF2-40B4-BE49-F238E27FC236}">
                  <a16:creationId xmlns:a16="http://schemas.microsoft.com/office/drawing/2014/main" id="{62218B68-1F0A-87E7-5384-FE53CAECF6FF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8" name="Shape 254">
              <a:extLst>
                <a:ext uri="{FF2B5EF4-FFF2-40B4-BE49-F238E27FC236}">
                  <a16:creationId xmlns:a16="http://schemas.microsoft.com/office/drawing/2014/main" id="{A119C636-F54E-4BAC-9D22-7081D9CF745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19" name="Shape 255">
              <a:extLst>
                <a:ext uri="{FF2B5EF4-FFF2-40B4-BE49-F238E27FC236}">
                  <a16:creationId xmlns:a16="http://schemas.microsoft.com/office/drawing/2014/main" id="{9B1F6D8E-26BF-54DF-AF12-6C34FD0BF54D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0" name="Shape 256">
              <a:extLst>
                <a:ext uri="{FF2B5EF4-FFF2-40B4-BE49-F238E27FC236}">
                  <a16:creationId xmlns:a16="http://schemas.microsoft.com/office/drawing/2014/main" id="{9D7BE6D7-6FF2-9AA8-990B-F9D00747F866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121" name="Shape 257">
              <a:extLst>
                <a:ext uri="{FF2B5EF4-FFF2-40B4-BE49-F238E27FC236}">
                  <a16:creationId xmlns:a16="http://schemas.microsoft.com/office/drawing/2014/main" id="{8C4493F5-FDEB-46E2-529F-C20C7E3E8FD0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122" name="Shape 248">
            <a:extLst>
              <a:ext uri="{FF2B5EF4-FFF2-40B4-BE49-F238E27FC236}">
                <a16:creationId xmlns:a16="http://schemas.microsoft.com/office/drawing/2014/main" id="{6770B9A1-DCBC-7F5A-7E72-9A9618D4C64B}"/>
              </a:ext>
            </a:extLst>
          </p:cNvPr>
          <p:cNvSpPr/>
          <p:nvPr/>
        </p:nvSpPr>
        <p:spPr>
          <a:xfrm>
            <a:off x="9930513" y="3060506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0.1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3304" y="3904045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PB">
            <a:extLst>
              <a:ext uri="{FF2B5EF4-FFF2-40B4-BE49-F238E27FC236}">
                <a16:creationId xmlns:a16="http://schemas.microsoft.com/office/drawing/2014/main" id="{995FA73B-0AC0-2477-AA08-0A725FF01268}"/>
              </a:ext>
            </a:extLst>
          </p:cNvPr>
          <p:cNvSpPr/>
          <p:nvPr/>
        </p:nvSpPr>
        <p:spPr>
          <a:xfrm>
            <a:off x="5092861" y="6654800"/>
            <a:ext cx="2006279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382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100 </a:t>
                </a:r>
                <a:r>
                  <a:rPr lang="it-IT" sz="3174" dirty="0" err="1"/>
                  <a:t>keV</a:t>
                </a: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  <a:p>
                <a:pPr algn="l"/>
                <a:r>
                  <a:rPr lang="de-DE" sz="3200" b="1" dirty="0" err="1"/>
                  <a:t>Conoscete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esempi</a:t>
                </a:r>
                <a:r>
                  <a:rPr lang="de-DE" sz="3200" b="1" dirty="0"/>
                  <a:t> di </a:t>
                </a:r>
                <a:r>
                  <a:rPr lang="de-DE" sz="3200" b="1" dirty="0" err="1"/>
                  <a:t>acceleratori</a:t>
                </a:r>
                <a:r>
                  <a:rPr lang="de-DE" sz="3200" b="1" dirty="0"/>
                  <a:t> </a:t>
                </a:r>
                <a:r>
                  <a:rPr lang="de-DE" sz="3200" b="1" dirty="0" err="1"/>
                  <a:t>così</a:t>
                </a:r>
                <a:r>
                  <a:rPr lang="de-DE" sz="3200" b="1" dirty="0"/>
                  <a:t>?</a:t>
                </a:r>
                <a:endParaRPr lang="de-DE" b="1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426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A3BFCAC-6C18-8313-64C6-CD5474B1F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B6674795-58C9-AD34-9C5A-A4CF56256F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C1173F7F-0E80-F0E7-479C-7708CB29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27" name="PB">
            <a:extLst>
              <a:ext uri="{FF2B5EF4-FFF2-40B4-BE49-F238E27FC236}">
                <a16:creationId xmlns:a16="http://schemas.microsoft.com/office/drawing/2014/main" id="{A0195965-F274-7404-DEC2-A72A2BAAF62A}"/>
              </a:ext>
            </a:extLst>
          </p:cNvPr>
          <p:cNvSpPr/>
          <p:nvPr/>
        </p:nvSpPr>
        <p:spPr>
          <a:xfrm>
            <a:off x="5015696" y="6654800"/>
            <a:ext cx="216060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549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schermata, parco giochi&#10;&#10;Descrizione generata automaticamente">
            <a:extLst>
              <a:ext uri="{FF2B5EF4-FFF2-40B4-BE49-F238E27FC236}">
                <a16:creationId xmlns:a16="http://schemas.microsoft.com/office/drawing/2014/main" id="{BB444826-C351-F00C-8F5F-F2210DF70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1" y="3919027"/>
            <a:ext cx="3854940" cy="289120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SuperKEKB</a:t>
            </a:r>
            <a:endParaRPr lang="it-IT" sz="3200" b="1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BD85C37-994D-452D-0F34-C02BFC28125E}"/>
              </a:ext>
            </a:extLst>
          </p:cNvPr>
          <p:cNvSpPr txBox="1">
            <a:spLocks/>
          </p:cNvSpPr>
          <p:nvPr/>
        </p:nvSpPr>
        <p:spPr>
          <a:xfrm>
            <a:off x="382597" y="1357764"/>
            <a:ext cx="8118259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dirty="0" err="1"/>
              <a:t>Un</a:t>
            </a:r>
            <a:r>
              <a:rPr lang="de-DE" dirty="0"/>
              <a:t> </a:t>
            </a:r>
            <a:r>
              <a:rPr lang="de-DE" dirty="0" err="1"/>
              <a:t>acceleratore</a:t>
            </a:r>
            <a:r>
              <a:rPr lang="de-DE" dirty="0"/>
              <a:t> </a:t>
            </a:r>
            <a:r>
              <a:rPr lang="de-DE" dirty="0" err="1"/>
              <a:t>che</a:t>
            </a:r>
            <a:r>
              <a:rPr lang="de-DE" dirty="0"/>
              <a:t> </a:t>
            </a:r>
            <a:r>
              <a:rPr lang="de-DE" dirty="0" err="1"/>
              <a:t>sta</a:t>
            </a:r>
            <a:r>
              <a:rPr lang="de-DE" dirty="0"/>
              <a:t> in </a:t>
            </a:r>
            <a:r>
              <a:rPr lang="de-DE" dirty="0" err="1"/>
              <a:t>una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chiamata</a:t>
            </a:r>
            <a:r>
              <a:rPr lang="de-DE" dirty="0"/>
              <a:t> KEK a</a:t>
            </a:r>
            <a:r>
              <a:rPr lang="en-DE" dirty="0"/>
              <a:t> Tsukuba</a:t>
            </a:r>
            <a:r>
              <a:rPr lang="it-IT" dirty="0"/>
              <a:t> in </a:t>
            </a:r>
            <a:r>
              <a:rPr lang="en-DE" dirty="0"/>
              <a:t> </a:t>
            </a:r>
            <a:r>
              <a:rPr lang="it-IT" dirty="0"/>
              <a:t>Giappone</a:t>
            </a:r>
            <a:endParaRPr lang="en-DE" dirty="0"/>
          </a:p>
          <a:p>
            <a:pPr lvl="1" algn="l">
              <a:buFont typeface="Wingdings" pitchFamily="2" charset="2"/>
              <a:buChar char="§"/>
            </a:pPr>
            <a:r>
              <a:rPr lang="en-GB" dirty="0"/>
              <a:t>circa</a:t>
            </a:r>
            <a:r>
              <a:rPr lang="en-DE" dirty="0"/>
              <a:t> 80 km </a:t>
            </a:r>
            <a:r>
              <a:rPr lang="it-IT" dirty="0"/>
              <a:t>a </a:t>
            </a:r>
            <a:r>
              <a:rPr lang="en-DE" dirty="0"/>
              <a:t>n</a:t>
            </a:r>
            <a:r>
              <a:rPr lang="de-DE" dirty="0" err="1"/>
              <a:t>ord</a:t>
            </a:r>
            <a:r>
              <a:rPr lang="de-DE" dirty="0"/>
              <a:t> </a:t>
            </a:r>
            <a:r>
              <a:rPr lang="it-IT" dirty="0"/>
              <a:t>di Tokyo</a:t>
            </a:r>
            <a:endParaRPr lang="en-DE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 Sono accelerati positroni in un verso e elettroni nell’altro. Positroni fino a 4 GeV, elettroni fino a 7 GeV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it-IT" dirty="0"/>
              <a:t> Dopo l’accelerazione, i fasci di particelle vengono fatti girare lungo un cerchio con una circonferenza di 3 km</a:t>
            </a:r>
            <a:endParaRPr lang="en-DE" dirty="0"/>
          </a:p>
        </p:txBody>
      </p:sp>
      <p:pic>
        <p:nvPicPr>
          <p:cNvPr id="5" name="Picture 6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575F2659-85DB-5D8B-941B-FD3286F0D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896" y="3786573"/>
            <a:ext cx="3710926" cy="2894523"/>
          </a:xfrm>
          <a:prstGeom prst="rect">
            <a:avLst/>
          </a:prstGeom>
        </p:spPr>
      </p:pic>
      <p:pic>
        <p:nvPicPr>
          <p:cNvPr id="6" name="Picture 8" descr="Map&#10;&#10;Description automatically generated">
            <a:extLst>
              <a:ext uri="{FF2B5EF4-FFF2-40B4-BE49-F238E27FC236}">
                <a16:creationId xmlns:a16="http://schemas.microsoft.com/office/drawing/2014/main" id="{7D0E4D2B-7693-BBA7-67A4-839E24C4B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538" y="1097802"/>
            <a:ext cx="2708897" cy="2600539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E86EE6B2-D379-ECDC-D7A3-DAA87D8CB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017618B5-CD5D-DEE6-500B-3CA2D0A3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635DE671-C5BD-130D-B0D5-C3914786B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832BA002-E411-D870-D999-43D75796ED5B}"/>
              </a:ext>
            </a:extLst>
          </p:cNvPr>
          <p:cNvSpPr/>
          <p:nvPr/>
        </p:nvSpPr>
        <p:spPr>
          <a:xfrm>
            <a:off x="4938532" y="6654800"/>
            <a:ext cx="231493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877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64F9A-5E26-FFD7-3589-1427F26C5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B0A7673-8054-3DF1-77C1-A2D571D31B64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>
                <a:solidFill>
                  <a:srgbClr val="007F86"/>
                </a:solidFill>
                <a:latin typeface="RocaOne-Bold" panose="00000800000000000000" pitchFamily="2" charset="0"/>
              </a:rPr>
              <a:t>SuperKEKB</a:t>
            </a:r>
            <a:endParaRPr lang="it-IT" sz="3200" b="1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F1C39B00-F960-9D0E-2E04-FA1885F2441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A2B3054A-0283-BFC0-0217-4C03BF84B3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7" y="1357764"/>
                <a:ext cx="8118259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de-DE" dirty="0"/>
                  <a:t> </a:t>
                </a:r>
                <a:r>
                  <a:rPr lang="de-DE" dirty="0" err="1"/>
                  <a:t>Un</a:t>
                </a:r>
                <a:r>
                  <a:rPr lang="de-DE" dirty="0"/>
                  <a:t> </a:t>
                </a:r>
                <a:r>
                  <a:rPr lang="de-DE" dirty="0" err="1"/>
                  <a:t>acceleratore</a:t>
                </a:r>
                <a:r>
                  <a:rPr lang="de-DE" dirty="0"/>
                  <a:t> </a:t>
                </a:r>
                <a:r>
                  <a:rPr lang="de-DE" dirty="0" err="1"/>
                  <a:t>che</a:t>
                </a:r>
                <a:r>
                  <a:rPr lang="de-DE" dirty="0"/>
                  <a:t> </a:t>
                </a:r>
                <a:r>
                  <a:rPr lang="de-DE" dirty="0" err="1"/>
                  <a:t>sta</a:t>
                </a:r>
                <a:r>
                  <a:rPr lang="de-DE" dirty="0"/>
                  <a:t> in </a:t>
                </a:r>
                <a:r>
                  <a:rPr lang="de-DE" dirty="0" err="1"/>
                  <a:t>una</a:t>
                </a:r>
                <a:r>
                  <a:rPr lang="de-DE" dirty="0"/>
                  <a:t> </a:t>
                </a:r>
                <a:r>
                  <a:rPr lang="de-DE" dirty="0" err="1"/>
                  <a:t>research</a:t>
                </a:r>
                <a:r>
                  <a:rPr lang="de-DE" dirty="0"/>
                  <a:t> </a:t>
                </a:r>
                <a:r>
                  <a:rPr lang="de-DE" dirty="0" err="1"/>
                  <a:t>area</a:t>
                </a:r>
                <a:r>
                  <a:rPr lang="de-DE" dirty="0"/>
                  <a:t> </a:t>
                </a:r>
                <a:r>
                  <a:rPr lang="de-DE" dirty="0" err="1"/>
                  <a:t>chiamata</a:t>
                </a:r>
                <a:r>
                  <a:rPr lang="de-DE" dirty="0"/>
                  <a:t> KEK a</a:t>
                </a:r>
                <a:r>
                  <a:rPr lang="en-DE" dirty="0"/>
                  <a:t> Tsukuba</a:t>
                </a:r>
                <a:r>
                  <a:rPr lang="it-IT" dirty="0"/>
                  <a:t> in </a:t>
                </a:r>
                <a:r>
                  <a:rPr lang="en-DE" dirty="0"/>
                  <a:t> </a:t>
                </a:r>
                <a:r>
                  <a:rPr lang="it-IT" dirty="0"/>
                  <a:t>Giappone</a:t>
                </a:r>
                <a:endParaRPr lang="en-DE" dirty="0"/>
              </a:p>
              <a:p>
                <a:pPr lvl="1" algn="l">
                  <a:buFont typeface="Wingdings" pitchFamily="2" charset="2"/>
                  <a:buChar char="§"/>
                </a:pPr>
                <a:r>
                  <a:rPr lang="en-GB" dirty="0"/>
                  <a:t>circa</a:t>
                </a:r>
                <a:r>
                  <a:rPr lang="en-DE" dirty="0"/>
                  <a:t> 80 km </a:t>
                </a:r>
                <a:r>
                  <a:rPr lang="it-IT" dirty="0"/>
                  <a:t>a </a:t>
                </a:r>
                <a:r>
                  <a:rPr lang="en-DE" dirty="0"/>
                  <a:t>n</a:t>
                </a:r>
                <a:r>
                  <a:rPr lang="de-DE" dirty="0" err="1"/>
                  <a:t>ord</a:t>
                </a:r>
                <a:r>
                  <a:rPr lang="de-DE" dirty="0"/>
                  <a:t> </a:t>
                </a:r>
                <a:r>
                  <a:rPr lang="it-IT" dirty="0"/>
                  <a:t>di Tokyo</a:t>
                </a:r>
                <a:endParaRPr lang="en-DE" dirty="0"/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it-IT" dirty="0"/>
                  <a:t> Sono accelerati positroni in un verso e elettroni nell’altro. Positroni fino a 4 GeV, elettroni fino a 7 GeV</a:t>
                </a:r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it-IT" dirty="0"/>
                  <a:t> Dopo l’accelerazione, i fasci di particelle vengono fatti girare lungo un cerchio con una circonferenza di 3 km</a:t>
                </a:r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it-IT" dirty="0"/>
                  <a:t> La velocità degli elettroni e dei positroni è altissima: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≈0.99999999</m:t>
                    </m:r>
                  </m:oMath>
                </a14:m>
                <a:r>
                  <a:rPr lang="it-IT" sz="2800" dirty="0"/>
                  <a:t>.</a:t>
                </a:r>
              </a:p>
              <a:p>
                <a:pPr algn="l">
                  <a:buFont typeface="Arial" panose="020B0604020202020204" pitchFamily="34" charset="0"/>
                  <a:buChar char="•"/>
                </a:pPr>
                <a:r>
                  <a:rPr lang="it-IT" dirty="0"/>
                  <a:t> Vuol dire che in un’ora un elettrone arriverebbe su Giove </a:t>
                </a:r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A2B3054A-0283-BFC0-0217-4C03BF84B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7" y="1357764"/>
                <a:ext cx="8118259" cy="4857619"/>
              </a:xfrm>
              <a:prstGeom prst="rect">
                <a:avLst/>
              </a:prstGeom>
              <a:blipFill>
                <a:blip r:embed="rId2"/>
                <a:stretch>
                  <a:fillRect l="-1202" t="-1757" r="-9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8CB59B50-DB62-B0AB-8C5C-8B81851A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FF5BCF57-4936-8A24-BEE0-966F8593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3496CF37-45CA-F2CA-D11D-56CB5122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69B1CB5C-3ECF-7DC8-CCDD-B223306885FB}"/>
              </a:ext>
            </a:extLst>
          </p:cNvPr>
          <p:cNvSpPr/>
          <p:nvPr/>
        </p:nvSpPr>
        <p:spPr>
          <a:xfrm>
            <a:off x="4938532" y="6654800"/>
            <a:ext cx="231493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63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5">
            <a:extLst>
              <a:ext uri="{FF2B5EF4-FFF2-40B4-BE49-F238E27FC236}">
                <a16:creationId xmlns:a16="http://schemas.microsoft.com/office/drawing/2014/main" id="{C419ABB8-F477-1A68-3CB1-DCAE1F895FC7}"/>
              </a:ext>
            </a:extLst>
          </p:cNvPr>
          <p:cNvSpPr/>
          <p:nvPr/>
        </p:nvSpPr>
        <p:spPr>
          <a:xfrm>
            <a:off x="820546" y="1981328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Right Arrow 6">
            <a:extLst>
              <a:ext uri="{FF2B5EF4-FFF2-40B4-BE49-F238E27FC236}">
                <a16:creationId xmlns:a16="http://schemas.microsoft.com/office/drawing/2014/main" id="{FE789C17-A86F-BA65-0455-2625BDAB7702}"/>
              </a:ext>
            </a:extLst>
          </p:cNvPr>
          <p:cNvSpPr/>
          <p:nvPr/>
        </p:nvSpPr>
        <p:spPr>
          <a:xfrm rot="5400000">
            <a:off x="867008" y="3407259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Right Arrow 7">
            <a:extLst>
              <a:ext uri="{FF2B5EF4-FFF2-40B4-BE49-F238E27FC236}">
                <a16:creationId xmlns:a16="http://schemas.microsoft.com/office/drawing/2014/main" id="{D5E68FEA-517B-77AC-4D21-59F4C1429169}"/>
              </a:ext>
            </a:extLst>
          </p:cNvPr>
          <p:cNvSpPr/>
          <p:nvPr/>
        </p:nvSpPr>
        <p:spPr>
          <a:xfrm rot="16200000">
            <a:off x="867008" y="4489520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3" name="Oval 9">
            <a:extLst>
              <a:ext uri="{FF2B5EF4-FFF2-40B4-BE49-F238E27FC236}">
                <a16:creationId xmlns:a16="http://schemas.microsoft.com/office/drawing/2014/main" id="{48C24508-85E7-05C3-9FCD-88F01816E46F}"/>
              </a:ext>
            </a:extLst>
          </p:cNvPr>
          <p:cNvSpPr/>
          <p:nvPr/>
        </p:nvSpPr>
        <p:spPr>
          <a:xfrm>
            <a:off x="1712490" y="3695909"/>
            <a:ext cx="872915" cy="855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59E34CA-2C33-B31A-18E0-FB73F148A4CB}"/>
                  </a:ext>
                </a:extLst>
              </p:cNvPr>
              <p:cNvSpPr txBox="1"/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1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1984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1984" b="1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C59E34CA-2C33-B31A-18E0-FB73F148A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blipFill>
                <a:blip r:embed="rId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4">
            <a:extLst>
              <a:ext uri="{FF2B5EF4-FFF2-40B4-BE49-F238E27FC236}">
                <a16:creationId xmlns:a16="http://schemas.microsoft.com/office/drawing/2014/main" id="{BEBC30A5-CDB0-39A4-6B33-04F28A70C7F5}"/>
              </a:ext>
            </a:extLst>
          </p:cNvPr>
          <p:cNvSpPr/>
          <p:nvPr/>
        </p:nvSpPr>
        <p:spPr>
          <a:xfrm>
            <a:off x="3952630" y="2714617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9" name="Oval 15">
            <a:extLst>
              <a:ext uri="{FF2B5EF4-FFF2-40B4-BE49-F238E27FC236}">
                <a16:creationId xmlns:a16="http://schemas.microsoft.com/office/drawing/2014/main" id="{6966C9E2-A0F7-6145-E30A-4435B328485C}"/>
              </a:ext>
            </a:extLst>
          </p:cNvPr>
          <p:cNvSpPr/>
          <p:nvPr/>
        </p:nvSpPr>
        <p:spPr>
          <a:xfrm>
            <a:off x="820546" y="5271512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7">
            <a:extLst>
              <a:ext uri="{FF2B5EF4-FFF2-40B4-BE49-F238E27FC236}">
                <a16:creationId xmlns:a16="http://schemas.microsoft.com/office/drawing/2014/main" id="{6A80FE30-2D91-F1BA-DD82-000983C88026}"/>
              </a:ext>
            </a:extLst>
          </p:cNvPr>
          <p:cNvCxnSpPr/>
          <p:nvPr/>
        </p:nvCxnSpPr>
        <p:spPr>
          <a:xfrm flipV="1">
            <a:off x="2762443" y="3286108"/>
            <a:ext cx="905227" cy="659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1">
            <a:extLst>
              <a:ext uri="{FF2B5EF4-FFF2-40B4-BE49-F238E27FC236}">
                <a16:creationId xmlns:a16="http://schemas.microsoft.com/office/drawing/2014/main" id="{D691467D-589F-F62B-13EA-807A97004A7C}"/>
              </a:ext>
            </a:extLst>
          </p:cNvPr>
          <p:cNvCxnSpPr>
            <a:cxnSpLocks/>
          </p:cNvCxnSpPr>
          <p:nvPr/>
        </p:nvCxnSpPr>
        <p:spPr>
          <a:xfrm>
            <a:off x="2762443" y="4231323"/>
            <a:ext cx="919861" cy="654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Oval 23">
            <a:extLst>
              <a:ext uri="{FF2B5EF4-FFF2-40B4-BE49-F238E27FC236}">
                <a16:creationId xmlns:a16="http://schemas.microsoft.com/office/drawing/2014/main" id="{1503AE3C-D7EC-D695-868C-E5D90C0A3301}"/>
              </a:ext>
            </a:extLst>
          </p:cNvPr>
          <p:cNvSpPr/>
          <p:nvPr/>
        </p:nvSpPr>
        <p:spPr>
          <a:xfrm>
            <a:off x="3952630" y="4651143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6513F771-F833-A53D-8C2E-1B279C6B1293}"/>
              </a:ext>
            </a:extLst>
          </p:cNvPr>
          <p:cNvSpPr txBox="1"/>
          <p:nvPr/>
        </p:nvSpPr>
        <p:spPr>
          <a:xfrm>
            <a:off x="1151851" y="5568410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+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26" name="TextBox 58">
            <a:extLst>
              <a:ext uri="{FF2B5EF4-FFF2-40B4-BE49-F238E27FC236}">
                <a16:creationId xmlns:a16="http://schemas.microsoft.com/office/drawing/2014/main" id="{522A59C4-2549-2BE7-15BD-ADD515E43C13}"/>
              </a:ext>
            </a:extLst>
          </p:cNvPr>
          <p:cNvSpPr txBox="1"/>
          <p:nvPr/>
        </p:nvSpPr>
        <p:spPr>
          <a:xfrm>
            <a:off x="1183030" y="2250646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-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27" name="TextBox 59">
            <a:extLst>
              <a:ext uri="{FF2B5EF4-FFF2-40B4-BE49-F238E27FC236}">
                <a16:creationId xmlns:a16="http://schemas.microsoft.com/office/drawing/2014/main" id="{17DD01ED-2226-DEDB-93C9-786A239AA580}"/>
              </a:ext>
            </a:extLst>
          </p:cNvPr>
          <p:cNvSpPr txBox="1"/>
          <p:nvPr/>
        </p:nvSpPr>
        <p:spPr>
          <a:xfrm>
            <a:off x="4000046" y="2392444"/>
            <a:ext cx="1428913" cy="274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de-DE" sz="1786" b="1" err="1">
                <a:solidFill>
                  <a:schemeClr val="accent2"/>
                </a:solidFill>
              </a:rPr>
              <a:t>Particle</a:t>
            </a:r>
            <a:endParaRPr lang="en-DE" sz="1786" b="1">
              <a:solidFill>
                <a:schemeClr val="accent2"/>
              </a:solidFill>
            </a:endParaRPr>
          </a:p>
        </p:txBody>
      </p:sp>
      <p:sp>
        <p:nvSpPr>
          <p:cNvPr id="28" name="TextBox 60">
            <a:extLst>
              <a:ext uri="{FF2B5EF4-FFF2-40B4-BE49-F238E27FC236}">
                <a16:creationId xmlns:a16="http://schemas.microsoft.com/office/drawing/2014/main" id="{F3748131-94E7-38FB-1D36-03772852C359}"/>
              </a:ext>
            </a:extLst>
          </p:cNvPr>
          <p:cNvSpPr txBox="1"/>
          <p:nvPr/>
        </p:nvSpPr>
        <p:spPr>
          <a:xfrm>
            <a:off x="3952630" y="5568410"/>
            <a:ext cx="1428913" cy="274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de-DE" sz="1786" b="1" err="1">
                <a:solidFill>
                  <a:schemeClr val="accent2"/>
                </a:solidFill>
              </a:rPr>
              <a:t>Antiparticle</a:t>
            </a:r>
            <a:endParaRPr lang="en-DE" sz="1786" b="1">
              <a:solidFill>
                <a:schemeClr val="accent2"/>
              </a:solidFill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21E5963D-3D7A-1F90-B0A3-E7BC2977EFD5}"/>
              </a:ext>
            </a:extLst>
          </p:cNvPr>
          <p:cNvSpPr txBox="1"/>
          <p:nvPr/>
        </p:nvSpPr>
        <p:spPr>
          <a:xfrm>
            <a:off x="1969193" y="5629483"/>
            <a:ext cx="109591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1</a:t>
            </a: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 = 4 GeV</a:t>
            </a: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9C476798-1AF2-0DB6-3CDE-AD2CF231537E}"/>
              </a:ext>
            </a:extLst>
          </p:cNvPr>
          <p:cNvSpPr txBox="1"/>
          <p:nvPr/>
        </p:nvSpPr>
        <p:spPr>
          <a:xfrm>
            <a:off x="1919301" y="2298918"/>
            <a:ext cx="109591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 = 7 GeV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5C622019-049E-EFBA-10BE-CCBAA121026B}"/>
              </a:ext>
            </a:extLst>
          </p:cNvPr>
          <p:cNvSpPr txBox="1"/>
          <p:nvPr/>
        </p:nvSpPr>
        <p:spPr>
          <a:xfrm>
            <a:off x="2982803" y="3950798"/>
            <a:ext cx="1255609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 ≈ 11 GeV</a:t>
            </a:r>
          </a:p>
        </p:txBody>
      </p:sp>
      <p:sp>
        <p:nvSpPr>
          <p:cNvPr id="32" name="Right Arrow 3">
            <a:extLst>
              <a:ext uri="{FF2B5EF4-FFF2-40B4-BE49-F238E27FC236}">
                <a16:creationId xmlns:a16="http://schemas.microsoft.com/office/drawing/2014/main" id="{07ADC16C-197E-65CC-9E7F-F44F964E891C}"/>
              </a:ext>
            </a:extLst>
          </p:cNvPr>
          <p:cNvSpPr/>
          <p:nvPr/>
        </p:nvSpPr>
        <p:spPr>
          <a:xfrm>
            <a:off x="4458772" y="3972344"/>
            <a:ext cx="2714936" cy="24719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8">
                <a:extLst>
                  <a:ext uri="{FF2B5EF4-FFF2-40B4-BE49-F238E27FC236}">
                    <a16:creationId xmlns:a16="http://schemas.microsoft.com/office/drawing/2014/main" id="{72720A4B-C27D-89F5-FE34-F1562A334AB5}"/>
                  </a:ext>
                </a:extLst>
              </p:cNvPr>
              <p:cNvSpPr/>
              <p:nvPr/>
            </p:nvSpPr>
            <p:spPr>
              <a:xfrm>
                <a:off x="7394068" y="3296321"/>
                <a:ext cx="3904591" cy="1599241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381" dirty="0">
                    <a:solidFill>
                      <a:schemeClr val="bg1"/>
                    </a:solidFill>
                    <a:latin typeface="Sylexiad Serif Spaced Med" panose="02000506040000020004" pitchFamily="2" charset="0"/>
                  </a:rPr>
                  <a:t>A questa energia, la produzione di una coppia di </a:t>
                </a:r>
                <a14:m>
                  <m:oMath xmlns:m="http://schemas.openxmlformats.org/officeDocument/2006/math">
                    <m:r>
                      <a:rPr lang="it-IT" sz="2381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bar>
                      <m:barPr>
                        <m:pos m:val="top"/>
                        <m:ctrlPr>
                          <a:rPr lang="it-IT" sz="2381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barPr>
                      <m:e>
                        <m:r>
                          <a:rPr lang="it-IT" sz="2381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bar>
                  </m:oMath>
                </a14:m>
                <a:r>
                  <a:rPr lang="it-IT" sz="2381" dirty="0">
                    <a:solidFill>
                      <a:schemeClr val="bg1"/>
                    </a:solidFill>
                    <a:latin typeface="Sylexiad Serif Spaced Med" panose="02000506040000020004" pitchFamily="2" charset="0"/>
                  </a:rPr>
                  <a:t> è favorita </a:t>
                </a:r>
                <a:endParaRPr lang="en-DE" sz="2381" dirty="0">
                  <a:solidFill>
                    <a:schemeClr val="bg1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3" name="Rounded Rectangle 8">
                <a:extLst>
                  <a:ext uri="{FF2B5EF4-FFF2-40B4-BE49-F238E27FC236}">
                    <a16:creationId xmlns:a16="http://schemas.microsoft.com/office/drawing/2014/main" id="{72720A4B-C27D-89F5-FE34-F1562A334A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4068" y="3296321"/>
                <a:ext cx="3904591" cy="1599241"/>
              </a:xfrm>
              <a:prstGeom prst="roundRect">
                <a:avLst/>
              </a:prstGeom>
              <a:blipFill>
                <a:blip r:embed="rId3"/>
                <a:stretch>
                  <a:fillRect r="-2804"/>
                </a:stretch>
              </a:blipFill>
              <a:ln>
                <a:solidFill>
                  <a:schemeClr val="accent3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succede nella collisione?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oliennummernplatzhalter 5">
            <a:extLst>
              <a:ext uri="{FF2B5EF4-FFF2-40B4-BE49-F238E27FC236}">
                <a16:creationId xmlns:a16="http://schemas.microsoft.com/office/drawing/2014/main" id="{8CF9648D-9F34-A5E3-4FE4-C764331B4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1" name="Segnaposto data 1">
            <a:extLst>
              <a:ext uri="{FF2B5EF4-FFF2-40B4-BE49-F238E27FC236}">
                <a16:creationId xmlns:a16="http://schemas.microsoft.com/office/drawing/2014/main" id="{39DE50EC-9C76-4B78-8D74-069424B0A8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42" name="Segnaposto piè di pagina 2">
            <a:extLst>
              <a:ext uri="{FF2B5EF4-FFF2-40B4-BE49-F238E27FC236}">
                <a16:creationId xmlns:a16="http://schemas.microsoft.com/office/drawing/2014/main" id="{723C7264-D16B-E758-63B7-B86B6E94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120DFE5E-E151-9179-69D6-0BEEC6C0FF46}"/>
              </a:ext>
            </a:extLst>
          </p:cNvPr>
          <p:cNvSpPr/>
          <p:nvPr/>
        </p:nvSpPr>
        <p:spPr>
          <a:xfrm>
            <a:off x="4861367" y="6654800"/>
            <a:ext cx="246926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484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succede nella collisione?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5">
            <a:extLst>
              <a:ext uri="{FF2B5EF4-FFF2-40B4-BE49-F238E27FC236}">
                <a16:creationId xmlns:a16="http://schemas.microsoft.com/office/drawing/2014/main" id="{5E8861A7-B156-CB48-2738-EFB2CE023D3A}"/>
              </a:ext>
            </a:extLst>
          </p:cNvPr>
          <p:cNvSpPr/>
          <p:nvPr/>
        </p:nvSpPr>
        <p:spPr>
          <a:xfrm>
            <a:off x="820546" y="1981328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" name="Right Arrow 6">
            <a:extLst>
              <a:ext uri="{FF2B5EF4-FFF2-40B4-BE49-F238E27FC236}">
                <a16:creationId xmlns:a16="http://schemas.microsoft.com/office/drawing/2014/main" id="{1C0A02EB-E7BD-3164-11E3-FEC8C6BC8CD1}"/>
              </a:ext>
            </a:extLst>
          </p:cNvPr>
          <p:cNvSpPr/>
          <p:nvPr/>
        </p:nvSpPr>
        <p:spPr>
          <a:xfrm rot="5400000">
            <a:off x="867008" y="3407259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Right Arrow 7">
            <a:extLst>
              <a:ext uri="{FF2B5EF4-FFF2-40B4-BE49-F238E27FC236}">
                <a16:creationId xmlns:a16="http://schemas.microsoft.com/office/drawing/2014/main" id="{E59E7405-EE6A-B9F0-95E1-38CC36861C58}"/>
              </a:ext>
            </a:extLst>
          </p:cNvPr>
          <p:cNvSpPr/>
          <p:nvPr/>
        </p:nvSpPr>
        <p:spPr>
          <a:xfrm rot="16200000">
            <a:off x="867008" y="4489520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8" name="Oval 9">
            <a:extLst>
              <a:ext uri="{FF2B5EF4-FFF2-40B4-BE49-F238E27FC236}">
                <a16:creationId xmlns:a16="http://schemas.microsoft.com/office/drawing/2014/main" id="{EFF02E5A-D8FF-3C2E-6F39-75A78E8E361B}"/>
              </a:ext>
            </a:extLst>
          </p:cNvPr>
          <p:cNvSpPr/>
          <p:nvPr/>
        </p:nvSpPr>
        <p:spPr>
          <a:xfrm>
            <a:off x="1712490" y="3695909"/>
            <a:ext cx="872915" cy="855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D317735-508C-6C91-55C3-5D39A9753941}"/>
                  </a:ext>
                </a:extLst>
              </p:cNvPr>
              <p:cNvSpPr txBox="1"/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1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1984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1984" b="1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AD317735-508C-6C91-55C3-5D39A9753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blipFill>
                <a:blip r:embed="rId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4">
            <a:extLst>
              <a:ext uri="{FF2B5EF4-FFF2-40B4-BE49-F238E27FC236}">
                <a16:creationId xmlns:a16="http://schemas.microsoft.com/office/drawing/2014/main" id="{683F5026-AC15-11D6-7AB2-FB466BAEF5F1}"/>
              </a:ext>
            </a:extLst>
          </p:cNvPr>
          <p:cNvSpPr/>
          <p:nvPr/>
        </p:nvSpPr>
        <p:spPr>
          <a:xfrm>
            <a:off x="3952630" y="2714617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2" name="Oval 15">
            <a:extLst>
              <a:ext uri="{FF2B5EF4-FFF2-40B4-BE49-F238E27FC236}">
                <a16:creationId xmlns:a16="http://schemas.microsoft.com/office/drawing/2014/main" id="{8E8FC58C-3AA9-5D40-DA24-1FAC0C310649}"/>
              </a:ext>
            </a:extLst>
          </p:cNvPr>
          <p:cNvSpPr/>
          <p:nvPr/>
        </p:nvSpPr>
        <p:spPr>
          <a:xfrm>
            <a:off x="820546" y="5271512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5" name="Straight Arrow Connector 17">
            <a:extLst>
              <a:ext uri="{FF2B5EF4-FFF2-40B4-BE49-F238E27FC236}">
                <a16:creationId xmlns:a16="http://schemas.microsoft.com/office/drawing/2014/main" id="{12A5046B-C675-AAB7-5083-C5DA095EA87E}"/>
              </a:ext>
            </a:extLst>
          </p:cNvPr>
          <p:cNvCxnSpPr/>
          <p:nvPr/>
        </p:nvCxnSpPr>
        <p:spPr>
          <a:xfrm flipV="1">
            <a:off x="2762443" y="3286108"/>
            <a:ext cx="905227" cy="659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21">
            <a:extLst>
              <a:ext uri="{FF2B5EF4-FFF2-40B4-BE49-F238E27FC236}">
                <a16:creationId xmlns:a16="http://schemas.microsoft.com/office/drawing/2014/main" id="{C9517D50-1913-114B-7D11-59ACB489FF67}"/>
              </a:ext>
            </a:extLst>
          </p:cNvPr>
          <p:cNvCxnSpPr>
            <a:cxnSpLocks/>
          </p:cNvCxnSpPr>
          <p:nvPr/>
        </p:nvCxnSpPr>
        <p:spPr>
          <a:xfrm>
            <a:off x="2762443" y="4231323"/>
            <a:ext cx="919861" cy="654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Oval 23">
            <a:extLst>
              <a:ext uri="{FF2B5EF4-FFF2-40B4-BE49-F238E27FC236}">
                <a16:creationId xmlns:a16="http://schemas.microsoft.com/office/drawing/2014/main" id="{B8469A31-6E21-1106-F817-C80E9F59E7F3}"/>
              </a:ext>
            </a:extLst>
          </p:cNvPr>
          <p:cNvSpPr/>
          <p:nvPr/>
        </p:nvSpPr>
        <p:spPr>
          <a:xfrm>
            <a:off x="3952630" y="4651143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2" name="Straight Arrow Connector 24">
            <a:extLst>
              <a:ext uri="{FF2B5EF4-FFF2-40B4-BE49-F238E27FC236}">
                <a16:creationId xmlns:a16="http://schemas.microsoft.com/office/drawing/2014/main" id="{0A5FEC32-3970-1366-7C9E-D7FE4AE236F9}"/>
              </a:ext>
            </a:extLst>
          </p:cNvPr>
          <p:cNvCxnSpPr>
            <a:cxnSpLocks/>
          </p:cNvCxnSpPr>
          <p:nvPr/>
        </p:nvCxnSpPr>
        <p:spPr>
          <a:xfrm flipV="1">
            <a:off x="4945561" y="2279525"/>
            <a:ext cx="793212" cy="49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6">
            <a:extLst>
              <a:ext uri="{FF2B5EF4-FFF2-40B4-BE49-F238E27FC236}">
                <a16:creationId xmlns:a16="http://schemas.microsoft.com/office/drawing/2014/main" id="{73EBD34B-73F8-EDA7-26F6-B236137E62AB}"/>
              </a:ext>
            </a:extLst>
          </p:cNvPr>
          <p:cNvCxnSpPr>
            <a:cxnSpLocks/>
          </p:cNvCxnSpPr>
          <p:nvPr/>
        </p:nvCxnSpPr>
        <p:spPr>
          <a:xfrm flipV="1">
            <a:off x="4984828" y="4393134"/>
            <a:ext cx="793212" cy="49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27">
            <a:extLst>
              <a:ext uri="{FF2B5EF4-FFF2-40B4-BE49-F238E27FC236}">
                <a16:creationId xmlns:a16="http://schemas.microsoft.com/office/drawing/2014/main" id="{5AE58ED9-D5C0-95C9-F67D-BC21AAC2AC65}"/>
              </a:ext>
            </a:extLst>
          </p:cNvPr>
          <p:cNvCxnSpPr>
            <a:cxnSpLocks/>
          </p:cNvCxnSpPr>
          <p:nvPr/>
        </p:nvCxnSpPr>
        <p:spPr>
          <a:xfrm flipV="1">
            <a:off x="4984826" y="5198603"/>
            <a:ext cx="2035998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29">
            <a:extLst>
              <a:ext uri="{FF2B5EF4-FFF2-40B4-BE49-F238E27FC236}">
                <a16:creationId xmlns:a16="http://schemas.microsoft.com/office/drawing/2014/main" id="{B7667F52-060D-FD34-4594-8FC96BBCD44C}"/>
              </a:ext>
            </a:extLst>
          </p:cNvPr>
          <p:cNvCxnSpPr>
            <a:cxnSpLocks/>
          </p:cNvCxnSpPr>
          <p:nvPr/>
        </p:nvCxnSpPr>
        <p:spPr>
          <a:xfrm>
            <a:off x="4970610" y="3009961"/>
            <a:ext cx="1042351" cy="4190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Oval 31">
            <a:extLst>
              <a:ext uri="{FF2B5EF4-FFF2-40B4-BE49-F238E27FC236}">
                <a16:creationId xmlns:a16="http://schemas.microsoft.com/office/drawing/2014/main" id="{8D265014-A03B-6DC6-2BCC-D65E639C3992}"/>
              </a:ext>
            </a:extLst>
          </p:cNvPr>
          <p:cNvSpPr/>
          <p:nvPr/>
        </p:nvSpPr>
        <p:spPr>
          <a:xfrm>
            <a:off x="5905171" y="197219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9" name="Oval 32">
            <a:extLst>
              <a:ext uri="{FF2B5EF4-FFF2-40B4-BE49-F238E27FC236}">
                <a16:creationId xmlns:a16="http://schemas.microsoft.com/office/drawing/2014/main" id="{07A5C49C-9FAA-A6ED-C21D-BCDFED894BCF}"/>
              </a:ext>
            </a:extLst>
          </p:cNvPr>
          <p:cNvSpPr/>
          <p:nvPr/>
        </p:nvSpPr>
        <p:spPr>
          <a:xfrm>
            <a:off x="6124532" y="3023614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0" name="Oval 33">
            <a:extLst>
              <a:ext uri="{FF2B5EF4-FFF2-40B4-BE49-F238E27FC236}">
                <a16:creationId xmlns:a16="http://schemas.microsoft.com/office/drawing/2014/main" id="{3B5E9A2E-063A-B970-F23D-AA4670CF00EA}"/>
              </a:ext>
            </a:extLst>
          </p:cNvPr>
          <p:cNvSpPr/>
          <p:nvPr/>
        </p:nvSpPr>
        <p:spPr>
          <a:xfrm>
            <a:off x="5914591" y="412364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41" name="Straight Arrow Connector 38">
            <a:extLst>
              <a:ext uri="{FF2B5EF4-FFF2-40B4-BE49-F238E27FC236}">
                <a16:creationId xmlns:a16="http://schemas.microsoft.com/office/drawing/2014/main" id="{79709F62-D899-8956-D217-184811311EB5}"/>
              </a:ext>
            </a:extLst>
          </p:cNvPr>
          <p:cNvCxnSpPr>
            <a:cxnSpLocks/>
          </p:cNvCxnSpPr>
          <p:nvPr/>
        </p:nvCxnSpPr>
        <p:spPr>
          <a:xfrm>
            <a:off x="4630093" y="5470266"/>
            <a:ext cx="1463651" cy="563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 40">
            <a:extLst>
              <a:ext uri="{FF2B5EF4-FFF2-40B4-BE49-F238E27FC236}">
                <a16:creationId xmlns:a16="http://schemas.microsoft.com/office/drawing/2014/main" id="{86220C33-1014-3327-8464-1D07BFC3EE02}"/>
              </a:ext>
            </a:extLst>
          </p:cNvPr>
          <p:cNvSpPr/>
          <p:nvPr/>
        </p:nvSpPr>
        <p:spPr>
          <a:xfrm>
            <a:off x="6269070" y="586608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60712D9-8997-7854-A606-8038C497DEF0}"/>
              </a:ext>
            </a:extLst>
          </p:cNvPr>
          <p:cNvSpPr/>
          <p:nvPr/>
        </p:nvSpPr>
        <p:spPr>
          <a:xfrm>
            <a:off x="7130990" y="4841860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4" name="TextBox 11">
            <a:extLst>
              <a:ext uri="{FF2B5EF4-FFF2-40B4-BE49-F238E27FC236}">
                <a16:creationId xmlns:a16="http://schemas.microsoft.com/office/drawing/2014/main" id="{FF241E0B-CB68-59C7-B895-F32110FBAFDF}"/>
              </a:ext>
            </a:extLst>
          </p:cNvPr>
          <p:cNvSpPr txBox="1"/>
          <p:nvPr/>
        </p:nvSpPr>
        <p:spPr>
          <a:xfrm>
            <a:off x="1151851" y="5568410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+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45" name="TextBox 58">
            <a:extLst>
              <a:ext uri="{FF2B5EF4-FFF2-40B4-BE49-F238E27FC236}">
                <a16:creationId xmlns:a16="http://schemas.microsoft.com/office/drawing/2014/main" id="{0C476749-75D9-B274-1941-5E3111D2B149}"/>
              </a:ext>
            </a:extLst>
          </p:cNvPr>
          <p:cNvSpPr txBox="1"/>
          <p:nvPr/>
        </p:nvSpPr>
        <p:spPr>
          <a:xfrm>
            <a:off x="1183030" y="2250646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-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48" name="Foliennummernplatzhalter 5">
            <a:extLst>
              <a:ext uri="{FF2B5EF4-FFF2-40B4-BE49-F238E27FC236}">
                <a16:creationId xmlns:a16="http://schemas.microsoft.com/office/drawing/2014/main" id="{AC9D18BE-38DB-F276-EAF4-30F9802E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18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9" name="Segnaposto data 1">
            <a:extLst>
              <a:ext uri="{FF2B5EF4-FFF2-40B4-BE49-F238E27FC236}">
                <a16:creationId xmlns:a16="http://schemas.microsoft.com/office/drawing/2014/main" id="{7ABC9203-7464-0E98-7255-495060B6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50" name="Segnaposto piè di pagina 2">
            <a:extLst>
              <a:ext uri="{FF2B5EF4-FFF2-40B4-BE49-F238E27FC236}">
                <a16:creationId xmlns:a16="http://schemas.microsoft.com/office/drawing/2014/main" id="{17339B72-355D-7EDF-55B9-B36636FDA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AA6815FA-D3A1-5AAC-356E-4D82231F4359}"/>
              </a:ext>
            </a:extLst>
          </p:cNvPr>
          <p:cNvSpPr/>
          <p:nvPr/>
        </p:nvSpPr>
        <p:spPr>
          <a:xfrm>
            <a:off x="4784203" y="6654800"/>
            <a:ext cx="262359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376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succede nella collisione?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5">
            <a:extLst>
              <a:ext uri="{FF2B5EF4-FFF2-40B4-BE49-F238E27FC236}">
                <a16:creationId xmlns:a16="http://schemas.microsoft.com/office/drawing/2014/main" id="{4BCCE515-E083-6A41-B2E9-39F5A869BFCD}"/>
              </a:ext>
            </a:extLst>
          </p:cNvPr>
          <p:cNvSpPr/>
          <p:nvPr/>
        </p:nvSpPr>
        <p:spPr>
          <a:xfrm>
            <a:off x="820546" y="1981328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Right Arrow 6">
            <a:extLst>
              <a:ext uri="{FF2B5EF4-FFF2-40B4-BE49-F238E27FC236}">
                <a16:creationId xmlns:a16="http://schemas.microsoft.com/office/drawing/2014/main" id="{21E41F33-96B7-60B7-1F7A-477D7B63AA9B}"/>
              </a:ext>
            </a:extLst>
          </p:cNvPr>
          <p:cNvSpPr/>
          <p:nvPr/>
        </p:nvSpPr>
        <p:spPr>
          <a:xfrm rot="5400000">
            <a:off x="867008" y="3407259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3" name="Right Arrow 7">
            <a:extLst>
              <a:ext uri="{FF2B5EF4-FFF2-40B4-BE49-F238E27FC236}">
                <a16:creationId xmlns:a16="http://schemas.microsoft.com/office/drawing/2014/main" id="{FF0061A2-8A8A-F3DD-777C-BB8E31CE4384}"/>
              </a:ext>
            </a:extLst>
          </p:cNvPr>
          <p:cNvSpPr/>
          <p:nvPr/>
        </p:nvSpPr>
        <p:spPr>
          <a:xfrm rot="16200000">
            <a:off x="867008" y="4489520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4" name="Oval 9">
            <a:extLst>
              <a:ext uri="{FF2B5EF4-FFF2-40B4-BE49-F238E27FC236}">
                <a16:creationId xmlns:a16="http://schemas.microsoft.com/office/drawing/2014/main" id="{66F5058C-4040-D065-1853-FE814A0AA0EB}"/>
              </a:ext>
            </a:extLst>
          </p:cNvPr>
          <p:cNvSpPr/>
          <p:nvPr/>
        </p:nvSpPr>
        <p:spPr>
          <a:xfrm>
            <a:off x="1712490" y="3695909"/>
            <a:ext cx="872915" cy="8554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E57CC090-613A-BD75-40A9-DB87A6BEDC9B}"/>
                  </a:ext>
                </a:extLst>
              </p:cNvPr>
              <p:cNvSpPr txBox="1"/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1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1984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1984" b="1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17" name="TextBox 10">
                <a:extLst>
                  <a:ext uri="{FF2B5EF4-FFF2-40B4-BE49-F238E27FC236}">
                    <a16:creationId xmlns:a16="http://schemas.microsoft.com/office/drawing/2014/main" id="{E57CC090-613A-BD75-40A9-DB87A6BED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blipFill>
                <a:blip r:embed="rId2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Oval 14">
            <a:extLst>
              <a:ext uri="{FF2B5EF4-FFF2-40B4-BE49-F238E27FC236}">
                <a16:creationId xmlns:a16="http://schemas.microsoft.com/office/drawing/2014/main" id="{7542AAA0-E7D3-A95E-B06C-C6994AEEC375}"/>
              </a:ext>
            </a:extLst>
          </p:cNvPr>
          <p:cNvSpPr/>
          <p:nvPr/>
        </p:nvSpPr>
        <p:spPr>
          <a:xfrm>
            <a:off x="3952630" y="2714617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0" name="Oval 15">
            <a:extLst>
              <a:ext uri="{FF2B5EF4-FFF2-40B4-BE49-F238E27FC236}">
                <a16:creationId xmlns:a16="http://schemas.microsoft.com/office/drawing/2014/main" id="{FF8456AF-18F3-E8FF-5C57-108D37497783}"/>
              </a:ext>
            </a:extLst>
          </p:cNvPr>
          <p:cNvSpPr/>
          <p:nvPr/>
        </p:nvSpPr>
        <p:spPr>
          <a:xfrm>
            <a:off x="820546" y="5271512"/>
            <a:ext cx="1007596" cy="102391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1" name="Straight Arrow Connector 17">
            <a:extLst>
              <a:ext uri="{FF2B5EF4-FFF2-40B4-BE49-F238E27FC236}">
                <a16:creationId xmlns:a16="http://schemas.microsoft.com/office/drawing/2014/main" id="{693464F5-219D-CFB3-667A-A8C595526F6B}"/>
              </a:ext>
            </a:extLst>
          </p:cNvPr>
          <p:cNvCxnSpPr/>
          <p:nvPr/>
        </p:nvCxnSpPr>
        <p:spPr>
          <a:xfrm flipV="1">
            <a:off x="2762443" y="3286108"/>
            <a:ext cx="905227" cy="6594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1">
            <a:extLst>
              <a:ext uri="{FF2B5EF4-FFF2-40B4-BE49-F238E27FC236}">
                <a16:creationId xmlns:a16="http://schemas.microsoft.com/office/drawing/2014/main" id="{3DC04F3B-5F7D-B10D-A9A9-4643A9F98096}"/>
              </a:ext>
            </a:extLst>
          </p:cNvPr>
          <p:cNvCxnSpPr>
            <a:cxnSpLocks/>
          </p:cNvCxnSpPr>
          <p:nvPr/>
        </p:nvCxnSpPr>
        <p:spPr>
          <a:xfrm>
            <a:off x="2762443" y="4231323"/>
            <a:ext cx="919861" cy="654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Oval 23">
            <a:extLst>
              <a:ext uri="{FF2B5EF4-FFF2-40B4-BE49-F238E27FC236}">
                <a16:creationId xmlns:a16="http://schemas.microsoft.com/office/drawing/2014/main" id="{CE2D608C-42DA-AEA8-8674-558CA5BBCFBD}"/>
              </a:ext>
            </a:extLst>
          </p:cNvPr>
          <p:cNvSpPr/>
          <p:nvPr/>
        </p:nvSpPr>
        <p:spPr>
          <a:xfrm>
            <a:off x="3952630" y="4651143"/>
            <a:ext cx="761872" cy="71437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6" name="Straight Arrow Connector 24">
            <a:extLst>
              <a:ext uri="{FF2B5EF4-FFF2-40B4-BE49-F238E27FC236}">
                <a16:creationId xmlns:a16="http://schemas.microsoft.com/office/drawing/2014/main" id="{CDB11002-5D43-8113-B4D6-B1C2F8C25154}"/>
              </a:ext>
            </a:extLst>
          </p:cNvPr>
          <p:cNvCxnSpPr>
            <a:cxnSpLocks/>
          </p:cNvCxnSpPr>
          <p:nvPr/>
        </p:nvCxnSpPr>
        <p:spPr>
          <a:xfrm flipV="1">
            <a:off x="4945561" y="2279525"/>
            <a:ext cx="793212" cy="49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98AE9D-8545-4013-D855-5A23674DE941}"/>
              </a:ext>
            </a:extLst>
          </p:cNvPr>
          <p:cNvCxnSpPr>
            <a:cxnSpLocks/>
          </p:cNvCxnSpPr>
          <p:nvPr/>
        </p:nvCxnSpPr>
        <p:spPr>
          <a:xfrm flipV="1">
            <a:off x="4984828" y="4393134"/>
            <a:ext cx="793212" cy="492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752FA22-5E23-AAD3-01B7-F1303C69F942}"/>
              </a:ext>
            </a:extLst>
          </p:cNvPr>
          <p:cNvCxnSpPr>
            <a:cxnSpLocks/>
          </p:cNvCxnSpPr>
          <p:nvPr/>
        </p:nvCxnSpPr>
        <p:spPr>
          <a:xfrm flipV="1">
            <a:off x="4984826" y="5198603"/>
            <a:ext cx="2035998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9">
            <a:extLst>
              <a:ext uri="{FF2B5EF4-FFF2-40B4-BE49-F238E27FC236}">
                <a16:creationId xmlns:a16="http://schemas.microsoft.com/office/drawing/2014/main" id="{0EEE9651-B99E-A55F-C8CD-9A75222BF113}"/>
              </a:ext>
            </a:extLst>
          </p:cNvPr>
          <p:cNvCxnSpPr>
            <a:cxnSpLocks/>
          </p:cNvCxnSpPr>
          <p:nvPr/>
        </p:nvCxnSpPr>
        <p:spPr>
          <a:xfrm>
            <a:off x="4970610" y="3009961"/>
            <a:ext cx="1042351" cy="4190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Oval 31">
            <a:extLst>
              <a:ext uri="{FF2B5EF4-FFF2-40B4-BE49-F238E27FC236}">
                <a16:creationId xmlns:a16="http://schemas.microsoft.com/office/drawing/2014/main" id="{649423AA-2F98-6D40-CAB1-A83ED723D4D7}"/>
              </a:ext>
            </a:extLst>
          </p:cNvPr>
          <p:cNvSpPr/>
          <p:nvPr/>
        </p:nvSpPr>
        <p:spPr>
          <a:xfrm>
            <a:off x="5905171" y="197219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1" name="Oval 32">
            <a:extLst>
              <a:ext uri="{FF2B5EF4-FFF2-40B4-BE49-F238E27FC236}">
                <a16:creationId xmlns:a16="http://schemas.microsoft.com/office/drawing/2014/main" id="{4E23ADB6-20EA-9EB8-973E-F5B60D18307D}"/>
              </a:ext>
            </a:extLst>
          </p:cNvPr>
          <p:cNvSpPr/>
          <p:nvPr/>
        </p:nvSpPr>
        <p:spPr>
          <a:xfrm>
            <a:off x="6124532" y="3023614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2" name="Oval 33">
            <a:extLst>
              <a:ext uri="{FF2B5EF4-FFF2-40B4-BE49-F238E27FC236}">
                <a16:creationId xmlns:a16="http://schemas.microsoft.com/office/drawing/2014/main" id="{BEC5E261-FF44-151B-E4BE-9662D7B0E4E8}"/>
              </a:ext>
            </a:extLst>
          </p:cNvPr>
          <p:cNvSpPr/>
          <p:nvPr/>
        </p:nvSpPr>
        <p:spPr>
          <a:xfrm>
            <a:off x="5914591" y="412364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33" name="Straight Arrow Connector 34">
            <a:extLst>
              <a:ext uri="{FF2B5EF4-FFF2-40B4-BE49-F238E27FC236}">
                <a16:creationId xmlns:a16="http://schemas.microsoft.com/office/drawing/2014/main" id="{3F0FBB8F-7EED-34CD-E6E7-99C34071EFC3}"/>
              </a:ext>
            </a:extLst>
          </p:cNvPr>
          <p:cNvCxnSpPr>
            <a:cxnSpLocks/>
          </p:cNvCxnSpPr>
          <p:nvPr/>
        </p:nvCxnSpPr>
        <p:spPr>
          <a:xfrm flipV="1">
            <a:off x="7020824" y="2696769"/>
            <a:ext cx="1214454" cy="56576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36">
            <a:extLst>
              <a:ext uri="{FF2B5EF4-FFF2-40B4-BE49-F238E27FC236}">
                <a16:creationId xmlns:a16="http://schemas.microsoft.com/office/drawing/2014/main" id="{8FB30B98-8500-6DA9-42EB-D329023599AC}"/>
              </a:ext>
            </a:extLst>
          </p:cNvPr>
          <p:cNvCxnSpPr>
            <a:cxnSpLocks/>
          </p:cNvCxnSpPr>
          <p:nvPr/>
        </p:nvCxnSpPr>
        <p:spPr>
          <a:xfrm>
            <a:off x="7020825" y="3626910"/>
            <a:ext cx="1372732" cy="2690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38">
            <a:extLst>
              <a:ext uri="{FF2B5EF4-FFF2-40B4-BE49-F238E27FC236}">
                <a16:creationId xmlns:a16="http://schemas.microsoft.com/office/drawing/2014/main" id="{648386EB-0BAF-5CA3-0181-1111FB89498B}"/>
              </a:ext>
            </a:extLst>
          </p:cNvPr>
          <p:cNvCxnSpPr>
            <a:cxnSpLocks/>
          </p:cNvCxnSpPr>
          <p:nvPr/>
        </p:nvCxnSpPr>
        <p:spPr>
          <a:xfrm>
            <a:off x="4630093" y="5470266"/>
            <a:ext cx="1463651" cy="5639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0">
            <a:extLst>
              <a:ext uri="{FF2B5EF4-FFF2-40B4-BE49-F238E27FC236}">
                <a16:creationId xmlns:a16="http://schemas.microsoft.com/office/drawing/2014/main" id="{99DACB9B-F50E-1A2E-70CF-EC934B72A6BF}"/>
              </a:ext>
            </a:extLst>
          </p:cNvPr>
          <p:cNvSpPr/>
          <p:nvPr/>
        </p:nvSpPr>
        <p:spPr>
          <a:xfrm>
            <a:off x="6269070" y="586608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9" name="Oval 41">
            <a:extLst>
              <a:ext uri="{FF2B5EF4-FFF2-40B4-BE49-F238E27FC236}">
                <a16:creationId xmlns:a16="http://schemas.microsoft.com/office/drawing/2014/main" id="{DBD45EFD-C61C-9DE4-B6CC-8D147C02E1B9}"/>
              </a:ext>
            </a:extLst>
          </p:cNvPr>
          <p:cNvSpPr/>
          <p:nvPr/>
        </p:nvSpPr>
        <p:spPr>
          <a:xfrm>
            <a:off x="8387692" y="2396594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0" name="Oval 42">
            <a:extLst>
              <a:ext uri="{FF2B5EF4-FFF2-40B4-BE49-F238E27FC236}">
                <a16:creationId xmlns:a16="http://schemas.microsoft.com/office/drawing/2014/main" id="{05498C29-44F3-5F22-3ADF-D3E6F6D2137F}"/>
              </a:ext>
            </a:extLst>
          </p:cNvPr>
          <p:cNvSpPr/>
          <p:nvPr/>
        </p:nvSpPr>
        <p:spPr>
          <a:xfrm>
            <a:off x="7130990" y="4841860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1" name="Oval 43">
            <a:extLst>
              <a:ext uri="{FF2B5EF4-FFF2-40B4-BE49-F238E27FC236}">
                <a16:creationId xmlns:a16="http://schemas.microsoft.com/office/drawing/2014/main" id="{FA4C09DB-A3B6-11B0-713A-EBB9E3983C2C}"/>
              </a:ext>
            </a:extLst>
          </p:cNvPr>
          <p:cNvSpPr/>
          <p:nvPr/>
        </p:nvSpPr>
        <p:spPr>
          <a:xfrm>
            <a:off x="8501356" y="3497396"/>
            <a:ext cx="714457" cy="71437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52" name="Straight Arrow Connector 44">
            <a:extLst>
              <a:ext uri="{FF2B5EF4-FFF2-40B4-BE49-F238E27FC236}">
                <a16:creationId xmlns:a16="http://schemas.microsoft.com/office/drawing/2014/main" id="{16108861-B9E7-14F4-1997-845148FA85E9}"/>
              </a:ext>
            </a:extLst>
          </p:cNvPr>
          <p:cNvCxnSpPr>
            <a:cxnSpLocks/>
          </p:cNvCxnSpPr>
          <p:nvPr/>
        </p:nvCxnSpPr>
        <p:spPr>
          <a:xfrm flipV="1">
            <a:off x="7972060" y="4840967"/>
            <a:ext cx="886523" cy="2533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Oval 47">
            <a:extLst>
              <a:ext uri="{FF2B5EF4-FFF2-40B4-BE49-F238E27FC236}">
                <a16:creationId xmlns:a16="http://schemas.microsoft.com/office/drawing/2014/main" id="{3DB5BE2F-0864-01C0-AE36-78DA5D9859A4}"/>
              </a:ext>
            </a:extLst>
          </p:cNvPr>
          <p:cNvSpPr/>
          <p:nvPr/>
        </p:nvSpPr>
        <p:spPr>
          <a:xfrm>
            <a:off x="9055589" y="461527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4" name="Oval 48">
            <a:extLst>
              <a:ext uri="{FF2B5EF4-FFF2-40B4-BE49-F238E27FC236}">
                <a16:creationId xmlns:a16="http://schemas.microsoft.com/office/drawing/2014/main" id="{05A76852-E825-9D4E-F6CE-EE31D5F6A349}"/>
              </a:ext>
            </a:extLst>
          </p:cNvPr>
          <p:cNvSpPr/>
          <p:nvPr/>
        </p:nvSpPr>
        <p:spPr>
          <a:xfrm>
            <a:off x="8960158" y="578217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5" name="Oval 49">
            <a:extLst>
              <a:ext uri="{FF2B5EF4-FFF2-40B4-BE49-F238E27FC236}">
                <a16:creationId xmlns:a16="http://schemas.microsoft.com/office/drawing/2014/main" id="{EF9D83AD-8DA8-3ACF-15B8-BE0A3C40F879}"/>
              </a:ext>
            </a:extLst>
          </p:cNvPr>
          <p:cNvSpPr/>
          <p:nvPr/>
        </p:nvSpPr>
        <p:spPr>
          <a:xfrm>
            <a:off x="10239851" y="297337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6" name="Oval 50">
            <a:extLst>
              <a:ext uri="{FF2B5EF4-FFF2-40B4-BE49-F238E27FC236}">
                <a16:creationId xmlns:a16="http://schemas.microsoft.com/office/drawing/2014/main" id="{E4546834-1119-3230-5AC3-7916FCC11DA2}"/>
              </a:ext>
            </a:extLst>
          </p:cNvPr>
          <p:cNvSpPr/>
          <p:nvPr/>
        </p:nvSpPr>
        <p:spPr>
          <a:xfrm>
            <a:off x="10170300" y="4158934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57" name="Straight Arrow Connector 51">
            <a:extLst>
              <a:ext uri="{FF2B5EF4-FFF2-40B4-BE49-F238E27FC236}">
                <a16:creationId xmlns:a16="http://schemas.microsoft.com/office/drawing/2014/main" id="{835C48A5-0C52-34D9-2E86-0102AFF9A464}"/>
              </a:ext>
            </a:extLst>
          </p:cNvPr>
          <p:cNvCxnSpPr>
            <a:cxnSpLocks/>
          </p:cNvCxnSpPr>
          <p:nvPr/>
        </p:nvCxnSpPr>
        <p:spPr>
          <a:xfrm>
            <a:off x="8002569" y="5380079"/>
            <a:ext cx="704798" cy="4381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3">
            <a:extLst>
              <a:ext uri="{FF2B5EF4-FFF2-40B4-BE49-F238E27FC236}">
                <a16:creationId xmlns:a16="http://schemas.microsoft.com/office/drawing/2014/main" id="{1FA61867-4A6E-46DD-DBA2-97FB4CBC0C58}"/>
              </a:ext>
            </a:extLst>
          </p:cNvPr>
          <p:cNvCxnSpPr>
            <a:cxnSpLocks/>
          </p:cNvCxnSpPr>
          <p:nvPr/>
        </p:nvCxnSpPr>
        <p:spPr>
          <a:xfrm flipV="1">
            <a:off x="9321722" y="3360637"/>
            <a:ext cx="734203" cy="3352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5">
            <a:extLst>
              <a:ext uri="{FF2B5EF4-FFF2-40B4-BE49-F238E27FC236}">
                <a16:creationId xmlns:a16="http://schemas.microsoft.com/office/drawing/2014/main" id="{98CB03CC-F4E3-6B07-54B2-F84358C64FFC}"/>
              </a:ext>
            </a:extLst>
          </p:cNvPr>
          <p:cNvCxnSpPr>
            <a:cxnSpLocks/>
          </p:cNvCxnSpPr>
          <p:nvPr/>
        </p:nvCxnSpPr>
        <p:spPr>
          <a:xfrm>
            <a:off x="9321722" y="3981727"/>
            <a:ext cx="734203" cy="2495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TextBox 11">
            <a:extLst>
              <a:ext uri="{FF2B5EF4-FFF2-40B4-BE49-F238E27FC236}">
                <a16:creationId xmlns:a16="http://schemas.microsoft.com/office/drawing/2014/main" id="{84825D2E-941B-C71A-D2E3-1419CFD9BF6F}"/>
              </a:ext>
            </a:extLst>
          </p:cNvPr>
          <p:cNvSpPr txBox="1"/>
          <p:nvPr/>
        </p:nvSpPr>
        <p:spPr>
          <a:xfrm>
            <a:off x="1151851" y="5568410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+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61" name="TextBox 58">
            <a:extLst>
              <a:ext uri="{FF2B5EF4-FFF2-40B4-BE49-F238E27FC236}">
                <a16:creationId xmlns:a16="http://schemas.microsoft.com/office/drawing/2014/main" id="{B97CE29B-A362-FFC7-0DEA-F162F176B5C8}"/>
              </a:ext>
            </a:extLst>
          </p:cNvPr>
          <p:cNvSpPr txBox="1"/>
          <p:nvPr/>
        </p:nvSpPr>
        <p:spPr>
          <a:xfrm>
            <a:off x="1183030" y="2250646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-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64" name="Foliennummernplatzhalter 5">
            <a:extLst>
              <a:ext uri="{FF2B5EF4-FFF2-40B4-BE49-F238E27FC236}">
                <a16:creationId xmlns:a16="http://schemas.microsoft.com/office/drawing/2014/main" id="{EB0D93B4-4B09-6501-0E22-912AF13F1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19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65" name="Segnaposto data 1">
            <a:extLst>
              <a:ext uri="{FF2B5EF4-FFF2-40B4-BE49-F238E27FC236}">
                <a16:creationId xmlns:a16="http://schemas.microsoft.com/office/drawing/2014/main" id="{23842A69-4767-874B-CAF8-FF0F803D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66" name="Segnaposto piè di pagina 2">
            <a:extLst>
              <a:ext uri="{FF2B5EF4-FFF2-40B4-BE49-F238E27FC236}">
                <a16:creationId xmlns:a16="http://schemas.microsoft.com/office/drawing/2014/main" id="{69A0B7B8-5CC5-2EAD-4F37-823FD42C9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0A305D22-7B3B-0045-7A26-C1B7CD4E56E7}"/>
              </a:ext>
            </a:extLst>
          </p:cNvPr>
          <p:cNvSpPr/>
          <p:nvPr/>
        </p:nvSpPr>
        <p:spPr>
          <a:xfrm>
            <a:off x="4707038" y="6654800"/>
            <a:ext cx="277792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39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459504"/>
            <a:ext cx="11989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Come facciamo a vedere queste famose </a:t>
            </a:r>
            <a:r>
              <a:rPr lang="it-IT" sz="6000" i="1" dirty="0">
                <a:solidFill>
                  <a:srgbClr val="E1E2E3"/>
                </a:solidFill>
                <a:latin typeface="Argent Pixel CF" panose="00000500000000000000" pitchFamily="50" charset="0"/>
              </a:rPr>
              <a:t>particelle</a:t>
            </a:r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?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27653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615972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B">
            <a:extLst>
              <a:ext uri="{FF2B5EF4-FFF2-40B4-BE49-F238E27FC236}">
                <a16:creationId xmlns:a16="http://schemas.microsoft.com/office/drawing/2014/main" id="{B053DCD1-8CB1-43D9-2170-67A1620CF368}"/>
              </a:ext>
            </a:extLst>
          </p:cNvPr>
          <p:cNvSpPr/>
          <p:nvPr/>
        </p:nvSpPr>
        <p:spPr>
          <a:xfrm>
            <a:off x="5941671" y="6654800"/>
            <a:ext cx="30865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246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Quali particelle vediamo?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892A3E0-20E5-3A96-B736-914F8F1AD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5436" y="1499973"/>
            <a:ext cx="5170556" cy="3698629"/>
          </a:xfrm>
        </p:spPr>
        <p:txBody>
          <a:bodyPr>
            <a:normAutofit/>
          </a:bodyPr>
          <a:lstStyle/>
          <a:p>
            <a:pPr marL="0" indent="0">
              <a:spcBef>
                <a:spcPts val="357"/>
              </a:spcBef>
              <a:buNone/>
            </a:pPr>
            <a:r>
              <a:rPr lang="de-DE" sz="3200" dirty="0">
                <a:latin typeface="Sylexiad Serif Spaced Med" panose="02000506040000020004" pitchFamily="2" charset="0"/>
              </a:rPr>
              <a:t>Particelle </a:t>
            </a:r>
            <a:r>
              <a:rPr lang="de-DE" sz="3200" dirty="0" err="1">
                <a:latin typeface="Sylexiad Serif Spaced Med" panose="02000506040000020004" pitchFamily="2" charset="0"/>
              </a:rPr>
              <a:t>stabili</a:t>
            </a:r>
            <a:endParaRPr lang="en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FE0781-AE84-DF2A-3AE7-750B41701799}"/>
              </a:ext>
            </a:extLst>
          </p:cNvPr>
          <p:cNvSpPr/>
          <p:nvPr/>
        </p:nvSpPr>
        <p:spPr>
          <a:xfrm>
            <a:off x="820546" y="1981328"/>
            <a:ext cx="1007596" cy="1023917"/>
          </a:xfrm>
          <a:prstGeom prst="ellipse">
            <a:avLst/>
          </a:prstGeom>
          <a:solidFill>
            <a:schemeClr val="accent5">
              <a:alpha val="34357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D528490-5CBD-EC1D-A609-329475B8F6C6}"/>
              </a:ext>
            </a:extLst>
          </p:cNvPr>
          <p:cNvSpPr/>
          <p:nvPr/>
        </p:nvSpPr>
        <p:spPr>
          <a:xfrm rot="5400000">
            <a:off x="867008" y="3407259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40DF47C-608A-EFFD-72AC-375066208026}"/>
              </a:ext>
            </a:extLst>
          </p:cNvPr>
          <p:cNvSpPr/>
          <p:nvPr/>
        </p:nvSpPr>
        <p:spPr>
          <a:xfrm rot="16200000">
            <a:off x="867008" y="4489520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FA33FB-BFB9-20D5-AFBF-BAC7822AF8D3}"/>
              </a:ext>
            </a:extLst>
          </p:cNvPr>
          <p:cNvSpPr/>
          <p:nvPr/>
        </p:nvSpPr>
        <p:spPr>
          <a:xfrm>
            <a:off x="1712490" y="3695909"/>
            <a:ext cx="872915" cy="855471"/>
          </a:xfrm>
          <a:prstGeom prst="ellipse">
            <a:avLst/>
          </a:prstGeom>
          <a:solidFill>
            <a:schemeClr val="accent3">
              <a:alpha val="34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4A4914-FD9E-85CB-2E75-4627907F60FA}"/>
                  </a:ext>
                </a:extLst>
              </p:cNvPr>
              <p:cNvSpPr txBox="1"/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noFill/>
              <a:effectLst>
                <a:reflection stA="0" endPos="65000" dist="50800" dir="5400000" sy="-100000" algn="bl" rotWithShape="0"/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417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1984" b="1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DE" sz="1984" b="1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4A4914-FD9E-85CB-2E75-4627907F6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7848" y="3945509"/>
                <a:ext cx="542196" cy="35663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effectLst>
                <a:reflection stA="0" endPos="65000" dist="50800" dir="5400000" sy="-100000" algn="bl" rotWithShape="0"/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4">
            <a:extLst>
              <a:ext uri="{FF2B5EF4-FFF2-40B4-BE49-F238E27FC236}">
                <a16:creationId xmlns:a16="http://schemas.microsoft.com/office/drawing/2014/main" id="{FC44376F-FA0B-42FE-D34D-F9F5064C5957}"/>
              </a:ext>
            </a:extLst>
          </p:cNvPr>
          <p:cNvSpPr/>
          <p:nvPr/>
        </p:nvSpPr>
        <p:spPr>
          <a:xfrm>
            <a:off x="3952630" y="2714617"/>
            <a:ext cx="761872" cy="714378"/>
          </a:xfrm>
          <a:prstGeom prst="ellipse">
            <a:avLst/>
          </a:prstGeom>
          <a:solidFill>
            <a:schemeClr val="accent6">
              <a:alpha val="34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5" name="Oval 15">
            <a:extLst>
              <a:ext uri="{FF2B5EF4-FFF2-40B4-BE49-F238E27FC236}">
                <a16:creationId xmlns:a16="http://schemas.microsoft.com/office/drawing/2014/main" id="{D97CD74C-2904-807B-6397-1EED3F05F6D5}"/>
              </a:ext>
            </a:extLst>
          </p:cNvPr>
          <p:cNvSpPr/>
          <p:nvPr/>
        </p:nvSpPr>
        <p:spPr>
          <a:xfrm>
            <a:off x="820546" y="5271512"/>
            <a:ext cx="1007596" cy="1023917"/>
          </a:xfrm>
          <a:prstGeom prst="ellipse">
            <a:avLst/>
          </a:prstGeom>
          <a:solidFill>
            <a:schemeClr val="accent5">
              <a:alpha val="34449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6" name="Straight Arrow Connector 17">
            <a:extLst>
              <a:ext uri="{FF2B5EF4-FFF2-40B4-BE49-F238E27FC236}">
                <a16:creationId xmlns:a16="http://schemas.microsoft.com/office/drawing/2014/main" id="{FBFB90BB-D3A1-C67A-E4CB-22EC6C14CCE7}"/>
              </a:ext>
            </a:extLst>
          </p:cNvPr>
          <p:cNvCxnSpPr/>
          <p:nvPr/>
        </p:nvCxnSpPr>
        <p:spPr>
          <a:xfrm flipV="1">
            <a:off x="2762443" y="3286108"/>
            <a:ext cx="905227" cy="659401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269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21">
            <a:extLst>
              <a:ext uri="{FF2B5EF4-FFF2-40B4-BE49-F238E27FC236}">
                <a16:creationId xmlns:a16="http://schemas.microsoft.com/office/drawing/2014/main" id="{A5FAB8B6-1235-62E6-9822-751919936C2E}"/>
              </a:ext>
            </a:extLst>
          </p:cNvPr>
          <p:cNvCxnSpPr>
            <a:cxnSpLocks/>
          </p:cNvCxnSpPr>
          <p:nvPr/>
        </p:nvCxnSpPr>
        <p:spPr>
          <a:xfrm>
            <a:off x="2762443" y="4231323"/>
            <a:ext cx="919861" cy="654026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278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Oval 23">
            <a:extLst>
              <a:ext uri="{FF2B5EF4-FFF2-40B4-BE49-F238E27FC236}">
                <a16:creationId xmlns:a16="http://schemas.microsoft.com/office/drawing/2014/main" id="{9FAE802C-F0C7-E2FA-3433-B96B5BD23611}"/>
              </a:ext>
            </a:extLst>
          </p:cNvPr>
          <p:cNvSpPr/>
          <p:nvPr/>
        </p:nvSpPr>
        <p:spPr>
          <a:xfrm>
            <a:off x="3952630" y="4651143"/>
            <a:ext cx="761872" cy="714378"/>
          </a:xfrm>
          <a:prstGeom prst="ellipse">
            <a:avLst/>
          </a:prstGeom>
          <a:solidFill>
            <a:schemeClr val="accent6">
              <a:alpha val="34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4" name="Straight Arrow Connector 24">
            <a:extLst>
              <a:ext uri="{FF2B5EF4-FFF2-40B4-BE49-F238E27FC236}">
                <a16:creationId xmlns:a16="http://schemas.microsoft.com/office/drawing/2014/main" id="{C0366377-FA73-D8D5-6544-C5CEF5465D4D}"/>
              </a:ext>
            </a:extLst>
          </p:cNvPr>
          <p:cNvCxnSpPr>
            <a:cxnSpLocks/>
          </p:cNvCxnSpPr>
          <p:nvPr/>
        </p:nvCxnSpPr>
        <p:spPr>
          <a:xfrm flipV="1">
            <a:off x="4945561" y="2279525"/>
            <a:ext cx="793212" cy="49221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438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26">
            <a:extLst>
              <a:ext uri="{FF2B5EF4-FFF2-40B4-BE49-F238E27FC236}">
                <a16:creationId xmlns:a16="http://schemas.microsoft.com/office/drawing/2014/main" id="{1DDEEE2A-5803-6714-F560-B1D4BF311C4F}"/>
              </a:ext>
            </a:extLst>
          </p:cNvPr>
          <p:cNvCxnSpPr>
            <a:cxnSpLocks/>
          </p:cNvCxnSpPr>
          <p:nvPr/>
        </p:nvCxnSpPr>
        <p:spPr>
          <a:xfrm flipV="1">
            <a:off x="4984828" y="4393134"/>
            <a:ext cx="793212" cy="49221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116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27">
            <a:extLst>
              <a:ext uri="{FF2B5EF4-FFF2-40B4-BE49-F238E27FC236}">
                <a16:creationId xmlns:a16="http://schemas.microsoft.com/office/drawing/2014/main" id="{90FF58A7-BC45-27CF-1E90-DBC3225B8805}"/>
              </a:ext>
            </a:extLst>
          </p:cNvPr>
          <p:cNvCxnSpPr>
            <a:cxnSpLocks/>
          </p:cNvCxnSpPr>
          <p:nvPr/>
        </p:nvCxnSpPr>
        <p:spPr>
          <a:xfrm flipV="1">
            <a:off x="4984826" y="5198603"/>
            <a:ext cx="2035998" cy="1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512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29">
            <a:extLst>
              <a:ext uri="{FF2B5EF4-FFF2-40B4-BE49-F238E27FC236}">
                <a16:creationId xmlns:a16="http://schemas.microsoft.com/office/drawing/2014/main" id="{E095B567-314C-4A46-C7ED-FD3F89EC3A3F}"/>
              </a:ext>
            </a:extLst>
          </p:cNvPr>
          <p:cNvCxnSpPr>
            <a:cxnSpLocks/>
          </p:cNvCxnSpPr>
          <p:nvPr/>
        </p:nvCxnSpPr>
        <p:spPr>
          <a:xfrm>
            <a:off x="4970610" y="3009961"/>
            <a:ext cx="1042351" cy="419033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000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Oval 31">
            <a:extLst>
              <a:ext uri="{FF2B5EF4-FFF2-40B4-BE49-F238E27FC236}">
                <a16:creationId xmlns:a16="http://schemas.microsoft.com/office/drawing/2014/main" id="{DC8747EB-2219-18FE-566B-F8F6FFDDF08E}"/>
              </a:ext>
            </a:extLst>
          </p:cNvPr>
          <p:cNvSpPr/>
          <p:nvPr/>
        </p:nvSpPr>
        <p:spPr>
          <a:xfrm>
            <a:off x="5905171" y="197219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0" name="Oval 32">
            <a:extLst>
              <a:ext uri="{FF2B5EF4-FFF2-40B4-BE49-F238E27FC236}">
                <a16:creationId xmlns:a16="http://schemas.microsoft.com/office/drawing/2014/main" id="{355A134A-DA8E-FFE8-53AE-53D3507D34D4}"/>
              </a:ext>
            </a:extLst>
          </p:cNvPr>
          <p:cNvSpPr/>
          <p:nvPr/>
        </p:nvSpPr>
        <p:spPr>
          <a:xfrm>
            <a:off x="6124532" y="3023614"/>
            <a:ext cx="714457" cy="714378"/>
          </a:xfrm>
          <a:prstGeom prst="ellipse">
            <a:avLst/>
          </a:prstGeom>
          <a:solidFill>
            <a:schemeClr val="accent1">
              <a:alpha val="34456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1" name="Oval 33">
            <a:extLst>
              <a:ext uri="{FF2B5EF4-FFF2-40B4-BE49-F238E27FC236}">
                <a16:creationId xmlns:a16="http://schemas.microsoft.com/office/drawing/2014/main" id="{1C0E7607-47F1-1408-0D2B-A55380A44F0E}"/>
              </a:ext>
            </a:extLst>
          </p:cNvPr>
          <p:cNvSpPr/>
          <p:nvPr/>
        </p:nvSpPr>
        <p:spPr>
          <a:xfrm>
            <a:off x="5914591" y="412364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42" name="Straight Arrow Connector 34">
            <a:extLst>
              <a:ext uri="{FF2B5EF4-FFF2-40B4-BE49-F238E27FC236}">
                <a16:creationId xmlns:a16="http://schemas.microsoft.com/office/drawing/2014/main" id="{D6FDBBA9-89D4-A706-7E9F-3971953ED7C1}"/>
              </a:ext>
            </a:extLst>
          </p:cNvPr>
          <p:cNvCxnSpPr>
            <a:cxnSpLocks/>
          </p:cNvCxnSpPr>
          <p:nvPr/>
        </p:nvCxnSpPr>
        <p:spPr>
          <a:xfrm flipV="1">
            <a:off x="7020824" y="2696769"/>
            <a:ext cx="1214454" cy="565768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468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36">
            <a:extLst>
              <a:ext uri="{FF2B5EF4-FFF2-40B4-BE49-F238E27FC236}">
                <a16:creationId xmlns:a16="http://schemas.microsoft.com/office/drawing/2014/main" id="{026E5DDA-3D80-6D4C-2042-DA3904946511}"/>
              </a:ext>
            </a:extLst>
          </p:cNvPr>
          <p:cNvCxnSpPr>
            <a:cxnSpLocks/>
          </p:cNvCxnSpPr>
          <p:nvPr/>
        </p:nvCxnSpPr>
        <p:spPr>
          <a:xfrm>
            <a:off x="7020825" y="3626910"/>
            <a:ext cx="1372732" cy="26909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410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38">
            <a:extLst>
              <a:ext uri="{FF2B5EF4-FFF2-40B4-BE49-F238E27FC236}">
                <a16:creationId xmlns:a16="http://schemas.microsoft.com/office/drawing/2014/main" id="{7D77736D-E003-B088-764C-B51670DE05FB}"/>
              </a:ext>
            </a:extLst>
          </p:cNvPr>
          <p:cNvCxnSpPr>
            <a:cxnSpLocks/>
          </p:cNvCxnSpPr>
          <p:nvPr/>
        </p:nvCxnSpPr>
        <p:spPr>
          <a:xfrm>
            <a:off x="4630093" y="5470266"/>
            <a:ext cx="1463651" cy="56391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4435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Oval 40">
            <a:extLst>
              <a:ext uri="{FF2B5EF4-FFF2-40B4-BE49-F238E27FC236}">
                <a16:creationId xmlns:a16="http://schemas.microsoft.com/office/drawing/2014/main" id="{1F01B515-1F69-08A9-6AFE-8213818353C1}"/>
              </a:ext>
            </a:extLst>
          </p:cNvPr>
          <p:cNvSpPr/>
          <p:nvPr/>
        </p:nvSpPr>
        <p:spPr>
          <a:xfrm>
            <a:off x="6269070" y="586608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2" name="Oval 41">
            <a:extLst>
              <a:ext uri="{FF2B5EF4-FFF2-40B4-BE49-F238E27FC236}">
                <a16:creationId xmlns:a16="http://schemas.microsoft.com/office/drawing/2014/main" id="{1B11D8BD-3B65-D040-7907-FB7B4EAC17F6}"/>
              </a:ext>
            </a:extLst>
          </p:cNvPr>
          <p:cNvSpPr/>
          <p:nvPr/>
        </p:nvSpPr>
        <p:spPr>
          <a:xfrm>
            <a:off x="8387692" y="2396594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3" name="Oval 42">
            <a:extLst>
              <a:ext uri="{FF2B5EF4-FFF2-40B4-BE49-F238E27FC236}">
                <a16:creationId xmlns:a16="http://schemas.microsoft.com/office/drawing/2014/main" id="{AAEE72BC-3934-B3B4-9F39-9E429EB83CB4}"/>
              </a:ext>
            </a:extLst>
          </p:cNvPr>
          <p:cNvSpPr/>
          <p:nvPr/>
        </p:nvSpPr>
        <p:spPr>
          <a:xfrm>
            <a:off x="7130990" y="4841860"/>
            <a:ext cx="714457" cy="714378"/>
          </a:xfrm>
          <a:prstGeom prst="ellipse">
            <a:avLst/>
          </a:prstGeom>
          <a:solidFill>
            <a:schemeClr val="accent1">
              <a:alpha val="34000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4" name="Oval 43">
            <a:extLst>
              <a:ext uri="{FF2B5EF4-FFF2-40B4-BE49-F238E27FC236}">
                <a16:creationId xmlns:a16="http://schemas.microsoft.com/office/drawing/2014/main" id="{AE2DDF8E-6F5F-BB93-BACA-A6CF5545C662}"/>
              </a:ext>
            </a:extLst>
          </p:cNvPr>
          <p:cNvSpPr/>
          <p:nvPr/>
        </p:nvSpPr>
        <p:spPr>
          <a:xfrm>
            <a:off x="8501356" y="3497396"/>
            <a:ext cx="714457" cy="714378"/>
          </a:xfrm>
          <a:prstGeom prst="ellipse">
            <a:avLst/>
          </a:prstGeom>
          <a:solidFill>
            <a:schemeClr val="accent1">
              <a:alpha val="33518"/>
            </a:schemeClr>
          </a:soli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65" name="Straight Arrow Connector 44">
            <a:extLst>
              <a:ext uri="{FF2B5EF4-FFF2-40B4-BE49-F238E27FC236}">
                <a16:creationId xmlns:a16="http://schemas.microsoft.com/office/drawing/2014/main" id="{A4332939-5090-A758-D30B-4FAAB6ED09D7}"/>
              </a:ext>
            </a:extLst>
          </p:cNvPr>
          <p:cNvCxnSpPr>
            <a:cxnSpLocks/>
          </p:cNvCxnSpPr>
          <p:nvPr/>
        </p:nvCxnSpPr>
        <p:spPr>
          <a:xfrm flipV="1">
            <a:off x="7972060" y="4840967"/>
            <a:ext cx="886523" cy="253346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863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Oval 47">
            <a:extLst>
              <a:ext uri="{FF2B5EF4-FFF2-40B4-BE49-F238E27FC236}">
                <a16:creationId xmlns:a16="http://schemas.microsoft.com/office/drawing/2014/main" id="{2DF4A494-C62E-038A-C7C6-B48E7B4B6FF7}"/>
              </a:ext>
            </a:extLst>
          </p:cNvPr>
          <p:cNvSpPr/>
          <p:nvPr/>
        </p:nvSpPr>
        <p:spPr>
          <a:xfrm>
            <a:off x="9055589" y="4615278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7" name="Oval 48">
            <a:extLst>
              <a:ext uri="{FF2B5EF4-FFF2-40B4-BE49-F238E27FC236}">
                <a16:creationId xmlns:a16="http://schemas.microsoft.com/office/drawing/2014/main" id="{F6CF6F57-E8E2-A0B3-8C91-D52B46C0255D}"/>
              </a:ext>
            </a:extLst>
          </p:cNvPr>
          <p:cNvSpPr/>
          <p:nvPr/>
        </p:nvSpPr>
        <p:spPr>
          <a:xfrm>
            <a:off x="8960158" y="5782172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8" name="Oval 49">
            <a:extLst>
              <a:ext uri="{FF2B5EF4-FFF2-40B4-BE49-F238E27FC236}">
                <a16:creationId xmlns:a16="http://schemas.microsoft.com/office/drawing/2014/main" id="{17DAB8EE-D73A-E5B4-DE3C-651333E8D1D5}"/>
              </a:ext>
            </a:extLst>
          </p:cNvPr>
          <p:cNvSpPr/>
          <p:nvPr/>
        </p:nvSpPr>
        <p:spPr>
          <a:xfrm>
            <a:off x="10239851" y="2973373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9" name="Oval 50">
            <a:extLst>
              <a:ext uri="{FF2B5EF4-FFF2-40B4-BE49-F238E27FC236}">
                <a16:creationId xmlns:a16="http://schemas.microsoft.com/office/drawing/2014/main" id="{897C6339-9C75-F6D2-BF80-540A7B740983}"/>
              </a:ext>
            </a:extLst>
          </p:cNvPr>
          <p:cNvSpPr/>
          <p:nvPr/>
        </p:nvSpPr>
        <p:spPr>
          <a:xfrm>
            <a:off x="10170300" y="4158934"/>
            <a:ext cx="511309" cy="49220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reflection stA="0" endPos="65000" dist="508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70" name="Straight Arrow Connector 51">
            <a:extLst>
              <a:ext uri="{FF2B5EF4-FFF2-40B4-BE49-F238E27FC236}">
                <a16:creationId xmlns:a16="http://schemas.microsoft.com/office/drawing/2014/main" id="{A2E68991-77D8-9D9F-5AF5-B34ABDC62EED}"/>
              </a:ext>
            </a:extLst>
          </p:cNvPr>
          <p:cNvCxnSpPr>
            <a:cxnSpLocks/>
          </p:cNvCxnSpPr>
          <p:nvPr/>
        </p:nvCxnSpPr>
        <p:spPr>
          <a:xfrm>
            <a:off x="8002569" y="5380079"/>
            <a:ext cx="704798" cy="438157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544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53">
            <a:extLst>
              <a:ext uri="{FF2B5EF4-FFF2-40B4-BE49-F238E27FC236}">
                <a16:creationId xmlns:a16="http://schemas.microsoft.com/office/drawing/2014/main" id="{93C49423-6AFD-F108-7D93-09B6B431E3DA}"/>
              </a:ext>
            </a:extLst>
          </p:cNvPr>
          <p:cNvCxnSpPr>
            <a:cxnSpLocks/>
          </p:cNvCxnSpPr>
          <p:nvPr/>
        </p:nvCxnSpPr>
        <p:spPr>
          <a:xfrm flipV="1">
            <a:off x="9321722" y="3360637"/>
            <a:ext cx="734203" cy="335272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671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55">
            <a:extLst>
              <a:ext uri="{FF2B5EF4-FFF2-40B4-BE49-F238E27FC236}">
                <a16:creationId xmlns:a16="http://schemas.microsoft.com/office/drawing/2014/main" id="{152C31F3-6D3D-DAB2-26F2-4654803849D3}"/>
              </a:ext>
            </a:extLst>
          </p:cNvPr>
          <p:cNvCxnSpPr>
            <a:cxnSpLocks/>
          </p:cNvCxnSpPr>
          <p:nvPr/>
        </p:nvCxnSpPr>
        <p:spPr>
          <a:xfrm>
            <a:off x="9321722" y="3981727"/>
            <a:ext cx="734203" cy="249598"/>
          </a:xfrm>
          <a:prstGeom prst="straightConnector1">
            <a:avLst/>
          </a:prstGeom>
          <a:ln w="38100">
            <a:solidFill>
              <a:schemeClr val="dk1">
                <a:shade val="95000"/>
                <a:satMod val="105000"/>
                <a:alpha val="33814"/>
              </a:schemeClr>
            </a:solidFill>
            <a:tailEnd type="triangle"/>
          </a:ln>
          <a:effectLst>
            <a:reflection stA="0" endPos="65000" dist="50800" dir="5400000" sy="-100000" algn="bl" rotWithShape="0"/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TextBox 11">
            <a:extLst>
              <a:ext uri="{FF2B5EF4-FFF2-40B4-BE49-F238E27FC236}">
                <a16:creationId xmlns:a16="http://schemas.microsoft.com/office/drawing/2014/main" id="{DDD26BB0-12D4-D39A-5B6D-E33C541D4E9E}"/>
              </a:ext>
            </a:extLst>
          </p:cNvPr>
          <p:cNvSpPr txBox="1"/>
          <p:nvPr/>
        </p:nvSpPr>
        <p:spPr>
          <a:xfrm>
            <a:off x="1151851" y="5568410"/>
            <a:ext cx="362482" cy="427489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+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74" name="TextBox 58">
            <a:extLst>
              <a:ext uri="{FF2B5EF4-FFF2-40B4-BE49-F238E27FC236}">
                <a16:creationId xmlns:a16="http://schemas.microsoft.com/office/drawing/2014/main" id="{BA91CFDC-62F5-A605-C1B1-02BFAC0483E4}"/>
              </a:ext>
            </a:extLst>
          </p:cNvPr>
          <p:cNvSpPr txBox="1"/>
          <p:nvPr/>
        </p:nvSpPr>
        <p:spPr>
          <a:xfrm>
            <a:off x="1183030" y="2250646"/>
            <a:ext cx="362482" cy="427489"/>
          </a:xfrm>
          <a:prstGeom prst="rect">
            <a:avLst/>
          </a:prstGeom>
          <a:noFill/>
          <a:effectLst>
            <a:reflection stA="0" endPos="65000" dist="50800" dir="5400000" sy="-100000" algn="bl" rotWithShape="0"/>
          </a:effectLst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bg2"/>
                </a:solidFill>
              </a:rPr>
              <a:t>e</a:t>
            </a:r>
            <a:r>
              <a:rPr lang="en-GB" sz="2778" b="1" baseline="30000">
                <a:solidFill>
                  <a:schemeClr val="bg2"/>
                </a:solidFill>
              </a:rPr>
              <a:t>-</a:t>
            </a:r>
            <a:endParaRPr lang="en-DE" sz="2778" b="1">
              <a:solidFill>
                <a:schemeClr val="bg2"/>
              </a:solidFill>
            </a:endParaRPr>
          </a:p>
        </p:txBody>
      </p:sp>
      <p:sp>
        <p:nvSpPr>
          <p:cNvPr id="78" name="Foliennummernplatzhalter 5">
            <a:extLst>
              <a:ext uri="{FF2B5EF4-FFF2-40B4-BE49-F238E27FC236}">
                <a16:creationId xmlns:a16="http://schemas.microsoft.com/office/drawing/2014/main" id="{B5420795-0D23-2C38-C372-F7BEFAAD3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79" name="Segnaposto data 1">
            <a:extLst>
              <a:ext uri="{FF2B5EF4-FFF2-40B4-BE49-F238E27FC236}">
                <a16:creationId xmlns:a16="http://schemas.microsoft.com/office/drawing/2014/main" id="{068D1687-98EB-C73B-6FCF-D361D244AB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80" name="Segnaposto piè di pagina 2">
            <a:extLst>
              <a:ext uri="{FF2B5EF4-FFF2-40B4-BE49-F238E27FC236}">
                <a16:creationId xmlns:a16="http://schemas.microsoft.com/office/drawing/2014/main" id="{088497F6-AE77-69A5-0BFD-76B98AA8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8531DCC5-C479-A3BA-5DF0-90C7C0F6E159}"/>
              </a:ext>
            </a:extLst>
          </p:cNvPr>
          <p:cNvSpPr/>
          <p:nvPr/>
        </p:nvSpPr>
        <p:spPr>
          <a:xfrm>
            <a:off x="4629873" y="6654800"/>
            <a:ext cx="293225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079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vediamo effettivamente?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0" descr="A red and blue toy car&#10;&#10;Description automatically generated with medium confidence">
            <a:extLst>
              <a:ext uri="{FF2B5EF4-FFF2-40B4-BE49-F238E27FC236}">
                <a16:creationId xmlns:a16="http://schemas.microsoft.com/office/drawing/2014/main" id="{EB0BF25A-C83B-F49A-0188-FE50DDFB1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966" y="1757311"/>
            <a:ext cx="4542092" cy="255739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BC2C56-462D-D343-503D-46D712434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365041"/>
            <a:ext cx="7350201" cy="44518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3174" dirty="0" err="1">
                <a:latin typeface="Sylexiad Serif Spaced Med" panose="02000506040000020004" pitchFamily="2" charset="0"/>
              </a:rPr>
              <a:t>Immagina</a:t>
            </a:r>
            <a:r>
              <a:rPr lang="de-DE" sz="3174" dirty="0">
                <a:latin typeface="Sylexiad Serif Spaced Med" panose="02000506040000020004" pitchFamily="2" charset="0"/>
              </a:rPr>
              <a:t> uno </a:t>
            </a:r>
            <a:r>
              <a:rPr lang="de-DE" sz="3174" dirty="0" err="1">
                <a:latin typeface="Sylexiad Serif Spaced Med" panose="02000506040000020004" pitchFamily="2" charset="0"/>
              </a:rPr>
              <a:t>scontro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tra</a:t>
            </a:r>
            <a:r>
              <a:rPr lang="de-DE" sz="3174" dirty="0">
                <a:latin typeface="Sylexiad Serif Spaced Med" panose="02000506040000020004" pitchFamily="2" charset="0"/>
              </a:rPr>
              <a:t> due </a:t>
            </a:r>
            <a:r>
              <a:rPr lang="de-DE" sz="3174" dirty="0" err="1">
                <a:latin typeface="Sylexiad Serif Spaced Med" panose="02000506040000020004" pitchFamily="2" charset="0"/>
              </a:rPr>
              <a:t>macchine</a:t>
            </a:r>
            <a:endParaRPr lang="en-DE" sz="3174" dirty="0">
              <a:latin typeface="Sylexiad Serif Spaced Med" panose="02000506040000020004" pitchFamily="2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it-IT" b="1" dirty="0">
                <a:latin typeface="Sylexiad Serif Spaced Med" panose="02000506040000020004" pitchFamily="2" charset="0"/>
              </a:rPr>
              <a:t>i rottami </a:t>
            </a:r>
            <a:r>
              <a:rPr lang="it-IT" dirty="0">
                <a:latin typeface="Sylexiad Serif Spaced Med" panose="02000506040000020004" pitchFamily="2" charset="0"/>
              </a:rPr>
              <a:t>volano in giro e si fermano da qualche parte</a:t>
            </a:r>
          </a:p>
          <a:p>
            <a:pPr lvl="1">
              <a:buFont typeface="Wingdings" pitchFamily="2" charset="2"/>
              <a:buChar char="§"/>
            </a:pPr>
            <a:r>
              <a:rPr lang="it-IT" dirty="0">
                <a:latin typeface="Sylexiad Serif Spaced Med" panose="02000506040000020004" pitchFamily="2" charset="0"/>
              </a:rPr>
              <a:t>La velocità dell’auto può essere dedotta dalla </a:t>
            </a:r>
            <a:r>
              <a:rPr lang="it-IT" b="1" dirty="0">
                <a:latin typeface="Sylexiad Serif Spaced Med" panose="02000506040000020004" pitchFamily="2" charset="0"/>
              </a:rPr>
              <a:t>distanza</a:t>
            </a:r>
            <a:r>
              <a:rPr lang="it-IT" dirty="0">
                <a:latin typeface="Sylexiad Serif Spaced Med" panose="02000506040000020004" pitchFamily="2" charset="0"/>
              </a:rPr>
              <a:t> dei rottami dalle auto e dal loro </a:t>
            </a:r>
            <a:r>
              <a:rPr lang="it-IT" b="1" dirty="0">
                <a:latin typeface="Sylexiad Serif Spaced Med" panose="02000506040000020004" pitchFamily="2" charset="0"/>
              </a:rPr>
              <a:t>colore</a:t>
            </a:r>
            <a:endParaRPr lang="en-DE" sz="3174" b="1" dirty="0">
              <a:latin typeface="Sylexiad Serif Spaced Med" panose="02000506040000020004" pitchFamily="2" charset="0"/>
            </a:endParaRP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C925DC5F-DCCF-B7C6-858C-F35CDFDB1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3" name="Segnaposto data 1">
            <a:extLst>
              <a:ext uri="{FF2B5EF4-FFF2-40B4-BE49-F238E27FC236}">
                <a16:creationId xmlns:a16="http://schemas.microsoft.com/office/drawing/2014/main" id="{30226129-A824-CBFD-17BC-A65944445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5" name="Segnaposto piè di pagina 2">
            <a:extLst>
              <a:ext uri="{FF2B5EF4-FFF2-40B4-BE49-F238E27FC236}">
                <a16:creationId xmlns:a16="http://schemas.microsoft.com/office/drawing/2014/main" id="{1FA9A5C8-1CB5-83D2-3085-BBCB3BD4B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B73BC730-3EBA-7F75-72A6-1B832E1B3EC5}"/>
              </a:ext>
            </a:extLst>
          </p:cNvPr>
          <p:cNvSpPr/>
          <p:nvPr/>
        </p:nvSpPr>
        <p:spPr>
          <a:xfrm>
            <a:off x="4552709" y="6654800"/>
            <a:ext cx="308658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620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Il detector di Belle II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174" dirty="0" err="1">
                <a:latin typeface="Sylexiad Serif Spaced Med" panose="02000506040000020004" pitchFamily="2" charset="0"/>
              </a:rPr>
              <a:t>Noi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b="1" dirty="0">
                <a:latin typeface="Sylexiad Serif Spaced Med" panose="02000506040000020004" pitchFamily="2" charset="0"/>
              </a:rPr>
              <a:t>non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vediamo</a:t>
            </a:r>
            <a:r>
              <a:rPr lang="de-DE" sz="3174" dirty="0">
                <a:latin typeface="Sylexiad Serif Spaced Med" panose="02000506040000020004" pitchFamily="2" charset="0"/>
              </a:rPr>
              <a:t> le </a:t>
            </a:r>
            <a:r>
              <a:rPr lang="de-DE" sz="3174" dirty="0" err="1">
                <a:latin typeface="Sylexiad Serif Spaced Med" panose="02000506040000020004" pitchFamily="2" charset="0"/>
              </a:rPr>
              <a:t>particelle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letteralmente</a:t>
            </a:r>
            <a:endParaRPr lang="it-IT" sz="3174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3174" dirty="0">
                <a:latin typeface="Sylexiad Serif Spaced Med" panose="02000506040000020004" pitchFamily="2" charset="0"/>
              </a:rPr>
              <a:t>È necessario ricostruirle a partire da tante piccole informazioni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917FA-6FCC-93A5-2BB5-86FC0FE2E110}"/>
              </a:ext>
            </a:extLst>
          </p:cNvPr>
          <p:cNvSpPr txBox="1"/>
          <p:nvPr/>
        </p:nvSpPr>
        <p:spPr>
          <a:xfrm>
            <a:off x="6462891" y="3786717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accent2"/>
                </a:solidFill>
              </a:rPr>
              <a:t>e</a:t>
            </a:r>
            <a:r>
              <a:rPr lang="en-GB" sz="2778" b="1" baseline="30000">
                <a:solidFill>
                  <a:schemeClr val="accent2"/>
                </a:solidFill>
              </a:rPr>
              <a:t>-</a:t>
            </a:r>
            <a:endParaRPr lang="en-DE" sz="2778" b="1">
              <a:solidFill>
                <a:schemeClr val="accent2"/>
              </a:solidFill>
            </a:endParaRP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EA170D83-D389-DE4D-10C6-86954FF8AEE8}"/>
              </a:ext>
            </a:extLst>
          </p:cNvPr>
          <p:cNvSpPr/>
          <p:nvPr/>
        </p:nvSpPr>
        <p:spPr>
          <a:xfrm rot="904494">
            <a:off x="6072567" y="4142975"/>
            <a:ext cx="1143131" cy="35780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840E25D5-E0F4-8777-4E49-F4D3B21E5348}"/>
              </a:ext>
            </a:extLst>
          </p:cNvPr>
          <p:cNvSpPr/>
          <p:nvPr/>
        </p:nvSpPr>
        <p:spPr>
          <a:xfrm rot="11529398">
            <a:off x="10317538" y="5205485"/>
            <a:ext cx="1143131" cy="357805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B2A9D3C-5389-DD97-30A6-14CC147E31F8}"/>
              </a:ext>
            </a:extLst>
          </p:cNvPr>
          <p:cNvSpPr txBox="1"/>
          <p:nvPr/>
        </p:nvSpPr>
        <p:spPr>
          <a:xfrm>
            <a:off x="11053021" y="4875369"/>
            <a:ext cx="362482" cy="4274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GB" sz="2778" b="1">
                <a:solidFill>
                  <a:schemeClr val="accent2"/>
                </a:solidFill>
              </a:rPr>
              <a:t>e</a:t>
            </a:r>
            <a:r>
              <a:rPr lang="en-GB" sz="2778" b="1" baseline="30000">
                <a:solidFill>
                  <a:schemeClr val="accent2"/>
                </a:solidFill>
              </a:rPr>
              <a:t>+</a:t>
            </a:r>
            <a:endParaRPr lang="en-DE" sz="2778" b="1">
              <a:solidFill>
                <a:schemeClr val="accent2"/>
              </a:solidFill>
            </a:endParaRPr>
          </a:p>
        </p:txBody>
      </p:sp>
      <p:pic>
        <p:nvPicPr>
          <p:cNvPr id="13" name="Picture 14" descr="A picture containing yellow, sale&#10;&#10;Description automatically generated">
            <a:extLst>
              <a:ext uri="{FF2B5EF4-FFF2-40B4-BE49-F238E27FC236}">
                <a16:creationId xmlns:a16="http://schemas.microsoft.com/office/drawing/2014/main" id="{FF3DB45A-B03E-7CFB-1FD8-25FFA2925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52" y="3298514"/>
            <a:ext cx="4435485" cy="2957996"/>
          </a:xfrm>
          <a:prstGeom prst="rect">
            <a:avLst/>
          </a:prstGeom>
        </p:spPr>
      </p:pic>
      <p:pic>
        <p:nvPicPr>
          <p:cNvPr id="14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E8103477-C321-AD19-6FB5-F188FF2DB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94" y="3298514"/>
            <a:ext cx="5339232" cy="3559487"/>
          </a:xfrm>
          <a:prstGeom prst="rect">
            <a:avLst/>
          </a:prstGeom>
        </p:spPr>
      </p:pic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56A0C5F7-33AA-6C88-3DEF-D999187F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9" name="Segnaposto data 1">
            <a:extLst>
              <a:ext uri="{FF2B5EF4-FFF2-40B4-BE49-F238E27FC236}">
                <a16:creationId xmlns:a16="http://schemas.microsoft.com/office/drawing/2014/main" id="{E7C80BB8-C2A4-995A-434A-647A9807F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0" name="Segnaposto piè di pagina 2">
            <a:extLst>
              <a:ext uri="{FF2B5EF4-FFF2-40B4-BE49-F238E27FC236}">
                <a16:creationId xmlns:a16="http://schemas.microsoft.com/office/drawing/2014/main" id="{BFF4F123-0C51-E4EC-CC9F-FB2CA8A88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Esplosione: 8 punte 2">
            <a:extLst>
              <a:ext uri="{FF2B5EF4-FFF2-40B4-BE49-F238E27FC236}">
                <a16:creationId xmlns:a16="http://schemas.microsoft.com/office/drawing/2014/main" id="{696E78E1-C6D6-CCFB-08F8-A7F8FDEE9DA5}"/>
              </a:ext>
            </a:extLst>
          </p:cNvPr>
          <p:cNvSpPr/>
          <p:nvPr/>
        </p:nvSpPr>
        <p:spPr>
          <a:xfrm>
            <a:off x="8216691" y="4544091"/>
            <a:ext cx="506693" cy="506693"/>
          </a:xfrm>
          <a:prstGeom prst="irregularSeal1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C88299DB-189C-A68B-EA47-8656043003F7}"/>
              </a:ext>
            </a:extLst>
          </p:cNvPr>
          <p:cNvSpPr/>
          <p:nvPr/>
        </p:nvSpPr>
        <p:spPr>
          <a:xfrm>
            <a:off x="4475544" y="6654800"/>
            <a:ext cx="324091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399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17E41760-743E-B6AA-91B2-095DC06BBAF2}"/>
              </a:ext>
            </a:extLst>
          </p:cNvPr>
          <p:cNvSpPr/>
          <p:nvPr/>
        </p:nvSpPr>
        <p:spPr>
          <a:xfrm>
            <a:off x="3806769" y="2136120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7059A7C9-4A77-BFC0-FB46-EA7EB4DED911}"/>
              </a:ext>
            </a:extLst>
          </p:cNvPr>
          <p:cNvSpPr/>
          <p:nvPr/>
        </p:nvSpPr>
        <p:spPr>
          <a:xfrm>
            <a:off x="4129316" y="2453199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DDECCF54-21E8-1259-1749-2FF78EB642EC}"/>
              </a:ext>
            </a:extLst>
          </p:cNvPr>
          <p:cNvSpPr/>
          <p:nvPr/>
        </p:nvSpPr>
        <p:spPr>
          <a:xfrm>
            <a:off x="4397757" y="2719041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58A2C5F6-D2BE-1B7E-C53D-5E3FA86F38DC}"/>
              </a:ext>
            </a:extLst>
          </p:cNvPr>
          <p:cNvSpPr/>
          <p:nvPr/>
        </p:nvSpPr>
        <p:spPr>
          <a:xfrm>
            <a:off x="4667087" y="3046225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11C7809D-7D2D-550B-6882-1994D29FAA53}"/>
              </a:ext>
            </a:extLst>
          </p:cNvPr>
          <p:cNvSpPr/>
          <p:nvPr/>
        </p:nvSpPr>
        <p:spPr>
          <a:xfrm>
            <a:off x="5554970" y="3935457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731D002E-78C3-E95A-47F3-4708654300BE}"/>
              </a:ext>
            </a:extLst>
          </p:cNvPr>
          <p:cNvCxnSpPr>
            <a:cxnSpLocks/>
            <a:stCxn id="16" idx="2"/>
            <a:endCxn id="15" idx="1"/>
          </p:cNvCxnSpPr>
          <p:nvPr/>
        </p:nvCxnSpPr>
        <p:spPr>
          <a:xfrm flipV="1">
            <a:off x="6026774" y="2812619"/>
            <a:ext cx="2535926" cy="146687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91ABD77B-527A-FE0D-D490-9A705B0773B4}"/>
              </a:ext>
            </a:extLst>
          </p:cNvPr>
          <p:cNvSpPr/>
          <p:nvPr/>
        </p:nvSpPr>
        <p:spPr>
          <a:xfrm>
            <a:off x="8562700" y="2204487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2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Collisione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FF2796FC-230F-A6FE-9BDE-E1E5607EA484}"/>
              </a:ext>
            </a:extLst>
          </p:cNvPr>
          <p:cNvSpPr/>
          <p:nvPr/>
        </p:nvSpPr>
        <p:spPr>
          <a:xfrm flipH="1">
            <a:off x="5812438" y="4172323"/>
            <a:ext cx="214337" cy="2143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33F3844E-CF23-4500-15C9-9A49CDB78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2" name="Segnaposto data 1">
            <a:extLst>
              <a:ext uri="{FF2B5EF4-FFF2-40B4-BE49-F238E27FC236}">
                <a16:creationId xmlns:a16="http://schemas.microsoft.com/office/drawing/2014/main" id="{FF378548-ED95-E276-0833-6974CFA0B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3" name="Segnaposto piè di pagina 2">
            <a:extLst>
              <a:ext uri="{FF2B5EF4-FFF2-40B4-BE49-F238E27FC236}">
                <a16:creationId xmlns:a16="http://schemas.microsoft.com/office/drawing/2014/main" id="{C9059116-F8C0-8B9C-346A-7F032058A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D671EE95-01D0-23E6-0E5B-33023E46255A}"/>
              </a:ext>
            </a:extLst>
          </p:cNvPr>
          <p:cNvSpPr/>
          <p:nvPr/>
        </p:nvSpPr>
        <p:spPr>
          <a:xfrm>
            <a:off x="4398380" y="6654800"/>
            <a:ext cx="339524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3180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17E41760-743E-B6AA-91B2-095DC06BBAF2}"/>
              </a:ext>
            </a:extLst>
          </p:cNvPr>
          <p:cNvSpPr/>
          <p:nvPr/>
        </p:nvSpPr>
        <p:spPr>
          <a:xfrm>
            <a:off x="3806769" y="2136120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7059A7C9-4A77-BFC0-FB46-EA7EB4DED911}"/>
              </a:ext>
            </a:extLst>
          </p:cNvPr>
          <p:cNvSpPr/>
          <p:nvPr/>
        </p:nvSpPr>
        <p:spPr>
          <a:xfrm>
            <a:off x="4129316" y="2453199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DDECCF54-21E8-1259-1749-2FF78EB642EC}"/>
              </a:ext>
            </a:extLst>
          </p:cNvPr>
          <p:cNvSpPr/>
          <p:nvPr/>
        </p:nvSpPr>
        <p:spPr>
          <a:xfrm>
            <a:off x="4397757" y="2719041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58A2C5F6-D2BE-1B7E-C53D-5E3FA86F38DC}"/>
              </a:ext>
            </a:extLst>
          </p:cNvPr>
          <p:cNvSpPr/>
          <p:nvPr/>
        </p:nvSpPr>
        <p:spPr>
          <a:xfrm>
            <a:off x="4667087" y="3046225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11C7809D-7D2D-550B-6882-1994D29FAA53}"/>
              </a:ext>
            </a:extLst>
          </p:cNvPr>
          <p:cNvSpPr/>
          <p:nvPr/>
        </p:nvSpPr>
        <p:spPr>
          <a:xfrm>
            <a:off x="5554970" y="3935457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6" name="Oval 10">
            <a:extLst>
              <a:ext uri="{FF2B5EF4-FFF2-40B4-BE49-F238E27FC236}">
                <a16:creationId xmlns:a16="http://schemas.microsoft.com/office/drawing/2014/main" id="{FF2796FC-230F-A6FE-9BDE-E1E5607EA484}"/>
              </a:ext>
            </a:extLst>
          </p:cNvPr>
          <p:cNvSpPr/>
          <p:nvPr/>
        </p:nvSpPr>
        <p:spPr>
          <a:xfrm flipH="1">
            <a:off x="5812438" y="4172323"/>
            <a:ext cx="214337" cy="2143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1" name="Straight Connector 12">
            <a:extLst>
              <a:ext uri="{FF2B5EF4-FFF2-40B4-BE49-F238E27FC236}">
                <a16:creationId xmlns:a16="http://schemas.microsoft.com/office/drawing/2014/main" id="{79421A13-84E3-2565-2B93-29D43D00385F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284242" y="4220628"/>
            <a:ext cx="2557322" cy="4905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4CF9779A-7B2E-880F-2427-A1D93F752B69}"/>
              </a:ext>
            </a:extLst>
          </p:cNvPr>
          <p:cNvSpPr/>
          <p:nvPr/>
        </p:nvSpPr>
        <p:spPr>
          <a:xfrm>
            <a:off x="8841562" y="3661554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6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8" name="Foliennummernplatzhalter 5">
            <a:extLst>
              <a:ext uri="{FF2B5EF4-FFF2-40B4-BE49-F238E27FC236}">
                <a16:creationId xmlns:a16="http://schemas.microsoft.com/office/drawing/2014/main" id="{C45829E1-5F2B-3ED3-2BF3-7873A310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9" name="Segnaposto data 1">
            <a:extLst>
              <a:ext uri="{FF2B5EF4-FFF2-40B4-BE49-F238E27FC236}">
                <a16:creationId xmlns:a16="http://schemas.microsoft.com/office/drawing/2014/main" id="{B6DCF23A-376F-E507-A45C-EB6AA799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0" name="Segnaposto piè di pagina 2">
            <a:extLst>
              <a:ext uri="{FF2B5EF4-FFF2-40B4-BE49-F238E27FC236}">
                <a16:creationId xmlns:a16="http://schemas.microsoft.com/office/drawing/2014/main" id="{E87E5960-010C-F101-3DAF-9657ED2D6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3" name="PB">
            <a:extLst>
              <a:ext uri="{FF2B5EF4-FFF2-40B4-BE49-F238E27FC236}">
                <a16:creationId xmlns:a16="http://schemas.microsoft.com/office/drawing/2014/main" id="{2BB7F9C6-542E-DFD8-3D0B-E3EF77E2AE14}"/>
              </a:ext>
            </a:extLst>
          </p:cNvPr>
          <p:cNvSpPr/>
          <p:nvPr/>
        </p:nvSpPr>
        <p:spPr>
          <a:xfrm>
            <a:off x="4321215" y="6654800"/>
            <a:ext cx="354957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951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5">
            <a:extLst>
              <a:ext uri="{FF2B5EF4-FFF2-40B4-BE49-F238E27FC236}">
                <a16:creationId xmlns:a16="http://schemas.microsoft.com/office/drawing/2014/main" id="{15C459FD-B28B-710A-F579-EC7082E15FD9}"/>
              </a:ext>
            </a:extLst>
          </p:cNvPr>
          <p:cNvSpPr/>
          <p:nvPr/>
        </p:nvSpPr>
        <p:spPr>
          <a:xfrm>
            <a:off x="3802392" y="2140490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0" name="Oval 6">
            <a:extLst>
              <a:ext uri="{FF2B5EF4-FFF2-40B4-BE49-F238E27FC236}">
                <a16:creationId xmlns:a16="http://schemas.microsoft.com/office/drawing/2014/main" id="{EC6B0A6A-2A52-829C-BEEC-5951D0C05817}"/>
              </a:ext>
            </a:extLst>
          </p:cNvPr>
          <p:cNvSpPr/>
          <p:nvPr/>
        </p:nvSpPr>
        <p:spPr>
          <a:xfrm>
            <a:off x="4124939" y="2457569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:a16="http://schemas.microsoft.com/office/drawing/2014/main" id="{0ED86E9C-60F4-1541-B696-DC519007A5F0}"/>
              </a:ext>
            </a:extLst>
          </p:cNvPr>
          <p:cNvSpPr/>
          <p:nvPr/>
        </p:nvSpPr>
        <p:spPr>
          <a:xfrm>
            <a:off x="4393380" y="2723411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2" name="Oval 8">
            <a:extLst>
              <a:ext uri="{FF2B5EF4-FFF2-40B4-BE49-F238E27FC236}">
                <a16:creationId xmlns:a16="http://schemas.microsoft.com/office/drawing/2014/main" id="{300B726E-C289-0808-D470-14B0179B4BE6}"/>
              </a:ext>
            </a:extLst>
          </p:cNvPr>
          <p:cNvSpPr/>
          <p:nvPr/>
        </p:nvSpPr>
        <p:spPr>
          <a:xfrm>
            <a:off x="4662710" y="3050595"/>
            <a:ext cx="2505038" cy="249756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3" name="Oval 9">
            <a:extLst>
              <a:ext uri="{FF2B5EF4-FFF2-40B4-BE49-F238E27FC236}">
                <a16:creationId xmlns:a16="http://schemas.microsoft.com/office/drawing/2014/main" id="{EC8C8027-22F3-C2A7-7A1F-9AAD6D973582}"/>
              </a:ext>
            </a:extLst>
          </p:cNvPr>
          <p:cNvSpPr/>
          <p:nvPr/>
        </p:nvSpPr>
        <p:spPr>
          <a:xfrm>
            <a:off x="5550593" y="3939827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4" name="Oval 10">
            <a:extLst>
              <a:ext uri="{FF2B5EF4-FFF2-40B4-BE49-F238E27FC236}">
                <a16:creationId xmlns:a16="http://schemas.microsoft.com/office/drawing/2014/main" id="{742B024A-EFCC-8312-B836-29BC181F55B2}"/>
              </a:ext>
            </a:extLst>
          </p:cNvPr>
          <p:cNvSpPr/>
          <p:nvPr/>
        </p:nvSpPr>
        <p:spPr>
          <a:xfrm flipH="1">
            <a:off x="5808061" y="4176693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4316883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75780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7" name="Straight Connector 24">
            <a:extLst>
              <a:ext uri="{FF2B5EF4-FFF2-40B4-BE49-F238E27FC236}">
                <a16:creationId xmlns:a16="http://schemas.microsoft.com/office/drawing/2014/main" id="{41AF4889-EB2E-5126-9D99-CA32111ACE96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805270" y="5199904"/>
            <a:ext cx="1610787" cy="661916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31">
            <a:extLst>
              <a:ext uri="{FF2B5EF4-FFF2-40B4-BE49-F238E27FC236}">
                <a16:creationId xmlns:a16="http://schemas.microsoft.com/office/drawing/2014/main" id="{492265BE-894F-D218-C9B0-5CAEF972561D}"/>
              </a:ext>
            </a:extLst>
          </p:cNvPr>
          <p:cNvSpPr/>
          <p:nvPr/>
        </p:nvSpPr>
        <p:spPr>
          <a:xfrm>
            <a:off x="8416057" y="5253687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1B5739EA-A638-9F57-3DB8-BD3A5063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9" name="Segnaposto data 1">
            <a:extLst>
              <a:ext uri="{FF2B5EF4-FFF2-40B4-BE49-F238E27FC236}">
                <a16:creationId xmlns:a16="http://schemas.microsoft.com/office/drawing/2014/main" id="{C2FE3205-543F-F454-1A1D-D94969CA16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0" name="Segnaposto piè di pagina 2">
            <a:extLst>
              <a:ext uri="{FF2B5EF4-FFF2-40B4-BE49-F238E27FC236}">
                <a16:creationId xmlns:a16="http://schemas.microsoft.com/office/drawing/2014/main" id="{0EBE0B47-3123-802A-42A8-BFEA58E3A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704FE79-D928-9B9A-F853-F83362279B26}"/>
              </a:ext>
            </a:extLst>
          </p:cNvPr>
          <p:cNvSpPr/>
          <p:nvPr/>
        </p:nvSpPr>
        <p:spPr>
          <a:xfrm>
            <a:off x="4244051" y="6654800"/>
            <a:ext cx="370389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1984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AC5AC3B5-38FD-A24A-999B-B3A363A21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E7E7-E157-A14F-934B-054F30122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1357764"/>
            <a:ext cx="3889975" cy="485761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965F87E-9C55-0B46-BB42-9D82413325E9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F08E09-53D1-BA40-84DF-A55E4FE304BB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B6AEABA6-1379-B04C-9066-9AC36A97D8E7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3365DCC-D257-954B-9E7B-B8F2A9DE8103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9168165" y="1649111"/>
            <a:ext cx="898994" cy="3660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3" name="&quot;No&quot; Symbol 42">
            <a:extLst>
              <a:ext uri="{FF2B5EF4-FFF2-40B4-BE49-F238E27FC236}">
                <a16:creationId xmlns:a16="http://schemas.microsoft.com/office/drawing/2014/main" id="{765FA6D4-AFFC-B046-9F94-06B948EC0A44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42431D9E-3EBE-0B47-9775-222415F64FD5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8D4C212-1FC1-D144-8028-BF74B409C150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DBF9B14-32AA-A941-A54A-CCDC1270ADDF}"/>
              </a:ext>
            </a:extLst>
          </p:cNvPr>
          <p:cNvSpPr/>
          <p:nvPr/>
        </p:nvSpPr>
        <p:spPr>
          <a:xfrm flipV="1">
            <a:off x="4492017" y="6315716"/>
            <a:ext cx="5371088" cy="156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00086B-06BC-29A0-7700-6BC4B1E7B3AE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6E2EAEF-5CD2-E4B0-7B05-6ACBA63F9D7F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80095E98-636C-B7E8-3EB2-2DB0A0BDD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3" name="Segnaposto data 1">
            <a:extLst>
              <a:ext uri="{FF2B5EF4-FFF2-40B4-BE49-F238E27FC236}">
                <a16:creationId xmlns:a16="http://schemas.microsoft.com/office/drawing/2014/main" id="{3D49C5FE-9195-A227-C87D-CBC5D0ED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1D8339C6-DD6B-0ABC-9F92-9E935281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07B67E5A-9310-5965-1AE4-3C01A57A3372}"/>
              </a:ext>
            </a:extLst>
          </p:cNvPr>
          <p:cNvSpPr/>
          <p:nvPr/>
        </p:nvSpPr>
        <p:spPr>
          <a:xfrm>
            <a:off x="4166886" y="6654800"/>
            <a:ext cx="385822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8427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7" name="&quot;No&quot; Symbol 36">
            <a:extLst>
              <a:ext uri="{FF2B5EF4-FFF2-40B4-BE49-F238E27FC236}">
                <a16:creationId xmlns:a16="http://schemas.microsoft.com/office/drawing/2014/main" id="{7466C43E-3E44-624D-BE08-52223BB0D714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8" name="&quot;No&quot; Symbol 37">
            <a:extLst>
              <a:ext uri="{FF2B5EF4-FFF2-40B4-BE49-F238E27FC236}">
                <a16:creationId xmlns:a16="http://schemas.microsoft.com/office/drawing/2014/main" id="{7D5C1DCB-B85C-AF41-81F2-90709A462278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1DF4E0-6219-184D-A4C3-D7CF9BD1D306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72030E4-1F08-B00E-4A4C-FF10B2EDE6AF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90641A5-A540-73F3-518F-11910F44A590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A981DC4B-BE15-EEFB-F672-EEA8B5FFE256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99B4145C-08E9-FC6F-CFD5-6A17AC19F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574424C7-E132-0512-A8D4-E9D9FD3A1C8D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6D5A796F-537F-81D8-2DB7-A730313AB3DD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BBFD9597-2188-DAB7-E8CA-AB2E60C163E8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7" name="Straight Connector 51">
            <a:extLst>
              <a:ext uri="{FF2B5EF4-FFF2-40B4-BE49-F238E27FC236}">
                <a16:creationId xmlns:a16="http://schemas.microsoft.com/office/drawing/2014/main" id="{CEEB49A1-C38E-1EA4-817C-8D1E74B5DCD1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9168165" y="1649111"/>
            <a:ext cx="898994" cy="3660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liennummernplatzhalter 5">
            <a:extLst>
              <a:ext uri="{FF2B5EF4-FFF2-40B4-BE49-F238E27FC236}">
                <a16:creationId xmlns:a16="http://schemas.microsoft.com/office/drawing/2014/main" id="{CC8122C2-A111-321D-D6DA-83516AAB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1" name="Segnaposto data 1">
            <a:extLst>
              <a:ext uri="{FF2B5EF4-FFF2-40B4-BE49-F238E27FC236}">
                <a16:creationId xmlns:a16="http://schemas.microsoft.com/office/drawing/2014/main" id="{6834F0BD-77B3-F9D6-F7F4-2A1F24D4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2" name="Segnaposto piè di pagina 2">
            <a:extLst>
              <a:ext uri="{FF2B5EF4-FFF2-40B4-BE49-F238E27FC236}">
                <a16:creationId xmlns:a16="http://schemas.microsoft.com/office/drawing/2014/main" id="{7DA10FA6-3309-9C6E-3894-9B8E9CE18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5057B938-6E85-42C7-C4B4-B44C8CB15212}"/>
              </a:ext>
            </a:extLst>
          </p:cNvPr>
          <p:cNvSpPr/>
          <p:nvPr/>
        </p:nvSpPr>
        <p:spPr>
          <a:xfrm>
            <a:off x="4089722" y="6654800"/>
            <a:ext cx="401255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93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3"/>
          </a:solidFill>
          <a:ln w="38100">
            <a:solidFill>
              <a:schemeClr val="accent3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1" name="&quot;No&quot; Symbol 40">
            <a:extLst>
              <a:ext uri="{FF2B5EF4-FFF2-40B4-BE49-F238E27FC236}">
                <a16:creationId xmlns:a16="http://schemas.microsoft.com/office/drawing/2014/main" id="{B82947FD-9F66-B949-8924-99DE789E1C21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2" name="&quot;No&quot; Symbol 41">
            <a:extLst>
              <a:ext uri="{FF2B5EF4-FFF2-40B4-BE49-F238E27FC236}">
                <a16:creationId xmlns:a16="http://schemas.microsoft.com/office/drawing/2014/main" id="{EF0F7AAE-5B94-8C4E-9B05-1F7BD27E26F1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81B172-AC4F-4748-86B2-D536ECADAF76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F0A86D-055A-DB61-E247-A833BA53CDFA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84715DD-E38D-6AFD-A864-6516D68DDFB3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D530960-DE98-A515-D7F9-D5A169AB5825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F5722D52-9F06-CCCF-07E5-22A3BAA088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D8A1925D-315C-4640-8568-4C7679DB0589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0F326443-B1BF-32B0-2007-57FE87FE6983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AA316FBE-0CDC-1415-1D42-04071A16D487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AFD58133-6E56-C142-F7BF-A0F85D00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28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0" name="Segnaposto data 1">
            <a:extLst>
              <a:ext uri="{FF2B5EF4-FFF2-40B4-BE49-F238E27FC236}">
                <a16:creationId xmlns:a16="http://schemas.microsoft.com/office/drawing/2014/main" id="{EC777B08-AA97-E4AD-4B45-D2489096C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1" name="Segnaposto piè di pagina 2">
            <a:extLst>
              <a:ext uri="{FF2B5EF4-FFF2-40B4-BE49-F238E27FC236}">
                <a16:creationId xmlns:a16="http://schemas.microsoft.com/office/drawing/2014/main" id="{02B2097D-5AF3-4CE1-878B-11016FE6F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E80CA5A7-A736-2A24-FE39-63DEC9D8DE9F}"/>
              </a:ext>
            </a:extLst>
          </p:cNvPr>
          <p:cNvSpPr/>
          <p:nvPr/>
        </p:nvSpPr>
        <p:spPr>
          <a:xfrm>
            <a:off x="4012557" y="6654800"/>
            <a:ext cx="416688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3473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4" name="Freihandform: Form 27">
            <a:extLst>
              <a:ext uri="{FF2B5EF4-FFF2-40B4-BE49-F238E27FC236}">
                <a16:creationId xmlns:a16="http://schemas.microsoft.com/office/drawing/2014/main" id="{FBC9DBBB-5594-5E44-B2D0-70955E88D2C2}"/>
              </a:ext>
            </a:extLst>
          </p:cNvPr>
          <p:cNvSpPr/>
          <p:nvPr/>
        </p:nvSpPr>
        <p:spPr bwMode="auto">
          <a:xfrm>
            <a:off x="4760013" y="2305147"/>
            <a:ext cx="2851496" cy="375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accent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7" name="Freihandform: Form 27">
            <a:extLst>
              <a:ext uri="{FF2B5EF4-FFF2-40B4-BE49-F238E27FC236}">
                <a16:creationId xmlns:a16="http://schemas.microsoft.com/office/drawing/2014/main" id="{A5265A91-0CF2-AD4E-B147-6F5ED85BB95C}"/>
              </a:ext>
            </a:extLst>
          </p:cNvPr>
          <p:cNvSpPr/>
          <p:nvPr/>
        </p:nvSpPr>
        <p:spPr bwMode="auto">
          <a:xfrm rot="11988225">
            <a:off x="5359682" y="2838372"/>
            <a:ext cx="3416314" cy="392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tx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A0B5E46E-60FD-CB4F-98FC-F635C6A34D38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5" name="&quot;No&quot; Symbol 44">
            <a:extLst>
              <a:ext uri="{FF2B5EF4-FFF2-40B4-BE49-F238E27FC236}">
                <a16:creationId xmlns:a16="http://schemas.microsoft.com/office/drawing/2014/main" id="{A2580081-487F-0E49-968A-5381FE0AF779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441E16-935E-3242-AFAC-E9B714452C30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037E2E-9F91-28B9-F8E2-0E91F781ACD5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>
                <a:latin typeface="Sylexiad Serif Spaced Med" panose="02000506040000020004" pitchFamily="2" charset="0"/>
              </a:rPr>
              <a:t>Da quelle, </a:t>
            </a:r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le </a:t>
            </a:r>
            <a:r>
              <a:rPr lang="de-DE" dirty="0" err="1">
                <a:latin typeface="Sylexiad Serif Spaced Med" panose="02000506040000020004" pitchFamily="2" charset="0"/>
              </a:rPr>
              <a:t>tracce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839C1A-8C35-A14F-29E3-0F68CE08A0A1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2C2AED3-DDCB-7E7D-347D-C10F143125AB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24B4D99C-15EB-D900-274B-0422C1D2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2F7FB5A8-4304-AD49-8448-86B03F1E8EA1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F89F24F6-1D6F-F599-D433-1A03B02E238D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27B317E9-18EB-761C-BBC4-9DE1CC5300C3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9" name="Foliennummernplatzhalter 5">
            <a:extLst>
              <a:ext uri="{FF2B5EF4-FFF2-40B4-BE49-F238E27FC236}">
                <a16:creationId xmlns:a16="http://schemas.microsoft.com/office/drawing/2014/main" id="{7148D3DB-E1EE-33D3-61F1-495075A8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29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0" name="Segnaposto data 1">
            <a:extLst>
              <a:ext uri="{FF2B5EF4-FFF2-40B4-BE49-F238E27FC236}">
                <a16:creationId xmlns:a16="http://schemas.microsoft.com/office/drawing/2014/main" id="{29E19FAD-D46C-AFB5-00DF-1B9F0AE55C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1" name="Segnaposto piè di pagina 2">
            <a:extLst>
              <a:ext uri="{FF2B5EF4-FFF2-40B4-BE49-F238E27FC236}">
                <a16:creationId xmlns:a16="http://schemas.microsoft.com/office/drawing/2014/main" id="{5AB1C63F-F1E3-2E66-89A8-CD41770AE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FF79FAF3-221D-9AB1-55E5-BADE20188FB7}"/>
              </a:ext>
            </a:extLst>
          </p:cNvPr>
          <p:cNvSpPr/>
          <p:nvPr/>
        </p:nvSpPr>
        <p:spPr>
          <a:xfrm>
            <a:off x="3935392" y="6654800"/>
            <a:ext cx="432121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08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Per vederle, bisogna crearle!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de-DE" sz="3174" dirty="0"/>
                  <a:t>Esempio: </a:t>
                </a:r>
                <a:r>
                  <a:rPr lang="de-DE" sz="3174" dirty="0" err="1"/>
                  <a:t>abbiamo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una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particella</a:t>
                </a:r>
                <a:r>
                  <a:rPr lang="de-DE" sz="3174" dirty="0"/>
                  <a:t> </a:t>
                </a:r>
                <a:r>
                  <a:rPr lang="it-IT" sz="3174" dirty="0"/>
                  <a:t>X</a:t>
                </a:r>
                <a:r>
                  <a:rPr lang="de-DE" sz="3174" dirty="0"/>
                  <a:t> </a:t>
                </a:r>
                <a:r>
                  <a:rPr lang="it-IT" sz="3174" dirty="0"/>
                  <a:t>con massa nota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DE" sz="3174" dirty="0"/>
                  <a:t>: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de-DE" sz="3174" dirty="0" err="1"/>
                  <a:t>Vogliamo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usare</a:t>
                </a:r>
                <a:r>
                  <a:rPr lang="de-DE" sz="3174" dirty="0"/>
                  <a:t> </a:t>
                </a:r>
                <a:r>
                  <a:rPr lang="de-DE" sz="3174" dirty="0" err="1"/>
                  <a:t>l‘equivalenza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tra</a:t>
                </a:r>
                <a:r>
                  <a:rPr lang="de-DE" sz="3174" dirty="0"/>
                  <a:t> </a:t>
                </a:r>
                <a:r>
                  <a:rPr lang="de-DE" sz="3174" b="1" dirty="0" err="1"/>
                  <a:t>energia</a:t>
                </a:r>
                <a:r>
                  <a:rPr lang="de-DE" sz="3174" b="1" dirty="0"/>
                  <a:t> e </a:t>
                </a:r>
                <a:r>
                  <a:rPr lang="de-DE" sz="3174" b="1" dirty="0" err="1"/>
                  <a:t>massa</a:t>
                </a:r>
                <a:r>
                  <a:rPr lang="it-IT" sz="3174" b="1" dirty="0"/>
                  <a:t>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DE" sz="3174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DE" sz="3174" i="1" baseline="-25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DE" sz="3174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sz="3174" baseline="30000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Dobbiamo dargli l’energia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it-IT" sz="3174" dirty="0"/>
              </a:p>
            </p:txBody>
          </p:sp>
        </mc:Choice>
        <mc:Fallback xmlns="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1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C209A692-10B3-99DF-9966-13376F00B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7" name="Segnaposto data 1">
            <a:extLst>
              <a:ext uri="{FF2B5EF4-FFF2-40B4-BE49-F238E27FC236}">
                <a16:creationId xmlns:a16="http://schemas.microsoft.com/office/drawing/2014/main" id="{215FE83D-94D0-BF3A-8EF3-EDBE7F6C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8" name="Segnaposto piè di pagina 2">
            <a:extLst>
              <a:ext uri="{FF2B5EF4-FFF2-40B4-BE49-F238E27FC236}">
                <a16:creationId xmlns:a16="http://schemas.microsoft.com/office/drawing/2014/main" id="{A3015605-83C3-2DB4-C16C-830CF92CD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565BD800-9262-8229-3567-5C12C1FFE569}"/>
              </a:ext>
            </a:extLst>
          </p:cNvPr>
          <p:cNvSpPr/>
          <p:nvPr/>
        </p:nvSpPr>
        <p:spPr>
          <a:xfrm>
            <a:off x="5864506" y="6654800"/>
            <a:ext cx="46298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5898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4" name="Freihandform: Form 27">
            <a:extLst>
              <a:ext uri="{FF2B5EF4-FFF2-40B4-BE49-F238E27FC236}">
                <a16:creationId xmlns:a16="http://schemas.microsoft.com/office/drawing/2014/main" id="{FBC9DBBB-5594-5E44-B2D0-70955E88D2C2}"/>
              </a:ext>
            </a:extLst>
          </p:cNvPr>
          <p:cNvSpPr/>
          <p:nvPr/>
        </p:nvSpPr>
        <p:spPr bwMode="auto">
          <a:xfrm>
            <a:off x="4760013" y="2305147"/>
            <a:ext cx="2851496" cy="375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accent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7" name="Freihandform: Form 27">
            <a:extLst>
              <a:ext uri="{FF2B5EF4-FFF2-40B4-BE49-F238E27FC236}">
                <a16:creationId xmlns:a16="http://schemas.microsoft.com/office/drawing/2014/main" id="{A5265A91-0CF2-AD4E-B147-6F5ED85BB95C}"/>
              </a:ext>
            </a:extLst>
          </p:cNvPr>
          <p:cNvSpPr/>
          <p:nvPr/>
        </p:nvSpPr>
        <p:spPr bwMode="auto">
          <a:xfrm rot="11988225">
            <a:off x="5359682" y="2838372"/>
            <a:ext cx="3416314" cy="392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tx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A0B5E46E-60FD-CB4F-98FC-F635C6A34D38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5" name="&quot;No&quot; Symbol 44">
            <a:extLst>
              <a:ext uri="{FF2B5EF4-FFF2-40B4-BE49-F238E27FC236}">
                <a16:creationId xmlns:a16="http://schemas.microsoft.com/office/drawing/2014/main" id="{A2580081-487F-0E49-968A-5381FE0AF779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441E16-935E-3242-AFAC-E9B714452C30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037E2E-9F91-28B9-F8E2-0E91F781ACD5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>
                <a:latin typeface="Sylexiad Serif Spaced Med" panose="02000506040000020004" pitchFamily="2" charset="0"/>
              </a:rPr>
              <a:t>Da quelle, </a:t>
            </a:r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le </a:t>
            </a:r>
            <a:r>
              <a:rPr lang="de-DE" dirty="0" err="1">
                <a:latin typeface="Sylexiad Serif Spaced Med" panose="02000506040000020004" pitchFamily="2" charset="0"/>
              </a:rPr>
              <a:t>tracce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latin typeface="Sylexiad Serif Spaced Med" panose="02000506040000020004" pitchFamily="2" charset="0"/>
              </a:rPr>
              <a:t>Qual è la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della </a:t>
            </a:r>
            <a:r>
              <a:rPr lang="de-DE" dirty="0" err="1">
                <a:latin typeface="Sylexiad Serif Spaced Med" panose="02000506040000020004" pitchFamily="2" charset="0"/>
              </a:rPr>
              <a:t>particella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solidFill>
                  <a:srgbClr val="ED7D31"/>
                </a:solidFill>
                <a:latin typeface="Sylexiad Serif Spaced Med" panose="02000506040000020004" pitchFamily="2" charset="0"/>
              </a:rPr>
              <a:t>arancione</a:t>
            </a:r>
            <a:r>
              <a:rPr lang="de-DE" dirty="0">
                <a:latin typeface="Sylexiad Serif Spaced Med" panose="02000506040000020004" pitchFamily="2" charset="0"/>
              </a:rPr>
              <a:t>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839C1A-8C35-A14F-29E3-0F68CE08A0A1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2C2AED3-DDCB-7E7D-347D-C10F143125AB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24B4D99C-15EB-D900-274B-0422C1D2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2F7FB5A8-4304-AD49-8448-86B03F1E8EA1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F89F24F6-1D6F-F599-D433-1A03B02E238D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27B317E9-18EB-761C-BBC4-9DE1CC5300C3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05CE34F7-4A59-311D-9B5B-FCB0E2F7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7" name="Segnaposto data 1">
            <a:extLst>
              <a:ext uri="{FF2B5EF4-FFF2-40B4-BE49-F238E27FC236}">
                <a16:creationId xmlns:a16="http://schemas.microsoft.com/office/drawing/2014/main" id="{27076E3C-FDFF-E343-DD49-2F23BA6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8" name="Segnaposto piè di pagina 2">
            <a:extLst>
              <a:ext uri="{FF2B5EF4-FFF2-40B4-BE49-F238E27FC236}">
                <a16:creationId xmlns:a16="http://schemas.microsoft.com/office/drawing/2014/main" id="{483AEBCB-B766-941F-9308-62EF4FB6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2521C625-ECD8-CB03-C130-A0E94F79C58C}"/>
              </a:ext>
            </a:extLst>
          </p:cNvPr>
          <p:cNvSpPr/>
          <p:nvPr/>
        </p:nvSpPr>
        <p:spPr>
          <a:xfrm>
            <a:off x="3858228" y="6654800"/>
            <a:ext cx="447554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4835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4" name="Freihandform: Form 27">
            <a:extLst>
              <a:ext uri="{FF2B5EF4-FFF2-40B4-BE49-F238E27FC236}">
                <a16:creationId xmlns:a16="http://schemas.microsoft.com/office/drawing/2014/main" id="{FBC9DBBB-5594-5E44-B2D0-70955E88D2C2}"/>
              </a:ext>
            </a:extLst>
          </p:cNvPr>
          <p:cNvSpPr/>
          <p:nvPr/>
        </p:nvSpPr>
        <p:spPr bwMode="auto">
          <a:xfrm>
            <a:off x="4760013" y="2305147"/>
            <a:ext cx="2851496" cy="375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accent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7" name="Freihandform: Form 27">
            <a:extLst>
              <a:ext uri="{FF2B5EF4-FFF2-40B4-BE49-F238E27FC236}">
                <a16:creationId xmlns:a16="http://schemas.microsoft.com/office/drawing/2014/main" id="{A5265A91-0CF2-AD4E-B147-6F5ED85BB95C}"/>
              </a:ext>
            </a:extLst>
          </p:cNvPr>
          <p:cNvSpPr/>
          <p:nvPr/>
        </p:nvSpPr>
        <p:spPr bwMode="auto">
          <a:xfrm rot="11988225">
            <a:off x="5359682" y="2838372"/>
            <a:ext cx="3416314" cy="392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tx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4" name="&quot;No&quot; Symbol 43">
            <a:extLst>
              <a:ext uri="{FF2B5EF4-FFF2-40B4-BE49-F238E27FC236}">
                <a16:creationId xmlns:a16="http://schemas.microsoft.com/office/drawing/2014/main" id="{A0B5E46E-60FD-CB4F-98FC-F635C6A34D38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5" name="&quot;No&quot; Symbol 44">
            <a:extLst>
              <a:ext uri="{FF2B5EF4-FFF2-40B4-BE49-F238E27FC236}">
                <a16:creationId xmlns:a16="http://schemas.microsoft.com/office/drawing/2014/main" id="{A2580081-487F-0E49-968A-5381FE0AF779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2441E16-935E-3242-AFAC-E9B714452C30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037E2E-9F91-28B9-F8E2-0E91F781ACD5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>
                <a:latin typeface="Sylexiad Serif Spaced Med" panose="02000506040000020004" pitchFamily="2" charset="0"/>
              </a:rPr>
              <a:t>Da quelle, </a:t>
            </a:r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le </a:t>
            </a:r>
            <a:r>
              <a:rPr lang="de-DE" dirty="0" err="1">
                <a:latin typeface="Sylexiad Serif Spaced Med" panose="02000506040000020004" pitchFamily="2" charset="0"/>
              </a:rPr>
              <a:t>tracce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de-DE" dirty="0">
                <a:latin typeface="Sylexiad Serif Spaced Med" panose="02000506040000020004" pitchFamily="2" charset="0"/>
              </a:rPr>
              <a:t>Qual è la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della </a:t>
            </a:r>
            <a:r>
              <a:rPr lang="de-DE" dirty="0" err="1">
                <a:latin typeface="Sylexiad Serif Spaced Med" panose="02000506040000020004" pitchFamily="2" charset="0"/>
              </a:rPr>
              <a:t>particella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solidFill>
                  <a:srgbClr val="ED7D31"/>
                </a:solidFill>
                <a:latin typeface="Sylexiad Serif Spaced Med" panose="02000506040000020004" pitchFamily="2" charset="0"/>
              </a:rPr>
              <a:t>arancione</a:t>
            </a:r>
            <a:r>
              <a:rPr lang="de-DE" dirty="0">
                <a:latin typeface="Sylexiad Serif Spaced Med" panose="02000506040000020004" pitchFamily="2" charset="0"/>
              </a:rPr>
              <a:t>?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E839C1A-8C35-A14F-29E3-0F68CE08A0A1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42C2AED3-DDCB-7E7D-347D-C10F143125AB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4" descr="Icon&#10;&#10;Description automatically generated">
            <a:extLst>
              <a:ext uri="{FF2B5EF4-FFF2-40B4-BE49-F238E27FC236}">
                <a16:creationId xmlns:a16="http://schemas.microsoft.com/office/drawing/2014/main" id="{24B4D99C-15EB-D900-274B-0422C1D2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2F7FB5A8-4304-AD49-8448-86B03F1E8EA1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30">
            <a:extLst>
              <a:ext uri="{FF2B5EF4-FFF2-40B4-BE49-F238E27FC236}">
                <a16:creationId xmlns:a16="http://schemas.microsoft.com/office/drawing/2014/main" id="{F89F24F6-1D6F-F599-D433-1A03B02E238D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50">
            <a:extLst>
              <a:ext uri="{FF2B5EF4-FFF2-40B4-BE49-F238E27FC236}">
                <a16:creationId xmlns:a16="http://schemas.microsoft.com/office/drawing/2014/main" id="{27B317E9-18EB-761C-BBC4-9DE1CC5300C3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" name="Stern: 5 Zacken 33">
            <a:extLst>
              <a:ext uri="{FF2B5EF4-FFF2-40B4-BE49-F238E27FC236}">
                <a16:creationId xmlns:a16="http://schemas.microsoft.com/office/drawing/2014/main" id="{085B13A8-814F-A709-CF86-B1A4F095228A}"/>
              </a:ext>
            </a:extLst>
          </p:cNvPr>
          <p:cNvSpPr/>
          <p:nvPr/>
        </p:nvSpPr>
        <p:spPr bwMode="auto">
          <a:xfrm>
            <a:off x="10293909" y="44151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D1B4966-73A4-BC39-796C-49E40788AB0C}"/>
              </a:ext>
            </a:extLst>
          </p:cNvPr>
          <p:cNvSpPr txBox="1"/>
          <p:nvPr/>
        </p:nvSpPr>
        <p:spPr>
          <a:xfrm>
            <a:off x="10817343" y="4281472"/>
            <a:ext cx="1134622" cy="549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it-IT" sz="1786" dirty="0">
                <a:solidFill>
                  <a:schemeClr val="accent2"/>
                </a:solidFill>
              </a:rPr>
              <a:t>Carica negativa</a:t>
            </a:r>
            <a:endParaRPr lang="en-DE" sz="1786" dirty="0">
              <a:solidFill>
                <a:schemeClr val="accent2"/>
              </a:solidFill>
            </a:endParaRPr>
          </a:p>
        </p:txBody>
      </p:sp>
      <p:sp>
        <p:nvSpPr>
          <p:cNvPr id="4" name="Stern: 5 Zacken 33">
            <a:extLst>
              <a:ext uri="{FF2B5EF4-FFF2-40B4-BE49-F238E27FC236}">
                <a16:creationId xmlns:a16="http://schemas.microsoft.com/office/drawing/2014/main" id="{7042BE80-15E2-9C43-AB3F-7EE95894209C}"/>
              </a:ext>
            </a:extLst>
          </p:cNvPr>
          <p:cNvSpPr/>
          <p:nvPr/>
        </p:nvSpPr>
        <p:spPr bwMode="auto">
          <a:xfrm>
            <a:off x="10293909" y="508998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TextBox 48">
            <a:extLst>
              <a:ext uri="{FF2B5EF4-FFF2-40B4-BE49-F238E27FC236}">
                <a16:creationId xmlns:a16="http://schemas.microsoft.com/office/drawing/2014/main" id="{A2D9FE3A-2699-9F88-F992-E48FFFAE8AA9}"/>
              </a:ext>
            </a:extLst>
          </p:cNvPr>
          <p:cNvSpPr txBox="1"/>
          <p:nvPr/>
        </p:nvSpPr>
        <p:spPr>
          <a:xfrm>
            <a:off x="10817341" y="4978621"/>
            <a:ext cx="1134622" cy="549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it-IT" sz="1786" dirty="0"/>
              <a:t>Carica positiva</a:t>
            </a:r>
            <a:endParaRPr lang="en-DE" sz="1786" dirty="0"/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05CE34F7-4A59-311D-9B5B-FCB0E2F79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7" name="Segnaposto data 1">
            <a:extLst>
              <a:ext uri="{FF2B5EF4-FFF2-40B4-BE49-F238E27FC236}">
                <a16:creationId xmlns:a16="http://schemas.microsoft.com/office/drawing/2014/main" id="{27076E3C-FDFF-E343-DD49-2F23BA67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8" name="Segnaposto piè di pagina 2">
            <a:extLst>
              <a:ext uri="{FF2B5EF4-FFF2-40B4-BE49-F238E27FC236}">
                <a16:creationId xmlns:a16="http://schemas.microsoft.com/office/drawing/2014/main" id="{483AEBCB-B766-941F-9308-62EF4FB66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C5D6F0BF-A270-9678-1FAC-47355B46346E}"/>
              </a:ext>
            </a:extLst>
          </p:cNvPr>
          <p:cNvSpPr/>
          <p:nvPr/>
        </p:nvSpPr>
        <p:spPr>
          <a:xfrm>
            <a:off x="3781063" y="6654800"/>
            <a:ext cx="462987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4087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hteck 14">
            <a:extLst>
              <a:ext uri="{FF2B5EF4-FFF2-40B4-BE49-F238E27FC236}">
                <a16:creationId xmlns:a16="http://schemas.microsoft.com/office/drawing/2014/main" id="{091E76EF-8A4D-A943-AB54-141EA62322B4}"/>
              </a:ext>
            </a:extLst>
          </p:cNvPr>
          <p:cNvSpPr/>
          <p:nvPr/>
        </p:nvSpPr>
        <p:spPr bwMode="auto">
          <a:xfrm rot="14904634">
            <a:off x="8926542" y="6115091"/>
            <a:ext cx="405994" cy="2414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9" name="Pie 108">
            <a:extLst>
              <a:ext uri="{FF2B5EF4-FFF2-40B4-BE49-F238E27FC236}">
                <a16:creationId xmlns:a16="http://schemas.microsoft.com/office/drawing/2014/main" id="{23E1843F-1FC5-334D-8910-E93B9C951502}"/>
              </a:ext>
            </a:extLst>
          </p:cNvPr>
          <p:cNvSpPr/>
          <p:nvPr/>
        </p:nvSpPr>
        <p:spPr>
          <a:xfrm rot="5400000">
            <a:off x="3249032" y="5093471"/>
            <a:ext cx="2485970" cy="2478997"/>
          </a:xfrm>
          <a:prstGeom prst="pie">
            <a:avLst>
              <a:gd name="adj1" fmla="val 10824574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1" name="Rechteck 14">
            <a:extLst>
              <a:ext uri="{FF2B5EF4-FFF2-40B4-BE49-F238E27FC236}">
                <a16:creationId xmlns:a16="http://schemas.microsoft.com/office/drawing/2014/main" id="{7D50B2E3-2186-6D44-A134-4F642FE25081}"/>
              </a:ext>
            </a:extLst>
          </p:cNvPr>
          <p:cNvSpPr/>
          <p:nvPr/>
        </p:nvSpPr>
        <p:spPr bwMode="auto">
          <a:xfrm rot="10800000">
            <a:off x="4443738" y="2180947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4" name="Rechteck 14">
            <a:extLst>
              <a:ext uri="{FF2B5EF4-FFF2-40B4-BE49-F238E27FC236}">
                <a16:creationId xmlns:a16="http://schemas.microsoft.com/office/drawing/2014/main" id="{03EFFFE2-DF86-9A45-88B1-86229E7E3C4A}"/>
              </a:ext>
            </a:extLst>
          </p:cNvPr>
          <p:cNvSpPr/>
          <p:nvPr/>
        </p:nvSpPr>
        <p:spPr bwMode="auto">
          <a:xfrm rot="11371641">
            <a:off x="5673882" y="2664208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5" name="Rechteck 14">
            <a:extLst>
              <a:ext uri="{FF2B5EF4-FFF2-40B4-BE49-F238E27FC236}">
                <a16:creationId xmlns:a16="http://schemas.microsoft.com/office/drawing/2014/main" id="{3CF902D3-D4A7-1A46-8595-1741BC646407}"/>
              </a:ext>
            </a:extLst>
          </p:cNvPr>
          <p:cNvSpPr/>
          <p:nvPr/>
        </p:nvSpPr>
        <p:spPr bwMode="auto">
          <a:xfrm rot="12354366">
            <a:off x="6886784" y="3466429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6" name="Rechteck 14">
            <a:extLst>
              <a:ext uri="{FF2B5EF4-FFF2-40B4-BE49-F238E27FC236}">
                <a16:creationId xmlns:a16="http://schemas.microsoft.com/office/drawing/2014/main" id="{BC347DA0-91BB-6D49-B7CB-C96A343C32D9}"/>
              </a:ext>
            </a:extLst>
          </p:cNvPr>
          <p:cNvSpPr/>
          <p:nvPr/>
        </p:nvSpPr>
        <p:spPr bwMode="auto">
          <a:xfrm rot="13049833">
            <a:off x="7723636" y="4391323"/>
            <a:ext cx="1753532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7" name="Rechteck 14">
            <a:extLst>
              <a:ext uri="{FF2B5EF4-FFF2-40B4-BE49-F238E27FC236}">
                <a16:creationId xmlns:a16="http://schemas.microsoft.com/office/drawing/2014/main" id="{F94D7629-D108-7B40-8DA6-E1C944568CC4}"/>
              </a:ext>
            </a:extLst>
          </p:cNvPr>
          <p:cNvSpPr/>
          <p:nvPr/>
        </p:nvSpPr>
        <p:spPr bwMode="auto">
          <a:xfrm rot="10800000">
            <a:off x="4443738" y="304425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8" name="Rechteck 14">
            <a:extLst>
              <a:ext uri="{FF2B5EF4-FFF2-40B4-BE49-F238E27FC236}">
                <a16:creationId xmlns:a16="http://schemas.microsoft.com/office/drawing/2014/main" id="{940E828E-1AED-9841-A4B5-E98FFF181D60}"/>
              </a:ext>
            </a:extLst>
          </p:cNvPr>
          <p:cNvSpPr/>
          <p:nvPr/>
        </p:nvSpPr>
        <p:spPr bwMode="auto">
          <a:xfrm rot="11577490">
            <a:off x="5724125" y="3498068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79" name="Rechteck 14">
            <a:extLst>
              <a:ext uri="{FF2B5EF4-FFF2-40B4-BE49-F238E27FC236}">
                <a16:creationId xmlns:a16="http://schemas.microsoft.com/office/drawing/2014/main" id="{5EFDA273-011E-CA4A-8E2A-1D7138252B00}"/>
              </a:ext>
            </a:extLst>
          </p:cNvPr>
          <p:cNvSpPr/>
          <p:nvPr/>
        </p:nvSpPr>
        <p:spPr bwMode="auto">
          <a:xfrm rot="12609736">
            <a:off x="6396243" y="4153780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0" name="Rechteck 14">
            <a:extLst>
              <a:ext uri="{FF2B5EF4-FFF2-40B4-BE49-F238E27FC236}">
                <a16:creationId xmlns:a16="http://schemas.microsoft.com/office/drawing/2014/main" id="{26CC3D0A-9C61-564D-BBB3-94AA61A50A0D}"/>
              </a:ext>
            </a:extLst>
          </p:cNvPr>
          <p:cNvSpPr/>
          <p:nvPr/>
        </p:nvSpPr>
        <p:spPr bwMode="auto">
          <a:xfrm rot="13052299">
            <a:off x="7028728" y="4992623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1" name="Rechteck 14">
            <a:extLst>
              <a:ext uri="{FF2B5EF4-FFF2-40B4-BE49-F238E27FC236}">
                <a16:creationId xmlns:a16="http://schemas.microsoft.com/office/drawing/2014/main" id="{5FA8A37F-A36E-D74D-B3AD-62E5EFE6B360}"/>
              </a:ext>
            </a:extLst>
          </p:cNvPr>
          <p:cNvSpPr/>
          <p:nvPr/>
        </p:nvSpPr>
        <p:spPr bwMode="auto">
          <a:xfrm rot="10800000">
            <a:off x="4423907" y="3716988"/>
            <a:ext cx="968556" cy="2346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2" name="Rechteck 14">
            <a:extLst>
              <a:ext uri="{FF2B5EF4-FFF2-40B4-BE49-F238E27FC236}">
                <a16:creationId xmlns:a16="http://schemas.microsoft.com/office/drawing/2014/main" id="{A006B054-5306-844E-8DCA-0AA10169DE5B}"/>
              </a:ext>
            </a:extLst>
          </p:cNvPr>
          <p:cNvSpPr/>
          <p:nvPr/>
        </p:nvSpPr>
        <p:spPr bwMode="auto">
          <a:xfrm rot="10800000">
            <a:off x="4492017" y="3045775"/>
            <a:ext cx="1321088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3" name="Rechteck 14">
            <a:extLst>
              <a:ext uri="{FF2B5EF4-FFF2-40B4-BE49-F238E27FC236}">
                <a16:creationId xmlns:a16="http://schemas.microsoft.com/office/drawing/2014/main" id="{502F7F62-9977-D84F-B6BC-0392A15660B1}"/>
              </a:ext>
            </a:extLst>
          </p:cNvPr>
          <p:cNvSpPr/>
          <p:nvPr/>
        </p:nvSpPr>
        <p:spPr bwMode="auto">
          <a:xfrm rot="11840846">
            <a:off x="5322611" y="4155517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6" name="Rechteck 14">
            <a:extLst>
              <a:ext uri="{FF2B5EF4-FFF2-40B4-BE49-F238E27FC236}">
                <a16:creationId xmlns:a16="http://schemas.microsoft.com/office/drawing/2014/main" id="{BF74E6C9-10D8-BC41-A17E-00DC1FA90A76}"/>
              </a:ext>
            </a:extLst>
          </p:cNvPr>
          <p:cNvSpPr/>
          <p:nvPr/>
        </p:nvSpPr>
        <p:spPr bwMode="auto">
          <a:xfrm rot="10800000">
            <a:off x="4443738" y="4502696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7" name="Rechteck 14">
            <a:extLst>
              <a:ext uri="{FF2B5EF4-FFF2-40B4-BE49-F238E27FC236}">
                <a16:creationId xmlns:a16="http://schemas.microsoft.com/office/drawing/2014/main" id="{4600FB8B-B25E-7B46-9B67-DDC21DF1E727}"/>
              </a:ext>
            </a:extLst>
          </p:cNvPr>
          <p:cNvSpPr/>
          <p:nvPr/>
        </p:nvSpPr>
        <p:spPr bwMode="auto">
          <a:xfrm rot="12037523">
            <a:off x="5138298" y="4882881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8" name="Rechteck 14">
            <a:extLst>
              <a:ext uri="{FF2B5EF4-FFF2-40B4-BE49-F238E27FC236}">
                <a16:creationId xmlns:a16="http://schemas.microsoft.com/office/drawing/2014/main" id="{FE3382B6-D7B2-854E-8782-B732E7D0E27B}"/>
              </a:ext>
            </a:extLst>
          </p:cNvPr>
          <p:cNvSpPr/>
          <p:nvPr/>
        </p:nvSpPr>
        <p:spPr bwMode="auto">
          <a:xfrm rot="12704845">
            <a:off x="5589776" y="5408723"/>
            <a:ext cx="819001" cy="2442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9" name="Rechteck 14">
            <a:extLst>
              <a:ext uri="{FF2B5EF4-FFF2-40B4-BE49-F238E27FC236}">
                <a16:creationId xmlns:a16="http://schemas.microsoft.com/office/drawing/2014/main" id="{A4D6D54D-D01A-1541-991D-FA08753FBAD6}"/>
              </a:ext>
            </a:extLst>
          </p:cNvPr>
          <p:cNvSpPr/>
          <p:nvPr/>
        </p:nvSpPr>
        <p:spPr bwMode="auto">
          <a:xfrm rot="13199239">
            <a:off x="5948156" y="6038067"/>
            <a:ext cx="717765" cy="2206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4" name="Freihandform: Form 27">
            <a:extLst>
              <a:ext uri="{FF2B5EF4-FFF2-40B4-BE49-F238E27FC236}">
                <a16:creationId xmlns:a16="http://schemas.microsoft.com/office/drawing/2014/main" id="{FBC9DBBB-5594-5E44-B2D0-70955E88D2C2}"/>
              </a:ext>
            </a:extLst>
          </p:cNvPr>
          <p:cNvSpPr/>
          <p:nvPr/>
        </p:nvSpPr>
        <p:spPr bwMode="auto">
          <a:xfrm>
            <a:off x="4760013" y="2305147"/>
            <a:ext cx="2851496" cy="375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accent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5" name="Rechteck 14">
            <a:extLst>
              <a:ext uri="{FF2B5EF4-FFF2-40B4-BE49-F238E27FC236}">
                <a16:creationId xmlns:a16="http://schemas.microsoft.com/office/drawing/2014/main" id="{0D829467-E536-4C4F-B70F-2D514E740791}"/>
              </a:ext>
            </a:extLst>
          </p:cNvPr>
          <p:cNvSpPr/>
          <p:nvPr/>
        </p:nvSpPr>
        <p:spPr bwMode="auto">
          <a:xfrm rot="12655717">
            <a:off x="5956450" y="4786736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6" name="Rechteck 14">
            <a:extLst>
              <a:ext uri="{FF2B5EF4-FFF2-40B4-BE49-F238E27FC236}">
                <a16:creationId xmlns:a16="http://schemas.microsoft.com/office/drawing/2014/main" id="{EF00494E-36B7-5242-A63B-031E757D609C}"/>
              </a:ext>
            </a:extLst>
          </p:cNvPr>
          <p:cNvSpPr/>
          <p:nvPr/>
        </p:nvSpPr>
        <p:spPr bwMode="auto">
          <a:xfrm rot="13007456">
            <a:off x="6414145" y="5532009"/>
            <a:ext cx="1012310" cy="24685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97" name="Freihandform: Form 27">
            <a:extLst>
              <a:ext uri="{FF2B5EF4-FFF2-40B4-BE49-F238E27FC236}">
                <a16:creationId xmlns:a16="http://schemas.microsoft.com/office/drawing/2014/main" id="{A5265A91-0CF2-AD4E-B147-6F5ED85BB95C}"/>
              </a:ext>
            </a:extLst>
          </p:cNvPr>
          <p:cNvSpPr/>
          <p:nvPr/>
        </p:nvSpPr>
        <p:spPr bwMode="auto">
          <a:xfrm rot="11988225">
            <a:off x="5359682" y="2838372"/>
            <a:ext cx="3416314" cy="3926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974" y="19653"/>
                  <a:pt x="1949" y="17705"/>
                  <a:pt x="3208" y="15789"/>
                </a:cubicBezTo>
                <a:cubicBezTo>
                  <a:pt x="4467" y="13874"/>
                  <a:pt x="5857" y="11926"/>
                  <a:pt x="7556" y="10105"/>
                </a:cubicBezTo>
                <a:cubicBezTo>
                  <a:pt x="9255" y="8284"/>
                  <a:pt x="11061" y="6547"/>
                  <a:pt x="13402" y="4863"/>
                </a:cubicBezTo>
                <a:cubicBezTo>
                  <a:pt x="15743" y="3179"/>
                  <a:pt x="18671" y="1589"/>
                  <a:pt x="21600" y="0"/>
                </a:cubicBezTo>
              </a:path>
            </a:pathLst>
          </a:custGeom>
          <a:ln w="57150">
            <a:solidFill>
              <a:schemeClr val="tx2"/>
            </a:solidFill>
            <a:prstDash val="dash"/>
            <a:miter lim="400000"/>
          </a:ln>
        </p:spPr>
        <p:txBody>
          <a:bodyPr lIns="50404" tIns="50404" rIns="50404" bIns="50404"/>
          <a:lstStyle/>
          <a:p>
            <a:pPr defTabSz="907228">
              <a:defRPr sz="1800" i="1" spc="0">
                <a:solidFill>
                  <a:srgbClr val="000000"/>
                </a:solidFill>
              </a:defRPr>
            </a:pPr>
            <a:endParaRPr sz="1786"/>
          </a:p>
        </p:txBody>
      </p:sp>
      <p:sp>
        <p:nvSpPr>
          <p:cNvPr id="98" name="Stern: 5 Zacken 33">
            <a:extLst>
              <a:ext uri="{FF2B5EF4-FFF2-40B4-BE49-F238E27FC236}">
                <a16:creationId xmlns:a16="http://schemas.microsoft.com/office/drawing/2014/main" id="{983BC069-5BE4-594B-90A4-52700CD77399}"/>
              </a:ext>
            </a:extLst>
          </p:cNvPr>
          <p:cNvSpPr/>
          <p:nvPr/>
        </p:nvSpPr>
        <p:spPr bwMode="auto">
          <a:xfrm>
            <a:off x="5100704" y="475228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1" name="Stern: 5 Zacken 33">
            <a:extLst>
              <a:ext uri="{FF2B5EF4-FFF2-40B4-BE49-F238E27FC236}">
                <a16:creationId xmlns:a16="http://schemas.microsoft.com/office/drawing/2014/main" id="{AC17DBC4-72B8-CF4E-913D-545AC5AB3260}"/>
              </a:ext>
            </a:extLst>
          </p:cNvPr>
          <p:cNvSpPr/>
          <p:nvPr/>
        </p:nvSpPr>
        <p:spPr bwMode="auto">
          <a:xfrm>
            <a:off x="5523269" y="4066952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2" name="Stern: 5 Zacken 33">
            <a:extLst>
              <a:ext uri="{FF2B5EF4-FFF2-40B4-BE49-F238E27FC236}">
                <a16:creationId xmlns:a16="http://schemas.microsoft.com/office/drawing/2014/main" id="{91D1BE33-7F89-F44E-A97B-54287E1D2B76}"/>
              </a:ext>
            </a:extLst>
          </p:cNvPr>
          <p:cNvSpPr/>
          <p:nvPr/>
        </p:nvSpPr>
        <p:spPr bwMode="auto">
          <a:xfrm>
            <a:off x="5969056" y="34437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3" name="Stern: 5 Zacken 33">
            <a:extLst>
              <a:ext uri="{FF2B5EF4-FFF2-40B4-BE49-F238E27FC236}">
                <a16:creationId xmlns:a16="http://schemas.microsoft.com/office/drawing/2014/main" id="{84064966-F272-BC48-8CA0-F48E05D4F81E}"/>
              </a:ext>
            </a:extLst>
          </p:cNvPr>
          <p:cNvSpPr/>
          <p:nvPr/>
        </p:nvSpPr>
        <p:spPr bwMode="auto">
          <a:xfrm>
            <a:off x="6711055" y="265624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4" name="Stern: 5 Zacken 33">
            <a:extLst>
              <a:ext uri="{FF2B5EF4-FFF2-40B4-BE49-F238E27FC236}">
                <a16:creationId xmlns:a16="http://schemas.microsoft.com/office/drawing/2014/main" id="{5B55EE4D-751C-B84C-A28E-FE6069E6D638}"/>
              </a:ext>
            </a:extLst>
          </p:cNvPr>
          <p:cNvSpPr/>
          <p:nvPr/>
        </p:nvSpPr>
        <p:spPr bwMode="auto">
          <a:xfrm>
            <a:off x="6122877" y="557177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5" name="Stern: 5 Zacken 33">
            <a:extLst>
              <a:ext uri="{FF2B5EF4-FFF2-40B4-BE49-F238E27FC236}">
                <a16:creationId xmlns:a16="http://schemas.microsoft.com/office/drawing/2014/main" id="{D72E475C-B640-124C-A73F-CB7112FE6A67}"/>
              </a:ext>
            </a:extLst>
          </p:cNvPr>
          <p:cNvSpPr/>
          <p:nvPr/>
        </p:nvSpPr>
        <p:spPr bwMode="auto">
          <a:xfrm>
            <a:off x="6603432" y="5384510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6" name="Stern: 5 Zacken 33">
            <a:extLst>
              <a:ext uri="{FF2B5EF4-FFF2-40B4-BE49-F238E27FC236}">
                <a16:creationId xmlns:a16="http://schemas.microsoft.com/office/drawing/2014/main" id="{EA320AFE-264A-AA44-B907-0AE80150547B}"/>
              </a:ext>
            </a:extLst>
          </p:cNvPr>
          <p:cNvSpPr/>
          <p:nvPr/>
        </p:nvSpPr>
        <p:spPr bwMode="auto">
          <a:xfrm>
            <a:off x="7474651" y="49044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07" name="Stern: 5 Zacken 33">
            <a:extLst>
              <a:ext uri="{FF2B5EF4-FFF2-40B4-BE49-F238E27FC236}">
                <a16:creationId xmlns:a16="http://schemas.microsoft.com/office/drawing/2014/main" id="{94AA63CB-EEB3-3A46-BF17-16F6F65D4A37}"/>
              </a:ext>
            </a:extLst>
          </p:cNvPr>
          <p:cNvSpPr/>
          <p:nvPr/>
        </p:nvSpPr>
        <p:spPr bwMode="auto">
          <a:xfrm>
            <a:off x="8331360" y="42640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5" name="Rechteck 14">
            <a:extLst>
              <a:ext uri="{FF2B5EF4-FFF2-40B4-BE49-F238E27FC236}">
                <a16:creationId xmlns:a16="http://schemas.microsoft.com/office/drawing/2014/main" id="{2C6669FE-1D55-2940-A4C6-0BB4D9BDF536}"/>
              </a:ext>
            </a:extLst>
          </p:cNvPr>
          <p:cNvSpPr/>
          <p:nvPr/>
        </p:nvSpPr>
        <p:spPr bwMode="auto">
          <a:xfrm rot="14187251">
            <a:off x="6870263" y="6109032"/>
            <a:ext cx="395148" cy="21269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7" name="Rechteck 14">
            <a:extLst>
              <a:ext uri="{FF2B5EF4-FFF2-40B4-BE49-F238E27FC236}">
                <a16:creationId xmlns:a16="http://schemas.microsoft.com/office/drawing/2014/main" id="{E3118964-7C20-E64B-8B50-685E513A99E7}"/>
              </a:ext>
            </a:extLst>
          </p:cNvPr>
          <p:cNvSpPr/>
          <p:nvPr/>
        </p:nvSpPr>
        <p:spPr bwMode="auto">
          <a:xfrm rot="14030364">
            <a:off x="7652819" y="5918093"/>
            <a:ext cx="911677" cy="2026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18" name="Rechteck 14">
            <a:extLst>
              <a:ext uri="{FF2B5EF4-FFF2-40B4-BE49-F238E27FC236}">
                <a16:creationId xmlns:a16="http://schemas.microsoft.com/office/drawing/2014/main" id="{579531D2-C9E5-5143-AC5C-C5C0CDC6C517}"/>
              </a:ext>
            </a:extLst>
          </p:cNvPr>
          <p:cNvSpPr/>
          <p:nvPr/>
        </p:nvSpPr>
        <p:spPr bwMode="auto">
          <a:xfrm rot="13912541">
            <a:off x="8511974" y="5472781"/>
            <a:ext cx="1444316" cy="210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7" name="&quot;No&quot; Symbol 46">
            <a:extLst>
              <a:ext uri="{FF2B5EF4-FFF2-40B4-BE49-F238E27FC236}">
                <a16:creationId xmlns:a16="http://schemas.microsoft.com/office/drawing/2014/main" id="{8A40567D-F012-E744-BA6D-04694317A5AA}"/>
              </a:ext>
            </a:extLst>
          </p:cNvPr>
          <p:cNvSpPr/>
          <p:nvPr/>
        </p:nvSpPr>
        <p:spPr>
          <a:xfrm>
            <a:off x="4429040" y="1504034"/>
            <a:ext cx="360160" cy="347320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8" name="&quot;No&quot; Symbol 47">
            <a:extLst>
              <a:ext uri="{FF2B5EF4-FFF2-40B4-BE49-F238E27FC236}">
                <a16:creationId xmlns:a16="http://schemas.microsoft.com/office/drawing/2014/main" id="{FE5BA09B-FD5F-5F4A-A611-8E2E342BD58A}"/>
              </a:ext>
            </a:extLst>
          </p:cNvPr>
          <p:cNvSpPr/>
          <p:nvPr/>
        </p:nvSpPr>
        <p:spPr>
          <a:xfrm rot="16200000">
            <a:off x="4434858" y="1497550"/>
            <a:ext cx="344584" cy="363022"/>
          </a:xfrm>
          <a:prstGeom prst="noSmoking">
            <a:avLst>
              <a:gd name="adj" fmla="val 8549"/>
            </a:avLst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01606A-F14E-E94A-8444-A7AF4FA94A13}"/>
              </a:ext>
            </a:extLst>
          </p:cNvPr>
          <p:cNvSpPr txBox="1"/>
          <p:nvPr/>
        </p:nvSpPr>
        <p:spPr>
          <a:xfrm>
            <a:off x="4839945" y="1386549"/>
            <a:ext cx="521518" cy="366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2381" b="1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E44717A-F7F5-13C1-CF62-523A1E60D7BF}"/>
              </a:ext>
            </a:extLst>
          </p:cNvPr>
          <p:cNvSpPr txBox="1">
            <a:spLocks/>
          </p:cNvSpPr>
          <p:nvPr/>
        </p:nvSpPr>
        <p:spPr>
          <a:xfrm>
            <a:off x="382600" y="1357764"/>
            <a:ext cx="3889975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latin typeface="Sylexiad Serif Spaced Med" panose="02000506040000020004" pitchFamily="2" charset="0"/>
              </a:rPr>
              <a:t>Le </a:t>
            </a:r>
            <a:r>
              <a:rPr lang="de-DE" dirty="0" err="1">
                <a:latin typeface="Sylexiad Serif Spaced Med" panose="02000506040000020004" pitchFamily="2" charset="0"/>
              </a:rPr>
              <a:t>particelle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elettrica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elettrici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>
                <a:latin typeface="Sylexiad Serif Spaced Med" panose="02000506040000020004" pitchFamily="2" charset="0"/>
              </a:rPr>
              <a:t>Da quelle, </a:t>
            </a:r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le </a:t>
            </a:r>
            <a:r>
              <a:rPr lang="de-DE" dirty="0" err="1">
                <a:latin typeface="Sylexiad Serif Spaced Med" panose="02000506040000020004" pitchFamily="2" charset="0"/>
              </a:rPr>
              <a:t>tracce</a:t>
            </a:r>
            <a:endParaRPr lang="de-DE" dirty="0">
              <a:latin typeface="Sylexiad Serif Spaced Med" panose="02000506040000020004" pitchFamily="2" charset="0"/>
            </a:endParaRPr>
          </a:p>
          <a:p>
            <a:r>
              <a:rPr lang="de-DE" dirty="0" err="1">
                <a:latin typeface="Sylexiad Serif Spaced Med" panose="02000506040000020004" pitchFamily="2" charset="0"/>
              </a:rPr>
              <a:t>Possiamo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anche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ricostruire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b="1" dirty="0" err="1">
                <a:latin typeface="Sylexiad Serif Spaced Med" panose="02000506040000020004" pitchFamily="2" charset="0"/>
              </a:rPr>
              <a:t>vertice</a:t>
            </a:r>
            <a:endParaRPr lang="de-DE" b="1" dirty="0">
              <a:latin typeface="Sylexiad Serif Spaced Med" panose="02000506040000020004" pitchFamily="2" charset="0"/>
            </a:endParaRP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337FBA3-B271-8221-722F-2F3F885D00B5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Rilevatore di vertici e tracce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D94E4506-13C3-ECA9-A297-4692E580B2B1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14" descr="Icon&#10;&#10;Description automatically generated">
            <a:extLst>
              <a:ext uri="{FF2B5EF4-FFF2-40B4-BE49-F238E27FC236}">
                <a16:creationId xmlns:a16="http://schemas.microsoft.com/office/drawing/2014/main" id="{23C69C85-39E5-3C38-DBA9-D442425D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223" y="944984"/>
            <a:ext cx="2535926" cy="2303086"/>
          </a:xfrm>
          <a:prstGeom prst="rect">
            <a:avLst/>
          </a:prstGeom>
        </p:spPr>
      </p:pic>
      <p:sp>
        <p:nvSpPr>
          <p:cNvPr id="36" name="Rounded Rectangle 29">
            <a:extLst>
              <a:ext uri="{FF2B5EF4-FFF2-40B4-BE49-F238E27FC236}">
                <a16:creationId xmlns:a16="http://schemas.microsoft.com/office/drawing/2014/main" id="{A05FE233-8100-B474-17FE-DBEDE1AA4A97}"/>
              </a:ext>
            </a:extLst>
          </p:cNvPr>
          <p:cNvSpPr/>
          <p:nvPr/>
        </p:nvSpPr>
        <p:spPr>
          <a:xfrm>
            <a:off x="10067160" y="1468666"/>
            <a:ext cx="1627115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Detector di Vertice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D4B527C0-EDE0-EFD9-7D7C-1E44C64F8D72}"/>
              </a:ext>
            </a:extLst>
          </p:cNvPr>
          <p:cNvCxnSpPr>
            <a:cxnSpLocks/>
            <a:endCxn id="38" idx="0"/>
          </p:cNvCxnSpPr>
          <p:nvPr/>
        </p:nvCxnSpPr>
        <p:spPr>
          <a:xfrm>
            <a:off x="9617662" y="2305147"/>
            <a:ext cx="1389811" cy="455818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50">
            <a:extLst>
              <a:ext uri="{FF2B5EF4-FFF2-40B4-BE49-F238E27FC236}">
                <a16:creationId xmlns:a16="http://schemas.microsoft.com/office/drawing/2014/main" id="{C393372F-68C2-A325-E0CE-28FAA14E0BA7}"/>
              </a:ext>
            </a:extLst>
          </p:cNvPr>
          <p:cNvSpPr/>
          <p:nvPr/>
        </p:nvSpPr>
        <p:spPr>
          <a:xfrm>
            <a:off x="10193915" y="2760965"/>
            <a:ext cx="1627115" cy="503892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14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1400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tracciamento</a:t>
            </a:r>
            <a:endParaRPr lang="en-DE" sz="20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9" name="Stern: 5 Zacken 33">
            <a:extLst>
              <a:ext uri="{FF2B5EF4-FFF2-40B4-BE49-F238E27FC236}">
                <a16:creationId xmlns:a16="http://schemas.microsoft.com/office/drawing/2014/main" id="{89FF4C18-7351-B91C-C0F8-D431A9646835}"/>
              </a:ext>
            </a:extLst>
          </p:cNvPr>
          <p:cNvSpPr/>
          <p:nvPr/>
        </p:nvSpPr>
        <p:spPr bwMode="auto">
          <a:xfrm>
            <a:off x="10293909" y="4415181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0" name="TextBox 3">
            <a:extLst>
              <a:ext uri="{FF2B5EF4-FFF2-40B4-BE49-F238E27FC236}">
                <a16:creationId xmlns:a16="http://schemas.microsoft.com/office/drawing/2014/main" id="{6E54D839-C964-7B4C-0F1B-1DC099C8F398}"/>
              </a:ext>
            </a:extLst>
          </p:cNvPr>
          <p:cNvSpPr txBox="1"/>
          <p:nvPr/>
        </p:nvSpPr>
        <p:spPr>
          <a:xfrm>
            <a:off x="10817343" y="4281472"/>
            <a:ext cx="1134622" cy="549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it-IT" sz="1786" dirty="0">
                <a:solidFill>
                  <a:schemeClr val="accent2"/>
                </a:solidFill>
              </a:rPr>
              <a:t>Carica </a:t>
            </a:r>
            <a:r>
              <a:rPr lang="it-IT" sz="1786" dirty="0" err="1">
                <a:solidFill>
                  <a:schemeClr val="accent2"/>
                </a:solidFill>
              </a:rPr>
              <a:t>negatica</a:t>
            </a:r>
            <a:endParaRPr lang="en-DE" sz="1786" dirty="0">
              <a:solidFill>
                <a:schemeClr val="accent2"/>
              </a:solidFill>
            </a:endParaRPr>
          </a:p>
        </p:txBody>
      </p:sp>
      <p:sp>
        <p:nvSpPr>
          <p:cNvPr id="41" name="Stern: 5 Zacken 33">
            <a:extLst>
              <a:ext uri="{FF2B5EF4-FFF2-40B4-BE49-F238E27FC236}">
                <a16:creationId xmlns:a16="http://schemas.microsoft.com/office/drawing/2014/main" id="{4FFCE12D-5743-17F9-DD3B-BE23430B77F8}"/>
              </a:ext>
            </a:extLst>
          </p:cNvPr>
          <p:cNvSpPr/>
          <p:nvPr/>
        </p:nvSpPr>
        <p:spPr bwMode="auto">
          <a:xfrm>
            <a:off x="10293909" y="5089984"/>
            <a:ext cx="288898" cy="25791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tx1"/>
          </a:solidFill>
          <a:ln w="38100">
            <a:solidFill>
              <a:schemeClr val="tx2"/>
            </a:solidFill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2" name="TextBox 48">
            <a:extLst>
              <a:ext uri="{FF2B5EF4-FFF2-40B4-BE49-F238E27FC236}">
                <a16:creationId xmlns:a16="http://schemas.microsoft.com/office/drawing/2014/main" id="{825E3F69-19E2-B395-B52F-9B8C29F219DD}"/>
              </a:ext>
            </a:extLst>
          </p:cNvPr>
          <p:cNvSpPr txBox="1"/>
          <p:nvPr/>
        </p:nvSpPr>
        <p:spPr>
          <a:xfrm>
            <a:off x="10817341" y="4978621"/>
            <a:ext cx="1134622" cy="5496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it-IT" sz="1786" dirty="0"/>
              <a:t>Carica positiva</a:t>
            </a:r>
            <a:endParaRPr lang="en-DE" sz="1786" dirty="0"/>
          </a:p>
        </p:txBody>
      </p:sp>
      <p:sp>
        <p:nvSpPr>
          <p:cNvPr id="43" name="Doughnut 113">
            <a:extLst>
              <a:ext uri="{FF2B5EF4-FFF2-40B4-BE49-F238E27FC236}">
                <a16:creationId xmlns:a16="http://schemas.microsoft.com/office/drawing/2014/main" id="{92DB5CE0-CD93-EC80-DD5E-EABF7F437959}"/>
              </a:ext>
            </a:extLst>
          </p:cNvPr>
          <p:cNvSpPr/>
          <p:nvPr/>
        </p:nvSpPr>
        <p:spPr>
          <a:xfrm>
            <a:off x="4624631" y="5864981"/>
            <a:ext cx="306318" cy="315757"/>
          </a:xfrm>
          <a:prstGeom prst="donut">
            <a:avLst>
              <a:gd name="adj" fmla="val 1018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1" name="Foliennummernplatzhalter 5">
            <a:extLst>
              <a:ext uri="{FF2B5EF4-FFF2-40B4-BE49-F238E27FC236}">
                <a16:creationId xmlns:a16="http://schemas.microsoft.com/office/drawing/2014/main" id="{00FD3C3B-9336-7836-BD6B-AC93CA20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62" name="Segnaposto data 1">
            <a:extLst>
              <a:ext uri="{FF2B5EF4-FFF2-40B4-BE49-F238E27FC236}">
                <a16:creationId xmlns:a16="http://schemas.microsoft.com/office/drawing/2014/main" id="{88796E3E-1EA3-E818-C2D9-C27DF1AB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63" name="Segnaposto piè di pagina 2">
            <a:extLst>
              <a:ext uri="{FF2B5EF4-FFF2-40B4-BE49-F238E27FC236}">
                <a16:creationId xmlns:a16="http://schemas.microsoft.com/office/drawing/2014/main" id="{F267BBF5-78AB-2E45-7731-1E3EA9B8B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8E4AE398-DBF0-B73E-5CD0-6CDEC4CC1D84}"/>
              </a:ext>
            </a:extLst>
          </p:cNvPr>
          <p:cNvSpPr/>
          <p:nvPr/>
        </p:nvSpPr>
        <p:spPr>
          <a:xfrm>
            <a:off x="3703899" y="6654800"/>
            <a:ext cx="478420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46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5">
            <a:extLst>
              <a:ext uri="{FF2B5EF4-FFF2-40B4-BE49-F238E27FC236}">
                <a16:creationId xmlns:a16="http://schemas.microsoft.com/office/drawing/2014/main" id="{657135F2-7886-2475-6C7C-C0AF89DCBCA3}"/>
              </a:ext>
            </a:extLst>
          </p:cNvPr>
          <p:cNvSpPr/>
          <p:nvPr/>
        </p:nvSpPr>
        <p:spPr>
          <a:xfrm>
            <a:off x="3806769" y="2105490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5C8D773A-1A01-1151-4BF8-DF116BC1526F}"/>
              </a:ext>
            </a:extLst>
          </p:cNvPr>
          <p:cNvSpPr/>
          <p:nvPr/>
        </p:nvSpPr>
        <p:spPr>
          <a:xfrm>
            <a:off x="4129316" y="2422569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029F862E-A468-407B-5517-ABB730AA63B6}"/>
              </a:ext>
            </a:extLst>
          </p:cNvPr>
          <p:cNvSpPr/>
          <p:nvPr/>
        </p:nvSpPr>
        <p:spPr>
          <a:xfrm>
            <a:off x="4397757" y="2688411"/>
            <a:ext cx="3104768" cy="312090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9D3B9027-C7AB-7261-67BC-78DBC80D994D}"/>
              </a:ext>
            </a:extLst>
          </p:cNvPr>
          <p:cNvSpPr/>
          <p:nvPr/>
        </p:nvSpPr>
        <p:spPr>
          <a:xfrm>
            <a:off x="4667087" y="3015595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5D6EA9F5-F095-7F5A-A32B-6C2EF90A5719}"/>
              </a:ext>
            </a:extLst>
          </p:cNvPr>
          <p:cNvSpPr/>
          <p:nvPr/>
        </p:nvSpPr>
        <p:spPr>
          <a:xfrm>
            <a:off x="5554970" y="3904827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:a16="http://schemas.microsoft.com/office/drawing/2014/main" id="{293BDE3B-6D8F-C577-AFA0-6BFA4BCF1CEE}"/>
              </a:ext>
            </a:extLst>
          </p:cNvPr>
          <p:cNvSpPr/>
          <p:nvPr/>
        </p:nvSpPr>
        <p:spPr>
          <a:xfrm flipH="1">
            <a:off x="5812438" y="4141693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52DC54D6-91BE-06E1-1B97-097374A5B9AC}"/>
              </a:ext>
            </a:extLst>
          </p:cNvPr>
          <p:cNvCxnSpPr>
            <a:cxnSpLocks/>
            <a:endCxn id="4" idx="3"/>
          </p:cNvCxnSpPr>
          <p:nvPr/>
        </p:nvCxnSpPr>
        <p:spPr>
          <a:xfrm flipV="1">
            <a:off x="3538330" y="5352269"/>
            <a:ext cx="1314111" cy="504675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4316883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75780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0AE7457E-DC29-D304-C1C2-D9EC72D55184}"/>
              </a:ext>
            </a:extLst>
          </p:cNvPr>
          <p:cNvCxnSpPr>
            <a:cxnSpLocks/>
            <a:stCxn id="5" idx="5"/>
            <a:endCxn id="12" idx="1"/>
          </p:cNvCxnSpPr>
          <p:nvPr/>
        </p:nvCxnSpPr>
        <p:spPr>
          <a:xfrm>
            <a:off x="6805271" y="5147398"/>
            <a:ext cx="1610786" cy="63129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EA46FE82-0A14-7A96-594C-6321DB49BF4F}"/>
              </a:ext>
            </a:extLst>
          </p:cNvPr>
          <p:cNvSpPr/>
          <p:nvPr/>
        </p:nvSpPr>
        <p:spPr>
          <a:xfrm>
            <a:off x="8416057" y="517055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C77BD9E3-D18A-87F6-8A9E-BA597B43D538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Identificazione di particelle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39B02EE4-C251-3C4C-145E-A1747108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9" name="Segnaposto data 1">
            <a:extLst>
              <a:ext uri="{FF2B5EF4-FFF2-40B4-BE49-F238E27FC236}">
                <a16:creationId xmlns:a16="http://schemas.microsoft.com/office/drawing/2014/main" id="{D64EFA70-D344-47CD-64B0-576BF8EE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0" name="Segnaposto piè di pagina 2">
            <a:extLst>
              <a:ext uri="{FF2B5EF4-FFF2-40B4-BE49-F238E27FC236}">
                <a16:creationId xmlns:a16="http://schemas.microsoft.com/office/drawing/2014/main" id="{FA103FD1-EA69-F0E0-E179-4F65A4496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8" name="PB">
            <a:extLst>
              <a:ext uri="{FF2B5EF4-FFF2-40B4-BE49-F238E27FC236}">
                <a16:creationId xmlns:a16="http://schemas.microsoft.com/office/drawing/2014/main" id="{334BDC79-DAE1-2840-9648-68EB6B854F28}"/>
              </a:ext>
            </a:extLst>
          </p:cNvPr>
          <p:cNvSpPr/>
          <p:nvPr/>
        </p:nvSpPr>
        <p:spPr>
          <a:xfrm>
            <a:off x="3626734" y="6654800"/>
            <a:ext cx="493853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9588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Identificazione delle particelle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90" y="1238578"/>
                <a:ext cx="7549569" cy="254814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Le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particelle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hanno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masse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differenti</a:t>
                </a:r>
                <a:endParaRPr lang="en-US" sz="3174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La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stessa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velocità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porta ad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avere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diversi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momenti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𝑚𝑣</m:t>
                    </m:r>
                  </m:oMath>
                </a14:m>
                <a:endParaRPr lang="en-US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90" y="1238578"/>
                <a:ext cx="7549569" cy="2548140"/>
              </a:xfrm>
              <a:blipFill>
                <a:blip r:embed="rId2"/>
                <a:stretch>
                  <a:fillRect l="-2019" t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D076F96-6812-3676-3813-2F00589CDFE8}"/>
              </a:ext>
            </a:extLst>
          </p:cNvPr>
          <p:cNvSpPr txBox="1"/>
          <p:nvPr/>
        </p:nvSpPr>
        <p:spPr>
          <a:xfrm>
            <a:off x="420012" y="3175086"/>
            <a:ext cx="43663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Esempio</a:t>
            </a:r>
            <a:r>
              <a:rPr lang="en-GB" sz="2800" dirty="0">
                <a:latin typeface="Sylexiad Serif Spaced Med" panose="02000506040000020004" pitchFamily="2" charset="0"/>
              </a:rPr>
              <a:t>: </a:t>
            </a: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Sylexiad Serif Spaced Med" panose="02000506040000020004" pitchFamily="2" charset="0"/>
              </a:rPr>
              <a:t>Palla</a:t>
            </a:r>
            <a:r>
              <a:rPr lang="en-GB" sz="2800" dirty="0">
                <a:latin typeface="Sylexiad Serif Spaced Med" panose="02000506040000020004" pitchFamily="2" charset="0"/>
              </a:rPr>
              <a:t> da </a:t>
            </a:r>
            <a:r>
              <a:rPr lang="en-GB" sz="2800" b="1" dirty="0">
                <a:latin typeface="Sylexiad Serif Spaced Med" panose="02000506040000020004" pitchFamily="2" charset="0"/>
              </a:rPr>
              <a:t>calcio,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tennis,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golf o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ping pong </a:t>
            </a:r>
            <a:r>
              <a:rPr lang="en-GB" sz="2800" dirty="0" err="1">
                <a:latin typeface="Sylexiad Serif Spaced Med" panose="02000506040000020004" pitchFamily="2" charset="0"/>
              </a:rPr>
              <a:t>colpiscono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una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finestra</a:t>
            </a:r>
            <a:endParaRPr lang="en-GB" sz="2800" dirty="0">
              <a:latin typeface="Sylexiad Serif Spaced Med" panose="02000506040000020004" pitchFamily="2" charset="0"/>
            </a:endParaRP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Sylexiad Serif Spaced Med" panose="02000506040000020004" pitchFamily="2" charset="0"/>
              </a:rPr>
              <a:t>Stessa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velocità</a:t>
            </a:r>
            <a:r>
              <a:rPr lang="en-GB" sz="2800" dirty="0">
                <a:latin typeface="Sylexiad Serif Spaced Med" panose="02000506040000020004" pitchFamily="2" charset="0"/>
              </a:rPr>
              <a:t>, </a:t>
            </a:r>
            <a:r>
              <a:rPr lang="en-GB" sz="2800" dirty="0" err="1">
                <a:latin typeface="Sylexiad Serif Spaced Med" panose="02000506040000020004" pitchFamily="2" charset="0"/>
              </a:rPr>
              <a:t>danni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differenti</a:t>
            </a:r>
            <a:endParaRPr lang="it-IT" sz="2400" dirty="0">
              <a:latin typeface="Sylexiad Serif Spaced Med" panose="02000506040000020004" pitchFamily="2" charset="0"/>
            </a:endParaRPr>
          </a:p>
        </p:txBody>
      </p:sp>
      <p:pic>
        <p:nvPicPr>
          <p:cNvPr id="23" name="Picture 14" descr="Icon&#10;&#10;Description automatically generated">
            <a:extLst>
              <a:ext uri="{FF2B5EF4-FFF2-40B4-BE49-F238E27FC236}">
                <a16:creationId xmlns:a16="http://schemas.microsoft.com/office/drawing/2014/main" id="{F4AD9230-90EA-5DAB-4B8D-391B1D99E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25" y="1288486"/>
            <a:ext cx="2595968" cy="2226095"/>
          </a:xfrm>
          <a:prstGeom prst="rect">
            <a:avLst/>
          </a:prstGeom>
        </p:spPr>
      </p:pic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D0FE49A7-8CDD-4A3C-ECA6-5B842B2E053E}"/>
              </a:ext>
            </a:extLst>
          </p:cNvPr>
          <p:cNvSpPr/>
          <p:nvPr/>
        </p:nvSpPr>
        <p:spPr>
          <a:xfrm>
            <a:off x="10170581" y="1537402"/>
            <a:ext cx="1903624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Particle</a:t>
            </a:r>
            <a:r>
              <a:rPr lang="de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</a:t>
            </a:r>
            <a:r>
              <a:rPr lang="it-IT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ation</a:t>
            </a:r>
            <a:endParaRPr lang="en-DE" sz="1984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11386AF8-2295-4B32-5EFB-0B5A4F681CDD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9645971" y="1717848"/>
            <a:ext cx="524609" cy="28145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9">
            <a:extLst>
              <a:ext uri="{FF2B5EF4-FFF2-40B4-BE49-F238E27FC236}">
                <a16:creationId xmlns:a16="http://schemas.microsoft.com/office/drawing/2014/main" id="{507E7AC1-93F2-F2E5-5FD5-A8BC202D0CB8}"/>
              </a:ext>
            </a:extLst>
          </p:cNvPr>
          <p:cNvSpPr/>
          <p:nvPr/>
        </p:nvSpPr>
        <p:spPr>
          <a:xfrm>
            <a:off x="4931128" y="3854819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8D3BFB90-B9E0-E494-DD66-7344E7051A24}"/>
              </a:ext>
            </a:extLst>
          </p:cNvPr>
          <p:cNvSpPr/>
          <p:nvPr/>
        </p:nvSpPr>
        <p:spPr>
          <a:xfrm>
            <a:off x="6702796" y="3854819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4A27396C-F295-77D5-03AC-AAB26E1CA87F}"/>
              </a:ext>
            </a:extLst>
          </p:cNvPr>
          <p:cNvSpPr/>
          <p:nvPr/>
        </p:nvSpPr>
        <p:spPr>
          <a:xfrm>
            <a:off x="8474463" y="3826858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9" name="Rectangle 39">
            <a:extLst>
              <a:ext uri="{FF2B5EF4-FFF2-40B4-BE49-F238E27FC236}">
                <a16:creationId xmlns:a16="http://schemas.microsoft.com/office/drawing/2014/main" id="{EEDA7275-8F77-9E13-78C8-32460D74A766}"/>
              </a:ext>
            </a:extLst>
          </p:cNvPr>
          <p:cNvSpPr/>
          <p:nvPr/>
        </p:nvSpPr>
        <p:spPr>
          <a:xfrm>
            <a:off x="10246130" y="3840000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0" name="Explosion 2 42">
            <a:extLst>
              <a:ext uri="{FF2B5EF4-FFF2-40B4-BE49-F238E27FC236}">
                <a16:creationId xmlns:a16="http://schemas.microsoft.com/office/drawing/2014/main" id="{03561C36-F9B7-7507-A52B-565339BD68F1}"/>
              </a:ext>
            </a:extLst>
          </p:cNvPr>
          <p:cNvSpPr/>
          <p:nvPr/>
        </p:nvSpPr>
        <p:spPr>
          <a:xfrm>
            <a:off x="10565812" y="4459224"/>
            <a:ext cx="959682" cy="763428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1" name="Explosion 2 43">
            <a:extLst>
              <a:ext uri="{FF2B5EF4-FFF2-40B4-BE49-F238E27FC236}">
                <a16:creationId xmlns:a16="http://schemas.microsoft.com/office/drawing/2014/main" id="{7BE501AF-13C5-9B6A-D816-81977A37EE4A}"/>
              </a:ext>
            </a:extLst>
          </p:cNvPr>
          <p:cNvSpPr/>
          <p:nvPr/>
        </p:nvSpPr>
        <p:spPr>
          <a:xfrm>
            <a:off x="5320890" y="4409309"/>
            <a:ext cx="653865" cy="539638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2" name="Explosion 2 44">
            <a:extLst>
              <a:ext uri="{FF2B5EF4-FFF2-40B4-BE49-F238E27FC236}">
                <a16:creationId xmlns:a16="http://schemas.microsoft.com/office/drawing/2014/main" id="{0593CBD8-5AF2-44F2-10A6-6F085CB4CA5D}"/>
              </a:ext>
            </a:extLst>
          </p:cNvPr>
          <p:cNvSpPr/>
          <p:nvPr/>
        </p:nvSpPr>
        <p:spPr>
          <a:xfrm>
            <a:off x="6863195" y="4894300"/>
            <a:ext cx="1264228" cy="1071685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3" name="Freihandform 3">
            <a:extLst>
              <a:ext uri="{FF2B5EF4-FFF2-40B4-BE49-F238E27FC236}">
                <a16:creationId xmlns:a16="http://schemas.microsoft.com/office/drawing/2014/main" id="{23A867F5-198B-E6AF-A9B1-24F2639923F9}"/>
              </a:ext>
            </a:extLst>
          </p:cNvPr>
          <p:cNvSpPr/>
          <p:nvPr/>
        </p:nvSpPr>
        <p:spPr>
          <a:xfrm>
            <a:off x="2851549" y="3205019"/>
            <a:ext cx="1164699" cy="447961"/>
          </a:xfrm>
          <a:custGeom>
            <a:avLst/>
            <a:gdLst>
              <a:gd name="connsiteX0" fmla="*/ 0 w 880534"/>
              <a:gd name="connsiteY0" fmla="*/ 338667 h 338667"/>
              <a:gd name="connsiteX1" fmla="*/ 84667 w 880534"/>
              <a:gd name="connsiteY1" fmla="*/ 220134 h 338667"/>
              <a:gd name="connsiteX2" fmla="*/ 313267 w 880534"/>
              <a:gd name="connsiteY2" fmla="*/ 50800 h 338667"/>
              <a:gd name="connsiteX3" fmla="*/ 618067 w 880534"/>
              <a:gd name="connsiteY3" fmla="*/ 8467 h 338667"/>
              <a:gd name="connsiteX4" fmla="*/ 880534 w 880534"/>
              <a:gd name="connsiteY4" fmla="*/ 0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534" h="338667">
                <a:moveTo>
                  <a:pt x="0" y="338667"/>
                </a:moveTo>
                <a:cubicBezTo>
                  <a:pt x="16228" y="303389"/>
                  <a:pt x="32456" y="268112"/>
                  <a:pt x="84667" y="220134"/>
                </a:cubicBezTo>
                <a:cubicBezTo>
                  <a:pt x="136878" y="172156"/>
                  <a:pt x="224367" y="86078"/>
                  <a:pt x="313267" y="50800"/>
                </a:cubicBezTo>
                <a:cubicBezTo>
                  <a:pt x="402167" y="15522"/>
                  <a:pt x="523523" y="16934"/>
                  <a:pt x="618067" y="8467"/>
                </a:cubicBezTo>
                <a:cubicBezTo>
                  <a:pt x="712611" y="0"/>
                  <a:pt x="796572" y="0"/>
                  <a:pt x="880534" y="0"/>
                </a:cubicBezTo>
              </a:path>
            </a:pathLst>
          </a:custGeom>
          <a:ln w="57150">
            <a:solidFill>
              <a:srgbClr val="007F86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B5FF708-FEB6-D417-A867-D5A85BEF9DD1}"/>
              </a:ext>
            </a:extLst>
          </p:cNvPr>
          <p:cNvSpPr txBox="1">
            <a:spLocks/>
          </p:cNvSpPr>
          <p:nvPr/>
        </p:nvSpPr>
        <p:spPr>
          <a:xfrm>
            <a:off x="4029634" y="2839333"/>
            <a:ext cx="3939947" cy="717908"/>
          </a:xfrm>
          <a:prstGeom prst="rect">
            <a:avLst/>
          </a:prstGeom>
          <a:ln w="38100">
            <a:solidFill>
              <a:srgbClr val="007F86"/>
            </a:solidFill>
          </a:ln>
        </p:spPr>
        <p:txBody>
          <a:bodyPr vert="horz" lIns="0" tIns="0" rIns="0" bIns="0" rtlCol="0">
            <a:noAutofit/>
          </a:bodyPr>
          <a:lstStyle>
            <a:lvl1pPr marL="287943" indent="-287943" algn="l" defTabSz="1218956" rtl="0" eaLnBrk="1" latinLnBrk="0" hangingPunct="1">
              <a:lnSpc>
                <a:spcPct val="100000"/>
              </a:lnSpc>
              <a:spcBef>
                <a:spcPts val="960"/>
              </a:spcBef>
              <a:spcAft>
                <a:spcPts val="96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75884" indent="-287943" algn="l" defTabSz="1218956" rtl="0" eaLnBrk="1" latinLnBrk="0" hangingPunct="1">
              <a:spcBef>
                <a:spcPts val="96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63828" indent="-287943" algn="l" defTabSz="1218956" rtl="0" eaLnBrk="1" latinLnBrk="0" hangingPunct="1">
              <a:spcBef>
                <a:spcPts val="48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151770" indent="-287943" algn="l" defTabSz="1218956" rtl="0" eaLnBrk="1" latinLnBrk="0" hangingPunct="1">
              <a:spcBef>
                <a:spcPts val="48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439712" indent="-287943" algn="l" defTabSz="1218956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52130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608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86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564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2400" dirty="0">
                <a:latin typeface="Sylexiad Serif Spaced Med" panose="02000506040000020004" pitchFamily="2" charset="0"/>
              </a:rPr>
              <a:t>Quale </a:t>
            </a:r>
            <a:r>
              <a:rPr lang="en-GB" sz="2400" dirty="0" err="1">
                <a:latin typeface="Sylexiad Serif Spaced Med" panose="02000506040000020004" pitchFamily="2" charset="0"/>
              </a:rPr>
              <a:t>palla</a:t>
            </a:r>
            <a:r>
              <a:rPr lang="en-GB" sz="2400" dirty="0">
                <a:latin typeface="Sylexiad Serif Spaced Med" panose="02000506040000020004" pitchFamily="2" charset="0"/>
              </a:rPr>
              <a:t> è </a:t>
            </a:r>
            <a:r>
              <a:rPr lang="en-GB" sz="2400" dirty="0" err="1">
                <a:latin typeface="Sylexiad Serif Spaced Med" panose="02000506040000020004" pitchFamily="2" charset="0"/>
              </a:rPr>
              <a:t>responsabile</a:t>
            </a:r>
            <a:r>
              <a:rPr lang="en-GB" sz="2400" dirty="0">
                <a:latin typeface="Sylexiad Serif Spaced Med" panose="02000506040000020004" pitchFamily="2" charset="0"/>
              </a:rPr>
              <a:t> di </a:t>
            </a:r>
            <a:r>
              <a:rPr lang="en-GB" sz="2400" dirty="0" err="1">
                <a:latin typeface="Sylexiad Serif Spaced Med" panose="02000506040000020004" pitchFamily="2" charset="0"/>
              </a:rPr>
              <a:t>questi</a:t>
            </a:r>
            <a:r>
              <a:rPr lang="en-GB" sz="2400" dirty="0">
                <a:latin typeface="Sylexiad Serif Spaced Med" panose="02000506040000020004" pitchFamily="2" charset="0"/>
              </a:rPr>
              <a:t> </a:t>
            </a:r>
            <a:r>
              <a:rPr lang="en-GB" sz="2400" dirty="0" err="1">
                <a:latin typeface="Sylexiad Serif Spaced Med" panose="02000506040000020004" pitchFamily="2" charset="0"/>
              </a:rPr>
              <a:t>danni</a:t>
            </a:r>
            <a:r>
              <a:rPr lang="en-GB" sz="2400" dirty="0">
                <a:latin typeface="Sylexiad Serif Spaced Med" panose="02000506040000020004" pitchFamily="2" charset="0"/>
              </a:rPr>
              <a:t>?</a:t>
            </a:r>
            <a:endParaRPr lang="de-DE" sz="2400" dirty="0">
              <a:latin typeface="Sylexiad Serif Spaced Med" panose="02000506040000020004" pitchFamily="2" charset="0"/>
            </a:endParaRPr>
          </a:p>
        </p:txBody>
      </p:sp>
      <p:sp>
        <p:nvSpPr>
          <p:cNvPr id="40" name="Foliennummernplatzhalter 5">
            <a:extLst>
              <a:ext uri="{FF2B5EF4-FFF2-40B4-BE49-F238E27FC236}">
                <a16:creationId xmlns:a16="http://schemas.microsoft.com/office/drawing/2014/main" id="{7DF1602F-4A92-F496-90DA-101D0514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1" name="Segnaposto data 1">
            <a:extLst>
              <a:ext uri="{FF2B5EF4-FFF2-40B4-BE49-F238E27FC236}">
                <a16:creationId xmlns:a16="http://schemas.microsoft.com/office/drawing/2014/main" id="{686FDAC4-9803-A91D-9CD7-68F84F4F7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42" name="Segnaposto piè di pagina 2">
            <a:extLst>
              <a:ext uri="{FF2B5EF4-FFF2-40B4-BE49-F238E27FC236}">
                <a16:creationId xmlns:a16="http://schemas.microsoft.com/office/drawing/2014/main" id="{DF32ADCC-E622-C415-9944-6E50BA3D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19820154-B8B8-CC73-0F65-C8EA0ACF68F9}"/>
              </a:ext>
            </a:extLst>
          </p:cNvPr>
          <p:cNvSpPr/>
          <p:nvPr/>
        </p:nvSpPr>
        <p:spPr>
          <a:xfrm>
            <a:off x="3549569" y="6654800"/>
            <a:ext cx="509286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644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Identificazione delle particelle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90" y="1238578"/>
                <a:ext cx="7549569" cy="254814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Le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particelle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hanno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masse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differenti</a:t>
                </a:r>
                <a:endParaRPr lang="en-US" sz="3174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La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stessa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velocità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porta ad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avere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diversi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momenti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3174" i="1" dirty="0" smtClean="0">
                        <a:latin typeface="Cambria Math" panose="02040503050406030204" pitchFamily="18" charset="0"/>
                      </a:rPr>
                      <m:t>𝑚𝑣</m:t>
                    </m:r>
                  </m:oMath>
                </a14:m>
                <a:endParaRPr lang="en-US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90" y="1238578"/>
                <a:ext cx="7549569" cy="2548140"/>
              </a:xfrm>
              <a:blipFill>
                <a:blip r:embed="rId2"/>
                <a:stretch>
                  <a:fillRect l="-2019" t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D076F96-6812-3676-3813-2F00589CDFE8}"/>
              </a:ext>
            </a:extLst>
          </p:cNvPr>
          <p:cNvSpPr txBox="1"/>
          <p:nvPr/>
        </p:nvSpPr>
        <p:spPr>
          <a:xfrm>
            <a:off x="420012" y="3175086"/>
            <a:ext cx="436636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Esempio</a:t>
            </a:r>
            <a:r>
              <a:rPr lang="en-GB" sz="2800" dirty="0">
                <a:latin typeface="Sylexiad Serif Spaced Med" panose="02000506040000020004" pitchFamily="2" charset="0"/>
              </a:rPr>
              <a:t>: </a:t>
            </a: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Sylexiad Serif Spaced Med" panose="02000506040000020004" pitchFamily="2" charset="0"/>
              </a:rPr>
              <a:t>Palla</a:t>
            </a:r>
            <a:r>
              <a:rPr lang="en-GB" sz="2800" dirty="0">
                <a:latin typeface="Sylexiad Serif Spaced Med" panose="02000506040000020004" pitchFamily="2" charset="0"/>
              </a:rPr>
              <a:t> da </a:t>
            </a:r>
            <a:r>
              <a:rPr lang="en-GB" sz="2800" b="1" dirty="0">
                <a:latin typeface="Sylexiad Serif Spaced Med" panose="02000506040000020004" pitchFamily="2" charset="0"/>
              </a:rPr>
              <a:t>calcio,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tennis,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golf o </a:t>
            </a:r>
            <a:r>
              <a:rPr lang="en-GB" sz="2800" dirty="0">
                <a:latin typeface="Sylexiad Serif Spaced Med" panose="02000506040000020004" pitchFamily="2" charset="0"/>
              </a:rPr>
              <a:t>da</a:t>
            </a:r>
            <a:r>
              <a:rPr lang="en-GB" sz="2800" b="1" dirty="0">
                <a:latin typeface="Sylexiad Serif Spaced Med" panose="02000506040000020004" pitchFamily="2" charset="0"/>
              </a:rPr>
              <a:t> ping pong </a:t>
            </a:r>
            <a:r>
              <a:rPr lang="en-GB" sz="2800" dirty="0" err="1">
                <a:latin typeface="Sylexiad Serif Spaced Med" panose="02000506040000020004" pitchFamily="2" charset="0"/>
              </a:rPr>
              <a:t>colpiscono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una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finestra</a:t>
            </a:r>
            <a:endParaRPr lang="en-GB" sz="2800" dirty="0">
              <a:latin typeface="Sylexiad Serif Spaced Med" panose="02000506040000020004" pitchFamily="2" charset="0"/>
            </a:endParaRPr>
          </a:p>
          <a:p>
            <a:pPr marL="800100"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Sylexiad Serif Spaced Med" panose="02000506040000020004" pitchFamily="2" charset="0"/>
              </a:rPr>
              <a:t>Stessa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velocità</a:t>
            </a:r>
            <a:r>
              <a:rPr lang="en-GB" sz="2800" dirty="0">
                <a:latin typeface="Sylexiad Serif Spaced Med" panose="02000506040000020004" pitchFamily="2" charset="0"/>
              </a:rPr>
              <a:t>, </a:t>
            </a:r>
            <a:r>
              <a:rPr lang="en-GB" sz="2800" dirty="0" err="1">
                <a:latin typeface="Sylexiad Serif Spaced Med" panose="02000506040000020004" pitchFamily="2" charset="0"/>
              </a:rPr>
              <a:t>danni</a:t>
            </a:r>
            <a:r>
              <a:rPr lang="en-GB" sz="2800" dirty="0">
                <a:latin typeface="Sylexiad Serif Spaced Med" panose="02000506040000020004" pitchFamily="2" charset="0"/>
              </a:rPr>
              <a:t> </a:t>
            </a:r>
            <a:r>
              <a:rPr lang="en-GB" sz="2800" dirty="0" err="1">
                <a:latin typeface="Sylexiad Serif Spaced Med" panose="02000506040000020004" pitchFamily="2" charset="0"/>
              </a:rPr>
              <a:t>differenti</a:t>
            </a:r>
            <a:endParaRPr lang="it-IT" sz="2400" dirty="0">
              <a:latin typeface="Sylexiad Serif Spaced Med" panose="02000506040000020004" pitchFamily="2" charset="0"/>
            </a:endParaRPr>
          </a:p>
        </p:txBody>
      </p:sp>
      <p:pic>
        <p:nvPicPr>
          <p:cNvPr id="23" name="Picture 14" descr="Icon&#10;&#10;Description automatically generated">
            <a:extLst>
              <a:ext uri="{FF2B5EF4-FFF2-40B4-BE49-F238E27FC236}">
                <a16:creationId xmlns:a16="http://schemas.microsoft.com/office/drawing/2014/main" id="{F4AD9230-90EA-5DAB-4B8D-391B1D99E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325" y="1288486"/>
            <a:ext cx="2595968" cy="2226095"/>
          </a:xfrm>
          <a:prstGeom prst="rect">
            <a:avLst/>
          </a:prstGeom>
        </p:spPr>
      </p:pic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D0FE49A7-8CDD-4A3C-ECA6-5B842B2E053E}"/>
              </a:ext>
            </a:extLst>
          </p:cNvPr>
          <p:cNvSpPr/>
          <p:nvPr/>
        </p:nvSpPr>
        <p:spPr>
          <a:xfrm>
            <a:off x="10170581" y="1537402"/>
            <a:ext cx="1903624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Particle</a:t>
            </a:r>
            <a:r>
              <a:rPr lang="de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</a:t>
            </a:r>
            <a:r>
              <a:rPr lang="it-IT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ation</a:t>
            </a:r>
            <a:endParaRPr lang="en-DE" sz="1984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11386AF8-2295-4B32-5EFB-0B5A4F681CDD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9645971" y="1717848"/>
            <a:ext cx="524609" cy="28145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9">
            <a:extLst>
              <a:ext uri="{FF2B5EF4-FFF2-40B4-BE49-F238E27FC236}">
                <a16:creationId xmlns:a16="http://schemas.microsoft.com/office/drawing/2014/main" id="{507E7AC1-93F2-F2E5-5FD5-A8BC202D0CB8}"/>
              </a:ext>
            </a:extLst>
          </p:cNvPr>
          <p:cNvSpPr/>
          <p:nvPr/>
        </p:nvSpPr>
        <p:spPr>
          <a:xfrm>
            <a:off x="4931128" y="3854819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7" name="Rectangle 37">
            <a:extLst>
              <a:ext uri="{FF2B5EF4-FFF2-40B4-BE49-F238E27FC236}">
                <a16:creationId xmlns:a16="http://schemas.microsoft.com/office/drawing/2014/main" id="{8D3BFB90-B9E0-E494-DD66-7344E7051A24}"/>
              </a:ext>
            </a:extLst>
          </p:cNvPr>
          <p:cNvSpPr/>
          <p:nvPr/>
        </p:nvSpPr>
        <p:spPr>
          <a:xfrm>
            <a:off x="6702796" y="3854819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8" name="Rectangle 38">
            <a:extLst>
              <a:ext uri="{FF2B5EF4-FFF2-40B4-BE49-F238E27FC236}">
                <a16:creationId xmlns:a16="http://schemas.microsoft.com/office/drawing/2014/main" id="{4A27396C-F295-77D5-03AC-AAB26E1CA87F}"/>
              </a:ext>
            </a:extLst>
          </p:cNvPr>
          <p:cNvSpPr/>
          <p:nvPr/>
        </p:nvSpPr>
        <p:spPr>
          <a:xfrm>
            <a:off x="8474463" y="3826858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9" name="Rectangle 39">
            <a:extLst>
              <a:ext uri="{FF2B5EF4-FFF2-40B4-BE49-F238E27FC236}">
                <a16:creationId xmlns:a16="http://schemas.microsoft.com/office/drawing/2014/main" id="{EEDA7275-8F77-9E13-78C8-32460D74A766}"/>
              </a:ext>
            </a:extLst>
          </p:cNvPr>
          <p:cNvSpPr/>
          <p:nvPr/>
        </p:nvSpPr>
        <p:spPr>
          <a:xfrm>
            <a:off x="10246130" y="3840000"/>
            <a:ext cx="1564650" cy="24288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0" name="Explosion 2 42">
            <a:extLst>
              <a:ext uri="{FF2B5EF4-FFF2-40B4-BE49-F238E27FC236}">
                <a16:creationId xmlns:a16="http://schemas.microsoft.com/office/drawing/2014/main" id="{03561C36-F9B7-7507-A52B-565339BD68F1}"/>
              </a:ext>
            </a:extLst>
          </p:cNvPr>
          <p:cNvSpPr/>
          <p:nvPr/>
        </p:nvSpPr>
        <p:spPr>
          <a:xfrm>
            <a:off x="10565812" y="4459224"/>
            <a:ext cx="959682" cy="763428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1" name="Explosion 2 43">
            <a:extLst>
              <a:ext uri="{FF2B5EF4-FFF2-40B4-BE49-F238E27FC236}">
                <a16:creationId xmlns:a16="http://schemas.microsoft.com/office/drawing/2014/main" id="{7BE501AF-13C5-9B6A-D816-81977A37EE4A}"/>
              </a:ext>
            </a:extLst>
          </p:cNvPr>
          <p:cNvSpPr/>
          <p:nvPr/>
        </p:nvSpPr>
        <p:spPr>
          <a:xfrm>
            <a:off x="5320890" y="4409309"/>
            <a:ext cx="653865" cy="539638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2" name="Explosion 2 44">
            <a:extLst>
              <a:ext uri="{FF2B5EF4-FFF2-40B4-BE49-F238E27FC236}">
                <a16:creationId xmlns:a16="http://schemas.microsoft.com/office/drawing/2014/main" id="{0593CBD8-5AF2-44F2-10A6-6F085CB4CA5D}"/>
              </a:ext>
            </a:extLst>
          </p:cNvPr>
          <p:cNvSpPr/>
          <p:nvPr/>
        </p:nvSpPr>
        <p:spPr>
          <a:xfrm>
            <a:off x="6863195" y="4894300"/>
            <a:ext cx="1264228" cy="1071685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3" name="Freihandform 3">
            <a:extLst>
              <a:ext uri="{FF2B5EF4-FFF2-40B4-BE49-F238E27FC236}">
                <a16:creationId xmlns:a16="http://schemas.microsoft.com/office/drawing/2014/main" id="{23A867F5-198B-E6AF-A9B1-24F2639923F9}"/>
              </a:ext>
            </a:extLst>
          </p:cNvPr>
          <p:cNvSpPr/>
          <p:nvPr/>
        </p:nvSpPr>
        <p:spPr>
          <a:xfrm>
            <a:off x="2851549" y="3205019"/>
            <a:ext cx="1164699" cy="447961"/>
          </a:xfrm>
          <a:custGeom>
            <a:avLst/>
            <a:gdLst>
              <a:gd name="connsiteX0" fmla="*/ 0 w 880534"/>
              <a:gd name="connsiteY0" fmla="*/ 338667 h 338667"/>
              <a:gd name="connsiteX1" fmla="*/ 84667 w 880534"/>
              <a:gd name="connsiteY1" fmla="*/ 220134 h 338667"/>
              <a:gd name="connsiteX2" fmla="*/ 313267 w 880534"/>
              <a:gd name="connsiteY2" fmla="*/ 50800 h 338667"/>
              <a:gd name="connsiteX3" fmla="*/ 618067 w 880534"/>
              <a:gd name="connsiteY3" fmla="*/ 8467 h 338667"/>
              <a:gd name="connsiteX4" fmla="*/ 880534 w 880534"/>
              <a:gd name="connsiteY4" fmla="*/ 0 h 33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534" h="338667">
                <a:moveTo>
                  <a:pt x="0" y="338667"/>
                </a:moveTo>
                <a:cubicBezTo>
                  <a:pt x="16228" y="303389"/>
                  <a:pt x="32456" y="268112"/>
                  <a:pt x="84667" y="220134"/>
                </a:cubicBezTo>
                <a:cubicBezTo>
                  <a:pt x="136878" y="172156"/>
                  <a:pt x="224367" y="86078"/>
                  <a:pt x="313267" y="50800"/>
                </a:cubicBezTo>
                <a:cubicBezTo>
                  <a:pt x="402167" y="15522"/>
                  <a:pt x="523523" y="16934"/>
                  <a:pt x="618067" y="8467"/>
                </a:cubicBezTo>
                <a:cubicBezTo>
                  <a:pt x="712611" y="0"/>
                  <a:pt x="796572" y="0"/>
                  <a:pt x="880534" y="0"/>
                </a:cubicBezTo>
              </a:path>
            </a:pathLst>
          </a:custGeom>
          <a:ln w="57150">
            <a:solidFill>
              <a:srgbClr val="007F86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1B5FF708-FEB6-D417-A867-D5A85BEF9DD1}"/>
              </a:ext>
            </a:extLst>
          </p:cNvPr>
          <p:cNvSpPr txBox="1">
            <a:spLocks/>
          </p:cNvSpPr>
          <p:nvPr/>
        </p:nvSpPr>
        <p:spPr>
          <a:xfrm>
            <a:off x="4029634" y="2839333"/>
            <a:ext cx="3939947" cy="717908"/>
          </a:xfrm>
          <a:prstGeom prst="rect">
            <a:avLst/>
          </a:prstGeom>
          <a:ln w="38100">
            <a:solidFill>
              <a:srgbClr val="007F86"/>
            </a:solidFill>
          </a:ln>
        </p:spPr>
        <p:txBody>
          <a:bodyPr vert="horz" lIns="0" tIns="0" rIns="0" bIns="0" rtlCol="0">
            <a:noAutofit/>
          </a:bodyPr>
          <a:lstStyle>
            <a:lvl1pPr marL="287943" indent="-287943" algn="l" defTabSz="1218956" rtl="0" eaLnBrk="1" latinLnBrk="0" hangingPunct="1">
              <a:lnSpc>
                <a:spcPct val="100000"/>
              </a:lnSpc>
              <a:spcBef>
                <a:spcPts val="960"/>
              </a:spcBef>
              <a:spcAft>
                <a:spcPts val="96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75884" indent="-287943" algn="l" defTabSz="1218956" rtl="0" eaLnBrk="1" latinLnBrk="0" hangingPunct="1">
              <a:spcBef>
                <a:spcPts val="96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863828" indent="-287943" algn="l" defTabSz="1218956" rtl="0" eaLnBrk="1" latinLnBrk="0" hangingPunct="1">
              <a:spcBef>
                <a:spcPts val="480"/>
              </a:spcBef>
              <a:spcAft>
                <a:spcPts val="480"/>
              </a:spcAft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151770" indent="-287943" algn="l" defTabSz="1218956" rtl="0" eaLnBrk="1" latinLnBrk="0" hangingPunct="1">
              <a:spcBef>
                <a:spcPts val="48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439712" indent="-287943" algn="l" defTabSz="1218956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3199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3352130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608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086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564" indent="-304739" algn="l" defTabSz="12189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2400" dirty="0">
                <a:latin typeface="Sylexiad Serif Spaced Med" panose="02000506040000020004" pitchFamily="2" charset="0"/>
              </a:rPr>
              <a:t>Quale </a:t>
            </a:r>
            <a:r>
              <a:rPr lang="en-GB" sz="2400" dirty="0" err="1">
                <a:latin typeface="Sylexiad Serif Spaced Med" panose="02000506040000020004" pitchFamily="2" charset="0"/>
              </a:rPr>
              <a:t>palla</a:t>
            </a:r>
            <a:r>
              <a:rPr lang="en-GB" sz="2400" dirty="0">
                <a:latin typeface="Sylexiad Serif Spaced Med" panose="02000506040000020004" pitchFamily="2" charset="0"/>
              </a:rPr>
              <a:t> è </a:t>
            </a:r>
            <a:r>
              <a:rPr lang="en-GB" sz="2400" dirty="0" err="1">
                <a:latin typeface="Sylexiad Serif Spaced Med" panose="02000506040000020004" pitchFamily="2" charset="0"/>
              </a:rPr>
              <a:t>responsabile</a:t>
            </a:r>
            <a:r>
              <a:rPr lang="en-GB" sz="2400" dirty="0">
                <a:latin typeface="Sylexiad Serif Spaced Med" panose="02000506040000020004" pitchFamily="2" charset="0"/>
              </a:rPr>
              <a:t> di </a:t>
            </a:r>
            <a:r>
              <a:rPr lang="en-GB" sz="2400" dirty="0" err="1">
                <a:latin typeface="Sylexiad Serif Spaced Med" panose="02000506040000020004" pitchFamily="2" charset="0"/>
              </a:rPr>
              <a:t>questi</a:t>
            </a:r>
            <a:r>
              <a:rPr lang="en-GB" sz="2400" dirty="0">
                <a:latin typeface="Sylexiad Serif Spaced Med" panose="02000506040000020004" pitchFamily="2" charset="0"/>
              </a:rPr>
              <a:t> </a:t>
            </a:r>
            <a:r>
              <a:rPr lang="en-GB" sz="2400" dirty="0" err="1">
                <a:latin typeface="Sylexiad Serif Spaced Med" panose="02000506040000020004" pitchFamily="2" charset="0"/>
              </a:rPr>
              <a:t>danni</a:t>
            </a:r>
            <a:r>
              <a:rPr lang="en-GB" sz="2400" dirty="0">
                <a:latin typeface="Sylexiad Serif Spaced Med" panose="02000506040000020004" pitchFamily="2" charset="0"/>
              </a:rPr>
              <a:t>?</a:t>
            </a:r>
            <a:endParaRPr lang="de-DE" sz="2400" dirty="0">
              <a:latin typeface="Sylexiad Serif Spaced Med" panose="02000506040000020004" pitchFamily="2" charset="0"/>
            </a:endParaRPr>
          </a:p>
        </p:txBody>
      </p:sp>
      <p:pic>
        <p:nvPicPr>
          <p:cNvPr id="2" name="Picture 5" descr="A picture containing honeycomb, dome, soccer&#10;&#10;Description automatically generated">
            <a:extLst>
              <a:ext uri="{FF2B5EF4-FFF2-40B4-BE49-F238E27FC236}">
                <a16:creationId xmlns:a16="http://schemas.microsoft.com/office/drawing/2014/main" id="{0B6E9A3F-0FC2-FCD6-8AA7-2EFE3E311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02" y="5952846"/>
            <a:ext cx="720382" cy="714378"/>
          </a:xfrm>
          <a:prstGeom prst="rect">
            <a:avLst/>
          </a:prstGeom>
        </p:spPr>
      </p:pic>
      <p:pic>
        <p:nvPicPr>
          <p:cNvPr id="3" name="Picture 11" descr="Icon&#10;&#10;Description automatically generated with medium confidence">
            <a:extLst>
              <a:ext uri="{FF2B5EF4-FFF2-40B4-BE49-F238E27FC236}">
                <a16:creationId xmlns:a16="http://schemas.microsoft.com/office/drawing/2014/main" id="{B0565A84-098C-28D2-EABC-326D9A490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3016" y="5967664"/>
            <a:ext cx="720382" cy="763955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81F67C37-1397-CD59-6F46-8350030223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819" y="5927659"/>
            <a:ext cx="761872" cy="764750"/>
          </a:xfrm>
          <a:prstGeom prst="rect">
            <a:avLst/>
          </a:prstGeom>
        </p:spPr>
      </p:pic>
      <p:pic>
        <p:nvPicPr>
          <p:cNvPr id="5" name="Picture 18" descr="A white circle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E803237B-0426-9696-F1B3-BFD5F2A122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49" y="5822601"/>
            <a:ext cx="1060851" cy="1060851"/>
          </a:xfrm>
          <a:prstGeom prst="rect">
            <a:avLst/>
          </a:prstGeom>
        </p:spPr>
      </p:pic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DF771EE9-71AA-3598-5A72-4FA5B398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1" name="Segnaposto data 1">
            <a:extLst>
              <a:ext uri="{FF2B5EF4-FFF2-40B4-BE49-F238E27FC236}">
                <a16:creationId xmlns:a16="http://schemas.microsoft.com/office/drawing/2014/main" id="{670997EA-61F8-EEEC-7790-4A0306D0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0C2F45A7-2E78-13DE-10AF-256DA2AC0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BFB2C773-C8FB-E3D9-5B79-9064FECFDAC1}"/>
              </a:ext>
            </a:extLst>
          </p:cNvPr>
          <p:cNvSpPr/>
          <p:nvPr/>
        </p:nvSpPr>
        <p:spPr>
          <a:xfrm>
            <a:off x="3472405" y="6654800"/>
            <a:ext cx="524719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031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5">
            <a:extLst>
              <a:ext uri="{FF2B5EF4-FFF2-40B4-BE49-F238E27FC236}">
                <a16:creationId xmlns:a16="http://schemas.microsoft.com/office/drawing/2014/main" id="{DAD78117-B3E6-7C55-605F-A407BEC42523}"/>
              </a:ext>
            </a:extLst>
          </p:cNvPr>
          <p:cNvSpPr/>
          <p:nvPr/>
        </p:nvSpPr>
        <p:spPr>
          <a:xfrm>
            <a:off x="3806769" y="2114241"/>
            <a:ext cx="4286742" cy="428674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E62398A0-CE06-BA64-9AF0-23E64E2DC711}"/>
              </a:ext>
            </a:extLst>
          </p:cNvPr>
          <p:cNvSpPr/>
          <p:nvPr/>
        </p:nvSpPr>
        <p:spPr>
          <a:xfrm>
            <a:off x="4129316" y="2431320"/>
            <a:ext cx="3641650" cy="36525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4" name="Oval 7">
            <a:extLst>
              <a:ext uri="{FF2B5EF4-FFF2-40B4-BE49-F238E27FC236}">
                <a16:creationId xmlns:a16="http://schemas.microsoft.com/office/drawing/2014/main" id="{2FD469F0-0B52-6B95-C80B-12E930C95A91}"/>
              </a:ext>
            </a:extLst>
          </p:cNvPr>
          <p:cNvSpPr/>
          <p:nvPr/>
        </p:nvSpPr>
        <p:spPr>
          <a:xfrm>
            <a:off x="4397757" y="2697162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5" name="Oval 8">
            <a:extLst>
              <a:ext uri="{FF2B5EF4-FFF2-40B4-BE49-F238E27FC236}">
                <a16:creationId xmlns:a16="http://schemas.microsoft.com/office/drawing/2014/main" id="{912E0C69-F6F5-5054-B068-8A2B17AAE6D8}"/>
              </a:ext>
            </a:extLst>
          </p:cNvPr>
          <p:cNvSpPr/>
          <p:nvPr/>
        </p:nvSpPr>
        <p:spPr>
          <a:xfrm>
            <a:off x="4667087" y="3024346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6" name="Oval 9">
            <a:extLst>
              <a:ext uri="{FF2B5EF4-FFF2-40B4-BE49-F238E27FC236}">
                <a16:creationId xmlns:a16="http://schemas.microsoft.com/office/drawing/2014/main" id="{EFBC7773-ACE2-96C6-4182-8CF37548C10F}"/>
              </a:ext>
            </a:extLst>
          </p:cNvPr>
          <p:cNvSpPr/>
          <p:nvPr/>
        </p:nvSpPr>
        <p:spPr>
          <a:xfrm>
            <a:off x="5554970" y="3913578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7" name="Oval 10">
            <a:extLst>
              <a:ext uri="{FF2B5EF4-FFF2-40B4-BE49-F238E27FC236}">
                <a16:creationId xmlns:a16="http://schemas.microsoft.com/office/drawing/2014/main" id="{4FEE116F-ECC7-C86F-41EA-72447CBDF22B}"/>
              </a:ext>
            </a:extLst>
          </p:cNvPr>
          <p:cNvSpPr/>
          <p:nvPr/>
        </p:nvSpPr>
        <p:spPr>
          <a:xfrm flipH="1">
            <a:off x="5812438" y="4150444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52DC54D6-91BE-06E1-1B97-097374A5B9AC}"/>
              </a:ext>
            </a:extLst>
          </p:cNvPr>
          <p:cNvCxnSpPr>
            <a:cxnSpLocks/>
          </p:cNvCxnSpPr>
          <p:nvPr/>
        </p:nvCxnSpPr>
        <p:spPr>
          <a:xfrm flipV="1">
            <a:off x="3538330" y="5352269"/>
            <a:ext cx="1314111" cy="504675"/>
          </a:xfrm>
          <a:prstGeom prst="line">
            <a:avLst/>
          </a:prstGeom>
          <a:ln w="57150">
            <a:solidFill>
              <a:srgbClr val="4472C4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4316883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75780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0AE7457E-DC29-D304-C1C2-D9EC72D5518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5271" y="5147398"/>
            <a:ext cx="1610786" cy="63129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EA46FE82-0A14-7A96-594C-6321DB49BF4F}"/>
              </a:ext>
            </a:extLst>
          </p:cNvPr>
          <p:cNvSpPr/>
          <p:nvPr/>
        </p:nvSpPr>
        <p:spPr>
          <a:xfrm>
            <a:off x="8416057" y="517055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C77BD9E3-D18A-87F6-8A9E-BA597B43D538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Identificazione di particelle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7" name="Straight Connector 38">
            <a:extLst>
              <a:ext uri="{FF2B5EF4-FFF2-40B4-BE49-F238E27FC236}">
                <a16:creationId xmlns:a16="http://schemas.microsoft.com/office/drawing/2014/main" id="{7E99174A-A74D-721E-EAF7-D86F02229329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3182534" y="4100114"/>
            <a:ext cx="946781" cy="8466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41">
            <a:extLst>
              <a:ext uri="{FF2B5EF4-FFF2-40B4-BE49-F238E27FC236}">
                <a16:creationId xmlns:a16="http://schemas.microsoft.com/office/drawing/2014/main" id="{A575AA0A-5AD0-3BB0-CF82-F5FB0446D1CA}"/>
              </a:ext>
            </a:extLst>
          </p:cNvPr>
          <p:cNvSpPr/>
          <p:nvPr/>
        </p:nvSpPr>
        <p:spPr>
          <a:xfrm>
            <a:off x="492289" y="3576642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Calorimetro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238246A7-3215-7B6D-0931-F2467BD2CC6C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1C0A5E35-A46D-D9BD-22B6-781AC6720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32" name="Segnaposto data 1">
            <a:extLst>
              <a:ext uri="{FF2B5EF4-FFF2-40B4-BE49-F238E27FC236}">
                <a16:creationId xmlns:a16="http://schemas.microsoft.com/office/drawing/2014/main" id="{873D0804-6619-C057-1B07-DABDA027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3" name="Segnaposto piè di pagina 2">
            <a:extLst>
              <a:ext uri="{FF2B5EF4-FFF2-40B4-BE49-F238E27FC236}">
                <a16:creationId xmlns:a16="http://schemas.microsoft.com/office/drawing/2014/main" id="{72BEBE13-C6D7-011A-C9D4-97EE954FE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16D7C493-68DE-4DD8-75B8-6CAC6A9BA554}"/>
              </a:ext>
            </a:extLst>
          </p:cNvPr>
          <p:cNvSpPr/>
          <p:nvPr/>
        </p:nvSpPr>
        <p:spPr>
          <a:xfrm>
            <a:off x="3395240" y="6654800"/>
            <a:ext cx="5401519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149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0AE7457E-DC29-D304-C1C2-D9EC72D5518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5271" y="5147398"/>
            <a:ext cx="1610786" cy="63129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5">
            <a:extLst>
              <a:ext uri="{FF2B5EF4-FFF2-40B4-BE49-F238E27FC236}">
                <a16:creationId xmlns:a16="http://schemas.microsoft.com/office/drawing/2014/main" id="{D5208BD1-A779-439F-6488-EA6A1C31BC39}"/>
              </a:ext>
            </a:extLst>
          </p:cNvPr>
          <p:cNvSpPr/>
          <p:nvPr/>
        </p:nvSpPr>
        <p:spPr>
          <a:xfrm>
            <a:off x="3806769" y="2066117"/>
            <a:ext cx="4286742" cy="42867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D18FFB93-EC3F-0ABA-3034-D22D5B8B2D39}"/>
              </a:ext>
            </a:extLst>
          </p:cNvPr>
          <p:cNvSpPr/>
          <p:nvPr/>
        </p:nvSpPr>
        <p:spPr>
          <a:xfrm>
            <a:off x="4129316" y="2383196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5D36380F-88C5-3999-72DC-0D6E44AF3B6D}"/>
              </a:ext>
            </a:extLst>
          </p:cNvPr>
          <p:cNvSpPr/>
          <p:nvPr/>
        </p:nvSpPr>
        <p:spPr>
          <a:xfrm>
            <a:off x="4397757" y="2649038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C43A7128-5CDD-2970-7EAA-106C90412060}"/>
              </a:ext>
            </a:extLst>
          </p:cNvPr>
          <p:cNvSpPr/>
          <p:nvPr/>
        </p:nvSpPr>
        <p:spPr>
          <a:xfrm>
            <a:off x="4667087" y="2976222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52DC54D6-91BE-06E1-1B97-097374A5B9AC}"/>
              </a:ext>
            </a:extLst>
          </p:cNvPr>
          <p:cNvCxnSpPr>
            <a:cxnSpLocks/>
          </p:cNvCxnSpPr>
          <p:nvPr/>
        </p:nvCxnSpPr>
        <p:spPr>
          <a:xfrm flipV="1">
            <a:off x="3538330" y="5352269"/>
            <a:ext cx="1314111" cy="504675"/>
          </a:xfrm>
          <a:prstGeom prst="line">
            <a:avLst/>
          </a:prstGeom>
          <a:ln w="57150">
            <a:solidFill>
              <a:srgbClr val="4472C4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548140"/>
          </a:xfrm>
        </p:spPr>
        <p:txBody>
          <a:bodyPr/>
          <a:lstStyle/>
          <a:p>
            <a:pPr marL="0" indent="0">
              <a:buNone/>
            </a:pPr>
            <a:r>
              <a:rPr lang="de-DE" sz="3174" dirty="0">
                <a:latin typeface="Sylexiad Serif Spaced Med" panose="02000506040000020004" pitchFamily="2" charset="0"/>
              </a:rPr>
              <a:t>Il </a:t>
            </a:r>
            <a:r>
              <a:rPr lang="de-DE" sz="3174" dirty="0" err="1">
                <a:latin typeface="Sylexiad Serif Spaced Med" panose="02000506040000020004" pitchFamily="2" charset="0"/>
              </a:rPr>
              <a:t>detector</a:t>
            </a:r>
            <a:r>
              <a:rPr lang="de-DE" sz="3174" dirty="0">
                <a:latin typeface="Sylexiad Serif Spaced Med" panose="02000506040000020004" pitchFamily="2" charset="0"/>
              </a:rPr>
              <a:t> è </a:t>
            </a:r>
            <a:r>
              <a:rPr lang="de-DE" sz="3174" dirty="0" err="1">
                <a:latin typeface="Sylexiad Serif Spaced Med" panose="02000506040000020004" pitchFamily="2" charset="0"/>
              </a:rPr>
              <a:t>costruito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attorno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il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punto</a:t>
            </a:r>
            <a:r>
              <a:rPr lang="de-DE" sz="3174" dirty="0">
                <a:latin typeface="Sylexiad Serif Spaced Med" panose="02000506040000020004" pitchFamily="2" charset="0"/>
              </a:rPr>
              <a:t> di </a:t>
            </a:r>
            <a:r>
              <a:rPr lang="de-DE" sz="3174" dirty="0" err="1">
                <a:latin typeface="Sylexiad Serif Spaced Med" panose="02000506040000020004" pitchFamily="2" charset="0"/>
              </a:rPr>
              <a:t>collisione</a:t>
            </a:r>
            <a:r>
              <a:rPr lang="de-DE" sz="3174" dirty="0">
                <a:latin typeface="Sylexiad Serif Spaced Med" panose="02000506040000020004" pitchFamily="2" charset="0"/>
              </a:rPr>
              <a:t>: </a:t>
            </a:r>
            <a:r>
              <a:rPr lang="de-DE" sz="3174" dirty="0" err="1">
                <a:latin typeface="Sylexiad Serif Spaced Med" panose="02000506040000020004" pitchFamily="2" charset="0"/>
              </a:rPr>
              <a:t>principio</a:t>
            </a:r>
            <a:r>
              <a:rPr lang="de-DE" sz="3174" dirty="0">
                <a:latin typeface="Sylexiad Serif Spaced Med" panose="02000506040000020004" pitchFamily="2" charset="0"/>
              </a:rPr>
              <a:t> della </a:t>
            </a:r>
            <a:r>
              <a:rPr lang="de-DE" sz="3174" dirty="0" err="1">
                <a:latin typeface="Sylexiad Serif Spaced Med" panose="02000506040000020004" pitchFamily="2" charset="0"/>
              </a:rPr>
              <a:t>cipolla</a:t>
            </a:r>
            <a:endParaRPr lang="de-DE" sz="3174" dirty="0">
              <a:latin typeface="Sylexiad Serif Spaced Med" panose="02000506040000020004" pitchFamily="2" charset="0"/>
            </a:endParaRPr>
          </a:p>
        </p:txBody>
      </p: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738239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213010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4316883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75780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EA46FE82-0A14-7A96-594C-6321DB49BF4F}"/>
              </a:ext>
            </a:extLst>
          </p:cNvPr>
          <p:cNvSpPr/>
          <p:nvPr/>
        </p:nvSpPr>
        <p:spPr>
          <a:xfrm>
            <a:off x="8416057" y="5170557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C77BD9E3-D18A-87F6-8A9E-BA597B43D538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Identificazione di particelle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238246A7-3215-7B6D-0931-F2467BD2CC6C}"/>
              </a:ext>
            </a:extLst>
          </p:cNvPr>
          <p:cNvSpPr/>
          <p:nvPr/>
        </p:nvSpPr>
        <p:spPr>
          <a:xfrm>
            <a:off x="848086" y="5218188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9" name="Straight Connector 38">
            <a:extLst>
              <a:ext uri="{FF2B5EF4-FFF2-40B4-BE49-F238E27FC236}">
                <a16:creationId xmlns:a16="http://schemas.microsoft.com/office/drawing/2014/main" id="{A4B36154-FCD8-C20C-4A37-3B3D61996111}"/>
              </a:ext>
            </a:extLst>
          </p:cNvPr>
          <p:cNvCxnSpPr>
            <a:cxnSpLocks/>
            <a:stCxn id="19" idx="3"/>
            <a:endCxn id="3" idx="2"/>
          </p:cNvCxnSpPr>
          <p:nvPr/>
        </p:nvCxnSpPr>
        <p:spPr>
          <a:xfrm flipV="1">
            <a:off x="3182534" y="4209491"/>
            <a:ext cx="946781" cy="8466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41">
            <a:extLst>
              <a:ext uri="{FF2B5EF4-FFF2-40B4-BE49-F238E27FC236}">
                <a16:creationId xmlns:a16="http://schemas.microsoft.com/office/drawing/2014/main" id="{CF58D289-41EC-F7B6-053B-CE8D84CBD452}"/>
              </a:ext>
            </a:extLst>
          </p:cNvPr>
          <p:cNvSpPr/>
          <p:nvPr/>
        </p:nvSpPr>
        <p:spPr>
          <a:xfrm>
            <a:off x="492289" y="3686019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alorimet</a:t>
            </a:r>
            <a:r>
              <a:rPr lang="it-IT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ro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0" name="Straight Connector 43">
            <a:extLst>
              <a:ext uri="{FF2B5EF4-FFF2-40B4-BE49-F238E27FC236}">
                <a16:creationId xmlns:a16="http://schemas.microsoft.com/office/drawing/2014/main" id="{2A9FAEC9-835E-6B0C-76C9-7378258B0D6F}"/>
              </a:ext>
            </a:extLst>
          </p:cNvPr>
          <p:cNvCxnSpPr>
            <a:cxnSpLocks/>
            <a:stCxn id="28" idx="3"/>
            <a:endCxn id="2" idx="1"/>
          </p:cNvCxnSpPr>
          <p:nvPr/>
        </p:nvCxnSpPr>
        <p:spPr>
          <a:xfrm flipV="1">
            <a:off x="3378267" y="2693896"/>
            <a:ext cx="1056282" cy="9744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46">
            <a:extLst>
              <a:ext uri="{FF2B5EF4-FFF2-40B4-BE49-F238E27FC236}">
                <a16:creationId xmlns:a16="http://schemas.microsoft.com/office/drawing/2014/main" id="{8541CF4B-83B4-E76C-EB48-8FAD9B54CF54}"/>
              </a:ext>
            </a:extLst>
          </p:cNvPr>
          <p:cNvSpPr/>
          <p:nvPr/>
        </p:nvSpPr>
        <p:spPr>
          <a:xfrm>
            <a:off x="688022" y="2183205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36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EA30EA7C-887B-12C4-AAE9-61AEF9BD07EA}"/>
              </a:ext>
            </a:extLst>
          </p:cNvPr>
          <p:cNvSpPr/>
          <p:nvPr/>
        </p:nvSpPr>
        <p:spPr>
          <a:xfrm>
            <a:off x="5554970" y="3874202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B736BD40-3E58-2BDA-6078-863100BB593E}"/>
              </a:ext>
            </a:extLst>
          </p:cNvPr>
          <p:cNvSpPr/>
          <p:nvPr/>
        </p:nvSpPr>
        <p:spPr>
          <a:xfrm flipH="1">
            <a:off x="5812438" y="4111068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6" name="Foliennummernplatzhalter 5">
            <a:extLst>
              <a:ext uri="{FF2B5EF4-FFF2-40B4-BE49-F238E27FC236}">
                <a16:creationId xmlns:a16="http://schemas.microsoft.com/office/drawing/2014/main" id="{5CE7C427-B949-C949-8738-383F2A965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37" name="Segnaposto data 1">
            <a:extLst>
              <a:ext uri="{FF2B5EF4-FFF2-40B4-BE49-F238E27FC236}">
                <a16:creationId xmlns:a16="http://schemas.microsoft.com/office/drawing/2014/main" id="{5C173039-FB83-FBB1-1E1A-F2A691DED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8" name="Segnaposto piè di pagina 2">
            <a:extLst>
              <a:ext uri="{FF2B5EF4-FFF2-40B4-BE49-F238E27FC236}">
                <a16:creationId xmlns:a16="http://schemas.microsoft.com/office/drawing/2014/main" id="{A522BA4B-6756-7587-B76C-9784FECB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7" name="PB">
            <a:extLst>
              <a:ext uri="{FF2B5EF4-FFF2-40B4-BE49-F238E27FC236}">
                <a16:creationId xmlns:a16="http://schemas.microsoft.com/office/drawing/2014/main" id="{AB884823-773D-2910-30BB-FEE0B6DE17BB}"/>
              </a:ext>
            </a:extLst>
          </p:cNvPr>
          <p:cNvSpPr/>
          <p:nvPr/>
        </p:nvSpPr>
        <p:spPr>
          <a:xfrm>
            <a:off x="3318076" y="6654800"/>
            <a:ext cx="555584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31226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4" name="Rechteck 14">
            <a:extLst>
              <a:ext uri="{FF2B5EF4-FFF2-40B4-BE49-F238E27FC236}">
                <a16:creationId xmlns:a16="http://schemas.microsoft.com/office/drawing/2014/main" id="{008DA55A-6851-BA5F-34CF-12D7D0F664E9}"/>
              </a:ext>
            </a:extLst>
          </p:cNvPr>
          <p:cNvSpPr/>
          <p:nvPr/>
        </p:nvSpPr>
        <p:spPr bwMode="auto">
          <a:xfrm rot="16200000">
            <a:off x="5870949" y="5120831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C336E31-3BBD-BC43-40A5-A67F0CFF2585}"/>
              </a:ext>
            </a:extLst>
          </p:cNvPr>
          <p:cNvSpPr/>
          <p:nvPr/>
        </p:nvSpPr>
        <p:spPr bwMode="auto">
          <a:xfrm rot="16200000">
            <a:off x="6598723" y="5122524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6" name="Rechteck 14">
            <a:extLst>
              <a:ext uri="{FF2B5EF4-FFF2-40B4-BE49-F238E27FC236}">
                <a16:creationId xmlns:a16="http://schemas.microsoft.com/office/drawing/2014/main" id="{C59FEAB3-E91F-84D1-0E01-58B614DDCE0E}"/>
              </a:ext>
            </a:extLst>
          </p:cNvPr>
          <p:cNvSpPr/>
          <p:nvPr/>
        </p:nvSpPr>
        <p:spPr bwMode="auto">
          <a:xfrm rot="16200000">
            <a:off x="7326496" y="5120830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7" name="Rechteck 14">
            <a:extLst>
              <a:ext uri="{FF2B5EF4-FFF2-40B4-BE49-F238E27FC236}">
                <a16:creationId xmlns:a16="http://schemas.microsoft.com/office/drawing/2014/main" id="{1EDF45F2-628C-6B77-1307-220AD8DC74A9}"/>
              </a:ext>
            </a:extLst>
          </p:cNvPr>
          <p:cNvSpPr/>
          <p:nvPr/>
        </p:nvSpPr>
        <p:spPr bwMode="auto">
          <a:xfrm rot="16200000">
            <a:off x="8054135" y="5123174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576EB826-7560-9C3D-E001-10FE7FCB0EDF}"/>
              </a:ext>
            </a:extLst>
          </p:cNvPr>
          <p:cNvSpPr/>
          <p:nvPr/>
        </p:nvSpPr>
        <p:spPr>
          <a:xfrm>
            <a:off x="9331840" y="4140705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2" name="Straight Arrow Connector 40">
            <a:extLst>
              <a:ext uri="{FF2B5EF4-FFF2-40B4-BE49-F238E27FC236}">
                <a16:creationId xmlns:a16="http://schemas.microsoft.com/office/drawing/2014/main" id="{2FFCC13E-EF9E-DCF3-2795-7F50DF4F0694}"/>
              </a:ext>
            </a:extLst>
          </p:cNvPr>
          <p:cNvCxnSpPr/>
          <p:nvPr/>
        </p:nvCxnSpPr>
        <p:spPr>
          <a:xfrm>
            <a:off x="6143414" y="5195409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41">
            <a:extLst>
              <a:ext uri="{FF2B5EF4-FFF2-40B4-BE49-F238E27FC236}">
                <a16:creationId xmlns:a16="http://schemas.microsoft.com/office/drawing/2014/main" id="{2EF561DF-C79D-E717-0671-70F703B39BF7}"/>
              </a:ext>
            </a:extLst>
          </p:cNvPr>
          <p:cNvSpPr/>
          <p:nvPr/>
        </p:nvSpPr>
        <p:spPr>
          <a:xfrm>
            <a:off x="5786187" y="5016795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26428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 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42" name="Foliennummernplatzhalter 5">
            <a:extLst>
              <a:ext uri="{FF2B5EF4-FFF2-40B4-BE49-F238E27FC236}">
                <a16:creationId xmlns:a16="http://schemas.microsoft.com/office/drawing/2014/main" id="{2D6BE653-0B5C-7DF4-76CE-3D5FCEFC8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38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3" name="Segnaposto data 1">
            <a:extLst>
              <a:ext uri="{FF2B5EF4-FFF2-40B4-BE49-F238E27FC236}">
                <a16:creationId xmlns:a16="http://schemas.microsoft.com/office/drawing/2014/main" id="{67399ECF-EC74-C65E-2644-106F7750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44" name="Segnaposto piè di pagina 2">
            <a:extLst>
              <a:ext uri="{FF2B5EF4-FFF2-40B4-BE49-F238E27FC236}">
                <a16:creationId xmlns:a16="http://schemas.microsoft.com/office/drawing/2014/main" id="{63D9F07F-A50A-5993-4BFB-CF54FFF28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8DD1934-ACED-D1B2-D137-96CD04521546}"/>
              </a:ext>
            </a:extLst>
          </p:cNvPr>
          <p:cNvSpPr/>
          <p:nvPr/>
        </p:nvSpPr>
        <p:spPr>
          <a:xfrm>
            <a:off x="3240911" y="6654800"/>
            <a:ext cx="571017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9957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26428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 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2" name="Rechteck 14">
            <a:extLst>
              <a:ext uri="{FF2B5EF4-FFF2-40B4-BE49-F238E27FC236}">
                <a16:creationId xmlns:a16="http://schemas.microsoft.com/office/drawing/2014/main" id="{C68A9B65-2291-AC0F-A031-9D666571D14B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29ED04F8-C6D2-DF6F-D09D-8886AC74940E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E800A7FF-8BD2-7A19-1A53-82EE511A992A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A12512D0-E737-59BD-3548-A629BAFECCFA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193CDC1-723F-ADAD-1B63-4BBC87184E91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4309B70B-B106-612B-37FA-0A7046AF535A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847CA213-7905-6CD2-A75C-54A01E89F372}"/>
              </a:ext>
            </a:extLst>
          </p:cNvPr>
          <p:cNvSpPr/>
          <p:nvPr/>
        </p:nvSpPr>
        <p:spPr>
          <a:xfrm rot="12456428">
            <a:off x="6930890" y="5227411"/>
            <a:ext cx="621137" cy="248725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0AA0482-AF8E-7F26-5C7E-E7B48A840DC5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EC363050-A706-D52E-6A73-EE4CA0A237DD}"/>
              </a:ext>
            </a:extLst>
          </p:cNvPr>
          <p:cNvCxnSpPr>
            <a:stCxn id="6" idx="6"/>
            <a:endCxn id="2" idx="0"/>
          </p:cNvCxnSpPr>
          <p:nvPr/>
        </p:nvCxnSpPr>
        <p:spPr>
          <a:xfrm>
            <a:off x="6121539" y="5173534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Foliennummernplatzhalter 5">
            <a:extLst>
              <a:ext uri="{FF2B5EF4-FFF2-40B4-BE49-F238E27FC236}">
                <a16:creationId xmlns:a16="http://schemas.microsoft.com/office/drawing/2014/main" id="{CA62A7A7-249D-84B7-6302-FB4B9CDAB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39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8" name="Segnaposto data 1">
            <a:extLst>
              <a:ext uri="{FF2B5EF4-FFF2-40B4-BE49-F238E27FC236}">
                <a16:creationId xmlns:a16="http://schemas.microsoft.com/office/drawing/2014/main" id="{7A0D372F-C3D6-11B1-5489-76E855BB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9" name="Segnaposto piè di pagina 2">
            <a:extLst>
              <a:ext uri="{FF2B5EF4-FFF2-40B4-BE49-F238E27FC236}">
                <a16:creationId xmlns:a16="http://schemas.microsoft.com/office/drawing/2014/main" id="{F273334D-F01B-30D4-5CD7-99F3F56E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5" name="PB">
            <a:extLst>
              <a:ext uri="{FF2B5EF4-FFF2-40B4-BE49-F238E27FC236}">
                <a16:creationId xmlns:a16="http://schemas.microsoft.com/office/drawing/2014/main" id="{27123EDE-9FE4-4FAA-A7E3-15B36E185568}"/>
              </a:ext>
            </a:extLst>
          </p:cNvPr>
          <p:cNvSpPr/>
          <p:nvPr/>
        </p:nvSpPr>
        <p:spPr>
          <a:xfrm>
            <a:off x="3163747" y="6654800"/>
            <a:ext cx="586450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703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Per vederle, bisogna crearle!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de-DE" sz="3174" dirty="0"/>
                  <a:t>Esempio: </a:t>
                </a:r>
                <a:r>
                  <a:rPr lang="de-DE" sz="3174" dirty="0" err="1"/>
                  <a:t>abbiamo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una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particella</a:t>
                </a:r>
                <a:r>
                  <a:rPr lang="de-DE" sz="3174" dirty="0"/>
                  <a:t> </a:t>
                </a:r>
                <a:r>
                  <a:rPr lang="it-IT" sz="3174" dirty="0"/>
                  <a:t>X</a:t>
                </a:r>
                <a:r>
                  <a:rPr lang="de-DE" sz="3174" dirty="0"/>
                  <a:t> </a:t>
                </a:r>
                <a:r>
                  <a:rPr lang="it-IT" sz="3174" dirty="0"/>
                  <a:t>con massa nota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DE" sz="3174" dirty="0"/>
                  <a:t>: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de-DE" sz="3174" dirty="0" err="1"/>
                  <a:t>Vogliamo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usare</a:t>
                </a:r>
                <a:r>
                  <a:rPr lang="de-DE" sz="3174" dirty="0"/>
                  <a:t> </a:t>
                </a:r>
                <a:r>
                  <a:rPr lang="de-DE" sz="3174" dirty="0" err="1"/>
                  <a:t>l‘equivalenza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tra</a:t>
                </a:r>
                <a:r>
                  <a:rPr lang="de-DE" sz="3174" dirty="0"/>
                  <a:t> </a:t>
                </a:r>
                <a:r>
                  <a:rPr lang="de-DE" sz="3174" b="1" dirty="0" err="1"/>
                  <a:t>energia</a:t>
                </a:r>
                <a:r>
                  <a:rPr lang="de-DE" sz="3174" b="1" dirty="0"/>
                  <a:t> e </a:t>
                </a:r>
                <a:r>
                  <a:rPr lang="de-DE" sz="3174" b="1" dirty="0" err="1"/>
                  <a:t>massa</a:t>
                </a:r>
                <a:r>
                  <a:rPr lang="it-IT" sz="3174" b="1" dirty="0"/>
                  <a:t>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DE" sz="3174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DE" sz="3174" i="1" baseline="-25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DE" sz="3174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sz="3174" baseline="30000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Dobbiamo dargli l’energia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DE" sz="3174" dirty="0"/>
                  <a:t> 	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Qual è l’idea?</a:t>
                </a:r>
              </a:p>
              <a:p>
                <a:pPr algn="l">
                  <a:spcBef>
                    <a:spcPts val="0"/>
                  </a:spcBef>
                </a:pPr>
                <a:br>
                  <a:rPr lang="it-IT" sz="3174" dirty="0"/>
                </a:br>
                <a:r>
                  <a:rPr lang="it-IT" sz="3174" dirty="0"/>
                  <a:t>Facciamo collidere due particelle con due energie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174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3174" dirty="0"/>
                  <a:t>, la cui somma è </a:t>
                </a:r>
                <a14:m>
                  <m:oMath xmlns:m="http://schemas.openxmlformats.org/officeDocument/2006/math">
                    <m:r>
                      <a:rPr lang="en-DE" sz="3174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it-IT" sz="3174" dirty="0">
                  <a:solidFill>
                    <a:srgbClr val="FF0000"/>
                  </a:solidFill>
                </a:endParaRPr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3174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174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Trasformiamo l’energia in massa</a:t>
                </a:r>
              </a:p>
              <a:p>
                <a:pPr algn="l">
                  <a:spcBef>
                    <a:spcPts val="0"/>
                  </a:spcBef>
                </a:pPr>
                <a:endParaRPr lang="it-IT" sz="3174" dirty="0"/>
              </a:p>
            </p:txBody>
          </p:sp>
        </mc:Choice>
        <mc:Fallback xmlns="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136" r="-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7">
            <a:extLst>
              <a:ext uri="{FF2B5EF4-FFF2-40B4-BE49-F238E27FC236}">
                <a16:creationId xmlns:a16="http://schemas.microsoft.com/office/drawing/2014/main" id="{9CBE685B-3897-52DC-2BA8-630519BB2586}"/>
              </a:ext>
            </a:extLst>
          </p:cNvPr>
          <p:cNvSpPr/>
          <p:nvPr/>
        </p:nvSpPr>
        <p:spPr>
          <a:xfrm>
            <a:off x="10314757" y="5281643"/>
            <a:ext cx="761872" cy="714378"/>
          </a:xfrm>
          <a:prstGeom prst="ellipse">
            <a:avLst/>
          </a:prstGeom>
          <a:solidFill>
            <a:srgbClr val="007F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1757AF9-5B5C-0159-9594-9EADA1C0D512}"/>
              </a:ext>
            </a:extLst>
          </p:cNvPr>
          <p:cNvSpPr/>
          <p:nvPr/>
        </p:nvSpPr>
        <p:spPr>
          <a:xfrm>
            <a:off x="8001649" y="5448844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0" name="Right Arrow 18">
            <a:extLst>
              <a:ext uri="{FF2B5EF4-FFF2-40B4-BE49-F238E27FC236}">
                <a16:creationId xmlns:a16="http://schemas.microsoft.com/office/drawing/2014/main" id="{B3851780-7162-9913-C5D1-83ABAF4A7061}"/>
              </a:ext>
            </a:extLst>
          </p:cNvPr>
          <p:cNvSpPr/>
          <p:nvPr/>
        </p:nvSpPr>
        <p:spPr>
          <a:xfrm rot="10800000">
            <a:off x="9202102" y="5448842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6946FCA0-BD3A-642B-239A-7D5210355E8A}"/>
              </a:ext>
            </a:extLst>
          </p:cNvPr>
          <p:cNvSpPr/>
          <p:nvPr/>
        </p:nvSpPr>
        <p:spPr>
          <a:xfrm>
            <a:off x="7050113" y="5281643"/>
            <a:ext cx="761872" cy="714378"/>
          </a:xfrm>
          <a:prstGeom prst="ellipse">
            <a:avLst/>
          </a:prstGeom>
          <a:solidFill>
            <a:srgbClr val="007F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8AB8D5C5-3F4B-33C7-0534-1B68DF945C15}"/>
              </a:ext>
            </a:extLst>
          </p:cNvPr>
          <p:cNvSpPr txBox="1"/>
          <p:nvPr/>
        </p:nvSpPr>
        <p:spPr>
          <a:xfrm>
            <a:off x="7248843" y="4837734"/>
            <a:ext cx="36248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DE" sz="1984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A92B2C51-832F-12F0-8D4E-359F09F7B890}"/>
              </a:ext>
            </a:extLst>
          </p:cNvPr>
          <p:cNvSpPr txBox="1"/>
          <p:nvPr/>
        </p:nvSpPr>
        <p:spPr>
          <a:xfrm>
            <a:off x="10536135" y="4837734"/>
            <a:ext cx="36248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DE" sz="1984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E7A1BDE-A411-26B0-4D1B-CC7F78DC7FDD}"/>
              </a:ext>
            </a:extLst>
          </p:cNvPr>
          <p:cNvSpPr/>
          <p:nvPr/>
        </p:nvSpPr>
        <p:spPr>
          <a:xfrm>
            <a:off x="8780749" y="5930245"/>
            <a:ext cx="526768" cy="4943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41C64929-EBC3-5E9C-B0EA-0216431FB071}"/>
              </a:ext>
            </a:extLst>
          </p:cNvPr>
          <p:cNvSpPr txBox="1"/>
          <p:nvPr/>
        </p:nvSpPr>
        <p:spPr>
          <a:xfrm>
            <a:off x="8995085" y="6067370"/>
            <a:ext cx="5421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600" b="1" dirty="0">
                <a:solidFill>
                  <a:srgbClr val="0070C0"/>
                </a:solidFill>
              </a:rPr>
              <a:t>X</a:t>
            </a:r>
            <a:endParaRPr lang="en-DE" sz="1389" b="1" dirty="0">
              <a:solidFill>
                <a:srgbClr val="0070C0"/>
              </a:solidFill>
            </a:endParaRP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D6A6598B-4720-092E-2C02-4573ABFF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39094FB1-28D9-01D4-C876-2084D545E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6" name="Segnaposto piè di pagina 2">
            <a:extLst>
              <a:ext uri="{FF2B5EF4-FFF2-40B4-BE49-F238E27FC236}">
                <a16:creationId xmlns:a16="http://schemas.microsoft.com/office/drawing/2014/main" id="{8B521F1C-9B78-B976-FA51-AFB4ADE0A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7" name="PB">
            <a:extLst>
              <a:ext uri="{FF2B5EF4-FFF2-40B4-BE49-F238E27FC236}">
                <a16:creationId xmlns:a16="http://schemas.microsoft.com/office/drawing/2014/main" id="{52CAD850-8961-9AE4-6C56-1D8DF4D25308}"/>
              </a:ext>
            </a:extLst>
          </p:cNvPr>
          <p:cNvSpPr/>
          <p:nvPr/>
        </p:nvSpPr>
        <p:spPr>
          <a:xfrm>
            <a:off x="5787342" y="6654800"/>
            <a:ext cx="61731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2414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26428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 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2" name="Rechteck 14">
            <a:extLst>
              <a:ext uri="{FF2B5EF4-FFF2-40B4-BE49-F238E27FC236}">
                <a16:creationId xmlns:a16="http://schemas.microsoft.com/office/drawing/2014/main" id="{C68A9B65-2291-AC0F-A031-9D666571D14B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29ED04F8-C6D2-DF6F-D09D-8886AC74940E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E800A7FF-8BD2-7A19-1A53-82EE511A992A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A12512D0-E737-59BD-3548-A629BAFECCFA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193CDC1-723F-ADAD-1B63-4BBC87184E91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4309B70B-B106-612B-37FA-0A7046AF535A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847CA213-7905-6CD2-A75C-54A01E89F372}"/>
              </a:ext>
            </a:extLst>
          </p:cNvPr>
          <p:cNvSpPr/>
          <p:nvPr/>
        </p:nvSpPr>
        <p:spPr>
          <a:xfrm rot="12456428">
            <a:off x="6930890" y="5227411"/>
            <a:ext cx="621137" cy="248725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0AA0482-AF8E-7F26-5C7E-E7B48A840DC5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EC363050-A706-D52E-6A73-EE4CA0A237DD}"/>
              </a:ext>
            </a:extLst>
          </p:cNvPr>
          <p:cNvCxnSpPr>
            <a:stCxn id="6" idx="6"/>
            <a:endCxn id="2" idx="0"/>
          </p:cNvCxnSpPr>
          <p:nvPr/>
        </p:nvCxnSpPr>
        <p:spPr>
          <a:xfrm>
            <a:off x="6121539" y="5173534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22">
            <a:extLst>
              <a:ext uri="{FF2B5EF4-FFF2-40B4-BE49-F238E27FC236}">
                <a16:creationId xmlns:a16="http://schemas.microsoft.com/office/drawing/2014/main" id="{08E7A981-9C16-01F4-5234-339508420ACE}"/>
              </a:ext>
            </a:extLst>
          </p:cNvPr>
          <p:cNvSpPr/>
          <p:nvPr/>
        </p:nvSpPr>
        <p:spPr>
          <a:xfrm rot="11895199">
            <a:off x="7645686" y="4886572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0591B768-3F34-0A43-6AB4-5F09A5BF74A9}"/>
              </a:ext>
            </a:extLst>
          </p:cNvPr>
          <p:cNvSpPr/>
          <p:nvPr/>
        </p:nvSpPr>
        <p:spPr>
          <a:xfrm rot="8811951">
            <a:off x="7706496" y="4567785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75459BB8-4845-0D50-E990-06E2A6E8C376}"/>
              </a:ext>
            </a:extLst>
          </p:cNvPr>
          <p:cNvSpPr/>
          <p:nvPr/>
        </p:nvSpPr>
        <p:spPr>
          <a:xfrm rot="9939407">
            <a:off x="7680435" y="5300872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0070C0ED-09D2-E7F5-3054-CA982ABB5096}"/>
              </a:ext>
            </a:extLst>
          </p:cNvPr>
          <p:cNvSpPr/>
          <p:nvPr/>
        </p:nvSpPr>
        <p:spPr>
          <a:xfrm rot="12527308">
            <a:off x="7673840" y="5558377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FA7E1518-B1F0-9F24-5629-61B6FE67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6" name="Segnaposto data 1">
            <a:extLst>
              <a:ext uri="{FF2B5EF4-FFF2-40B4-BE49-F238E27FC236}">
                <a16:creationId xmlns:a16="http://schemas.microsoft.com/office/drawing/2014/main" id="{A3CBEDDE-3295-5136-756D-51803E3E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7" name="Segnaposto piè di pagina 2">
            <a:extLst>
              <a:ext uri="{FF2B5EF4-FFF2-40B4-BE49-F238E27FC236}">
                <a16:creationId xmlns:a16="http://schemas.microsoft.com/office/drawing/2014/main" id="{BE57D05C-56C3-0453-2437-49BC6499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22" name="PB">
            <a:extLst>
              <a:ext uri="{FF2B5EF4-FFF2-40B4-BE49-F238E27FC236}">
                <a16:creationId xmlns:a16="http://schemas.microsoft.com/office/drawing/2014/main" id="{7940E75C-EE49-FBCB-DEFE-051D1C9656C5}"/>
              </a:ext>
            </a:extLst>
          </p:cNvPr>
          <p:cNvSpPr/>
          <p:nvPr/>
        </p:nvSpPr>
        <p:spPr>
          <a:xfrm>
            <a:off x="3086582" y="6654800"/>
            <a:ext cx="601883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7217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264280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 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stoppate</a:t>
            </a:r>
            <a:r>
              <a:rPr lang="de-DE" sz="2800" dirty="0">
                <a:latin typeface="Sylexiad Serif Spaced Med" panose="02000506040000020004" pitchFamily="2" charset="0"/>
              </a:rPr>
              <a:t> qua</a:t>
            </a: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2" name="Rechteck 14">
            <a:extLst>
              <a:ext uri="{FF2B5EF4-FFF2-40B4-BE49-F238E27FC236}">
                <a16:creationId xmlns:a16="http://schemas.microsoft.com/office/drawing/2014/main" id="{C68A9B65-2291-AC0F-A031-9D666571D14B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29ED04F8-C6D2-DF6F-D09D-8886AC74940E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E800A7FF-8BD2-7A19-1A53-82EE511A992A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A12512D0-E737-59BD-3548-A629BAFECCFA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193CDC1-723F-ADAD-1B63-4BBC87184E91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4309B70B-B106-612B-37FA-0A7046AF535A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847CA213-7905-6CD2-A75C-54A01E89F372}"/>
              </a:ext>
            </a:extLst>
          </p:cNvPr>
          <p:cNvSpPr/>
          <p:nvPr/>
        </p:nvSpPr>
        <p:spPr>
          <a:xfrm rot="12456428">
            <a:off x="6930890" y="5227411"/>
            <a:ext cx="621137" cy="248725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0AA0482-AF8E-7F26-5C7E-E7B48A840DC5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EC363050-A706-D52E-6A73-EE4CA0A237DD}"/>
              </a:ext>
            </a:extLst>
          </p:cNvPr>
          <p:cNvCxnSpPr>
            <a:stCxn id="6" idx="6"/>
            <a:endCxn id="2" idx="0"/>
          </p:cNvCxnSpPr>
          <p:nvPr/>
        </p:nvCxnSpPr>
        <p:spPr>
          <a:xfrm>
            <a:off x="6121539" y="5173534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22">
            <a:extLst>
              <a:ext uri="{FF2B5EF4-FFF2-40B4-BE49-F238E27FC236}">
                <a16:creationId xmlns:a16="http://schemas.microsoft.com/office/drawing/2014/main" id="{08E7A981-9C16-01F4-5234-339508420ACE}"/>
              </a:ext>
            </a:extLst>
          </p:cNvPr>
          <p:cNvSpPr/>
          <p:nvPr/>
        </p:nvSpPr>
        <p:spPr>
          <a:xfrm rot="11895199">
            <a:off x="7645686" y="4886572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5" name="Freeform 23">
            <a:extLst>
              <a:ext uri="{FF2B5EF4-FFF2-40B4-BE49-F238E27FC236}">
                <a16:creationId xmlns:a16="http://schemas.microsoft.com/office/drawing/2014/main" id="{0591B768-3F34-0A43-6AB4-5F09A5BF74A9}"/>
              </a:ext>
            </a:extLst>
          </p:cNvPr>
          <p:cNvSpPr/>
          <p:nvPr/>
        </p:nvSpPr>
        <p:spPr>
          <a:xfrm rot="8811951">
            <a:off x="7706496" y="4567785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75459BB8-4845-0D50-E990-06E2A6E8C376}"/>
              </a:ext>
            </a:extLst>
          </p:cNvPr>
          <p:cNvSpPr/>
          <p:nvPr/>
        </p:nvSpPr>
        <p:spPr>
          <a:xfrm rot="9939407">
            <a:off x="7680435" y="5300872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7" name="Freeform 26">
            <a:extLst>
              <a:ext uri="{FF2B5EF4-FFF2-40B4-BE49-F238E27FC236}">
                <a16:creationId xmlns:a16="http://schemas.microsoft.com/office/drawing/2014/main" id="{0070C0ED-09D2-E7F5-3054-CA982ABB5096}"/>
              </a:ext>
            </a:extLst>
          </p:cNvPr>
          <p:cNvSpPr/>
          <p:nvPr/>
        </p:nvSpPr>
        <p:spPr>
          <a:xfrm rot="12527308">
            <a:off x="7673840" y="5558377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19" name="Freeform 28">
            <a:extLst>
              <a:ext uri="{FF2B5EF4-FFF2-40B4-BE49-F238E27FC236}">
                <a16:creationId xmlns:a16="http://schemas.microsoft.com/office/drawing/2014/main" id="{9344C599-1167-01CB-4D35-B79F61958DE1}"/>
              </a:ext>
            </a:extLst>
          </p:cNvPr>
          <p:cNvSpPr/>
          <p:nvPr/>
        </p:nvSpPr>
        <p:spPr>
          <a:xfrm rot="20302063">
            <a:off x="8399951" y="5097318"/>
            <a:ext cx="566085" cy="291902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4" name="Freeform 32">
            <a:extLst>
              <a:ext uri="{FF2B5EF4-FFF2-40B4-BE49-F238E27FC236}">
                <a16:creationId xmlns:a16="http://schemas.microsoft.com/office/drawing/2014/main" id="{47B1DE26-E345-7862-0D4F-E4F4E158E2EC}"/>
              </a:ext>
            </a:extLst>
          </p:cNvPr>
          <p:cNvSpPr/>
          <p:nvPr/>
        </p:nvSpPr>
        <p:spPr>
          <a:xfrm rot="11488587">
            <a:off x="8401340" y="4550006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5" name="Freeform 34">
            <a:extLst>
              <a:ext uri="{FF2B5EF4-FFF2-40B4-BE49-F238E27FC236}">
                <a16:creationId xmlns:a16="http://schemas.microsoft.com/office/drawing/2014/main" id="{65C9D20D-221B-1A97-D4AC-DBAE0592F79E}"/>
              </a:ext>
            </a:extLst>
          </p:cNvPr>
          <p:cNvSpPr/>
          <p:nvPr/>
        </p:nvSpPr>
        <p:spPr>
          <a:xfrm rot="12527308">
            <a:off x="8361285" y="5092653"/>
            <a:ext cx="596963" cy="24502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6" name="Freeform 36">
            <a:extLst>
              <a:ext uri="{FF2B5EF4-FFF2-40B4-BE49-F238E27FC236}">
                <a16:creationId xmlns:a16="http://schemas.microsoft.com/office/drawing/2014/main" id="{FA7A1853-9C7F-BB39-3C9D-52DC25A72C87}"/>
              </a:ext>
            </a:extLst>
          </p:cNvPr>
          <p:cNvSpPr/>
          <p:nvPr/>
        </p:nvSpPr>
        <p:spPr>
          <a:xfrm rot="20947185">
            <a:off x="8428829" y="4247371"/>
            <a:ext cx="566085" cy="291902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7" name="Freeform 37">
            <a:extLst>
              <a:ext uri="{FF2B5EF4-FFF2-40B4-BE49-F238E27FC236}">
                <a16:creationId xmlns:a16="http://schemas.microsoft.com/office/drawing/2014/main" id="{317B6A07-B8CB-50C2-D22B-B49C44685B9D}"/>
              </a:ext>
            </a:extLst>
          </p:cNvPr>
          <p:cNvSpPr/>
          <p:nvPr/>
        </p:nvSpPr>
        <p:spPr>
          <a:xfrm rot="20302063">
            <a:off x="8385118" y="5560692"/>
            <a:ext cx="566085" cy="291902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FA6C3AB0-0BC2-A573-2397-FD2972C4F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32" name="Segnaposto data 1">
            <a:extLst>
              <a:ext uri="{FF2B5EF4-FFF2-40B4-BE49-F238E27FC236}">
                <a16:creationId xmlns:a16="http://schemas.microsoft.com/office/drawing/2014/main" id="{3C7A51FD-EC9D-E670-F0F2-83A4E1EDC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3" name="Segnaposto piè di pagina 2">
            <a:extLst>
              <a:ext uri="{FF2B5EF4-FFF2-40B4-BE49-F238E27FC236}">
                <a16:creationId xmlns:a16="http://schemas.microsoft.com/office/drawing/2014/main" id="{2F2D50D8-D4AE-E73C-B245-F38FCE039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28" name="PB">
            <a:extLst>
              <a:ext uri="{FF2B5EF4-FFF2-40B4-BE49-F238E27FC236}">
                <a16:creationId xmlns:a16="http://schemas.microsoft.com/office/drawing/2014/main" id="{BFB8DC4B-3605-23D8-952A-85971AAC9F48}"/>
              </a:ext>
            </a:extLst>
          </p:cNvPr>
          <p:cNvSpPr/>
          <p:nvPr/>
        </p:nvSpPr>
        <p:spPr>
          <a:xfrm>
            <a:off x="3009418" y="6654800"/>
            <a:ext cx="617316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819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37611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stoppate</a:t>
            </a:r>
            <a:r>
              <a:rPr lang="de-DE" sz="2800" dirty="0">
                <a:latin typeface="Sylexiad Serif Spaced Med" panose="02000506040000020004" pitchFamily="2" charset="0"/>
              </a:rPr>
              <a:t> qua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r>
              <a:rPr lang="de-DE" dirty="0">
                <a:latin typeface="Sylexiad Serif Spaced Med" panose="02000506040000020004" pitchFamily="2" charset="0"/>
              </a:rPr>
              <a:t> di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Sylexiad Serif Spaced Med" panose="02000506040000020004" pitchFamily="2" charset="0"/>
              </a:rPr>
              <a:t>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interagiscono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pochissimo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 e </a:t>
            </a:r>
            <a:r>
              <a:rPr lang="de-DE" dirty="0" err="1">
                <a:latin typeface="Sylexiad Serif Spaced Med" panose="02000506040000020004" pitchFamily="2" charset="0"/>
              </a:rPr>
              <a:t>lo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oltrepassano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2" name="Rechteck 14">
            <a:extLst>
              <a:ext uri="{FF2B5EF4-FFF2-40B4-BE49-F238E27FC236}">
                <a16:creationId xmlns:a16="http://schemas.microsoft.com/office/drawing/2014/main" id="{C68A9B65-2291-AC0F-A031-9D666571D14B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3" name="Rechteck 14">
            <a:extLst>
              <a:ext uri="{FF2B5EF4-FFF2-40B4-BE49-F238E27FC236}">
                <a16:creationId xmlns:a16="http://schemas.microsoft.com/office/drawing/2014/main" id="{29ED04F8-C6D2-DF6F-D09D-8886AC74940E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4" name="Rechteck 14">
            <a:extLst>
              <a:ext uri="{FF2B5EF4-FFF2-40B4-BE49-F238E27FC236}">
                <a16:creationId xmlns:a16="http://schemas.microsoft.com/office/drawing/2014/main" id="{E800A7FF-8BD2-7A19-1A53-82EE511A992A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5" name="Rechteck 14">
            <a:extLst>
              <a:ext uri="{FF2B5EF4-FFF2-40B4-BE49-F238E27FC236}">
                <a16:creationId xmlns:a16="http://schemas.microsoft.com/office/drawing/2014/main" id="{A12512D0-E737-59BD-3548-A629BAFECCFA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6" name="Oval 3">
            <a:extLst>
              <a:ext uri="{FF2B5EF4-FFF2-40B4-BE49-F238E27FC236}">
                <a16:creationId xmlns:a16="http://schemas.microsoft.com/office/drawing/2014/main" id="{E193CDC1-723F-ADAD-1B63-4BBC87184E91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70AA0482-AF8E-7F26-5C7E-E7B48A840DC5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23" name="Straight Arrow Connector 8">
            <a:extLst>
              <a:ext uri="{FF2B5EF4-FFF2-40B4-BE49-F238E27FC236}">
                <a16:creationId xmlns:a16="http://schemas.microsoft.com/office/drawing/2014/main" id="{EC363050-A706-D52E-6A73-EE4CA0A237DD}"/>
              </a:ext>
            </a:extLst>
          </p:cNvPr>
          <p:cNvCxnSpPr>
            <a:stCxn id="6" idx="6"/>
            <a:endCxn id="2" idx="0"/>
          </p:cNvCxnSpPr>
          <p:nvPr/>
        </p:nvCxnSpPr>
        <p:spPr>
          <a:xfrm>
            <a:off x="6121539" y="5173534"/>
            <a:ext cx="68892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liennummernplatzhalter 5">
            <a:extLst>
              <a:ext uri="{FF2B5EF4-FFF2-40B4-BE49-F238E27FC236}">
                <a16:creationId xmlns:a16="http://schemas.microsoft.com/office/drawing/2014/main" id="{EC0C7172-84A3-67C3-1C46-4FC0AFF4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32" name="Segnaposto data 1">
            <a:extLst>
              <a:ext uri="{FF2B5EF4-FFF2-40B4-BE49-F238E27FC236}">
                <a16:creationId xmlns:a16="http://schemas.microsoft.com/office/drawing/2014/main" id="{A40E5593-7E01-1666-52D0-3C73CA720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3" name="Segnaposto piè di pagina 2">
            <a:extLst>
              <a:ext uri="{FF2B5EF4-FFF2-40B4-BE49-F238E27FC236}">
                <a16:creationId xmlns:a16="http://schemas.microsoft.com/office/drawing/2014/main" id="{FF217EEC-1E7D-530F-FC77-4E4796F43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D9BAA1B6-BFCF-FD8B-55CB-51AD1E1F0FFF}"/>
              </a:ext>
            </a:extLst>
          </p:cNvPr>
          <p:cNvSpPr/>
          <p:nvPr/>
        </p:nvSpPr>
        <p:spPr>
          <a:xfrm>
            <a:off x="2932253" y="6654800"/>
            <a:ext cx="632749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53974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37611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stoppate</a:t>
            </a:r>
            <a:r>
              <a:rPr lang="de-DE" sz="2800" dirty="0">
                <a:latin typeface="Sylexiad Serif Spaced Med" panose="02000506040000020004" pitchFamily="2" charset="0"/>
              </a:rPr>
              <a:t> qua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r>
              <a:rPr lang="de-DE" dirty="0">
                <a:latin typeface="Sylexiad Serif Spaced Med" panose="02000506040000020004" pitchFamily="2" charset="0"/>
              </a:rPr>
              <a:t> di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Sylexiad Serif Spaced Med" panose="02000506040000020004" pitchFamily="2" charset="0"/>
              </a:rPr>
              <a:t>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interagiscono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pochissimo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 e </a:t>
            </a:r>
            <a:r>
              <a:rPr lang="de-DE" dirty="0" err="1">
                <a:latin typeface="Sylexiad Serif Spaced Med" panose="02000506040000020004" pitchFamily="2" charset="0"/>
              </a:rPr>
              <a:t>lo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oltrepassano</a:t>
            </a:r>
            <a:endParaRPr lang="de-DE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de-DE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7" name="Rechteck 14">
            <a:extLst>
              <a:ext uri="{FF2B5EF4-FFF2-40B4-BE49-F238E27FC236}">
                <a16:creationId xmlns:a16="http://schemas.microsoft.com/office/drawing/2014/main" id="{7C00CD43-D1A8-8BFE-BBE5-3284BEE4AEF0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" name="Rechteck 14">
            <a:extLst>
              <a:ext uri="{FF2B5EF4-FFF2-40B4-BE49-F238E27FC236}">
                <a16:creationId xmlns:a16="http://schemas.microsoft.com/office/drawing/2014/main" id="{EFC502E6-BA28-940F-801F-58F7A11B948C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4" name="Rechteck 14">
            <a:extLst>
              <a:ext uri="{FF2B5EF4-FFF2-40B4-BE49-F238E27FC236}">
                <a16:creationId xmlns:a16="http://schemas.microsoft.com/office/drawing/2014/main" id="{D0D73583-3DEC-378D-0693-93D0D9B12937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2707986-4131-EFF0-2EE4-1E58C50D907D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4947DFA9-E8B3-DBF7-CEFF-37783D2266F0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7" name="Straight Arrow Connector 39">
            <a:extLst>
              <a:ext uri="{FF2B5EF4-FFF2-40B4-BE49-F238E27FC236}">
                <a16:creationId xmlns:a16="http://schemas.microsoft.com/office/drawing/2014/main" id="{A275BD52-4EC9-51F9-C8B0-472ECED5A1EA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6121540" y="5171799"/>
            <a:ext cx="3188426" cy="1737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0">
            <a:extLst>
              <a:ext uri="{FF2B5EF4-FFF2-40B4-BE49-F238E27FC236}">
                <a16:creationId xmlns:a16="http://schemas.microsoft.com/office/drawing/2014/main" id="{D06F231F-11A8-62AE-B933-35B2AB8E014E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5D944B01-F64A-6679-EB1B-9011AAE14528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4" name="Freeform 42">
            <a:extLst>
              <a:ext uri="{FF2B5EF4-FFF2-40B4-BE49-F238E27FC236}">
                <a16:creationId xmlns:a16="http://schemas.microsoft.com/office/drawing/2014/main" id="{5E4D82CE-F6A9-4C6E-A4E3-731C0FCC0996}"/>
              </a:ext>
            </a:extLst>
          </p:cNvPr>
          <p:cNvSpPr/>
          <p:nvPr/>
        </p:nvSpPr>
        <p:spPr>
          <a:xfrm rot="12432538">
            <a:off x="8395345" y="5248250"/>
            <a:ext cx="565994" cy="20779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8" name="Foliennummernplatzhalter 5">
            <a:extLst>
              <a:ext uri="{FF2B5EF4-FFF2-40B4-BE49-F238E27FC236}">
                <a16:creationId xmlns:a16="http://schemas.microsoft.com/office/drawing/2014/main" id="{9E3E6588-7C0F-FB20-6F50-06816F8A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9" name="Segnaposto data 1">
            <a:extLst>
              <a:ext uri="{FF2B5EF4-FFF2-40B4-BE49-F238E27FC236}">
                <a16:creationId xmlns:a16="http://schemas.microsoft.com/office/drawing/2014/main" id="{3097CA78-FDCB-4A9A-D3AB-DF814FE9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0" name="Segnaposto piè di pagina 2">
            <a:extLst>
              <a:ext uri="{FF2B5EF4-FFF2-40B4-BE49-F238E27FC236}">
                <a16:creationId xmlns:a16="http://schemas.microsoft.com/office/drawing/2014/main" id="{C2A6A8AC-EF56-A019-C501-F7E4E022A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49D25FCD-95A1-9E35-2A24-CC3634BF7BD3}"/>
              </a:ext>
            </a:extLst>
          </p:cNvPr>
          <p:cNvSpPr/>
          <p:nvPr/>
        </p:nvSpPr>
        <p:spPr>
          <a:xfrm>
            <a:off x="2855089" y="6654800"/>
            <a:ext cx="648182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2949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Calorimetro e Detector di muoni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7" descr="Icon&#10;&#10;Description automatically generated">
            <a:extLst>
              <a:ext uri="{FF2B5EF4-FFF2-40B4-BE49-F238E27FC236}">
                <a16:creationId xmlns:a16="http://schemas.microsoft.com/office/drawing/2014/main" id="{0500EC25-5A3F-7DE5-46BF-1D8D823A6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680" y="1093088"/>
            <a:ext cx="2678456" cy="2330328"/>
          </a:xfrm>
          <a:prstGeom prst="rect">
            <a:avLst/>
          </a:prstGeom>
        </p:spPr>
      </p:pic>
      <p:cxnSp>
        <p:nvCxnSpPr>
          <p:cNvPr id="10" name="Straight Connector 33">
            <a:extLst>
              <a:ext uri="{FF2B5EF4-FFF2-40B4-BE49-F238E27FC236}">
                <a16:creationId xmlns:a16="http://schemas.microsoft.com/office/drawing/2014/main" id="{D9008B28-9BA8-BF6C-B4AA-A6B2A6B28BA7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9865952" y="1273533"/>
            <a:ext cx="502185" cy="533934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C2B4153-0A7A-240C-9158-9125A3D8284D}"/>
              </a:ext>
            </a:extLst>
          </p:cNvPr>
          <p:cNvSpPr/>
          <p:nvPr/>
        </p:nvSpPr>
        <p:spPr>
          <a:xfrm>
            <a:off x="10368136" y="1093087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587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  <a:endParaRPr lang="en-DE" sz="238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2" name="Straight Connector 27">
            <a:extLst>
              <a:ext uri="{FF2B5EF4-FFF2-40B4-BE49-F238E27FC236}">
                <a16:creationId xmlns:a16="http://schemas.microsoft.com/office/drawing/2014/main" id="{D1AB0B0A-99A2-AD0B-3633-46B0A618A637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0117043" y="2359908"/>
            <a:ext cx="430466" cy="344839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29">
            <a:extLst>
              <a:ext uri="{FF2B5EF4-FFF2-40B4-BE49-F238E27FC236}">
                <a16:creationId xmlns:a16="http://schemas.microsoft.com/office/drawing/2014/main" id="{C9B666AA-709D-0ECE-6230-C19AE250C39C}"/>
              </a:ext>
            </a:extLst>
          </p:cNvPr>
          <p:cNvSpPr/>
          <p:nvPr/>
        </p:nvSpPr>
        <p:spPr>
          <a:xfrm>
            <a:off x="10547509" y="2524301"/>
            <a:ext cx="1500360" cy="360891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0" name="Rounded Rectangle 6">
            <a:extLst>
              <a:ext uri="{FF2B5EF4-FFF2-40B4-BE49-F238E27FC236}">
                <a16:creationId xmlns:a16="http://schemas.microsoft.com/office/drawing/2014/main" id="{FB892309-D83A-CA72-8545-D100543BB717}"/>
              </a:ext>
            </a:extLst>
          </p:cNvPr>
          <p:cNvSpPr/>
          <p:nvPr/>
        </p:nvSpPr>
        <p:spPr>
          <a:xfrm>
            <a:off x="6829633" y="3728133"/>
            <a:ext cx="1152318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alorimeter</a:t>
            </a:r>
          </a:p>
        </p:txBody>
      </p:sp>
      <p:sp>
        <p:nvSpPr>
          <p:cNvPr id="21" name="Rounded Rectangle 38">
            <a:extLst>
              <a:ext uri="{FF2B5EF4-FFF2-40B4-BE49-F238E27FC236}">
                <a16:creationId xmlns:a16="http://schemas.microsoft.com/office/drawing/2014/main" id="{F5122FFD-6BE3-60FC-E18F-7E895B52EB63}"/>
              </a:ext>
            </a:extLst>
          </p:cNvPr>
          <p:cNvSpPr/>
          <p:nvPr/>
        </p:nvSpPr>
        <p:spPr>
          <a:xfrm>
            <a:off x="9331839" y="3725359"/>
            <a:ext cx="1357860" cy="2998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1389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1389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  <a:endParaRPr lang="en-DE" sz="1984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946E681-901D-0AA2-C3A4-C96904DF8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98" y="1357764"/>
            <a:ext cx="6267662" cy="376112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La </a:t>
            </a:r>
            <a:r>
              <a:rPr lang="de-DE" sz="2800" dirty="0" err="1">
                <a:latin typeface="Sylexiad Serif Spaced Med" panose="02000506040000020004" pitchFamily="2" charset="0"/>
              </a:rPr>
              <a:t>maggior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parte</a:t>
            </a:r>
            <a:r>
              <a:rPr lang="de-DE" sz="2800" dirty="0">
                <a:latin typeface="Sylexiad Serif Spaced Med" panose="02000506040000020004" pitchFamily="2" charset="0"/>
              </a:rPr>
              <a:t> delle </a:t>
            </a:r>
            <a:r>
              <a:rPr lang="de-DE" sz="2800" dirty="0" err="1">
                <a:latin typeface="Sylexiad Serif Spaced Med" panose="02000506040000020004" pitchFamily="2" charset="0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rilasciano</a:t>
            </a:r>
            <a:r>
              <a:rPr lang="de-DE" sz="2800" dirty="0">
                <a:latin typeface="Sylexiad Serif Spaced Med" panose="02000506040000020004" pitchFamily="2" charset="0"/>
              </a:rPr>
              <a:t> la </a:t>
            </a:r>
            <a:r>
              <a:rPr lang="de-DE" sz="2800" dirty="0" err="1">
                <a:latin typeface="Sylexiad Serif Spaced Med" panose="02000506040000020004" pitchFamily="2" charset="0"/>
              </a:rPr>
              <a:t>loro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completa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energia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pPr lvl="1">
              <a:spcBef>
                <a:spcPts val="595"/>
              </a:spcBef>
              <a:buFont typeface="Wingdings" pitchFamily="2" charset="2"/>
              <a:buChar char="§"/>
            </a:pP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stoppate</a:t>
            </a:r>
            <a:r>
              <a:rPr lang="de-DE" sz="2800" dirty="0">
                <a:latin typeface="Sylexiad Serif Spaced Med" panose="02000506040000020004" pitchFamily="2" charset="0"/>
              </a:rPr>
              <a:t> qua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r>
              <a:rPr lang="de-DE" dirty="0">
                <a:latin typeface="Sylexiad Serif Spaced Med" panose="02000506040000020004" pitchFamily="2" charset="0"/>
              </a:rPr>
              <a:t> di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>
                <a:latin typeface="Sylexiad Serif Spaced Med" panose="02000506040000020004" pitchFamily="2" charset="0"/>
              </a:rPr>
              <a:t>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interagiscono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pochissimo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con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r>
              <a:rPr lang="de-DE" dirty="0">
                <a:latin typeface="Sylexiad Serif Spaced Med" panose="02000506040000020004" pitchFamily="2" charset="0"/>
              </a:rPr>
              <a:t> e </a:t>
            </a:r>
            <a:r>
              <a:rPr lang="de-DE" dirty="0" err="1">
                <a:latin typeface="Sylexiad Serif Spaced Med" panose="02000506040000020004" pitchFamily="2" charset="0"/>
              </a:rPr>
              <a:t>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calorimetro</a:t>
            </a:r>
            <a:endParaRPr lang="de-DE" dirty="0">
              <a:latin typeface="Sylexiad Serif Spaced Med" panose="02000506040000020004" pitchFamily="2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de-DE" dirty="0" err="1">
                <a:latin typeface="Sylexiad Serif Spaced Med" panose="02000506040000020004" pitchFamily="2" charset="0"/>
              </a:rPr>
              <a:t>Lasciano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il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segnale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nel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r>
              <a:rPr lang="de-DE" dirty="0">
                <a:latin typeface="Sylexiad Serif Spaced Med" panose="02000506040000020004" pitchFamily="2" charset="0"/>
              </a:rPr>
              <a:t> per i </a:t>
            </a:r>
            <a:r>
              <a:rPr lang="de-DE" dirty="0" err="1">
                <a:latin typeface="Sylexiad Serif Spaced Med" panose="02000506040000020004" pitchFamily="2" charset="0"/>
              </a:rPr>
              <a:t>muoni</a:t>
            </a:r>
            <a:endParaRPr lang="de-DE" dirty="0">
              <a:latin typeface="Sylexiad Serif Spaced Med" panose="02000506040000020004" pitchFamily="2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de-DE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de-DE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  <a:p>
            <a:endParaRPr lang="de-DE" sz="3200" dirty="0">
              <a:latin typeface="Sylexiad Serif Spaced Med" panose="02000506040000020004" pitchFamily="2" charset="0"/>
            </a:endParaRPr>
          </a:p>
        </p:txBody>
      </p:sp>
      <p:sp>
        <p:nvSpPr>
          <p:cNvPr id="7" name="Rechteck 14">
            <a:extLst>
              <a:ext uri="{FF2B5EF4-FFF2-40B4-BE49-F238E27FC236}">
                <a16:creationId xmlns:a16="http://schemas.microsoft.com/office/drawing/2014/main" id="{7C00CD43-D1A8-8BFE-BBE5-3284BEE4AEF0}"/>
              </a:ext>
            </a:extLst>
          </p:cNvPr>
          <p:cNvSpPr/>
          <p:nvPr/>
        </p:nvSpPr>
        <p:spPr bwMode="auto">
          <a:xfrm rot="16200000">
            <a:off x="5849074" y="5098956"/>
            <a:ext cx="2071927" cy="149156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8" name="Rechteck 14">
            <a:extLst>
              <a:ext uri="{FF2B5EF4-FFF2-40B4-BE49-F238E27FC236}">
                <a16:creationId xmlns:a16="http://schemas.microsoft.com/office/drawing/2014/main" id="{EFC502E6-BA28-940F-801F-58F7A11B948C}"/>
              </a:ext>
            </a:extLst>
          </p:cNvPr>
          <p:cNvSpPr/>
          <p:nvPr/>
        </p:nvSpPr>
        <p:spPr bwMode="auto">
          <a:xfrm rot="16200000">
            <a:off x="6576848" y="510064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4" name="Rechteck 14">
            <a:extLst>
              <a:ext uri="{FF2B5EF4-FFF2-40B4-BE49-F238E27FC236}">
                <a16:creationId xmlns:a16="http://schemas.microsoft.com/office/drawing/2014/main" id="{D0D73583-3DEC-378D-0693-93D0D9B12937}"/>
              </a:ext>
            </a:extLst>
          </p:cNvPr>
          <p:cNvSpPr/>
          <p:nvPr/>
        </p:nvSpPr>
        <p:spPr bwMode="auto">
          <a:xfrm rot="16200000">
            <a:off x="7304621" y="5098955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2707986-4131-EFF0-2EE4-1E58C50D907D}"/>
              </a:ext>
            </a:extLst>
          </p:cNvPr>
          <p:cNvSpPr/>
          <p:nvPr/>
        </p:nvSpPr>
        <p:spPr bwMode="auto">
          <a:xfrm rot="16200000">
            <a:off x="8032260" y="5101299"/>
            <a:ext cx="2071925" cy="14915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12700">
            <a:solidFill>
              <a:schemeClr val="tx2">
                <a:lumMod val="50000"/>
                <a:lumOff val="50000"/>
              </a:schemeClr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solidFill>
                  <a:srgbClr val="FFFFFF"/>
                </a:solidFill>
              </a:defRPr>
            </a:pPr>
            <a:endParaRPr sz="3174"/>
          </a:p>
        </p:txBody>
      </p:sp>
      <p:cxnSp>
        <p:nvCxnSpPr>
          <p:cNvPr id="17" name="Straight Arrow Connector 39">
            <a:extLst>
              <a:ext uri="{FF2B5EF4-FFF2-40B4-BE49-F238E27FC236}">
                <a16:creationId xmlns:a16="http://schemas.microsoft.com/office/drawing/2014/main" id="{A275BD52-4EC9-51F9-C8B0-472ECED5A1EA}"/>
              </a:ext>
            </a:extLst>
          </p:cNvPr>
          <p:cNvCxnSpPr>
            <a:cxnSpLocks/>
          </p:cNvCxnSpPr>
          <p:nvPr/>
        </p:nvCxnSpPr>
        <p:spPr>
          <a:xfrm flipV="1">
            <a:off x="6121540" y="5171799"/>
            <a:ext cx="3188426" cy="1737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0">
            <a:extLst>
              <a:ext uri="{FF2B5EF4-FFF2-40B4-BE49-F238E27FC236}">
                <a16:creationId xmlns:a16="http://schemas.microsoft.com/office/drawing/2014/main" id="{D06F231F-11A8-62AE-B933-35B2AB8E014E}"/>
              </a:ext>
            </a:extLst>
          </p:cNvPr>
          <p:cNvSpPr/>
          <p:nvPr/>
        </p:nvSpPr>
        <p:spPr>
          <a:xfrm>
            <a:off x="5764312" y="4994920"/>
            <a:ext cx="357228" cy="35722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5D944B01-F64A-6679-EB1B-9011AAE14528}"/>
              </a:ext>
            </a:extLst>
          </p:cNvPr>
          <p:cNvSpPr/>
          <p:nvPr/>
        </p:nvSpPr>
        <p:spPr>
          <a:xfrm rot="8838728">
            <a:off x="6920017" y="4850454"/>
            <a:ext cx="672740" cy="271550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4" name="Freeform 42">
            <a:extLst>
              <a:ext uri="{FF2B5EF4-FFF2-40B4-BE49-F238E27FC236}">
                <a16:creationId xmlns:a16="http://schemas.microsoft.com/office/drawing/2014/main" id="{5E4D82CE-F6A9-4C6E-A4E3-731C0FCC0996}"/>
              </a:ext>
            </a:extLst>
          </p:cNvPr>
          <p:cNvSpPr/>
          <p:nvPr/>
        </p:nvSpPr>
        <p:spPr>
          <a:xfrm rot="12432538">
            <a:off x="8395345" y="5248250"/>
            <a:ext cx="565994" cy="207794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" name="Rectangle 24">
            <a:extLst>
              <a:ext uri="{FF2B5EF4-FFF2-40B4-BE49-F238E27FC236}">
                <a16:creationId xmlns:a16="http://schemas.microsoft.com/office/drawing/2014/main" id="{44CF1A7E-08F5-33C7-44BE-26D7614E5A3E}"/>
              </a:ext>
            </a:extLst>
          </p:cNvPr>
          <p:cNvSpPr/>
          <p:nvPr/>
        </p:nvSpPr>
        <p:spPr>
          <a:xfrm>
            <a:off x="9309965" y="4118830"/>
            <a:ext cx="2000480" cy="210593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rgbClr val="007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Freeform 41">
            <a:extLst>
              <a:ext uri="{FF2B5EF4-FFF2-40B4-BE49-F238E27FC236}">
                <a16:creationId xmlns:a16="http://schemas.microsoft.com/office/drawing/2014/main" id="{91D7F632-53F2-2DBD-CA73-1A06F6EC9C85}"/>
              </a:ext>
            </a:extLst>
          </p:cNvPr>
          <p:cNvSpPr/>
          <p:nvPr/>
        </p:nvSpPr>
        <p:spPr>
          <a:xfrm rot="9863967">
            <a:off x="9225868" y="4616924"/>
            <a:ext cx="1888757" cy="453191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>
            <a:solidFill>
              <a:srgbClr val="007F8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20C973A-303A-71AC-93F2-2A47394BF018}"/>
              </a:ext>
            </a:extLst>
          </p:cNvPr>
          <p:cNvSpPr/>
          <p:nvPr/>
        </p:nvSpPr>
        <p:spPr>
          <a:xfrm rot="11489950" flipH="1">
            <a:off x="9216910" y="5308678"/>
            <a:ext cx="1964218" cy="405315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>
            <a:solidFill>
              <a:srgbClr val="007F8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2A3F7376-E00F-678A-9A7A-28E18AC2A1FF}"/>
              </a:ext>
            </a:extLst>
          </p:cNvPr>
          <p:cNvSpPr/>
          <p:nvPr/>
        </p:nvSpPr>
        <p:spPr>
          <a:xfrm rot="10800000">
            <a:off x="9288074" y="4945203"/>
            <a:ext cx="1888757" cy="453191"/>
          </a:xfrm>
          <a:custGeom>
            <a:avLst/>
            <a:gdLst>
              <a:gd name="connsiteX0" fmla="*/ 0 w 1690389"/>
              <a:gd name="connsiteY0" fmla="*/ 512618 h 528114"/>
              <a:gd name="connsiteX1" fmla="*/ 249382 w 1690389"/>
              <a:gd name="connsiteY1" fmla="*/ 0 h 528114"/>
              <a:gd name="connsiteX2" fmla="*/ 512618 w 1690389"/>
              <a:gd name="connsiteY2" fmla="*/ 512618 h 528114"/>
              <a:gd name="connsiteX3" fmla="*/ 762000 w 1690389"/>
              <a:gd name="connsiteY3" fmla="*/ 41563 h 528114"/>
              <a:gd name="connsiteX4" fmla="*/ 1025236 w 1690389"/>
              <a:gd name="connsiteY4" fmla="*/ 526472 h 528114"/>
              <a:gd name="connsiteX5" fmla="*/ 1191491 w 1690389"/>
              <a:gd name="connsiteY5" fmla="*/ 41563 h 528114"/>
              <a:gd name="connsiteX6" fmla="*/ 1496291 w 1690389"/>
              <a:gd name="connsiteY6" fmla="*/ 526472 h 528114"/>
              <a:gd name="connsiteX7" fmla="*/ 1690255 w 1690389"/>
              <a:gd name="connsiteY7" fmla="*/ 235527 h 5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90389" h="528114">
                <a:moveTo>
                  <a:pt x="0" y="512618"/>
                </a:moveTo>
                <a:cubicBezTo>
                  <a:pt x="81973" y="256309"/>
                  <a:pt x="163946" y="0"/>
                  <a:pt x="249382" y="0"/>
                </a:cubicBezTo>
                <a:cubicBezTo>
                  <a:pt x="334818" y="0"/>
                  <a:pt x="427182" y="505691"/>
                  <a:pt x="512618" y="512618"/>
                </a:cubicBezTo>
                <a:cubicBezTo>
                  <a:pt x="598054" y="519545"/>
                  <a:pt x="676564" y="39254"/>
                  <a:pt x="762000" y="41563"/>
                </a:cubicBezTo>
                <a:cubicBezTo>
                  <a:pt x="847436" y="43872"/>
                  <a:pt x="953654" y="526472"/>
                  <a:pt x="1025236" y="526472"/>
                </a:cubicBezTo>
                <a:cubicBezTo>
                  <a:pt x="1096818" y="526472"/>
                  <a:pt x="1112982" y="41563"/>
                  <a:pt x="1191491" y="41563"/>
                </a:cubicBezTo>
                <a:cubicBezTo>
                  <a:pt x="1270000" y="41563"/>
                  <a:pt x="1413164" y="494145"/>
                  <a:pt x="1496291" y="526472"/>
                </a:cubicBezTo>
                <a:cubicBezTo>
                  <a:pt x="1579418" y="558799"/>
                  <a:pt x="1694873" y="101600"/>
                  <a:pt x="1690255" y="235527"/>
                </a:cubicBezTo>
              </a:path>
            </a:pathLst>
          </a:custGeom>
          <a:ln w="28575">
            <a:solidFill>
              <a:srgbClr val="007F8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 sz="1786"/>
          </a:p>
        </p:txBody>
      </p:sp>
      <p:sp>
        <p:nvSpPr>
          <p:cNvPr id="25" name="Foliennummernplatzhalter 5">
            <a:extLst>
              <a:ext uri="{FF2B5EF4-FFF2-40B4-BE49-F238E27FC236}">
                <a16:creationId xmlns:a16="http://schemas.microsoft.com/office/drawing/2014/main" id="{0CFBD38A-1DCF-81E0-7B50-BA7E248D2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6" name="Segnaposto data 1">
            <a:extLst>
              <a:ext uri="{FF2B5EF4-FFF2-40B4-BE49-F238E27FC236}">
                <a16:creationId xmlns:a16="http://schemas.microsoft.com/office/drawing/2014/main" id="{83597909-834D-4B3D-F105-DE252DF93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7" name="Segnaposto piè di pagina 2">
            <a:extLst>
              <a:ext uri="{FF2B5EF4-FFF2-40B4-BE49-F238E27FC236}">
                <a16:creationId xmlns:a16="http://schemas.microsoft.com/office/drawing/2014/main" id="{DDF63F5A-EC12-C43A-CE8F-F13971B43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6" name="PB">
            <a:extLst>
              <a:ext uri="{FF2B5EF4-FFF2-40B4-BE49-F238E27FC236}">
                <a16:creationId xmlns:a16="http://schemas.microsoft.com/office/drawing/2014/main" id="{6324DE14-9731-7114-8A1C-10F869D1A505}"/>
              </a:ext>
            </a:extLst>
          </p:cNvPr>
          <p:cNvSpPr/>
          <p:nvPr/>
        </p:nvSpPr>
        <p:spPr>
          <a:xfrm>
            <a:off x="2777924" y="6654800"/>
            <a:ext cx="663615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4843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8"/>
            <a:ext cx="11428291" cy="285215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Ottieni</a:t>
            </a:r>
            <a:r>
              <a:rPr lang="de-DE" sz="3174" dirty="0">
                <a:latin typeface="Sylexiad Serif Spaced Med" panose="02000506040000020004" pitchFamily="2" charset="0"/>
              </a:rPr>
              <a:t> i </a:t>
            </a:r>
            <a:r>
              <a:rPr lang="de-DE" sz="3174" dirty="0" err="1">
                <a:latin typeface="Sylexiad Serif Spaced Med" panose="02000506040000020004" pitchFamily="2" charset="0"/>
              </a:rPr>
              <a:t>segnali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Ricostruisci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gli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eventi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Ripeti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più </a:t>
            </a:r>
            <a:r>
              <a:rPr lang="de-DE" sz="3174" dirty="0" err="1">
                <a:latin typeface="Sylexiad Serif Spaced Med" panose="02000506040000020004" pitchFamily="2" charset="0"/>
              </a:rPr>
              <a:t>spesso</a:t>
            </a:r>
            <a:r>
              <a:rPr lang="de-DE" sz="3174" dirty="0">
                <a:latin typeface="Sylexiad Serif Spaced Med" panose="02000506040000020004" pitchFamily="2" charset="0"/>
              </a:rPr>
              <a:t> possibile</a:t>
            </a:r>
          </a:p>
          <a:p>
            <a:pPr marL="0" indent="0">
              <a:buNone/>
            </a:pPr>
            <a:r>
              <a:rPr lang="de-DE" sz="3174" dirty="0" err="1">
                <a:latin typeface="Sylexiad Serif Spaced Med" panose="02000506040000020004" pitchFamily="2" charset="0"/>
              </a:rPr>
              <a:t>Perché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b="1" dirty="0">
                <a:latin typeface="Sylexiad Serif Spaced Med" panose="02000506040000020004" pitchFamily="2" charset="0"/>
              </a:rPr>
              <a:t>non</a:t>
            </a:r>
            <a:r>
              <a:rPr lang="de-DE" sz="3174" dirty="0">
                <a:latin typeface="Sylexiad Serif Spaced Med" panose="02000506040000020004" pitchFamily="2" charset="0"/>
              </a:rPr>
              <a:t> è sempre </a:t>
            </a:r>
            <a:r>
              <a:rPr lang="de-DE" sz="3174" dirty="0" err="1">
                <a:latin typeface="Sylexiad Serif Spaced Med" panose="02000506040000020004" pitchFamily="2" charset="0"/>
              </a:rPr>
              <a:t>abbastanza</a:t>
            </a:r>
            <a:r>
              <a:rPr lang="de-DE" sz="3174" dirty="0">
                <a:latin typeface="Sylexiad Serif Spaced Med" panose="02000506040000020004" pitchFamily="2" charset="0"/>
              </a:rPr>
              <a:t> per </a:t>
            </a:r>
            <a:r>
              <a:rPr lang="de-DE" sz="3174" dirty="0" err="1">
                <a:latin typeface="Sylexiad Serif Spaced Med" panose="02000506040000020004" pitchFamily="2" charset="0"/>
              </a:rPr>
              <a:t>riconoscere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tutto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l‘evento</a:t>
            </a:r>
            <a:r>
              <a:rPr lang="de-DE" sz="3174" dirty="0">
                <a:latin typeface="Sylexiad Serif Spaced Med" panose="02000506040000020004" pitchFamily="2" charset="0"/>
              </a:rPr>
              <a:t>?</a:t>
            </a:r>
          </a:p>
          <a:p>
            <a:pPr marL="0" indent="0">
              <a:buNone/>
            </a:pP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3C02AF8C-3957-DFD9-6702-855E037E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3" name="Segnaposto data 1">
            <a:extLst>
              <a:ext uri="{FF2B5EF4-FFF2-40B4-BE49-F238E27FC236}">
                <a16:creationId xmlns:a16="http://schemas.microsoft.com/office/drawing/2014/main" id="{917E947F-7AEF-E20A-134B-63D9649CD3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4" name="Segnaposto piè di pagina 2">
            <a:extLst>
              <a:ext uri="{FF2B5EF4-FFF2-40B4-BE49-F238E27FC236}">
                <a16:creationId xmlns:a16="http://schemas.microsoft.com/office/drawing/2014/main" id="{C2E0B27C-F9C5-06C6-AF60-98E92CA94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06C1F78E-A8DD-574E-980A-E2BAC07FD992}"/>
              </a:ext>
            </a:extLst>
          </p:cNvPr>
          <p:cNvSpPr/>
          <p:nvPr/>
        </p:nvSpPr>
        <p:spPr>
          <a:xfrm>
            <a:off x="2700760" y="6654800"/>
            <a:ext cx="6790481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1483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7"/>
            <a:ext cx="11428291" cy="5302225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Ottieni</a:t>
            </a:r>
            <a:r>
              <a:rPr lang="de-DE" sz="3174" dirty="0">
                <a:latin typeface="Sylexiad Serif Spaced Med" panose="02000506040000020004" pitchFamily="2" charset="0"/>
              </a:rPr>
              <a:t> i </a:t>
            </a:r>
            <a:r>
              <a:rPr lang="de-DE" sz="3174" dirty="0" err="1">
                <a:latin typeface="Sylexiad Serif Spaced Med" panose="02000506040000020004" pitchFamily="2" charset="0"/>
              </a:rPr>
              <a:t>segnali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Ricostruisci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gli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eventi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Ripeti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più </a:t>
            </a:r>
            <a:r>
              <a:rPr lang="de-DE" sz="3174" dirty="0" err="1">
                <a:latin typeface="Sylexiad Serif Spaced Med" panose="02000506040000020004" pitchFamily="2" charset="0"/>
              </a:rPr>
              <a:t>spesso</a:t>
            </a:r>
            <a:r>
              <a:rPr lang="de-DE" sz="3174" dirty="0">
                <a:latin typeface="Sylexiad Serif Spaced Med" panose="02000506040000020004" pitchFamily="2" charset="0"/>
              </a:rPr>
              <a:t> possibile</a:t>
            </a:r>
          </a:p>
          <a:p>
            <a:pPr marL="0" indent="0">
              <a:buNone/>
            </a:pPr>
            <a:r>
              <a:rPr lang="de-DE" sz="3174" dirty="0" err="1">
                <a:latin typeface="Sylexiad Serif Spaced Med" panose="02000506040000020004" pitchFamily="2" charset="0"/>
              </a:rPr>
              <a:t>Perché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b="1" dirty="0">
                <a:latin typeface="Sylexiad Serif Spaced Med" panose="02000506040000020004" pitchFamily="2" charset="0"/>
              </a:rPr>
              <a:t>non</a:t>
            </a:r>
            <a:r>
              <a:rPr lang="de-DE" sz="3174" dirty="0">
                <a:latin typeface="Sylexiad Serif Spaced Med" panose="02000506040000020004" pitchFamily="2" charset="0"/>
              </a:rPr>
              <a:t> è sempre </a:t>
            </a:r>
            <a:r>
              <a:rPr lang="de-DE" sz="3174" dirty="0" err="1">
                <a:latin typeface="Sylexiad Serif Spaced Med" panose="02000506040000020004" pitchFamily="2" charset="0"/>
              </a:rPr>
              <a:t>abbastanza</a:t>
            </a:r>
            <a:r>
              <a:rPr lang="de-DE" sz="3174" dirty="0">
                <a:latin typeface="Sylexiad Serif Spaced Med" panose="02000506040000020004" pitchFamily="2" charset="0"/>
              </a:rPr>
              <a:t> per </a:t>
            </a:r>
            <a:r>
              <a:rPr lang="de-DE" sz="3174" dirty="0" err="1">
                <a:latin typeface="Sylexiad Serif Spaced Med" panose="02000506040000020004" pitchFamily="2" charset="0"/>
              </a:rPr>
              <a:t>riconoscere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tutto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l‘evento</a:t>
            </a:r>
            <a:r>
              <a:rPr lang="de-DE" sz="3174" dirty="0">
                <a:latin typeface="Sylexiad Serif Spaced Med" panose="02000506040000020004" pitchFamily="2" charset="0"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 err="1">
                <a:latin typeface="Sylexiad Serif Spaced Med" panose="02000506040000020004" pitchFamily="2" charset="0"/>
              </a:rPr>
              <a:t>Ci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sono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fluttuazioni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statistiche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 err="1">
                <a:latin typeface="Sylexiad Serif Spaced Med" panose="02000506040000020004" pitchFamily="2" charset="0"/>
              </a:rPr>
              <a:t>Ogni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misura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contiene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incertezze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ed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errori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3200" dirty="0">
                <a:latin typeface="Sylexiad Serif Spaced Med" panose="02000506040000020004" pitchFamily="2" charset="0"/>
              </a:rPr>
              <a:t>Maggiore è il numero delle misurazioni individuali, minore è l’incertezza complessiva</a:t>
            </a:r>
          </a:p>
          <a:p>
            <a:pPr marL="0" indent="0">
              <a:buNone/>
            </a:pPr>
            <a:endParaRPr lang="de-DE" sz="3174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2FB3D4-5B84-3AD3-F20D-CDC2E23B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060580C7-7B0C-79C9-CB66-8906C384A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E03D5944-A624-28A3-0ADF-E23B80EB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E2393EC4-A258-25FE-E0CC-FA0E57A9BF3C}"/>
              </a:ext>
            </a:extLst>
          </p:cNvPr>
          <p:cNvSpPr/>
          <p:nvPr/>
        </p:nvSpPr>
        <p:spPr>
          <a:xfrm>
            <a:off x="2623595" y="6654800"/>
            <a:ext cx="694481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6828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549A35-4CC7-F540-FB9C-86E444AB9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489" y="1238577"/>
            <a:ext cx="11428291" cy="558223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Ottieni</a:t>
            </a:r>
            <a:r>
              <a:rPr lang="de-DE" sz="3174" dirty="0">
                <a:latin typeface="Sylexiad Serif Spaced Med" panose="02000506040000020004" pitchFamily="2" charset="0"/>
              </a:rPr>
              <a:t> i </a:t>
            </a:r>
            <a:r>
              <a:rPr lang="de-DE" sz="3174" dirty="0" err="1">
                <a:latin typeface="Sylexiad Serif Spaced Med" panose="02000506040000020004" pitchFamily="2" charset="0"/>
              </a:rPr>
              <a:t>segnali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Ricostruisci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gli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eventi</a:t>
            </a:r>
            <a:endParaRPr lang="de-DE" sz="3174" dirty="0">
              <a:latin typeface="Sylexiad Serif Spaced Med" panose="02000506040000020004" pitchFamily="2" charset="0"/>
            </a:endParaRPr>
          </a:p>
          <a:p>
            <a:pPr marL="514350" indent="-514350">
              <a:buFont typeface="+mj-lt"/>
              <a:buAutoNum type="arabicParenR"/>
            </a:pPr>
            <a:r>
              <a:rPr lang="de-DE" sz="3174" dirty="0" err="1">
                <a:latin typeface="Sylexiad Serif Spaced Med" panose="02000506040000020004" pitchFamily="2" charset="0"/>
              </a:rPr>
              <a:t>Ripeti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più </a:t>
            </a:r>
            <a:r>
              <a:rPr lang="de-DE" sz="3174" dirty="0" err="1">
                <a:latin typeface="Sylexiad Serif Spaced Med" panose="02000506040000020004" pitchFamily="2" charset="0"/>
              </a:rPr>
              <a:t>spesso</a:t>
            </a:r>
            <a:r>
              <a:rPr lang="de-DE" sz="3174" dirty="0">
                <a:latin typeface="Sylexiad Serif Spaced Med" panose="02000506040000020004" pitchFamily="2" charset="0"/>
              </a:rPr>
              <a:t> possibile</a:t>
            </a:r>
          </a:p>
          <a:p>
            <a:pPr marL="0" indent="0">
              <a:buNone/>
            </a:pPr>
            <a:r>
              <a:rPr lang="de-DE" sz="3174" dirty="0" err="1">
                <a:latin typeface="Sylexiad Serif Spaced Med" panose="02000506040000020004" pitchFamily="2" charset="0"/>
              </a:rPr>
              <a:t>Perché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questo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b="1" dirty="0">
                <a:latin typeface="Sylexiad Serif Spaced Med" panose="02000506040000020004" pitchFamily="2" charset="0"/>
              </a:rPr>
              <a:t>non</a:t>
            </a:r>
            <a:r>
              <a:rPr lang="de-DE" sz="3174" dirty="0">
                <a:latin typeface="Sylexiad Serif Spaced Med" panose="02000506040000020004" pitchFamily="2" charset="0"/>
              </a:rPr>
              <a:t> è sempre </a:t>
            </a:r>
            <a:r>
              <a:rPr lang="de-DE" sz="3174" dirty="0" err="1">
                <a:latin typeface="Sylexiad Serif Spaced Med" panose="02000506040000020004" pitchFamily="2" charset="0"/>
              </a:rPr>
              <a:t>abbastanza</a:t>
            </a:r>
            <a:r>
              <a:rPr lang="de-DE" sz="3174" dirty="0">
                <a:latin typeface="Sylexiad Serif Spaced Med" panose="02000506040000020004" pitchFamily="2" charset="0"/>
              </a:rPr>
              <a:t> per </a:t>
            </a:r>
            <a:r>
              <a:rPr lang="de-DE" sz="3174" dirty="0" err="1">
                <a:latin typeface="Sylexiad Serif Spaced Med" panose="02000506040000020004" pitchFamily="2" charset="0"/>
              </a:rPr>
              <a:t>riconoscere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tutto</a:t>
            </a:r>
            <a:r>
              <a:rPr lang="de-DE" sz="3174" dirty="0">
                <a:latin typeface="Sylexiad Serif Spaced Med" panose="02000506040000020004" pitchFamily="2" charset="0"/>
              </a:rPr>
              <a:t> </a:t>
            </a:r>
            <a:r>
              <a:rPr lang="de-DE" sz="3174" dirty="0" err="1">
                <a:latin typeface="Sylexiad Serif Spaced Med" panose="02000506040000020004" pitchFamily="2" charset="0"/>
              </a:rPr>
              <a:t>l‘evento</a:t>
            </a:r>
            <a:r>
              <a:rPr lang="de-DE" sz="3174" dirty="0">
                <a:latin typeface="Sylexiad Serif Spaced Med" panose="02000506040000020004" pitchFamily="2" charset="0"/>
              </a:rPr>
              <a:t>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 err="1">
                <a:latin typeface="Sylexiad Serif Spaced Med" panose="02000506040000020004" pitchFamily="2" charset="0"/>
              </a:rPr>
              <a:t>Ci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sono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fluttuazioni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statistiche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200" dirty="0" err="1">
                <a:latin typeface="Sylexiad Serif Spaced Med" panose="02000506040000020004" pitchFamily="2" charset="0"/>
              </a:rPr>
              <a:t>Ogni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misura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contiene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incertezze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ed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errori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it-IT" sz="3200" dirty="0">
                <a:latin typeface="Sylexiad Serif Spaced Med" panose="02000506040000020004" pitchFamily="2" charset="0"/>
              </a:rPr>
              <a:t>Maggiore è il numero delle misurazioni individuali, minore è l’incertezza complessiva</a:t>
            </a:r>
          </a:p>
          <a:p>
            <a:pPr marL="0" indent="0">
              <a:buNone/>
            </a:pPr>
            <a:r>
              <a:rPr lang="it-IT" sz="3200" dirty="0">
                <a:latin typeface="Sylexiad Serif Spaced Med" panose="02000506040000020004" pitchFamily="2" charset="0"/>
              </a:rPr>
              <a:t>Ma non ci dimentichiamo qual è il nostro </a:t>
            </a:r>
            <a:r>
              <a:rPr lang="it-IT" i="1" dirty="0">
                <a:latin typeface="Argent Pixel CF" panose="00000500000000000000" pitchFamily="50" charset="0"/>
              </a:rPr>
              <a:t>obiettivo…</a:t>
            </a:r>
            <a:endParaRPr lang="it-IT" sz="3200" i="1" dirty="0">
              <a:latin typeface="Argent Pixel CF" panose="00000500000000000000" pitchFamily="50" charset="0"/>
            </a:endParaRPr>
          </a:p>
          <a:p>
            <a:pPr marL="0" indent="0">
              <a:buNone/>
            </a:pPr>
            <a:endParaRPr lang="de-DE" sz="3174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de-DE" sz="3174" dirty="0">
              <a:latin typeface="Sylexiad Serif Spaced Med" panose="02000506040000020004" pitchFamily="2" charset="0"/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12C4D1DD-5DEC-751A-3C2E-60F85E18E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6" name="Segnaposto data 1">
            <a:extLst>
              <a:ext uri="{FF2B5EF4-FFF2-40B4-BE49-F238E27FC236}">
                <a16:creationId xmlns:a16="http://schemas.microsoft.com/office/drawing/2014/main" id="{0342D31E-EFB8-F3CE-51E5-AC4E1A1F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8" name="Segnaposto piè di pagina 2">
            <a:extLst>
              <a:ext uri="{FF2B5EF4-FFF2-40B4-BE49-F238E27FC236}">
                <a16:creationId xmlns:a16="http://schemas.microsoft.com/office/drawing/2014/main" id="{F7464207-F7F4-87D9-5E5D-7C9DEAB81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F0547157-8FC4-5A45-F71B-5404A3C99653}"/>
              </a:ext>
            </a:extLst>
          </p:cNvPr>
          <p:cNvSpPr/>
          <p:nvPr/>
        </p:nvSpPr>
        <p:spPr>
          <a:xfrm>
            <a:off x="2546430" y="6654800"/>
            <a:ext cx="7099139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08424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82342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187211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8DD215-2967-F893-24DE-E35E64FE722E}"/>
              </a:ext>
            </a:extLst>
          </p:cNvPr>
          <p:cNvSpPr txBox="1"/>
          <p:nvPr/>
        </p:nvSpPr>
        <p:spPr>
          <a:xfrm>
            <a:off x="101429" y="2921168"/>
            <a:ext cx="11989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Quanti </a:t>
            </a:r>
            <a:r>
              <a:rPr lang="it-IT" sz="60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60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60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60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60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60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</a:t>
            </a:r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 hanno i quark?</a:t>
            </a: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6AD6CA91-61D3-6029-4D84-9FFF70235565}"/>
              </a:ext>
            </a:extLst>
          </p:cNvPr>
          <p:cNvSpPr/>
          <p:nvPr/>
        </p:nvSpPr>
        <p:spPr>
          <a:xfrm>
            <a:off x="2469266" y="6654800"/>
            <a:ext cx="7253468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5925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Quanti </a:t>
            </a:r>
            <a:r>
              <a:rPr lang="it-IT" sz="32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 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hanno i quark?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89" y="1238577"/>
                <a:ext cx="11428291" cy="5582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3174" dirty="0" err="1">
                    <a:latin typeface="Sylexiad Serif Spaced Med" panose="02000506040000020004" pitchFamily="2" charset="0"/>
                  </a:rPr>
                  <a:t>Stamattina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abbiamo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visto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valore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3174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sz="3174" dirty="0">
                    <a:latin typeface="Sylexiad Serif Spaced Med" panose="02000506040000020004" pitchFamily="2" charset="0"/>
                  </a:rPr>
                  <a:t> e a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dei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colori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quark</a:t>
                </a:r>
                <a:endParaRPr lang="de-DE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89" y="1238577"/>
                <a:ext cx="11428291" cy="5582234"/>
              </a:xfrm>
              <a:blipFill>
                <a:blip r:embed="rId2"/>
                <a:stretch>
                  <a:fillRect l="-1334" t="-1856" r="-11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D794124C-C635-7C80-E402-AF229468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49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6" name="Segnaposto data 1">
            <a:extLst>
              <a:ext uri="{FF2B5EF4-FFF2-40B4-BE49-F238E27FC236}">
                <a16:creationId xmlns:a16="http://schemas.microsoft.com/office/drawing/2014/main" id="{7CE2C735-0547-C55D-0396-5E3D7FFB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8" name="Segnaposto piè di pagina 2">
            <a:extLst>
              <a:ext uri="{FF2B5EF4-FFF2-40B4-BE49-F238E27FC236}">
                <a16:creationId xmlns:a16="http://schemas.microsoft.com/office/drawing/2014/main" id="{20369752-B4A7-642A-D430-203B04D59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066F2C5D-B0D3-8EFE-632E-2CA36CB0B6C6}"/>
              </a:ext>
            </a:extLst>
          </p:cNvPr>
          <p:cNvSpPr/>
          <p:nvPr/>
        </p:nvSpPr>
        <p:spPr>
          <a:xfrm>
            <a:off x="2392101" y="6654800"/>
            <a:ext cx="740779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80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Per vederle, bisogna crearle!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de-DE" sz="3174" dirty="0"/>
                  <a:t>Esempio: </a:t>
                </a:r>
                <a:r>
                  <a:rPr lang="de-DE" sz="3174" dirty="0" err="1"/>
                  <a:t>abbiamo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una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particella</a:t>
                </a:r>
                <a:r>
                  <a:rPr lang="de-DE" sz="3174" dirty="0"/>
                  <a:t> </a:t>
                </a:r>
                <a:r>
                  <a:rPr lang="it-IT" sz="3174" dirty="0"/>
                  <a:t>X</a:t>
                </a:r>
                <a:r>
                  <a:rPr lang="de-DE" sz="3174" dirty="0"/>
                  <a:t> </a:t>
                </a:r>
                <a:r>
                  <a:rPr lang="it-IT" sz="3174" dirty="0"/>
                  <a:t>con massa nota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it-IT" sz="3174" i="1" dirty="0" smtClean="0">
                            <a:solidFill>
                              <a:srgbClr val="007F86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DE" sz="3174" dirty="0"/>
                  <a:t>: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de-DE" sz="3174" dirty="0" err="1"/>
                  <a:t>Vogliamo</a:t>
                </a:r>
                <a:r>
                  <a:rPr lang="de-DE" sz="3174" dirty="0"/>
                  <a:t> </a:t>
                </a:r>
                <a:r>
                  <a:rPr lang="de-DE" sz="3174" dirty="0" err="1"/>
                  <a:t>usare</a:t>
                </a:r>
                <a:r>
                  <a:rPr lang="de-DE" sz="3174" dirty="0"/>
                  <a:t> </a:t>
                </a:r>
                <a:r>
                  <a:rPr lang="de-DE" sz="3174" dirty="0" err="1"/>
                  <a:t>l‘equivalenza</a:t>
                </a:r>
                <a:r>
                  <a:rPr lang="de-DE" sz="3174" dirty="0"/>
                  <a:t> </a:t>
                </a:r>
                <a:r>
                  <a:rPr lang="de-DE" sz="3174" dirty="0" err="1"/>
                  <a:t>tra</a:t>
                </a:r>
                <a:r>
                  <a:rPr lang="de-DE" sz="3174" dirty="0"/>
                  <a:t> </a:t>
                </a:r>
                <a:r>
                  <a:rPr lang="de-DE" sz="3174" b="1" dirty="0" err="1"/>
                  <a:t>energia</a:t>
                </a:r>
                <a:r>
                  <a:rPr lang="de-DE" sz="3174" b="1" dirty="0"/>
                  <a:t> e </a:t>
                </a:r>
                <a:r>
                  <a:rPr lang="de-DE" sz="3174" b="1" dirty="0" err="1"/>
                  <a:t>massa</a:t>
                </a:r>
                <a:r>
                  <a:rPr lang="it-IT" sz="3174" b="1" dirty="0"/>
                  <a:t>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DE" sz="3174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DE" sz="3174" i="1" baseline="-2500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DE" sz="3174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DE" sz="3174" i="1" baseline="30000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it-IT" sz="3174" baseline="30000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Dobbiamo dargli l’energia </a:t>
                </a:r>
                <a14:m>
                  <m:oMath xmlns:m="http://schemas.openxmlformats.org/officeDocument/2006/math">
                    <m:r>
                      <a:rPr lang="en-DE" sz="3174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DE" sz="3174" dirty="0"/>
                  <a:t> 	</a:t>
                </a:r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Qual è l’idea?</a:t>
                </a:r>
              </a:p>
              <a:p>
                <a:pPr algn="l">
                  <a:spcBef>
                    <a:spcPts val="0"/>
                  </a:spcBef>
                </a:pPr>
                <a:br>
                  <a:rPr lang="it-IT" sz="3174" dirty="0"/>
                </a:br>
                <a:r>
                  <a:rPr lang="it-IT" sz="3174" dirty="0"/>
                  <a:t>Facciamo collidere due particelle con due energie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3174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174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3174" dirty="0"/>
                  <a:t>, la cui somma è </a:t>
                </a:r>
                <a14:m>
                  <m:oMath xmlns:m="http://schemas.openxmlformats.org/officeDocument/2006/math">
                    <m:r>
                      <a:rPr lang="en-DE" sz="3174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it-IT" sz="3174" dirty="0">
                  <a:solidFill>
                    <a:srgbClr val="FF0000"/>
                  </a:solidFill>
                </a:endParaRPr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it-IT" sz="3174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174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it-IT" sz="3174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it-IT" sz="3174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it-IT" sz="3174" dirty="0"/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it-IT" sz="3174" dirty="0"/>
                  <a:t>Trasformiamo l’energia in massa</a:t>
                </a:r>
              </a:p>
              <a:p>
                <a:pPr marL="457200" indent="-457200" algn="l"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endParaRPr lang="it-IT" sz="3174" dirty="0"/>
              </a:p>
              <a:p>
                <a:pPr algn="l">
                  <a:spcBef>
                    <a:spcPts val="0"/>
                  </a:spcBef>
                </a:pPr>
                <a:r>
                  <a:rPr lang="it-IT" sz="3174" i="1" dirty="0">
                    <a:solidFill>
                      <a:srgbClr val="007F86"/>
                    </a:solidFill>
                    <a:latin typeface="Argent Pixel CF" panose="00000500000000000000" pitchFamily="50" charset="0"/>
                  </a:rPr>
                  <a:t>Problema</a:t>
                </a:r>
                <a:r>
                  <a:rPr lang="it-IT" sz="3174" i="1" dirty="0">
                    <a:latin typeface="Argent Pixel CF" panose="00000500000000000000" pitchFamily="50" charset="0"/>
                  </a:rPr>
                  <a:t>: </a:t>
                </a:r>
                <a:r>
                  <a:rPr lang="it-IT" sz="3174" dirty="0"/>
                  <a:t>Dobbiamo accelerarle</a:t>
                </a:r>
                <a:endParaRPr lang="en-DE" sz="3174" dirty="0"/>
              </a:p>
              <a:p>
                <a:pPr marL="571368" lvl="2" algn="l">
                  <a:spcBef>
                    <a:spcPts val="0"/>
                  </a:spcBef>
                </a:pPr>
                <a:endParaRPr lang="en-DE" sz="3174" dirty="0"/>
              </a:p>
            </p:txBody>
          </p:sp>
        </mc:Choice>
        <mc:Fallback xmlns="">
          <p:sp>
            <p:nvSpPr>
              <p:cNvPr id="2" name="Content Placeholder 7">
                <a:extLst>
                  <a:ext uri="{FF2B5EF4-FFF2-40B4-BE49-F238E27FC236}">
                    <a16:creationId xmlns:a16="http://schemas.microsoft.com/office/drawing/2014/main" id="{1916460F-0EB2-1DF6-D4CE-591EA623CE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889" r="-439" b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7">
            <a:extLst>
              <a:ext uri="{FF2B5EF4-FFF2-40B4-BE49-F238E27FC236}">
                <a16:creationId xmlns:a16="http://schemas.microsoft.com/office/drawing/2014/main" id="{9CBE685B-3897-52DC-2BA8-630519BB2586}"/>
              </a:ext>
            </a:extLst>
          </p:cNvPr>
          <p:cNvSpPr/>
          <p:nvPr/>
        </p:nvSpPr>
        <p:spPr>
          <a:xfrm>
            <a:off x="10314757" y="5281643"/>
            <a:ext cx="761872" cy="714378"/>
          </a:xfrm>
          <a:prstGeom prst="ellipse">
            <a:avLst/>
          </a:prstGeom>
          <a:solidFill>
            <a:srgbClr val="007F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1757AF9-5B5C-0159-9594-9EADA1C0D512}"/>
              </a:ext>
            </a:extLst>
          </p:cNvPr>
          <p:cNvSpPr/>
          <p:nvPr/>
        </p:nvSpPr>
        <p:spPr>
          <a:xfrm>
            <a:off x="8001649" y="5448844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0" name="Right Arrow 18">
            <a:extLst>
              <a:ext uri="{FF2B5EF4-FFF2-40B4-BE49-F238E27FC236}">
                <a16:creationId xmlns:a16="http://schemas.microsoft.com/office/drawing/2014/main" id="{B3851780-7162-9913-C5D1-83ABAF4A7061}"/>
              </a:ext>
            </a:extLst>
          </p:cNvPr>
          <p:cNvSpPr/>
          <p:nvPr/>
        </p:nvSpPr>
        <p:spPr>
          <a:xfrm rot="10800000">
            <a:off x="9202102" y="5448842"/>
            <a:ext cx="914671" cy="379979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6946FCA0-BD3A-642B-239A-7D5210355E8A}"/>
              </a:ext>
            </a:extLst>
          </p:cNvPr>
          <p:cNvSpPr/>
          <p:nvPr/>
        </p:nvSpPr>
        <p:spPr>
          <a:xfrm>
            <a:off x="7050113" y="5281643"/>
            <a:ext cx="761872" cy="714378"/>
          </a:xfrm>
          <a:prstGeom prst="ellipse">
            <a:avLst/>
          </a:prstGeom>
          <a:solidFill>
            <a:srgbClr val="007F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8AB8D5C5-3F4B-33C7-0534-1B68DF945C15}"/>
              </a:ext>
            </a:extLst>
          </p:cNvPr>
          <p:cNvSpPr txBox="1"/>
          <p:nvPr/>
        </p:nvSpPr>
        <p:spPr>
          <a:xfrm>
            <a:off x="7248843" y="4837734"/>
            <a:ext cx="36248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1</a:t>
            </a:r>
            <a:endParaRPr lang="en-DE" sz="1984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A92B2C51-832F-12F0-8D4E-359F09F7B890}"/>
              </a:ext>
            </a:extLst>
          </p:cNvPr>
          <p:cNvSpPr txBox="1"/>
          <p:nvPr/>
        </p:nvSpPr>
        <p:spPr>
          <a:xfrm>
            <a:off x="10536135" y="4837734"/>
            <a:ext cx="362482" cy="3053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984" b="1">
                <a:solidFill>
                  <a:schemeClr val="accent3">
                    <a:lumMod val="50000"/>
                  </a:schemeClr>
                </a:solidFill>
              </a:rPr>
              <a:t>E</a:t>
            </a:r>
            <a:r>
              <a:rPr lang="en-DE" sz="1984" b="1" baseline="-2500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DE" sz="1984" b="1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4" name="Oval 15">
            <a:extLst>
              <a:ext uri="{FF2B5EF4-FFF2-40B4-BE49-F238E27FC236}">
                <a16:creationId xmlns:a16="http://schemas.microsoft.com/office/drawing/2014/main" id="{5E7A1BDE-A411-26B0-4D1B-CC7F78DC7FDD}"/>
              </a:ext>
            </a:extLst>
          </p:cNvPr>
          <p:cNvSpPr/>
          <p:nvPr/>
        </p:nvSpPr>
        <p:spPr>
          <a:xfrm>
            <a:off x="8780749" y="5930245"/>
            <a:ext cx="526768" cy="49435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41C64929-EBC3-5E9C-B0EA-0216431FB071}"/>
              </a:ext>
            </a:extLst>
          </p:cNvPr>
          <p:cNvSpPr txBox="1"/>
          <p:nvPr/>
        </p:nvSpPr>
        <p:spPr>
          <a:xfrm>
            <a:off x="8995085" y="6067370"/>
            <a:ext cx="5421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417"/>
              </a:spcAft>
            </a:pPr>
            <a:r>
              <a:rPr lang="en-DE" sz="1600" b="1" dirty="0">
                <a:solidFill>
                  <a:srgbClr val="0070C0"/>
                </a:solidFill>
              </a:rPr>
              <a:t>X</a:t>
            </a:r>
            <a:endParaRPr lang="en-DE" sz="1389" b="1" dirty="0">
              <a:solidFill>
                <a:srgbClr val="0070C0"/>
              </a:solidFill>
            </a:endParaRP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C43BE53E-52ED-3512-A648-D37FD694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6" name="Segnaposto data 1">
            <a:extLst>
              <a:ext uri="{FF2B5EF4-FFF2-40B4-BE49-F238E27FC236}">
                <a16:creationId xmlns:a16="http://schemas.microsoft.com/office/drawing/2014/main" id="{2680E622-1453-41F4-BCC9-38168B17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7" name="Segnaposto piè di pagina 2">
            <a:extLst>
              <a:ext uri="{FF2B5EF4-FFF2-40B4-BE49-F238E27FC236}">
                <a16:creationId xmlns:a16="http://schemas.microsoft.com/office/drawing/2014/main" id="{6EF769CB-00D3-BB1A-6AB9-F6307860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8" name="PB">
            <a:extLst>
              <a:ext uri="{FF2B5EF4-FFF2-40B4-BE49-F238E27FC236}">
                <a16:creationId xmlns:a16="http://schemas.microsoft.com/office/drawing/2014/main" id="{04472D96-B123-4CFA-20A9-6C562F4DB9AA}"/>
              </a:ext>
            </a:extLst>
          </p:cNvPr>
          <p:cNvSpPr/>
          <p:nvPr/>
        </p:nvSpPr>
        <p:spPr>
          <a:xfrm>
            <a:off x="5710177" y="6654800"/>
            <a:ext cx="771646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35410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Quanti </a:t>
            </a:r>
            <a:r>
              <a:rPr lang="it-IT" sz="32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 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hanno i quark?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89" y="1238577"/>
                <a:ext cx="11496085" cy="5582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3174" dirty="0" err="1">
                    <a:latin typeface="Sylexiad Serif Spaced Med" panose="02000506040000020004" pitchFamily="2" charset="0"/>
                  </a:rPr>
                  <a:t>Stamattina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abbiamo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visto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valore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3174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sz="3174" dirty="0">
                    <a:latin typeface="Sylexiad Serif Spaced Med" panose="02000506040000020004" pitchFamily="2" charset="0"/>
                  </a:rPr>
                  <a:t> e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dei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colori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quark</a:t>
                </a:r>
                <a:endParaRPr lang="de-DE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89" y="1238577"/>
                <a:ext cx="11496085" cy="5582234"/>
              </a:xfrm>
              <a:blipFill>
                <a:blip r:embed="rId2"/>
                <a:stretch>
                  <a:fillRect l="-1326" t="-18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6">
                <a:extLst>
                  <a:ext uri="{FF2B5EF4-FFF2-40B4-BE49-F238E27FC236}">
                    <a16:creationId xmlns:a16="http://schemas.microsoft.com/office/drawing/2014/main" id="{01BF8417-3214-8531-6A14-E706D091BA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5303" y="2336314"/>
                <a:ext cx="8761394" cy="1233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light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quarks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6">
                <a:extLst>
                  <a:ext uri="{FF2B5EF4-FFF2-40B4-BE49-F238E27FC236}">
                    <a16:creationId xmlns:a16="http://schemas.microsoft.com/office/drawing/2014/main" id="{01BF8417-3214-8531-6A14-E706D091B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03" y="2336314"/>
                <a:ext cx="8761394" cy="1233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815E5F1E-71E1-477E-BD3F-695C08500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C83F7882-69D9-2E03-D628-4D6C6303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71D205E8-5E89-1020-E299-88034391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5D8B751E-0D0E-3AAE-84B2-205AC479D0A3}"/>
              </a:ext>
            </a:extLst>
          </p:cNvPr>
          <p:cNvSpPr/>
          <p:nvPr/>
        </p:nvSpPr>
        <p:spPr>
          <a:xfrm>
            <a:off x="2314937" y="6654800"/>
            <a:ext cx="7562127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7395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Quanti </a:t>
            </a:r>
            <a:r>
              <a:rPr lang="it-IT" sz="3200" i="1" dirty="0">
                <a:solidFill>
                  <a:srgbClr val="FF2222"/>
                </a:solidFill>
                <a:latin typeface="Argent Pixel CF" panose="00000500000000000000" pitchFamily="50" charset="0"/>
              </a:rPr>
              <a:t>c</a:t>
            </a:r>
            <a:r>
              <a:rPr lang="it-IT" sz="3200" i="1" dirty="0">
                <a:solidFill>
                  <a:srgbClr val="5C1E8A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2060"/>
                </a:solidFill>
                <a:latin typeface="Argent Pixel CF" panose="00000500000000000000" pitchFamily="50" charset="0"/>
              </a:rPr>
              <a:t>l</a:t>
            </a:r>
            <a:r>
              <a:rPr lang="it-IT" sz="3200" i="1" dirty="0">
                <a:solidFill>
                  <a:schemeClr val="accent6"/>
                </a:solidFill>
                <a:latin typeface="Argent Pixel CF" panose="00000500000000000000" pitchFamily="50" charset="0"/>
              </a:rPr>
              <a:t>o</a:t>
            </a:r>
            <a:r>
              <a:rPr lang="it-IT" sz="3200" i="1" dirty="0">
                <a:solidFill>
                  <a:srgbClr val="00B050"/>
                </a:solidFill>
                <a:latin typeface="Argent Pixel CF" panose="00000500000000000000" pitchFamily="50" charset="0"/>
              </a:rPr>
              <a:t>r</a:t>
            </a:r>
            <a:r>
              <a:rPr lang="it-IT" sz="3200" i="1" dirty="0">
                <a:solidFill>
                  <a:schemeClr val="accent5">
                    <a:lumMod val="75000"/>
                  </a:schemeClr>
                </a:solidFill>
                <a:latin typeface="Argent Pixel CF" panose="00000500000000000000" pitchFamily="50" charset="0"/>
              </a:rPr>
              <a:t>i </a:t>
            </a:r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hanno i quark?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489" y="1238577"/>
                <a:ext cx="11428291" cy="558223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de-DE" sz="3174" dirty="0">
                    <a:latin typeface="Sylexiad Serif Spaced Med" panose="02000506040000020004" pitchFamily="2" charset="0"/>
                  </a:rPr>
                  <a:t>Stamattina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abbiamo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visto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valore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sz="3174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sz="3174" dirty="0">
                    <a:latin typeface="Sylexiad Serif Spaced Med" panose="02000506040000020004" pitchFamily="2" charset="0"/>
                  </a:rPr>
                  <a:t> e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come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calcolare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il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dei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colori</a:t>
                </a:r>
                <a:r>
                  <a:rPr lang="de-DE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174" dirty="0" err="1">
                    <a:latin typeface="Sylexiad Serif Spaced Med" panose="02000506040000020004" pitchFamily="2" charset="0"/>
                  </a:rPr>
                  <a:t>quark</a:t>
                </a:r>
                <a:endParaRPr lang="de-DE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endParaRPr lang="de-DE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endParaRPr lang="de-DE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endParaRPr lang="de-DE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r>
                  <a:rPr lang="en-US" sz="3174" dirty="0">
                    <a:latin typeface="Sylexiad Serif Spaced Med" panose="02000506040000020004" pitchFamily="2" charset="0"/>
                  </a:rPr>
                  <a:t>Per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misurare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il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colori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,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dobbiamo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contare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il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numero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di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processi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differenti</a:t>
                </a:r>
                <a:endParaRPr lang="en-US" sz="3174" dirty="0">
                  <a:latin typeface="Sylexiad Serif Spaced Med" panose="02000506040000020004" pitchFamily="2" charset="0"/>
                </a:endParaRPr>
              </a:p>
              <a:p>
                <a:pPr marL="0" indent="0" algn="just">
                  <a:buNone/>
                </a:pPr>
                <a:r>
                  <a:rPr lang="en-US" sz="3174" dirty="0" err="1">
                    <a:latin typeface="Sylexiad Serif Spaced Med" panose="02000506040000020004" pitchFamily="2" charset="0"/>
                  </a:rPr>
                  <a:t>Quindi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: </a:t>
                </a:r>
              </a:p>
              <a:p>
                <a:pPr marL="0" indent="0" algn="just">
                  <a:buNone/>
                </a:pPr>
                <a:r>
                  <a:rPr lang="en-US" sz="3174" dirty="0" err="1">
                    <a:latin typeface="Sylexiad Serif Spaced Med" panose="02000506040000020004" pitchFamily="2" charset="0"/>
                  </a:rPr>
                  <a:t>Dobbiamo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imparare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come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distinguere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processi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uni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dagli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altri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attraverso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</a:t>
                </a:r>
                <a:r>
                  <a:rPr lang="en-US" sz="3174" dirty="0" err="1">
                    <a:latin typeface="Sylexiad Serif Spaced Med" panose="02000506040000020004" pitchFamily="2" charset="0"/>
                  </a:rPr>
                  <a:t>i</a:t>
                </a:r>
                <a:r>
                  <a:rPr lang="en-US" sz="3174" dirty="0">
                    <a:latin typeface="Sylexiad Serif Spaced Med" panose="02000506040000020004" pitchFamily="2" charset="0"/>
                  </a:rPr>
                  <a:t> detector.</a:t>
                </a:r>
                <a:endParaRPr lang="de-DE" sz="3174" dirty="0"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4549A35-4CC7-F540-FB9C-86E444AB9B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489" y="1238577"/>
                <a:ext cx="11428291" cy="5582234"/>
              </a:xfrm>
              <a:blipFill>
                <a:blip r:embed="rId2"/>
                <a:stretch>
                  <a:fillRect l="-1334" t="-1856" r="-1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6">
                <a:extLst>
                  <a:ext uri="{FF2B5EF4-FFF2-40B4-BE49-F238E27FC236}">
                    <a16:creationId xmlns:a16="http://schemas.microsoft.com/office/drawing/2014/main" id="{0F6662A8-9DD9-7942-AD0B-D07BBD6A7EB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5303" y="2336314"/>
                <a:ext cx="8761394" cy="1233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light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quarks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Inhaltsplatzhalter 6">
                <a:extLst>
                  <a:ext uri="{FF2B5EF4-FFF2-40B4-BE49-F238E27FC236}">
                    <a16:creationId xmlns:a16="http://schemas.microsoft.com/office/drawing/2014/main" id="{0F6662A8-9DD9-7942-AD0B-D07BBD6A7E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03" y="2336314"/>
                <a:ext cx="8761394" cy="1233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E80C71-2A9C-0382-7F37-85E64F489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Segnaposto data 1">
            <a:extLst>
              <a:ext uri="{FF2B5EF4-FFF2-40B4-BE49-F238E27FC236}">
                <a16:creationId xmlns:a16="http://schemas.microsoft.com/office/drawing/2014/main" id="{9E39EDB7-7450-0631-1FF9-8826DFBD5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CB260A76-6F9A-C5F9-4151-5724F7751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6C21F711-B344-075C-03BB-EBD232C23E40}"/>
              </a:ext>
            </a:extLst>
          </p:cNvPr>
          <p:cNvSpPr/>
          <p:nvPr/>
        </p:nvSpPr>
        <p:spPr>
          <a:xfrm>
            <a:off x="2237772" y="6654800"/>
            <a:ext cx="771645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834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Cosa succede davvero?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7">
            <a:extLst>
              <a:ext uri="{FF2B5EF4-FFF2-40B4-BE49-F238E27FC236}">
                <a16:creationId xmlns:a16="http://schemas.microsoft.com/office/drawing/2014/main" id="{01269824-AF6B-DA5D-91DD-5D6882952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365" y="1825301"/>
            <a:ext cx="5429042" cy="40755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A9A71033-7A61-512B-29F7-29987713CE6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635" y="1326673"/>
                <a:ext cx="11428729" cy="5056627"/>
              </a:xfrm>
            </p:spPr>
            <p:txBody>
              <a:bodyPr>
                <a:normAutofit fontScale="77500" lnSpcReduction="20000"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e-DE" sz="3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9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39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de-DE" sz="39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9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de-DE" sz="39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de-DE" sz="39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3900" dirty="0">
                    <a:latin typeface="Sylexiad Serif Spaced Med" panose="02000506040000020004" pitchFamily="2" charset="0"/>
                  </a:rPr>
                  <a:t> “</a:t>
                </a:r>
                <a:r>
                  <a:rPr lang="de-DE" sz="3900" dirty="0" err="1">
                    <a:latin typeface="Sylexiad Serif Spaced Med" panose="02000506040000020004" pitchFamily="2" charset="0"/>
                  </a:rPr>
                  <a:t>energia</a:t>
                </a:r>
                <a:r>
                  <a:rPr lang="de-DE" sz="3900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900" dirty="0" err="1">
                    <a:latin typeface="Sylexiad Serif Spaced Med" panose="02000506040000020004" pitchFamily="2" charset="0"/>
                  </a:rPr>
                  <a:t>pura</a:t>
                </a:r>
                <a:r>
                  <a:rPr lang="de-DE" sz="3900" dirty="0">
                    <a:latin typeface="Sylexiad Serif Spaced Med" panose="02000506040000020004" pitchFamily="2" charset="0"/>
                  </a:rPr>
                  <a:t>“ </a:t>
                </a:r>
                <a14:m>
                  <m:oMath xmlns:m="http://schemas.openxmlformats.org/officeDocument/2006/math">
                    <m:r>
                      <a:rPr lang="de-DE" sz="39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DE" sz="3900" dirty="0">
                    <a:latin typeface="Sylexiad Serif Spaced Med" panose="02000506040000020004" pitchFamily="2" charset="0"/>
                  </a:rPr>
                  <a:t> particella/</a:t>
                </a:r>
                <a:r>
                  <a:rPr lang="de-DE" sz="3900" dirty="0" err="1">
                    <a:latin typeface="Sylexiad Serif Spaced Med" panose="02000506040000020004" pitchFamily="2" charset="0"/>
                  </a:rPr>
                  <a:t>antiparticella</a:t>
                </a:r>
                <a:endParaRPr lang="de-DE" sz="3900" dirty="0">
                  <a:latin typeface="Sylexiad Serif Spaced Med" panose="02000506040000020004" pitchFamily="2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endParaRPr lang="de-DE" dirty="0">
                  <a:latin typeface="Sylexiad Serif Spaced Med" panose="02000506040000020004" pitchFamily="2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Coppia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600" dirty="0" err="1">
                    <a:latin typeface="Sylexiad Serif Spaced Med" panose="02000506040000020004" pitchFamily="2" charset="0"/>
                  </a:rPr>
                  <a:t>leptoni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:</a:t>
                </a:r>
              </a:p>
              <a:p>
                <a:pPr lvl="1">
                  <a:buFontTx/>
                  <a:buChar char="-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600" b="1" dirty="0" err="1">
                    <a:latin typeface="Sylexiad Serif Spaced Med" panose="02000506040000020004" pitchFamily="2" charset="0"/>
                  </a:rPr>
                  <a:t>Elettrone-positrone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 lvl="1">
                  <a:buFontTx/>
                  <a:buChar char="-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600" b="1" dirty="0" err="1">
                    <a:latin typeface="Sylexiad Serif Spaced Med" panose="02000506040000020004" pitchFamily="2" charset="0"/>
                  </a:rPr>
                  <a:t>Muone-antimuone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 lvl="1">
                  <a:buFontTx/>
                  <a:buChar char="-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de-DE" sz="3600" b="1" dirty="0">
                    <a:latin typeface="Sylexiad Serif Spaced Med" panose="02000506040000020004" pitchFamily="2" charset="0"/>
                  </a:rPr>
                  <a:t> Tau-</a:t>
                </a:r>
                <a:r>
                  <a:rPr lang="de-DE" sz="3600" b="1" dirty="0" err="1">
                    <a:latin typeface="Sylexiad Serif Spaced Med" panose="02000506040000020004" pitchFamily="2" charset="0"/>
                  </a:rPr>
                  <a:t>antitau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Coppia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 di </a:t>
                </a:r>
                <a:r>
                  <a:rPr lang="de-DE" sz="3600" dirty="0" err="1">
                    <a:latin typeface="Sylexiad Serif Spaced Med" panose="02000506040000020004" pitchFamily="2" charset="0"/>
                  </a:rPr>
                  <a:t>quark</a:t>
                </a:r>
                <a:r>
                  <a:rPr lang="de-DE" sz="3600" dirty="0">
                    <a:latin typeface="Sylexiad Serif Spaced Med" panose="02000506040000020004" pitchFamily="2" charset="0"/>
                  </a:rPr>
                  <a:t>:</a:t>
                </a:r>
              </a:p>
              <a:p>
                <a:pPr lvl="1">
                  <a:buFontTx/>
                  <a:buChar char="-"/>
                </a:pPr>
                <a:r>
                  <a:rPr lang="de-DE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de-DE" sz="3600" b="1" dirty="0">
                    <a:latin typeface="Sylexiad Serif Spaced Med" panose="02000506040000020004" pitchFamily="2" charset="0"/>
                  </a:rPr>
                  <a:t> quark-</a:t>
                </a:r>
                <a:r>
                  <a:rPr lang="de-DE" sz="3600" b="1" dirty="0" err="1">
                    <a:latin typeface="Sylexiad Serif Spaced Med" panose="02000506040000020004" pitchFamily="2" charset="0"/>
                  </a:rPr>
                  <a:t>antiquark</a:t>
                </a:r>
                <a:r>
                  <a:rPr lang="de-DE" sz="3600" b="1" dirty="0">
                    <a:latin typeface="Sylexiad Serif Spaced Med" panose="02000506040000020004" pitchFamily="2" charset="0"/>
                  </a:rPr>
                  <a:t> </a:t>
                </a:r>
                <a:r>
                  <a:rPr lang="de-DE" sz="3600" dirty="0" err="1">
                    <a:latin typeface="Sylexiad Serif Spaced Med" panose="02000506040000020004" pitchFamily="2" charset="0"/>
                  </a:rPr>
                  <a:t>leggeri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 lvl="1">
                  <a:buFontTx/>
                  <a:buChar char="-"/>
                </a:pPr>
                <a:r>
                  <a:rPr lang="en-US" sz="3600" dirty="0" err="1">
                    <a:latin typeface="Sylexiad Serif Spaced Med" panose="02000506040000020004" pitchFamily="2" charset="0"/>
                  </a:rPr>
                  <a:t>Eventi</a:t>
                </a:r>
                <a:r>
                  <a:rPr lang="en-US" sz="3600" dirty="0">
                    <a:latin typeface="Sylexiad Serif Spaced Med" panose="02000506040000020004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acc>
                      <m:accPr>
                        <m:chr m:val="̅"/>
                        <m:ctrlPr>
                          <a:rPr lang="de-DE" sz="36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acc>
                  </m:oMath>
                </a14:m>
                <a:r>
                  <a:rPr lang="de-DE" sz="3600" b="1" dirty="0">
                    <a:latin typeface="Sylexiad Serif Spaced Med" panose="02000506040000020004" pitchFamily="2" charset="0"/>
                  </a:rPr>
                  <a:t> quark</a:t>
                </a:r>
                <a:endParaRPr lang="de-DE" sz="3600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endParaRPr lang="de-DE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endParaRPr lang="de-DE" dirty="0">
                  <a:latin typeface="Sylexiad Serif Spaced Med" panose="02000506040000020004" pitchFamily="2" charset="0"/>
                </a:endParaRPr>
              </a:p>
              <a:p>
                <a:pPr marL="0" indent="0">
                  <a:buNone/>
                </a:pPr>
                <a:r>
                  <a:rPr lang="de-DE" dirty="0">
                    <a:latin typeface="Sylexiad Serif Spaced Med" panose="02000506040000020004" pitchFamily="2" charset="0"/>
                  </a:rPr>
                  <a:t>			</a:t>
                </a:r>
              </a:p>
              <a:p>
                <a:pPr marL="0" indent="0">
                  <a:buNone/>
                </a:pPr>
                <a:r>
                  <a:rPr lang="de-DE" dirty="0">
                    <a:latin typeface="Sylexiad Serif Spaced Med" panose="02000506040000020004" pitchFamily="2" charset="0"/>
                  </a:rPr>
                  <a:t>	</a:t>
                </a:r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A9A71033-7A61-512B-29F7-29987713CE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635" y="1326673"/>
                <a:ext cx="11428729" cy="5056627"/>
              </a:xfrm>
              <a:blipFill>
                <a:blip r:embed="rId3"/>
                <a:stretch>
                  <a:fillRect l="-961" t="-337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E7448EB6-65A0-352D-F123-E8BBB769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4" name="Segnaposto data 1">
            <a:extLst>
              <a:ext uri="{FF2B5EF4-FFF2-40B4-BE49-F238E27FC236}">
                <a16:creationId xmlns:a16="http://schemas.microsoft.com/office/drawing/2014/main" id="{2C8CA396-E865-08DE-D42D-D1EA6B90D8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D727E9EC-0C8B-C717-76C8-66E9CD1C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AB732E8A-FC11-AC4A-D496-60C5906AD64B}"/>
              </a:ext>
            </a:extLst>
          </p:cNvPr>
          <p:cNvSpPr/>
          <p:nvPr/>
        </p:nvSpPr>
        <p:spPr>
          <a:xfrm>
            <a:off x="2160608" y="6654800"/>
            <a:ext cx="787078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89479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e1" descr="ee1">
            <a:hlinkClick r:id="" action="ppaction://media"/>
            <a:extLst>
              <a:ext uri="{FF2B5EF4-FFF2-40B4-BE49-F238E27FC236}">
                <a16:creationId xmlns:a16="http://schemas.microsoft.com/office/drawing/2014/main" id="{86A557B2-79B5-6146-8E91-7307FD8D13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252" y="138980"/>
            <a:ext cx="5761020" cy="3240698"/>
          </a:xfrm>
          <a:prstGeom prst="rect">
            <a:avLst/>
          </a:prstGeom>
        </p:spPr>
      </p:pic>
      <p:sp>
        <p:nvSpPr>
          <p:cNvPr id="32" name="Titel 5">
            <a:extLst>
              <a:ext uri="{FF2B5EF4-FFF2-40B4-BE49-F238E27FC236}">
                <a16:creationId xmlns:a16="http://schemas.microsoft.com/office/drawing/2014/main" id="{BFB6A5ED-EBD5-0140-9461-7953D168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82" y="1004708"/>
            <a:ext cx="4837912" cy="1509241"/>
          </a:xfrm>
        </p:spPr>
        <p:txBody>
          <a:bodyPr>
            <a:noAutofit/>
          </a:bodyPr>
          <a:lstStyle/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pic>
        <p:nvPicPr>
          <p:cNvPr id="33" name="ee2" descr="ee2">
            <a:hlinkClick r:id="" action="ppaction://media"/>
            <a:extLst>
              <a:ext uri="{FF2B5EF4-FFF2-40B4-BE49-F238E27FC236}">
                <a16:creationId xmlns:a16="http://schemas.microsoft.com/office/drawing/2014/main" id="{6B734538-4F49-9141-A120-3BF47FBE48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27" y="3498402"/>
            <a:ext cx="5761022" cy="3240698"/>
          </a:xfrm>
          <a:prstGeom prst="rect">
            <a:avLst/>
          </a:prstGeom>
        </p:spPr>
      </p:pic>
      <p:pic>
        <p:nvPicPr>
          <p:cNvPr id="34" name="ee3" descr="ee3">
            <a:hlinkClick r:id="" action="ppaction://media"/>
            <a:extLst>
              <a:ext uri="{FF2B5EF4-FFF2-40B4-BE49-F238E27FC236}">
                <a16:creationId xmlns:a16="http://schemas.microsoft.com/office/drawing/2014/main" id="{5C77487F-3AB6-0F41-A53C-C4C48FBE2BB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251" y="3498402"/>
            <a:ext cx="5761023" cy="3240700"/>
          </a:xfrm>
          <a:prstGeom prst="rect">
            <a:avLst/>
          </a:prstGeom>
        </p:spPr>
      </p:pic>
      <p:sp>
        <p:nvSpPr>
          <p:cNvPr id="3" name="PB">
            <a:extLst>
              <a:ext uri="{FF2B5EF4-FFF2-40B4-BE49-F238E27FC236}">
                <a16:creationId xmlns:a16="http://schemas.microsoft.com/office/drawing/2014/main" id="{E24FBBA3-7114-EC19-A661-F8ABEAF0FCB8}"/>
              </a:ext>
            </a:extLst>
          </p:cNvPr>
          <p:cNvSpPr/>
          <p:nvPr/>
        </p:nvSpPr>
        <p:spPr>
          <a:xfrm>
            <a:off x="2083443" y="6654800"/>
            <a:ext cx="802511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04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1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47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7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nhaltsplatzhalter 52">
            <a:extLst>
              <a:ext uri="{FF2B5EF4-FFF2-40B4-BE49-F238E27FC236}">
                <a16:creationId xmlns:a16="http://schemas.microsoft.com/office/drawing/2014/main" id="{1FDE0BED-0542-4A86-86CD-3C1F6D9A33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3" y="1333580"/>
            <a:ext cx="5989426" cy="4492071"/>
          </a:xfr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3FF89B4A-DE71-4185-8186-66E981043C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400" y="1318087"/>
            <a:ext cx="5989426" cy="4492071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11E6B5D4-9031-DE06-0337-F946E0A91850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362FC6D0-906D-B6FF-EBE2-B4C4E420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0" name="Segnaposto data 1">
            <a:extLst>
              <a:ext uri="{FF2B5EF4-FFF2-40B4-BE49-F238E27FC236}">
                <a16:creationId xmlns:a16="http://schemas.microsoft.com/office/drawing/2014/main" id="{0CB934E4-0D5F-D446-51D0-E5A88773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1" name="Segnaposto piè di pagina 2">
            <a:extLst>
              <a:ext uri="{FF2B5EF4-FFF2-40B4-BE49-F238E27FC236}">
                <a16:creationId xmlns:a16="http://schemas.microsoft.com/office/drawing/2014/main" id="{F1BF643E-CC22-044C-ED45-F2BC22A5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971F67F9-9125-FCCF-AD5E-D1523384BA00}"/>
              </a:ext>
            </a:extLst>
          </p:cNvPr>
          <p:cNvSpPr/>
          <p:nvPr/>
        </p:nvSpPr>
        <p:spPr>
          <a:xfrm>
            <a:off x="2006278" y="6654800"/>
            <a:ext cx="817944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280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F3BF47-F534-420D-B416-80862C920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069" y="2000791"/>
            <a:ext cx="7429215" cy="4380845"/>
          </a:xfrm>
        </p:spPr>
        <p:txBody>
          <a:bodyPr>
            <a:normAutofit/>
          </a:bodyPr>
          <a:lstStyle/>
          <a:p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200" b="1" dirty="0">
                <a:latin typeface="Sylexiad Serif Spaced Med" panose="02000506040000020004" pitchFamily="2" charset="0"/>
              </a:rPr>
              <a:t>Due </a:t>
            </a:r>
            <a:r>
              <a:rPr lang="de-DE" sz="3200" b="1" dirty="0" err="1">
                <a:latin typeface="Sylexiad Serif Spaced Med" panose="02000506040000020004" pitchFamily="2" charset="0"/>
              </a:rPr>
              <a:t>tracce</a:t>
            </a:r>
            <a:r>
              <a:rPr lang="de-DE" sz="3200" b="1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chiaramente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visibili</a:t>
            </a:r>
            <a:endParaRPr lang="en-US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latin typeface="Sylexiad Serif Spaced Med" panose="02000506040000020004" pitchFamily="2" charset="0"/>
              </a:rPr>
              <a:t>Depositi</a:t>
            </a:r>
            <a:r>
              <a:rPr lang="en-US" sz="3200" dirty="0">
                <a:latin typeface="Sylexiad Serif Spaced Med" panose="02000506040000020004" pitchFamily="2" charset="0"/>
              </a:rPr>
              <a:t> di </a:t>
            </a:r>
            <a:r>
              <a:rPr lang="en-US" sz="3200" dirty="0" err="1">
                <a:latin typeface="Sylexiad Serif Spaced Med" panose="02000506040000020004" pitchFamily="2" charset="0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calorimetro</a:t>
            </a:r>
            <a:r>
              <a:rPr lang="en-US" sz="3200" dirty="0">
                <a:latin typeface="Sylexiad Serif Spaced Med" panose="02000506040000020004" pitchFamily="2" charset="0"/>
              </a:rPr>
              <a:t> (</a:t>
            </a:r>
            <a:r>
              <a:rPr lang="en-US" sz="3200" dirty="0" err="1">
                <a:latin typeface="Sylexiad Serif Spaced Med" panose="02000506040000020004" pitchFamily="2" charset="0"/>
              </a:rPr>
              <a:t>segnali</a:t>
            </a:r>
            <a:r>
              <a:rPr lang="en-US" sz="3200" dirty="0">
                <a:latin typeface="Sylexiad Serif Spaced Med" panose="02000506040000020004" pitchFamily="2" charset="0"/>
              </a:rPr>
              <a:t> in </a:t>
            </a:r>
            <a:r>
              <a:rPr lang="en-US" sz="3200" b="1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rosso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vicini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alla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traccia</a:t>
            </a:r>
            <a:r>
              <a:rPr lang="en-US" sz="3200" dirty="0">
                <a:latin typeface="Sylexiad Serif Spaced Med" panose="02000506040000020004" pitchFamily="2" charset="0"/>
              </a:rPr>
              <a:t>)</a:t>
            </a:r>
            <a:endParaRPr lang="de-DE" sz="3200" dirty="0">
              <a:latin typeface="Sylexiad Serif Spaced Med" panose="02000506040000020004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8976BF-BCF1-4A49-A1AA-DDBA39A95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" y="1714566"/>
            <a:ext cx="3741497" cy="3889188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DBB367F5-4132-B25C-1306-4B2780175034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9F54A485-1B05-869B-789E-124A1C69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CDDCF075-CDBA-8309-5E21-2609EF2D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70FF637F-D5FF-29E0-B980-A20DA32D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399FC6B9-EF7E-F8CA-7CDF-A437CE9B8BF5}"/>
              </a:ext>
            </a:extLst>
          </p:cNvPr>
          <p:cNvSpPr/>
          <p:nvPr/>
        </p:nvSpPr>
        <p:spPr>
          <a:xfrm>
            <a:off x="1929114" y="6654800"/>
            <a:ext cx="833377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08079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>
            <a:extLst>
              <a:ext uri="{FF2B5EF4-FFF2-40B4-BE49-F238E27FC236}">
                <a16:creationId xmlns:a16="http://schemas.microsoft.com/office/drawing/2014/main" id="{DBB367F5-4132-B25C-1306-4B2780175034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F80C616E-7E90-FD8B-143B-29F5743289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1" y="2109820"/>
                <a:ext cx="11428729" cy="43808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3200" dirty="0">
                    <a:latin typeface="Sylexiad Serif Spaced Med" panose="02000506040000020004" pitchFamily="2" charset="0"/>
                  </a:rPr>
                  <a:t>Perché gli eventi elettroni-positroni mancano in questa equazione del valore </a:t>
                </a:r>
                <a14:m>
                  <m:oMath xmlns:m="http://schemas.openxmlformats.org/officeDocument/2006/math">
                    <m:r>
                      <a:rPr lang="it-IT" sz="320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Sylexiad Serif Spaced Med" panose="02000506040000020004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F80C616E-7E90-FD8B-143B-29F5743289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2109820"/>
                <a:ext cx="11428729" cy="4380845"/>
              </a:xfrm>
              <a:blipFill>
                <a:blip r:embed="rId2"/>
                <a:stretch>
                  <a:fillRect l="-1387" t="-26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6">
                <a:extLst>
                  <a:ext uri="{FF2B5EF4-FFF2-40B4-BE49-F238E27FC236}">
                    <a16:creationId xmlns:a16="http://schemas.microsoft.com/office/drawing/2014/main" id="{469673A8-0A3E-89EB-5F86-583E459CDA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5303" y="3206962"/>
                <a:ext cx="8761394" cy="1233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light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quarks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Inhaltsplatzhalter 6">
                <a:extLst>
                  <a:ext uri="{FF2B5EF4-FFF2-40B4-BE49-F238E27FC236}">
                    <a16:creationId xmlns:a16="http://schemas.microsoft.com/office/drawing/2014/main" id="{469673A8-0A3E-89EB-5F86-583E459CD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03" y="3206962"/>
                <a:ext cx="8761394" cy="12337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0D917B7-5AE0-25B0-D2ED-5334BC083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4" name="Segnaposto data 1">
            <a:extLst>
              <a:ext uri="{FF2B5EF4-FFF2-40B4-BE49-F238E27FC236}">
                <a16:creationId xmlns:a16="http://schemas.microsoft.com/office/drawing/2014/main" id="{D89BCAC2-8179-771B-632C-99BEEC14D7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284CD3E4-E516-8EB5-25B8-9689FA3E8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D74D7BD1-8760-DE9D-BA35-0717F8EBACC9}"/>
              </a:ext>
            </a:extLst>
          </p:cNvPr>
          <p:cNvSpPr/>
          <p:nvPr/>
        </p:nvSpPr>
        <p:spPr>
          <a:xfrm>
            <a:off x="1851949" y="6654800"/>
            <a:ext cx="848810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85055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>
            <a:extLst>
              <a:ext uri="{FF2B5EF4-FFF2-40B4-BE49-F238E27FC236}">
                <a16:creationId xmlns:a16="http://schemas.microsoft.com/office/drawing/2014/main" id="{DBB367F5-4132-B25C-1306-4B2780175034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F80C616E-7E90-FD8B-143B-29F5743289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1" y="2109820"/>
                <a:ext cx="11428729" cy="43808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3200" dirty="0">
                    <a:latin typeface="Sylexiad Serif Spaced Med" panose="02000506040000020004" pitchFamily="2" charset="0"/>
                  </a:rPr>
                  <a:t>Perché gli eventi elettroni-positroni mancano in questa equazione del valore </a:t>
                </a:r>
                <a14:m>
                  <m:oMath xmlns:m="http://schemas.openxmlformats.org/officeDocument/2006/math">
                    <m:r>
                      <a:rPr lang="it-IT" sz="3200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3200" dirty="0">
                    <a:latin typeface="Sylexiad Serif Spaced Med" panose="02000506040000020004" pitchFamily="2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Inhaltsplatzhalter 2">
                <a:extLst>
                  <a:ext uri="{FF2B5EF4-FFF2-40B4-BE49-F238E27FC236}">
                    <a16:creationId xmlns:a16="http://schemas.microsoft.com/office/drawing/2014/main" id="{F80C616E-7E90-FD8B-143B-29F5743289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1" y="2109820"/>
                <a:ext cx="11428729" cy="4380845"/>
              </a:xfrm>
              <a:blipFill>
                <a:blip r:embed="rId2"/>
                <a:stretch>
                  <a:fillRect l="-1387" t="-26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6">
                <a:extLst>
                  <a:ext uri="{FF2B5EF4-FFF2-40B4-BE49-F238E27FC236}">
                    <a16:creationId xmlns:a16="http://schemas.microsoft.com/office/drawing/2014/main" id="{5F07E067-EBEF-5D09-DF39-74EA5E108C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9422" y="3144268"/>
                <a:ext cx="8761394" cy="1331479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216000" indent="-216000" algn="l" defTabSz="914400" rtl="0" eaLnBrk="1" latinLnBrk="0" hangingPunct="1">
                  <a:spcBef>
                    <a:spcPts val="600"/>
                  </a:spcBef>
                  <a:spcAft>
                    <a:spcPts val="600"/>
                  </a:spcAft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1pPr>
                <a:lvl2pPr marL="432000" indent="-216000" algn="l" defTabSz="914400" rtl="0" eaLnBrk="1" latinLnBrk="0" hangingPunct="1">
                  <a:spcBef>
                    <a:spcPts val="600"/>
                  </a:spcBef>
                  <a:spcAft>
                    <a:spcPts val="300"/>
                  </a:spcAft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2pPr>
                <a:lvl3pPr marL="648000" indent="-216000" algn="l" defTabSz="914400" rtl="0" eaLnBrk="1" latinLnBrk="0" hangingPunct="1">
                  <a:spcBef>
                    <a:spcPts val="300"/>
                  </a:spcBef>
                  <a:spcAft>
                    <a:spcPts val="300"/>
                  </a:spcAft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3pPr>
                <a:lvl4pPr marL="864000" indent="-216000" algn="l" defTabSz="914400" rtl="0" eaLnBrk="1" latinLnBrk="0" hangingPunct="1">
                  <a:spcBef>
                    <a:spcPts val="300"/>
                  </a:spcBef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4pPr>
                <a:lvl5pPr marL="1080000" indent="-216000" algn="l" defTabSz="914400" rtl="0" eaLnBrk="1" latinLnBrk="0" hangingPunct="1">
                  <a:spcBef>
                    <a:spcPts val="0"/>
                  </a:spcBef>
                  <a:buFont typeface="Calibri" panose="020F0502020204030204" pitchFamily="34" charset="0"/>
                  <a:buChar char="−"/>
                  <a:defRPr sz="2000" kern="120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64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sz="2645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264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sz="2645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p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2645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r>
                            <a:rPr lang="de-DE" sz="2645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645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sz="264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645">
                                      <a:latin typeface="Cambria Math" panose="02040503050406030204" pitchFamily="18" charset="0"/>
                                    </a:rPr>
                                    <m:t>e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de-DE" sz="2645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a:rPr lang="de-DE" sz="2645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e>
                          </m:d>
                          <m:r>
                            <a:rPr lang="de-DE" sz="2645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de-DE" sz="2645" dirty="0"/>
              </a:p>
            </p:txBody>
          </p:sp>
        </mc:Choice>
        <mc:Fallback xmlns="">
          <p:sp>
            <p:nvSpPr>
              <p:cNvPr id="2" name="Inhaltsplatzhalter 6">
                <a:extLst>
                  <a:ext uri="{FF2B5EF4-FFF2-40B4-BE49-F238E27FC236}">
                    <a16:creationId xmlns:a16="http://schemas.microsoft.com/office/drawing/2014/main" id="{5F07E067-EBEF-5D09-DF39-74EA5E108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22" y="3144268"/>
                <a:ext cx="8761394" cy="13314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6B2DE3-BC69-4B2D-D786-FBF7A4269A0E}"/>
              </a:ext>
            </a:extLst>
          </p:cNvPr>
          <p:cNvSpPr txBox="1"/>
          <p:nvPr/>
        </p:nvSpPr>
        <p:spPr>
          <a:xfrm>
            <a:off x="1499573" y="4475747"/>
            <a:ext cx="839257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Gli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eventi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elettrone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–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positrone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accadono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con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una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frequenza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molto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più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grande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rispetto ai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leptoni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più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pesanti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perché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lo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stato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iniziale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è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uguale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allo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stato</a:t>
            </a:r>
            <a:r>
              <a:rPr lang="en-US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finale</a:t>
            </a:r>
            <a:endParaRPr lang="it-IT" sz="2800" dirty="0">
              <a:latin typeface="Sylexiad Serif Spaced Med" panose="02000506040000020004" pitchFamily="2" charset="0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E28E5D07-98F6-F889-3435-805FCDAA6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E71B8A9A-8205-D510-AAFD-CC3FB2AE3C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34A045E3-3DA4-3B84-71A6-0CCE1F96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F9DCCF67-FB00-32B9-8DF4-59441104E7B8}"/>
              </a:ext>
            </a:extLst>
          </p:cNvPr>
          <p:cNvSpPr/>
          <p:nvPr/>
        </p:nvSpPr>
        <p:spPr>
          <a:xfrm>
            <a:off x="1774785" y="6654800"/>
            <a:ext cx="864243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970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mu3" descr="mumu3">
            <a:hlinkClick r:id="" action="ppaction://media"/>
            <a:extLst>
              <a:ext uri="{FF2B5EF4-FFF2-40B4-BE49-F238E27FC236}">
                <a16:creationId xmlns:a16="http://schemas.microsoft.com/office/drawing/2014/main" id="{C94A942F-E338-D142-B39E-38BC5BEA65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251" y="3498400"/>
            <a:ext cx="5761026" cy="3240701"/>
          </a:xfrm>
          <a:prstGeom prst="rect">
            <a:avLst/>
          </a:prstGeom>
        </p:spPr>
      </p:pic>
      <p:pic>
        <p:nvPicPr>
          <p:cNvPr id="3" name="mumu2" descr="mumu2">
            <a:hlinkClick r:id="" action="ppaction://media"/>
            <a:extLst>
              <a:ext uri="{FF2B5EF4-FFF2-40B4-BE49-F238E27FC236}">
                <a16:creationId xmlns:a16="http://schemas.microsoft.com/office/drawing/2014/main" id="{B9DE7367-2E04-D342-9A33-68A8AE3E31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25" y="3498401"/>
            <a:ext cx="5761023" cy="3240700"/>
          </a:xfrm>
          <a:prstGeom prst="rect">
            <a:avLst/>
          </a:prstGeom>
        </p:spPr>
      </p:pic>
      <p:pic>
        <p:nvPicPr>
          <p:cNvPr id="2" name="mumu1" descr="mumu1">
            <a:hlinkClick r:id="" action="ppaction://media"/>
            <a:extLst>
              <a:ext uri="{FF2B5EF4-FFF2-40B4-BE49-F238E27FC236}">
                <a16:creationId xmlns:a16="http://schemas.microsoft.com/office/drawing/2014/main" id="{71CDAA23-6021-3749-A3B2-896DFB7C6DE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1474" y="141839"/>
            <a:ext cx="5761023" cy="3240700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760D725D-DB70-C4E7-B0DF-EC688BDC8406}"/>
              </a:ext>
            </a:extLst>
          </p:cNvPr>
          <p:cNvSpPr txBox="1">
            <a:spLocks/>
          </p:cNvSpPr>
          <p:nvPr/>
        </p:nvSpPr>
        <p:spPr>
          <a:xfrm>
            <a:off x="652282" y="1004708"/>
            <a:ext cx="4837912" cy="15092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muone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antimuone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0D946F20-DC39-2DFE-31C2-CE8AF0854812}"/>
              </a:ext>
            </a:extLst>
          </p:cNvPr>
          <p:cNvSpPr/>
          <p:nvPr/>
        </p:nvSpPr>
        <p:spPr>
          <a:xfrm>
            <a:off x="1697620" y="6654800"/>
            <a:ext cx="879676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78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308B092-92B5-A54F-82E3-2A3880A07C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" y="1319811"/>
            <a:ext cx="5987128" cy="449034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E38BA7-7592-024C-AE22-8C8F3202FE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398" y="1319812"/>
            <a:ext cx="5987130" cy="4490346"/>
          </a:xfrm>
          <a:prstGeom prst="rect">
            <a:avLst/>
          </a:prstGeom>
        </p:spPr>
      </p:pic>
      <p:sp>
        <p:nvSpPr>
          <p:cNvPr id="2" name="Titel 5">
            <a:extLst>
              <a:ext uri="{FF2B5EF4-FFF2-40B4-BE49-F238E27FC236}">
                <a16:creationId xmlns:a16="http://schemas.microsoft.com/office/drawing/2014/main" id="{B2F6BF1C-511D-4055-7758-AD13DCB22392}"/>
              </a:ext>
            </a:extLst>
          </p:cNvPr>
          <p:cNvSpPr txBox="1">
            <a:spLocks/>
          </p:cNvSpPr>
          <p:nvPr/>
        </p:nvSpPr>
        <p:spPr>
          <a:xfrm>
            <a:off x="1159102" y="422818"/>
            <a:ext cx="9743002" cy="557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muone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antimuone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AC7CBE88-ADAA-D894-BD79-7A3D6DB51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59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582B0D8D-231C-F041-20BE-C5FA48A0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95FB1399-C24A-9B2F-967F-096966487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B8F478C4-8CB3-FAC2-F9F5-B12169DD8607}"/>
              </a:ext>
            </a:extLst>
          </p:cNvPr>
          <p:cNvSpPr/>
          <p:nvPr/>
        </p:nvSpPr>
        <p:spPr>
          <a:xfrm>
            <a:off x="1620456" y="6654800"/>
            <a:ext cx="895108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11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F4FCEE-61FB-3E41-45BA-9D427C83E597}"/>
              </a:ext>
            </a:extLst>
          </p:cNvPr>
          <p:cNvSpPr txBox="1">
            <a:spLocks/>
          </p:cNvSpPr>
          <p:nvPr/>
        </p:nvSpPr>
        <p:spPr>
          <a:xfrm>
            <a:off x="382596" y="1161784"/>
            <a:ext cx="11115218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3174" dirty="0"/>
              <a:t>Se creiamo un </a:t>
            </a:r>
            <a:r>
              <a:rPr lang="it-IT" sz="3174" b="1" dirty="0"/>
              <a:t>campo elettrico</a:t>
            </a:r>
            <a:r>
              <a:rPr lang="it-IT" sz="3174" dirty="0"/>
              <a:t>, tutte le particelle cariche (come gli elettroni) sono accelerate lungo il flusso del campo</a:t>
            </a:r>
          </a:p>
        </p:txBody>
      </p:sp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93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Shape 248">
            <a:extLst>
              <a:ext uri="{FF2B5EF4-FFF2-40B4-BE49-F238E27FC236}">
                <a16:creationId xmlns:a16="http://schemas.microsoft.com/office/drawing/2014/main" id="{E05FF6DB-65D2-B348-EE68-9169609BF26F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1" name="Foliennummernplatzhalter 5">
            <a:extLst>
              <a:ext uri="{FF2B5EF4-FFF2-40B4-BE49-F238E27FC236}">
                <a16:creationId xmlns:a16="http://schemas.microsoft.com/office/drawing/2014/main" id="{1DC99C3F-ED44-E83D-F7D2-3ABEDD8E5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42" name="Segnaposto data 1">
            <a:extLst>
              <a:ext uri="{FF2B5EF4-FFF2-40B4-BE49-F238E27FC236}">
                <a16:creationId xmlns:a16="http://schemas.microsoft.com/office/drawing/2014/main" id="{C0BCA2A2-196B-4369-4313-D4818754A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43" name="Segnaposto piè di pagina 2">
            <a:extLst>
              <a:ext uri="{FF2B5EF4-FFF2-40B4-BE49-F238E27FC236}">
                <a16:creationId xmlns:a16="http://schemas.microsoft.com/office/drawing/2014/main" id="{4B551E29-9CAA-9B68-AB46-D65BA530F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4794AE50-4D9E-D2F4-FE38-1002D3E574F1}"/>
              </a:ext>
            </a:extLst>
          </p:cNvPr>
          <p:cNvSpPr/>
          <p:nvPr/>
        </p:nvSpPr>
        <p:spPr>
          <a:xfrm>
            <a:off x="5633013" y="6654800"/>
            <a:ext cx="92597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5584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24">
            <a:extLst>
              <a:ext uri="{FF2B5EF4-FFF2-40B4-BE49-F238E27FC236}">
                <a16:creationId xmlns:a16="http://schemas.microsoft.com/office/drawing/2014/main" id="{0AE7457E-DC29-D304-C1C2-D9EC72D5518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805271" y="4631135"/>
            <a:ext cx="1610786" cy="63129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5">
            <a:extLst>
              <a:ext uri="{FF2B5EF4-FFF2-40B4-BE49-F238E27FC236}">
                <a16:creationId xmlns:a16="http://schemas.microsoft.com/office/drawing/2014/main" id="{D5208BD1-A779-439F-6488-EA6A1C31BC39}"/>
              </a:ext>
            </a:extLst>
          </p:cNvPr>
          <p:cNvSpPr/>
          <p:nvPr/>
        </p:nvSpPr>
        <p:spPr>
          <a:xfrm>
            <a:off x="3806769" y="1549854"/>
            <a:ext cx="4286742" cy="428674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id="{D18FFB93-EC3F-0ABA-3034-D22D5B8B2D39}"/>
              </a:ext>
            </a:extLst>
          </p:cNvPr>
          <p:cNvSpPr/>
          <p:nvPr/>
        </p:nvSpPr>
        <p:spPr>
          <a:xfrm>
            <a:off x="4129316" y="1866933"/>
            <a:ext cx="3641650" cy="365258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5D36380F-88C5-3999-72DC-0D6E44AF3B6D}"/>
              </a:ext>
            </a:extLst>
          </p:cNvPr>
          <p:cNvSpPr/>
          <p:nvPr/>
        </p:nvSpPr>
        <p:spPr>
          <a:xfrm>
            <a:off x="4397757" y="2132775"/>
            <a:ext cx="3104768" cy="312090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C43A7128-5CDD-2970-7EAA-106C90412060}"/>
              </a:ext>
            </a:extLst>
          </p:cNvPr>
          <p:cNvSpPr/>
          <p:nvPr/>
        </p:nvSpPr>
        <p:spPr>
          <a:xfrm>
            <a:off x="4667087" y="2459959"/>
            <a:ext cx="2505038" cy="2497563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cxnSp>
        <p:nvCxnSpPr>
          <p:cNvPr id="13" name="Straight Connector 33">
            <a:extLst>
              <a:ext uri="{FF2B5EF4-FFF2-40B4-BE49-F238E27FC236}">
                <a16:creationId xmlns:a16="http://schemas.microsoft.com/office/drawing/2014/main" id="{52DC54D6-91BE-06E1-1B97-097374A5B9AC}"/>
              </a:ext>
            </a:extLst>
          </p:cNvPr>
          <p:cNvCxnSpPr>
            <a:cxnSpLocks/>
          </p:cNvCxnSpPr>
          <p:nvPr/>
        </p:nvCxnSpPr>
        <p:spPr>
          <a:xfrm flipV="1">
            <a:off x="3538330" y="4836006"/>
            <a:ext cx="1314111" cy="504675"/>
          </a:xfrm>
          <a:prstGeom prst="line">
            <a:avLst/>
          </a:prstGeom>
          <a:ln w="57150">
            <a:solidFill>
              <a:srgbClr val="4472C4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BC35C23E-7DD8-5DE2-9D40-FDA95496A11A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E da dove arrivano questi segnali?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E34AA309-713E-686A-9EAA-CB829BF91EFD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1541DCA9-3F67-4A86-4856-087C79B8E0F0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026774" y="2221976"/>
            <a:ext cx="2535926" cy="146687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9C4397F5-47ED-32E2-D113-1D2FDC3F07C5}"/>
              </a:ext>
            </a:extLst>
          </p:cNvPr>
          <p:cNvSpPr/>
          <p:nvPr/>
        </p:nvSpPr>
        <p:spPr>
          <a:xfrm>
            <a:off x="8562700" y="1613844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Punto di </a:t>
            </a:r>
            <a:r>
              <a:rPr lang="de-DE" sz="36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Collisione</a:t>
            </a:r>
            <a:endParaRPr lang="en-DE" sz="36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14" name="Straight Connector 12">
            <a:extLst>
              <a:ext uri="{FF2B5EF4-FFF2-40B4-BE49-F238E27FC236}">
                <a16:creationId xmlns:a16="http://schemas.microsoft.com/office/drawing/2014/main" id="{5CB08EA9-0433-B1AB-CEBE-84F1883CA8D5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6284242" y="3800620"/>
            <a:ext cx="2557322" cy="49058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6">
            <a:extLst>
              <a:ext uri="{FF2B5EF4-FFF2-40B4-BE49-F238E27FC236}">
                <a16:creationId xmlns:a16="http://schemas.microsoft.com/office/drawing/2014/main" id="{E2C8BCDA-9C68-1423-E6D6-F7F3D657B459}"/>
              </a:ext>
            </a:extLst>
          </p:cNvPr>
          <p:cNvSpPr/>
          <p:nvPr/>
        </p:nvSpPr>
        <p:spPr>
          <a:xfrm>
            <a:off x="8841562" y="3241546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Detector del vertice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2" name="Rounded Rectangle 31">
            <a:extLst>
              <a:ext uri="{FF2B5EF4-FFF2-40B4-BE49-F238E27FC236}">
                <a16:creationId xmlns:a16="http://schemas.microsoft.com/office/drawing/2014/main" id="{EA46FE82-0A14-7A96-594C-6321DB49BF4F}"/>
              </a:ext>
            </a:extLst>
          </p:cNvPr>
          <p:cNvSpPr/>
          <p:nvPr/>
        </p:nvSpPr>
        <p:spPr>
          <a:xfrm>
            <a:off x="8416057" y="4654294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6" name="Rounded Rectangle 36">
            <a:extLst>
              <a:ext uri="{FF2B5EF4-FFF2-40B4-BE49-F238E27FC236}">
                <a16:creationId xmlns:a16="http://schemas.microsoft.com/office/drawing/2014/main" id="{C77BD9E3-D18A-87F6-8A9E-BA597B43D538}"/>
              </a:ext>
            </a:extLst>
          </p:cNvPr>
          <p:cNvSpPr/>
          <p:nvPr/>
        </p:nvSpPr>
        <p:spPr>
          <a:xfrm>
            <a:off x="848086" y="4701925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Identificazione di particelle</a:t>
            </a:r>
            <a:endParaRPr lang="en-DE" sz="3200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21" name="Rounded Rectangle 31">
            <a:extLst>
              <a:ext uri="{FF2B5EF4-FFF2-40B4-BE49-F238E27FC236}">
                <a16:creationId xmlns:a16="http://schemas.microsoft.com/office/drawing/2014/main" id="{238246A7-3215-7B6D-0931-F2467BD2CC6C}"/>
              </a:ext>
            </a:extLst>
          </p:cNvPr>
          <p:cNvSpPr/>
          <p:nvPr/>
        </p:nvSpPr>
        <p:spPr>
          <a:xfrm>
            <a:off x="848086" y="4701925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Sistema</a:t>
            </a:r>
            <a:r>
              <a:rPr lang="de-DE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tracciamento</a:t>
            </a:r>
            <a:endParaRPr lang="en-DE" sz="32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9" name="Straight Connector 38">
            <a:extLst>
              <a:ext uri="{FF2B5EF4-FFF2-40B4-BE49-F238E27FC236}">
                <a16:creationId xmlns:a16="http://schemas.microsoft.com/office/drawing/2014/main" id="{A4B36154-FCD8-C20C-4A37-3B3D61996111}"/>
              </a:ext>
            </a:extLst>
          </p:cNvPr>
          <p:cNvCxnSpPr>
            <a:cxnSpLocks/>
            <a:stCxn id="19" idx="3"/>
            <a:endCxn id="3" idx="2"/>
          </p:cNvCxnSpPr>
          <p:nvPr/>
        </p:nvCxnSpPr>
        <p:spPr>
          <a:xfrm flipV="1">
            <a:off x="3182534" y="3693228"/>
            <a:ext cx="946781" cy="84661"/>
          </a:xfrm>
          <a:prstGeom prst="line">
            <a:avLst/>
          </a:prstGeom>
          <a:ln w="5715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41">
            <a:extLst>
              <a:ext uri="{FF2B5EF4-FFF2-40B4-BE49-F238E27FC236}">
                <a16:creationId xmlns:a16="http://schemas.microsoft.com/office/drawing/2014/main" id="{CF58D289-41EC-F7B6-053B-CE8D84CBD452}"/>
              </a:ext>
            </a:extLst>
          </p:cNvPr>
          <p:cNvSpPr/>
          <p:nvPr/>
        </p:nvSpPr>
        <p:spPr>
          <a:xfrm>
            <a:off x="492289" y="3169756"/>
            <a:ext cx="2690244" cy="1216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alorimet</a:t>
            </a:r>
            <a:r>
              <a:rPr lang="it-IT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Sylexiad Serif Spaced Med" panose="02000506040000020004" pitchFamily="2" charset="0"/>
              </a:rPr>
              <a:t>ro</a:t>
            </a:r>
            <a:endParaRPr lang="en-DE" sz="4000" dirty="0">
              <a:solidFill>
                <a:schemeClr val="accent1">
                  <a:lumMod val="60000"/>
                  <a:lumOff val="40000"/>
                </a:schemeClr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20" name="Straight Connector 43">
            <a:extLst>
              <a:ext uri="{FF2B5EF4-FFF2-40B4-BE49-F238E27FC236}">
                <a16:creationId xmlns:a16="http://schemas.microsoft.com/office/drawing/2014/main" id="{2A9FAEC9-835E-6B0C-76C9-7378258B0D6F}"/>
              </a:ext>
            </a:extLst>
          </p:cNvPr>
          <p:cNvCxnSpPr>
            <a:cxnSpLocks/>
            <a:stCxn id="28" idx="3"/>
            <a:endCxn id="2" idx="1"/>
          </p:cNvCxnSpPr>
          <p:nvPr/>
        </p:nvCxnSpPr>
        <p:spPr>
          <a:xfrm flipV="1">
            <a:off x="3378267" y="2177633"/>
            <a:ext cx="1056282" cy="97441"/>
          </a:xfrm>
          <a:prstGeom prst="line">
            <a:avLst/>
          </a:prstGeom>
          <a:ln w="571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46">
            <a:extLst>
              <a:ext uri="{FF2B5EF4-FFF2-40B4-BE49-F238E27FC236}">
                <a16:creationId xmlns:a16="http://schemas.microsoft.com/office/drawing/2014/main" id="{8541CF4B-83B4-E76C-EB48-8FAD9B54CF54}"/>
              </a:ext>
            </a:extLst>
          </p:cNvPr>
          <p:cNvSpPr/>
          <p:nvPr/>
        </p:nvSpPr>
        <p:spPr>
          <a:xfrm>
            <a:off x="688022" y="1666942"/>
            <a:ext cx="2690244" cy="121626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M</a:t>
            </a:r>
            <a:r>
              <a:rPr lang="de-DE" sz="400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u</a:t>
            </a:r>
            <a:r>
              <a:rPr lang="en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on</a:t>
            </a:r>
            <a:r>
              <a:rPr lang="de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dete</a:t>
            </a:r>
            <a:r>
              <a:rPr lang="de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c</a:t>
            </a:r>
            <a:r>
              <a:rPr lang="en-DE" sz="4000">
                <a:solidFill>
                  <a:schemeClr val="accent2"/>
                </a:solidFill>
                <a:latin typeface="Sylexiad Serif Spaced Med" panose="02000506040000020004" pitchFamily="2" charset="0"/>
              </a:rPr>
              <a:t>tor</a:t>
            </a:r>
          </a:p>
        </p:txBody>
      </p:sp>
      <p:sp>
        <p:nvSpPr>
          <p:cNvPr id="29" name="Oval 9">
            <a:extLst>
              <a:ext uri="{FF2B5EF4-FFF2-40B4-BE49-F238E27FC236}">
                <a16:creationId xmlns:a16="http://schemas.microsoft.com/office/drawing/2014/main" id="{EA30EA7C-887B-12C4-AAE9-61AEF9BD07EA}"/>
              </a:ext>
            </a:extLst>
          </p:cNvPr>
          <p:cNvSpPr/>
          <p:nvPr/>
        </p:nvSpPr>
        <p:spPr>
          <a:xfrm>
            <a:off x="5554970" y="3357939"/>
            <a:ext cx="729270" cy="719101"/>
          </a:xfrm>
          <a:prstGeom prst="ellipse">
            <a:avLst/>
          </a:prstGeom>
          <a:solidFill>
            <a:schemeClr val="tx2">
              <a:lumMod val="85000"/>
              <a:lumOff val="1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30" name="Oval 10">
            <a:extLst>
              <a:ext uri="{FF2B5EF4-FFF2-40B4-BE49-F238E27FC236}">
                <a16:creationId xmlns:a16="http://schemas.microsoft.com/office/drawing/2014/main" id="{B736BD40-3E58-2BDA-6078-863100BB593E}"/>
              </a:ext>
            </a:extLst>
          </p:cNvPr>
          <p:cNvSpPr/>
          <p:nvPr/>
        </p:nvSpPr>
        <p:spPr>
          <a:xfrm flipH="1">
            <a:off x="5812438" y="3594805"/>
            <a:ext cx="214337" cy="214336"/>
          </a:xfrm>
          <a:prstGeom prst="ellipse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sz="1389" err="1">
              <a:solidFill>
                <a:schemeClr val="accent2"/>
              </a:solidFill>
            </a:endParaRPr>
          </a:p>
        </p:txBody>
      </p:sp>
      <p:sp>
        <p:nvSpPr>
          <p:cNvPr id="24" name="Foliennummernplatzhalter 5">
            <a:extLst>
              <a:ext uri="{FF2B5EF4-FFF2-40B4-BE49-F238E27FC236}">
                <a16:creationId xmlns:a16="http://schemas.microsoft.com/office/drawing/2014/main" id="{70F69D40-ADBA-5E0C-F27A-D3461C5B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25" name="Segnaposto data 1">
            <a:extLst>
              <a:ext uri="{FF2B5EF4-FFF2-40B4-BE49-F238E27FC236}">
                <a16:creationId xmlns:a16="http://schemas.microsoft.com/office/drawing/2014/main" id="{9AC46E72-4CA4-167F-E28C-070523FB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26" name="Segnaposto piè di pagina 2">
            <a:extLst>
              <a:ext uri="{FF2B5EF4-FFF2-40B4-BE49-F238E27FC236}">
                <a16:creationId xmlns:a16="http://schemas.microsoft.com/office/drawing/2014/main" id="{6E4DB8D5-D2EC-5AF8-BCED-B2EE851E9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A1238548-CB85-B7DA-10F9-D2FB4B64C883}"/>
              </a:ext>
            </a:extLst>
          </p:cNvPr>
          <p:cNvSpPr/>
          <p:nvPr/>
        </p:nvSpPr>
        <p:spPr>
          <a:xfrm>
            <a:off x="1543291" y="6654800"/>
            <a:ext cx="910541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542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20244F6-74B3-0746-AE6A-1A1D31580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" y="1691891"/>
            <a:ext cx="3679181" cy="3927775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F3BF47-F534-420D-B416-80862C920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319" y="1619563"/>
            <a:ext cx="7429215" cy="43808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3200" b="1" dirty="0">
                <a:latin typeface="Sylexiad Serif Spaced Med" panose="02000506040000020004" pitchFamily="2" charset="0"/>
              </a:rPr>
              <a:t>Due </a:t>
            </a:r>
            <a:r>
              <a:rPr lang="de-DE" sz="3200" b="1" dirty="0" err="1">
                <a:latin typeface="Sylexiad Serif Spaced Med" panose="02000506040000020004" pitchFamily="2" charset="0"/>
              </a:rPr>
              <a:t>tracce</a:t>
            </a:r>
            <a:r>
              <a:rPr lang="de-DE" sz="3200" b="1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chiaramente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visibili</a:t>
            </a:r>
            <a:endParaRPr lang="en-US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Sylexiad Serif Spaced Med" panose="02000506040000020004" pitchFamily="2" charset="0"/>
              </a:rPr>
              <a:t>Deposito di </a:t>
            </a:r>
            <a:r>
              <a:rPr lang="en-US" sz="3200" dirty="0" err="1">
                <a:latin typeface="Sylexiad Serif Spaced Med" panose="02000506040000020004" pitchFamily="2" charset="0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calorimetro</a:t>
            </a:r>
            <a:r>
              <a:rPr lang="en-US" sz="3200" dirty="0">
                <a:latin typeface="Sylexiad Serif Spaced Med" panose="02000506040000020004" pitchFamily="2" charset="0"/>
              </a:rPr>
              <a:t> (</a:t>
            </a:r>
            <a:r>
              <a:rPr lang="it-IT" sz="3200" dirty="0">
                <a:latin typeface="Sylexiad Serif Spaced Med" panose="02000506040000020004" pitchFamily="2" charset="0"/>
              </a:rPr>
              <a:t>segnale rosso vicino alla traccia</a:t>
            </a:r>
            <a:r>
              <a:rPr lang="en-US" sz="3200" dirty="0">
                <a:latin typeface="Sylexiad Serif Spaced Med" panose="02000506040000020004" pitchFamily="2" charset="0"/>
              </a:rPr>
              <a:t>)</a:t>
            </a:r>
            <a:endParaRPr lang="de-DE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Sylexiad Serif Spaced Med" panose="02000506040000020004" pitchFamily="2" charset="0"/>
              </a:rPr>
              <a:t>Deposito di </a:t>
            </a:r>
            <a:r>
              <a:rPr lang="en-US" sz="3200" dirty="0" err="1">
                <a:latin typeface="Sylexiad Serif Spaced Med" panose="02000506040000020004" pitchFamily="2" charset="0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</a:t>
            </a:r>
            <a:r>
              <a:rPr lang="en-US" sz="3200" dirty="0">
                <a:latin typeface="Sylexiad Serif Spaced Med" panose="02000506040000020004" pitchFamily="2" charset="0"/>
              </a:rPr>
              <a:t> detector di </a:t>
            </a:r>
            <a:r>
              <a:rPr lang="en-US" sz="3200" dirty="0" err="1">
                <a:latin typeface="Sylexiad Serif Spaced Med" panose="02000506040000020004" pitchFamily="2" charset="0"/>
              </a:rPr>
              <a:t>muoni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b="1" dirty="0">
                <a:latin typeface="Sylexiad Serif Spaced Med" panose="02000506040000020004" pitchFamily="2" charset="0"/>
              </a:rPr>
              <a:t>(</a:t>
            </a:r>
            <a:r>
              <a:rPr lang="it-IT" sz="3200" b="1" dirty="0">
                <a:latin typeface="Sylexiad Serif Spaced Med" panose="02000506040000020004" pitchFamily="2" charset="0"/>
              </a:rPr>
              <a:t>segnale in </a:t>
            </a:r>
            <a:r>
              <a:rPr lang="it-IT" sz="3200" b="1" dirty="0">
                <a:solidFill>
                  <a:srgbClr val="00B050"/>
                </a:solidFill>
                <a:latin typeface="Sylexiad Serif Spaced Med" panose="02000506040000020004" pitchFamily="2" charset="0"/>
              </a:rPr>
              <a:t>verde</a:t>
            </a:r>
            <a:r>
              <a:rPr lang="it-IT" sz="3200" b="1" dirty="0">
                <a:latin typeface="Sylexiad Serif Spaced Med" panose="02000506040000020004" pitchFamily="2" charset="0"/>
              </a:rPr>
              <a:t> lungo la traccia più esterna</a:t>
            </a:r>
            <a:r>
              <a:rPr lang="en-US" sz="3200" b="1" dirty="0">
                <a:latin typeface="Sylexiad Serif Spaced Med" panose="02000506040000020004" pitchFamily="2" charset="0"/>
              </a:rPr>
              <a:t>!)</a:t>
            </a:r>
            <a:endParaRPr lang="de-DE" sz="3200" b="1" dirty="0">
              <a:latin typeface="Sylexiad Serif Spaced Med" panose="02000506040000020004" pitchFamily="2" charset="0"/>
            </a:endParaRP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5D1901F6-F3D5-D7CF-1565-7A0A204023E7}"/>
              </a:ext>
            </a:extLst>
          </p:cNvPr>
          <p:cNvSpPr txBox="1">
            <a:spLocks/>
          </p:cNvSpPr>
          <p:nvPr/>
        </p:nvSpPr>
        <p:spPr>
          <a:xfrm>
            <a:off x="1159102" y="422818"/>
            <a:ext cx="9743002" cy="557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muone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antimuone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114888C2-5724-4932-590F-C4EE0D85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61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53770176-7FA1-317C-F299-46B709AA7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C29ADC95-17C7-B137-84FA-19DC526FE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E23790A3-8F9C-52B7-D253-2C7EB45B58BE}"/>
              </a:ext>
            </a:extLst>
          </p:cNvPr>
          <p:cNvSpPr/>
          <p:nvPr/>
        </p:nvSpPr>
        <p:spPr>
          <a:xfrm>
            <a:off x="1466126" y="6654800"/>
            <a:ext cx="925974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04028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816640D-4C12-9548-94BE-D82EE40DF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40"/>
          <a:stretch/>
        </p:blipFill>
        <p:spPr>
          <a:xfrm>
            <a:off x="95481" y="1774581"/>
            <a:ext cx="3714607" cy="4200125"/>
          </a:xfrm>
          <a:prstGeom prst="rect">
            <a:avLst/>
          </a:prstGeom>
        </p:spPr>
      </p:pic>
      <p:pic>
        <p:nvPicPr>
          <p:cNvPr id="12" name="tautau1" descr="tautau1">
            <a:hlinkClick r:id="" action="ppaction://media"/>
            <a:extLst>
              <a:ext uri="{FF2B5EF4-FFF2-40B4-BE49-F238E27FC236}">
                <a16:creationId xmlns:a16="http://schemas.microsoft.com/office/drawing/2014/main" id="{EDE65387-7AE5-8A49-8BB4-CD7630F71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0742" y="2254293"/>
            <a:ext cx="5761026" cy="3240701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751D27D3-02C0-83CA-EF54-6279ACE7355C}"/>
              </a:ext>
            </a:extLst>
          </p:cNvPr>
          <p:cNvSpPr txBox="1">
            <a:spLocks/>
          </p:cNvSpPr>
          <p:nvPr/>
        </p:nvSpPr>
        <p:spPr>
          <a:xfrm>
            <a:off x="1159102" y="422818"/>
            <a:ext cx="9743002" cy="719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tau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5FEA1833-C25C-C361-6C18-1EAB8A67D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62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0" name="Segnaposto data 1">
            <a:extLst>
              <a:ext uri="{FF2B5EF4-FFF2-40B4-BE49-F238E27FC236}">
                <a16:creationId xmlns:a16="http://schemas.microsoft.com/office/drawing/2014/main" id="{55BEC05A-B6CF-5DD8-D54E-8825F7373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94F74A65-F594-EAF4-2E92-F1762A647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B6282416-CBFD-BF0C-527C-926AB35F63C5}"/>
              </a:ext>
            </a:extLst>
          </p:cNvPr>
          <p:cNvSpPr/>
          <p:nvPr/>
        </p:nvSpPr>
        <p:spPr>
          <a:xfrm>
            <a:off x="1388962" y="6654800"/>
            <a:ext cx="941407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12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816640D-4C12-9548-94BE-D82EE40DF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/>
          <a:stretch/>
        </p:blipFill>
        <p:spPr>
          <a:xfrm>
            <a:off x="95481" y="1774581"/>
            <a:ext cx="6191012" cy="4200125"/>
          </a:xfrm>
          <a:prstGeom prst="rect">
            <a:avLst/>
          </a:prstGeom>
        </p:spPr>
      </p:pic>
      <p:pic>
        <p:nvPicPr>
          <p:cNvPr id="3" name="tautau1" descr="tautau1">
            <a:hlinkClick r:id="" action="ppaction://media"/>
            <a:extLst>
              <a:ext uri="{FF2B5EF4-FFF2-40B4-BE49-F238E27FC236}">
                <a16:creationId xmlns:a16="http://schemas.microsoft.com/office/drawing/2014/main" id="{A8BC1B37-0299-7649-9E41-F19C26CB7C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30742" y="2254293"/>
            <a:ext cx="5761026" cy="324070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D310AC2-A7D8-BB41-B437-63F495C085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7" b="2619"/>
          <a:stretch/>
        </p:blipFill>
        <p:spPr>
          <a:xfrm>
            <a:off x="6513730" y="2254295"/>
            <a:ext cx="5533161" cy="3240701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C153E2F2-6CB1-7C30-1A06-BA807EF0417D}"/>
              </a:ext>
            </a:extLst>
          </p:cNvPr>
          <p:cNvSpPr txBox="1">
            <a:spLocks/>
          </p:cNvSpPr>
          <p:nvPr/>
        </p:nvSpPr>
        <p:spPr>
          <a:xfrm>
            <a:off x="1159102" y="422818"/>
            <a:ext cx="9743002" cy="5572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tau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ACA606A4-D368-CC23-6F78-CBD89FD0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3" name="Segnaposto data 1">
            <a:extLst>
              <a:ext uri="{FF2B5EF4-FFF2-40B4-BE49-F238E27FC236}">
                <a16:creationId xmlns:a16="http://schemas.microsoft.com/office/drawing/2014/main" id="{852F575F-32BB-D242-8A37-87615624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86F104F8-811E-8CBA-2809-44964AE44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3D26322C-7ECE-B409-7390-DCF8D7121E4F}"/>
              </a:ext>
            </a:extLst>
          </p:cNvPr>
          <p:cNvSpPr/>
          <p:nvPr/>
        </p:nvSpPr>
        <p:spPr>
          <a:xfrm>
            <a:off x="1311797" y="6654800"/>
            <a:ext cx="956840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3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816640D-4C12-9548-94BE-D82EE40DFB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/>
          <a:stretch/>
        </p:blipFill>
        <p:spPr>
          <a:xfrm>
            <a:off x="7367326" y="5602"/>
            <a:ext cx="4776816" cy="3240701"/>
          </a:xfrm>
          <a:prstGeom prst="rect">
            <a:avLst/>
          </a:prstGeom>
        </p:spPr>
      </p:pic>
      <p:pic>
        <p:nvPicPr>
          <p:cNvPr id="2" name="tautau2" descr="tautau2">
            <a:hlinkClick r:id="" action="ppaction://media"/>
            <a:extLst>
              <a:ext uri="{FF2B5EF4-FFF2-40B4-BE49-F238E27FC236}">
                <a16:creationId xmlns:a16="http://schemas.microsoft.com/office/drawing/2014/main" id="{FD800C75-1880-644B-91E7-46BE04EBBD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1246" y="3520990"/>
            <a:ext cx="5761026" cy="3240701"/>
          </a:xfrm>
          <a:prstGeom prst="rect">
            <a:avLst/>
          </a:prstGeom>
        </p:spPr>
      </p:pic>
      <p:pic>
        <p:nvPicPr>
          <p:cNvPr id="4" name="tautau3" descr="tautau3">
            <a:hlinkClick r:id="" action="ppaction://media"/>
            <a:extLst>
              <a:ext uri="{FF2B5EF4-FFF2-40B4-BE49-F238E27FC236}">
                <a16:creationId xmlns:a16="http://schemas.microsoft.com/office/drawing/2014/main" id="{3D00164A-8597-934E-8E2A-119D6F777C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729" y="3520990"/>
            <a:ext cx="5761026" cy="324070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A50E01B-A7D5-D346-BF44-78F1DD07A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27" y="1354092"/>
            <a:ext cx="7176599" cy="1959394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latin typeface="Sylexiad Serif Spaced Med" panose="02000506040000020004" pitchFamily="2" charset="0"/>
              </a:rPr>
              <a:t>I tau </a:t>
            </a:r>
            <a:r>
              <a:rPr lang="de-DE" b="1" dirty="0" err="1">
                <a:latin typeface="Sylexiad Serif Spaced Med" panose="02000506040000020004" pitchFamily="2" charset="0"/>
              </a:rPr>
              <a:t>decadono</a:t>
            </a:r>
            <a:r>
              <a:rPr lang="de-DE" b="1" dirty="0">
                <a:latin typeface="Sylexiad Serif Spaced Med" panose="02000506040000020004" pitchFamily="2" charset="0"/>
              </a:rPr>
              <a:t> </a:t>
            </a:r>
            <a:r>
              <a:rPr lang="de-DE" dirty="0">
                <a:latin typeface="Sylexiad Serif Spaced Med" panose="02000506040000020004" pitchFamily="2" charset="0"/>
              </a:rPr>
              <a:t>poco </a:t>
            </a:r>
            <a:r>
              <a:rPr lang="de-DE" dirty="0" err="1">
                <a:latin typeface="Sylexiad Serif Spaced Med" panose="02000506040000020004" pitchFamily="2" charset="0"/>
              </a:rPr>
              <a:t>dopo</a:t>
            </a:r>
            <a:r>
              <a:rPr lang="de-DE" dirty="0">
                <a:latin typeface="Sylexiad Serif Spaced Med" panose="02000506040000020004" pitchFamily="2" charset="0"/>
              </a:rPr>
              <a:t> la </a:t>
            </a:r>
            <a:r>
              <a:rPr lang="de-DE" dirty="0" err="1">
                <a:latin typeface="Sylexiad Serif Spaced Med" panose="02000506040000020004" pitchFamily="2" charset="0"/>
              </a:rPr>
              <a:t>loro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creazione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nel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detector</a:t>
            </a:r>
            <a:endParaRPr lang="de-DE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>
                <a:latin typeface="Sylexiad Serif Spaced Med" panose="02000506040000020004" pitchFamily="2" charset="0"/>
              </a:rPr>
              <a:t>Ci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sono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molte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possibilità</a:t>
            </a:r>
            <a:r>
              <a:rPr lang="de-DE" dirty="0">
                <a:latin typeface="Sylexiad Serif Spaced Med" panose="02000506040000020004" pitchFamily="2" charset="0"/>
              </a:rPr>
              <a:t> di </a:t>
            </a:r>
            <a:r>
              <a:rPr lang="de-DE" dirty="0" err="1">
                <a:latin typeface="Sylexiad Serif Spaced Med" panose="02000506040000020004" pitchFamily="2" charset="0"/>
              </a:rPr>
              <a:t>decadimenti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0C7BB71-9386-E040-B532-A5118A14ABF0}"/>
              </a:ext>
            </a:extLst>
          </p:cNvPr>
          <p:cNvSpPr txBox="1">
            <a:spLocks/>
          </p:cNvSpPr>
          <p:nvPr/>
        </p:nvSpPr>
        <p:spPr>
          <a:xfrm>
            <a:off x="381219" y="3066189"/>
            <a:ext cx="7429215" cy="475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645" dirty="0">
                <a:latin typeface="Sylexiad Serif Spaced Med" panose="02000506040000020004" pitchFamily="2" charset="0"/>
              </a:rPr>
              <a:t>In </a:t>
            </a:r>
            <a:r>
              <a:rPr lang="de-DE" sz="2645" dirty="0" err="1">
                <a:latin typeface="Sylexiad Serif Spaced Med" panose="02000506040000020004" pitchFamily="2" charset="0"/>
              </a:rPr>
              <a:t>leptoni</a:t>
            </a:r>
            <a:r>
              <a:rPr lang="de-DE" sz="2645" dirty="0">
                <a:latin typeface="Sylexiad Serif Spaced Med" panose="02000506040000020004" pitchFamily="2" charset="0"/>
              </a:rPr>
              <a:t> </a:t>
            </a:r>
            <a:r>
              <a:rPr lang="de-DE" sz="2645" dirty="0" err="1">
                <a:latin typeface="Sylexiad Serif Spaced Med" panose="02000506040000020004" pitchFamily="2" charset="0"/>
              </a:rPr>
              <a:t>carichi</a:t>
            </a:r>
            <a:r>
              <a:rPr lang="de-DE" sz="2645" dirty="0">
                <a:latin typeface="Sylexiad Serif Spaced Med" panose="02000506040000020004" pitchFamily="2" charset="0"/>
              </a:rPr>
              <a:t> </a:t>
            </a:r>
            <a:r>
              <a:rPr lang="de-DE" sz="2645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+ </a:t>
            </a:r>
            <a:r>
              <a:rPr lang="de-DE" sz="2645" dirty="0" err="1">
                <a:solidFill>
                  <a:srgbClr val="FF0000"/>
                </a:solidFill>
                <a:latin typeface="Sylexiad Serif Spaced Med" panose="02000506040000020004" pitchFamily="2" charset="0"/>
              </a:rPr>
              <a:t>neutrini</a:t>
            </a:r>
            <a:endParaRPr lang="de-DE" sz="2645" dirty="0">
              <a:solidFill>
                <a:srgbClr val="FF0000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440729C-22DE-3F4A-90FC-4AD3A35D9956}"/>
              </a:ext>
            </a:extLst>
          </p:cNvPr>
          <p:cNvSpPr txBox="1">
            <a:spLocks/>
          </p:cNvSpPr>
          <p:nvPr/>
        </p:nvSpPr>
        <p:spPr>
          <a:xfrm>
            <a:off x="6381739" y="3092735"/>
            <a:ext cx="7429215" cy="475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16000" indent="-2160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spcBef>
                <a:spcPts val="30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−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sz="2645" dirty="0">
                <a:latin typeface="Sylexiad Serif Spaced Med" panose="02000506040000020004" pitchFamily="2" charset="0"/>
              </a:rPr>
              <a:t>In </a:t>
            </a:r>
            <a:r>
              <a:rPr lang="de-DE" sz="2645" dirty="0" err="1">
                <a:latin typeface="Sylexiad Serif Spaced Med" panose="02000506040000020004" pitchFamily="2" charset="0"/>
              </a:rPr>
              <a:t>quark</a:t>
            </a:r>
            <a:r>
              <a:rPr lang="de-DE" sz="2645" dirty="0">
                <a:latin typeface="Sylexiad Serif Spaced Med" panose="02000506040000020004" pitchFamily="2" charset="0"/>
              </a:rPr>
              <a:t> </a:t>
            </a:r>
            <a:r>
              <a:rPr lang="de-DE" sz="2645" dirty="0" err="1">
                <a:latin typeface="Sylexiad Serif Spaced Med" panose="02000506040000020004" pitchFamily="2" charset="0"/>
              </a:rPr>
              <a:t>leggeri</a:t>
            </a:r>
            <a:r>
              <a:rPr lang="de-DE" sz="2645" dirty="0">
                <a:latin typeface="Sylexiad Serif Spaced Med" panose="02000506040000020004" pitchFamily="2" charset="0"/>
              </a:rPr>
              <a:t> </a:t>
            </a:r>
            <a:r>
              <a:rPr lang="de-DE" sz="2645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+ </a:t>
            </a:r>
            <a:r>
              <a:rPr lang="de-DE" sz="2645" dirty="0" err="1">
                <a:solidFill>
                  <a:srgbClr val="FF0000"/>
                </a:solidFill>
                <a:latin typeface="Sylexiad Serif Spaced Med" panose="02000506040000020004" pitchFamily="2" charset="0"/>
              </a:rPr>
              <a:t>neutrini</a:t>
            </a:r>
            <a:endParaRPr lang="de-DE" sz="2645" dirty="0">
              <a:solidFill>
                <a:srgbClr val="FF0000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06FF912-B4A4-ACAC-697C-DF7A9332C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8947" y="382166"/>
            <a:ext cx="7905749" cy="856167"/>
          </a:xfrm>
        </p:spPr>
        <p:txBody>
          <a:bodyPr/>
          <a:lstStyle/>
          <a:p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tau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it-IT" dirty="0"/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B0409EF7-E5B8-0581-16CB-BB3B025D0903}"/>
              </a:ext>
            </a:extLst>
          </p:cNvPr>
          <p:cNvSpPr/>
          <p:nvPr/>
        </p:nvSpPr>
        <p:spPr>
          <a:xfrm>
            <a:off x="1234633" y="6654800"/>
            <a:ext cx="972273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147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4CE7E81-4794-45E7-89E9-1C2C793C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tau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BB9F142-05D4-4E7A-8F78-93888592B3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7" y="1334490"/>
            <a:ext cx="6000520" cy="450039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C22DC32-76E4-46BA-AA50-2963723077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36" y="1334490"/>
            <a:ext cx="6000520" cy="4500390"/>
          </a:xfrm>
          <a:prstGeom prst="rect">
            <a:avLst/>
          </a:prstGeom>
        </p:spPr>
      </p:pic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E4B877E3-C57F-7114-D1EB-2296404A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7" name="Segnaposto data 1">
            <a:extLst>
              <a:ext uri="{FF2B5EF4-FFF2-40B4-BE49-F238E27FC236}">
                <a16:creationId xmlns:a16="http://schemas.microsoft.com/office/drawing/2014/main" id="{3016DFD7-85E0-98D9-773E-0A3411A7C8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56EF16FC-14FB-8C31-3517-1DF224558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E52ED28A-0AB1-CDC9-50F9-6FDB4C9CA6B1}"/>
              </a:ext>
            </a:extLst>
          </p:cNvPr>
          <p:cNvSpPr/>
          <p:nvPr/>
        </p:nvSpPr>
        <p:spPr>
          <a:xfrm>
            <a:off x="1157468" y="6654800"/>
            <a:ext cx="987706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925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F445B8-D783-43A7-BC78-C85319E8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5" y="382166"/>
            <a:ext cx="7905749" cy="856167"/>
          </a:xfrm>
        </p:spPr>
        <p:txBody>
          <a:bodyPr/>
          <a:lstStyle/>
          <a:p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Energia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mancante</a:t>
            </a:r>
            <a:r>
              <a:rPr lang="de-DE" dirty="0">
                <a:solidFill>
                  <a:srgbClr val="007F86"/>
                </a:solidFill>
                <a:latin typeface="RocaOne-Bold" panose="00000800000000000000" pitchFamily="2" charset="0"/>
              </a:rPr>
              <a:t>: 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70DBA06-7D78-4565-A61E-ECE0261F280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844351" y="1748857"/>
            <a:ext cx="5966429" cy="4382316"/>
          </a:xfrm>
        </p:spPr>
        <p:txBody>
          <a:bodyPr>
            <a:normAutofit/>
          </a:bodyPr>
          <a:lstStyle/>
          <a:p>
            <a:pPr marL="453554" indent="-453554">
              <a:buFont typeface="Arial" panose="020B0604020202020204" pitchFamily="34" charset="0"/>
              <a:buChar char="•"/>
            </a:pPr>
            <a:r>
              <a:rPr lang="de-DE" sz="2800" b="1" dirty="0">
                <a:latin typeface="Sylexiad Serif Spaced Med" panose="02000506040000020004" pitchFamily="2" charset="0"/>
              </a:rPr>
              <a:t>I </a:t>
            </a:r>
            <a:r>
              <a:rPr lang="de-DE" sz="2800" b="1" dirty="0" err="1">
                <a:latin typeface="Sylexiad Serif Spaced Med" panose="02000506040000020004" pitchFamily="2" charset="0"/>
              </a:rPr>
              <a:t>neutrini</a:t>
            </a:r>
            <a:r>
              <a:rPr lang="de-DE" sz="2800" b="1" dirty="0">
                <a:latin typeface="Sylexiad Serif Spaced Med" panose="02000506040000020004" pitchFamily="2" charset="0"/>
              </a:rPr>
              <a:t> non </a:t>
            </a:r>
            <a:r>
              <a:rPr lang="de-DE" sz="2800" b="1" dirty="0" err="1">
                <a:latin typeface="Sylexiad Serif Spaced Med" panose="02000506040000020004" pitchFamily="2" charset="0"/>
              </a:rPr>
              <a:t>intergiscono</a:t>
            </a:r>
            <a:r>
              <a:rPr lang="de-DE" sz="2800" b="1" dirty="0">
                <a:latin typeface="Sylexiad Serif Spaced Med" panose="02000506040000020004" pitchFamily="2" charset="0"/>
              </a:rPr>
              <a:t> </a:t>
            </a:r>
            <a:r>
              <a:rPr lang="de-DE" sz="2800" dirty="0">
                <a:latin typeface="Sylexiad Serif Spaced Med" panose="02000506040000020004" pitchFamily="2" charset="0"/>
              </a:rPr>
              <a:t>e </a:t>
            </a:r>
            <a:r>
              <a:rPr lang="de-DE" sz="2800" dirty="0" err="1">
                <a:latin typeface="Sylexiad Serif Spaced Med" panose="02000506040000020004" pitchFamily="2" charset="0"/>
              </a:rPr>
              <a:t>quindi</a:t>
            </a:r>
            <a:r>
              <a:rPr lang="de-DE" sz="2800" dirty="0">
                <a:latin typeface="Sylexiad Serif Spaced Med" panose="02000506040000020004" pitchFamily="2" charset="0"/>
              </a:rPr>
              <a:t> non </a:t>
            </a:r>
            <a:r>
              <a:rPr lang="de-DE" sz="2800" dirty="0" err="1">
                <a:latin typeface="Sylexiad Serif Spaced Med" panose="02000506040000020004" pitchFamily="2" charset="0"/>
              </a:rPr>
              <a:t>possono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essere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rivelati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 </a:t>
            </a:r>
            <a:r>
              <a:rPr lang="de-DE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Ci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particelle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mancanti</a:t>
            </a:r>
            <a:endParaRPr lang="de-DE" sz="2800" b="1" dirty="0">
              <a:solidFill>
                <a:srgbClr val="FF0000"/>
              </a:solidFill>
              <a:latin typeface="Sylexiad Serif Spaced Med" panose="02000506040000020004" pitchFamily="2" charset="0"/>
              <a:sym typeface="Wingdings" panose="05000000000000000000" pitchFamily="2" charset="2"/>
            </a:endParaRPr>
          </a:p>
          <a:p>
            <a:pPr marL="453554" indent="-453554">
              <a:buFont typeface="Arial" panose="020B0604020202020204" pitchFamily="34" charset="0"/>
              <a:buChar char="•"/>
            </a:pPr>
            <a:r>
              <a:rPr lang="de-DE" sz="2800" dirty="0" err="1">
                <a:latin typeface="Sylexiad Serif Spaced Med" panose="02000506040000020004" pitchFamily="2" charset="0"/>
              </a:rPr>
              <a:t>Noi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sappiamo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che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l‘energia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iniziale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deve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essere</a:t>
            </a:r>
            <a:r>
              <a:rPr lang="de-DE" sz="2800" dirty="0">
                <a:latin typeface="Sylexiad Serif Spaced Med" panose="02000506040000020004" pitchFamily="2" charset="0"/>
              </a:rPr>
              <a:t> </a:t>
            </a:r>
            <a:r>
              <a:rPr lang="de-DE" sz="2800" dirty="0" err="1">
                <a:latin typeface="Sylexiad Serif Spaced Med" panose="02000506040000020004" pitchFamily="2" charset="0"/>
              </a:rPr>
              <a:t>uguale</a:t>
            </a:r>
            <a:r>
              <a:rPr lang="de-DE" sz="2800" dirty="0">
                <a:latin typeface="Sylexiad Serif Spaced Med" panose="02000506040000020004" pitchFamily="2" charset="0"/>
              </a:rPr>
              <a:t> a </a:t>
            </a:r>
            <a:r>
              <a:rPr lang="de-DE" sz="2800" dirty="0" err="1">
                <a:latin typeface="Sylexiad Serif Spaced Med" panose="02000506040000020004" pitchFamily="2" charset="0"/>
              </a:rPr>
              <a:t>quella</a:t>
            </a:r>
            <a:r>
              <a:rPr lang="de-DE" sz="2800" dirty="0">
                <a:latin typeface="Sylexiad Serif Spaced Med" panose="02000506040000020004" pitchFamily="2" charset="0"/>
              </a:rPr>
              <a:t> finale</a:t>
            </a:r>
          </a:p>
          <a:p>
            <a:pPr marL="453554" indent="-453554">
              <a:buFont typeface="Arial" panose="020B0604020202020204" pitchFamily="34" charset="0"/>
              <a:buChar char="•"/>
            </a:pPr>
            <a:r>
              <a:rPr lang="de-DE" sz="2800" b="1" dirty="0" err="1">
                <a:latin typeface="Sylexiad Serif Spaced Med" panose="02000506040000020004" pitchFamily="2" charset="0"/>
              </a:rPr>
              <a:t>Conservazione</a:t>
            </a:r>
            <a:r>
              <a:rPr lang="de-DE" sz="2800" b="1" dirty="0">
                <a:latin typeface="Sylexiad Serif Spaced Med" panose="02000506040000020004" pitchFamily="2" charset="0"/>
              </a:rPr>
              <a:t> di </a:t>
            </a:r>
            <a:r>
              <a:rPr lang="de-DE" sz="2800" b="1" dirty="0" err="1">
                <a:latin typeface="Sylexiad Serif Spaced Med" panose="02000506040000020004" pitchFamily="2" charset="0"/>
              </a:rPr>
              <a:t>energia</a:t>
            </a:r>
            <a:r>
              <a:rPr lang="de-DE" sz="2800" b="1" dirty="0">
                <a:latin typeface="Sylexiad Serif Spaced Med" panose="02000506040000020004" pitchFamily="2" charset="0"/>
              </a:rPr>
              <a:t>/</a:t>
            </a:r>
            <a:r>
              <a:rPr lang="de-DE" sz="2800" b="1" dirty="0" err="1">
                <a:latin typeface="Sylexiad Serif Spaced Med" panose="02000506040000020004" pitchFamily="2" charset="0"/>
              </a:rPr>
              <a:t>momento</a:t>
            </a:r>
            <a:r>
              <a:rPr lang="de-DE" sz="2800" b="1" dirty="0">
                <a:latin typeface="Sylexiad Serif Spaced Med" panose="02000506040000020004" pitchFamily="2" charset="0"/>
              </a:rPr>
              <a:t> </a:t>
            </a:r>
            <a:r>
              <a:rPr lang="de-DE" sz="28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 </a:t>
            </a:r>
            <a:r>
              <a:rPr lang="de-DE" sz="2800" b="1" dirty="0">
                <a:solidFill>
                  <a:srgbClr val="FF0000"/>
                </a:solidFill>
                <a:latin typeface="Sylexiad Serif Spaced Med" panose="02000506040000020004" pitchFamily="2" charset="0"/>
                <a:sym typeface="Wingdings" panose="05000000000000000000" pitchFamily="2" charset="2"/>
              </a:rPr>
              <a:t>E</a:t>
            </a:r>
            <a:endParaRPr lang="de-DE" sz="2800" dirty="0">
              <a:latin typeface="Sylexiad Serif Spaced Med" panose="02000506040000020004" pitchFamily="2" charset="0"/>
            </a:endParaRPr>
          </a:p>
          <a:p>
            <a:endParaRPr lang="en-US" sz="2000" dirty="0">
              <a:latin typeface="Sylexiad Serif Spaced Med" panose="02000506040000020004" pitchFamily="2" charset="0"/>
            </a:endParaRPr>
          </a:p>
        </p:txBody>
      </p:sp>
      <p:cxnSp>
        <p:nvCxnSpPr>
          <p:cNvPr id="7" name="Gerade Verbindung 269">
            <a:extLst>
              <a:ext uri="{FF2B5EF4-FFF2-40B4-BE49-F238E27FC236}">
                <a16:creationId xmlns:a16="http://schemas.microsoft.com/office/drawing/2014/main" id="{89EFCD09-72DE-4680-946F-6EF8914DB64C}"/>
              </a:ext>
            </a:extLst>
          </p:cNvPr>
          <p:cNvCxnSpPr>
            <a:cxnSpLocks/>
          </p:cNvCxnSpPr>
          <p:nvPr/>
        </p:nvCxnSpPr>
        <p:spPr>
          <a:xfrm flipH="1">
            <a:off x="7310825" y="468138"/>
            <a:ext cx="476888" cy="603766"/>
          </a:xfrm>
          <a:prstGeom prst="line">
            <a:avLst/>
          </a:prstGeom>
          <a:ln w="57150">
            <a:solidFill>
              <a:srgbClr val="007F86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269">
            <a:extLst>
              <a:ext uri="{FF2B5EF4-FFF2-40B4-BE49-F238E27FC236}">
                <a16:creationId xmlns:a16="http://schemas.microsoft.com/office/drawing/2014/main" id="{5229DEF8-ABE7-4DFA-9F19-F93071500C82}"/>
              </a:ext>
            </a:extLst>
          </p:cNvPr>
          <p:cNvCxnSpPr>
            <a:cxnSpLocks/>
          </p:cNvCxnSpPr>
          <p:nvPr/>
        </p:nvCxnSpPr>
        <p:spPr>
          <a:xfrm flipV="1">
            <a:off x="6865782" y="4602625"/>
            <a:ext cx="221911" cy="260544"/>
          </a:xfrm>
          <a:prstGeom prst="line">
            <a:avLst/>
          </a:prstGeom>
          <a:ln w="19050">
            <a:solidFill>
              <a:srgbClr val="FF0000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BE7D7B70-CC45-F04F-8C95-0836A7947E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20" y="1524073"/>
            <a:ext cx="5289896" cy="4382316"/>
          </a:xfrm>
        </p:spPr>
      </p:pic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BF1BE2DF-A67E-01E6-15C7-3163C39CF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6" name="Segnaposto data 1">
            <a:extLst>
              <a:ext uri="{FF2B5EF4-FFF2-40B4-BE49-F238E27FC236}">
                <a16:creationId xmlns:a16="http://schemas.microsoft.com/office/drawing/2014/main" id="{62981C7D-3D33-5814-02FB-52FB7BEF0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7" name="Segnaposto piè di pagina 2">
            <a:extLst>
              <a:ext uri="{FF2B5EF4-FFF2-40B4-BE49-F238E27FC236}">
                <a16:creationId xmlns:a16="http://schemas.microsoft.com/office/drawing/2014/main" id="{4F82D88B-71A7-891A-1C32-C34F692F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14ED3396-DC02-B204-D903-004955F09D03}"/>
              </a:ext>
            </a:extLst>
          </p:cNvPr>
          <p:cNvSpPr/>
          <p:nvPr/>
        </p:nvSpPr>
        <p:spPr>
          <a:xfrm>
            <a:off x="1080304" y="6654800"/>
            <a:ext cx="1003139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631739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F8CF6E-6C96-4835-A113-221EC0535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kern="1200" dirty="0" err="1">
                <a:solidFill>
                  <a:srgbClr val="007F86"/>
                </a:solidFill>
                <a:effectLst/>
                <a:latin typeface="RocaOne-Bold" panose="00000800000000000000" pitchFamily="2" charset="0"/>
                <a:ea typeface="+mj-ea"/>
                <a:cs typeface="+mj-cs"/>
              </a:rPr>
              <a:t>Eventi</a:t>
            </a:r>
            <a:r>
              <a:rPr lang="de-DE" kern="1200" dirty="0">
                <a:solidFill>
                  <a:srgbClr val="007F86"/>
                </a:solidFill>
                <a:effectLst/>
                <a:latin typeface="RocaOne-Bold" panose="00000800000000000000" pitchFamily="2" charset="0"/>
                <a:ea typeface="+mj-ea"/>
                <a:cs typeface="+mj-cs"/>
              </a:rPr>
              <a:t> tau </a:t>
            </a:r>
            <a:r>
              <a:rPr lang="de-DE" kern="1200" dirty="0" err="1">
                <a:solidFill>
                  <a:srgbClr val="007F86"/>
                </a:solidFill>
                <a:effectLst/>
                <a:latin typeface="RocaOne-Bold" panose="00000800000000000000" pitchFamily="2" charset="0"/>
                <a:ea typeface="+mj-ea"/>
                <a:cs typeface="+mj-cs"/>
              </a:rPr>
              <a:t>antitau</a:t>
            </a:r>
            <a:endParaRPr lang="en-US" sz="88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EF0BF3-0422-403A-B893-E61D0E844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37" y="1619806"/>
            <a:ext cx="6476751" cy="4380845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3200" dirty="0">
                <a:latin typeface="Sylexiad Serif Spaced Med" panose="02000506040000020004" pitchFamily="2" charset="0"/>
              </a:rPr>
              <a:t>I </a:t>
            </a:r>
            <a:r>
              <a:rPr lang="de-DE" sz="3200" dirty="0" err="1">
                <a:latin typeface="Sylexiad Serif Spaced Med" panose="02000506040000020004" pitchFamily="2" charset="0"/>
              </a:rPr>
              <a:t>decadimenti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b="1" dirty="0">
                <a:latin typeface="Sylexiad Serif Spaced Med" panose="02000506040000020004" pitchFamily="2" charset="0"/>
              </a:rPr>
              <a:t>non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causano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un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numero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unico</a:t>
            </a:r>
            <a:r>
              <a:rPr lang="de-DE" sz="3200" dirty="0"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latin typeface="Sylexiad Serif Spaced Med" panose="02000506040000020004" pitchFamily="2" charset="0"/>
              </a:rPr>
              <a:t>tracce</a:t>
            </a:r>
            <a:endParaRPr lang="de-DE" sz="3200" b="1" dirty="0">
              <a:latin typeface="Sylexiad Serif Spaced Med" panose="02000506040000020004" pitchFamily="2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de-DE" sz="2800" b="1" dirty="0">
                <a:latin typeface="Sylexiad Serif Spaced Med" panose="02000506040000020004" pitchFamily="2" charset="0"/>
              </a:rPr>
              <a:t>2 o 4 (+ </a:t>
            </a:r>
            <a:r>
              <a:rPr lang="de-DE" sz="2800" b="1" dirty="0" err="1">
                <a:latin typeface="Sylexiad Serif Spaced Med" panose="02000506040000020004" pitchFamily="2" charset="0"/>
              </a:rPr>
              <a:t>strutture</a:t>
            </a:r>
            <a:r>
              <a:rPr lang="de-DE" sz="2800" b="1" dirty="0">
                <a:latin typeface="Sylexiad Serif Spaced Med" panose="02000506040000020004" pitchFamily="2" charset="0"/>
              </a:rPr>
              <a:t> a </a:t>
            </a:r>
            <a:r>
              <a:rPr lang="de-DE" sz="2800" b="1" dirty="0" err="1">
                <a:latin typeface="Sylexiad Serif Spaced Med" panose="02000506040000020004" pitchFamily="2" charset="0"/>
              </a:rPr>
              <a:t>forchetta</a:t>
            </a:r>
            <a:r>
              <a:rPr lang="de-DE" sz="2800" b="1" dirty="0">
                <a:latin typeface="Sylexiad Serif Spaced Med" panose="02000506040000020004" pitchFamily="2" charset="0"/>
              </a:rPr>
              <a:t>) </a:t>
            </a:r>
            <a:r>
              <a:rPr lang="de-DE" sz="2800" dirty="0" err="1">
                <a:latin typeface="Sylexiad Serif Spaced Med" panose="02000506040000020004" pitchFamily="2" charset="0"/>
              </a:rPr>
              <a:t>sono</a:t>
            </a:r>
            <a:r>
              <a:rPr lang="de-DE" sz="2800" dirty="0">
                <a:latin typeface="Sylexiad Serif Spaced Med" panose="02000506040000020004" pitchFamily="2" charset="0"/>
              </a:rPr>
              <a:t> i più </a:t>
            </a:r>
            <a:r>
              <a:rPr lang="de-DE" sz="2800" dirty="0" err="1">
                <a:latin typeface="Sylexiad Serif Spaced Med" panose="02000506040000020004" pitchFamily="2" charset="0"/>
              </a:rPr>
              <a:t>frequenti</a:t>
            </a:r>
            <a:endParaRPr lang="en-US" sz="28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Sylexiad Serif Spaced Med" panose="02000506040000020004" pitchFamily="2" charset="0"/>
              </a:rPr>
              <a:t>A </a:t>
            </a:r>
            <a:r>
              <a:rPr lang="en-US" sz="3200" dirty="0" err="1">
                <a:latin typeface="Sylexiad Serif Spaced Med" panose="02000506040000020004" pitchFamily="2" charset="0"/>
              </a:rPr>
              <a:t>seconda</a:t>
            </a:r>
            <a:r>
              <a:rPr lang="en-US" sz="3200" dirty="0">
                <a:latin typeface="Sylexiad Serif Spaced Med" panose="02000506040000020004" pitchFamily="2" charset="0"/>
              </a:rPr>
              <a:t> del </a:t>
            </a:r>
            <a:r>
              <a:rPr lang="en-US" sz="3200" dirty="0" err="1">
                <a:latin typeface="Sylexiad Serif Spaced Med" panose="02000506040000020004" pitchFamily="2" charset="0"/>
              </a:rPr>
              <a:t>decadimento</a:t>
            </a:r>
            <a:r>
              <a:rPr lang="en-US" sz="3200" dirty="0">
                <a:latin typeface="Sylexiad Serif Spaced Med" panose="02000506040000020004" pitchFamily="2" charset="0"/>
              </a:rPr>
              <a:t>, </a:t>
            </a:r>
            <a:r>
              <a:rPr lang="en-US" sz="3200" dirty="0" err="1">
                <a:latin typeface="Sylexiad Serif Spaced Med" panose="02000506040000020004" pitchFamily="2" charset="0"/>
              </a:rPr>
              <a:t>c’è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deposito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energetico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</a:t>
            </a:r>
            <a:r>
              <a:rPr lang="en-US" sz="3200" dirty="0">
                <a:latin typeface="Sylexiad Serif Spaced Med" panose="02000506040000020004" pitchFamily="2" charset="0"/>
              </a:rPr>
              <a:t> detector di </a:t>
            </a:r>
            <a:r>
              <a:rPr lang="en-US" sz="3200" dirty="0" err="1">
                <a:latin typeface="Sylexiad Serif Spaced Med" panose="02000506040000020004" pitchFamily="2" charset="0"/>
              </a:rPr>
              <a:t>muoni</a:t>
            </a:r>
            <a:endParaRPr lang="en-US" sz="32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Grande </a:t>
            </a:r>
            <a:r>
              <a:rPr lang="en-US" sz="3200" b="1" dirty="0" err="1">
                <a:solidFill>
                  <a:srgbClr val="FF0000"/>
                </a:solidFill>
                <a:latin typeface="Sylexiad Serif Spaced Med" panose="02000506040000020004" pitchFamily="2" charset="0"/>
              </a:rPr>
              <a:t>energia</a:t>
            </a:r>
            <a:r>
              <a:rPr lang="en-US" sz="3200" b="1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ylexiad Serif Spaced Med" panose="02000506040000020004" pitchFamily="2" charset="0"/>
              </a:rPr>
              <a:t>mancante</a:t>
            </a:r>
            <a:r>
              <a:rPr lang="en-US" sz="3200" b="1" dirty="0">
                <a:solidFill>
                  <a:srgbClr val="FF0000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3200" dirty="0">
                <a:latin typeface="Sylexiad Serif Spaced Med" panose="02000506040000020004" pitchFamily="2" charset="0"/>
              </a:rPr>
              <a:t>(</a:t>
            </a:r>
            <a:r>
              <a:rPr lang="en-US" sz="3200" dirty="0" err="1">
                <a:latin typeface="Sylexiad Serif Spaced Med" panose="02000506040000020004" pitchFamily="2" charset="0"/>
              </a:rPr>
              <a:t>dovuto</a:t>
            </a:r>
            <a:r>
              <a:rPr lang="en-US" sz="3200" dirty="0">
                <a:latin typeface="Sylexiad Serif Spaced Med" panose="02000506040000020004" pitchFamily="2" charset="0"/>
              </a:rPr>
              <a:t> dal </a:t>
            </a:r>
            <a:r>
              <a:rPr lang="en-US" sz="3200" dirty="0" err="1">
                <a:latin typeface="Sylexiad Serif Spaced Med" panose="02000506040000020004" pitchFamily="2" charset="0"/>
              </a:rPr>
              <a:t>decadimento</a:t>
            </a:r>
            <a:r>
              <a:rPr lang="en-US" sz="3200" dirty="0">
                <a:latin typeface="Sylexiad Serif Spaced Med" panose="02000506040000020004" pitchFamily="2" charset="0"/>
              </a:rPr>
              <a:t> in </a:t>
            </a:r>
            <a:r>
              <a:rPr lang="en-US" sz="3200" dirty="0" err="1">
                <a:latin typeface="Sylexiad Serif Spaced Med" panose="02000506040000020004" pitchFamily="2" charset="0"/>
              </a:rPr>
              <a:t>almeno</a:t>
            </a:r>
            <a:r>
              <a:rPr lang="en-US" sz="3200" dirty="0">
                <a:latin typeface="Sylexiad Serif Spaced Med" panose="02000506040000020004" pitchFamily="2" charset="0"/>
              </a:rPr>
              <a:t> 2 </a:t>
            </a:r>
            <a:r>
              <a:rPr lang="en-US" sz="3200" dirty="0" err="1">
                <a:latin typeface="Sylexiad Serif Spaced Med" panose="02000506040000020004" pitchFamily="2" charset="0"/>
              </a:rPr>
              <a:t>neutrini</a:t>
            </a:r>
            <a:r>
              <a:rPr lang="en-US" sz="3200" dirty="0">
                <a:latin typeface="Sylexiad Serif Spaced Med" panose="02000506040000020004" pitchFamily="2" charset="0"/>
              </a:rPr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4BCB0B2-B621-BE46-AD00-AFBAF0457E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"/>
          <a:stretch/>
        </p:blipFill>
        <p:spPr>
          <a:xfrm>
            <a:off x="285973" y="2095551"/>
            <a:ext cx="4776816" cy="3240701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5C9F3CD-7BE5-3533-DB37-4012E6B9F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67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5C0D5103-2450-1D38-E95B-AC9B76BD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A6B43B90-BBDC-A5EE-AF7A-838CD68F1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A5C89771-D274-F4CD-12C8-FEF205F0B2AE}"/>
              </a:ext>
            </a:extLst>
          </p:cNvPr>
          <p:cNvSpPr/>
          <p:nvPr/>
        </p:nvSpPr>
        <p:spPr>
          <a:xfrm>
            <a:off x="1003139" y="6654800"/>
            <a:ext cx="1018572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88712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qqbar2" descr="qqbar2">
            <a:hlinkClick r:id="" action="ppaction://media"/>
            <a:extLst>
              <a:ext uri="{FF2B5EF4-FFF2-40B4-BE49-F238E27FC236}">
                <a16:creationId xmlns:a16="http://schemas.microsoft.com/office/drawing/2014/main" id="{D20C98C3-B6AA-B448-A4FA-02BA84C40C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22" y="3493612"/>
            <a:ext cx="5761026" cy="3240701"/>
          </a:xfrm>
          <a:prstGeom prst="rect">
            <a:avLst/>
          </a:prstGeom>
        </p:spPr>
      </p:pic>
      <p:pic>
        <p:nvPicPr>
          <p:cNvPr id="5" name="qqbar1" descr="qqbar1">
            <a:hlinkClick r:id="" action="ppaction://media"/>
            <a:extLst>
              <a:ext uri="{FF2B5EF4-FFF2-40B4-BE49-F238E27FC236}">
                <a16:creationId xmlns:a16="http://schemas.microsoft.com/office/drawing/2014/main" id="{849F1C73-4507-D242-B226-88128DDF7DC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505" y="141838"/>
            <a:ext cx="5761026" cy="3240701"/>
          </a:xfrm>
          <a:prstGeom prst="rect">
            <a:avLst/>
          </a:prstGeom>
        </p:spPr>
      </p:pic>
      <p:pic>
        <p:nvPicPr>
          <p:cNvPr id="8" name="qqbar3" descr="qqbar3">
            <a:hlinkClick r:id="" action="ppaction://media"/>
            <a:extLst>
              <a:ext uri="{FF2B5EF4-FFF2-40B4-BE49-F238E27FC236}">
                <a16:creationId xmlns:a16="http://schemas.microsoft.com/office/drawing/2014/main" id="{0DD72CB6-D0C2-2443-A6EF-E699112F51E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505" y="3493612"/>
            <a:ext cx="5761026" cy="3240701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1E934044-FFEE-A056-5978-2E9877CBC1B7}"/>
              </a:ext>
            </a:extLst>
          </p:cNvPr>
          <p:cNvSpPr txBox="1">
            <a:spLocks/>
          </p:cNvSpPr>
          <p:nvPr/>
        </p:nvSpPr>
        <p:spPr>
          <a:xfrm>
            <a:off x="288469" y="842628"/>
            <a:ext cx="5560388" cy="183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antiquark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603CEF56-C81A-C9D8-53D0-F8981EA13A6D}"/>
              </a:ext>
            </a:extLst>
          </p:cNvPr>
          <p:cNvSpPr/>
          <p:nvPr/>
        </p:nvSpPr>
        <p:spPr>
          <a:xfrm>
            <a:off x="925975" y="6654800"/>
            <a:ext cx="10340051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650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32EB0EE-4F64-FD48-85F6-80622184C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" y="2367650"/>
            <a:ext cx="5987132" cy="449035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5A3F073-77EA-A649-A3C9-38D1EF287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59" y="2367653"/>
            <a:ext cx="5987128" cy="4490348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A4CE7E81-4794-45E7-89E9-1C2C793C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613118"/>
            <a:ext cx="6914892" cy="85616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antiquark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endParaRPr lang="en-US" sz="44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7599D6B-EA2C-4C4A-AFC8-74703790E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727" y="1809813"/>
            <a:ext cx="7176599" cy="74145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de-DE" dirty="0">
                <a:latin typeface="Sylexiad Serif Spaced Med" panose="02000506040000020004" pitchFamily="2" charset="0"/>
              </a:rPr>
              <a:t>Hanno </a:t>
            </a:r>
            <a:r>
              <a:rPr lang="de-DE" dirty="0" err="1">
                <a:latin typeface="Sylexiad Serif Spaced Med" panose="02000506040000020004" pitchFamily="2" charset="0"/>
              </a:rPr>
              <a:t>molti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stati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finali</a:t>
            </a:r>
            <a:r>
              <a:rPr lang="de-DE" dirty="0">
                <a:latin typeface="Sylexiad Serif Spaced Med" panose="02000506040000020004" pitchFamily="2" charset="0"/>
              </a:rPr>
              <a:t> </a:t>
            </a:r>
            <a:r>
              <a:rPr lang="de-DE" dirty="0" err="1">
                <a:latin typeface="Sylexiad Serif Spaced Med" panose="02000506040000020004" pitchFamily="2" charset="0"/>
              </a:rPr>
              <a:t>possibili</a:t>
            </a:r>
            <a:endParaRPr lang="de-DE" dirty="0">
              <a:latin typeface="Sylexiad Serif Spaced Med" panose="02000506040000020004" pitchFamily="2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1CD5764-8A4B-F244-BBC4-E3C3B0809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040" y="12367"/>
            <a:ext cx="4437461" cy="2299412"/>
          </a:xfrm>
          <a:prstGeom prst="rect">
            <a:avLst/>
          </a:prstGeom>
        </p:spPr>
      </p:pic>
      <p:sp>
        <p:nvSpPr>
          <p:cNvPr id="4" name="PB">
            <a:extLst>
              <a:ext uri="{FF2B5EF4-FFF2-40B4-BE49-F238E27FC236}">
                <a16:creationId xmlns:a16="http://schemas.microsoft.com/office/drawing/2014/main" id="{7FF7B368-0822-A0F3-F2CF-A7503C4E14C5}"/>
              </a:ext>
            </a:extLst>
          </p:cNvPr>
          <p:cNvSpPr/>
          <p:nvPr/>
        </p:nvSpPr>
        <p:spPr>
          <a:xfrm>
            <a:off x="848810" y="6654800"/>
            <a:ext cx="10494380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66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0F4FCEE-61FB-3E41-45BA-9D427C83E597}"/>
              </a:ext>
            </a:extLst>
          </p:cNvPr>
          <p:cNvSpPr txBox="1">
            <a:spLocks/>
          </p:cNvSpPr>
          <p:nvPr/>
        </p:nvSpPr>
        <p:spPr>
          <a:xfrm>
            <a:off x="382596" y="1161784"/>
            <a:ext cx="11115218" cy="485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it-IT" sz="3174" dirty="0"/>
              <a:t>Se creiamo un </a:t>
            </a:r>
            <a:r>
              <a:rPr lang="it-IT" sz="3174" b="1" dirty="0"/>
              <a:t>campo elettrico</a:t>
            </a:r>
            <a:r>
              <a:rPr lang="it-IT" sz="3174" dirty="0"/>
              <a:t>, tutte le particelle cariche (come gli elettroni) sono accelerate lungo il flusso del campo</a:t>
            </a:r>
          </a:p>
        </p:txBody>
      </p:sp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045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hape 248">
            <a:extLst>
              <a:ext uri="{FF2B5EF4-FFF2-40B4-BE49-F238E27FC236}">
                <a16:creationId xmlns:a16="http://schemas.microsoft.com/office/drawing/2014/main" id="{9F34AD47-86D3-C0CA-2161-E5ABAFFA8096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id="{AAEF6A41-360D-DC7D-9E76-C198432E0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7" name="Segnaposto data 1">
            <a:extLst>
              <a:ext uri="{FF2B5EF4-FFF2-40B4-BE49-F238E27FC236}">
                <a16:creationId xmlns:a16="http://schemas.microsoft.com/office/drawing/2014/main" id="{410B15D7-50F9-5EAA-7877-CC89C20071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9" name="Segnaposto piè di pagina 2">
            <a:extLst>
              <a:ext uri="{FF2B5EF4-FFF2-40B4-BE49-F238E27FC236}">
                <a16:creationId xmlns:a16="http://schemas.microsoft.com/office/drawing/2014/main" id="{0273A722-59FD-8CCF-B3BB-BCA5F9065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0" name="PB">
            <a:extLst>
              <a:ext uri="{FF2B5EF4-FFF2-40B4-BE49-F238E27FC236}">
                <a16:creationId xmlns:a16="http://schemas.microsoft.com/office/drawing/2014/main" id="{91E89F79-05BB-D408-78A4-A32354DB606A}"/>
              </a:ext>
            </a:extLst>
          </p:cNvPr>
          <p:cNvSpPr/>
          <p:nvPr/>
        </p:nvSpPr>
        <p:spPr>
          <a:xfrm>
            <a:off x="5555848" y="6654800"/>
            <a:ext cx="108030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082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8F25D-8156-46CB-A68C-5FB69732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330" y="382166"/>
            <a:ext cx="7905749" cy="856167"/>
          </a:xfrm>
        </p:spPr>
        <p:txBody>
          <a:bodyPr>
            <a:normAutofit fontScale="90000"/>
          </a:bodyPr>
          <a:lstStyle/>
          <a:p>
            <a:pPr algn="ctr"/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antiquark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endParaRPr lang="en-US" sz="44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EE04C2-026D-474D-8121-78D73F23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22" y="1428827"/>
            <a:ext cx="6286259" cy="43808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3200" dirty="0">
                <a:latin typeface="Sylexiad Serif Spaced Med" panose="02000506040000020004" pitchFamily="2" charset="0"/>
              </a:rPr>
              <a:t>I </a:t>
            </a:r>
            <a:r>
              <a:rPr lang="de-DE" sz="3200" dirty="0" err="1">
                <a:latin typeface="Sylexiad Serif Spaced Med" panose="02000506040000020004" pitchFamily="2" charset="0"/>
              </a:rPr>
              <a:t>decadimenti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b="1" dirty="0">
                <a:latin typeface="Sylexiad Serif Spaced Med" panose="02000506040000020004" pitchFamily="2" charset="0"/>
              </a:rPr>
              <a:t>non </a:t>
            </a:r>
            <a:r>
              <a:rPr lang="de-DE" sz="3200" dirty="0" err="1">
                <a:latin typeface="Sylexiad Serif Spaced Med" panose="02000506040000020004" pitchFamily="2" charset="0"/>
              </a:rPr>
              <a:t>portano</a:t>
            </a:r>
            <a:r>
              <a:rPr lang="de-DE" sz="3200" dirty="0">
                <a:latin typeface="Sylexiad Serif Spaced Med" panose="02000506040000020004" pitchFamily="2" charset="0"/>
              </a:rPr>
              <a:t> ad </a:t>
            </a:r>
            <a:r>
              <a:rPr lang="de-DE" sz="3200" dirty="0" err="1">
                <a:latin typeface="Sylexiad Serif Spaced Med" panose="02000506040000020004" pitchFamily="2" charset="0"/>
              </a:rPr>
              <a:t>un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unico</a:t>
            </a:r>
            <a:r>
              <a:rPr lang="de-DE" sz="3200" dirty="0">
                <a:latin typeface="Sylexiad Serif Spaced Med" panose="02000506040000020004" pitchFamily="2" charset="0"/>
              </a:rPr>
              <a:t> </a:t>
            </a:r>
            <a:r>
              <a:rPr lang="de-DE" sz="3200" dirty="0" err="1">
                <a:latin typeface="Sylexiad Serif Spaced Med" panose="02000506040000020004" pitchFamily="2" charset="0"/>
              </a:rPr>
              <a:t>numero</a:t>
            </a:r>
            <a:r>
              <a:rPr lang="de-DE" sz="3200" dirty="0">
                <a:latin typeface="Sylexiad Serif Spaced Med" panose="02000506040000020004" pitchFamily="2" charset="0"/>
              </a:rPr>
              <a:t> di </a:t>
            </a:r>
            <a:r>
              <a:rPr lang="de-DE" sz="3200" dirty="0" err="1">
                <a:latin typeface="Sylexiad Serif Spaced Med" panose="02000506040000020004" pitchFamily="2" charset="0"/>
              </a:rPr>
              <a:t>tracce</a:t>
            </a:r>
            <a:endParaRPr lang="de-DE" sz="3200" b="1" dirty="0">
              <a:latin typeface="Sylexiad Serif Spaced Med" panose="02000506040000020004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err="1">
                <a:latin typeface="Sylexiad Serif Spaced Med" panose="02000506040000020004" pitchFamily="2" charset="0"/>
              </a:rPr>
              <a:t>Spesso</a:t>
            </a:r>
            <a:r>
              <a:rPr lang="en-US" sz="2800" dirty="0">
                <a:latin typeface="Sylexiad Serif Spaced Med" panose="02000506040000020004" pitchFamily="2" charset="0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</a:rPr>
              <a:t>abbiamo</a:t>
            </a:r>
            <a:r>
              <a:rPr lang="en-US" sz="2800" dirty="0">
                <a:latin typeface="Sylexiad Serif Spaced Med" panose="02000506040000020004" pitchFamily="2" charset="0"/>
              </a:rPr>
              <a:t> un </a:t>
            </a:r>
            <a:r>
              <a:rPr lang="en-US" sz="2800" dirty="0" err="1">
                <a:latin typeface="Sylexiad Serif Spaced Med" panose="02000506040000020004" pitchFamily="2" charset="0"/>
              </a:rPr>
              <a:t>grande</a:t>
            </a:r>
            <a:r>
              <a:rPr lang="en-US" sz="2800" dirty="0">
                <a:latin typeface="Sylexiad Serif Spaced Med" panose="02000506040000020004" pitchFamily="2" charset="0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</a:rPr>
              <a:t>numero</a:t>
            </a:r>
            <a:r>
              <a:rPr lang="en-US" sz="2800" dirty="0">
                <a:latin typeface="Sylexiad Serif Spaced Med" panose="02000506040000020004" pitchFamily="2" charset="0"/>
              </a:rPr>
              <a:t> di </a:t>
            </a:r>
            <a:r>
              <a:rPr lang="en-US" sz="2800" dirty="0" err="1">
                <a:latin typeface="Sylexiad Serif Spaced Med" panose="02000506040000020004" pitchFamily="2" charset="0"/>
              </a:rPr>
              <a:t>tracce</a:t>
            </a:r>
            <a:endParaRPr lang="en-US" sz="2800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C’è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meno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mancante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dato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che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non ci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sono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neutrini</a:t>
            </a:r>
            <a:endParaRPr lang="en-US" sz="3200" dirty="0">
              <a:latin typeface="Sylexiad Serif Spaced Med" panose="02000506040000020004" pitchFamily="2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I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decadimenti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avvengono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in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più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direzioni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rispetto ai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leptoni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(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che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spesso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formano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una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linea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retta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)</a:t>
            </a:r>
            <a:endParaRPr lang="en-US" sz="3200" dirty="0">
              <a:latin typeface="Sylexiad Serif Spaced Med" panose="02000506040000020004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0DDC949-D441-0647-8B81-12DEF5ED9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" y="2092298"/>
            <a:ext cx="5159200" cy="2673404"/>
          </a:xfrm>
          <a:prstGeom prst="rect">
            <a:avLst/>
          </a:prstGeom>
        </p:spPr>
      </p:pic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C7C615A1-0A6A-42E2-4782-3E37806B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70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9" name="Segnaposto data 1">
            <a:extLst>
              <a:ext uri="{FF2B5EF4-FFF2-40B4-BE49-F238E27FC236}">
                <a16:creationId xmlns:a16="http://schemas.microsoft.com/office/drawing/2014/main" id="{0716FDCC-EE30-E7B5-C100-1EEF787A64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0" name="Segnaposto piè di pagina 2">
            <a:extLst>
              <a:ext uri="{FF2B5EF4-FFF2-40B4-BE49-F238E27FC236}">
                <a16:creationId xmlns:a16="http://schemas.microsoft.com/office/drawing/2014/main" id="{4B9A710C-B241-9211-BAD9-4CF2930B3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0B891B9A-BEA4-EC46-2D61-F0C8B8C75B7D}"/>
              </a:ext>
            </a:extLst>
          </p:cNvPr>
          <p:cNvSpPr/>
          <p:nvPr/>
        </p:nvSpPr>
        <p:spPr>
          <a:xfrm>
            <a:off x="771646" y="6654800"/>
            <a:ext cx="1064870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41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bbar2" descr="bbbar2">
            <a:hlinkClick r:id="" action="ppaction://media"/>
            <a:extLst>
              <a:ext uri="{FF2B5EF4-FFF2-40B4-BE49-F238E27FC236}">
                <a16:creationId xmlns:a16="http://schemas.microsoft.com/office/drawing/2014/main" id="{F15F8ECC-F4EF-C743-93D8-33A100D48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725" y="3493613"/>
            <a:ext cx="5761024" cy="3240700"/>
          </a:xfrm>
          <a:prstGeom prst="rect">
            <a:avLst/>
          </a:prstGeom>
        </p:spPr>
      </p:pic>
      <p:pic>
        <p:nvPicPr>
          <p:cNvPr id="2" name="bbbar1" descr="bbbar1">
            <a:hlinkClick r:id="" action="ppaction://media"/>
            <a:extLst>
              <a:ext uri="{FF2B5EF4-FFF2-40B4-BE49-F238E27FC236}">
                <a16:creationId xmlns:a16="http://schemas.microsoft.com/office/drawing/2014/main" id="{BE7ECE50-A212-434A-8459-02669FDC55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505" y="141838"/>
            <a:ext cx="5761026" cy="3240701"/>
          </a:xfrm>
          <a:prstGeom prst="rect">
            <a:avLst/>
          </a:prstGeom>
        </p:spPr>
      </p:pic>
      <p:pic>
        <p:nvPicPr>
          <p:cNvPr id="4" name="bbbar3" descr="bbbar3">
            <a:hlinkClick r:id="" action="ppaction://media"/>
            <a:extLst>
              <a:ext uri="{FF2B5EF4-FFF2-40B4-BE49-F238E27FC236}">
                <a16:creationId xmlns:a16="http://schemas.microsoft.com/office/drawing/2014/main" id="{0A5DA385-8060-CD4D-AF58-F63F70CF116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505" y="3493612"/>
            <a:ext cx="5761026" cy="3240701"/>
          </a:xfrm>
          <a:prstGeom prst="rect">
            <a:avLst/>
          </a:prstGeom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95F7E6AF-122F-F684-A9E5-E2A54DE5FC4F}"/>
              </a:ext>
            </a:extLst>
          </p:cNvPr>
          <p:cNvSpPr txBox="1">
            <a:spLocks/>
          </p:cNvSpPr>
          <p:nvPr/>
        </p:nvSpPr>
        <p:spPr>
          <a:xfrm>
            <a:off x="288469" y="842628"/>
            <a:ext cx="5560388" cy="183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b anti-b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9A123A96-529A-AA98-D7C8-97B0EDB4EAF6}"/>
              </a:ext>
            </a:extLst>
          </p:cNvPr>
          <p:cNvSpPr/>
          <p:nvPr/>
        </p:nvSpPr>
        <p:spPr>
          <a:xfrm>
            <a:off x="694481" y="6654800"/>
            <a:ext cx="10803038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E3F1A04-1C34-AE43-B9BF-D9210C409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64" y="-46136"/>
            <a:ext cx="4857565" cy="241195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2328AB4-1E2F-B44B-8D38-7C56D7202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" y="2356560"/>
            <a:ext cx="5987125" cy="449034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EB9E500-18CD-EF4F-A6A0-B3DD3F8E7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639" y="2367655"/>
            <a:ext cx="5987128" cy="4490346"/>
          </a:xfrm>
          <a:prstGeom prst="rect">
            <a:avLst/>
          </a:prstGeom>
        </p:spPr>
      </p:pic>
      <p:sp>
        <p:nvSpPr>
          <p:cNvPr id="5" name="Titel 5">
            <a:extLst>
              <a:ext uri="{FF2B5EF4-FFF2-40B4-BE49-F238E27FC236}">
                <a16:creationId xmlns:a16="http://schemas.microsoft.com/office/drawing/2014/main" id="{552696C4-C3B6-FB34-320A-15ED366AE7D5}"/>
              </a:ext>
            </a:extLst>
          </p:cNvPr>
          <p:cNvSpPr txBox="1">
            <a:spLocks/>
          </p:cNvSpPr>
          <p:nvPr/>
        </p:nvSpPr>
        <p:spPr>
          <a:xfrm>
            <a:off x="288469" y="168860"/>
            <a:ext cx="5560388" cy="1839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b anti-b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3" name="PB">
            <a:extLst>
              <a:ext uri="{FF2B5EF4-FFF2-40B4-BE49-F238E27FC236}">
                <a16:creationId xmlns:a16="http://schemas.microsoft.com/office/drawing/2014/main" id="{D30E207F-DB46-15B6-009B-D87E6DA7AA6F}"/>
              </a:ext>
            </a:extLst>
          </p:cNvPr>
          <p:cNvSpPr/>
          <p:nvPr/>
        </p:nvSpPr>
        <p:spPr>
          <a:xfrm>
            <a:off x="617317" y="6654800"/>
            <a:ext cx="1095736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8628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EAE3A-DD76-4D66-BFD6-481DA6C5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646" y="382166"/>
            <a:ext cx="11045353" cy="856167"/>
          </a:xfrm>
        </p:spPr>
        <p:txBody>
          <a:bodyPr>
            <a:normAutofit fontScale="90000"/>
          </a:bodyPr>
          <a:lstStyle/>
          <a:p>
            <a:r>
              <a:rPr lang="de-DE" dirty="0" err="1">
                <a:solidFill>
                  <a:srgbClr val="007F86"/>
                </a:solidFill>
                <a:latin typeface="RocaOne-Bold" panose="00000800000000000000" pitchFamily="2" charset="0"/>
              </a:rPr>
              <a:t>Rettilineità</a:t>
            </a:r>
            <a:r>
              <a:rPr lang="de-DE" dirty="0">
                <a:solidFill>
                  <a:srgbClr val="007F86"/>
                </a:solidFill>
                <a:latin typeface="RocaOne-Bold" panose="00000800000000000000" pitchFamily="2" charset="0"/>
              </a:rPr>
              <a:t>: </a:t>
            </a:r>
            <a:r>
              <a:rPr lang="de-DE" dirty="0" err="1">
                <a:solidFill>
                  <a:srgbClr val="007F86"/>
                </a:solidFill>
                <a:latin typeface="RocaOne-Bold" panose="00000800000000000000" pitchFamily="2" charset="0"/>
              </a:rPr>
              <a:t>Elettrone</a:t>
            </a:r>
            <a:r>
              <a:rPr lang="de-DE" dirty="0">
                <a:solidFill>
                  <a:srgbClr val="007F86"/>
                </a:solidFill>
                <a:latin typeface="RocaOne-Bold" panose="00000800000000000000" pitchFamily="2" charset="0"/>
              </a:rPr>
              <a:t>/</a:t>
            </a:r>
            <a:r>
              <a:rPr lang="de-DE" dirty="0" err="1">
                <a:solidFill>
                  <a:srgbClr val="007F86"/>
                </a:solidFill>
                <a:latin typeface="RocaOne-Bold" panose="00000800000000000000" pitchFamily="2" charset="0"/>
              </a:rPr>
              <a:t>Positrone</a:t>
            </a:r>
            <a:r>
              <a:rPr lang="de-DE" dirty="0">
                <a:solidFill>
                  <a:srgbClr val="007F86"/>
                </a:solidFill>
                <a:latin typeface="RocaOne-Bold" panose="00000800000000000000" pitchFamily="2" charset="0"/>
              </a:rPr>
              <a:t> VS </a:t>
            </a:r>
            <a:r>
              <a:rPr lang="de-DE" cap="none" dirty="0">
                <a:solidFill>
                  <a:srgbClr val="007F86"/>
                </a:solidFill>
                <a:latin typeface="RocaOne-Bold" panose="00000800000000000000" pitchFamily="2" charset="0"/>
              </a:rPr>
              <a:t>b-</a:t>
            </a:r>
            <a:r>
              <a:rPr lang="de-DE" cap="none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antib</a:t>
            </a:r>
            <a:endParaRPr lang="en-US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A587B552-1C65-4565-A39A-38035DE15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8" y="1589638"/>
            <a:ext cx="5920870" cy="4440653"/>
          </a:xfr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273226-8D01-4A6D-B02B-7E4D6516F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" y="1589640"/>
            <a:ext cx="5920870" cy="4440652"/>
          </a:xfrm>
          <a:prstGeom prst="rect">
            <a:avLst/>
          </a:prstGeom>
        </p:spPr>
      </p:pic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1135B5C3-9B19-3C47-AD99-E575DA67CBAF}"/>
              </a:ext>
            </a:extLst>
          </p:cNvPr>
          <p:cNvSpPr/>
          <p:nvPr/>
        </p:nvSpPr>
        <p:spPr>
          <a:xfrm>
            <a:off x="8477158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FA462805-9276-564D-BFDC-87DC15C3ECE2}"/>
              </a:ext>
            </a:extLst>
          </p:cNvPr>
          <p:cNvSpPr/>
          <p:nvPr/>
        </p:nvSpPr>
        <p:spPr>
          <a:xfrm>
            <a:off x="4381566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896DB69-08D0-D542-8A98-4EBA4232E4AA}"/>
              </a:ext>
            </a:extLst>
          </p:cNvPr>
          <p:cNvCxnSpPr>
            <a:cxnSpLocks/>
          </p:cNvCxnSpPr>
          <p:nvPr/>
        </p:nvCxnSpPr>
        <p:spPr>
          <a:xfrm>
            <a:off x="1946928" y="1054465"/>
            <a:ext cx="347466" cy="367735"/>
          </a:xfrm>
          <a:prstGeom prst="straightConnector1">
            <a:avLst/>
          </a:prstGeom>
          <a:ln w="38100">
            <a:solidFill>
              <a:srgbClr val="007F8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616D218-C2DC-FC4C-AB71-7263AA11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73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4" name="Segnaposto data 1">
            <a:extLst>
              <a:ext uri="{FF2B5EF4-FFF2-40B4-BE49-F238E27FC236}">
                <a16:creationId xmlns:a16="http://schemas.microsoft.com/office/drawing/2014/main" id="{ABC8D3D3-3C74-C93E-4E91-72354A048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5" name="Segnaposto piè di pagina 2">
            <a:extLst>
              <a:ext uri="{FF2B5EF4-FFF2-40B4-BE49-F238E27FC236}">
                <a16:creationId xmlns:a16="http://schemas.microsoft.com/office/drawing/2014/main" id="{F53123B1-BA65-DF4E-2191-A56412FE6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4" name="PB">
            <a:extLst>
              <a:ext uri="{FF2B5EF4-FFF2-40B4-BE49-F238E27FC236}">
                <a16:creationId xmlns:a16="http://schemas.microsoft.com/office/drawing/2014/main" id="{482AEAC8-20FA-8E8A-063E-0B8F9E89D8A0}"/>
              </a:ext>
            </a:extLst>
          </p:cNvPr>
          <p:cNvSpPr/>
          <p:nvPr/>
        </p:nvSpPr>
        <p:spPr>
          <a:xfrm>
            <a:off x="540152" y="6654800"/>
            <a:ext cx="1111169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4815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EAE3A-DD76-4D66-BFD6-481DA6C5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72" y="382126"/>
            <a:ext cx="11045353" cy="856167"/>
          </a:xfrm>
        </p:spPr>
        <p:txBody>
          <a:bodyPr>
            <a:normAutofit/>
          </a:bodyPr>
          <a:lstStyle/>
          <a:p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Rettilineità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: </a:t>
            </a:r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 VS </a:t>
            </a:r>
            <a:r>
              <a:rPr lang="de-DE" sz="4000" cap="none" dirty="0">
                <a:solidFill>
                  <a:srgbClr val="007F86"/>
                </a:solidFill>
                <a:latin typeface="RocaOne-Bold" panose="00000800000000000000" pitchFamily="2" charset="0"/>
              </a:rPr>
              <a:t>b-</a:t>
            </a:r>
            <a:r>
              <a:rPr lang="de-DE" sz="4000" cap="none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antib</a:t>
            </a:r>
            <a:endParaRPr lang="en-US" sz="40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A587B552-1C65-4565-A39A-38035DE151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8" y="1589638"/>
            <a:ext cx="5920870" cy="4440653"/>
          </a:xfrm>
        </p:spPr>
      </p:pic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1135B5C3-9B19-3C47-AD99-E575DA67CBAF}"/>
              </a:ext>
            </a:extLst>
          </p:cNvPr>
          <p:cNvSpPr/>
          <p:nvPr/>
        </p:nvSpPr>
        <p:spPr>
          <a:xfrm>
            <a:off x="8477158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FA462805-9276-564D-BFDC-87DC15C3ECE2}"/>
              </a:ext>
            </a:extLst>
          </p:cNvPr>
          <p:cNvSpPr/>
          <p:nvPr/>
        </p:nvSpPr>
        <p:spPr>
          <a:xfrm>
            <a:off x="4381566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896DB69-08D0-D542-8A98-4EBA4232E4AA}"/>
              </a:ext>
            </a:extLst>
          </p:cNvPr>
          <p:cNvCxnSpPr>
            <a:cxnSpLocks/>
          </p:cNvCxnSpPr>
          <p:nvPr/>
        </p:nvCxnSpPr>
        <p:spPr>
          <a:xfrm>
            <a:off x="1946928" y="1054465"/>
            <a:ext cx="347466" cy="367735"/>
          </a:xfrm>
          <a:prstGeom prst="straightConnector1">
            <a:avLst/>
          </a:prstGeom>
          <a:ln w="38100">
            <a:solidFill>
              <a:srgbClr val="007F8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11">
            <a:extLst>
              <a:ext uri="{FF2B5EF4-FFF2-40B4-BE49-F238E27FC236}">
                <a16:creationId xmlns:a16="http://schemas.microsoft.com/office/drawing/2014/main" id="{B8E1394E-DC32-EDBF-3972-C80F047DA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" y="1589640"/>
            <a:ext cx="5920870" cy="4440652"/>
          </a:xfrm>
          <a:prstGeom prst="rect">
            <a:avLst/>
          </a:prstGeom>
        </p:spPr>
      </p:pic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08EF5B73-8B21-C269-1728-8AF3E773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74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3" name="Segnaposto data 1">
            <a:extLst>
              <a:ext uri="{FF2B5EF4-FFF2-40B4-BE49-F238E27FC236}">
                <a16:creationId xmlns:a16="http://schemas.microsoft.com/office/drawing/2014/main" id="{114B6307-5722-98C3-A424-65BE1DE5E7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4" name="Segnaposto piè di pagina 2">
            <a:extLst>
              <a:ext uri="{FF2B5EF4-FFF2-40B4-BE49-F238E27FC236}">
                <a16:creationId xmlns:a16="http://schemas.microsoft.com/office/drawing/2014/main" id="{652AEBD4-33B0-D275-712E-3AA5E972F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160AA3A6-DD8C-F2D3-53F0-2D82FBCE064C}"/>
              </a:ext>
            </a:extLst>
          </p:cNvPr>
          <p:cNvSpPr/>
          <p:nvPr/>
        </p:nvSpPr>
        <p:spPr>
          <a:xfrm>
            <a:off x="462987" y="6654800"/>
            <a:ext cx="11266026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3916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EAE3A-DD76-4D66-BFD6-481DA6C53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272" y="382126"/>
            <a:ext cx="11045353" cy="856167"/>
          </a:xfrm>
        </p:spPr>
        <p:txBody>
          <a:bodyPr>
            <a:normAutofit/>
          </a:bodyPr>
          <a:lstStyle/>
          <a:p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Rettilineità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: </a:t>
            </a:r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quark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 </a:t>
            </a:r>
            <a:r>
              <a:rPr lang="de-DE" sz="4000" dirty="0" err="1">
                <a:solidFill>
                  <a:srgbClr val="007F86"/>
                </a:solidFill>
                <a:latin typeface="RocaOne-Bold" panose="00000800000000000000" pitchFamily="2" charset="0"/>
              </a:rPr>
              <a:t>leggeri</a:t>
            </a:r>
            <a:r>
              <a:rPr lang="de-DE" sz="4000" dirty="0">
                <a:solidFill>
                  <a:srgbClr val="007F86"/>
                </a:solidFill>
                <a:latin typeface="RocaOne-Bold" panose="00000800000000000000" pitchFamily="2" charset="0"/>
              </a:rPr>
              <a:t> VS </a:t>
            </a:r>
            <a:r>
              <a:rPr lang="de-DE" sz="4000" cap="none" dirty="0">
                <a:solidFill>
                  <a:srgbClr val="007F86"/>
                </a:solidFill>
                <a:latin typeface="RocaOne-Bold" panose="00000800000000000000" pitchFamily="2" charset="0"/>
              </a:rPr>
              <a:t>tau-</a:t>
            </a:r>
            <a:r>
              <a:rPr lang="de-DE" sz="4000" cap="none" dirty="0" err="1">
                <a:solidFill>
                  <a:srgbClr val="007F86"/>
                </a:solidFill>
                <a:latin typeface="RocaOne-Bold" panose="00000800000000000000" pitchFamily="2" charset="0"/>
              </a:rPr>
              <a:t>antitau</a:t>
            </a:r>
            <a:endParaRPr lang="en-US" sz="40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9" name="Pfeil nach unten 8">
            <a:extLst>
              <a:ext uri="{FF2B5EF4-FFF2-40B4-BE49-F238E27FC236}">
                <a16:creationId xmlns:a16="http://schemas.microsoft.com/office/drawing/2014/main" id="{1135B5C3-9B19-3C47-AD99-E575DA67CBAF}"/>
              </a:ext>
            </a:extLst>
          </p:cNvPr>
          <p:cNvSpPr/>
          <p:nvPr/>
        </p:nvSpPr>
        <p:spPr>
          <a:xfrm>
            <a:off x="8477158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sp>
        <p:nvSpPr>
          <p:cNvPr id="11" name="Pfeil nach unten 10">
            <a:extLst>
              <a:ext uri="{FF2B5EF4-FFF2-40B4-BE49-F238E27FC236}">
                <a16:creationId xmlns:a16="http://schemas.microsoft.com/office/drawing/2014/main" id="{FA462805-9276-564D-BFDC-87DC15C3ECE2}"/>
              </a:ext>
            </a:extLst>
          </p:cNvPr>
          <p:cNvSpPr/>
          <p:nvPr/>
        </p:nvSpPr>
        <p:spPr>
          <a:xfrm>
            <a:off x="4381566" y="1208652"/>
            <a:ext cx="190493" cy="38098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err="1">
              <a:solidFill>
                <a:schemeClr val="accent2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F896DB69-08D0-D542-8A98-4EBA4232E4AA}"/>
              </a:ext>
            </a:extLst>
          </p:cNvPr>
          <p:cNvCxnSpPr>
            <a:cxnSpLocks/>
          </p:cNvCxnSpPr>
          <p:nvPr/>
        </p:nvCxnSpPr>
        <p:spPr>
          <a:xfrm>
            <a:off x="1946928" y="1054465"/>
            <a:ext cx="347466" cy="367735"/>
          </a:xfrm>
          <a:prstGeom prst="straightConnector1">
            <a:avLst/>
          </a:prstGeom>
          <a:ln w="38100">
            <a:solidFill>
              <a:srgbClr val="007F86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11">
            <a:extLst>
              <a:ext uri="{FF2B5EF4-FFF2-40B4-BE49-F238E27FC236}">
                <a16:creationId xmlns:a16="http://schemas.microsoft.com/office/drawing/2014/main" id="{B8E1394E-DC32-EDBF-3972-C80F047DA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" y="1589640"/>
            <a:ext cx="5920870" cy="4440652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75461C39-9DD7-0C1F-F301-7CC24709D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120" y="1588413"/>
            <a:ext cx="5931245" cy="4441878"/>
          </a:xfrm>
          <a:prstGeom prst="rect">
            <a:avLst/>
          </a:prstGeom>
        </p:spPr>
      </p:pic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2E27A311-FCA2-D319-0F5B-94F5C068C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75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5" name="Segnaposto data 1">
            <a:extLst>
              <a:ext uri="{FF2B5EF4-FFF2-40B4-BE49-F238E27FC236}">
                <a16:creationId xmlns:a16="http://schemas.microsoft.com/office/drawing/2014/main" id="{7F1DAC23-72D4-91E1-D16D-E2EDA3C25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6" name="Segnaposto piè di pagina 2">
            <a:extLst>
              <a:ext uri="{FF2B5EF4-FFF2-40B4-BE49-F238E27FC236}">
                <a16:creationId xmlns:a16="http://schemas.microsoft.com/office/drawing/2014/main" id="{D758D5D2-3726-72CF-38A4-B4FED661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8542E977-A0D3-F5E3-9FBE-5816F652F05C}"/>
              </a:ext>
            </a:extLst>
          </p:cNvPr>
          <p:cNvSpPr/>
          <p:nvPr/>
        </p:nvSpPr>
        <p:spPr>
          <a:xfrm>
            <a:off x="385823" y="6654800"/>
            <a:ext cx="11420354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4546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8F25D-8156-46CB-A68C-5FB697328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335" y="382166"/>
            <a:ext cx="7905749" cy="856167"/>
          </a:xfrm>
        </p:spPr>
        <p:txBody>
          <a:bodyPr/>
          <a:lstStyle/>
          <a:p>
            <a:r>
              <a:rPr lang="de-DE" sz="44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400" dirty="0">
                <a:solidFill>
                  <a:srgbClr val="007F86"/>
                </a:solidFill>
                <a:latin typeface="RocaOne-Bold" panose="00000800000000000000" pitchFamily="2" charset="0"/>
              </a:rPr>
              <a:t> b anti-b</a:t>
            </a:r>
            <a:endParaRPr lang="en-US" sz="44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EE04C2-026D-474D-8121-78D73F23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6381" y="1883183"/>
            <a:ext cx="6286259" cy="438084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latin typeface="Sylexiad Serif Spaced Med" panose="02000506040000020004" pitchFamily="2" charset="0"/>
              </a:rPr>
              <a:t>Particelle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più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b="1" dirty="0" err="1">
                <a:latin typeface="Sylexiad Serif Spaced Med" panose="02000506040000020004" pitchFamily="2" charset="0"/>
              </a:rPr>
              <a:t>pesanti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possibili</a:t>
            </a:r>
            <a:endParaRPr lang="en-US" sz="3200" dirty="0">
              <a:latin typeface="Sylexiad Serif Spaced Med" panose="02000506040000020004" pitchFamily="2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latin typeface="Sylexiad Serif Spaced Med" panose="02000506040000020004" pitchFamily="2" charset="0"/>
              </a:rPr>
              <a:t>Hanno </a:t>
            </a:r>
            <a:r>
              <a:rPr lang="en-US" sz="2800" dirty="0" err="1">
                <a:latin typeface="Sylexiad Serif Spaced Med" panose="02000506040000020004" pitchFamily="2" charset="0"/>
              </a:rPr>
              <a:t>molte</a:t>
            </a:r>
            <a:r>
              <a:rPr lang="en-US" sz="2800" dirty="0">
                <a:latin typeface="Sylexiad Serif Spaced Med" panose="02000506040000020004" pitchFamily="2" charset="0"/>
              </a:rPr>
              <a:t> </a:t>
            </a:r>
            <a:r>
              <a:rPr lang="en-US" sz="2800" dirty="0" err="1">
                <a:latin typeface="Sylexiad Serif Spaced Med" panose="02000506040000020004" pitchFamily="2" charset="0"/>
              </a:rPr>
              <a:t>possibilità</a:t>
            </a:r>
            <a:r>
              <a:rPr lang="en-US" sz="2800" dirty="0">
                <a:latin typeface="Sylexiad Serif Spaced Med" panose="02000506040000020004" pitchFamily="2" charset="0"/>
              </a:rPr>
              <a:t> di </a:t>
            </a:r>
            <a:r>
              <a:rPr lang="en-US" sz="2800" dirty="0" err="1">
                <a:latin typeface="Sylexiad Serif Spaced Med" panose="02000506040000020004" pitchFamily="2" charset="0"/>
              </a:rPr>
              <a:t>decadimenti</a:t>
            </a:r>
            <a:r>
              <a:rPr lang="en-US" sz="2800" dirty="0">
                <a:latin typeface="Sylexiad Serif Spaced Med" panose="02000506040000020004" pitchFamily="2" charset="0"/>
              </a:rPr>
              <a:t>, con </a:t>
            </a:r>
            <a:r>
              <a:rPr lang="en-US" sz="2800" dirty="0" err="1">
                <a:latin typeface="Sylexiad Serif Spaced Med" panose="02000506040000020004" pitchFamily="2" charset="0"/>
              </a:rPr>
              <a:t>particelle</a:t>
            </a:r>
            <a:r>
              <a:rPr lang="en-US" sz="2800" dirty="0">
                <a:latin typeface="Sylexiad Serif Spaced Med" panose="02000506040000020004" pitchFamily="2" charset="0"/>
              </a:rPr>
              <a:t> in </a:t>
            </a:r>
            <a:r>
              <a:rPr lang="en-US" sz="2800" b="1" dirty="0" err="1">
                <a:latin typeface="Sylexiad Serif Spaced Med" panose="02000506040000020004" pitchFamily="2" charset="0"/>
              </a:rPr>
              <a:t>tutte</a:t>
            </a:r>
            <a:r>
              <a:rPr lang="en-US" sz="2800" b="1" dirty="0">
                <a:latin typeface="Sylexiad Serif Spaced Med" panose="02000506040000020004" pitchFamily="2" charset="0"/>
              </a:rPr>
              <a:t> le </a:t>
            </a:r>
            <a:r>
              <a:rPr lang="en-US" sz="2800" b="1" dirty="0" err="1">
                <a:latin typeface="Sylexiad Serif Spaced Med" panose="02000506040000020004" pitchFamily="2" charset="0"/>
              </a:rPr>
              <a:t>direzioni</a:t>
            </a:r>
            <a:endParaRPr lang="en-US" sz="2800" b="1" dirty="0">
              <a:latin typeface="Sylexiad Serif Spaced Med" panose="0200050604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 err="1">
                <a:latin typeface="Sylexiad Serif Spaced Med" panose="02000506040000020004" pitchFamily="2" charset="0"/>
              </a:rPr>
              <a:t>Energia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alta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molte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particelle</a:t>
            </a:r>
            <a:r>
              <a:rPr lang="en-US" sz="3200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  </a:t>
            </a:r>
            <a:r>
              <a:rPr lang="en-US" sz="3200" b="1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molte</a:t>
            </a:r>
            <a:r>
              <a:rPr lang="en-US" sz="3200" b="1" dirty="0">
                <a:latin typeface="Sylexiad Serif Spaced Med" panose="02000506040000020004" pitchFamily="2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latin typeface="Sylexiad Serif Spaced Med" panose="02000506040000020004" pitchFamily="2" charset="0"/>
                <a:sym typeface="Wingdings" panose="05000000000000000000" pitchFamily="2" charset="2"/>
              </a:rPr>
              <a:t>tracce</a:t>
            </a:r>
            <a:endParaRPr lang="en-US" sz="3200" b="1" dirty="0">
              <a:latin typeface="Sylexiad Serif Spaced Med" panose="02000506040000020004" pitchFamily="2" charset="0"/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92D050"/>
                </a:solidFill>
                <a:latin typeface="Sylexiad Serif Spaced Med" panose="02000506040000020004" pitchFamily="2" charset="0"/>
                <a:sym typeface="Wingdings" panose="05000000000000000000" pitchFamily="2" charset="2"/>
              </a:rPr>
              <a:t>Rettilineità</a:t>
            </a:r>
            <a:r>
              <a:rPr lang="en-US" sz="3200" b="1" dirty="0">
                <a:solidFill>
                  <a:srgbClr val="92D050"/>
                </a:solidFill>
                <a:latin typeface="Sylexiad Serif Spaced Med" panose="02000506040000020004" pitchFamily="2" charset="0"/>
                <a:sym typeface="Wingdings" panose="05000000000000000000" pitchFamily="2" charset="2"/>
              </a:rPr>
              <a:t> molto </a:t>
            </a:r>
            <a:r>
              <a:rPr lang="en-US" sz="3200" b="1" dirty="0" err="1">
                <a:solidFill>
                  <a:srgbClr val="92D050"/>
                </a:solidFill>
                <a:latin typeface="Sylexiad Serif Spaced Med" panose="02000506040000020004" pitchFamily="2" charset="0"/>
                <a:sym typeface="Wingdings" panose="05000000000000000000" pitchFamily="2" charset="2"/>
              </a:rPr>
              <a:t>bassa</a:t>
            </a:r>
            <a:endParaRPr lang="en-US" sz="3200" b="1" dirty="0">
              <a:solidFill>
                <a:srgbClr val="92D050"/>
              </a:solidFill>
              <a:latin typeface="Sylexiad Serif Spaced Med" panose="02000506040000020004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84D7C0-CD95-7640-9BC6-E496DBC22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26" y="2154127"/>
            <a:ext cx="5135073" cy="2549747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161BF36F-A812-3D48-B50D-627788135B86}"/>
              </a:ext>
            </a:extLst>
          </p:cNvPr>
          <p:cNvCxnSpPr>
            <a:cxnSpLocks/>
          </p:cNvCxnSpPr>
          <p:nvPr/>
        </p:nvCxnSpPr>
        <p:spPr>
          <a:xfrm>
            <a:off x="9603387" y="4703874"/>
            <a:ext cx="384894" cy="372559"/>
          </a:xfrm>
          <a:prstGeom prst="straightConnector1">
            <a:avLst/>
          </a:prstGeom>
          <a:ln w="28575">
            <a:solidFill>
              <a:srgbClr val="92D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894A52E2-757D-C515-3788-C75772EA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76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1" name="Segnaposto data 1">
            <a:extLst>
              <a:ext uri="{FF2B5EF4-FFF2-40B4-BE49-F238E27FC236}">
                <a16:creationId xmlns:a16="http://schemas.microsoft.com/office/drawing/2014/main" id="{4194A21E-8E30-D924-B51C-2561D37E6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2" name="Segnaposto piè di pagina 2">
            <a:extLst>
              <a:ext uri="{FF2B5EF4-FFF2-40B4-BE49-F238E27FC236}">
                <a16:creationId xmlns:a16="http://schemas.microsoft.com/office/drawing/2014/main" id="{D77C7500-4629-9EC1-40D7-98FB96134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5" name="PB">
            <a:extLst>
              <a:ext uri="{FF2B5EF4-FFF2-40B4-BE49-F238E27FC236}">
                <a16:creationId xmlns:a16="http://schemas.microsoft.com/office/drawing/2014/main" id="{A42668DB-AEDE-63B1-5F0B-BDF98915D4C5}"/>
              </a:ext>
            </a:extLst>
          </p:cNvPr>
          <p:cNvSpPr/>
          <p:nvPr/>
        </p:nvSpPr>
        <p:spPr>
          <a:xfrm>
            <a:off x="308658" y="6654800"/>
            <a:ext cx="11574683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650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F90AAD-1C36-4B83-A579-CFEF0E76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77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DBB367F5-4132-B25C-1306-4B2780175034}"/>
              </a:ext>
            </a:extLst>
          </p:cNvPr>
          <p:cNvSpPr txBox="1">
            <a:spLocks/>
          </p:cNvSpPr>
          <p:nvPr/>
        </p:nvSpPr>
        <p:spPr>
          <a:xfrm>
            <a:off x="1290125" y="330940"/>
            <a:ext cx="9611749" cy="7497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4800" dirty="0" err="1">
                <a:solidFill>
                  <a:srgbClr val="007F86"/>
                </a:solidFill>
                <a:latin typeface="RocaOne-Bold" panose="00000800000000000000" pitchFamily="2" charset="0"/>
              </a:rPr>
              <a:t>Eventi</a:t>
            </a:r>
            <a:r>
              <a:rPr lang="de-DE" sz="4800" dirty="0">
                <a:solidFill>
                  <a:srgbClr val="007F86"/>
                </a:solidFill>
                <a:latin typeface="RocaOne-Bold" panose="00000800000000000000" pitchFamily="2" charset="0"/>
              </a:rPr>
              <a:t> b anti-b</a:t>
            </a:r>
            <a:endParaRPr lang="en-US" sz="4800" dirty="0">
              <a:solidFill>
                <a:srgbClr val="007F86"/>
              </a:solidFill>
              <a:latin typeface="RocaOne-Bold" panose="00000800000000000000" pitchFamily="2" charset="0"/>
            </a:endParaRP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F80C616E-7E90-FD8B-143B-29F57432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0" y="1720434"/>
            <a:ext cx="11428729" cy="4806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Sylexiad Serif Spaced Med" panose="02000506040000020004" pitchFamily="2" charset="0"/>
              </a:rPr>
              <a:t>I quark b and anti-b non </a:t>
            </a:r>
            <a:r>
              <a:rPr lang="en-US" sz="3200" dirty="0" err="1">
                <a:latin typeface="Sylexiad Serif Spaced Med" panose="02000506040000020004" pitchFamily="2" charset="0"/>
              </a:rPr>
              <a:t>sono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considerati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nell’equazione</a:t>
            </a:r>
            <a:r>
              <a:rPr lang="en-US" sz="3200" dirty="0">
                <a:latin typeface="Sylexiad Serif Spaced Med" panose="02000506040000020004" pitchFamily="2" charset="0"/>
              </a:rPr>
              <a:t> del </a:t>
            </a:r>
            <a:r>
              <a:rPr lang="en-US" sz="3200" dirty="0" err="1">
                <a:latin typeface="Sylexiad Serif Spaced Med" panose="02000506040000020004" pitchFamily="2" charset="0"/>
              </a:rPr>
              <a:t>valore</a:t>
            </a:r>
            <a:r>
              <a:rPr lang="en-US" sz="3200" dirty="0">
                <a:latin typeface="Sylexiad Serif Spaced Med" panose="02000506040000020004" pitchFamily="2" charset="0"/>
              </a:rPr>
              <a:t> R</a:t>
            </a:r>
          </a:p>
          <a:p>
            <a:pPr marL="0" indent="0">
              <a:buNone/>
            </a:pPr>
            <a:endParaRPr lang="en-US" sz="3200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endParaRPr lang="en-US" sz="3200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r>
              <a:rPr lang="en-US" sz="3200" dirty="0">
                <a:latin typeface="Sylexiad Serif Spaced Med" panose="02000506040000020004" pitchFamily="2" charset="0"/>
              </a:rPr>
              <a:t>Belle II è </a:t>
            </a:r>
            <a:r>
              <a:rPr lang="en-US" sz="3200" dirty="0" err="1">
                <a:latin typeface="Sylexiad Serif Spaced Med" panose="02000506040000020004" pitchFamily="2" charset="0"/>
              </a:rPr>
              <a:t>una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b="1" dirty="0">
                <a:latin typeface="Sylexiad Serif Spaced Med" panose="02000506040000020004" pitchFamily="2" charset="0"/>
              </a:rPr>
              <a:t>B factory</a:t>
            </a:r>
            <a:r>
              <a:rPr lang="en-US" sz="3200" dirty="0">
                <a:latin typeface="Sylexiad Serif Spaced Med" panose="02000506040000020004" pitchFamily="2" charset="0"/>
              </a:rPr>
              <a:t>: la </a:t>
            </a:r>
            <a:r>
              <a:rPr lang="en-US" sz="3200" dirty="0" err="1">
                <a:latin typeface="Sylexiad Serif Spaced Med" panose="02000506040000020004" pitchFamily="2" charset="0"/>
              </a:rPr>
              <a:t>produzione</a:t>
            </a:r>
            <a:r>
              <a:rPr lang="en-US" sz="3200" dirty="0">
                <a:latin typeface="Sylexiad Serif Spaced Med" panose="02000506040000020004" pitchFamily="2" charset="0"/>
              </a:rPr>
              <a:t> di </a:t>
            </a:r>
            <a:r>
              <a:rPr lang="en-US" sz="3200" dirty="0" err="1">
                <a:latin typeface="Sylexiad Serif Spaced Med" panose="02000506040000020004" pitchFamily="2" charset="0"/>
              </a:rPr>
              <a:t>pesanti</a:t>
            </a:r>
            <a:r>
              <a:rPr lang="en-US" sz="3200" dirty="0">
                <a:latin typeface="Sylexiad Serif Spaced Med" panose="02000506040000020004" pitchFamily="2" charset="0"/>
              </a:rPr>
              <a:t> “</a:t>
            </a:r>
            <a:r>
              <a:rPr lang="en-US" sz="3200" dirty="0" err="1">
                <a:latin typeface="Sylexiad Serif Spaced Med" panose="02000506040000020004" pitchFamily="2" charset="0"/>
              </a:rPr>
              <a:t>mesoni</a:t>
            </a:r>
            <a:r>
              <a:rPr lang="en-US" sz="3200" dirty="0">
                <a:latin typeface="Sylexiad Serif Spaced Med" panose="02000506040000020004" pitchFamily="2" charset="0"/>
              </a:rPr>
              <a:t> B“ con quark b </a:t>
            </a:r>
            <a:r>
              <a:rPr lang="en-US" sz="3200" dirty="0" err="1">
                <a:latin typeface="Sylexiad Serif Spaced Med" panose="02000506040000020004" pitchFamily="2" charset="0"/>
              </a:rPr>
              <a:t>viene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favorita</a:t>
            </a:r>
            <a:r>
              <a:rPr lang="en-US" sz="3200" dirty="0">
                <a:latin typeface="Sylexiad Serif Spaced Med" panose="02000506040000020004" pitchFamily="2" charset="0"/>
              </a:rPr>
              <a:t> (non è come </a:t>
            </a:r>
            <a:r>
              <a:rPr lang="en-US" sz="3200" dirty="0" err="1">
                <a:latin typeface="Sylexiad Serif Spaced Med" panose="02000506040000020004" pitchFamily="2" charset="0"/>
              </a:rPr>
              <a:t>gli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altri</a:t>
            </a:r>
            <a:r>
              <a:rPr lang="en-US" sz="3200" dirty="0">
                <a:latin typeface="Sylexiad Serif Spaced Med" panose="02000506040000020004" pitchFamily="2" charset="0"/>
              </a:rPr>
              <a:t> quark </a:t>
            </a:r>
            <a:r>
              <a:rPr lang="en-US" sz="3200" dirty="0" err="1">
                <a:latin typeface="Sylexiad Serif Spaced Med" panose="02000506040000020004" pitchFamily="2" charset="0"/>
              </a:rPr>
              <a:t>leggeri</a:t>
            </a:r>
            <a:r>
              <a:rPr lang="en-US" sz="3200" dirty="0">
                <a:latin typeface="Sylexiad Serif Spaced Med" panose="02000506040000020004" pitchFamily="2" charset="0"/>
              </a:rPr>
              <a:t>)</a:t>
            </a:r>
          </a:p>
          <a:p>
            <a:pPr marL="0" indent="0">
              <a:buNone/>
            </a:pPr>
            <a:endParaRPr lang="en-US" sz="3200" dirty="0">
              <a:latin typeface="Sylexiad Serif Spaced Med" panose="02000506040000020004" pitchFamily="2" charset="0"/>
            </a:endParaRPr>
          </a:p>
          <a:p>
            <a:pPr marL="0" indent="0">
              <a:buNone/>
            </a:pPr>
            <a:r>
              <a:rPr lang="en-US" sz="3200" dirty="0">
                <a:latin typeface="Sylexiad Serif Spaced Med" panose="02000506040000020004" pitchFamily="2" charset="0"/>
              </a:rPr>
              <a:t>(</a:t>
            </a:r>
            <a:r>
              <a:rPr lang="en-US" sz="3200" dirty="0" err="1">
                <a:latin typeface="Sylexiad Serif Spaced Med" panose="02000506040000020004" pitchFamily="2" charset="0"/>
              </a:rPr>
              <a:t>l’energia</a:t>
            </a:r>
            <a:r>
              <a:rPr lang="en-US" sz="3200" dirty="0">
                <a:latin typeface="Sylexiad Serif Spaced Med" panose="02000506040000020004" pitchFamily="2" charset="0"/>
              </a:rPr>
              <a:t> di </a:t>
            </a:r>
            <a:r>
              <a:rPr lang="en-US" sz="3200" dirty="0" err="1">
                <a:latin typeface="Sylexiad Serif Spaced Med" panose="02000506040000020004" pitchFamily="2" charset="0"/>
              </a:rPr>
              <a:t>collisione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dell’acceleratore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SuperKEKB</a:t>
            </a:r>
            <a:r>
              <a:rPr lang="en-US" sz="3200" dirty="0">
                <a:latin typeface="Sylexiad Serif Spaced Med" panose="02000506040000020004" pitchFamily="2" charset="0"/>
              </a:rPr>
              <a:t> ”è </a:t>
            </a:r>
            <a:r>
              <a:rPr lang="en-US" sz="3200" dirty="0" err="1">
                <a:latin typeface="Sylexiad Serif Spaced Med" panose="02000506040000020004" pitchFamily="2" charset="0"/>
              </a:rPr>
              <a:t>tunata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sulla</a:t>
            </a:r>
            <a:r>
              <a:rPr lang="en-US" sz="3200" dirty="0">
                <a:latin typeface="Sylexiad Serif Spaced Med" panose="02000506040000020004" pitchFamily="2" charset="0"/>
              </a:rPr>
              <a:t> </a:t>
            </a:r>
            <a:r>
              <a:rPr lang="en-US" sz="3200" dirty="0" err="1">
                <a:latin typeface="Sylexiad Serif Spaced Med" panose="02000506040000020004" pitchFamily="2" charset="0"/>
              </a:rPr>
              <a:t>risonanza</a:t>
            </a:r>
            <a:r>
              <a:rPr lang="en-US" sz="3200" dirty="0">
                <a:latin typeface="Sylexiad Serif Spaced Med" panose="02000506040000020004" pitchFamily="2" charset="0"/>
              </a:rPr>
              <a:t>”)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6">
                <a:extLst>
                  <a:ext uri="{FF2B5EF4-FFF2-40B4-BE49-F238E27FC236}">
                    <a16:creationId xmlns:a16="http://schemas.microsoft.com/office/drawing/2014/main" id="{469673A8-0A3E-89EB-5F86-583E459CDA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5303" y="2546318"/>
                <a:ext cx="8761394" cy="12337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de-DE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light</m:t>
                          </m:r>
                          <m:r>
                            <a:rPr lang="de-DE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quarks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f>
                            <m:f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⋅[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Inhaltsplatzhalter 6">
                <a:extLst>
                  <a:ext uri="{FF2B5EF4-FFF2-40B4-BE49-F238E27FC236}">
                    <a16:creationId xmlns:a16="http://schemas.microsoft.com/office/drawing/2014/main" id="{469673A8-0A3E-89EB-5F86-583E459CDA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303" y="2546318"/>
                <a:ext cx="8761394" cy="12337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F004B11-1BC6-83CA-7F58-ABEACDBE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D0B7DC4-355D-05DA-3E63-78854ACFF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7" name="PB">
            <a:extLst>
              <a:ext uri="{FF2B5EF4-FFF2-40B4-BE49-F238E27FC236}">
                <a16:creationId xmlns:a16="http://schemas.microsoft.com/office/drawing/2014/main" id="{D4BEE409-AED6-5881-AA71-15BD3D304E9C}"/>
              </a:ext>
            </a:extLst>
          </p:cNvPr>
          <p:cNvSpPr/>
          <p:nvPr/>
        </p:nvSpPr>
        <p:spPr>
          <a:xfrm>
            <a:off x="231494" y="6654800"/>
            <a:ext cx="11729012" cy="203200"/>
          </a:xfrm>
          <a:prstGeom prst="rect">
            <a:avLst/>
          </a:prstGeom>
          <a:solidFill>
            <a:srgbClr val="007F86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0047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459504"/>
            <a:ext cx="119891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Vediamo tutto di nuovo in una panoramica più pratica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27653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615972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B">
            <a:extLst>
              <a:ext uri="{FF2B5EF4-FFF2-40B4-BE49-F238E27FC236}">
                <a16:creationId xmlns:a16="http://schemas.microsoft.com/office/drawing/2014/main" id="{497F9E1B-B6FE-FB62-158D-DB068B2A0F0E}"/>
              </a:ext>
            </a:extLst>
          </p:cNvPr>
          <p:cNvSpPr/>
          <p:nvPr/>
        </p:nvSpPr>
        <p:spPr>
          <a:xfrm>
            <a:off x="154329" y="6654800"/>
            <a:ext cx="1188334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276539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8BC909BE-A477-0049-B9ED-2944A61649F4}"/>
              </a:ext>
            </a:extLst>
          </p:cNvPr>
          <p:cNvSpPr/>
          <p:nvPr/>
        </p:nvSpPr>
        <p:spPr>
          <a:xfrm>
            <a:off x="4445656" y="670197"/>
            <a:ext cx="3333622" cy="6667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 dirty="0" err="1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Abgerundetes Rechteck 34">
                <a:extLst>
                  <a:ext uri="{FF2B5EF4-FFF2-40B4-BE49-F238E27FC236}">
                    <a16:creationId xmlns:a16="http://schemas.microsoft.com/office/drawing/2014/main" id="{EA1041A9-CC98-8E45-92FE-9BA2FD0DF7A7}"/>
                  </a:ext>
                </a:extLst>
              </p:cNvPr>
              <p:cNvSpPr/>
              <p:nvPr/>
            </p:nvSpPr>
            <p:spPr>
              <a:xfrm>
                <a:off x="5447803" y="1618913"/>
                <a:ext cx="499988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5" name="Abgerundetes Rechteck 34">
                <a:extLst>
                  <a:ext uri="{FF2B5EF4-FFF2-40B4-BE49-F238E27FC236}">
                    <a16:creationId xmlns:a16="http://schemas.microsoft.com/office/drawing/2014/main" id="{EA1041A9-CC98-8E45-92FE-9BA2FD0DF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7803" y="1618913"/>
                <a:ext cx="499988" cy="47617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1" name="Gerade Verbindung mit Pfeil 180">
            <a:extLst>
              <a:ext uri="{FF2B5EF4-FFF2-40B4-BE49-F238E27FC236}">
                <a16:creationId xmlns:a16="http://schemas.microsoft.com/office/drawing/2014/main" id="{57FC6948-22D0-3F4D-B83E-92DE40C401F0}"/>
              </a:ext>
            </a:extLst>
          </p:cNvPr>
          <p:cNvCxnSpPr>
            <a:cxnSpLocks/>
            <a:stCxn id="40" idx="2"/>
            <a:endCxn id="50" idx="0"/>
          </p:cNvCxnSpPr>
          <p:nvPr/>
        </p:nvCxnSpPr>
        <p:spPr>
          <a:xfrm>
            <a:off x="4349502" y="3985424"/>
            <a:ext cx="594593" cy="2286605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Gerade Verbindung mit Pfeil 262">
            <a:extLst>
              <a:ext uri="{FF2B5EF4-FFF2-40B4-BE49-F238E27FC236}">
                <a16:creationId xmlns:a16="http://schemas.microsoft.com/office/drawing/2014/main" id="{A82357B6-8D0C-3C47-B40A-46E89FBB5A81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5697797" y="2095093"/>
            <a:ext cx="515632" cy="1290308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Abgerundetes Rechteck 42">
            <a:extLst>
              <a:ext uri="{FF2B5EF4-FFF2-40B4-BE49-F238E27FC236}">
                <a16:creationId xmlns:a16="http://schemas.microsoft.com/office/drawing/2014/main" id="{04229358-D248-E449-BD38-E4DF1DFF87A0}"/>
              </a:ext>
            </a:extLst>
          </p:cNvPr>
          <p:cNvSpPr/>
          <p:nvPr/>
        </p:nvSpPr>
        <p:spPr>
          <a:xfrm>
            <a:off x="916579" y="4270265"/>
            <a:ext cx="3306512" cy="6667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6" dirty="0" err="1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5ADA55A-A8C3-AB4B-8E18-0E2A92B61069}"/>
              </a:ext>
            </a:extLst>
          </p:cNvPr>
          <p:cNvSpPr txBox="1"/>
          <p:nvPr/>
        </p:nvSpPr>
        <p:spPr>
          <a:xfrm>
            <a:off x="893418" y="4286902"/>
            <a:ext cx="3306512" cy="651204"/>
          </a:xfrm>
          <a:prstGeom prst="rect">
            <a:avLst/>
          </a:prstGeom>
          <a:noFill/>
          <a:ln w="28575">
            <a:noFill/>
          </a:ln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56"/>
              </a:spcAft>
            </a:pP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hanno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un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segnale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rgbClr val="007F86"/>
                </a:solidFill>
                <a:latin typeface="Sylexiad Serif Spaced Med" panose="02000506040000020004" pitchFamily="2" charset="0"/>
              </a:rPr>
              <a:t>verde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sui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bordi</a:t>
            </a:r>
            <a:endParaRPr lang="en-US" sz="2116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38" name="Abgerundetes Rechteck 37">
            <a:extLst>
              <a:ext uri="{FF2B5EF4-FFF2-40B4-BE49-F238E27FC236}">
                <a16:creationId xmlns:a16="http://schemas.microsoft.com/office/drawing/2014/main" id="{E599EE31-D922-E347-A932-5C203892BE79}"/>
              </a:ext>
            </a:extLst>
          </p:cNvPr>
          <p:cNvSpPr/>
          <p:nvPr/>
        </p:nvSpPr>
        <p:spPr>
          <a:xfrm>
            <a:off x="2396587" y="2681705"/>
            <a:ext cx="2049069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Quanto</a:t>
            </a:r>
            <a:r>
              <a:rPr lang="en-US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è </a:t>
            </a:r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grande</a:t>
            </a:r>
            <a:r>
              <a:rPr lang="en-US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E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96986B28-17D6-C64F-918D-6FB9EE2F996B}"/>
              </a:ext>
            </a:extLst>
          </p:cNvPr>
          <p:cNvSpPr txBox="1"/>
          <p:nvPr/>
        </p:nvSpPr>
        <p:spPr>
          <a:xfrm>
            <a:off x="4581144" y="687075"/>
            <a:ext cx="3047883" cy="651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56"/>
              </a:spcAft>
            </a:pP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tracce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conti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nell’evento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?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294ADD6B-E706-2149-B5F4-E90667C2FD12}"/>
              </a:ext>
            </a:extLst>
          </p:cNvPr>
          <p:cNvSpPr/>
          <p:nvPr/>
        </p:nvSpPr>
        <p:spPr>
          <a:xfrm>
            <a:off x="5302873" y="61215"/>
            <a:ext cx="1619188" cy="4762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Inizio</a:t>
            </a:r>
            <a:endParaRPr lang="en-US" sz="2116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Abgerundetes Rechteck 32">
                <a:extLst>
                  <a:ext uri="{FF2B5EF4-FFF2-40B4-BE49-F238E27FC236}">
                    <a16:creationId xmlns:a16="http://schemas.microsoft.com/office/drawing/2014/main" id="{34ABF94B-F7F0-3C48-BDE5-470DB8C1F229}"/>
                  </a:ext>
                </a:extLst>
              </p:cNvPr>
              <p:cNvSpPr/>
              <p:nvPr/>
            </p:nvSpPr>
            <p:spPr>
              <a:xfrm>
                <a:off x="790176" y="1905057"/>
                <a:ext cx="499988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3" name="Abgerundetes Rechteck 32">
                <a:extLst>
                  <a:ext uri="{FF2B5EF4-FFF2-40B4-BE49-F238E27FC236}">
                    <a16:creationId xmlns:a16="http://schemas.microsoft.com/office/drawing/2014/main" id="{34ABF94B-F7F0-3C48-BDE5-470DB8C1F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76" y="1905057"/>
                <a:ext cx="499988" cy="476179"/>
              </a:xfrm>
              <a:prstGeom prst="roundRect">
                <a:avLst/>
              </a:prstGeom>
              <a:blipFill>
                <a:blip r:embed="rId3"/>
                <a:stretch>
                  <a:fillRect l="-14286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Abgerundetes Rechteck 33">
                <a:extLst>
                  <a:ext uri="{FF2B5EF4-FFF2-40B4-BE49-F238E27FC236}">
                    <a16:creationId xmlns:a16="http://schemas.microsoft.com/office/drawing/2014/main" id="{FE153186-2675-D24B-9396-C42C06B807E2}"/>
                  </a:ext>
                </a:extLst>
              </p:cNvPr>
              <p:cNvSpPr/>
              <p:nvPr/>
            </p:nvSpPr>
            <p:spPr>
              <a:xfrm>
                <a:off x="3154399" y="1923251"/>
                <a:ext cx="499988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4" name="Abgerundetes Rechteck 33">
                <a:extLst>
                  <a:ext uri="{FF2B5EF4-FFF2-40B4-BE49-F238E27FC236}">
                    <a16:creationId xmlns:a16="http://schemas.microsoft.com/office/drawing/2014/main" id="{FE153186-2675-D24B-9396-C42C06B80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4399" y="1923251"/>
                <a:ext cx="499988" cy="476179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Abgerundetes Rechteck 35">
            <a:extLst>
              <a:ext uri="{FF2B5EF4-FFF2-40B4-BE49-F238E27FC236}">
                <a16:creationId xmlns:a16="http://schemas.microsoft.com/office/drawing/2014/main" id="{53C8EE60-D771-1140-8FDD-ED51C572B5D5}"/>
              </a:ext>
            </a:extLst>
          </p:cNvPr>
          <p:cNvSpPr/>
          <p:nvPr/>
        </p:nvSpPr>
        <p:spPr>
          <a:xfrm>
            <a:off x="8894803" y="1928244"/>
            <a:ext cx="803599" cy="47617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52" b="1" dirty="0" err="1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Abgerundetes Rechteck 36">
                <a:extLst>
                  <a:ext uri="{FF2B5EF4-FFF2-40B4-BE49-F238E27FC236}">
                    <a16:creationId xmlns:a16="http://schemas.microsoft.com/office/drawing/2014/main" id="{046A28EB-14EA-ED4D-BA86-771532F4A8E7}"/>
                  </a:ext>
                </a:extLst>
              </p:cNvPr>
              <p:cNvSpPr/>
              <p:nvPr/>
            </p:nvSpPr>
            <p:spPr>
              <a:xfrm>
                <a:off x="10787723" y="1918432"/>
                <a:ext cx="734005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37" name="Abgerundetes Rechteck 36">
                <a:extLst>
                  <a:ext uri="{FF2B5EF4-FFF2-40B4-BE49-F238E27FC236}">
                    <a16:creationId xmlns:a16="http://schemas.microsoft.com/office/drawing/2014/main" id="{046A28EB-14EA-ED4D-BA86-771532F4A8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723" y="1918432"/>
                <a:ext cx="734005" cy="476179"/>
              </a:xfrm>
              <a:prstGeom prst="roundRect">
                <a:avLst/>
              </a:prstGeom>
              <a:blipFill>
                <a:blip r:embed="rId5"/>
                <a:stretch>
                  <a:fillRect l="-3279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Abgerundetes Rechteck 39">
                <a:extLst>
                  <a:ext uri="{FF2B5EF4-FFF2-40B4-BE49-F238E27FC236}">
                    <a16:creationId xmlns:a16="http://schemas.microsoft.com/office/drawing/2014/main" id="{C8BD12D2-005A-E14C-845B-AC016577ED8F}"/>
                  </a:ext>
                </a:extLst>
              </p:cNvPr>
              <p:cNvSpPr/>
              <p:nvPr/>
            </p:nvSpPr>
            <p:spPr>
              <a:xfrm>
                <a:off x="4060866" y="3509245"/>
                <a:ext cx="577272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0" name="Abgerundetes Rechteck 39">
                <a:extLst>
                  <a:ext uri="{FF2B5EF4-FFF2-40B4-BE49-F238E27FC236}">
                    <a16:creationId xmlns:a16="http://schemas.microsoft.com/office/drawing/2014/main" id="{C8BD12D2-005A-E14C-845B-AC016577ED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0866" y="3509245"/>
                <a:ext cx="577272" cy="476179"/>
              </a:xfrm>
              <a:prstGeom prst="roundRect">
                <a:avLst/>
              </a:prstGeom>
              <a:blipFill>
                <a:blip r:embed="rId6"/>
                <a:stretch>
                  <a:fillRect l="-5155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bgerundetes Rechteck 40">
                <a:extLst>
                  <a:ext uri="{FF2B5EF4-FFF2-40B4-BE49-F238E27FC236}">
                    <a16:creationId xmlns:a16="http://schemas.microsoft.com/office/drawing/2014/main" id="{C001DFEC-3652-3C4F-9C79-AE6DD7DDEC12}"/>
                  </a:ext>
                </a:extLst>
              </p:cNvPr>
              <p:cNvSpPr/>
              <p:nvPr/>
            </p:nvSpPr>
            <p:spPr>
              <a:xfrm>
                <a:off x="2148521" y="3510692"/>
                <a:ext cx="83221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1" name="Abgerundetes Rechteck 40">
                <a:extLst>
                  <a:ext uri="{FF2B5EF4-FFF2-40B4-BE49-F238E27FC236}">
                    <a16:creationId xmlns:a16="http://schemas.microsoft.com/office/drawing/2014/main" id="{C001DFEC-3652-3C4F-9C79-AE6DD7DDE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521" y="3510692"/>
                <a:ext cx="832216" cy="476179"/>
              </a:xfrm>
              <a:prstGeom prst="roundRect">
                <a:avLst/>
              </a:prstGeom>
              <a:blipFill>
                <a:blip r:embed="rId7"/>
                <a:stretch>
                  <a:fillRect l="-1439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D7C50AEF-EAC5-DD47-B87F-F92F03DA5538}"/>
                  </a:ext>
                </a:extLst>
              </p:cNvPr>
              <p:cNvSpPr/>
              <p:nvPr/>
            </p:nvSpPr>
            <p:spPr>
              <a:xfrm>
                <a:off x="753839" y="5421635"/>
                <a:ext cx="49143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5" name="Abgerundetes Rechteck 44">
                <a:extLst>
                  <a:ext uri="{FF2B5EF4-FFF2-40B4-BE49-F238E27FC236}">
                    <a16:creationId xmlns:a16="http://schemas.microsoft.com/office/drawing/2014/main" id="{D7C50AEF-EAC5-DD47-B87F-F92F03DA55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39" y="5421635"/>
                <a:ext cx="491436" cy="476179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Abgerundetes Rechteck 45">
                <a:extLst>
                  <a:ext uri="{FF2B5EF4-FFF2-40B4-BE49-F238E27FC236}">
                    <a16:creationId xmlns:a16="http://schemas.microsoft.com/office/drawing/2014/main" id="{ACE6F930-F531-B04A-BCC0-A6855829DC3D}"/>
                  </a:ext>
                </a:extLst>
              </p:cNvPr>
              <p:cNvSpPr/>
              <p:nvPr/>
            </p:nvSpPr>
            <p:spPr>
              <a:xfrm>
                <a:off x="3856367" y="5429226"/>
                <a:ext cx="485425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6" name="Abgerundetes Rechteck 45">
                <a:extLst>
                  <a:ext uri="{FF2B5EF4-FFF2-40B4-BE49-F238E27FC236}">
                    <a16:creationId xmlns:a16="http://schemas.microsoft.com/office/drawing/2014/main" id="{ACE6F930-F531-B04A-BCC0-A6855829DC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6367" y="5429226"/>
                <a:ext cx="485425" cy="476179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Abgerundetes Rechteck 46">
                <a:extLst>
                  <a:ext uri="{FF2B5EF4-FFF2-40B4-BE49-F238E27FC236}">
                    <a16:creationId xmlns:a16="http://schemas.microsoft.com/office/drawing/2014/main" id="{9FD10644-F831-6048-B511-34C826DC7366}"/>
                  </a:ext>
                </a:extLst>
              </p:cNvPr>
              <p:cNvSpPr/>
              <p:nvPr/>
            </p:nvSpPr>
            <p:spPr>
              <a:xfrm>
                <a:off x="2306041" y="5416910"/>
                <a:ext cx="49143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7" name="Abgerundetes Rechteck 46">
                <a:extLst>
                  <a:ext uri="{FF2B5EF4-FFF2-40B4-BE49-F238E27FC236}">
                    <a16:creationId xmlns:a16="http://schemas.microsoft.com/office/drawing/2014/main" id="{9FD10644-F831-6048-B511-34C826DC73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041" y="5416910"/>
                <a:ext cx="491436" cy="4761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Abgerundetes Rechteck 47">
                <a:extLst>
                  <a:ext uri="{FF2B5EF4-FFF2-40B4-BE49-F238E27FC236}">
                    <a16:creationId xmlns:a16="http://schemas.microsoft.com/office/drawing/2014/main" id="{7FB86125-1278-614C-806E-FA2AA9FB0B76}"/>
                  </a:ext>
                </a:extLst>
              </p:cNvPr>
              <p:cNvSpPr/>
              <p:nvPr/>
            </p:nvSpPr>
            <p:spPr>
              <a:xfrm>
                <a:off x="418803" y="6286390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8" name="Abgerundetes Rechteck 47">
                <a:extLst>
                  <a:ext uri="{FF2B5EF4-FFF2-40B4-BE49-F238E27FC236}">
                    <a16:creationId xmlns:a16="http://schemas.microsoft.com/office/drawing/2014/main" id="{7FB86125-1278-614C-806E-FA2AA9FB0B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03" y="6286390"/>
                <a:ext cx="1160855" cy="47623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Abgerundetes Rechteck 48">
                <a:extLst>
                  <a:ext uri="{FF2B5EF4-FFF2-40B4-BE49-F238E27FC236}">
                    <a16:creationId xmlns:a16="http://schemas.microsoft.com/office/drawing/2014/main" id="{A1761A92-72BB-F741-A294-6B64E5FD6377}"/>
                  </a:ext>
                </a:extLst>
              </p:cNvPr>
              <p:cNvSpPr/>
              <p:nvPr/>
            </p:nvSpPr>
            <p:spPr>
              <a:xfrm>
                <a:off x="1958914" y="6286390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49" name="Abgerundetes Rechteck 48">
                <a:extLst>
                  <a:ext uri="{FF2B5EF4-FFF2-40B4-BE49-F238E27FC236}">
                    <a16:creationId xmlns:a16="http://schemas.microsoft.com/office/drawing/2014/main" id="{A1761A92-72BB-F741-A294-6B64E5FD63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914" y="6286390"/>
                <a:ext cx="1160855" cy="476232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Abgerundetes Rechteck 49">
                <a:extLst>
                  <a:ext uri="{FF2B5EF4-FFF2-40B4-BE49-F238E27FC236}">
                    <a16:creationId xmlns:a16="http://schemas.microsoft.com/office/drawing/2014/main" id="{4EE97929-B1CB-2249-B57D-52542069E33A}"/>
                  </a:ext>
                </a:extLst>
              </p:cNvPr>
              <p:cNvSpPr/>
              <p:nvPr/>
            </p:nvSpPr>
            <p:spPr>
              <a:xfrm>
                <a:off x="4363667" y="6272029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p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0" name="Abgerundetes Rechteck 49">
                <a:extLst>
                  <a:ext uri="{FF2B5EF4-FFF2-40B4-BE49-F238E27FC236}">
                    <a16:creationId xmlns:a16="http://schemas.microsoft.com/office/drawing/2014/main" id="{4EE97929-B1CB-2249-B57D-52542069E3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667" y="6272029"/>
                <a:ext cx="1160855" cy="47623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Abgerundetes Rechteck 50">
            <a:extLst>
              <a:ext uri="{FF2B5EF4-FFF2-40B4-BE49-F238E27FC236}">
                <a16:creationId xmlns:a16="http://schemas.microsoft.com/office/drawing/2014/main" id="{40934EB8-A2E3-CD4E-A8E9-50901106132B}"/>
              </a:ext>
            </a:extLst>
          </p:cNvPr>
          <p:cNvSpPr/>
          <p:nvPr/>
        </p:nvSpPr>
        <p:spPr>
          <a:xfrm>
            <a:off x="6176968" y="3412890"/>
            <a:ext cx="2085086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Quanto</a:t>
            </a:r>
            <a:r>
              <a:rPr lang="en-US" sz="1600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è </a:t>
            </a:r>
            <a:r>
              <a:rPr lang="en-US" sz="1600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grande</a:t>
            </a:r>
            <a:r>
              <a:rPr lang="en-US" sz="1600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E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Abgerundetes Rechteck 51">
                <a:extLst>
                  <a:ext uri="{FF2B5EF4-FFF2-40B4-BE49-F238E27FC236}">
                    <a16:creationId xmlns:a16="http://schemas.microsoft.com/office/drawing/2014/main" id="{1B6D2EFE-E211-1648-BF9A-714D27E3360E}"/>
                  </a:ext>
                </a:extLst>
              </p:cNvPr>
              <p:cNvSpPr/>
              <p:nvPr/>
            </p:nvSpPr>
            <p:spPr>
              <a:xfrm>
                <a:off x="6277645" y="4069328"/>
                <a:ext cx="587824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2" name="Abgerundetes Rechteck 51">
                <a:extLst>
                  <a:ext uri="{FF2B5EF4-FFF2-40B4-BE49-F238E27FC236}">
                    <a16:creationId xmlns:a16="http://schemas.microsoft.com/office/drawing/2014/main" id="{1B6D2EFE-E211-1648-BF9A-714D27E336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645" y="4069328"/>
                <a:ext cx="587824" cy="476179"/>
              </a:xfrm>
              <a:prstGeom prst="roundRect">
                <a:avLst/>
              </a:prstGeom>
              <a:blipFill>
                <a:blip r:embed="rId14"/>
                <a:stretch>
                  <a:fillRect l="-5102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Abgerundetes Rechteck 52">
            <a:extLst>
              <a:ext uri="{FF2B5EF4-FFF2-40B4-BE49-F238E27FC236}">
                <a16:creationId xmlns:a16="http://schemas.microsoft.com/office/drawing/2014/main" id="{8A4C4674-299A-6D49-B0E8-F2868AE179FB}"/>
              </a:ext>
            </a:extLst>
          </p:cNvPr>
          <p:cNvSpPr/>
          <p:nvPr/>
        </p:nvSpPr>
        <p:spPr>
          <a:xfrm>
            <a:off x="5524522" y="4843021"/>
            <a:ext cx="2085086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Quanto</a:t>
            </a:r>
            <a:r>
              <a:rPr lang="en-US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è </a:t>
            </a:r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grande</a:t>
            </a:r>
            <a:endParaRPr lang="en-US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Abgerundetes Rechteck 53">
                <a:extLst>
                  <a:ext uri="{FF2B5EF4-FFF2-40B4-BE49-F238E27FC236}">
                    <a16:creationId xmlns:a16="http://schemas.microsoft.com/office/drawing/2014/main" id="{1CB0B74F-F396-E741-B533-F715CD0A5353}"/>
                  </a:ext>
                </a:extLst>
              </p:cNvPr>
              <p:cNvSpPr/>
              <p:nvPr/>
            </p:nvSpPr>
            <p:spPr>
              <a:xfrm>
                <a:off x="5477010" y="5604992"/>
                <a:ext cx="99997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4" name="Abgerundetes Rechteck 53">
                <a:extLst>
                  <a:ext uri="{FF2B5EF4-FFF2-40B4-BE49-F238E27FC236}">
                    <a16:creationId xmlns:a16="http://schemas.microsoft.com/office/drawing/2014/main" id="{1CB0B74F-F396-E741-B533-F715CD0A53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7010" y="5604992"/>
                <a:ext cx="999976" cy="476179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Abgerundetes Rechteck 54">
                <a:extLst>
                  <a:ext uri="{FF2B5EF4-FFF2-40B4-BE49-F238E27FC236}">
                    <a16:creationId xmlns:a16="http://schemas.microsoft.com/office/drawing/2014/main" id="{6E876AC5-1640-EE48-8AD3-64F2A27EAD83}"/>
                  </a:ext>
                </a:extLst>
              </p:cNvPr>
              <p:cNvSpPr/>
              <p:nvPr/>
            </p:nvSpPr>
            <p:spPr>
              <a:xfrm>
                <a:off x="7000951" y="5604992"/>
                <a:ext cx="99997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𝟓𝟗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5" name="Abgerundetes Rechteck 54">
                <a:extLst>
                  <a:ext uri="{FF2B5EF4-FFF2-40B4-BE49-F238E27FC236}">
                    <a16:creationId xmlns:a16="http://schemas.microsoft.com/office/drawing/2014/main" id="{6E876AC5-1640-EE48-8AD3-64F2A27EA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0951" y="5604992"/>
                <a:ext cx="999976" cy="476179"/>
              </a:xfrm>
              <a:prstGeom prst="roundRect">
                <a:avLst/>
              </a:prstGeom>
              <a:blipFill>
                <a:blip r:embed="rId16"/>
                <a:stretch>
                  <a:fillRect l="-602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7E650B6D-305A-0044-B146-73C25F2310C6}"/>
                  </a:ext>
                </a:extLst>
              </p:cNvPr>
              <p:cNvSpPr/>
              <p:nvPr/>
            </p:nvSpPr>
            <p:spPr>
              <a:xfrm>
                <a:off x="7286691" y="4081050"/>
                <a:ext cx="913689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≤−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7" name="Abgerundetes Rechteck 56">
                <a:extLst>
                  <a:ext uri="{FF2B5EF4-FFF2-40B4-BE49-F238E27FC236}">
                    <a16:creationId xmlns:a16="http://schemas.microsoft.com/office/drawing/2014/main" id="{7E650B6D-305A-0044-B146-73C25F2310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691" y="4081050"/>
                <a:ext cx="913689" cy="476179"/>
              </a:xfrm>
              <a:prstGeom prst="roundRect">
                <a:avLst/>
              </a:prstGeom>
              <a:blipFill>
                <a:blip r:embed="rId17"/>
                <a:stretch>
                  <a:fillRect l="-6579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bgerundetes Rechteck 58">
                <a:extLst>
                  <a:ext uri="{FF2B5EF4-FFF2-40B4-BE49-F238E27FC236}">
                    <a16:creationId xmlns:a16="http://schemas.microsoft.com/office/drawing/2014/main" id="{1C134A61-993F-D941-A8B8-4AB97AE9B2E2}"/>
                  </a:ext>
                </a:extLst>
              </p:cNvPr>
              <p:cNvSpPr/>
              <p:nvPr/>
            </p:nvSpPr>
            <p:spPr>
              <a:xfrm>
                <a:off x="10613863" y="6271716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acc>
                      <m:r>
                        <a:rPr lang="de-DE" sz="211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59" name="Abgerundetes Rechteck 58">
                <a:extLst>
                  <a:ext uri="{FF2B5EF4-FFF2-40B4-BE49-F238E27FC236}">
                    <a16:creationId xmlns:a16="http://schemas.microsoft.com/office/drawing/2014/main" id="{1C134A61-993F-D941-A8B8-4AB97AE9B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3863" y="6271716"/>
                <a:ext cx="1160855" cy="476232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Abgerundetes Rechteck 60">
                <a:extLst>
                  <a:ext uri="{FF2B5EF4-FFF2-40B4-BE49-F238E27FC236}">
                    <a16:creationId xmlns:a16="http://schemas.microsoft.com/office/drawing/2014/main" id="{BFBD5F93-139D-FA4C-A5E7-6DEEA0B7702A}"/>
                  </a:ext>
                </a:extLst>
              </p:cNvPr>
              <p:cNvSpPr/>
              <p:nvPr/>
            </p:nvSpPr>
            <p:spPr>
              <a:xfrm>
                <a:off x="9763095" y="4557280"/>
                <a:ext cx="99997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61" name="Abgerundetes Rechteck 60">
                <a:extLst>
                  <a:ext uri="{FF2B5EF4-FFF2-40B4-BE49-F238E27FC236}">
                    <a16:creationId xmlns:a16="http://schemas.microsoft.com/office/drawing/2014/main" id="{BFBD5F93-139D-FA4C-A5E7-6DEEA0B770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3095" y="4557280"/>
                <a:ext cx="999976" cy="476179"/>
              </a:xfrm>
              <a:prstGeom prst="roundRect">
                <a:avLst/>
              </a:prstGeom>
              <a:blipFill>
                <a:blip r:embed="rId19"/>
                <a:stretch>
                  <a:fillRect l="-602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bgerundetes Rechteck 61">
                <a:extLst>
                  <a:ext uri="{FF2B5EF4-FFF2-40B4-BE49-F238E27FC236}">
                    <a16:creationId xmlns:a16="http://schemas.microsoft.com/office/drawing/2014/main" id="{232CD314-96D9-EA42-BC2C-391C86FE7774}"/>
                  </a:ext>
                </a:extLst>
              </p:cNvPr>
              <p:cNvSpPr/>
              <p:nvPr/>
            </p:nvSpPr>
            <p:spPr>
              <a:xfrm>
                <a:off x="8527816" y="4557282"/>
                <a:ext cx="99997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62" name="Abgerundetes Rechteck 61">
                <a:extLst>
                  <a:ext uri="{FF2B5EF4-FFF2-40B4-BE49-F238E27FC236}">
                    <a16:creationId xmlns:a16="http://schemas.microsoft.com/office/drawing/2014/main" id="{232CD314-96D9-EA42-BC2C-391C86FE77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816" y="4557282"/>
                <a:ext cx="999976" cy="476179"/>
              </a:xfrm>
              <a:prstGeom prst="roundRect">
                <a:avLst/>
              </a:prstGeom>
              <a:blipFill>
                <a:blip r:embed="rId20"/>
                <a:stretch>
                  <a:fillRect l="-1205"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8EAA43D4-20C3-7246-A1C0-E83EA329A858}"/>
              </a:ext>
            </a:extLst>
          </p:cNvPr>
          <p:cNvSpPr/>
          <p:nvPr/>
        </p:nvSpPr>
        <p:spPr>
          <a:xfrm>
            <a:off x="392947" y="3493619"/>
            <a:ext cx="1288546" cy="47623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Altro</a:t>
            </a:r>
            <a:endParaRPr lang="en-US" sz="2116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bgerundetes Rechteck 63">
                <a:extLst>
                  <a:ext uri="{FF2B5EF4-FFF2-40B4-BE49-F238E27FC236}">
                    <a16:creationId xmlns:a16="http://schemas.microsoft.com/office/drawing/2014/main" id="{42303D78-DF86-AF47-95D8-EC461114B77F}"/>
                  </a:ext>
                </a:extLst>
              </p:cNvPr>
              <p:cNvSpPr/>
              <p:nvPr/>
            </p:nvSpPr>
            <p:spPr>
              <a:xfrm>
                <a:off x="7935294" y="6271716"/>
                <a:ext cx="1160855" cy="47623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28575">
                <a:solidFill>
                  <a:schemeClr val="accent2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sz="2116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de-DE" sz="2116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</m:oMath>
                  </m:oMathPara>
                </a14:m>
                <a:endParaRPr lang="en-US" sz="2116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64" name="Abgerundetes Rechteck 63">
                <a:extLst>
                  <a:ext uri="{FF2B5EF4-FFF2-40B4-BE49-F238E27FC236}">
                    <a16:creationId xmlns:a16="http://schemas.microsoft.com/office/drawing/2014/main" id="{42303D78-DF86-AF47-95D8-EC461114B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5294" y="6271716"/>
                <a:ext cx="1160855" cy="476232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3D8A03BA-D925-C34C-B48E-BF96BF525E29}"/>
              </a:ext>
            </a:extLst>
          </p:cNvPr>
          <p:cNvCxnSpPr>
            <a:cxnSpLocks/>
          </p:cNvCxnSpPr>
          <p:nvPr/>
        </p:nvCxnSpPr>
        <p:spPr>
          <a:xfrm>
            <a:off x="6096000" y="571610"/>
            <a:ext cx="0" cy="13275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Gerade Verbindung mit Pfeil 66">
            <a:extLst>
              <a:ext uri="{FF2B5EF4-FFF2-40B4-BE49-F238E27FC236}">
                <a16:creationId xmlns:a16="http://schemas.microsoft.com/office/drawing/2014/main" id="{A4DF40FF-4651-C240-89D0-9EC2D349C3B5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1299251" y="1338279"/>
            <a:ext cx="4805835" cy="601313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>
            <a:extLst>
              <a:ext uri="{FF2B5EF4-FFF2-40B4-BE49-F238E27FC236}">
                <a16:creationId xmlns:a16="http://schemas.microsoft.com/office/drawing/2014/main" id="{6464194C-7B75-6C40-BC6D-4601D34FE289}"/>
              </a:ext>
            </a:extLst>
          </p:cNvPr>
          <p:cNvCxnSpPr>
            <a:cxnSpLocks/>
            <a:stCxn id="23" idx="2"/>
          </p:cNvCxnSpPr>
          <p:nvPr/>
        </p:nvCxnSpPr>
        <p:spPr>
          <a:xfrm flipH="1">
            <a:off x="3679677" y="1338279"/>
            <a:ext cx="2425409" cy="61834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C6F1DE6D-194E-5247-A95D-0BD22696EF75}"/>
              </a:ext>
            </a:extLst>
          </p:cNvPr>
          <p:cNvCxnSpPr>
            <a:cxnSpLocks/>
            <a:stCxn id="23" idx="2"/>
            <a:endCxn id="35" idx="0"/>
          </p:cNvCxnSpPr>
          <p:nvPr/>
        </p:nvCxnSpPr>
        <p:spPr>
          <a:xfrm flipH="1">
            <a:off x="5697797" y="1338279"/>
            <a:ext cx="407289" cy="28063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 Verbindung mit Pfeil 75">
            <a:extLst>
              <a:ext uri="{FF2B5EF4-FFF2-40B4-BE49-F238E27FC236}">
                <a16:creationId xmlns:a16="http://schemas.microsoft.com/office/drawing/2014/main" id="{7B5EE236-C03F-3845-A7C6-2FCA75D3FAA8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12467" y="1336922"/>
            <a:ext cx="2785700" cy="60383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>
            <a:extLst>
              <a:ext uri="{FF2B5EF4-FFF2-40B4-BE49-F238E27FC236}">
                <a16:creationId xmlns:a16="http://schemas.microsoft.com/office/drawing/2014/main" id="{5E1AED64-0CAE-8147-AD24-1D2E1E2D663B}"/>
              </a:ext>
            </a:extLst>
          </p:cNvPr>
          <p:cNvCxnSpPr>
            <a:cxnSpLocks/>
            <a:stCxn id="23" idx="2"/>
          </p:cNvCxnSpPr>
          <p:nvPr/>
        </p:nvCxnSpPr>
        <p:spPr>
          <a:xfrm>
            <a:off x="6105086" y="1338279"/>
            <a:ext cx="4667071" cy="615048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>
            <a:extLst>
              <a:ext uri="{FF2B5EF4-FFF2-40B4-BE49-F238E27FC236}">
                <a16:creationId xmlns:a16="http://schemas.microsoft.com/office/drawing/2014/main" id="{A77CBBBD-222B-2F4C-AC52-6A776F5C5104}"/>
              </a:ext>
            </a:extLst>
          </p:cNvPr>
          <p:cNvCxnSpPr>
            <a:cxnSpLocks/>
            <a:stCxn id="33" idx="2"/>
            <a:endCxn id="63" idx="0"/>
          </p:cNvCxnSpPr>
          <p:nvPr/>
        </p:nvCxnSpPr>
        <p:spPr>
          <a:xfrm flipH="1">
            <a:off x="1037220" y="2381236"/>
            <a:ext cx="2950" cy="11123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>
            <a:extLst>
              <a:ext uri="{FF2B5EF4-FFF2-40B4-BE49-F238E27FC236}">
                <a16:creationId xmlns:a16="http://schemas.microsoft.com/office/drawing/2014/main" id="{8AB6113B-501A-9246-B01E-9EB23F0AF5A7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>
            <a:off x="3404394" y="2399431"/>
            <a:ext cx="16728" cy="28227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>
            <a:extLst>
              <a:ext uri="{FF2B5EF4-FFF2-40B4-BE49-F238E27FC236}">
                <a16:creationId xmlns:a16="http://schemas.microsoft.com/office/drawing/2014/main" id="{E0A21C19-43E7-9D41-B54B-FA24F619350E}"/>
              </a:ext>
            </a:extLst>
          </p:cNvPr>
          <p:cNvCxnSpPr>
            <a:cxnSpLocks/>
            <a:stCxn id="38" idx="2"/>
            <a:endCxn id="41" idx="0"/>
          </p:cNvCxnSpPr>
          <p:nvPr/>
        </p:nvCxnSpPr>
        <p:spPr>
          <a:xfrm flipH="1">
            <a:off x="2564629" y="3157936"/>
            <a:ext cx="856492" cy="35275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Gerade Verbindung mit Pfeil 90">
            <a:extLst>
              <a:ext uri="{FF2B5EF4-FFF2-40B4-BE49-F238E27FC236}">
                <a16:creationId xmlns:a16="http://schemas.microsoft.com/office/drawing/2014/main" id="{AD82B083-E24B-514D-88F7-D58EE12309BA}"/>
              </a:ext>
            </a:extLst>
          </p:cNvPr>
          <p:cNvCxnSpPr>
            <a:cxnSpLocks/>
            <a:stCxn id="38" idx="2"/>
            <a:endCxn id="40" idx="0"/>
          </p:cNvCxnSpPr>
          <p:nvPr/>
        </p:nvCxnSpPr>
        <p:spPr>
          <a:xfrm>
            <a:off x="3421122" y="3157936"/>
            <a:ext cx="928381" cy="35130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>
            <a:extLst>
              <a:ext uri="{FF2B5EF4-FFF2-40B4-BE49-F238E27FC236}">
                <a16:creationId xmlns:a16="http://schemas.microsoft.com/office/drawing/2014/main" id="{AE03F6DD-2B5C-7247-A37F-8D566ECF65D8}"/>
              </a:ext>
            </a:extLst>
          </p:cNvPr>
          <p:cNvCxnSpPr>
            <a:cxnSpLocks/>
            <a:stCxn id="41" idx="2"/>
            <a:endCxn id="43" idx="0"/>
          </p:cNvCxnSpPr>
          <p:nvPr/>
        </p:nvCxnSpPr>
        <p:spPr>
          <a:xfrm>
            <a:off x="2564629" y="3986872"/>
            <a:ext cx="5206" cy="28339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mit Pfeil 97">
            <a:extLst>
              <a:ext uri="{FF2B5EF4-FFF2-40B4-BE49-F238E27FC236}">
                <a16:creationId xmlns:a16="http://schemas.microsoft.com/office/drawing/2014/main" id="{68CA2056-BA03-754A-9FB9-291DA7C41B18}"/>
              </a:ext>
            </a:extLst>
          </p:cNvPr>
          <p:cNvCxnSpPr>
            <a:cxnSpLocks/>
            <a:stCxn id="44" idx="2"/>
          </p:cNvCxnSpPr>
          <p:nvPr/>
        </p:nvCxnSpPr>
        <p:spPr>
          <a:xfrm flipH="1">
            <a:off x="1257370" y="4938106"/>
            <a:ext cx="1289304" cy="51664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Gerade Verbindung mit Pfeil 99">
            <a:extLst>
              <a:ext uri="{FF2B5EF4-FFF2-40B4-BE49-F238E27FC236}">
                <a16:creationId xmlns:a16="http://schemas.microsoft.com/office/drawing/2014/main" id="{F42AC12D-1B8C-3E48-A06A-1E6D04AB05DF}"/>
              </a:ext>
            </a:extLst>
          </p:cNvPr>
          <p:cNvCxnSpPr>
            <a:cxnSpLocks/>
            <a:stCxn id="44" idx="2"/>
            <a:endCxn id="47" idx="0"/>
          </p:cNvCxnSpPr>
          <p:nvPr/>
        </p:nvCxnSpPr>
        <p:spPr>
          <a:xfrm>
            <a:off x="2546674" y="4938106"/>
            <a:ext cx="5085" cy="47880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>
            <a:extLst>
              <a:ext uri="{FF2B5EF4-FFF2-40B4-BE49-F238E27FC236}">
                <a16:creationId xmlns:a16="http://schemas.microsoft.com/office/drawing/2014/main" id="{ADAF1C5D-C54E-0443-90C0-2753B24F40BA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2546674" y="4938106"/>
            <a:ext cx="1330274" cy="51664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mit Pfeil 114">
            <a:extLst>
              <a:ext uri="{FF2B5EF4-FFF2-40B4-BE49-F238E27FC236}">
                <a16:creationId xmlns:a16="http://schemas.microsoft.com/office/drawing/2014/main" id="{35686965-5389-BA44-9735-F3966C92D92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6765059" y="3889123"/>
            <a:ext cx="454452" cy="20513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mit Pfeil 117">
            <a:extLst>
              <a:ext uri="{FF2B5EF4-FFF2-40B4-BE49-F238E27FC236}">
                <a16:creationId xmlns:a16="http://schemas.microsoft.com/office/drawing/2014/main" id="{82E2D0E6-FB4E-964D-8169-6DE05EC4B139}"/>
              </a:ext>
            </a:extLst>
          </p:cNvPr>
          <p:cNvCxnSpPr>
            <a:cxnSpLocks/>
            <a:stCxn id="51" idx="2"/>
          </p:cNvCxnSpPr>
          <p:nvPr/>
        </p:nvCxnSpPr>
        <p:spPr>
          <a:xfrm>
            <a:off x="7219511" y="3889122"/>
            <a:ext cx="263572" cy="21829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mit Pfeil 131">
            <a:extLst>
              <a:ext uri="{FF2B5EF4-FFF2-40B4-BE49-F238E27FC236}">
                <a16:creationId xmlns:a16="http://schemas.microsoft.com/office/drawing/2014/main" id="{FD0C260E-8555-9146-A124-F6B9366940C9}"/>
              </a:ext>
            </a:extLst>
          </p:cNvPr>
          <p:cNvCxnSpPr>
            <a:cxnSpLocks/>
            <a:stCxn id="52" idx="2"/>
            <a:endCxn id="53" idx="0"/>
          </p:cNvCxnSpPr>
          <p:nvPr/>
        </p:nvCxnSpPr>
        <p:spPr>
          <a:xfrm flipH="1">
            <a:off x="6567065" y="4545507"/>
            <a:ext cx="4492" cy="29751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Gerade Verbindung mit Pfeil 135">
            <a:extLst>
              <a:ext uri="{FF2B5EF4-FFF2-40B4-BE49-F238E27FC236}">
                <a16:creationId xmlns:a16="http://schemas.microsoft.com/office/drawing/2014/main" id="{B1AC6995-5F9C-C149-ACDB-0BAECAF015BF}"/>
              </a:ext>
            </a:extLst>
          </p:cNvPr>
          <p:cNvCxnSpPr>
            <a:cxnSpLocks/>
            <a:stCxn id="53" idx="2"/>
            <a:endCxn id="54" idx="0"/>
          </p:cNvCxnSpPr>
          <p:nvPr/>
        </p:nvCxnSpPr>
        <p:spPr>
          <a:xfrm flipH="1">
            <a:off x="5976997" y="5319253"/>
            <a:ext cx="590068" cy="28573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mit Pfeil 138">
            <a:extLst>
              <a:ext uri="{FF2B5EF4-FFF2-40B4-BE49-F238E27FC236}">
                <a16:creationId xmlns:a16="http://schemas.microsoft.com/office/drawing/2014/main" id="{D6420A0F-194B-B842-9683-589FFD1DE66B}"/>
              </a:ext>
            </a:extLst>
          </p:cNvPr>
          <p:cNvCxnSpPr>
            <a:cxnSpLocks/>
            <a:stCxn id="53" idx="2"/>
            <a:endCxn id="55" idx="0"/>
          </p:cNvCxnSpPr>
          <p:nvPr/>
        </p:nvCxnSpPr>
        <p:spPr>
          <a:xfrm>
            <a:off x="6567065" y="5319253"/>
            <a:ext cx="933874" cy="28573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Gerade Verbindung mit Pfeil 142">
            <a:extLst>
              <a:ext uri="{FF2B5EF4-FFF2-40B4-BE49-F238E27FC236}">
                <a16:creationId xmlns:a16="http://schemas.microsoft.com/office/drawing/2014/main" id="{93D59F3B-C099-7E48-9DF3-687B497DE473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9720528" y="3515877"/>
            <a:ext cx="542555" cy="104140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Gerade Verbindung mit Pfeil 145">
            <a:extLst>
              <a:ext uri="{FF2B5EF4-FFF2-40B4-BE49-F238E27FC236}">
                <a16:creationId xmlns:a16="http://schemas.microsoft.com/office/drawing/2014/main" id="{C92B2959-35E2-CC45-9801-7D637952FA00}"/>
              </a:ext>
            </a:extLst>
          </p:cNvPr>
          <p:cNvCxnSpPr>
            <a:cxnSpLocks/>
            <a:endCxn id="62" idx="0"/>
          </p:cNvCxnSpPr>
          <p:nvPr/>
        </p:nvCxnSpPr>
        <p:spPr>
          <a:xfrm flipH="1">
            <a:off x="9027804" y="3515876"/>
            <a:ext cx="692724" cy="104140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Gerade Verbindung mit Pfeil 148">
            <a:extLst>
              <a:ext uri="{FF2B5EF4-FFF2-40B4-BE49-F238E27FC236}">
                <a16:creationId xmlns:a16="http://schemas.microsoft.com/office/drawing/2014/main" id="{3004D8D4-A72C-3148-A062-9FB5BE22F486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9296603" y="2404424"/>
            <a:ext cx="423925" cy="635221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Gerade Verbindung mit Pfeil 151">
            <a:extLst>
              <a:ext uri="{FF2B5EF4-FFF2-40B4-BE49-F238E27FC236}">
                <a16:creationId xmlns:a16="http://schemas.microsoft.com/office/drawing/2014/main" id="{C5E8ED59-22A6-2248-8E51-6BD60F2D9E8A}"/>
              </a:ext>
            </a:extLst>
          </p:cNvPr>
          <p:cNvCxnSpPr>
            <a:cxnSpLocks/>
            <a:stCxn id="37" idx="2"/>
            <a:endCxn id="59" idx="0"/>
          </p:cNvCxnSpPr>
          <p:nvPr/>
        </p:nvCxnSpPr>
        <p:spPr>
          <a:xfrm>
            <a:off x="11154725" y="2394612"/>
            <a:ext cx="39565" cy="387710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 Verbindung mit Pfeil 154">
            <a:extLst>
              <a:ext uri="{FF2B5EF4-FFF2-40B4-BE49-F238E27FC236}">
                <a16:creationId xmlns:a16="http://schemas.microsoft.com/office/drawing/2014/main" id="{72E2236E-979A-C743-A54B-8720415523FE}"/>
              </a:ext>
            </a:extLst>
          </p:cNvPr>
          <p:cNvCxnSpPr>
            <a:cxnSpLocks/>
          </p:cNvCxnSpPr>
          <p:nvPr/>
        </p:nvCxnSpPr>
        <p:spPr>
          <a:xfrm>
            <a:off x="10454046" y="5033513"/>
            <a:ext cx="472447" cy="1238204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Gerade Verbindung mit Pfeil 157">
            <a:extLst>
              <a:ext uri="{FF2B5EF4-FFF2-40B4-BE49-F238E27FC236}">
                <a16:creationId xmlns:a16="http://schemas.microsoft.com/office/drawing/2014/main" id="{3C5FF399-5146-D843-B2E8-E56B1C34CD40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8797209" y="5033461"/>
            <a:ext cx="230595" cy="1222191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Gerade Verbindung mit Pfeil 160">
            <a:extLst>
              <a:ext uri="{FF2B5EF4-FFF2-40B4-BE49-F238E27FC236}">
                <a16:creationId xmlns:a16="http://schemas.microsoft.com/office/drawing/2014/main" id="{3A39264A-B0D0-DA41-9313-4695A432C2EE}"/>
              </a:ext>
            </a:extLst>
          </p:cNvPr>
          <p:cNvCxnSpPr>
            <a:cxnSpLocks/>
          </p:cNvCxnSpPr>
          <p:nvPr/>
        </p:nvCxnSpPr>
        <p:spPr>
          <a:xfrm>
            <a:off x="7833349" y="6097255"/>
            <a:ext cx="101945" cy="18913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mit Pfeil 163">
            <a:extLst>
              <a:ext uri="{FF2B5EF4-FFF2-40B4-BE49-F238E27FC236}">
                <a16:creationId xmlns:a16="http://schemas.microsoft.com/office/drawing/2014/main" id="{E928C96F-1DCF-0E4B-AFA8-2C94B670A974}"/>
              </a:ext>
            </a:extLst>
          </p:cNvPr>
          <p:cNvCxnSpPr>
            <a:cxnSpLocks/>
          </p:cNvCxnSpPr>
          <p:nvPr/>
        </p:nvCxnSpPr>
        <p:spPr>
          <a:xfrm flipH="1">
            <a:off x="5541900" y="6108713"/>
            <a:ext cx="191666" cy="215376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Gerade Verbindung mit Pfeil 167">
            <a:extLst>
              <a:ext uri="{FF2B5EF4-FFF2-40B4-BE49-F238E27FC236}">
                <a16:creationId xmlns:a16="http://schemas.microsoft.com/office/drawing/2014/main" id="{9014F1ED-B8E7-BE42-BD62-101AE6305422}"/>
              </a:ext>
            </a:extLst>
          </p:cNvPr>
          <p:cNvCxnSpPr>
            <a:cxnSpLocks/>
          </p:cNvCxnSpPr>
          <p:nvPr/>
        </p:nvCxnSpPr>
        <p:spPr>
          <a:xfrm>
            <a:off x="4296411" y="5917842"/>
            <a:ext cx="97240" cy="339199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3779D285-4550-724A-A791-3E2A035F0AFE}"/>
              </a:ext>
            </a:extLst>
          </p:cNvPr>
          <p:cNvCxnSpPr>
            <a:cxnSpLocks/>
            <a:stCxn id="47" idx="2"/>
            <a:endCxn id="49" idx="0"/>
          </p:cNvCxnSpPr>
          <p:nvPr/>
        </p:nvCxnSpPr>
        <p:spPr>
          <a:xfrm flipH="1">
            <a:off x="2539341" y="5893090"/>
            <a:ext cx="12418" cy="39330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Gerade Verbindung mit Pfeil 173">
            <a:extLst>
              <a:ext uri="{FF2B5EF4-FFF2-40B4-BE49-F238E27FC236}">
                <a16:creationId xmlns:a16="http://schemas.microsoft.com/office/drawing/2014/main" id="{3930280B-A2FD-BE44-BBD9-CD36D5FEACBC}"/>
              </a:ext>
            </a:extLst>
          </p:cNvPr>
          <p:cNvCxnSpPr>
            <a:cxnSpLocks/>
            <a:stCxn id="45" idx="2"/>
            <a:endCxn id="48" idx="0"/>
          </p:cNvCxnSpPr>
          <p:nvPr/>
        </p:nvCxnSpPr>
        <p:spPr>
          <a:xfrm flipH="1">
            <a:off x="999231" y="5897815"/>
            <a:ext cx="327" cy="38857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Gerade Verbindung mit Pfeil 176">
            <a:extLst>
              <a:ext uri="{FF2B5EF4-FFF2-40B4-BE49-F238E27FC236}">
                <a16:creationId xmlns:a16="http://schemas.microsoft.com/office/drawing/2014/main" id="{7CCF5979-BABB-1943-B94D-176E4113F297}"/>
              </a:ext>
            </a:extLst>
          </p:cNvPr>
          <p:cNvCxnSpPr>
            <a:cxnSpLocks/>
            <a:stCxn id="57" idx="2"/>
            <a:endCxn id="64" idx="0"/>
          </p:cNvCxnSpPr>
          <p:nvPr/>
        </p:nvCxnSpPr>
        <p:spPr>
          <a:xfrm>
            <a:off x="7743536" y="4557229"/>
            <a:ext cx="772186" cy="1714487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Abgerundetes Rechteck 185">
            <a:extLst>
              <a:ext uri="{FF2B5EF4-FFF2-40B4-BE49-F238E27FC236}">
                <a16:creationId xmlns:a16="http://schemas.microsoft.com/office/drawing/2014/main" id="{7D25A726-BB7A-5745-904F-587BF5CE7DFA}"/>
              </a:ext>
            </a:extLst>
          </p:cNvPr>
          <p:cNvSpPr/>
          <p:nvPr/>
        </p:nvSpPr>
        <p:spPr>
          <a:xfrm>
            <a:off x="4457205" y="2267154"/>
            <a:ext cx="4383116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La forma </a:t>
            </a:r>
            <a:r>
              <a:rPr lang="en-US" sz="2116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dell’evento</a:t>
            </a:r>
            <a:r>
              <a:rPr lang="en-US" sz="2116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ha la fork form;</a:t>
            </a:r>
          </a:p>
        </p:txBody>
      </p:sp>
      <p:cxnSp>
        <p:nvCxnSpPr>
          <p:cNvPr id="122" name="Gerade Verbindung mit Pfeil 121">
            <a:extLst>
              <a:ext uri="{FF2B5EF4-FFF2-40B4-BE49-F238E27FC236}">
                <a16:creationId xmlns:a16="http://schemas.microsoft.com/office/drawing/2014/main" id="{B37B9DA5-6764-D247-A470-BDCFC37B40BA}"/>
              </a:ext>
            </a:extLst>
          </p:cNvPr>
          <p:cNvCxnSpPr>
            <a:cxnSpLocks/>
          </p:cNvCxnSpPr>
          <p:nvPr/>
        </p:nvCxnSpPr>
        <p:spPr>
          <a:xfrm>
            <a:off x="6667478" y="2095552"/>
            <a:ext cx="0" cy="20585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Oval 187">
            <a:extLst>
              <a:ext uri="{FF2B5EF4-FFF2-40B4-BE49-F238E27FC236}">
                <a16:creationId xmlns:a16="http://schemas.microsoft.com/office/drawing/2014/main" id="{3DE66420-B34B-614F-A55C-AA6F7720257C}"/>
              </a:ext>
            </a:extLst>
          </p:cNvPr>
          <p:cNvSpPr/>
          <p:nvPr/>
        </p:nvSpPr>
        <p:spPr>
          <a:xfrm>
            <a:off x="5048289" y="3705254"/>
            <a:ext cx="476179" cy="4761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89" name="Textfeld 188">
            <a:extLst>
              <a:ext uri="{FF2B5EF4-FFF2-40B4-BE49-F238E27FC236}">
                <a16:creationId xmlns:a16="http://schemas.microsoft.com/office/drawing/2014/main" id="{AB1F7899-6E86-6444-AF1F-BAE58B8191E5}"/>
              </a:ext>
            </a:extLst>
          </p:cNvPr>
          <p:cNvSpPr txBox="1"/>
          <p:nvPr/>
        </p:nvSpPr>
        <p:spPr>
          <a:xfrm>
            <a:off x="5204582" y="3781794"/>
            <a:ext cx="3808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56"/>
              </a:spcAft>
            </a:pPr>
            <a:r>
              <a:rPr lang="en-US" sz="2000" b="1" u="sng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si</a:t>
            </a:r>
            <a:endParaRPr lang="en-US" sz="2000" b="1" u="sng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id="{4B151009-35E9-904C-B04A-F069E30933E7}"/>
              </a:ext>
            </a:extLst>
          </p:cNvPr>
          <p:cNvSpPr/>
          <p:nvPr/>
        </p:nvSpPr>
        <p:spPr>
          <a:xfrm>
            <a:off x="6476218" y="2831959"/>
            <a:ext cx="1645670" cy="47617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8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sp>
        <p:nvSpPr>
          <p:cNvPr id="191" name="Textfeld 190">
            <a:extLst>
              <a:ext uri="{FF2B5EF4-FFF2-40B4-BE49-F238E27FC236}">
                <a16:creationId xmlns:a16="http://schemas.microsoft.com/office/drawing/2014/main" id="{06807A9F-EA46-D84C-9D1C-E989B1BA2DFD}"/>
              </a:ext>
            </a:extLst>
          </p:cNvPr>
          <p:cNvSpPr txBox="1"/>
          <p:nvPr/>
        </p:nvSpPr>
        <p:spPr>
          <a:xfrm>
            <a:off x="6762725" y="2909181"/>
            <a:ext cx="1882519" cy="2850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56"/>
              </a:spcAft>
            </a:pPr>
            <a:r>
              <a:rPr lang="en-US" sz="1852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Non so/no</a:t>
            </a:r>
          </a:p>
        </p:txBody>
      </p:sp>
      <p:cxnSp>
        <p:nvCxnSpPr>
          <p:cNvPr id="192" name="Gerade Verbindung mit Pfeil 191">
            <a:extLst>
              <a:ext uri="{FF2B5EF4-FFF2-40B4-BE49-F238E27FC236}">
                <a16:creationId xmlns:a16="http://schemas.microsoft.com/office/drawing/2014/main" id="{812AF10B-C157-C74D-9DD8-2733ED4F6FBB}"/>
              </a:ext>
            </a:extLst>
          </p:cNvPr>
          <p:cNvCxnSpPr>
            <a:cxnSpLocks/>
          </p:cNvCxnSpPr>
          <p:nvPr/>
        </p:nvCxnSpPr>
        <p:spPr>
          <a:xfrm>
            <a:off x="7302911" y="2729033"/>
            <a:ext cx="0" cy="205853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Gerade Verbindung mit Pfeil 192">
            <a:extLst>
              <a:ext uri="{FF2B5EF4-FFF2-40B4-BE49-F238E27FC236}">
                <a16:creationId xmlns:a16="http://schemas.microsoft.com/office/drawing/2014/main" id="{9F86887C-7F84-F142-978B-05B71E864EFD}"/>
              </a:ext>
            </a:extLst>
          </p:cNvPr>
          <p:cNvCxnSpPr>
            <a:cxnSpLocks/>
          </p:cNvCxnSpPr>
          <p:nvPr/>
        </p:nvCxnSpPr>
        <p:spPr>
          <a:xfrm>
            <a:off x="7286690" y="3245128"/>
            <a:ext cx="0" cy="205853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Gerade Verbindung mit Pfeil 193">
            <a:extLst>
              <a:ext uri="{FF2B5EF4-FFF2-40B4-BE49-F238E27FC236}">
                <a16:creationId xmlns:a16="http://schemas.microsoft.com/office/drawing/2014/main" id="{B69EE900-72AE-954E-9C5B-9A2C20D836DF}"/>
              </a:ext>
            </a:extLst>
          </p:cNvPr>
          <p:cNvCxnSpPr>
            <a:cxnSpLocks/>
            <a:endCxn id="188" idx="0"/>
          </p:cNvCxnSpPr>
          <p:nvPr/>
        </p:nvCxnSpPr>
        <p:spPr>
          <a:xfrm>
            <a:off x="5285325" y="2768203"/>
            <a:ext cx="1053" cy="93705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Gerade Verbindung mit Pfeil 197">
            <a:extLst>
              <a:ext uri="{FF2B5EF4-FFF2-40B4-BE49-F238E27FC236}">
                <a16:creationId xmlns:a16="http://schemas.microsoft.com/office/drawing/2014/main" id="{C72034F1-ACB7-D245-BA79-AECAC6C1AAE5}"/>
              </a:ext>
            </a:extLst>
          </p:cNvPr>
          <p:cNvCxnSpPr>
            <a:cxnSpLocks/>
            <a:stCxn id="188" idx="4"/>
          </p:cNvCxnSpPr>
          <p:nvPr/>
        </p:nvCxnSpPr>
        <p:spPr>
          <a:xfrm flipH="1">
            <a:off x="5274714" y="4181434"/>
            <a:ext cx="11664" cy="209028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Gerade Verbindung 235">
            <a:extLst>
              <a:ext uri="{FF2B5EF4-FFF2-40B4-BE49-F238E27FC236}">
                <a16:creationId xmlns:a16="http://schemas.microsoft.com/office/drawing/2014/main" id="{50F27688-4750-804A-BC3D-D490F816B7B9}"/>
              </a:ext>
            </a:extLst>
          </p:cNvPr>
          <p:cNvCxnSpPr>
            <a:cxnSpLocks/>
            <a:endCxn id="246" idx="0"/>
          </p:cNvCxnSpPr>
          <p:nvPr/>
        </p:nvCxnSpPr>
        <p:spPr>
          <a:xfrm flipV="1">
            <a:off x="8494738" y="2511058"/>
            <a:ext cx="132998" cy="187942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4" name="Freihandform 243">
            <a:extLst>
              <a:ext uri="{FF2B5EF4-FFF2-40B4-BE49-F238E27FC236}">
                <a16:creationId xmlns:a16="http://schemas.microsoft.com/office/drawing/2014/main" id="{294248F6-C7F6-AD4C-A781-E637026F0816}"/>
              </a:ext>
            </a:extLst>
          </p:cNvPr>
          <p:cNvSpPr/>
          <p:nvPr/>
        </p:nvSpPr>
        <p:spPr>
          <a:xfrm>
            <a:off x="8642301" y="2349938"/>
            <a:ext cx="218369" cy="159086"/>
          </a:xfrm>
          <a:custGeom>
            <a:avLst/>
            <a:gdLst>
              <a:gd name="connsiteX0" fmla="*/ 0 w 168639"/>
              <a:gd name="connsiteY0" fmla="*/ 131164 h 131325"/>
              <a:gd name="connsiteX1" fmla="*/ 59960 w 168639"/>
              <a:gd name="connsiteY1" fmla="*/ 127416 h 131325"/>
              <a:gd name="connsiteX2" fmla="*/ 119921 w 168639"/>
              <a:gd name="connsiteY2" fmla="*/ 104931 h 131325"/>
              <a:gd name="connsiteX3" fmla="*/ 153649 w 168639"/>
              <a:gd name="connsiteY3" fmla="*/ 63708 h 131325"/>
              <a:gd name="connsiteX4" fmla="*/ 168639 w 168639"/>
              <a:gd name="connsiteY4" fmla="*/ 0 h 13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639" h="131325">
                <a:moveTo>
                  <a:pt x="0" y="131164"/>
                </a:moveTo>
                <a:cubicBezTo>
                  <a:pt x="19986" y="131476"/>
                  <a:pt x="39973" y="131788"/>
                  <a:pt x="59960" y="127416"/>
                </a:cubicBezTo>
                <a:cubicBezTo>
                  <a:pt x="79947" y="123044"/>
                  <a:pt x="104306" y="115549"/>
                  <a:pt x="119921" y="104931"/>
                </a:cubicBezTo>
                <a:cubicBezTo>
                  <a:pt x="135536" y="94313"/>
                  <a:pt x="145529" y="81196"/>
                  <a:pt x="153649" y="63708"/>
                </a:cubicBezTo>
                <a:cubicBezTo>
                  <a:pt x="161769" y="46220"/>
                  <a:pt x="165204" y="23110"/>
                  <a:pt x="168639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>
              <a:latin typeface="Sylexiad Serif Spaced Med" panose="02000506040000020004" pitchFamily="2" charset="0"/>
            </a:endParaRPr>
          </a:p>
        </p:txBody>
      </p:sp>
      <p:sp>
        <p:nvSpPr>
          <p:cNvPr id="246" name="Freihandform 245">
            <a:extLst>
              <a:ext uri="{FF2B5EF4-FFF2-40B4-BE49-F238E27FC236}">
                <a16:creationId xmlns:a16="http://schemas.microsoft.com/office/drawing/2014/main" id="{C7D44FB5-B8E3-154A-8CF9-D858262FE084}"/>
              </a:ext>
            </a:extLst>
          </p:cNvPr>
          <p:cNvSpPr/>
          <p:nvPr/>
        </p:nvSpPr>
        <p:spPr>
          <a:xfrm>
            <a:off x="8625251" y="2293970"/>
            <a:ext cx="90354" cy="217089"/>
          </a:xfrm>
          <a:custGeom>
            <a:avLst/>
            <a:gdLst>
              <a:gd name="connsiteX0" fmla="*/ 1879 w 68309"/>
              <a:gd name="connsiteY0" fmla="*/ 164123 h 164123"/>
              <a:gd name="connsiteX1" fmla="*/ 1879 w 68309"/>
              <a:gd name="connsiteY1" fmla="*/ 105507 h 164123"/>
              <a:gd name="connsiteX2" fmla="*/ 21417 w 68309"/>
              <a:gd name="connsiteY2" fmla="*/ 39077 h 164123"/>
              <a:gd name="connsiteX3" fmla="*/ 68309 w 68309"/>
              <a:gd name="connsiteY3" fmla="*/ 0 h 164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09" h="164123">
                <a:moveTo>
                  <a:pt x="1879" y="164123"/>
                </a:moveTo>
                <a:cubicBezTo>
                  <a:pt x="251" y="145235"/>
                  <a:pt x="-1377" y="126348"/>
                  <a:pt x="1879" y="105507"/>
                </a:cubicBezTo>
                <a:cubicBezTo>
                  <a:pt x="5135" y="84666"/>
                  <a:pt x="10345" y="56661"/>
                  <a:pt x="21417" y="39077"/>
                </a:cubicBezTo>
                <a:cubicBezTo>
                  <a:pt x="32489" y="21493"/>
                  <a:pt x="50399" y="10746"/>
                  <a:pt x="68309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>
              <a:latin typeface="Sylexiad Serif Spaced Med" panose="02000506040000020004" pitchFamily="2" charset="0"/>
            </a:endParaRPr>
          </a:p>
        </p:txBody>
      </p:sp>
      <p:sp>
        <p:nvSpPr>
          <p:cNvPr id="247" name="Freihandform 246">
            <a:extLst>
              <a:ext uri="{FF2B5EF4-FFF2-40B4-BE49-F238E27FC236}">
                <a16:creationId xmlns:a16="http://schemas.microsoft.com/office/drawing/2014/main" id="{316EC10A-3A75-AE4E-8CE9-8CD6B4372733}"/>
              </a:ext>
            </a:extLst>
          </p:cNvPr>
          <p:cNvSpPr/>
          <p:nvPr/>
        </p:nvSpPr>
        <p:spPr>
          <a:xfrm>
            <a:off x="8625251" y="2331768"/>
            <a:ext cx="147883" cy="177256"/>
          </a:xfrm>
          <a:custGeom>
            <a:avLst/>
            <a:gdLst>
              <a:gd name="connsiteX0" fmla="*/ 0 w 93785"/>
              <a:gd name="connsiteY0" fmla="*/ 128954 h 128954"/>
              <a:gd name="connsiteX1" fmla="*/ 54708 w 93785"/>
              <a:gd name="connsiteY1" fmla="*/ 97693 h 128954"/>
              <a:gd name="connsiteX2" fmla="*/ 82062 w 93785"/>
              <a:gd name="connsiteY2" fmla="*/ 50800 h 128954"/>
              <a:gd name="connsiteX3" fmla="*/ 93785 w 93785"/>
              <a:gd name="connsiteY3" fmla="*/ 0 h 12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785" h="128954">
                <a:moveTo>
                  <a:pt x="0" y="128954"/>
                </a:moveTo>
                <a:cubicBezTo>
                  <a:pt x="20515" y="119836"/>
                  <a:pt x="41031" y="110719"/>
                  <a:pt x="54708" y="97693"/>
                </a:cubicBezTo>
                <a:cubicBezTo>
                  <a:pt x="68385" y="84667"/>
                  <a:pt x="75549" y="67082"/>
                  <a:pt x="82062" y="50800"/>
                </a:cubicBezTo>
                <a:cubicBezTo>
                  <a:pt x="88575" y="34518"/>
                  <a:pt x="91180" y="17259"/>
                  <a:pt x="93785" y="0"/>
                </a:cubicBezTo>
              </a:path>
            </a:pathLst>
          </a:cu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81">
              <a:latin typeface="Sylexiad Serif Spaced Med" panose="02000506040000020004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9" name="Abgerundetes Rechteck 248">
                <a:extLst>
                  <a:ext uri="{FF2B5EF4-FFF2-40B4-BE49-F238E27FC236}">
                    <a16:creationId xmlns:a16="http://schemas.microsoft.com/office/drawing/2014/main" id="{E5D19F30-EC14-514D-9CE0-A3A47582E926}"/>
                  </a:ext>
                </a:extLst>
              </p:cNvPr>
              <p:cNvSpPr/>
              <p:nvPr/>
            </p:nvSpPr>
            <p:spPr>
              <a:xfrm>
                <a:off x="6388139" y="1618306"/>
                <a:ext cx="496346" cy="476179"/>
              </a:xfrm>
              <a:prstGeom prst="roundRect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852" b="1" dirty="0" err="1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249" name="Abgerundetes Rechteck 248">
                <a:extLst>
                  <a:ext uri="{FF2B5EF4-FFF2-40B4-BE49-F238E27FC236}">
                    <a16:creationId xmlns:a16="http://schemas.microsoft.com/office/drawing/2014/main" id="{E5D19F30-EC14-514D-9CE0-A3A47582E9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139" y="1618306"/>
                <a:ext cx="496346" cy="476179"/>
              </a:xfrm>
              <a:prstGeom prst="round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solidFill>
                  <a:schemeClr val="accent3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2" name="Gerade Verbindung mit Pfeil 251">
            <a:extLst>
              <a:ext uri="{FF2B5EF4-FFF2-40B4-BE49-F238E27FC236}">
                <a16:creationId xmlns:a16="http://schemas.microsoft.com/office/drawing/2014/main" id="{A1668DF3-533F-0C48-8E3A-A7AEF4F20B1D}"/>
              </a:ext>
            </a:extLst>
          </p:cNvPr>
          <p:cNvCxnSpPr>
            <a:cxnSpLocks/>
            <a:stCxn id="23" idx="2"/>
            <a:endCxn id="249" idx="0"/>
          </p:cNvCxnSpPr>
          <p:nvPr/>
        </p:nvCxnSpPr>
        <p:spPr>
          <a:xfrm>
            <a:off x="6105086" y="1338279"/>
            <a:ext cx="531226" cy="280027"/>
          </a:xfrm>
          <a:prstGeom prst="straightConnector1">
            <a:avLst/>
          </a:prstGeom>
          <a:ln w="38100" cap="rnd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Gerade Verbindung 268">
            <a:extLst>
              <a:ext uri="{FF2B5EF4-FFF2-40B4-BE49-F238E27FC236}">
                <a16:creationId xmlns:a16="http://schemas.microsoft.com/office/drawing/2014/main" id="{93B3D46B-2B2F-6D42-A1AF-3BD6D6B1FD07}"/>
              </a:ext>
            </a:extLst>
          </p:cNvPr>
          <p:cNvCxnSpPr/>
          <p:nvPr/>
        </p:nvCxnSpPr>
        <p:spPr>
          <a:xfrm flipV="1">
            <a:off x="4131772" y="2817368"/>
            <a:ext cx="190446" cy="218667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Gerade Verbindung 269">
            <a:extLst>
              <a:ext uri="{FF2B5EF4-FFF2-40B4-BE49-F238E27FC236}">
                <a16:creationId xmlns:a16="http://schemas.microsoft.com/office/drawing/2014/main" id="{38271D7E-64A8-5141-B424-54E5E65E11FB}"/>
              </a:ext>
            </a:extLst>
          </p:cNvPr>
          <p:cNvCxnSpPr/>
          <p:nvPr/>
        </p:nvCxnSpPr>
        <p:spPr>
          <a:xfrm flipV="1">
            <a:off x="7789564" y="3531529"/>
            <a:ext cx="190446" cy="218667"/>
          </a:xfrm>
          <a:prstGeom prst="line">
            <a:avLst/>
          </a:prstGeom>
          <a:ln w="19050">
            <a:solidFill>
              <a:schemeClr val="accent2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Gerade Verbindung mit Pfeil 271">
            <a:extLst>
              <a:ext uri="{FF2B5EF4-FFF2-40B4-BE49-F238E27FC236}">
                <a16:creationId xmlns:a16="http://schemas.microsoft.com/office/drawing/2014/main" id="{209E83A1-8529-8F4B-83DD-42B5B5E0682F}"/>
              </a:ext>
            </a:extLst>
          </p:cNvPr>
          <p:cNvCxnSpPr>
            <a:cxnSpLocks/>
          </p:cNvCxnSpPr>
          <p:nvPr/>
        </p:nvCxnSpPr>
        <p:spPr>
          <a:xfrm>
            <a:off x="7245788" y="4959967"/>
            <a:ext cx="223375" cy="23067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feld 149">
                <a:extLst>
                  <a:ext uri="{FF2B5EF4-FFF2-40B4-BE49-F238E27FC236}">
                    <a16:creationId xmlns:a16="http://schemas.microsoft.com/office/drawing/2014/main" id="{4D151E98-70EF-F24C-B29A-E8F3B7BE1706}"/>
                  </a:ext>
                </a:extLst>
              </p:cNvPr>
              <p:cNvSpPr txBox="1"/>
              <p:nvPr/>
            </p:nvSpPr>
            <p:spPr>
              <a:xfrm>
                <a:off x="8906352" y="1996965"/>
                <a:ext cx="754296" cy="3619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56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852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𝟏𝟏</m:t>
                      </m:r>
                    </m:oMath>
                  </m:oMathPara>
                </a14:m>
                <a:endParaRPr lang="en-US" sz="1852" b="1" dirty="0">
                  <a:solidFill>
                    <a:schemeClr val="accent2"/>
                  </a:solidFill>
                  <a:latin typeface="Sylexiad Serif Spaced Med" panose="02000506040000020004" pitchFamily="2" charset="0"/>
                </a:endParaRPr>
              </a:p>
            </p:txBody>
          </p:sp>
        </mc:Choice>
        <mc:Fallback xmlns="">
          <p:sp>
            <p:nvSpPr>
              <p:cNvPr id="150" name="Textfeld 149">
                <a:extLst>
                  <a:ext uri="{FF2B5EF4-FFF2-40B4-BE49-F238E27FC236}">
                    <a16:creationId xmlns:a16="http://schemas.microsoft.com/office/drawing/2014/main" id="{4D151E98-70EF-F24C-B29A-E8F3B7BE1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6352" y="1996965"/>
                <a:ext cx="754296" cy="361959"/>
              </a:xfrm>
              <a:prstGeom prst="rect">
                <a:avLst/>
              </a:prstGeom>
              <a:blipFill>
                <a:blip r:embed="rId23"/>
                <a:stretch>
                  <a:fillRect l="-8065" t="-1695" r="-72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9" name="Grafik 88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DDB95B0D-9D4F-9643-8854-F0FA049725D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39" y="113579"/>
            <a:ext cx="2401481" cy="1600987"/>
          </a:xfrm>
          <a:prstGeom prst="rect">
            <a:avLst/>
          </a:prstGeom>
        </p:spPr>
      </p:pic>
      <p:sp>
        <p:nvSpPr>
          <p:cNvPr id="2" name="Abgerundetes Rechteck 52">
            <a:extLst>
              <a:ext uri="{FF2B5EF4-FFF2-40B4-BE49-F238E27FC236}">
                <a16:creationId xmlns:a16="http://schemas.microsoft.com/office/drawing/2014/main" id="{A4304F01-C633-81F3-02E4-ADEF3F1FA8F4}"/>
              </a:ext>
            </a:extLst>
          </p:cNvPr>
          <p:cNvSpPr/>
          <p:nvPr/>
        </p:nvSpPr>
        <p:spPr>
          <a:xfrm>
            <a:off x="8735929" y="3039590"/>
            <a:ext cx="2085086" cy="4762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Quanto</a:t>
            </a:r>
            <a:r>
              <a:rPr lang="en-US" b="1" dirty="0">
                <a:solidFill>
                  <a:schemeClr val="accent2"/>
                </a:solidFill>
                <a:latin typeface="Sylexiad Serif Spaced Med" panose="02000506040000020004" pitchFamily="2" charset="0"/>
              </a:rPr>
              <a:t> è </a:t>
            </a:r>
            <a:r>
              <a:rPr lang="en-US" b="1" dirty="0" err="1">
                <a:solidFill>
                  <a:schemeClr val="accent2"/>
                </a:solidFill>
                <a:latin typeface="Sylexiad Serif Spaced Med" panose="02000506040000020004" pitchFamily="2" charset="0"/>
              </a:rPr>
              <a:t>grande</a:t>
            </a:r>
            <a:endParaRPr lang="en-US" b="1" dirty="0">
              <a:solidFill>
                <a:schemeClr val="accent2"/>
              </a:solidFill>
              <a:latin typeface="Sylexiad Serif Spaced Med" panose="02000506040000020004" pitchFamily="2" charset="0"/>
            </a:endParaRPr>
          </a:p>
        </p:txBody>
      </p:sp>
      <p:cxnSp>
        <p:nvCxnSpPr>
          <p:cNvPr id="3" name="Gerade Verbindung mit Pfeil 271">
            <a:extLst>
              <a:ext uri="{FF2B5EF4-FFF2-40B4-BE49-F238E27FC236}">
                <a16:creationId xmlns:a16="http://schemas.microsoft.com/office/drawing/2014/main" id="{9FFF2C22-1B64-B7FA-6002-A374EC265767}"/>
              </a:ext>
            </a:extLst>
          </p:cNvPr>
          <p:cNvCxnSpPr>
            <a:cxnSpLocks/>
          </p:cNvCxnSpPr>
          <p:nvPr/>
        </p:nvCxnSpPr>
        <p:spPr>
          <a:xfrm>
            <a:off x="10457195" y="3156536"/>
            <a:ext cx="223375" cy="230670"/>
          </a:xfrm>
          <a:prstGeom prst="straightConnector1">
            <a:avLst/>
          </a:prstGeom>
          <a:ln w="19050">
            <a:solidFill>
              <a:schemeClr val="accent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213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3174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it-IT" sz="3174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3174" b="0" i="1" smtClean="0">
                          <a:latin typeface="Cambria Math" panose="02040503050406030204" pitchFamily="18" charset="0"/>
                        </a:rPr>
                        <m:t>𝑞𝑉</m:t>
                      </m:r>
                    </m:oMath>
                  </m:oMathPara>
                </a14:m>
                <a:endParaRPr lang="it-IT" sz="3174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7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CF91024-D13C-FFD5-69A7-58F8368332CB}"/>
              </a:ext>
            </a:extLst>
          </p:cNvPr>
          <p:cNvCxnSpPr/>
          <p:nvPr/>
        </p:nvCxnSpPr>
        <p:spPr>
          <a:xfrm>
            <a:off x="1684420" y="2082557"/>
            <a:ext cx="0" cy="743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D756B3-CDAF-2BA0-4867-2375915B4BD4}"/>
              </a:ext>
            </a:extLst>
          </p:cNvPr>
          <p:cNvSpPr txBox="1"/>
          <p:nvPr/>
        </p:nvSpPr>
        <p:spPr>
          <a:xfrm>
            <a:off x="1386911" y="2740843"/>
            <a:ext cx="84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-e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DF728A9-FBB7-2EC7-B706-491534FB240C}"/>
              </a:ext>
            </a:extLst>
          </p:cNvPr>
          <p:cNvCxnSpPr>
            <a:cxnSpLocks/>
          </p:cNvCxnSpPr>
          <p:nvPr/>
        </p:nvCxnSpPr>
        <p:spPr>
          <a:xfrm>
            <a:off x="1929427" y="2082557"/>
            <a:ext cx="538139" cy="494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F3118D-56C8-3574-6E48-2A4C923F367E}"/>
              </a:ext>
            </a:extLst>
          </p:cNvPr>
          <p:cNvSpPr txBox="1"/>
          <p:nvPr/>
        </p:nvSpPr>
        <p:spPr>
          <a:xfrm>
            <a:off x="2302411" y="2506036"/>
            <a:ext cx="84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1 V</a:t>
            </a:r>
          </a:p>
        </p:txBody>
      </p:sp>
      <p:sp>
        <p:nvSpPr>
          <p:cNvPr id="13" name="Shape 248">
            <a:extLst>
              <a:ext uri="{FF2B5EF4-FFF2-40B4-BE49-F238E27FC236}">
                <a16:creationId xmlns:a16="http://schemas.microsoft.com/office/drawing/2014/main" id="{3EA8691C-FB7A-D785-A626-9A82A955B09C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21A06847-280F-B2BE-9E05-35A401002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8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5" name="Segnaposto data 1">
            <a:extLst>
              <a:ext uri="{FF2B5EF4-FFF2-40B4-BE49-F238E27FC236}">
                <a16:creationId xmlns:a16="http://schemas.microsoft.com/office/drawing/2014/main" id="{0BCB055E-0D88-3A10-CE09-443F34151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6" name="Segnaposto piè di pagina 2">
            <a:extLst>
              <a:ext uri="{FF2B5EF4-FFF2-40B4-BE49-F238E27FC236}">
                <a16:creationId xmlns:a16="http://schemas.microsoft.com/office/drawing/2014/main" id="{BDB13BEF-60ED-B4EE-FE7F-09123A4E8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6" name="PB">
            <a:extLst>
              <a:ext uri="{FF2B5EF4-FFF2-40B4-BE49-F238E27FC236}">
                <a16:creationId xmlns:a16="http://schemas.microsoft.com/office/drawing/2014/main" id="{737F2E08-F289-0B00-F07D-858B6EE38AB8}"/>
              </a:ext>
            </a:extLst>
          </p:cNvPr>
          <p:cNvSpPr/>
          <p:nvPr/>
        </p:nvSpPr>
        <p:spPr>
          <a:xfrm>
            <a:off x="5478683" y="6654800"/>
            <a:ext cx="1234634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058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F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01429" y="2911077"/>
            <a:ext cx="11989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>
                <a:solidFill>
                  <a:srgbClr val="E1E2E3"/>
                </a:solidFill>
                <a:latin typeface="RocaOne-Bold" panose="00000800000000000000" pitchFamily="2" charset="0"/>
              </a:rPr>
              <a:t>Adesso tocca a te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5A72194-8748-6AAA-ED66-1D517DB64FE4}"/>
              </a:ext>
            </a:extLst>
          </p:cNvPr>
          <p:cNvCxnSpPr>
            <a:cxnSpLocks/>
          </p:cNvCxnSpPr>
          <p:nvPr/>
        </p:nvCxnSpPr>
        <p:spPr>
          <a:xfrm>
            <a:off x="0" y="2858424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FF5F787-AAAE-0D6E-E569-39AAF16FD982}"/>
              </a:ext>
            </a:extLst>
          </p:cNvPr>
          <p:cNvCxnSpPr>
            <a:cxnSpLocks/>
          </p:cNvCxnSpPr>
          <p:nvPr/>
        </p:nvCxnSpPr>
        <p:spPr>
          <a:xfrm>
            <a:off x="3875903" y="4077833"/>
            <a:ext cx="8316097" cy="0"/>
          </a:xfrm>
          <a:prstGeom prst="line">
            <a:avLst/>
          </a:prstGeom>
          <a:ln w="38100">
            <a:solidFill>
              <a:srgbClr val="E1E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B">
            <a:extLst>
              <a:ext uri="{FF2B5EF4-FFF2-40B4-BE49-F238E27FC236}">
                <a16:creationId xmlns:a16="http://schemas.microsoft.com/office/drawing/2014/main" id="{E842B28F-DED9-504E-5281-EB4F72847857}"/>
              </a:ext>
            </a:extLst>
          </p:cNvPr>
          <p:cNvSpPr/>
          <p:nvPr/>
        </p:nvSpPr>
        <p:spPr>
          <a:xfrm>
            <a:off x="0" y="6654800"/>
            <a:ext cx="12192000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46D7AE4-796F-4D4A-9809-EB5E64E4A222}"/>
              </a:ext>
            </a:extLst>
          </p:cNvPr>
          <p:cNvSpPr txBox="1"/>
          <p:nvPr/>
        </p:nvSpPr>
        <p:spPr>
          <a:xfrm>
            <a:off x="158037" y="165591"/>
            <a:ext cx="9025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007F86"/>
                </a:solidFill>
                <a:latin typeface="RocaOne-Bold" panose="00000800000000000000" pitchFamily="2" charset="0"/>
              </a:rPr>
              <a:t>Accelerazione delle particelle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9E92120C-93B0-66FA-DB67-5786EFA7FFC0}"/>
              </a:ext>
            </a:extLst>
          </p:cNvPr>
          <p:cNvCxnSpPr>
            <a:cxnSpLocks/>
          </p:cNvCxnSpPr>
          <p:nvPr/>
        </p:nvCxnSpPr>
        <p:spPr>
          <a:xfrm>
            <a:off x="0" y="838597"/>
            <a:ext cx="12192000" cy="0"/>
          </a:xfrm>
          <a:prstGeom prst="line">
            <a:avLst/>
          </a:prstGeom>
          <a:ln w="38100">
            <a:solidFill>
              <a:srgbClr val="007F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spcBef>
                    <a:spcPts val="0"/>
                  </a:spcBef>
                </a:pPr>
                <a:r>
                  <a:rPr lang="it-IT" sz="3174" dirty="0"/>
                  <a:t>Che energia abbiamo ottenuto con queste condizioni?</a:t>
                </a:r>
              </a:p>
              <a:p>
                <a:pPr algn="l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3174" b="0" i="1" smtClean="0">
                        <a:latin typeface="Cambria Math" panose="02040503050406030204" pitchFamily="18" charset="0"/>
                      </a:rPr>
                      <m:t>𝑞𝑉</m:t>
                    </m:r>
                  </m:oMath>
                </a14:m>
                <a:r>
                  <a:rPr lang="it-IT" sz="3174" dirty="0"/>
                  <a:t>= 1 eV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E0F4FCEE-61FB-3E41-45BA-9D427C83E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96" y="1161784"/>
                <a:ext cx="11115218" cy="4857619"/>
              </a:xfrm>
              <a:prstGeom prst="rect">
                <a:avLst/>
              </a:prstGeom>
              <a:blipFill>
                <a:blip r:embed="rId2"/>
                <a:stretch>
                  <a:fillRect l="-1371" t="-23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258">
            <a:extLst>
              <a:ext uri="{FF2B5EF4-FFF2-40B4-BE49-F238E27FC236}">
                <a16:creationId xmlns:a16="http://schemas.microsoft.com/office/drawing/2014/main" id="{BB902B14-DA29-0ACD-ABA2-0FFE1F7AC6F9}"/>
              </a:ext>
            </a:extLst>
          </p:cNvPr>
          <p:cNvGrpSpPr/>
          <p:nvPr/>
        </p:nvGrpSpPr>
        <p:grpSpPr>
          <a:xfrm>
            <a:off x="2261468" y="3109616"/>
            <a:ext cx="7354055" cy="2638742"/>
            <a:chOff x="0" y="-60739"/>
            <a:chExt cx="10068810" cy="3871797"/>
          </a:xfrm>
        </p:grpSpPr>
        <p:sp>
          <p:nvSpPr>
            <p:cNvPr id="19" name="Shape 240">
              <a:extLst>
                <a:ext uri="{FF2B5EF4-FFF2-40B4-BE49-F238E27FC236}">
                  <a16:creationId xmlns:a16="http://schemas.microsoft.com/office/drawing/2014/main" id="{A4C719A3-65AB-5B12-612A-049811CD8E61}"/>
                </a:ext>
              </a:extLst>
            </p:cNvPr>
            <p:cNvSpPr/>
            <p:nvPr/>
          </p:nvSpPr>
          <p:spPr>
            <a:xfrm>
              <a:off x="9217480" y="437270"/>
              <a:ext cx="1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0" name="Shape 241">
              <a:extLst>
                <a:ext uri="{FF2B5EF4-FFF2-40B4-BE49-F238E27FC236}">
                  <a16:creationId xmlns:a16="http://schemas.microsoft.com/office/drawing/2014/main" id="{84438810-3C1D-CBBD-A05C-4F80C698C849}"/>
                </a:ext>
              </a:extLst>
            </p:cNvPr>
            <p:cNvSpPr/>
            <p:nvPr/>
          </p:nvSpPr>
          <p:spPr>
            <a:xfrm flipH="1" flipV="1">
              <a:off x="872349" y="3210660"/>
              <a:ext cx="8345131" cy="1315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1" name="Shape 242">
              <a:extLst>
                <a:ext uri="{FF2B5EF4-FFF2-40B4-BE49-F238E27FC236}">
                  <a16:creationId xmlns:a16="http://schemas.microsoft.com/office/drawing/2014/main" id="{64344F1C-BDF5-A326-D5B5-AE672205A6CB}"/>
                </a:ext>
              </a:extLst>
            </p:cNvPr>
            <p:cNvSpPr/>
            <p:nvPr/>
          </p:nvSpPr>
          <p:spPr>
            <a:xfrm flipH="1">
              <a:off x="850015" y="437270"/>
              <a:ext cx="1315" cy="292184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2" name="Shape 243">
              <a:extLst>
                <a:ext uri="{FF2B5EF4-FFF2-40B4-BE49-F238E27FC236}">
                  <a16:creationId xmlns:a16="http://schemas.microsoft.com/office/drawing/2014/main" id="{8255EB90-7F8A-0E51-E3E9-2BABA167F080}"/>
                </a:ext>
              </a:extLst>
            </p:cNvPr>
            <p:cNvSpPr/>
            <p:nvPr/>
          </p:nvSpPr>
          <p:spPr>
            <a:xfrm flipH="1" flipV="1">
              <a:off x="872349" y="585908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3" name="Shape 244">
              <a:extLst>
                <a:ext uri="{FF2B5EF4-FFF2-40B4-BE49-F238E27FC236}">
                  <a16:creationId xmlns:a16="http://schemas.microsoft.com/office/drawing/2014/main" id="{780E7946-03C7-3FA1-14ED-C4ED5DACD9B4}"/>
                </a:ext>
              </a:extLst>
            </p:cNvPr>
            <p:cNvSpPr/>
            <p:nvPr/>
          </p:nvSpPr>
          <p:spPr>
            <a:xfrm flipH="1" flipV="1">
              <a:off x="872349" y="1110106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4" name="Shape 245">
              <a:extLst>
                <a:ext uri="{FF2B5EF4-FFF2-40B4-BE49-F238E27FC236}">
                  <a16:creationId xmlns:a16="http://schemas.microsoft.com/office/drawing/2014/main" id="{73225121-604E-0A20-87D1-BFDA71783637}"/>
                </a:ext>
              </a:extLst>
            </p:cNvPr>
            <p:cNvSpPr/>
            <p:nvPr/>
          </p:nvSpPr>
          <p:spPr>
            <a:xfrm flipH="1" flipV="1">
              <a:off x="872349" y="1634124"/>
              <a:ext cx="8345131" cy="1314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5" name="Shape 246">
              <a:extLst>
                <a:ext uri="{FF2B5EF4-FFF2-40B4-BE49-F238E27FC236}">
                  <a16:creationId xmlns:a16="http://schemas.microsoft.com/office/drawing/2014/main" id="{FAA0B1AD-3ABC-52B6-B9E3-D35A03515EE0}"/>
                </a:ext>
              </a:extLst>
            </p:cNvPr>
            <p:cNvSpPr/>
            <p:nvPr/>
          </p:nvSpPr>
          <p:spPr>
            <a:xfrm flipH="1" flipV="1">
              <a:off x="872349" y="2160949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6" name="Shape 247">
              <a:extLst>
                <a:ext uri="{FF2B5EF4-FFF2-40B4-BE49-F238E27FC236}">
                  <a16:creationId xmlns:a16="http://schemas.microsoft.com/office/drawing/2014/main" id="{98CFFC80-2274-99DA-EC94-C3D1684C54AF}"/>
                </a:ext>
              </a:extLst>
            </p:cNvPr>
            <p:cNvSpPr/>
            <p:nvPr/>
          </p:nvSpPr>
          <p:spPr>
            <a:xfrm flipH="1" flipV="1">
              <a:off x="872349" y="2687957"/>
              <a:ext cx="8345131" cy="1"/>
            </a:xfrm>
            <a:prstGeom prst="line">
              <a:avLst/>
            </a:prstGeom>
            <a:noFill/>
            <a:ln w="38100" cap="flat">
              <a:solidFill>
                <a:srgbClr val="003399"/>
              </a:solidFill>
              <a:prstDash val="solid"/>
              <a:miter lim="800000"/>
              <a:headEnd type="stealth" w="med" len="med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7" name="Shape 248">
              <a:extLst>
                <a:ext uri="{FF2B5EF4-FFF2-40B4-BE49-F238E27FC236}">
                  <a16:creationId xmlns:a16="http://schemas.microsoft.com/office/drawing/2014/main" id="{618793D7-F679-5B25-99DC-3D55379D1A31}"/>
                </a:ext>
              </a:extLst>
            </p:cNvPr>
            <p:cNvSpPr/>
            <p:nvPr/>
          </p:nvSpPr>
          <p:spPr>
            <a:xfrm>
              <a:off x="4047817" y="-60739"/>
              <a:ext cx="4756130" cy="6712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404" tIns="50404" rIns="50404" bIns="50404" numCol="1" anchor="ctr">
              <a:noAutofit/>
            </a:bodyPr>
            <a:lstStyle>
              <a:lvl1pPr algn="r">
                <a:lnSpc>
                  <a:spcPct val="70000"/>
                </a:lnSpc>
                <a:spcBef>
                  <a:spcPts val="600"/>
                </a:spcBef>
                <a:defRPr sz="4000" i="1" spc="0">
                  <a:solidFill>
                    <a:srgbClr val="000099"/>
                  </a:solidFill>
                  <a:uFill>
                    <a:solidFill>
                      <a:srgbClr val="000099"/>
                    </a:solidFill>
                  </a:uFill>
                  <a:latin typeface="Avenir Light"/>
                  <a:ea typeface="Avenir Light"/>
                  <a:cs typeface="Avenir Light"/>
                  <a:sym typeface="Avenir Light"/>
                </a:defRPr>
              </a:lvl1pPr>
            </a:lstStyle>
            <a:p>
              <a:pPr>
                <a:defRPr>
                  <a:solidFill>
                    <a:srgbClr val="747676"/>
                  </a:solidFill>
                  <a:uFillTx/>
                </a:defRPr>
              </a:pP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Lines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of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electric</a:t>
              </a:r>
              <a:r>
                <a:rPr lang="de-DE" sz="2381" i="0" dirty="0">
                  <a:solidFill>
                    <a:schemeClr val="accent1"/>
                  </a:solidFill>
                  <a:latin typeface="+mn-lt"/>
                </a:rPr>
                <a:t> </a:t>
              </a:r>
              <a:r>
                <a:rPr lang="de-DE" sz="2381" i="0" dirty="0" err="1">
                  <a:solidFill>
                    <a:schemeClr val="accent1"/>
                  </a:solidFill>
                  <a:latin typeface="+mn-lt"/>
                </a:rPr>
                <a:t>flux</a:t>
              </a:r>
              <a:endParaRPr sz="2381" i="0" dirty="0">
                <a:solidFill>
                  <a:schemeClr val="accent1"/>
                </a:solidFill>
                <a:latin typeface="+mn-lt"/>
              </a:endParaRPr>
            </a:p>
          </p:txBody>
        </p:sp>
        <p:sp>
          <p:nvSpPr>
            <p:cNvPr id="28" name="Shape 249">
              <a:extLst>
                <a:ext uri="{FF2B5EF4-FFF2-40B4-BE49-F238E27FC236}">
                  <a16:creationId xmlns:a16="http://schemas.microsoft.com/office/drawing/2014/main" id="{C77885F6-1FE7-5D6B-C98C-FC14CE92A289}"/>
                </a:ext>
              </a:extLst>
            </p:cNvPr>
            <p:cNvSpPr/>
            <p:nvPr/>
          </p:nvSpPr>
          <p:spPr>
            <a:xfrm>
              <a:off x="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29" name="Shape 250">
              <a:extLst>
                <a:ext uri="{FF2B5EF4-FFF2-40B4-BE49-F238E27FC236}">
                  <a16:creationId xmlns:a16="http://schemas.microsoft.com/office/drawing/2014/main" id="{734C6687-D7C1-80D9-5E4B-9F9ECE30FA32}"/>
                </a:ext>
              </a:extLst>
            </p:cNvPr>
            <p:cNvSpPr/>
            <p:nvPr/>
          </p:nvSpPr>
          <p:spPr>
            <a:xfrm flipH="1">
              <a:off x="1494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0" name="Shape 251">
              <a:extLst>
                <a:ext uri="{FF2B5EF4-FFF2-40B4-BE49-F238E27FC236}">
                  <a16:creationId xmlns:a16="http://schemas.microsoft.com/office/drawing/2014/main" id="{42038F7A-F43D-AEE5-9BB7-C2850B1A94AF}"/>
                </a:ext>
              </a:extLst>
            </p:cNvPr>
            <p:cNvSpPr/>
            <p:nvPr/>
          </p:nvSpPr>
          <p:spPr>
            <a:xfrm flipV="1">
              <a:off x="21020" y="3557498"/>
              <a:ext cx="4624506" cy="131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1" name="Shape 252">
              <a:extLst>
                <a:ext uri="{FF2B5EF4-FFF2-40B4-BE49-F238E27FC236}">
                  <a16:creationId xmlns:a16="http://schemas.microsoft.com/office/drawing/2014/main" id="{BBF91564-C39E-ED7C-7569-4CFC92AD23E3}"/>
                </a:ext>
              </a:extLst>
            </p:cNvPr>
            <p:cNvSpPr/>
            <p:nvPr/>
          </p:nvSpPr>
          <p:spPr>
            <a:xfrm>
              <a:off x="4645526" y="3453709"/>
              <a:ext cx="1" cy="20495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2" name="Shape 254">
              <a:extLst>
                <a:ext uri="{FF2B5EF4-FFF2-40B4-BE49-F238E27FC236}">
                  <a16:creationId xmlns:a16="http://schemas.microsoft.com/office/drawing/2014/main" id="{878DBFBB-C2EE-90A9-C9AB-D74609DF553E}"/>
                </a:ext>
              </a:extLst>
            </p:cNvPr>
            <p:cNvSpPr/>
            <p:nvPr/>
          </p:nvSpPr>
          <p:spPr>
            <a:xfrm flipH="1">
              <a:off x="5023895" y="3306566"/>
              <a:ext cx="10511" cy="504492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3" name="Shape 255">
              <a:extLst>
                <a:ext uri="{FF2B5EF4-FFF2-40B4-BE49-F238E27FC236}">
                  <a16:creationId xmlns:a16="http://schemas.microsoft.com/office/drawing/2014/main" id="{2BFECA95-8F3C-2F5F-FFAE-70A6AE6439B1}"/>
                </a:ext>
              </a:extLst>
            </p:cNvPr>
            <p:cNvSpPr/>
            <p:nvPr/>
          </p:nvSpPr>
          <p:spPr>
            <a:xfrm>
              <a:off x="5034405" y="3560307"/>
              <a:ext cx="5034405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4" name="Shape 256">
              <a:extLst>
                <a:ext uri="{FF2B5EF4-FFF2-40B4-BE49-F238E27FC236}">
                  <a16:creationId xmlns:a16="http://schemas.microsoft.com/office/drawing/2014/main" id="{9230BB44-20F6-5586-582E-40618B660E1B}"/>
                </a:ext>
              </a:extLst>
            </p:cNvPr>
            <p:cNvSpPr/>
            <p:nvPr/>
          </p:nvSpPr>
          <p:spPr>
            <a:xfrm>
              <a:off x="10047789" y="1908704"/>
              <a:ext cx="1" cy="167112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  <p:sp>
          <p:nvSpPr>
            <p:cNvPr id="35" name="Shape 257">
              <a:extLst>
                <a:ext uri="{FF2B5EF4-FFF2-40B4-BE49-F238E27FC236}">
                  <a16:creationId xmlns:a16="http://schemas.microsoft.com/office/drawing/2014/main" id="{36FF033C-803E-14F6-2BCE-9622559F3237}"/>
                </a:ext>
              </a:extLst>
            </p:cNvPr>
            <p:cNvSpPr/>
            <p:nvPr/>
          </p:nvSpPr>
          <p:spPr>
            <a:xfrm>
              <a:off x="9206970" y="1908704"/>
              <a:ext cx="861840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50404" tIns="50404" rIns="50404" bIns="50404" numCol="1" anchor="ctr">
              <a:noAutofit/>
            </a:bodyPr>
            <a:lstStyle/>
            <a:p>
              <a:pPr algn="ctr">
                <a:defRPr sz="2400" spc="0">
                  <a:latin typeface="DIN Alternate"/>
                  <a:ea typeface="DIN Alternate"/>
                  <a:cs typeface="DIN Alternate"/>
                  <a:sym typeface="DIN Alternate"/>
                </a:defRPr>
              </a:pPr>
              <a:endParaRPr sz="3174"/>
            </a:p>
          </p:txBody>
        </p:sp>
      </p:grpSp>
      <p:sp>
        <p:nvSpPr>
          <p:cNvPr id="36" name="Shape 259">
            <a:extLst>
              <a:ext uri="{FF2B5EF4-FFF2-40B4-BE49-F238E27FC236}">
                <a16:creationId xmlns:a16="http://schemas.microsoft.com/office/drawing/2014/main" id="{2BBEE9EB-366F-63F5-4310-057B3E92F60E}"/>
              </a:ext>
            </a:extLst>
          </p:cNvPr>
          <p:cNvSpPr/>
          <p:nvPr/>
        </p:nvSpPr>
        <p:spPr>
          <a:xfrm>
            <a:off x="6870720" y="5457466"/>
            <a:ext cx="1" cy="13967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404" tIns="50404" rIns="50404" bIns="50404" anchor="ctr"/>
          <a:lstStyle/>
          <a:p>
            <a:pPr algn="ctr">
              <a:defRPr sz="2400" spc="0">
                <a:latin typeface="DIN Alternate"/>
                <a:ea typeface="DIN Alternate"/>
                <a:cs typeface="DIN Alternate"/>
                <a:sym typeface="DIN Alternate"/>
              </a:defRPr>
            </a:pPr>
            <a:endParaRPr sz="3174"/>
          </a:p>
        </p:txBody>
      </p:sp>
      <p:pic>
        <p:nvPicPr>
          <p:cNvPr id="37" name="pasted-image.tif">
            <a:extLst>
              <a:ext uri="{FF2B5EF4-FFF2-40B4-BE49-F238E27FC236}">
                <a16:creationId xmlns:a16="http://schemas.microsoft.com/office/drawing/2014/main" id="{E53E87CE-1722-E4DC-ED27-E7F44FFA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73" y="3938756"/>
            <a:ext cx="927583" cy="68641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hape 262">
            <a:extLst>
              <a:ext uri="{FF2B5EF4-FFF2-40B4-BE49-F238E27FC236}">
                <a16:creationId xmlns:a16="http://schemas.microsoft.com/office/drawing/2014/main" id="{AB68A725-3382-138F-97BE-9C53A1C4B420}"/>
              </a:ext>
            </a:extLst>
          </p:cNvPr>
          <p:cNvSpPr/>
          <p:nvPr/>
        </p:nvSpPr>
        <p:spPr>
          <a:xfrm>
            <a:off x="4530726" y="5784867"/>
            <a:ext cx="1398094" cy="338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404" tIns="50404" rIns="50404" bIns="50404" anchor="ctr">
            <a:sp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FF2E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rPr lang="en-US" sz="1984" i="0" dirty="0">
                <a:solidFill>
                  <a:schemeClr val="accent1"/>
                </a:solidFill>
                <a:latin typeface="+mn-lt"/>
              </a:rPr>
              <a:t>U = </a:t>
            </a:r>
            <a:r>
              <a:rPr sz="1984" i="0" dirty="0">
                <a:solidFill>
                  <a:schemeClr val="accent1"/>
                </a:solidFill>
                <a:latin typeface="+mn-lt"/>
              </a:rPr>
              <a:t>1 V</a:t>
            </a:r>
          </a:p>
        </p:txBody>
      </p:sp>
      <p:pic>
        <p:nvPicPr>
          <p:cNvPr id="39" name="pasted-image-enhanced.png">
            <a:extLst>
              <a:ext uri="{FF2B5EF4-FFF2-40B4-BE49-F238E27FC236}">
                <a16:creationId xmlns:a16="http://schemas.microsoft.com/office/drawing/2014/main" id="{4995B37A-CFF7-656F-674A-B1E069AEF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0">
            <a:off x="5897605" y="5760085"/>
            <a:ext cx="1079648" cy="72328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BCF91024-D13C-FFD5-69A7-58F8368332CB}"/>
              </a:ext>
            </a:extLst>
          </p:cNvPr>
          <p:cNvCxnSpPr/>
          <p:nvPr/>
        </p:nvCxnSpPr>
        <p:spPr>
          <a:xfrm>
            <a:off x="1723797" y="2082557"/>
            <a:ext cx="0" cy="7437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5D756B3-CDAF-2BA0-4867-2375915B4BD4}"/>
              </a:ext>
            </a:extLst>
          </p:cNvPr>
          <p:cNvSpPr txBox="1"/>
          <p:nvPr/>
        </p:nvSpPr>
        <p:spPr>
          <a:xfrm>
            <a:off x="1426288" y="2740843"/>
            <a:ext cx="84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-e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DF728A9-FBB7-2EC7-B706-491534FB240C}"/>
              </a:ext>
            </a:extLst>
          </p:cNvPr>
          <p:cNvCxnSpPr>
            <a:cxnSpLocks/>
          </p:cNvCxnSpPr>
          <p:nvPr/>
        </p:nvCxnSpPr>
        <p:spPr>
          <a:xfrm>
            <a:off x="1968804" y="2082557"/>
            <a:ext cx="538139" cy="49438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BF3118D-56C8-3574-6E48-2A4C923F367E}"/>
              </a:ext>
            </a:extLst>
          </p:cNvPr>
          <p:cNvSpPr txBox="1"/>
          <p:nvPr/>
        </p:nvSpPr>
        <p:spPr>
          <a:xfrm>
            <a:off x="2341788" y="2506036"/>
            <a:ext cx="840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1 V</a:t>
            </a:r>
          </a:p>
        </p:txBody>
      </p:sp>
      <p:sp>
        <p:nvSpPr>
          <p:cNvPr id="2" name="Shape 248">
            <a:extLst>
              <a:ext uri="{FF2B5EF4-FFF2-40B4-BE49-F238E27FC236}">
                <a16:creationId xmlns:a16="http://schemas.microsoft.com/office/drawing/2014/main" id="{1AFD52EB-0D45-C8A2-AC90-1FC834983EFC}"/>
              </a:ext>
            </a:extLst>
          </p:cNvPr>
          <p:cNvSpPr/>
          <p:nvPr/>
        </p:nvSpPr>
        <p:spPr>
          <a:xfrm>
            <a:off x="4128494" y="3135380"/>
            <a:ext cx="965955" cy="4574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404" tIns="50404" rIns="50404" bIns="50404" numCol="1" anchor="ctr">
            <a:noAutofit/>
          </a:bodyPr>
          <a:lstStyle>
            <a:lvl1pPr algn="r">
              <a:lnSpc>
                <a:spcPct val="70000"/>
              </a:lnSpc>
              <a:spcBef>
                <a:spcPts val="600"/>
              </a:spcBef>
              <a:defRPr sz="4000" i="1" spc="0">
                <a:solidFill>
                  <a:srgbClr val="000099"/>
                </a:solidFill>
                <a:uFill>
                  <a:solidFill>
                    <a:srgbClr val="000099"/>
                  </a:solidFill>
                </a:u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>
              <a:defRPr>
                <a:solidFill>
                  <a:srgbClr val="747676"/>
                </a:solidFill>
                <a:uFillTx/>
              </a:defRPr>
            </a:pPr>
            <a:r>
              <a:rPr lang="en-US" sz="2381" i="0" dirty="0">
                <a:solidFill>
                  <a:schemeClr val="accent1"/>
                </a:solidFill>
                <a:latin typeface="+mn-lt"/>
              </a:rPr>
              <a:t>1 m</a:t>
            </a:r>
            <a:endParaRPr sz="2381" i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C655B656-9FA1-3F8B-5424-9592B0C4E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9084" y="6381636"/>
            <a:ext cx="761915" cy="380943"/>
          </a:xfrm>
        </p:spPr>
        <p:txBody>
          <a:bodyPr/>
          <a:lstStyle/>
          <a:p>
            <a:fld id="{527F1E04-A1A3-475C-A843-CFD0985386EF}" type="slidenum">
              <a:rPr lang="de-DE" smtClean="0">
                <a:latin typeface="RocaOne-Bold" panose="00000800000000000000" pitchFamily="2" charset="0"/>
              </a:rPr>
              <a:t>9</a:t>
            </a:fld>
            <a:endParaRPr lang="de-DE">
              <a:latin typeface="RocaOne-Bold" panose="00000800000000000000" pitchFamily="2" charset="0"/>
            </a:endParaRPr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C123CF54-54DF-18CF-9FCC-BB0DB7CDB5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81636"/>
            <a:ext cx="1142873" cy="380943"/>
          </a:xfrm>
        </p:spPr>
        <p:txBody>
          <a:bodyPr/>
          <a:lstStyle/>
          <a:p>
            <a:r>
              <a:rPr lang="it-IT" dirty="0">
                <a:latin typeface="RocaOne-Bold" panose="00000800000000000000" pitchFamily="2" charset="0"/>
              </a:rPr>
              <a:t>23/02/24</a:t>
            </a:r>
            <a:endParaRPr lang="de-DE" dirty="0">
              <a:latin typeface="RocaOne-Bold" panose="00000800000000000000" pitchFamily="2" charset="0"/>
            </a:endParaRPr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1C66AA76-D100-9FAF-07C4-CA5D37A71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62249" y="6381678"/>
            <a:ext cx="6666759" cy="380943"/>
          </a:xfrm>
        </p:spPr>
        <p:txBody>
          <a:bodyPr/>
          <a:lstStyle/>
          <a:p>
            <a:r>
              <a:rPr lang="de-DE" i="1" dirty="0">
                <a:latin typeface="Argent Pixel CF" panose="00000500000000000000" pitchFamily="50" charset="0"/>
              </a:rPr>
              <a:t>Giovanni Gaudino - Mario </a:t>
            </a:r>
            <a:r>
              <a:rPr lang="de-DE" i="1" dirty="0" err="1">
                <a:latin typeface="Argent Pixel CF" panose="00000500000000000000" pitchFamily="50" charset="0"/>
              </a:rPr>
              <a:t>Merola</a:t>
            </a:r>
            <a:endParaRPr lang="de-DE" i="1" dirty="0">
              <a:latin typeface="Argent Pixel CF" panose="00000500000000000000" pitchFamily="50" charset="0"/>
            </a:endParaRPr>
          </a:p>
        </p:txBody>
      </p:sp>
      <p:sp>
        <p:nvSpPr>
          <p:cNvPr id="14" name="PB">
            <a:extLst>
              <a:ext uri="{FF2B5EF4-FFF2-40B4-BE49-F238E27FC236}">
                <a16:creationId xmlns:a16="http://schemas.microsoft.com/office/drawing/2014/main" id="{EF7A3D60-841E-985D-35D0-B66F6E3A5EFC}"/>
              </a:ext>
            </a:extLst>
          </p:cNvPr>
          <p:cNvSpPr/>
          <p:nvPr/>
        </p:nvSpPr>
        <p:spPr>
          <a:xfrm>
            <a:off x="5401519" y="6654800"/>
            <a:ext cx="1388962" cy="203200"/>
          </a:xfrm>
          <a:prstGeom prst="rect">
            <a:avLst/>
          </a:prstGeom>
          <a:solidFill>
            <a:srgbClr val="007F86"/>
          </a:solidFill>
          <a:ln w="762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76200" cap="flat" cmpd="sng" algn="ctr">
                <a:solidFill>
                  <a:srgbClr val="B74B38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1952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sto scorrevol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ersonalizzato 1">
      <a:majorFont>
        <a:latin typeface="Sylexiad Sans Spaced Med"/>
        <a:ea typeface=""/>
        <a:cs typeface=""/>
      </a:majorFont>
      <a:minorFont>
        <a:latin typeface="Sylexiad Sans Spaced M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 w="76200">
          <a:solidFill>
            <a:srgbClr val="B74B38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2955</Words>
  <Application>Microsoft Office PowerPoint</Application>
  <PresentationFormat>Widescreen</PresentationFormat>
  <Paragraphs>680</Paragraphs>
  <Slides>80</Slides>
  <Notes>1</Notes>
  <HiddenSlides>0</HiddenSlides>
  <MMClips>16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80</vt:i4>
      </vt:variant>
    </vt:vector>
  </HeadingPairs>
  <TitlesOfParts>
    <vt:vector size="93" baseType="lpstr">
      <vt:lpstr>Argent Pixel CF</vt:lpstr>
      <vt:lpstr>Arial</vt:lpstr>
      <vt:lpstr>Calibri</vt:lpstr>
      <vt:lpstr>Calibri Light</vt:lpstr>
      <vt:lpstr>Cambria Math</vt:lpstr>
      <vt:lpstr>GT Haptik Bold</vt:lpstr>
      <vt:lpstr>Palatino Linotype</vt:lpstr>
      <vt:lpstr>RocaOne-Bold</vt:lpstr>
      <vt:lpstr>Sylexiad Sans Spaced Med</vt:lpstr>
      <vt:lpstr>Sylexiad Serif Spaced Med</vt:lpstr>
      <vt:lpstr>Wingdings</vt:lpstr>
      <vt:lpstr>Tema di Office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Eventi elettrone positrone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Eventi tau antitau</vt:lpstr>
      <vt:lpstr>Eventi tau antitau</vt:lpstr>
      <vt:lpstr>Energia mancante: E</vt:lpstr>
      <vt:lpstr>Eventi tau antitau</vt:lpstr>
      <vt:lpstr>Presentazione standard di PowerPoint</vt:lpstr>
      <vt:lpstr>Eventi quark antiquark leggeri</vt:lpstr>
      <vt:lpstr>Eventi quark antiquark leggeri</vt:lpstr>
      <vt:lpstr>Presentazione standard di PowerPoint</vt:lpstr>
      <vt:lpstr>Presentazione standard di PowerPoint</vt:lpstr>
      <vt:lpstr>Rettilineità: Elettrone/Positrone VS b-antib</vt:lpstr>
      <vt:lpstr>Rettilineità: quark leggeri VS b-antib</vt:lpstr>
      <vt:lpstr>Rettilineità: quark leggeri VS tau-antitau</vt:lpstr>
      <vt:lpstr>Eventi b anti-b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GAUDINO-SSM</dc:creator>
  <cp:lastModifiedBy>GIOVANNI GAUDINO-SSM</cp:lastModifiedBy>
  <cp:revision>1</cp:revision>
  <dcterms:created xsi:type="dcterms:W3CDTF">2024-01-21T20:37:06Z</dcterms:created>
  <dcterms:modified xsi:type="dcterms:W3CDTF">2024-02-14T13:35:16Z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2024-02-07T11:46:06Z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499703de-195f-4dd1-b198-88e73e58d1b2</vt:lpwstr>
  </property>
  <property fmtid="{D5CDD505-2E9C-101B-9397-08002B2CF9AE}" pid="8" name="MSIP_Label_2ad0b24d-6422-44b0-b3de-abb3a9e8c81a_ContentBits">
    <vt:lpwstr>0</vt:lpwstr>
  </property>
</Properties>
</file>