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775" r:id="rId2"/>
    <p:sldId id="874" r:id="rId3"/>
    <p:sldId id="870" r:id="rId4"/>
    <p:sldId id="871" r:id="rId5"/>
    <p:sldId id="872" r:id="rId6"/>
    <p:sldId id="873" r:id="rId7"/>
    <p:sldId id="881" r:id="rId8"/>
    <p:sldId id="875" r:id="rId9"/>
    <p:sldId id="876" r:id="rId10"/>
    <p:sldId id="877" r:id="rId11"/>
    <p:sldId id="878" r:id="rId12"/>
    <p:sldId id="882" r:id="rId13"/>
    <p:sldId id="883" r:id="rId14"/>
    <p:sldId id="884" r:id="rId15"/>
    <p:sldId id="706" r:id="rId16"/>
    <p:sldId id="777" r:id="rId17"/>
    <p:sldId id="776" r:id="rId18"/>
    <p:sldId id="778" r:id="rId19"/>
    <p:sldId id="779" r:id="rId20"/>
    <p:sldId id="781" r:id="rId21"/>
    <p:sldId id="782" r:id="rId22"/>
    <p:sldId id="783" r:id="rId23"/>
    <p:sldId id="784" r:id="rId24"/>
    <p:sldId id="789" r:id="rId25"/>
    <p:sldId id="790" r:id="rId26"/>
    <p:sldId id="787" r:id="rId27"/>
    <p:sldId id="791" r:id="rId28"/>
    <p:sldId id="796" r:id="rId29"/>
    <p:sldId id="795" r:id="rId30"/>
    <p:sldId id="794" r:id="rId31"/>
    <p:sldId id="792" r:id="rId32"/>
    <p:sldId id="793" r:id="rId33"/>
    <p:sldId id="797" r:id="rId34"/>
    <p:sldId id="798" r:id="rId35"/>
    <p:sldId id="799" r:id="rId36"/>
    <p:sldId id="800" r:id="rId37"/>
    <p:sldId id="801" r:id="rId38"/>
    <p:sldId id="802" r:id="rId39"/>
    <p:sldId id="282" r:id="rId40"/>
    <p:sldId id="283" r:id="rId41"/>
    <p:sldId id="284" r:id="rId42"/>
    <p:sldId id="285" r:id="rId43"/>
    <p:sldId id="286" r:id="rId44"/>
    <p:sldId id="287" r:id="rId45"/>
    <p:sldId id="803" r:id="rId46"/>
    <p:sldId id="804" r:id="rId47"/>
    <p:sldId id="805" r:id="rId48"/>
    <p:sldId id="806" r:id="rId49"/>
    <p:sldId id="807" r:id="rId50"/>
    <p:sldId id="808" r:id="rId51"/>
    <p:sldId id="809" r:id="rId52"/>
    <p:sldId id="810" r:id="rId53"/>
    <p:sldId id="811" r:id="rId54"/>
    <p:sldId id="812" r:id="rId55"/>
    <p:sldId id="814" r:id="rId56"/>
    <p:sldId id="813" r:id="rId57"/>
    <p:sldId id="815" r:id="rId58"/>
    <p:sldId id="816" r:id="rId59"/>
    <p:sldId id="818" r:id="rId60"/>
    <p:sldId id="817" r:id="rId61"/>
    <p:sldId id="819" r:id="rId62"/>
    <p:sldId id="820" r:id="rId63"/>
    <p:sldId id="822" r:id="rId64"/>
    <p:sldId id="824" r:id="rId65"/>
    <p:sldId id="825" r:id="rId66"/>
    <p:sldId id="823" r:id="rId67"/>
    <p:sldId id="826" r:id="rId68"/>
    <p:sldId id="827" r:id="rId69"/>
    <p:sldId id="828" r:id="rId70"/>
    <p:sldId id="829" r:id="rId71"/>
    <p:sldId id="830" r:id="rId72"/>
    <p:sldId id="831" r:id="rId73"/>
    <p:sldId id="832" r:id="rId74"/>
    <p:sldId id="833" r:id="rId75"/>
    <p:sldId id="834" r:id="rId76"/>
    <p:sldId id="835" r:id="rId77"/>
    <p:sldId id="836" r:id="rId78"/>
    <p:sldId id="837" r:id="rId79"/>
    <p:sldId id="838" r:id="rId80"/>
    <p:sldId id="839" r:id="rId81"/>
    <p:sldId id="840" r:id="rId82"/>
    <p:sldId id="841" r:id="rId83"/>
    <p:sldId id="842" r:id="rId84"/>
    <p:sldId id="854" r:id="rId85"/>
    <p:sldId id="855" r:id="rId86"/>
    <p:sldId id="856" r:id="rId87"/>
    <p:sldId id="858" r:id="rId88"/>
    <p:sldId id="859" r:id="rId89"/>
    <p:sldId id="860" r:id="rId90"/>
    <p:sldId id="861" r:id="rId91"/>
    <p:sldId id="868" r:id="rId92"/>
    <p:sldId id="862" r:id="rId93"/>
    <p:sldId id="864" r:id="rId94"/>
    <p:sldId id="865" r:id="rId95"/>
    <p:sldId id="844" r:id="rId96"/>
    <p:sldId id="843" r:id="rId97"/>
    <p:sldId id="845" r:id="rId98"/>
    <p:sldId id="846" r:id="rId99"/>
    <p:sldId id="847" r:id="rId100"/>
    <p:sldId id="848" r:id="rId101"/>
    <p:sldId id="849" r:id="rId102"/>
    <p:sldId id="850" r:id="rId103"/>
    <p:sldId id="851" r:id="rId104"/>
    <p:sldId id="852" r:id="rId105"/>
    <p:sldId id="853" r:id="rId10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C2D2D1C-0A2A-4475-BB40-E20AD64AE481}">
          <p14:sldIdLst>
            <p14:sldId id="775"/>
            <p14:sldId id="874"/>
            <p14:sldId id="870"/>
            <p14:sldId id="871"/>
            <p14:sldId id="872"/>
            <p14:sldId id="873"/>
            <p14:sldId id="881"/>
            <p14:sldId id="875"/>
            <p14:sldId id="876"/>
            <p14:sldId id="877"/>
            <p14:sldId id="878"/>
            <p14:sldId id="882"/>
          </p14:sldIdLst>
        </p14:section>
        <p14:section name="Parte 1" id="{959B024F-E32B-429E-88D1-5B544F23FAB3}">
          <p14:sldIdLst>
            <p14:sldId id="883"/>
            <p14:sldId id="884"/>
            <p14:sldId id="706"/>
            <p14:sldId id="777"/>
            <p14:sldId id="776"/>
            <p14:sldId id="778"/>
            <p14:sldId id="779"/>
            <p14:sldId id="781"/>
            <p14:sldId id="782"/>
            <p14:sldId id="783"/>
            <p14:sldId id="784"/>
            <p14:sldId id="789"/>
            <p14:sldId id="790"/>
            <p14:sldId id="787"/>
          </p14:sldIdLst>
        </p14:section>
        <p14:section name="Inizia la fisica" id="{FA3558A3-AD88-4434-97CF-5D44002A8600}">
          <p14:sldIdLst>
            <p14:sldId id="791"/>
            <p14:sldId id="796"/>
            <p14:sldId id="795"/>
            <p14:sldId id="794"/>
            <p14:sldId id="792"/>
            <p14:sldId id="793"/>
            <p14:sldId id="797"/>
            <p14:sldId id="798"/>
            <p14:sldId id="799"/>
          </p14:sldIdLst>
        </p14:section>
        <p14:section name="Modello Standard" id="{191D7AF4-86EE-49B3-9814-B98D901127F5}">
          <p14:sldIdLst>
            <p14:sldId id="800"/>
            <p14:sldId id="801"/>
            <p14:sldId id="802"/>
            <p14:sldId id="282"/>
            <p14:sldId id="283"/>
            <p14:sldId id="284"/>
            <p14:sldId id="285"/>
            <p14:sldId id="286"/>
            <p14:sldId id="287"/>
            <p14:sldId id="803"/>
            <p14:sldId id="804"/>
            <p14:sldId id="805"/>
            <p14:sldId id="806"/>
            <p14:sldId id="807"/>
            <p14:sldId id="808"/>
            <p14:sldId id="809"/>
            <p14:sldId id="810"/>
            <p14:sldId id="811"/>
            <p14:sldId id="812"/>
            <p14:sldId id="814"/>
            <p14:sldId id="813"/>
            <p14:sldId id="815"/>
            <p14:sldId id="816"/>
            <p14:sldId id="818"/>
            <p14:sldId id="817"/>
            <p14:sldId id="819"/>
            <p14:sldId id="820"/>
            <p14:sldId id="822"/>
            <p14:sldId id="824"/>
            <p14:sldId id="825"/>
            <p14:sldId id="823"/>
          </p14:sldIdLst>
        </p14:section>
        <p14:section name="Le Interazioni" id="{E407BC91-1C43-43EC-8444-B687BF226367}">
          <p14:sldIdLst>
            <p14:sldId id="826"/>
            <p14:sldId id="827"/>
            <p14:sldId id="828"/>
            <p14:sldId id="829"/>
            <p14:sldId id="830"/>
            <p14:sldId id="831"/>
            <p14:sldId id="832"/>
            <p14:sldId id="833"/>
            <p14:sldId id="834"/>
            <p14:sldId id="835"/>
            <p14:sldId id="836"/>
            <p14:sldId id="837"/>
            <p14:sldId id="838"/>
            <p14:sldId id="839"/>
            <p14:sldId id="840"/>
            <p14:sldId id="841"/>
            <p14:sldId id="842"/>
            <p14:sldId id="854"/>
            <p14:sldId id="855"/>
            <p14:sldId id="856"/>
            <p14:sldId id="858"/>
            <p14:sldId id="859"/>
            <p14:sldId id="860"/>
            <p14:sldId id="861"/>
            <p14:sldId id="868"/>
            <p14:sldId id="862"/>
            <p14:sldId id="864"/>
            <p14:sldId id="865"/>
          </p14:sldIdLst>
        </p14:section>
        <p14:section name="Oltre il modello standard" id="{797C8BBA-15E4-4DE0-AD25-04A758DDC632}">
          <p14:sldIdLst>
            <p14:sldId id="844"/>
            <p14:sldId id="843"/>
            <p14:sldId id="845"/>
            <p14:sldId id="846"/>
            <p14:sldId id="847"/>
            <p14:sldId id="848"/>
            <p14:sldId id="849"/>
            <p14:sldId id="850"/>
            <p14:sldId id="851"/>
            <p14:sldId id="852"/>
            <p14:sldId id="8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34"/>
    <a:srgbClr val="D44E12"/>
    <a:srgbClr val="47F6FF"/>
    <a:srgbClr val="007E85"/>
    <a:srgbClr val="5C1E8A"/>
    <a:srgbClr val="FF2222"/>
    <a:srgbClr val="007F86"/>
    <a:srgbClr val="EAEA00"/>
    <a:srgbClr val="FFFFFF"/>
    <a:srgbClr val="C79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2655CB-8C3C-4CCD-856F-80B9AA66E5FA}" v="19" dt="2024-02-15T16:00:12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6/11/relationships/changesInfo" Target="changesInfos/changesInfo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I GAUDINO-SSM" userId="S::giovanni.gaudino-ssm@unina.it::13cb1073-0cf6-4994-b3b2-98ddb995ec80" providerId="AD" clId="Web-{A3754425-FFE0-4E3D-BE29-3CB086FDCB82}"/>
    <pc:docChg chg="modSld">
      <pc:chgData name="GIOVANNI GAUDINO-SSM" userId="S::giovanni.gaudino-ssm@unina.it::13cb1073-0cf6-4994-b3b2-98ddb995ec80" providerId="AD" clId="Web-{A3754425-FFE0-4E3D-BE29-3CB086FDCB82}" dt="2023-06-28T14:40:42.567" v="7" actId="1076"/>
      <pc:docMkLst>
        <pc:docMk/>
      </pc:docMkLst>
      <pc:sldChg chg="addSp modSp">
        <pc:chgData name="GIOVANNI GAUDINO-SSM" userId="S::giovanni.gaudino-ssm@unina.it::13cb1073-0cf6-4994-b3b2-98ddb995ec80" providerId="AD" clId="Web-{A3754425-FFE0-4E3D-BE29-3CB086FDCB82}" dt="2023-06-28T14:40:42.567" v="7" actId="1076"/>
        <pc:sldMkLst>
          <pc:docMk/>
          <pc:sldMk cId="398003274" sldId="672"/>
        </pc:sldMkLst>
        <pc:picChg chg="add mod">
          <ac:chgData name="GIOVANNI GAUDINO-SSM" userId="S::giovanni.gaudino-ssm@unina.it::13cb1073-0cf6-4994-b3b2-98ddb995ec80" providerId="AD" clId="Web-{A3754425-FFE0-4E3D-BE29-3CB086FDCB82}" dt="2023-06-28T14:40:42.567" v="7" actId="1076"/>
          <ac:picMkLst>
            <pc:docMk/>
            <pc:sldMk cId="398003274" sldId="672"/>
            <ac:picMk id="8" creationId="{D4182339-44B6-01D7-BBE7-2F02785885FC}"/>
          </ac:picMkLst>
        </pc:picChg>
      </pc:sldChg>
    </pc:docChg>
  </pc:docChgLst>
  <pc:docChgLst>
    <pc:chgData name="GIOVANNI GAUDINO-SSM" userId="13cb1073-0cf6-4994-b3b2-98ddb995ec80" providerId="ADAL" clId="{0DF21EA8-B8C4-48D3-83FC-AC017444929D}"/>
    <pc:docChg chg="undo custSel addSld delSld modSld sldOrd">
      <pc:chgData name="GIOVANNI GAUDINO-SSM" userId="13cb1073-0cf6-4994-b3b2-98ddb995ec80" providerId="ADAL" clId="{0DF21EA8-B8C4-48D3-83FC-AC017444929D}" dt="2022-12-01T18:18:52.574" v="6199" actId="14100"/>
      <pc:docMkLst>
        <pc:docMk/>
      </pc:docMkLst>
      <pc:sldChg chg="addSp delSp modSp mod">
        <pc:chgData name="GIOVANNI GAUDINO-SSM" userId="13cb1073-0cf6-4994-b3b2-98ddb995ec80" providerId="ADAL" clId="{0DF21EA8-B8C4-48D3-83FC-AC017444929D}" dt="2022-11-29T07:45:19.255" v="1547" actId="478"/>
        <pc:sldMkLst>
          <pc:docMk/>
          <pc:sldMk cId="2147833962" sldId="293"/>
        </pc:sldMkLst>
        <pc:picChg chg="del">
          <ac:chgData name="GIOVANNI GAUDINO-SSM" userId="13cb1073-0cf6-4994-b3b2-98ddb995ec80" providerId="ADAL" clId="{0DF21EA8-B8C4-48D3-83FC-AC017444929D}" dt="2022-11-29T07:45:02.741" v="1543" actId="478"/>
          <ac:picMkLst>
            <pc:docMk/>
            <pc:sldMk cId="2147833962" sldId="293"/>
            <ac:picMk id="3" creationId="{C3AD7616-9C65-96DA-8502-58FE9EA257FA}"/>
          </ac:picMkLst>
        </pc:picChg>
        <pc:picChg chg="add del mod">
          <ac:chgData name="GIOVANNI GAUDINO-SSM" userId="13cb1073-0cf6-4994-b3b2-98ddb995ec80" providerId="ADAL" clId="{0DF21EA8-B8C4-48D3-83FC-AC017444929D}" dt="2022-11-29T07:45:19.255" v="1547" actId="478"/>
          <ac:picMkLst>
            <pc:docMk/>
            <pc:sldMk cId="2147833962" sldId="293"/>
            <ac:picMk id="5" creationId="{3EDCAE57-28B0-6809-9A67-5070B68DBA18}"/>
          </ac:picMkLst>
        </pc:picChg>
      </pc:sldChg>
      <pc:sldChg chg="modSp mod">
        <pc:chgData name="GIOVANNI GAUDINO-SSM" userId="13cb1073-0cf6-4994-b3b2-98ddb995ec80" providerId="ADAL" clId="{0DF21EA8-B8C4-48D3-83FC-AC017444929D}" dt="2022-11-28T10:47:32.234" v="294" actId="20577"/>
        <pc:sldMkLst>
          <pc:docMk/>
          <pc:sldMk cId="2370865676" sldId="357"/>
        </pc:sldMkLst>
        <pc:spChg chg="mod">
          <ac:chgData name="GIOVANNI GAUDINO-SSM" userId="13cb1073-0cf6-4994-b3b2-98ddb995ec80" providerId="ADAL" clId="{0DF21EA8-B8C4-48D3-83FC-AC017444929D}" dt="2022-11-28T10:47:32.234" v="294" actId="20577"/>
          <ac:spMkLst>
            <pc:docMk/>
            <pc:sldMk cId="2370865676" sldId="357"/>
            <ac:spMk id="25" creationId="{CDE9D884-3776-D280-ADBD-336297EAE0BC}"/>
          </ac:spMkLst>
        </pc:spChg>
        <pc:spChg chg="mod">
          <ac:chgData name="GIOVANNI GAUDINO-SSM" userId="13cb1073-0cf6-4994-b3b2-98ddb995ec80" providerId="ADAL" clId="{0DF21EA8-B8C4-48D3-83FC-AC017444929D}" dt="2022-11-28T10:33:05.814" v="27" actId="20577"/>
          <ac:spMkLst>
            <pc:docMk/>
            <pc:sldMk cId="2370865676" sldId="357"/>
            <ac:spMk id="29" creationId="{AC3D4924-5459-637A-67E1-E715AED74B1F}"/>
          </ac:spMkLst>
        </pc:spChg>
        <pc:spChg chg="mod">
          <ac:chgData name="GIOVANNI GAUDINO-SSM" userId="13cb1073-0cf6-4994-b3b2-98ddb995ec80" providerId="ADAL" clId="{0DF21EA8-B8C4-48D3-83FC-AC017444929D}" dt="2022-11-28T10:47:27.783" v="288" actId="20577"/>
          <ac:spMkLst>
            <pc:docMk/>
            <pc:sldMk cId="2370865676" sldId="357"/>
            <ac:spMk id="31" creationId="{3432D064-A136-4777-7E81-A64B9C52B447}"/>
          </ac:spMkLst>
        </pc:spChg>
      </pc:sldChg>
      <pc:sldChg chg="del">
        <pc:chgData name="GIOVANNI GAUDINO-SSM" userId="13cb1073-0cf6-4994-b3b2-98ddb995ec80" providerId="ADAL" clId="{0DF21EA8-B8C4-48D3-83FC-AC017444929D}" dt="2022-11-28T16:10:36.422" v="551" actId="47"/>
        <pc:sldMkLst>
          <pc:docMk/>
          <pc:sldMk cId="3281875551" sldId="358"/>
        </pc:sldMkLst>
      </pc:sldChg>
      <pc:sldChg chg="del">
        <pc:chgData name="GIOVANNI GAUDINO-SSM" userId="13cb1073-0cf6-4994-b3b2-98ddb995ec80" providerId="ADAL" clId="{0DF21EA8-B8C4-48D3-83FC-AC017444929D}" dt="2022-11-28T16:10:00.963" v="542" actId="47"/>
        <pc:sldMkLst>
          <pc:docMk/>
          <pc:sldMk cId="3190350422" sldId="362"/>
        </pc:sldMkLst>
      </pc:sldChg>
      <pc:sldChg chg="del">
        <pc:chgData name="GIOVANNI GAUDINO-SSM" userId="13cb1073-0cf6-4994-b3b2-98ddb995ec80" providerId="ADAL" clId="{0DF21EA8-B8C4-48D3-83FC-AC017444929D}" dt="2022-11-28T16:10:12.698" v="546" actId="47"/>
        <pc:sldMkLst>
          <pc:docMk/>
          <pc:sldMk cId="3611402634" sldId="366"/>
        </pc:sldMkLst>
      </pc:sldChg>
      <pc:sldChg chg="del">
        <pc:chgData name="GIOVANNI GAUDINO-SSM" userId="13cb1073-0cf6-4994-b3b2-98ddb995ec80" providerId="ADAL" clId="{0DF21EA8-B8C4-48D3-83FC-AC017444929D}" dt="2022-11-28T16:10:51.630" v="564" actId="47"/>
        <pc:sldMkLst>
          <pc:docMk/>
          <pc:sldMk cId="3035606730" sldId="367"/>
        </pc:sldMkLst>
      </pc:sldChg>
      <pc:sldChg chg="del">
        <pc:chgData name="GIOVANNI GAUDINO-SSM" userId="13cb1073-0cf6-4994-b3b2-98ddb995ec80" providerId="ADAL" clId="{0DF21EA8-B8C4-48D3-83FC-AC017444929D}" dt="2022-11-28T16:10:48.663" v="563" actId="47"/>
        <pc:sldMkLst>
          <pc:docMk/>
          <pc:sldMk cId="466688122" sldId="369"/>
        </pc:sldMkLst>
      </pc:sldChg>
      <pc:sldChg chg="del">
        <pc:chgData name="GIOVANNI GAUDINO-SSM" userId="13cb1073-0cf6-4994-b3b2-98ddb995ec80" providerId="ADAL" clId="{0DF21EA8-B8C4-48D3-83FC-AC017444929D}" dt="2022-11-28T16:10:45.572" v="562" actId="47"/>
        <pc:sldMkLst>
          <pc:docMk/>
          <pc:sldMk cId="1237514671" sldId="374"/>
        </pc:sldMkLst>
      </pc:sldChg>
      <pc:sldChg chg="del">
        <pc:chgData name="GIOVANNI GAUDINO-SSM" userId="13cb1073-0cf6-4994-b3b2-98ddb995ec80" providerId="ADAL" clId="{0DF21EA8-B8C4-48D3-83FC-AC017444929D}" dt="2022-11-28T16:10:44.693" v="560" actId="47"/>
        <pc:sldMkLst>
          <pc:docMk/>
          <pc:sldMk cId="3863084859" sldId="378"/>
        </pc:sldMkLst>
      </pc:sldChg>
      <pc:sldChg chg="del">
        <pc:chgData name="GIOVANNI GAUDINO-SSM" userId="13cb1073-0cf6-4994-b3b2-98ddb995ec80" providerId="ADAL" clId="{0DF21EA8-B8C4-48D3-83FC-AC017444929D}" dt="2022-11-28T16:10:43.166" v="557" actId="47"/>
        <pc:sldMkLst>
          <pc:docMk/>
          <pc:sldMk cId="3517513013" sldId="379"/>
        </pc:sldMkLst>
      </pc:sldChg>
      <pc:sldChg chg="addSp delSp modSp add del mod ord modShow">
        <pc:chgData name="GIOVANNI GAUDINO-SSM" userId="13cb1073-0cf6-4994-b3b2-98ddb995ec80" providerId="ADAL" clId="{0DF21EA8-B8C4-48D3-83FC-AC017444929D}" dt="2022-12-01T18:18:43.323" v="6198" actId="47"/>
        <pc:sldMkLst>
          <pc:docMk/>
          <pc:sldMk cId="2856216990" sldId="380"/>
        </pc:sldMkLst>
        <pc:spChg chg="mod">
          <ac:chgData name="GIOVANNI GAUDINO-SSM" userId="13cb1073-0cf6-4994-b3b2-98ddb995ec80" providerId="ADAL" clId="{0DF21EA8-B8C4-48D3-83FC-AC017444929D}" dt="2022-11-29T07:42:52.273" v="1542"/>
          <ac:spMkLst>
            <pc:docMk/>
            <pc:sldMk cId="2856216990" sldId="380"/>
            <ac:spMk id="3" creationId="{0C579617-9E35-43AB-E3BC-49D19FCCADF7}"/>
          </ac:spMkLst>
        </pc:spChg>
        <pc:spChg chg="add del mod">
          <ac:chgData name="GIOVANNI GAUDINO-SSM" userId="13cb1073-0cf6-4994-b3b2-98ddb995ec80" providerId="ADAL" clId="{0DF21EA8-B8C4-48D3-83FC-AC017444929D}" dt="2022-11-29T07:34:52.908" v="1536" actId="20577"/>
          <ac:spMkLst>
            <pc:docMk/>
            <pc:sldMk cId="2856216990" sldId="380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0DF21EA8-B8C4-48D3-83FC-AC017444929D}" dt="2022-11-28T17:52:11.683" v="964" actId="478"/>
          <ac:spMkLst>
            <pc:docMk/>
            <pc:sldMk cId="2856216990" sldId="380"/>
            <ac:spMk id="7" creationId="{430B90D5-674E-FB69-27C5-8EC1EC6A0F7E}"/>
          </ac:spMkLst>
        </pc:spChg>
        <pc:spChg chg="del mod">
          <ac:chgData name="GIOVANNI GAUDINO-SSM" userId="13cb1073-0cf6-4994-b3b2-98ddb995ec80" providerId="ADAL" clId="{0DF21EA8-B8C4-48D3-83FC-AC017444929D}" dt="2022-11-28T17:52:11.683" v="964" actId="478"/>
          <ac:spMkLst>
            <pc:docMk/>
            <pc:sldMk cId="2856216990" sldId="380"/>
            <ac:spMk id="22" creationId="{A87825AA-79D3-4E03-95D6-2E5F976018FB}"/>
          </ac:spMkLst>
        </pc:spChg>
        <pc:spChg chg="add mod">
          <ac:chgData name="GIOVANNI GAUDINO-SSM" userId="13cb1073-0cf6-4994-b3b2-98ddb995ec80" providerId="ADAL" clId="{0DF21EA8-B8C4-48D3-83FC-AC017444929D}" dt="2022-11-28T18:53:54.751" v="1090" actId="1076"/>
          <ac:spMkLst>
            <pc:docMk/>
            <pc:sldMk cId="2856216990" sldId="380"/>
            <ac:spMk id="32" creationId="{653E87A6-2D23-A1D4-9161-224B7F9592F8}"/>
          </ac:spMkLst>
        </pc:spChg>
        <pc:spChg chg="add mod">
          <ac:chgData name="GIOVANNI GAUDINO-SSM" userId="13cb1073-0cf6-4994-b3b2-98ddb995ec80" providerId="ADAL" clId="{0DF21EA8-B8C4-48D3-83FC-AC017444929D}" dt="2022-11-28T18:54:08.272" v="1098" actId="1076"/>
          <ac:spMkLst>
            <pc:docMk/>
            <pc:sldMk cId="2856216990" sldId="380"/>
            <ac:spMk id="33" creationId="{6E9424FE-BE64-D4B9-1B2A-9389C019758D}"/>
          </ac:spMkLst>
        </pc:spChg>
        <pc:graphicFrameChg chg="add del mod modGraphic">
          <ac:chgData name="GIOVANNI GAUDINO-SSM" userId="13cb1073-0cf6-4994-b3b2-98ddb995ec80" providerId="ADAL" clId="{0DF21EA8-B8C4-48D3-83FC-AC017444929D}" dt="2022-11-28T17:52:18.377" v="965" actId="478"/>
          <ac:graphicFrameMkLst>
            <pc:docMk/>
            <pc:sldMk cId="2856216990" sldId="380"/>
            <ac:graphicFrameMk id="6" creationId="{CBEB7664-EDAE-B95B-0536-DF32B0EB025D}"/>
          </ac:graphicFrameMkLst>
        </pc:graphicFrameChg>
        <pc:graphicFrameChg chg="add del mod modGraphic">
          <ac:chgData name="GIOVANNI GAUDINO-SSM" userId="13cb1073-0cf6-4994-b3b2-98ddb995ec80" providerId="ADAL" clId="{0DF21EA8-B8C4-48D3-83FC-AC017444929D}" dt="2022-11-28T16:27:40.423" v="636"/>
          <ac:graphicFrameMkLst>
            <pc:docMk/>
            <pc:sldMk cId="2856216990" sldId="380"/>
            <ac:graphicFrameMk id="8" creationId="{5F9A2872-0996-2778-E6E0-19FDF13E0C3D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1-28T16:27:13.163" v="628"/>
          <ac:graphicFrameMkLst>
            <pc:docMk/>
            <pc:sldMk cId="2856216990" sldId="380"/>
            <ac:graphicFrameMk id="10" creationId="{915E6FEC-7C11-BB14-2FB5-A469655950C5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1-28T17:52:11.683" v="964" actId="478"/>
          <ac:graphicFrameMkLst>
            <pc:docMk/>
            <pc:sldMk cId="2856216990" sldId="380"/>
            <ac:graphicFrameMk id="12" creationId="{8BCD3CFC-808A-57FF-4FE1-56C6F4850693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1-28T16:32:33.992" v="925" actId="478"/>
          <ac:graphicFrameMkLst>
            <pc:docMk/>
            <pc:sldMk cId="2856216990" sldId="380"/>
            <ac:graphicFrameMk id="14" creationId="{43D15FFE-DFF3-0AF1-D6B2-451D971E36C9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1-28T17:52:11.683" v="964" actId="478"/>
          <ac:graphicFrameMkLst>
            <pc:docMk/>
            <pc:sldMk cId="2856216990" sldId="380"/>
            <ac:graphicFrameMk id="16" creationId="{1E4DB58E-DB21-F345-450E-194F32E2E227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1-28T18:51:42.255" v="1021" actId="478"/>
          <ac:graphicFrameMkLst>
            <pc:docMk/>
            <pc:sldMk cId="2856216990" sldId="380"/>
            <ac:graphicFrameMk id="26" creationId="{2BBF5030-CD06-A801-2A92-7F6C92577D02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1-28T18:51:42.255" v="1021" actId="478"/>
          <ac:graphicFrameMkLst>
            <pc:docMk/>
            <pc:sldMk cId="2856216990" sldId="380"/>
            <ac:graphicFrameMk id="27" creationId="{8F1FA084-3421-63D4-0DB9-E20C67B06CCF}"/>
          </ac:graphicFrameMkLst>
        </pc:graphicFrameChg>
        <pc:picChg chg="del">
          <ac:chgData name="GIOVANNI GAUDINO-SSM" userId="13cb1073-0cf6-4994-b3b2-98ddb995ec80" providerId="ADAL" clId="{0DF21EA8-B8C4-48D3-83FC-AC017444929D}" dt="2022-11-28T17:52:11.683" v="964" actId="478"/>
          <ac:picMkLst>
            <pc:docMk/>
            <pc:sldMk cId="2856216990" sldId="380"/>
            <ac:picMk id="5" creationId="{9CAAA5C8-4BFD-8348-6493-6E303FEBE03D}"/>
          </ac:picMkLst>
        </pc:picChg>
        <pc:picChg chg="del">
          <ac:chgData name="GIOVANNI GAUDINO-SSM" userId="13cb1073-0cf6-4994-b3b2-98ddb995ec80" providerId="ADAL" clId="{0DF21EA8-B8C4-48D3-83FC-AC017444929D}" dt="2022-11-28T16:30:39.830" v="872" actId="478"/>
          <ac:picMkLst>
            <pc:docMk/>
            <pc:sldMk cId="2856216990" sldId="380"/>
            <ac:picMk id="9" creationId="{AB2EE086-8786-7F17-26A6-894CB6DFD584}"/>
          </ac:picMkLst>
        </pc:picChg>
        <pc:picChg chg="del">
          <ac:chgData name="GIOVANNI GAUDINO-SSM" userId="13cb1073-0cf6-4994-b3b2-98ddb995ec80" providerId="ADAL" clId="{0DF21EA8-B8C4-48D3-83FC-AC017444929D}" dt="2022-11-28T16:11:38.128" v="565" actId="478"/>
          <ac:picMkLst>
            <pc:docMk/>
            <pc:sldMk cId="2856216990" sldId="380"/>
            <ac:picMk id="11" creationId="{287B4DB4-D4FB-B3A5-26B7-4FC7EB315E22}"/>
          </ac:picMkLst>
        </pc:picChg>
        <pc:picChg chg="del">
          <ac:chgData name="GIOVANNI GAUDINO-SSM" userId="13cb1073-0cf6-4994-b3b2-98ddb995ec80" providerId="ADAL" clId="{0DF21EA8-B8C4-48D3-83FC-AC017444929D}" dt="2022-11-28T16:11:38.128" v="565" actId="478"/>
          <ac:picMkLst>
            <pc:docMk/>
            <pc:sldMk cId="2856216990" sldId="380"/>
            <ac:picMk id="13" creationId="{CC1358B3-0269-72BA-EE6F-5D65983E71EB}"/>
          </ac:picMkLst>
        </pc:picChg>
        <pc:picChg chg="add del mod">
          <ac:chgData name="GIOVANNI GAUDINO-SSM" userId="13cb1073-0cf6-4994-b3b2-98ddb995ec80" providerId="ADAL" clId="{0DF21EA8-B8C4-48D3-83FC-AC017444929D}" dt="2022-11-28T17:52:48.900" v="976" actId="21"/>
          <ac:picMkLst>
            <pc:docMk/>
            <pc:sldMk cId="2856216990" sldId="380"/>
            <ac:picMk id="18" creationId="{FF191A64-362D-6E9D-854E-3CC148A8F905}"/>
          </ac:picMkLst>
        </pc:picChg>
        <pc:picChg chg="add del mod">
          <ac:chgData name="GIOVANNI GAUDINO-SSM" userId="13cb1073-0cf6-4994-b3b2-98ddb995ec80" providerId="ADAL" clId="{0DF21EA8-B8C4-48D3-83FC-AC017444929D}" dt="2022-11-28T17:52:48.900" v="976" actId="21"/>
          <ac:picMkLst>
            <pc:docMk/>
            <pc:sldMk cId="2856216990" sldId="380"/>
            <ac:picMk id="20" creationId="{852F22B5-84EE-767B-D15F-60FFDDFDF7FF}"/>
          </ac:picMkLst>
        </pc:picChg>
        <pc:picChg chg="add del mod">
          <ac:chgData name="GIOVANNI GAUDINO-SSM" userId="13cb1073-0cf6-4994-b3b2-98ddb995ec80" providerId="ADAL" clId="{0DF21EA8-B8C4-48D3-83FC-AC017444929D}" dt="2022-11-28T18:51:28.375" v="1017" actId="478"/>
          <ac:picMkLst>
            <pc:docMk/>
            <pc:sldMk cId="2856216990" sldId="380"/>
            <ac:picMk id="23" creationId="{BBF4C36C-99F4-D621-BC6B-01610C5D9197}"/>
          </ac:picMkLst>
        </pc:picChg>
        <pc:picChg chg="add del mod">
          <ac:chgData name="GIOVANNI GAUDINO-SSM" userId="13cb1073-0cf6-4994-b3b2-98ddb995ec80" providerId="ADAL" clId="{0DF21EA8-B8C4-48D3-83FC-AC017444929D}" dt="2022-11-28T18:51:28.375" v="1017" actId="478"/>
          <ac:picMkLst>
            <pc:docMk/>
            <pc:sldMk cId="2856216990" sldId="380"/>
            <ac:picMk id="25" creationId="{09C8245D-227F-A1FC-92EF-7B7F8421A4FB}"/>
          </ac:picMkLst>
        </pc:picChg>
        <pc:picChg chg="add mod">
          <ac:chgData name="GIOVANNI GAUDINO-SSM" userId="13cb1073-0cf6-4994-b3b2-98ddb995ec80" providerId="ADAL" clId="{0DF21EA8-B8C4-48D3-83FC-AC017444929D}" dt="2022-11-28T18:53:04.723" v="1033" actId="1076"/>
          <ac:picMkLst>
            <pc:docMk/>
            <pc:sldMk cId="2856216990" sldId="380"/>
            <ac:picMk id="29" creationId="{8482BB58-C464-92DD-B7DC-13EE69B010F4}"/>
          </ac:picMkLst>
        </pc:picChg>
        <pc:picChg chg="add mod">
          <ac:chgData name="GIOVANNI GAUDINO-SSM" userId="13cb1073-0cf6-4994-b3b2-98ddb995ec80" providerId="ADAL" clId="{0DF21EA8-B8C4-48D3-83FC-AC017444929D}" dt="2022-11-28T18:52:59.116" v="1032" actId="1076"/>
          <ac:picMkLst>
            <pc:docMk/>
            <pc:sldMk cId="2856216990" sldId="380"/>
            <ac:picMk id="31" creationId="{6FF29519-294E-0EF6-8F4D-7A99EDD19AA0}"/>
          </ac:picMkLst>
        </pc:picChg>
      </pc:sldChg>
      <pc:sldChg chg="del">
        <pc:chgData name="GIOVANNI GAUDINO-SSM" userId="13cb1073-0cf6-4994-b3b2-98ddb995ec80" providerId="ADAL" clId="{0DF21EA8-B8C4-48D3-83FC-AC017444929D}" dt="2022-11-28T16:10:31.908" v="550" actId="47"/>
        <pc:sldMkLst>
          <pc:docMk/>
          <pc:sldMk cId="2289111722" sldId="384"/>
        </pc:sldMkLst>
      </pc:sldChg>
      <pc:sldChg chg="del">
        <pc:chgData name="GIOVANNI GAUDINO-SSM" userId="13cb1073-0cf6-4994-b3b2-98ddb995ec80" providerId="ADAL" clId="{0DF21EA8-B8C4-48D3-83FC-AC017444929D}" dt="2022-11-28T16:10:25.909" v="549" actId="47"/>
        <pc:sldMkLst>
          <pc:docMk/>
          <pc:sldMk cId="2533609354" sldId="385"/>
        </pc:sldMkLst>
      </pc:sldChg>
      <pc:sldChg chg="del">
        <pc:chgData name="GIOVANNI GAUDINO-SSM" userId="13cb1073-0cf6-4994-b3b2-98ddb995ec80" providerId="ADAL" clId="{0DF21EA8-B8C4-48D3-83FC-AC017444929D}" dt="2022-11-28T16:10:15.135" v="548" actId="47"/>
        <pc:sldMkLst>
          <pc:docMk/>
          <pc:sldMk cId="1555374253" sldId="386"/>
        </pc:sldMkLst>
      </pc:sldChg>
      <pc:sldChg chg="del">
        <pc:chgData name="GIOVANNI GAUDINO-SSM" userId="13cb1073-0cf6-4994-b3b2-98ddb995ec80" providerId="ADAL" clId="{0DF21EA8-B8C4-48D3-83FC-AC017444929D}" dt="2022-11-28T16:10:13.264" v="547" actId="47"/>
        <pc:sldMkLst>
          <pc:docMk/>
          <pc:sldMk cId="2681633585" sldId="387"/>
        </pc:sldMkLst>
      </pc:sldChg>
      <pc:sldChg chg="del">
        <pc:chgData name="GIOVANNI GAUDINO-SSM" userId="13cb1073-0cf6-4994-b3b2-98ddb995ec80" providerId="ADAL" clId="{0DF21EA8-B8C4-48D3-83FC-AC017444929D}" dt="2022-11-28T16:10:09.352" v="545" actId="47"/>
        <pc:sldMkLst>
          <pc:docMk/>
          <pc:sldMk cId="4087746256" sldId="388"/>
        </pc:sldMkLst>
      </pc:sldChg>
      <pc:sldChg chg="del">
        <pc:chgData name="GIOVANNI GAUDINO-SSM" userId="13cb1073-0cf6-4994-b3b2-98ddb995ec80" providerId="ADAL" clId="{0DF21EA8-B8C4-48D3-83FC-AC017444929D}" dt="2022-11-28T16:10:07.539" v="544" actId="47"/>
        <pc:sldMkLst>
          <pc:docMk/>
          <pc:sldMk cId="1568428434" sldId="391"/>
        </pc:sldMkLst>
      </pc:sldChg>
      <pc:sldChg chg="del">
        <pc:chgData name="GIOVANNI GAUDINO-SSM" userId="13cb1073-0cf6-4994-b3b2-98ddb995ec80" providerId="ADAL" clId="{0DF21EA8-B8C4-48D3-83FC-AC017444929D}" dt="2022-11-28T16:10:06.680" v="543" actId="47"/>
        <pc:sldMkLst>
          <pc:docMk/>
          <pc:sldMk cId="1235034516" sldId="392"/>
        </pc:sldMkLst>
      </pc:sldChg>
      <pc:sldChg chg="del">
        <pc:chgData name="GIOVANNI GAUDINO-SSM" userId="13cb1073-0cf6-4994-b3b2-98ddb995ec80" providerId="ADAL" clId="{0DF21EA8-B8C4-48D3-83FC-AC017444929D}" dt="2022-11-28T16:10:45.105" v="561" actId="47"/>
        <pc:sldMkLst>
          <pc:docMk/>
          <pc:sldMk cId="273474767" sldId="393"/>
        </pc:sldMkLst>
      </pc:sldChg>
      <pc:sldChg chg="del">
        <pc:chgData name="GIOVANNI GAUDINO-SSM" userId="13cb1073-0cf6-4994-b3b2-98ddb995ec80" providerId="ADAL" clId="{0DF21EA8-B8C4-48D3-83FC-AC017444929D}" dt="2022-11-28T16:10:42.701" v="556" actId="47"/>
        <pc:sldMkLst>
          <pc:docMk/>
          <pc:sldMk cId="1364646050" sldId="394"/>
        </pc:sldMkLst>
      </pc:sldChg>
      <pc:sldChg chg="del">
        <pc:chgData name="GIOVANNI GAUDINO-SSM" userId="13cb1073-0cf6-4994-b3b2-98ddb995ec80" providerId="ADAL" clId="{0DF21EA8-B8C4-48D3-83FC-AC017444929D}" dt="2022-11-28T16:10:42.234" v="555" actId="47"/>
        <pc:sldMkLst>
          <pc:docMk/>
          <pc:sldMk cId="4048469010" sldId="395"/>
        </pc:sldMkLst>
      </pc:sldChg>
      <pc:sldChg chg="del">
        <pc:chgData name="GIOVANNI GAUDINO-SSM" userId="13cb1073-0cf6-4994-b3b2-98ddb995ec80" providerId="ADAL" clId="{0DF21EA8-B8C4-48D3-83FC-AC017444929D}" dt="2022-11-28T16:10:41.455" v="554" actId="47"/>
        <pc:sldMkLst>
          <pc:docMk/>
          <pc:sldMk cId="932100279" sldId="396"/>
        </pc:sldMkLst>
      </pc:sldChg>
      <pc:sldChg chg="del">
        <pc:chgData name="GIOVANNI GAUDINO-SSM" userId="13cb1073-0cf6-4994-b3b2-98ddb995ec80" providerId="ADAL" clId="{0DF21EA8-B8C4-48D3-83FC-AC017444929D}" dt="2022-11-28T16:09:59.736" v="541" actId="47"/>
        <pc:sldMkLst>
          <pc:docMk/>
          <pc:sldMk cId="3477834826" sldId="397"/>
        </pc:sldMkLst>
      </pc:sldChg>
      <pc:sldChg chg="del">
        <pc:chgData name="GIOVANNI GAUDINO-SSM" userId="13cb1073-0cf6-4994-b3b2-98ddb995ec80" providerId="ADAL" clId="{0DF21EA8-B8C4-48D3-83FC-AC017444929D}" dt="2022-11-28T16:10:43.970" v="559" actId="47"/>
        <pc:sldMkLst>
          <pc:docMk/>
          <pc:sldMk cId="1656251953" sldId="398"/>
        </pc:sldMkLst>
      </pc:sldChg>
      <pc:sldChg chg="del">
        <pc:chgData name="GIOVANNI GAUDINO-SSM" userId="13cb1073-0cf6-4994-b3b2-98ddb995ec80" providerId="ADAL" clId="{0DF21EA8-B8C4-48D3-83FC-AC017444929D}" dt="2022-11-28T16:10:43.466" v="558" actId="47"/>
        <pc:sldMkLst>
          <pc:docMk/>
          <pc:sldMk cId="2743933089" sldId="399"/>
        </pc:sldMkLst>
      </pc:sldChg>
      <pc:sldChg chg="del">
        <pc:chgData name="GIOVANNI GAUDINO-SSM" userId="13cb1073-0cf6-4994-b3b2-98ddb995ec80" providerId="ADAL" clId="{0DF21EA8-B8C4-48D3-83FC-AC017444929D}" dt="2022-11-28T16:10:40.610" v="553" actId="47"/>
        <pc:sldMkLst>
          <pc:docMk/>
          <pc:sldMk cId="167623052" sldId="400"/>
        </pc:sldMkLst>
      </pc:sldChg>
      <pc:sldChg chg="del">
        <pc:chgData name="GIOVANNI GAUDINO-SSM" userId="13cb1073-0cf6-4994-b3b2-98ddb995ec80" providerId="ADAL" clId="{0DF21EA8-B8C4-48D3-83FC-AC017444929D}" dt="2022-11-28T16:10:39.131" v="552" actId="47"/>
        <pc:sldMkLst>
          <pc:docMk/>
          <pc:sldMk cId="3597292312" sldId="401"/>
        </pc:sldMkLst>
      </pc:sldChg>
      <pc:sldChg chg="addSp delSp modSp mod">
        <pc:chgData name="GIOVANNI GAUDINO-SSM" userId="13cb1073-0cf6-4994-b3b2-98ddb995ec80" providerId="ADAL" clId="{0DF21EA8-B8C4-48D3-83FC-AC017444929D}" dt="2022-11-28T10:47:20.938" v="286" actId="20577"/>
        <pc:sldMkLst>
          <pc:docMk/>
          <pc:sldMk cId="2965651996" sldId="403"/>
        </pc:sldMkLst>
        <pc:spChg chg="mod">
          <ac:chgData name="GIOVANNI GAUDINO-SSM" userId="13cb1073-0cf6-4994-b3b2-98ddb995ec80" providerId="ADAL" clId="{0DF21EA8-B8C4-48D3-83FC-AC017444929D}" dt="2022-11-28T10:35:28.413" v="134"/>
          <ac:spMkLst>
            <pc:docMk/>
            <pc:sldMk cId="2965651996" sldId="403"/>
            <ac:spMk id="7" creationId="{6FF6ED0B-FE5F-974A-CC73-81B9A7E4C08A}"/>
          </ac:spMkLst>
        </pc:spChg>
        <pc:spChg chg="mod">
          <ac:chgData name="GIOVANNI GAUDINO-SSM" userId="13cb1073-0cf6-4994-b3b2-98ddb995ec80" providerId="ADAL" clId="{0DF21EA8-B8C4-48D3-83FC-AC017444929D}" dt="2022-11-28T10:36:25.186" v="169" actId="20577"/>
          <ac:spMkLst>
            <pc:docMk/>
            <pc:sldMk cId="2965651996" sldId="403"/>
            <ac:spMk id="9" creationId="{8803B795-B5D4-33F2-5DCC-A1BB3B7642A0}"/>
          </ac:spMkLst>
        </pc:spChg>
        <pc:spChg chg="add mod">
          <ac:chgData name="GIOVANNI GAUDINO-SSM" userId="13cb1073-0cf6-4994-b3b2-98ddb995ec80" providerId="ADAL" clId="{0DF21EA8-B8C4-48D3-83FC-AC017444929D}" dt="2022-11-28T10:36:11.107" v="160" actId="20577"/>
          <ac:spMkLst>
            <pc:docMk/>
            <pc:sldMk cId="2965651996" sldId="403"/>
            <ac:spMk id="10" creationId="{61732A39-B7DC-60DA-4D2D-0F5AFF00BCF6}"/>
          </ac:spMkLst>
        </pc:spChg>
        <pc:spChg chg="add del mod">
          <ac:chgData name="GIOVANNI GAUDINO-SSM" userId="13cb1073-0cf6-4994-b3b2-98ddb995ec80" providerId="ADAL" clId="{0DF21EA8-B8C4-48D3-83FC-AC017444929D}" dt="2022-11-28T10:47:20.938" v="286" actId="20577"/>
          <ac:spMkLst>
            <pc:docMk/>
            <pc:sldMk cId="2965651996" sldId="403"/>
            <ac:spMk id="13" creationId="{083FE19B-483D-AD99-CD57-75CDA5D59E7A}"/>
          </ac:spMkLst>
        </pc:spChg>
        <pc:picChg chg="mod">
          <ac:chgData name="GIOVANNI GAUDINO-SSM" userId="13cb1073-0cf6-4994-b3b2-98ddb995ec80" providerId="ADAL" clId="{0DF21EA8-B8C4-48D3-83FC-AC017444929D}" dt="2022-11-28T10:35:23.854" v="133" actId="1076"/>
          <ac:picMkLst>
            <pc:docMk/>
            <pc:sldMk cId="2965651996" sldId="403"/>
            <ac:picMk id="11" creationId="{B2A98088-D882-4A2B-62AD-6F5F11C1DAC0}"/>
          </ac:picMkLst>
        </pc:picChg>
      </pc:sldChg>
      <pc:sldChg chg="addSp delSp modSp mod">
        <pc:chgData name="GIOVANNI GAUDINO-SSM" userId="13cb1073-0cf6-4994-b3b2-98ddb995ec80" providerId="ADAL" clId="{0DF21EA8-B8C4-48D3-83FC-AC017444929D}" dt="2022-11-28T10:47:14.083" v="282" actId="20577"/>
        <pc:sldMkLst>
          <pc:docMk/>
          <pc:sldMk cId="2538230253" sldId="404"/>
        </pc:sldMkLst>
        <pc:spChg chg="del">
          <ac:chgData name="GIOVANNI GAUDINO-SSM" userId="13cb1073-0cf6-4994-b3b2-98ddb995ec80" providerId="ADAL" clId="{0DF21EA8-B8C4-48D3-83FC-AC017444929D}" dt="2022-11-28T10:41:30.721" v="181" actId="478"/>
          <ac:spMkLst>
            <pc:docMk/>
            <pc:sldMk cId="2538230253" sldId="404"/>
            <ac:spMk id="7" creationId="{6FF6ED0B-FE5F-974A-CC73-81B9A7E4C08A}"/>
          </ac:spMkLst>
        </pc:spChg>
        <pc:spChg chg="del">
          <ac:chgData name="GIOVANNI GAUDINO-SSM" userId="13cb1073-0cf6-4994-b3b2-98ddb995ec80" providerId="ADAL" clId="{0DF21EA8-B8C4-48D3-83FC-AC017444929D}" dt="2022-11-28T10:41:30.721" v="181" actId="478"/>
          <ac:spMkLst>
            <pc:docMk/>
            <pc:sldMk cId="2538230253" sldId="404"/>
            <ac:spMk id="8" creationId="{BEF1E3FC-1571-3050-CECA-F8CA62E971E6}"/>
          </ac:spMkLst>
        </pc:spChg>
        <pc:spChg chg="del">
          <ac:chgData name="GIOVANNI GAUDINO-SSM" userId="13cb1073-0cf6-4994-b3b2-98ddb995ec80" providerId="ADAL" clId="{0DF21EA8-B8C4-48D3-83FC-AC017444929D}" dt="2022-11-28T10:41:30.721" v="181" actId="478"/>
          <ac:spMkLst>
            <pc:docMk/>
            <pc:sldMk cId="2538230253" sldId="404"/>
            <ac:spMk id="9" creationId="{8803B795-B5D4-33F2-5DCC-A1BB3B7642A0}"/>
          </ac:spMkLst>
        </pc:spChg>
        <pc:spChg chg="mod">
          <ac:chgData name="GIOVANNI GAUDINO-SSM" userId="13cb1073-0cf6-4994-b3b2-98ddb995ec80" providerId="ADAL" clId="{0DF21EA8-B8C4-48D3-83FC-AC017444929D}" dt="2022-11-28T10:44:15.449" v="254" actId="20577"/>
          <ac:spMkLst>
            <pc:docMk/>
            <pc:sldMk cId="2538230253" sldId="404"/>
            <ac:spMk id="10" creationId="{4A6DDD01-E92D-A3A7-9EDF-3CD69A0430D0}"/>
          </ac:spMkLst>
        </pc:spChg>
        <pc:spChg chg="del">
          <ac:chgData name="GIOVANNI GAUDINO-SSM" userId="13cb1073-0cf6-4994-b3b2-98ddb995ec80" providerId="ADAL" clId="{0DF21EA8-B8C4-48D3-83FC-AC017444929D}" dt="2022-11-28T10:41:30.721" v="181" actId="478"/>
          <ac:spMkLst>
            <pc:docMk/>
            <pc:sldMk cId="2538230253" sldId="404"/>
            <ac:spMk id="12" creationId="{FD8DBA5C-C153-BDB0-F451-654550147A1F}"/>
          </ac:spMkLst>
        </pc:spChg>
        <pc:spChg chg="mod">
          <ac:chgData name="GIOVANNI GAUDINO-SSM" userId="13cb1073-0cf6-4994-b3b2-98ddb995ec80" providerId="ADAL" clId="{0DF21EA8-B8C4-48D3-83FC-AC017444929D}" dt="2022-11-28T10:47:14.083" v="282" actId="20577"/>
          <ac:spMkLst>
            <pc:docMk/>
            <pc:sldMk cId="2538230253" sldId="404"/>
            <ac:spMk id="13" creationId="{083FE19B-483D-AD99-CD57-75CDA5D59E7A}"/>
          </ac:spMkLst>
        </pc:spChg>
        <pc:spChg chg="add mod">
          <ac:chgData name="GIOVANNI GAUDINO-SSM" userId="13cb1073-0cf6-4994-b3b2-98ddb995ec80" providerId="ADAL" clId="{0DF21EA8-B8C4-48D3-83FC-AC017444929D}" dt="2022-11-28T10:41:41.474" v="182"/>
          <ac:spMkLst>
            <pc:docMk/>
            <pc:sldMk cId="2538230253" sldId="404"/>
            <ac:spMk id="14" creationId="{F8ADAACE-F2B5-E452-F82F-0C1A2A0F98B3}"/>
          </ac:spMkLst>
        </pc:spChg>
        <pc:spChg chg="add mod">
          <ac:chgData name="GIOVANNI GAUDINO-SSM" userId="13cb1073-0cf6-4994-b3b2-98ddb995ec80" providerId="ADAL" clId="{0DF21EA8-B8C4-48D3-83FC-AC017444929D}" dt="2022-11-28T10:41:41.474" v="182"/>
          <ac:spMkLst>
            <pc:docMk/>
            <pc:sldMk cId="2538230253" sldId="404"/>
            <ac:spMk id="16" creationId="{06960078-6E9A-72EE-8DF8-D69B11A1EF9F}"/>
          </ac:spMkLst>
        </pc:spChg>
        <pc:spChg chg="add mod">
          <ac:chgData name="GIOVANNI GAUDINO-SSM" userId="13cb1073-0cf6-4994-b3b2-98ddb995ec80" providerId="ADAL" clId="{0DF21EA8-B8C4-48D3-83FC-AC017444929D}" dt="2022-11-28T10:41:41.474" v="182"/>
          <ac:spMkLst>
            <pc:docMk/>
            <pc:sldMk cId="2538230253" sldId="404"/>
            <ac:spMk id="17" creationId="{D560DD54-FC9E-C34F-8761-FC0136CECDB8}"/>
          </ac:spMkLst>
        </pc:spChg>
        <pc:spChg chg="add mod">
          <ac:chgData name="GIOVANNI GAUDINO-SSM" userId="13cb1073-0cf6-4994-b3b2-98ddb995ec80" providerId="ADAL" clId="{0DF21EA8-B8C4-48D3-83FC-AC017444929D}" dt="2022-11-28T10:41:41.474" v="182"/>
          <ac:spMkLst>
            <pc:docMk/>
            <pc:sldMk cId="2538230253" sldId="404"/>
            <ac:spMk id="19" creationId="{DEB7AFF3-8ACC-E84D-39F2-BF39BC44ADFD}"/>
          </ac:spMkLst>
        </pc:spChg>
        <pc:spChg chg="add mod">
          <ac:chgData name="GIOVANNI GAUDINO-SSM" userId="13cb1073-0cf6-4994-b3b2-98ddb995ec80" providerId="ADAL" clId="{0DF21EA8-B8C4-48D3-83FC-AC017444929D}" dt="2022-11-28T10:41:41.474" v="182"/>
          <ac:spMkLst>
            <pc:docMk/>
            <pc:sldMk cId="2538230253" sldId="404"/>
            <ac:spMk id="20" creationId="{9C32AE7A-FF3C-1EE4-7611-C5729D71B0B3}"/>
          </ac:spMkLst>
        </pc:spChg>
        <pc:picChg chg="del">
          <ac:chgData name="GIOVANNI GAUDINO-SSM" userId="13cb1073-0cf6-4994-b3b2-98ddb995ec80" providerId="ADAL" clId="{0DF21EA8-B8C4-48D3-83FC-AC017444929D}" dt="2022-11-28T10:41:30.721" v="181" actId="478"/>
          <ac:picMkLst>
            <pc:docMk/>
            <pc:sldMk cId="2538230253" sldId="404"/>
            <ac:picMk id="11" creationId="{B2A98088-D882-4A2B-62AD-6F5F11C1DAC0}"/>
          </ac:picMkLst>
        </pc:picChg>
        <pc:picChg chg="add mod">
          <ac:chgData name="GIOVANNI GAUDINO-SSM" userId="13cb1073-0cf6-4994-b3b2-98ddb995ec80" providerId="ADAL" clId="{0DF21EA8-B8C4-48D3-83FC-AC017444929D}" dt="2022-11-28T10:41:41.474" v="182"/>
          <ac:picMkLst>
            <pc:docMk/>
            <pc:sldMk cId="2538230253" sldId="404"/>
            <ac:picMk id="18" creationId="{A394561B-CF2A-908F-2413-F433705CE0DA}"/>
          </ac:picMkLst>
        </pc:picChg>
      </pc:sldChg>
      <pc:sldChg chg="addSp delSp modSp mod">
        <pc:chgData name="GIOVANNI GAUDINO-SSM" userId="13cb1073-0cf6-4994-b3b2-98ddb995ec80" providerId="ADAL" clId="{0DF21EA8-B8C4-48D3-83FC-AC017444929D}" dt="2022-12-01T18:02:06.938" v="5498" actId="14100"/>
        <pc:sldMkLst>
          <pc:docMk/>
          <pc:sldMk cId="2050800097" sldId="405"/>
        </pc:sldMkLst>
        <pc:spChg chg="mod">
          <ac:chgData name="GIOVANNI GAUDINO-SSM" userId="13cb1073-0cf6-4994-b3b2-98ddb995ec80" providerId="ADAL" clId="{0DF21EA8-B8C4-48D3-83FC-AC017444929D}" dt="2022-11-29T07:19:32.311" v="1333"/>
          <ac:spMkLst>
            <pc:docMk/>
            <pc:sldMk cId="2050800097" sldId="405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0DF21EA8-B8C4-48D3-83FC-AC017444929D}" dt="2022-12-01T16:37:08.556" v="3883" actId="20577"/>
          <ac:spMkLst>
            <pc:docMk/>
            <pc:sldMk cId="2050800097" sldId="405"/>
            <ac:spMk id="3" creationId="{0C579617-9E35-43AB-E3BC-49D19FCCADF7}"/>
          </ac:spMkLst>
        </pc:spChg>
        <pc:spChg chg="add del mod">
          <ac:chgData name="GIOVANNI GAUDINO-SSM" userId="13cb1073-0cf6-4994-b3b2-98ddb995ec80" providerId="ADAL" clId="{0DF21EA8-B8C4-48D3-83FC-AC017444929D}" dt="2022-11-29T07:15:54.031" v="1222" actId="478"/>
          <ac:spMkLst>
            <pc:docMk/>
            <pc:sldMk cId="2050800097" sldId="405"/>
            <ac:spMk id="5" creationId="{DC55D925-2416-0933-001D-E11FCEFEDDA6}"/>
          </ac:spMkLst>
        </pc:spChg>
        <pc:spChg chg="mod">
          <ac:chgData name="GIOVANNI GAUDINO-SSM" userId="13cb1073-0cf6-4994-b3b2-98ddb995ec80" providerId="ADAL" clId="{0DF21EA8-B8C4-48D3-83FC-AC017444929D}" dt="2022-12-01T18:02:06.938" v="5498" actId="14100"/>
          <ac:spMkLst>
            <pc:docMk/>
            <pc:sldMk cId="2050800097" sldId="405"/>
            <ac:spMk id="11" creationId="{BE53CDF9-B223-A72F-62F8-DECB4311E203}"/>
          </ac:spMkLst>
        </pc:spChg>
        <pc:graphicFrameChg chg="add mod modGraphic">
          <ac:chgData name="GIOVANNI GAUDINO-SSM" userId="13cb1073-0cf6-4994-b3b2-98ddb995ec80" providerId="ADAL" clId="{0DF21EA8-B8C4-48D3-83FC-AC017444929D}" dt="2022-11-29T07:22:40.645" v="1454" actId="20577"/>
          <ac:graphicFrameMkLst>
            <pc:docMk/>
            <pc:sldMk cId="2050800097" sldId="405"/>
            <ac:graphicFrameMk id="7" creationId="{05E90F6D-BE6E-62B5-B923-9883919939F6}"/>
          </ac:graphicFrameMkLst>
        </pc:graphicFrameChg>
        <pc:picChg chg="del mod">
          <ac:chgData name="GIOVANNI GAUDINO-SSM" userId="13cb1073-0cf6-4994-b3b2-98ddb995ec80" providerId="ADAL" clId="{0DF21EA8-B8C4-48D3-83FC-AC017444929D}" dt="2022-11-29T07:15:40.314" v="1219" actId="478"/>
          <ac:picMkLst>
            <pc:docMk/>
            <pc:sldMk cId="2050800097" sldId="405"/>
            <ac:picMk id="19" creationId="{0433D670-7625-2AC0-71F1-F8FA6442AD35}"/>
          </ac:picMkLst>
        </pc:picChg>
      </pc:sldChg>
      <pc:sldChg chg="addSp delSp modSp mod">
        <pc:chgData name="GIOVANNI GAUDINO-SSM" userId="13cb1073-0cf6-4994-b3b2-98ddb995ec80" providerId="ADAL" clId="{0DF21EA8-B8C4-48D3-83FC-AC017444929D}" dt="2022-11-29T07:34:30.920" v="1517" actId="20577"/>
        <pc:sldMkLst>
          <pc:docMk/>
          <pc:sldMk cId="3648121698" sldId="406"/>
        </pc:sldMkLst>
        <pc:spChg chg="mod">
          <ac:chgData name="GIOVANNI GAUDINO-SSM" userId="13cb1073-0cf6-4994-b3b2-98ddb995ec80" providerId="ADAL" clId="{0DF21EA8-B8C4-48D3-83FC-AC017444929D}" dt="2022-11-29T07:29:30.060" v="1482" actId="34135"/>
          <ac:spMkLst>
            <pc:docMk/>
            <pc:sldMk cId="3648121698" sldId="406"/>
            <ac:spMk id="2" creationId="{B9237504-3D06-9C5B-0379-84196321483B}"/>
          </ac:spMkLst>
        </pc:spChg>
        <pc:spChg chg="mod ord">
          <ac:chgData name="GIOVANNI GAUDINO-SSM" userId="13cb1073-0cf6-4994-b3b2-98ddb995ec80" providerId="ADAL" clId="{0DF21EA8-B8C4-48D3-83FC-AC017444929D}" dt="2022-11-29T07:33:25.951" v="1508" actId="166"/>
          <ac:spMkLst>
            <pc:docMk/>
            <pc:sldMk cId="3648121698" sldId="406"/>
            <ac:spMk id="5" creationId="{D4B52C91-A8DE-F55F-CBE2-23CD8E9A9419}"/>
          </ac:spMkLst>
        </pc:spChg>
        <pc:spChg chg="mod">
          <ac:chgData name="GIOVANNI GAUDINO-SSM" userId="13cb1073-0cf6-4994-b3b2-98ddb995ec80" providerId="ADAL" clId="{0DF21EA8-B8C4-48D3-83FC-AC017444929D}" dt="2022-11-28T10:47:00.297" v="272" actId="20577"/>
          <ac:spMkLst>
            <pc:docMk/>
            <pc:sldMk cId="3648121698" sldId="406"/>
            <ac:spMk id="6" creationId="{EF6C4924-4CE6-EE49-1A1C-BE644AEE5BD1}"/>
          </ac:spMkLst>
        </pc:spChg>
        <pc:spChg chg="mod ord">
          <ac:chgData name="GIOVANNI GAUDINO-SSM" userId="13cb1073-0cf6-4994-b3b2-98ddb995ec80" providerId="ADAL" clId="{0DF21EA8-B8C4-48D3-83FC-AC017444929D}" dt="2022-11-29T07:34:30.920" v="1517" actId="20577"/>
          <ac:spMkLst>
            <pc:docMk/>
            <pc:sldMk cId="3648121698" sldId="406"/>
            <ac:spMk id="9" creationId="{6BA7C95A-E861-0709-8BE5-E3FBC042FB38}"/>
          </ac:spMkLst>
        </pc:spChg>
        <pc:spChg chg="mod ord">
          <ac:chgData name="GIOVANNI GAUDINO-SSM" userId="13cb1073-0cf6-4994-b3b2-98ddb995ec80" providerId="ADAL" clId="{0DF21EA8-B8C4-48D3-83FC-AC017444929D}" dt="2022-11-29T07:33:25.951" v="1508" actId="166"/>
          <ac:spMkLst>
            <pc:docMk/>
            <pc:sldMk cId="3648121698" sldId="406"/>
            <ac:spMk id="12" creationId="{B8A1838A-72E0-E569-5880-3E01C6B10BC7}"/>
          </ac:spMkLst>
        </pc:spChg>
        <pc:picChg chg="add del">
          <ac:chgData name="GIOVANNI GAUDINO-SSM" userId="13cb1073-0cf6-4994-b3b2-98ddb995ec80" providerId="ADAL" clId="{0DF21EA8-B8C4-48D3-83FC-AC017444929D}" dt="2022-11-29T07:26:38.390" v="1469" actId="478"/>
          <ac:picMkLst>
            <pc:docMk/>
            <pc:sldMk cId="3648121698" sldId="406"/>
            <ac:picMk id="8" creationId="{A4FF8095-FD74-3A5F-DD51-1B51700A96FB}"/>
          </ac:picMkLst>
        </pc:picChg>
        <pc:picChg chg="add del mod">
          <ac:chgData name="GIOVANNI GAUDINO-SSM" userId="13cb1073-0cf6-4994-b3b2-98ddb995ec80" providerId="ADAL" clId="{0DF21EA8-B8C4-48D3-83FC-AC017444929D}" dt="2022-11-29T07:30:04.923" v="1504" actId="478"/>
          <ac:picMkLst>
            <pc:docMk/>
            <pc:sldMk cId="3648121698" sldId="406"/>
            <ac:picMk id="10" creationId="{DAE029C6-483B-8C63-2571-6C117E5E18FD}"/>
          </ac:picMkLst>
        </pc:picChg>
        <pc:picChg chg="add del">
          <ac:chgData name="GIOVANNI GAUDINO-SSM" userId="13cb1073-0cf6-4994-b3b2-98ddb995ec80" providerId="ADAL" clId="{0DF21EA8-B8C4-48D3-83FC-AC017444929D}" dt="2022-11-29T07:26:38.390" v="1469" actId="478"/>
          <ac:picMkLst>
            <pc:docMk/>
            <pc:sldMk cId="3648121698" sldId="406"/>
            <ac:picMk id="11" creationId="{E8DFCC26-C6C5-7FD4-6ACF-E900C847F03C}"/>
          </ac:picMkLst>
        </pc:picChg>
        <pc:picChg chg="add del mod">
          <ac:chgData name="GIOVANNI GAUDINO-SSM" userId="13cb1073-0cf6-4994-b3b2-98ddb995ec80" providerId="ADAL" clId="{0DF21EA8-B8C4-48D3-83FC-AC017444929D}" dt="2022-11-29T07:30:04.923" v="1504" actId="478"/>
          <ac:picMkLst>
            <pc:docMk/>
            <pc:sldMk cId="3648121698" sldId="406"/>
            <ac:picMk id="14" creationId="{E63105B4-42AC-42BF-2CA8-D923EED6D9C1}"/>
          </ac:picMkLst>
        </pc:picChg>
        <pc:picChg chg="add mod">
          <ac:chgData name="GIOVANNI GAUDINO-SSM" userId="13cb1073-0cf6-4994-b3b2-98ddb995ec80" providerId="ADAL" clId="{0DF21EA8-B8C4-48D3-83FC-AC017444929D}" dt="2022-11-29T07:33:32.980" v="1510" actId="1076"/>
          <ac:picMkLst>
            <pc:docMk/>
            <pc:sldMk cId="3648121698" sldId="406"/>
            <ac:picMk id="17" creationId="{2EFFA06F-B7EE-2FE8-540F-8C5CF6DCCC0F}"/>
          </ac:picMkLst>
        </pc:picChg>
        <pc:picChg chg="add mod">
          <ac:chgData name="GIOVANNI GAUDINO-SSM" userId="13cb1073-0cf6-4994-b3b2-98ddb995ec80" providerId="ADAL" clId="{0DF21EA8-B8C4-48D3-83FC-AC017444929D}" dt="2022-11-29T07:33:54.821" v="1513" actId="1076"/>
          <ac:picMkLst>
            <pc:docMk/>
            <pc:sldMk cId="3648121698" sldId="406"/>
            <ac:picMk id="19" creationId="{40A008CF-DECC-CB48-5306-BC81F432B2F5}"/>
          </ac:picMkLst>
        </pc:picChg>
      </pc:sldChg>
      <pc:sldChg chg="addSp delSp modSp mod">
        <pc:chgData name="GIOVANNI GAUDINO-SSM" userId="13cb1073-0cf6-4994-b3b2-98ddb995ec80" providerId="ADAL" clId="{0DF21EA8-B8C4-48D3-83FC-AC017444929D}" dt="2022-11-29T07:26:10.423" v="1460" actId="20577"/>
        <pc:sldMkLst>
          <pc:docMk/>
          <pc:sldMk cId="1734506895" sldId="407"/>
        </pc:sldMkLst>
        <pc:spChg chg="mod">
          <ac:chgData name="GIOVANNI GAUDINO-SSM" userId="13cb1073-0cf6-4994-b3b2-98ddb995ec80" providerId="ADAL" clId="{0DF21EA8-B8C4-48D3-83FC-AC017444929D}" dt="2022-11-28T18:24:19.720" v="996" actId="1076"/>
          <ac:spMkLst>
            <pc:docMk/>
            <pc:sldMk cId="1734506895" sldId="407"/>
            <ac:spMk id="2" creationId="{B9237504-3D06-9C5B-0379-84196321483B}"/>
          </ac:spMkLst>
        </pc:spChg>
        <pc:spChg chg="add mod">
          <ac:chgData name="GIOVANNI GAUDINO-SSM" userId="13cb1073-0cf6-4994-b3b2-98ddb995ec80" providerId="ADAL" clId="{0DF21EA8-B8C4-48D3-83FC-AC017444929D}" dt="2022-11-28T10:49:13.875" v="300"/>
          <ac:spMkLst>
            <pc:docMk/>
            <pc:sldMk cId="1734506895" sldId="407"/>
            <ac:spMk id="5" creationId="{22805447-CB0A-78D5-932C-9D15CE6BF446}"/>
          </ac:spMkLst>
        </pc:spChg>
        <pc:spChg chg="mod">
          <ac:chgData name="GIOVANNI GAUDINO-SSM" userId="13cb1073-0cf6-4994-b3b2-98ddb995ec80" providerId="ADAL" clId="{0DF21EA8-B8C4-48D3-83FC-AC017444929D}" dt="2022-11-28T10:46:53.687" v="268" actId="20577"/>
          <ac:spMkLst>
            <pc:docMk/>
            <pc:sldMk cId="1734506895" sldId="407"/>
            <ac:spMk id="6" creationId="{EF6C4924-4CE6-EE49-1A1C-BE644AEE5BD1}"/>
          </ac:spMkLst>
        </pc:spChg>
        <pc:spChg chg="mod ord">
          <ac:chgData name="GIOVANNI GAUDINO-SSM" userId="13cb1073-0cf6-4994-b3b2-98ddb995ec80" providerId="ADAL" clId="{0DF21EA8-B8C4-48D3-83FC-AC017444929D}" dt="2022-11-29T07:26:10.423" v="1460" actId="20577"/>
          <ac:spMkLst>
            <pc:docMk/>
            <pc:sldMk cId="1734506895" sldId="407"/>
            <ac:spMk id="9" creationId="{6BA7C95A-E861-0709-8BE5-E3FBC042FB38}"/>
          </ac:spMkLst>
        </pc:spChg>
        <pc:spChg chg="mod">
          <ac:chgData name="GIOVANNI GAUDINO-SSM" userId="13cb1073-0cf6-4994-b3b2-98ddb995ec80" providerId="ADAL" clId="{0DF21EA8-B8C4-48D3-83FC-AC017444929D}" dt="2022-11-28T10:50:56.390" v="324" actId="14100"/>
          <ac:spMkLst>
            <pc:docMk/>
            <pc:sldMk cId="1734506895" sldId="407"/>
            <ac:spMk id="10" creationId="{420FF39A-5CE4-590B-4982-867FB27D0AC8}"/>
          </ac:spMkLst>
        </pc:spChg>
        <pc:spChg chg="del">
          <ac:chgData name="GIOVANNI GAUDINO-SSM" userId="13cb1073-0cf6-4994-b3b2-98ddb995ec80" providerId="ADAL" clId="{0DF21EA8-B8C4-48D3-83FC-AC017444929D}" dt="2022-11-28T10:49:13.386" v="299" actId="478"/>
          <ac:spMkLst>
            <pc:docMk/>
            <pc:sldMk cId="1734506895" sldId="407"/>
            <ac:spMk id="12" creationId="{B8A1838A-72E0-E569-5880-3E01C6B10BC7}"/>
          </ac:spMkLst>
        </pc:spChg>
        <pc:picChg chg="add mod">
          <ac:chgData name="GIOVANNI GAUDINO-SSM" userId="13cb1073-0cf6-4994-b3b2-98ddb995ec80" providerId="ADAL" clId="{0DF21EA8-B8C4-48D3-83FC-AC017444929D}" dt="2022-11-28T18:24:03.595" v="992" actId="1076"/>
          <ac:picMkLst>
            <pc:docMk/>
            <pc:sldMk cId="1734506895" sldId="407"/>
            <ac:picMk id="8" creationId="{C7D70A5E-3C6F-FB52-90DF-2990158CE7F5}"/>
          </ac:picMkLst>
        </pc:picChg>
        <pc:picChg chg="add mod">
          <ac:chgData name="GIOVANNI GAUDINO-SSM" userId="13cb1073-0cf6-4994-b3b2-98ddb995ec80" providerId="ADAL" clId="{0DF21EA8-B8C4-48D3-83FC-AC017444929D}" dt="2022-11-28T18:24:25.176" v="998" actId="1076"/>
          <ac:picMkLst>
            <pc:docMk/>
            <pc:sldMk cId="1734506895" sldId="407"/>
            <ac:picMk id="12" creationId="{9FB8B8C1-9F56-361F-CBEC-38D610F3231E}"/>
          </ac:picMkLst>
        </pc:picChg>
        <pc:picChg chg="del">
          <ac:chgData name="GIOVANNI GAUDINO-SSM" userId="13cb1073-0cf6-4994-b3b2-98ddb995ec80" providerId="ADAL" clId="{0DF21EA8-B8C4-48D3-83FC-AC017444929D}" dt="2022-11-28T18:23:37.261" v="985" actId="478"/>
          <ac:picMkLst>
            <pc:docMk/>
            <pc:sldMk cId="1734506895" sldId="407"/>
            <ac:picMk id="14" creationId="{D384EECA-6F31-19A8-8F48-66CB031D4C5D}"/>
          </ac:picMkLst>
        </pc:picChg>
        <pc:picChg chg="del">
          <ac:chgData name="GIOVANNI GAUDINO-SSM" userId="13cb1073-0cf6-4994-b3b2-98ddb995ec80" providerId="ADAL" clId="{0DF21EA8-B8C4-48D3-83FC-AC017444929D}" dt="2022-11-28T18:23:37.261" v="985" actId="478"/>
          <ac:picMkLst>
            <pc:docMk/>
            <pc:sldMk cId="1734506895" sldId="407"/>
            <ac:picMk id="17" creationId="{A5065412-FB60-5B3C-EEC3-8CEBFD9568FD}"/>
          </ac:picMkLst>
        </pc:picChg>
      </pc:sldChg>
      <pc:sldChg chg="modSp mod">
        <pc:chgData name="GIOVANNI GAUDINO-SSM" userId="13cb1073-0cf6-4994-b3b2-98ddb995ec80" providerId="ADAL" clId="{0DF21EA8-B8C4-48D3-83FC-AC017444929D}" dt="2022-11-29T07:26:01.317" v="1456" actId="20577"/>
        <pc:sldMkLst>
          <pc:docMk/>
          <pc:sldMk cId="3448938319" sldId="408"/>
        </pc:sldMkLst>
        <pc:spChg chg="mod">
          <ac:chgData name="GIOVANNI GAUDINO-SSM" userId="13cb1073-0cf6-4994-b3b2-98ddb995ec80" providerId="ADAL" clId="{0DF21EA8-B8C4-48D3-83FC-AC017444929D}" dt="2022-11-28T10:50:38.247" v="303" actId="20577"/>
          <ac:spMkLst>
            <pc:docMk/>
            <pc:sldMk cId="3448938319" sldId="408"/>
            <ac:spMk id="6" creationId="{EF6C4924-4CE6-EE49-1A1C-BE644AEE5BD1}"/>
          </ac:spMkLst>
        </pc:spChg>
        <pc:spChg chg="mod">
          <ac:chgData name="GIOVANNI GAUDINO-SSM" userId="13cb1073-0cf6-4994-b3b2-98ddb995ec80" providerId="ADAL" clId="{0DF21EA8-B8C4-48D3-83FC-AC017444929D}" dt="2022-11-29T07:26:01.317" v="1456" actId="20577"/>
          <ac:spMkLst>
            <pc:docMk/>
            <pc:sldMk cId="3448938319" sldId="408"/>
            <ac:spMk id="9" creationId="{6BA7C95A-E861-0709-8BE5-E3FBC042FB38}"/>
          </ac:spMkLst>
        </pc:spChg>
        <pc:spChg chg="mod">
          <ac:chgData name="GIOVANNI GAUDINO-SSM" userId="13cb1073-0cf6-4994-b3b2-98ddb995ec80" providerId="ADAL" clId="{0DF21EA8-B8C4-48D3-83FC-AC017444929D}" dt="2022-11-28T10:58:12.998" v="540" actId="1076"/>
          <ac:spMkLst>
            <pc:docMk/>
            <pc:sldMk cId="3448938319" sldId="408"/>
            <ac:spMk id="12" creationId="{B8A1838A-72E0-E569-5880-3E01C6B10BC7}"/>
          </ac:spMkLst>
        </pc:spChg>
        <pc:picChg chg="mod">
          <ac:chgData name="GIOVANNI GAUDINO-SSM" userId="13cb1073-0cf6-4994-b3b2-98ddb995ec80" providerId="ADAL" clId="{0DF21EA8-B8C4-48D3-83FC-AC017444929D}" dt="2022-11-28T10:50:44.446" v="322" actId="1036"/>
          <ac:picMkLst>
            <pc:docMk/>
            <pc:sldMk cId="3448938319" sldId="408"/>
            <ac:picMk id="5" creationId="{236A7532-F4CC-A121-86FE-DF7E9E0E2A6C}"/>
          </ac:picMkLst>
        </pc:picChg>
        <pc:picChg chg="mod">
          <ac:chgData name="GIOVANNI GAUDINO-SSM" userId="13cb1073-0cf6-4994-b3b2-98ddb995ec80" providerId="ADAL" clId="{0DF21EA8-B8C4-48D3-83FC-AC017444929D}" dt="2022-11-28T10:50:44.446" v="322" actId="1036"/>
          <ac:picMkLst>
            <pc:docMk/>
            <pc:sldMk cId="3448938319" sldId="408"/>
            <ac:picMk id="7" creationId="{77808A14-57E7-1DD6-6393-8E43C566F580}"/>
          </ac:picMkLst>
        </pc:picChg>
      </pc:sldChg>
      <pc:sldChg chg="modSp add mod">
        <pc:chgData name="GIOVANNI GAUDINO-SSM" userId="13cb1073-0cf6-4994-b3b2-98ddb995ec80" providerId="ADAL" clId="{0DF21EA8-B8C4-48D3-83FC-AC017444929D}" dt="2022-11-28T10:56:03.473" v="534" actId="1582"/>
        <pc:sldMkLst>
          <pc:docMk/>
          <pc:sldMk cId="2212978104" sldId="409"/>
        </pc:sldMkLst>
        <pc:spChg chg="mod">
          <ac:chgData name="GIOVANNI GAUDINO-SSM" userId="13cb1073-0cf6-4994-b3b2-98ddb995ec80" providerId="ADAL" clId="{0DF21EA8-B8C4-48D3-83FC-AC017444929D}" dt="2022-11-28T10:56:03.473" v="534" actId="1582"/>
          <ac:spMkLst>
            <pc:docMk/>
            <pc:sldMk cId="2212978104" sldId="409"/>
            <ac:spMk id="6" creationId="{41D3C0BE-82C6-456F-E85E-BFB688B2F763}"/>
          </ac:spMkLst>
        </pc:spChg>
      </pc:sldChg>
      <pc:sldChg chg="addSp delSp modSp add mod modShow">
        <pc:chgData name="GIOVANNI GAUDINO-SSM" userId="13cb1073-0cf6-4994-b3b2-98ddb995ec80" providerId="ADAL" clId="{0DF21EA8-B8C4-48D3-83FC-AC017444929D}" dt="2022-12-01T18:18:00.221" v="6176" actId="20577"/>
        <pc:sldMkLst>
          <pc:docMk/>
          <pc:sldMk cId="2970713108" sldId="410"/>
        </pc:sldMkLst>
        <pc:spChg chg="del">
          <ac:chgData name="GIOVANNI GAUDINO-SSM" userId="13cb1073-0cf6-4994-b3b2-98ddb995ec80" providerId="ADAL" clId="{0DF21EA8-B8C4-48D3-83FC-AC017444929D}" dt="2022-11-28T16:33:46.243" v="939" actId="478"/>
          <ac:spMkLst>
            <pc:docMk/>
            <pc:sldMk cId="2970713108" sldId="410"/>
            <ac:spMk id="2" creationId="{B9237504-3D06-9C5B-0379-84196321483B}"/>
          </ac:spMkLst>
        </pc:spChg>
        <pc:spChg chg="del">
          <ac:chgData name="GIOVANNI GAUDINO-SSM" userId="13cb1073-0cf6-4994-b3b2-98ddb995ec80" providerId="ADAL" clId="{0DF21EA8-B8C4-48D3-83FC-AC017444929D}" dt="2022-11-28T16:34:04.801" v="956" actId="478"/>
          <ac:spMkLst>
            <pc:docMk/>
            <pc:sldMk cId="2970713108" sldId="410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0DF21EA8-B8C4-48D3-83FC-AC017444929D}" dt="2022-12-01T18:18:00.221" v="6176" actId="20577"/>
          <ac:spMkLst>
            <pc:docMk/>
            <pc:sldMk cId="2970713108" sldId="410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0DF21EA8-B8C4-48D3-83FC-AC017444929D}" dt="2022-11-28T16:33:46.243" v="939" actId="478"/>
          <ac:spMkLst>
            <pc:docMk/>
            <pc:sldMk cId="2970713108" sldId="410"/>
            <ac:spMk id="7" creationId="{430B90D5-674E-FB69-27C5-8EC1EC6A0F7E}"/>
          </ac:spMkLst>
        </pc:spChg>
        <pc:spChg chg="add del">
          <ac:chgData name="GIOVANNI GAUDINO-SSM" userId="13cb1073-0cf6-4994-b3b2-98ddb995ec80" providerId="ADAL" clId="{0DF21EA8-B8C4-48D3-83FC-AC017444929D}" dt="2022-11-28T16:34:03.227" v="955" actId="478"/>
          <ac:spMkLst>
            <pc:docMk/>
            <pc:sldMk cId="2970713108" sldId="410"/>
            <ac:spMk id="15" creationId="{C69BD1F6-0010-E5E1-74EA-56C84A033080}"/>
          </ac:spMkLst>
        </pc:spChg>
        <pc:spChg chg="del">
          <ac:chgData name="GIOVANNI GAUDINO-SSM" userId="13cb1073-0cf6-4994-b3b2-98ddb995ec80" providerId="ADAL" clId="{0DF21EA8-B8C4-48D3-83FC-AC017444929D}" dt="2022-11-28T16:33:46.243" v="939" actId="478"/>
          <ac:spMkLst>
            <pc:docMk/>
            <pc:sldMk cId="2970713108" sldId="410"/>
            <ac:spMk id="22" creationId="{A87825AA-79D3-4E03-95D6-2E5F976018FB}"/>
          </ac:spMkLst>
        </pc:spChg>
        <pc:graphicFrameChg chg="del">
          <ac:chgData name="GIOVANNI GAUDINO-SSM" userId="13cb1073-0cf6-4994-b3b2-98ddb995ec80" providerId="ADAL" clId="{0DF21EA8-B8C4-48D3-83FC-AC017444929D}" dt="2022-11-28T16:33:46.243" v="939" actId="478"/>
          <ac:graphicFrameMkLst>
            <pc:docMk/>
            <pc:sldMk cId="2970713108" sldId="410"/>
            <ac:graphicFrameMk id="6" creationId="{CBEB7664-EDAE-B95B-0536-DF32B0EB025D}"/>
          </ac:graphicFrameMkLst>
        </pc:graphicFrameChg>
        <pc:graphicFrameChg chg="del">
          <ac:chgData name="GIOVANNI GAUDINO-SSM" userId="13cb1073-0cf6-4994-b3b2-98ddb995ec80" providerId="ADAL" clId="{0DF21EA8-B8C4-48D3-83FC-AC017444929D}" dt="2022-11-28T16:33:46.243" v="939" actId="478"/>
          <ac:graphicFrameMkLst>
            <pc:docMk/>
            <pc:sldMk cId="2970713108" sldId="410"/>
            <ac:graphicFrameMk id="12" creationId="{8BCD3CFC-808A-57FF-4FE1-56C6F4850693}"/>
          </ac:graphicFrameMkLst>
        </pc:graphicFrameChg>
        <pc:graphicFrameChg chg="del">
          <ac:chgData name="GIOVANNI GAUDINO-SSM" userId="13cb1073-0cf6-4994-b3b2-98ddb995ec80" providerId="ADAL" clId="{0DF21EA8-B8C4-48D3-83FC-AC017444929D}" dt="2022-11-28T16:33:46.243" v="939" actId="478"/>
          <ac:graphicFrameMkLst>
            <pc:docMk/>
            <pc:sldMk cId="2970713108" sldId="410"/>
            <ac:graphicFrameMk id="16" creationId="{1E4DB58E-DB21-F345-450E-194F32E2E227}"/>
          </ac:graphicFrameMkLst>
        </pc:graphicFrameChg>
        <pc:picChg chg="del">
          <ac:chgData name="GIOVANNI GAUDINO-SSM" userId="13cb1073-0cf6-4994-b3b2-98ddb995ec80" providerId="ADAL" clId="{0DF21EA8-B8C4-48D3-83FC-AC017444929D}" dt="2022-11-28T16:33:46.243" v="939" actId="478"/>
          <ac:picMkLst>
            <pc:docMk/>
            <pc:sldMk cId="2970713108" sldId="410"/>
            <ac:picMk id="5" creationId="{9CAAA5C8-4BFD-8348-6493-6E303FEBE03D}"/>
          </ac:picMkLst>
        </pc:picChg>
      </pc:sldChg>
      <pc:sldChg chg="modSp add mod">
        <pc:chgData name="GIOVANNI GAUDINO-SSM" userId="13cb1073-0cf6-4994-b3b2-98ddb995ec80" providerId="ADAL" clId="{0DF21EA8-B8C4-48D3-83FC-AC017444929D}" dt="2022-11-29T07:42:46.445" v="1540"/>
        <pc:sldMkLst>
          <pc:docMk/>
          <pc:sldMk cId="1589808377" sldId="411"/>
        </pc:sldMkLst>
        <pc:spChg chg="mod">
          <ac:chgData name="GIOVANNI GAUDINO-SSM" userId="13cb1073-0cf6-4994-b3b2-98ddb995ec80" providerId="ADAL" clId="{0DF21EA8-B8C4-48D3-83FC-AC017444929D}" dt="2022-11-29T07:42:46.445" v="1540"/>
          <ac:spMkLst>
            <pc:docMk/>
            <pc:sldMk cId="1589808377" sldId="411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0DF21EA8-B8C4-48D3-83FC-AC017444929D}" dt="2022-11-28T18:59:22.614" v="1144" actId="20577"/>
          <ac:spMkLst>
            <pc:docMk/>
            <pc:sldMk cId="1589808377" sldId="411"/>
            <ac:spMk id="22" creationId="{A87825AA-79D3-4E03-95D6-2E5F976018FB}"/>
          </ac:spMkLst>
        </pc:spChg>
        <pc:graphicFrameChg chg="modGraphic">
          <ac:chgData name="GIOVANNI GAUDINO-SSM" userId="13cb1073-0cf6-4994-b3b2-98ddb995ec80" providerId="ADAL" clId="{0DF21EA8-B8C4-48D3-83FC-AC017444929D}" dt="2022-11-28T18:57:30.534" v="1126" actId="20577"/>
          <ac:graphicFrameMkLst>
            <pc:docMk/>
            <pc:sldMk cId="1589808377" sldId="411"/>
            <ac:graphicFrameMk id="6" creationId="{CBEB7664-EDAE-B95B-0536-DF32B0EB025D}"/>
          </ac:graphicFrameMkLst>
        </pc:graphicFrameChg>
      </pc:sldChg>
      <pc:sldChg chg="addSp delSp modSp add mod">
        <pc:chgData name="GIOVANNI GAUDINO-SSM" userId="13cb1073-0cf6-4994-b3b2-98ddb995ec80" providerId="ADAL" clId="{0DF21EA8-B8C4-48D3-83FC-AC017444929D}" dt="2022-11-29T07:42:49.308" v="1541"/>
        <pc:sldMkLst>
          <pc:docMk/>
          <pc:sldMk cId="3557993203" sldId="412"/>
        </pc:sldMkLst>
        <pc:spChg chg="mod">
          <ac:chgData name="GIOVANNI GAUDINO-SSM" userId="13cb1073-0cf6-4994-b3b2-98ddb995ec80" providerId="ADAL" clId="{0DF21EA8-B8C4-48D3-83FC-AC017444929D}" dt="2022-11-29T07:42:49.308" v="1541"/>
          <ac:spMkLst>
            <pc:docMk/>
            <pc:sldMk cId="3557993203" sldId="412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0DF21EA8-B8C4-48D3-83FC-AC017444929D}" dt="2022-11-29T07:34:56.270" v="1537"/>
          <ac:spMkLst>
            <pc:docMk/>
            <pc:sldMk cId="3557993203" sldId="412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0DF21EA8-B8C4-48D3-83FC-AC017444929D}" dt="2022-11-28T18:55:42.054" v="1109" actId="20577"/>
          <ac:spMkLst>
            <pc:docMk/>
            <pc:sldMk cId="3557993203" sldId="412"/>
            <ac:spMk id="9" creationId="{F55784B8-9782-E2CE-2A19-0DEA0C32BDC3}"/>
          </ac:spMkLst>
        </pc:spChg>
        <pc:spChg chg="add mod">
          <ac:chgData name="GIOVANNI GAUDINO-SSM" userId="13cb1073-0cf6-4994-b3b2-98ddb995ec80" providerId="ADAL" clId="{0DF21EA8-B8C4-48D3-83FC-AC017444929D}" dt="2022-11-28T18:55:44.801" v="1116" actId="20577"/>
          <ac:spMkLst>
            <pc:docMk/>
            <pc:sldMk cId="3557993203" sldId="412"/>
            <ac:spMk id="10" creationId="{452CBC22-8512-0823-173E-C1D4BA6D6BEB}"/>
          </ac:spMkLst>
        </pc:spChg>
        <pc:picChg chg="add del mod">
          <ac:chgData name="GIOVANNI GAUDINO-SSM" userId="13cb1073-0cf6-4994-b3b2-98ddb995ec80" providerId="ADAL" clId="{0DF21EA8-B8C4-48D3-83FC-AC017444929D}" dt="2022-11-28T18:55:15.006" v="1100" actId="478"/>
          <ac:picMkLst>
            <pc:docMk/>
            <pc:sldMk cId="3557993203" sldId="412"/>
            <ac:picMk id="5" creationId="{040F2DA0-8D7E-1A43-9AFD-1221CA0DA069}"/>
          </ac:picMkLst>
        </pc:picChg>
        <pc:picChg chg="add mod">
          <ac:chgData name="GIOVANNI GAUDINO-SSM" userId="13cb1073-0cf6-4994-b3b2-98ddb995ec80" providerId="ADAL" clId="{0DF21EA8-B8C4-48D3-83FC-AC017444929D}" dt="2022-11-28T17:53:03.318" v="983" actId="1076"/>
          <ac:picMkLst>
            <pc:docMk/>
            <pc:sldMk cId="3557993203" sldId="412"/>
            <ac:picMk id="6" creationId="{95586CCD-7C4C-73F0-AC63-3A9BA4A19052}"/>
          </ac:picMkLst>
        </pc:picChg>
        <pc:picChg chg="add mod">
          <ac:chgData name="GIOVANNI GAUDINO-SSM" userId="13cb1073-0cf6-4994-b3b2-98ddb995ec80" providerId="ADAL" clId="{0DF21EA8-B8C4-48D3-83FC-AC017444929D}" dt="2022-11-28T18:55:24.047" v="1102" actId="14100"/>
          <ac:picMkLst>
            <pc:docMk/>
            <pc:sldMk cId="3557993203" sldId="412"/>
            <ac:picMk id="8" creationId="{C57C95D5-345B-EE1F-AD88-DE8EA1586968}"/>
          </ac:picMkLst>
        </pc:picChg>
        <pc:picChg chg="del">
          <ac:chgData name="GIOVANNI GAUDINO-SSM" userId="13cb1073-0cf6-4994-b3b2-98ddb995ec80" providerId="ADAL" clId="{0DF21EA8-B8C4-48D3-83FC-AC017444929D}" dt="2022-11-28T17:52:53.456" v="979" actId="478"/>
          <ac:picMkLst>
            <pc:docMk/>
            <pc:sldMk cId="3557993203" sldId="412"/>
            <ac:picMk id="23" creationId="{BBF4C36C-99F4-D621-BC6B-01610C5D9197}"/>
          </ac:picMkLst>
        </pc:picChg>
        <pc:picChg chg="del">
          <ac:chgData name="GIOVANNI GAUDINO-SSM" userId="13cb1073-0cf6-4994-b3b2-98ddb995ec80" providerId="ADAL" clId="{0DF21EA8-B8C4-48D3-83FC-AC017444929D}" dt="2022-11-28T17:52:52.369" v="978" actId="478"/>
          <ac:picMkLst>
            <pc:docMk/>
            <pc:sldMk cId="3557993203" sldId="412"/>
            <ac:picMk id="25" creationId="{09C8245D-227F-A1FC-92EF-7B7F8421A4FB}"/>
          </ac:picMkLst>
        </pc:picChg>
      </pc:sldChg>
      <pc:sldChg chg="modSp add mod setBg">
        <pc:chgData name="GIOVANNI GAUDINO-SSM" userId="13cb1073-0cf6-4994-b3b2-98ddb995ec80" providerId="ADAL" clId="{0DF21EA8-B8C4-48D3-83FC-AC017444929D}" dt="2022-11-29T07:42:42.783" v="1539"/>
        <pc:sldMkLst>
          <pc:docMk/>
          <pc:sldMk cId="3326626530" sldId="413"/>
        </pc:sldMkLst>
        <pc:spChg chg="mod">
          <ac:chgData name="GIOVANNI GAUDINO-SSM" userId="13cb1073-0cf6-4994-b3b2-98ddb995ec80" providerId="ADAL" clId="{0DF21EA8-B8C4-48D3-83FC-AC017444929D}" dt="2022-11-29T07:42:42.783" v="1539"/>
          <ac:spMkLst>
            <pc:docMk/>
            <pc:sldMk cId="3326626530" sldId="413"/>
            <ac:spMk id="3" creationId="{0C579617-9E35-43AB-E3BC-49D19FCCADF7}"/>
          </ac:spMkLst>
        </pc:spChg>
      </pc:sldChg>
      <pc:sldChg chg="addSp delSp modSp add del mod">
        <pc:chgData name="GIOVANNI GAUDINO-SSM" userId="13cb1073-0cf6-4994-b3b2-98ddb995ec80" providerId="ADAL" clId="{0DF21EA8-B8C4-48D3-83FC-AC017444929D}" dt="2022-11-28T19:00:50.730" v="1185" actId="47"/>
        <pc:sldMkLst>
          <pc:docMk/>
          <pc:sldMk cId="4254680458" sldId="413"/>
        </pc:sldMkLst>
        <pc:spChg chg="mod">
          <ac:chgData name="GIOVANNI GAUDINO-SSM" userId="13cb1073-0cf6-4994-b3b2-98ddb995ec80" providerId="ADAL" clId="{0DF21EA8-B8C4-48D3-83FC-AC017444929D}" dt="2022-11-28T19:00:01.737" v="1180" actId="20577"/>
          <ac:spMkLst>
            <pc:docMk/>
            <pc:sldMk cId="4254680458" sldId="413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0DF21EA8-B8C4-48D3-83FC-AC017444929D}" dt="2022-11-28T19:00:08.242" v="1181" actId="478"/>
          <ac:spMkLst>
            <pc:docMk/>
            <pc:sldMk cId="4254680458" sldId="413"/>
            <ac:spMk id="7" creationId="{430B90D5-674E-FB69-27C5-8EC1EC6A0F7E}"/>
          </ac:spMkLst>
        </pc:spChg>
        <pc:spChg chg="add">
          <ac:chgData name="GIOVANNI GAUDINO-SSM" userId="13cb1073-0cf6-4994-b3b2-98ddb995ec80" providerId="ADAL" clId="{0DF21EA8-B8C4-48D3-83FC-AC017444929D}" dt="2022-11-28T19:00:47.197" v="1184" actId="22"/>
          <ac:spMkLst>
            <pc:docMk/>
            <pc:sldMk cId="4254680458" sldId="413"/>
            <ac:spMk id="9" creationId="{7AADDFB6-7D6E-FAE5-7C61-2B4B2EE1AF79}"/>
          </ac:spMkLst>
        </pc:spChg>
        <pc:spChg chg="del">
          <ac:chgData name="GIOVANNI GAUDINO-SSM" userId="13cb1073-0cf6-4994-b3b2-98ddb995ec80" providerId="ADAL" clId="{0DF21EA8-B8C4-48D3-83FC-AC017444929D}" dt="2022-11-28T19:00:08.242" v="1181" actId="478"/>
          <ac:spMkLst>
            <pc:docMk/>
            <pc:sldMk cId="4254680458" sldId="413"/>
            <ac:spMk id="22" creationId="{A87825AA-79D3-4E03-95D6-2E5F976018FB}"/>
          </ac:spMkLst>
        </pc:spChg>
        <pc:graphicFrameChg chg="del">
          <ac:chgData name="GIOVANNI GAUDINO-SSM" userId="13cb1073-0cf6-4994-b3b2-98ddb995ec80" providerId="ADAL" clId="{0DF21EA8-B8C4-48D3-83FC-AC017444929D}" dt="2022-11-28T19:00:08.242" v="1181" actId="478"/>
          <ac:graphicFrameMkLst>
            <pc:docMk/>
            <pc:sldMk cId="4254680458" sldId="413"/>
            <ac:graphicFrameMk id="6" creationId="{CBEB7664-EDAE-B95B-0536-DF32B0EB025D}"/>
          </ac:graphicFrameMkLst>
        </pc:graphicFrameChg>
        <pc:graphicFrameChg chg="del">
          <ac:chgData name="GIOVANNI GAUDINO-SSM" userId="13cb1073-0cf6-4994-b3b2-98ddb995ec80" providerId="ADAL" clId="{0DF21EA8-B8C4-48D3-83FC-AC017444929D}" dt="2022-11-28T19:00:09.900" v="1182" actId="478"/>
          <ac:graphicFrameMkLst>
            <pc:docMk/>
            <pc:sldMk cId="4254680458" sldId="413"/>
            <ac:graphicFrameMk id="12" creationId="{8BCD3CFC-808A-57FF-4FE1-56C6F4850693}"/>
          </ac:graphicFrameMkLst>
        </pc:graphicFrameChg>
        <pc:graphicFrameChg chg="del">
          <ac:chgData name="GIOVANNI GAUDINO-SSM" userId="13cb1073-0cf6-4994-b3b2-98ddb995ec80" providerId="ADAL" clId="{0DF21EA8-B8C4-48D3-83FC-AC017444929D}" dt="2022-11-28T19:00:10.309" v="1183" actId="478"/>
          <ac:graphicFrameMkLst>
            <pc:docMk/>
            <pc:sldMk cId="4254680458" sldId="413"/>
            <ac:graphicFrameMk id="16" creationId="{1E4DB58E-DB21-F345-450E-194F32E2E227}"/>
          </ac:graphicFrameMkLst>
        </pc:graphicFrameChg>
        <pc:picChg chg="del">
          <ac:chgData name="GIOVANNI GAUDINO-SSM" userId="13cb1073-0cf6-4994-b3b2-98ddb995ec80" providerId="ADAL" clId="{0DF21EA8-B8C4-48D3-83FC-AC017444929D}" dt="2022-11-28T19:00:08.242" v="1181" actId="478"/>
          <ac:picMkLst>
            <pc:docMk/>
            <pc:sldMk cId="4254680458" sldId="413"/>
            <ac:picMk id="5" creationId="{9CAAA5C8-4BFD-8348-6493-6E303FEBE03D}"/>
          </ac:picMkLst>
        </pc:picChg>
      </pc:sldChg>
      <pc:sldChg chg="addSp delSp modSp add del mod">
        <pc:chgData name="GIOVANNI GAUDINO-SSM" userId="13cb1073-0cf6-4994-b3b2-98ddb995ec80" providerId="ADAL" clId="{0DF21EA8-B8C4-48D3-83FC-AC017444929D}" dt="2022-11-29T07:40:10.824" v="1538" actId="47"/>
        <pc:sldMkLst>
          <pc:docMk/>
          <pc:sldMk cId="1161406605" sldId="414"/>
        </pc:sldMkLst>
        <pc:spChg chg="add del">
          <ac:chgData name="GIOVANNI GAUDINO-SSM" userId="13cb1073-0cf6-4994-b3b2-98ddb995ec80" providerId="ADAL" clId="{0DF21EA8-B8C4-48D3-83FC-AC017444929D}" dt="2022-11-28T19:02:06.460" v="1216" actId="478"/>
          <ac:spMkLst>
            <pc:docMk/>
            <pc:sldMk cId="1161406605" sldId="414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0DF21EA8-B8C4-48D3-83FC-AC017444929D}" dt="2022-11-28T19:01:58.257" v="1214" actId="20577"/>
          <ac:spMkLst>
            <pc:docMk/>
            <pc:sldMk cId="1161406605" sldId="414"/>
            <ac:spMk id="4" creationId="{B46D7AE4-796F-4D4A-9809-EB5E64E4A222}"/>
          </ac:spMkLst>
        </pc:spChg>
        <pc:spChg chg="add del">
          <ac:chgData name="GIOVANNI GAUDINO-SSM" userId="13cb1073-0cf6-4994-b3b2-98ddb995ec80" providerId="ADAL" clId="{0DF21EA8-B8C4-48D3-83FC-AC017444929D}" dt="2022-11-28T19:02:09.239" v="1217" actId="478"/>
          <ac:spMkLst>
            <pc:docMk/>
            <pc:sldMk cId="1161406605" sldId="414"/>
            <ac:spMk id="5" creationId="{C8FD0F21-4BB2-C59B-B23F-A22CAAA89E8C}"/>
          </ac:spMkLst>
        </pc:spChg>
        <pc:spChg chg="add del">
          <ac:chgData name="GIOVANNI GAUDINO-SSM" userId="13cb1073-0cf6-4994-b3b2-98ddb995ec80" providerId="ADAL" clId="{0DF21EA8-B8C4-48D3-83FC-AC017444929D}" dt="2022-11-28T19:02:09.239" v="1217" actId="478"/>
          <ac:spMkLst>
            <pc:docMk/>
            <pc:sldMk cId="1161406605" sldId="414"/>
            <ac:spMk id="14" creationId="{D36B787B-20C5-0EC4-0D12-B3A063C8CC35}"/>
          </ac:spMkLst>
        </pc:spChg>
        <pc:cxnChg chg="add del">
          <ac:chgData name="GIOVANNI GAUDINO-SSM" userId="13cb1073-0cf6-4994-b3b2-98ddb995ec80" providerId="ADAL" clId="{0DF21EA8-B8C4-48D3-83FC-AC017444929D}" dt="2022-11-28T19:02:09.239" v="1217" actId="478"/>
          <ac:cxnSpMkLst>
            <pc:docMk/>
            <pc:sldMk cId="1161406605" sldId="414"/>
            <ac:cxnSpMk id="20" creationId="{BC9D2063-1EBA-6F8D-4A4F-75CB252AE388}"/>
          </ac:cxnSpMkLst>
        </pc:cxnChg>
      </pc:sldChg>
      <pc:sldChg chg="addSp delSp modSp add mod">
        <pc:chgData name="GIOVANNI GAUDINO-SSM" userId="13cb1073-0cf6-4994-b3b2-98ddb995ec80" providerId="ADAL" clId="{0DF21EA8-B8C4-48D3-83FC-AC017444929D}" dt="2022-12-01T18:02:27.351" v="5507" actId="1076"/>
        <pc:sldMkLst>
          <pc:docMk/>
          <pc:sldMk cId="4068747965" sldId="414"/>
        </pc:sldMkLst>
        <pc:spChg chg="mod">
          <ac:chgData name="GIOVANNI GAUDINO-SSM" userId="13cb1073-0cf6-4994-b3b2-98ddb995ec80" providerId="ADAL" clId="{0DF21EA8-B8C4-48D3-83FC-AC017444929D}" dt="2022-12-01T16:37:11.096" v="3885" actId="20577"/>
          <ac:spMkLst>
            <pc:docMk/>
            <pc:sldMk cId="4068747965" sldId="414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0DF21EA8-B8C4-48D3-83FC-AC017444929D}" dt="2022-12-01T15:46:04.571" v="2587" actId="20577"/>
          <ac:spMkLst>
            <pc:docMk/>
            <pc:sldMk cId="4068747965" sldId="414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0DF21EA8-B8C4-48D3-83FC-AC017444929D}" dt="2022-12-01T15:46:09.355" v="2588" actId="478"/>
          <ac:spMkLst>
            <pc:docMk/>
            <pc:sldMk cId="4068747965" sldId="414"/>
            <ac:spMk id="6" creationId="{EF6C4924-4CE6-EE49-1A1C-BE644AEE5BD1}"/>
          </ac:spMkLst>
        </pc:spChg>
        <pc:spChg chg="add mod">
          <ac:chgData name="GIOVANNI GAUDINO-SSM" userId="13cb1073-0cf6-4994-b3b2-98ddb995ec80" providerId="ADAL" clId="{0DF21EA8-B8C4-48D3-83FC-AC017444929D}" dt="2022-12-01T18:02:16.833" v="5502" actId="20577"/>
          <ac:spMkLst>
            <pc:docMk/>
            <pc:sldMk cId="4068747965" sldId="414"/>
            <ac:spMk id="9" creationId="{66851E85-91B9-206D-938C-D2EA39A62FC3}"/>
          </ac:spMkLst>
        </pc:spChg>
        <pc:spChg chg="del">
          <ac:chgData name="GIOVANNI GAUDINO-SSM" userId="13cb1073-0cf6-4994-b3b2-98ddb995ec80" providerId="ADAL" clId="{0DF21EA8-B8C4-48D3-83FC-AC017444929D}" dt="2022-12-01T15:46:16.118" v="2590" actId="478"/>
          <ac:spMkLst>
            <pc:docMk/>
            <pc:sldMk cId="4068747965" sldId="414"/>
            <ac:spMk id="10" creationId="{A2AD55E5-D1A4-C04C-FC03-58B4A24922D3}"/>
          </ac:spMkLst>
        </pc:spChg>
        <pc:spChg chg="del">
          <ac:chgData name="GIOVANNI GAUDINO-SSM" userId="13cb1073-0cf6-4994-b3b2-98ddb995ec80" providerId="ADAL" clId="{0DF21EA8-B8C4-48D3-83FC-AC017444929D}" dt="2022-12-01T15:46:13.313" v="2589" actId="478"/>
          <ac:spMkLst>
            <pc:docMk/>
            <pc:sldMk cId="4068747965" sldId="414"/>
            <ac:spMk id="11" creationId="{BE53CDF9-B223-A72F-62F8-DECB4311E203}"/>
          </ac:spMkLst>
        </pc:spChg>
        <pc:spChg chg="add mod">
          <ac:chgData name="GIOVANNI GAUDINO-SSM" userId="13cb1073-0cf6-4994-b3b2-98ddb995ec80" providerId="ADAL" clId="{0DF21EA8-B8C4-48D3-83FC-AC017444929D}" dt="2022-12-01T18:02:27.351" v="5507" actId="1076"/>
          <ac:spMkLst>
            <pc:docMk/>
            <pc:sldMk cId="4068747965" sldId="414"/>
            <ac:spMk id="12" creationId="{1F0546F1-EBC3-843B-53E7-F72072B7D663}"/>
          </ac:spMkLst>
        </pc:spChg>
        <pc:spChg chg="add mod">
          <ac:chgData name="GIOVANNI GAUDINO-SSM" userId="13cb1073-0cf6-4994-b3b2-98ddb995ec80" providerId="ADAL" clId="{0DF21EA8-B8C4-48D3-83FC-AC017444929D}" dt="2022-12-01T15:52:11.471" v="2712" actId="1076"/>
          <ac:spMkLst>
            <pc:docMk/>
            <pc:sldMk cId="4068747965" sldId="414"/>
            <ac:spMk id="13" creationId="{75F09C8E-B6CF-D90B-A1A2-376C0DF656B9}"/>
          </ac:spMkLst>
        </pc:spChg>
        <pc:graphicFrameChg chg="add mod">
          <ac:chgData name="GIOVANNI GAUDINO-SSM" userId="13cb1073-0cf6-4994-b3b2-98ddb995ec80" providerId="ADAL" clId="{0DF21EA8-B8C4-48D3-83FC-AC017444929D}" dt="2022-12-01T15:49:19.373" v="2601" actId="1076"/>
          <ac:graphicFrameMkLst>
            <pc:docMk/>
            <pc:sldMk cId="4068747965" sldId="414"/>
            <ac:graphicFrameMk id="5" creationId="{2CC66397-13AD-572A-D971-6301D0FC99B8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5:46:09.355" v="2588" actId="478"/>
          <ac:graphicFrameMkLst>
            <pc:docMk/>
            <pc:sldMk cId="4068747965" sldId="414"/>
            <ac:graphicFrameMk id="7" creationId="{05E90F6D-BE6E-62B5-B923-9883919939F6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5:50:19.795" v="2602" actId="1076"/>
          <ac:graphicFrameMkLst>
            <pc:docMk/>
            <pc:sldMk cId="4068747965" sldId="414"/>
            <ac:graphicFrameMk id="8" creationId="{BCFF7A01-F4D1-2CBE-305B-DCC82590E216}"/>
          </ac:graphicFrameMkLst>
        </pc:graphicFrameChg>
      </pc:sldChg>
      <pc:sldChg chg="addSp delSp modSp add mod">
        <pc:chgData name="GIOVANNI GAUDINO-SSM" userId="13cb1073-0cf6-4994-b3b2-98ddb995ec80" providerId="ADAL" clId="{0DF21EA8-B8C4-48D3-83FC-AC017444929D}" dt="2022-12-01T18:16:32.766" v="6138" actId="2711"/>
        <pc:sldMkLst>
          <pc:docMk/>
          <pc:sldMk cId="2275340071" sldId="415"/>
        </pc:sldMkLst>
        <pc:spChg chg="mod">
          <ac:chgData name="GIOVANNI GAUDINO-SSM" userId="13cb1073-0cf6-4994-b3b2-98ddb995ec80" providerId="ADAL" clId="{0DF21EA8-B8C4-48D3-83FC-AC017444929D}" dt="2022-12-01T18:11:30.399" v="5819"/>
          <ac:spMkLst>
            <pc:docMk/>
            <pc:sldMk cId="2275340071" sldId="415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0DF21EA8-B8C4-48D3-83FC-AC017444929D}" dt="2022-12-01T15:59:12.026" v="2814" actId="20577"/>
          <ac:spMkLst>
            <pc:docMk/>
            <pc:sldMk cId="2275340071" sldId="415"/>
            <ac:spMk id="4" creationId="{B46D7AE4-796F-4D4A-9809-EB5E64E4A222}"/>
          </ac:spMkLst>
        </pc:spChg>
        <pc:spChg chg="add mod ord">
          <ac:chgData name="GIOVANNI GAUDINO-SSM" userId="13cb1073-0cf6-4994-b3b2-98ddb995ec80" providerId="ADAL" clId="{0DF21EA8-B8C4-48D3-83FC-AC017444929D}" dt="2022-12-01T18:12:22.575" v="5820" actId="1076"/>
          <ac:spMkLst>
            <pc:docMk/>
            <pc:sldMk cId="2275340071" sldId="415"/>
            <ac:spMk id="6" creationId="{1ED92B9D-429A-9492-560C-39981B441688}"/>
          </ac:spMkLst>
        </pc:spChg>
        <pc:spChg chg="del">
          <ac:chgData name="GIOVANNI GAUDINO-SSM" userId="13cb1073-0cf6-4994-b3b2-98ddb995ec80" providerId="ADAL" clId="{0DF21EA8-B8C4-48D3-83FC-AC017444929D}" dt="2022-12-01T15:52:23.718" v="2716" actId="478"/>
          <ac:spMkLst>
            <pc:docMk/>
            <pc:sldMk cId="2275340071" sldId="415"/>
            <ac:spMk id="9" creationId="{66851E85-91B9-206D-938C-D2EA39A62FC3}"/>
          </ac:spMkLst>
        </pc:spChg>
        <pc:spChg chg="del">
          <ac:chgData name="GIOVANNI GAUDINO-SSM" userId="13cb1073-0cf6-4994-b3b2-98ddb995ec80" providerId="ADAL" clId="{0DF21EA8-B8C4-48D3-83FC-AC017444929D}" dt="2022-12-01T15:52:23.718" v="2716" actId="478"/>
          <ac:spMkLst>
            <pc:docMk/>
            <pc:sldMk cId="2275340071" sldId="415"/>
            <ac:spMk id="12" creationId="{1F0546F1-EBC3-843B-53E7-F72072B7D663}"/>
          </ac:spMkLst>
        </pc:spChg>
        <pc:spChg chg="mod ord">
          <ac:chgData name="GIOVANNI GAUDINO-SSM" userId="13cb1073-0cf6-4994-b3b2-98ddb995ec80" providerId="ADAL" clId="{0DF21EA8-B8C4-48D3-83FC-AC017444929D}" dt="2022-12-01T18:12:26.609" v="5821" actId="1076"/>
          <ac:spMkLst>
            <pc:docMk/>
            <pc:sldMk cId="2275340071" sldId="415"/>
            <ac:spMk id="13" creationId="{75F09C8E-B6CF-D90B-A1A2-376C0DF656B9}"/>
          </ac:spMkLst>
        </pc:spChg>
        <pc:spChg chg="add mod">
          <ac:chgData name="GIOVANNI GAUDINO-SSM" userId="13cb1073-0cf6-4994-b3b2-98ddb995ec80" providerId="ADAL" clId="{0DF21EA8-B8C4-48D3-83FC-AC017444929D}" dt="2022-12-01T15:55:57.405" v="2742" actId="14100"/>
          <ac:spMkLst>
            <pc:docMk/>
            <pc:sldMk cId="2275340071" sldId="415"/>
            <ac:spMk id="14" creationId="{A3B18865-7444-58C6-855B-C9347420CF2C}"/>
          </ac:spMkLst>
        </pc:spChg>
        <pc:spChg chg="add mod ord">
          <ac:chgData name="GIOVANNI GAUDINO-SSM" userId="13cb1073-0cf6-4994-b3b2-98ddb995ec80" providerId="ADAL" clId="{0DF21EA8-B8C4-48D3-83FC-AC017444929D}" dt="2022-12-01T18:13:02.789" v="5897" actId="166"/>
          <ac:spMkLst>
            <pc:docMk/>
            <pc:sldMk cId="2275340071" sldId="415"/>
            <ac:spMk id="16" creationId="{3A0963DF-2984-833F-B0BC-E35C3D9D2984}"/>
          </ac:spMkLst>
        </pc:spChg>
        <pc:spChg chg="add mod">
          <ac:chgData name="GIOVANNI GAUDINO-SSM" userId="13cb1073-0cf6-4994-b3b2-98ddb995ec80" providerId="ADAL" clId="{0DF21EA8-B8C4-48D3-83FC-AC017444929D}" dt="2022-12-01T18:12:56.178" v="5896" actId="1035"/>
          <ac:spMkLst>
            <pc:docMk/>
            <pc:sldMk cId="2275340071" sldId="415"/>
            <ac:spMk id="17" creationId="{35A3F726-5DFA-AF98-A7F7-C0CDB3F5CD4C}"/>
          </ac:spMkLst>
        </pc:spChg>
        <pc:spChg chg="add mod">
          <ac:chgData name="GIOVANNI GAUDINO-SSM" userId="13cb1073-0cf6-4994-b3b2-98ddb995ec80" providerId="ADAL" clId="{0DF21EA8-B8C4-48D3-83FC-AC017444929D}" dt="2022-12-01T18:16:32.766" v="6138" actId="2711"/>
          <ac:spMkLst>
            <pc:docMk/>
            <pc:sldMk cId="2275340071" sldId="415"/>
            <ac:spMk id="18" creationId="{BC05F64D-6F85-FBD7-D471-7DFE73484A67}"/>
          </ac:spMkLst>
        </pc:spChg>
        <pc:graphicFrameChg chg="del">
          <ac:chgData name="GIOVANNI GAUDINO-SSM" userId="13cb1073-0cf6-4994-b3b2-98ddb995ec80" providerId="ADAL" clId="{0DF21EA8-B8C4-48D3-83FC-AC017444929D}" dt="2022-12-01T15:52:21.479" v="2715" actId="478"/>
          <ac:graphicFrameMkLst>
            <pc:docMk/>
            <pc:sldMk cId="2275340071" sldId="415"/>
            <ac:graphicFrameMk id="5" creationId="{2CC66397-13AD-572A-D971-6301D0FC99B8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2-01T15:54:09.959" v="2728" actId="478"/>
          <ac:graphicFrameMkLst>
            <pc:docMk/>
            <pc:sldMk cId="2275340071" sldId="415"/>
            <ac:graphicFrameMk id="7" creationId="{16515F97-14CD-CC33-E120-7029C6F51E78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5:52:20.464" v="2714" actId="478"/>
          <ac:graphicFrameMkLst>
            <pc:docMk/>
            <pc:sldMk cId="2275340071" sldId="415"/>
            <ac:graphicFrameMk id="8" creationId="{BCFF7A01-F4D1-2CBE-305B-DCC82590E216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8:12:49.288" v="5863" actId="1035"/>
          <ac:graphicFrameMkLst>
            <pc:docMk/>
            <pc:sldMk cId="2275340071" sldId="415"/>
            <ac:graphicFrameMk id="10" creationId="{4C9F9351-0C2F-EA26-6BB1-9D2B30D3D986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8:12:49.288" v="5863" actId="1035"/>
          <ac:graphicFrameMkLst>
            <pc:docMk/>
            <pc:sldMk cId="2275340071" sldId="415"/>
            <ac:graphicFrameMk id="11" creationId="{4188EAF3-6AB3-CCA7-B58B-6BFFA295F561}"/>
          </ac:graphicFrameMkLst>
        </pc:graphicFrameChg>
      </pc:sldChg>
      <pc:sldChg chg="addSp modSp add mod">
        <pc:chgData name="GIOVANNI GAUDINO-SSM" userId="13cb1073-0cf6-4994-b3b2-98ddb995ec80" providerId="ADAL" clId="{0DF21EA8-B8C4-48D3-83FC-AC017444929D}" dt="2022-12-01T18:05:26.322" v="5571" actId="207"/>
        <pc:sldMkLst>
          <pc:docMk/>
          <pc:sldMk cId="183007201" sldId="416"/>
        </pc:sldMkLst>
        <pc:spChg chg="mod">
          <ac:chgData name="GIOVANNI GAUDINO-SSM" userId="13cb1073-0cf6-4994-b3b2-98ddb995ec80" providerId="ADAL" clId="{0DF21EA8-B8C4-48D3-83FC-AC017444929D}" dt="2022-12-01T16:37:14.293" v="3887" actId="20577"/>
          <ac:spMkLst>
            <pc:docMk/>
            <pc:sldMk cId="183007201" sldId="416"/>
            <ac:spMk id="3" creationId="{0C579617-9E35-43AB-E3BC-49D19FCCADF7}"/>
          </ac:spMkLst>
        </pc:spChg>
        <pc:spChg chg="add mod ord">
          <ac:chgData name="GIOVANNI GAUDINO-SSM" userId="13cb1073-0cf6-4994-b3b2-98ddb995ec80" providerId="ADAL" clId="{0DF21EA8-B8C4-48D3-83FC-AC017444929D}" dt="2022-12-01T18:03:31.222" v="5565" actId="14100"/>
          <ac:spMkLst>
            <pc:docMk/>
            <pc:sldMk cId="183007201" sldId="416"/>
            <ac:spMk id="6" creationId="{F6FB0A5F-96BD-3C36-504E-AF5F8F651205}"/>
          </ac:spMkLst>
        </pc:spChg>
        <pc:spChg chg="add mod">
          <ac:chgData name="GIOVANNI GAUDINO-SSM" userId="13cb1073-0cf6-4994-b3b2-98ddb995ec80" providerId="ADAL" clId="{0DF21EA8-B8C4-48D3-83FC-AC017444929D}" dt="2022-12-01T18:03:17.855" v="5546" actId="14100"/>
          <ac:spMkLst>
            <pc:docMk/>
            <pc:sldMk cId="183007201" sldId="416"/>
            <ac:spMk id="7" creationId="{C39569A2-4CCE-9DD8-9870-B743BB53C573}"/>
          </ac:spMkLst>
        </pc:spChg>
        <pc:spChg chg="add mod">
          <ac:chgData name="GIOVANNI GAUDINO-SSM" userId="13cb1073-0cf6-4994-b3b2-98ddb995ec80" providerId="ADAL" clId="{0DF21EA8-B8C4-48D3-83FC-AC017444929D}" dt="2022-12-01T18:05:26.322" v="5571" actId="207"/>
          <ac:spMkLst>
            <pc:docMk/>
            <pc:sldMk cId="183007201" sldId="416"/>
            <ac:spMk id="10" creationId="{780FD8BF-22DD-CB48-BE3C-D6E7DB49CEE9}"/>
          </ac:spMkLst>
        </pc:spChg>
        <pc:spChg chg="mod">
          <ac:chgData name="GIOVANNI GAUDINO-SSM" userId="13cb1073-0cf6-4994-b3b2-98ddb995ec80" providerId="ADAL" clId="{0DF21EA8-B8C4-48D3-83FC-AC017444929D}" dt="2022-12-01T15:57:36.277" v="2755" actId="1076"/>
          <ac:spMkLst>
            <pc:docMk/>
            <pc:sldMk cId="183007201" sldId="416"/>
            <ac:spMk id="13" creationId="{75F09C8E-B6CF-D90B-A1A2-376C0DF656B9}"/>
          </ac:spMkLst>
        </pc:spChg>
        <pc:graphicFrameChg chg="mod">
          <ac:chgData name="GIOVANNI GAUDINO-SSM" userId="13cb1073-0cf6-4994-b3b2-98ddb995ec80" providerId="ADAL" clId="{0DF21EA8-B8C4-48D3-83FC-AC017444929D}" dt="2022-12-01T18:03:30.757" v="5564" actId="1076"/>
          <ac:graphicFrameMkLst>
            <pc:docMk/>
            <pc:sldMk cId="183007201" sldId="416"/>
            <ac:graphicFrameMk id="5" creationId="{2CC66397-13AD-572A-D971-6301D0FC99B8}"/>
          </ac:graphicFrameMkLst>
        </pc:graphicFrameChg>
        <pc:graphicFrameChg chg="mod">
          <ac:chgData name="GIOVANNI GAUDINO-SSM" userId="13cb1073-0cf6-4994-b3b2-98ddb995ec80" providerId="ADAL" clId="{0DF21EA8-B8C4-48D3-83FC-AC017444929D}" dt="2022-12-01T15:57:17.251" v="2752" actId="14100"/>
          <ac:graphicFrameMkLst>
            <pc:docMk/>
            <pc:sldMk cId="183007201" sldId="416"/>
            <ac:graphicFrameMk id="8" creationId="{BCFF7A01-F4D1-2CBE-305B-DCC82590E216}"/>
          </ac:graphicFrameMkLst>
        </pc:graphicFrameChg>
      </pc:sldChg>
      <pc:sldChg chg="addSp delSp modSp add mod">
        <pc:chgData name="GIOVANNI GAUDINO-SSM" userId="13cb1073-0cf6-4994-b3b2-98ddb995ec80" providerId="ADAL" clId="{0DF21EA8-B8C4-48D3-83FC-AC017444929D}" dt="2022-12-01T17:26:36.037" v="4758" actId="478"/>
        <pc:sldMkLst>
          <pc:docMk/>
          <pc:sldMk cId="2301334096" sldId="417"/>
        </pc:sldMkLst>
        <pc:spChg chg="mod">
          <ac:chgData name="GIOVANNI GAUDINO-SSM" userId="13cb1073-0cf6-4994-b3b2-98ddb995ec80" providerId="ADAL" clId="{0DF21EA8-B8C4-48D3-83FC-AC017444929D}" dt="2022-12-01T16:37:18.463" v="3890" actId="20577"/>
          <ac:spMkLst>
            <pc:docMk/>
            <pc:sldMk cId="2301334096" sldId="417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0DF21EA8-B8C4-48D3-83FC-AC017444929D}" dt="2022-12-01T16:05:30.509" v="3337" actId="20577"/>
          <ac:spMkLst>
            <pc:docMk/>
            <pc:sldMk cId="2301334096" sldId="417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0DF21EA8-B8C4-48D3-83FC-AC017444929D}" dt="2022-12-01T17:26:34.896" v="4754" actId="20577"/>
          <ac:spMkLst>
            <pc:docMk/>
            <pc:sldMk cId="2301334096" sldId="417"/>
            <ac:spMk id="6" creationId="{1ED92B9D-429A-9492-560C-39981B441688}"/>
          </ac:spMkLst>
        </pc:spChg>
        <pc:spChg chg="add mod">
          <ac:chgData name="GIOVANNI GAUDINO-SSM" userId="13cb1073-0cf6-4994-b3b2-98ddb995ec80" providerId="ADAL" clId="{0DF21EA8-B8C4-48D3-83FC-AC017444929D}" dt="2022-12-01T16:07:02.258" v="3452" actId="1035"/>
          <ac:spMkLst>
            <pc:docMk/>
            <pc:sldMk cId="2301334096" sldId="417"/>
            <ac:spMk id="8" creationId="{0261C144-6244-7CE2-2A61-533DE227C66B}"/>
          </ac:spMkLst>
        </pc:spChg>
        <pc:spChg chg="mod">
          <ac:chgData name="GIOVANNI GAUDINO-SSM" userId="13cb1073-0cf6-4994-b3b2-98ddb995ec80" providerId="ADAL" clId="{0DF21EA8-B8C4-48D3-83FC-AC017444929D}" dt="2022-12-01T17:26:35.740" v="4757" actId="20577"/>
          <ac:spMkLst>
            <pc:docMk/>
            <pc:sldMk cId="2301334096" sldId="417"/>
            <ac:spMk id="13" creationId="{75F09C8E-B6CF-D90B-A1A2-376C0DF656B9}"/>
          </ac:spMkLst>
        </pc:spChg>
        <pc:spChg chg="del">
          <ac:chgData name="GIOVANNI GAUDINO-SSM" userId="13cb1073-0cf6-4994-b3b2-98ddb995ec80" providerId="ADAL" clId="{0DF21EA8-B8C4-48D3-83FC-AC017444929D}" dt="2022-12-01T16:03:03.483" v="3278" actId="478"/>
          <ac:spMkLst>
            <pc:docMk/>
            <pc:sldMk cId="2301334096" sldId="417"/>
            <ac:spMk id="16" creationId="{3A0963DF-2984-833F-B0BC-E35C3D9D2984}"/>
          </ac:spMkLst>
        </pc:spChg>
        <pc:graphicFrameChg chg="add del mod">
          <ac:chgData name="GIOVANNI GAUDINO-SSM" userId="13cb1073-0cf6-4994-b3b2-98ddb995ec80" providerId="ADAL" clId="{0DF21EA8-B8C4-48D3-83FC-AC017444929D}" dt="2022-12-01T17:26:36.037" v="4758" actId="478"/>
          <ac:graphicFrameMkLst>
            <pc:docMk/>
            <pc:sldMk cId="2301334096" sldId="417"/>
            <ac:graphicFrameMk id="5" creationId="{326E839E-1EE5-C04B-2202-497D9A10E793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2-01T17:26:36.037" v="4758" actId="478"/>
          <ac:graphicFrameMkLst>
            <pc:docMk/>
            <pc:sldMk cId="2301334096" sldId="417"/>
            <ac:graphicFrameMk id="7" creationId="{D1564D39-B092-DA1B-FFAA-CD1B2E04EB55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6:03:01.351" v="3277" actId="478"/>
          <ac:graphicFrameMkLst>
            <pc:docMk/>
            <pc:sldMk cId="2301334096" sldId="417"/>
            <ac:graphicFrameMk id="10" creationId="{4C9F9351-0C2F-EA26-6BB1-9D2B30D3D986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6:03:01.351" v="3277" actId="478"/>
          <ac:graphicFrameMkLst>
            <pc:docMk/>
            <pc:sldMk cId="2301334096" sldId="417"/>
            <ac:graphicFrameMk id="11" creationId="{4188EAF3-6AB3-CCA7-B58B-6BFFA295F561}"/>
          </ac:graphicFrameMkLst>
        </pc:graphicFrameChg>
      </pc:sldChg>
      <pc:sldChg chg="addSp delSp modSp add mod">
        <pc:chgData name="GIOVANNI GAUDINO-SSM" userId="13cb1073-0cf6-4994-b3b2-98ddb995ec80" providerId="ADAL" clId="{0DF21EA8-B8C4-48D3-83FC-AC017444929D}" dt="2022-12-01T16:37:22.744" v="3893" actId="20577"/>
        <pc:sldMkLst>
          <pc:docMk/>
          <pc:sldMk cId="658078097" sldId="418"/>
        </pc:sldMkLst>
        <pc:spChg chg="mod">
          <ac:chgData name="GIOVANNI GAUDINO-SSM" userId="13cb1073-0cf6-4994-b3b2-98ddb995ec80" providerId="ADAL" clId="{0DF21EA8-B8C4-48D3-83FC-AC017444929D}" dt="2022-12-01T16:37:22.744" v="3893" actId="20577"/>
          <ac:spMkLst>
            <pc:docMk/>
            <pc:sldMk cId="658078097" sldId="418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0DF21EA8-B8C4-48D3-83FC-AC017444929D}" dt="2022-12-01T16:05:23.266" v="3322" actId="20577"/>
          <ac:spMkLst>
            <pc:docMk/>
            <pc:sldMk cId="658078097" sldId="418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0DF21EA8-B8C4-48D3-83FC-AC017444929D}" dt="2022-12-01T16:07:11.020" v="3505" actId="1036"/>
          <ac:spMkLst>
            <pc:docMk/>
            <pc:sldMk cId="658078097" sldId="418"/>
            <ac:spMk id="10" creationId="{93777014-46B0-8739-9763-994DB5F28291}"/>
          </ac:spMkLst>
        </pc:spChg>
        <pc:graphicFrameChg chg="del">
          <ac:chgData name="GIOVANNI GAUDINO-SSM" userId="13cb1073-0cf6-4994-b3b2-98ddb995ec80" providerId="ADAL" clId="{0DF21EA8-B8C4-48D3-83FC-AC017444929D}" dt="2022-12-01T16:05:34.517" v="3338" actId="478"/>
          <ac:graphicFrameMkLst>
            <pc:docMk/>
            <pc:sldMk cId="658078097" sldId="418"/>
            <ac:graphicFrameMk id="5" creationId="{326E839E-1EE5-C04B-2202-497D9A10E793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6:05:34.517" v="3338" actId="478"/>
          <ac:graphicFrameMkLst>
            <pc:docMk/>
            <pc:sldMk cId="658078097" sldId="418"/>
            <ac:graphicFrameMk id="7" creationId="{D1564D39-B092-DA1B-FFAA-CD1B2E04EB55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6:06:11.287" v="3348" actId="1076"/>
          <ac:graphicFrameMkLst>
            <pc:docMk/>
            <pc:sldMk cId="658078097" sldId="418"/>
            <ac:graphicFrameMk id="8" creationId="{4A111412-86A0-3819-6B94-5363F9DCDCE6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6:06:11.287" v="3348" actId="1076"/>
          <ac:graphicFrameMkLst>
            <pc:docMk/>
            <pc:sldMk cId="658078097" sldId="418"/>
            <ac:graphicFrameMk id="9" creationId="{F16F47A0-C02D-E187-C4BA-B15F202C33D1}"/>
          </ac:graphicFrameMkLst>
        </pc:graphicFrameChg>
      </pc:sldChg>
      <pc:sldChg chg="addSp delSp modSp add del mod">
        <pc:chgData name="GIOVANNI GAUDINO-SSM" userId="13cb1073-0cf6-4994-b3b2-98ddb995ec80" providerId="ADAL" clId="{0DF21EA8-B8C4-48D3-83FC-AC017444929D}" dt="2022-12-01T17:02:28.635" v="4192" actId="47"/>
        <pc:sldMkLst>
          <pc:docMk/>
          <pc:sldMk cId="3869161469" sldId="419"/>
        </pc:sldMkLst>
        <pc:spChg chg="mod">
          <ac:chgData name="GIOVANNI GAUDINO-SSM" userId="13cb1073-0cf6-4994-b3b2-98ddb995ec80" providerId="ADAL" clId="{0DF21EA8-B8C4-48D3-83FC-AC017444929D}" dt="2022-12-01T16:37:28.587" v="3896" actId="20577"/>
          <ac:spMkLst>
            <pc:docMk/>
            <pc:sldMk cId="3869161469" sldId="419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0DF21EA8-B8C4-48D3-83FC-AC017444929D}" dt="2022-12-01T16:17:38.959" v="3639" actId="20577"/>
          <ac:spMkLst>
            <pc:docMk/>
            <pc:sldMk cId="3869161469" sldId="419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0DF21EA8-B8C4-48D3-83FC-AC017444929D}" dt="2022-12-01T16:17:54.538" v="3643" actId="478"/>
          <ac:spMkLst>
            <pc:docMk/>
            <pc:sldMk cId="3869161469" sldId="419"/>
            <ac:spMk id="6" creationId="{1ED92B9D-429A-9492-560C-39981B441688}"/>
          </ac:spMkLst>
        </pc:spChg>
        <pc:spChg chg="del">
          <ac:chgData name="GIOVANNI GAUDINO-SSM" userId="13cb1073-0cf6-4994-b3b2-98ddb995ec80" providerId="ADAL" clId="{0DF21EA8-B8C4-48D3-83FC-AC017444929D}" dt="2022-12-01T16:17:57.584" v="3644" actId="478"/>
          <ac:spMkLst>
            <pc:docMk/>
            <pc:sldMk cId="3869161469" sldId="419"/>
            <ac:spMk id="10" creationId="{93777014-46B0-8739-9763-994DB5F28291}"/>
          </ac:spMkLst>
        </pc:spChg>
        <pc:spChg chg="add mod">
          <ac:chgData name="GIOVANNI GAUDINO-SSM" userId="13cb1073-0cf6-4994-b3b2-98ddb995ec80" providerId="ADAL" clId="{0DF21EA8-B8C4-48D3-83FC-AC017444929D}" dt="2022-12-01T16:20:02.542" v="3836" actId="2711"/>
          <ac:spMkLst>
            <pc:docMk/>
            <pc:sldMk cId="3869161469" sldId="419"/>
            <ac:spMk id="11" creationId="{7C34A2C2-6BD9-F9DC-971E-9C0249581D0B}"/>
          </ac:spMkLst>
        </pc:spChg>
        <pc:spChg chg="add mod">
          <ac:chgData name="GIOVANNI GAUDINO-SSM" userId="13cb1073-0cf6-4994-b3b2-98ddb995ec80" providerId="ADAL" clId="{0DF21EA8-B8C4-48D3-83FC-AC017444929D}" dt="2022-12-01T16:20:28.426" v="3841" actId="1076"/>
          <ac:spMkLst>
            <pc:docMk/>
            <pc:sldMk cId="3869161469" sldId="419"/>
            <ac:spMk id="12" creationId="{4C62CB29-7FD3-406D-AE36-17783A7A6B94}"/>
          </ac:spMkLst>
        </pc:spChg>
        <pc:spChg chg="del">
          <ac:chgData name="GIOVANNI GAUDINO-SSM" userId="13cb1073-0cf6-4994-b3b2-98ddb995ec80" providerId="ADAL" clId="{0DF21EA8-B8C4-48D3-83FC-AC017444929D}" dt="2022-12-01T16:17:46.030" v="3642" actId="478"/>
          <ac:spMkLst>
            <pc:docMk/>
            <pc:sldMk cId="3869161469" sldId="419"/>
            <ac:spMk id="13" creationId="{75F09C8E-B6CF-D90B-A1A2-376C0DF656B9}"/>
          </ac:spMkLst>
        </pc:spChg>
        <pc:spChg chg="del">
          <ac:chgData name="GIOVANNI GAUDINO-SSM" userId="13cb1073-0cf6-4994-b3b2-98ddb995ec80" providerId="ADAL" clId="{0DF21EA8-B8C4-48D3-83FC-AC017444929D}" dt="2022-12-01T16:17:57.584" v="3644" actId="478"/>
          <ac:spMkLst>
            <pc:docMk/>
            <pc:sldMk cId="3869161469" sldId="419"/>
            <ac:spMk id="14" creationId="{A3B18865-7444-58C6-855B-C9347420CF2C}"/>
          </ac:spMkLst>
        </pc:spChg>
        <pc:graphicFrameChg chg="add mod">
          <ac:chgData name="GIOVANNI GAUDINO-SSM" userId="13cb1073-0cf6-4994-b3b2-98ddb995ec80" providerId="ADAL" clId="{0DF21EA8-B8C4-48D3-83FC-AC017444929D}" dt="2022-12-01T16:20:24.474" v="3839" actId="1076"/>
          <ac:graphicFrameMkLst>
            <pc:docMk/>
            <pc:sldMk cId="3869161469" sldId="419"/>
            <ac:graphicFrameMk id="5" creationId="{99DD8478-F4D6-4CF0-0F8F-6ECA98C43AD2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6:18:45.128" v="3651" actId="1076"/>
          <ac:graphicFrameMkLst>
            <pc:docMk/>
            <pc:sldMk cId="3869161469" sldId="419"/>
            <ac:graphicFrameMk id="7" creationId="{37ADECDC-301A-12AE-E498-D95F4E710B5B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6:17:40.977" v="3640" actId="478"/>
          <ac:graphicFrameMkLst>
            <pc:docMk/>
            <pc:sldMk cId="3869161469" sldId="419"/>
            <ac:graphicFrameMk id="8" creationId="{4A111412-86A0-3819-6B94-5363F9DCDCE6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6:17:42.140" v="3641" actId="478"/>
          <ac:graphicFrameMkLst>
            <pc:docMk/>
            <pc:sldMk cId="3869161469" sldId="419"/>
            <ac:graphicFrameMk id="9" creationId="{F16F47A0-C02D-E187-C4BA-B15F202C33D1}"/>
          </ac:graphicFrameMkLst>
        </pc:graphicFrameChg>
      </pc:sldChg>
      <pc:sldChg chg="addSp delSp modSp add mod">
        <pc:chgData name="GIOVANNI GAUDINO-SSM" userId="13cb1073-0cf6-4994-b3b2-98ddb995ec80" providerId="ADAL" clId="{0DF21EA8-B8C4-48D3-83FC-AC017444929D}" dt="2022-12-01T17:05:49.122" v="4211" actId="1035"/>
        <pc:sldMkLst>
          <pc:docMk/>
          <pc:sldMk cId="502109782" sldId="420"/>
        </pc:sldMkLst>
        <pc:spChg chg="mod">
          <ac:chgData name="GIOVANNI GAUDINO-SSM" userId="13cb1073-0cf6-4994-b3b2-98ddb995ec80" providerId="ADAL" clId="{0DF21EA8-B8C4-48D3-83FC-AC017444929D}" dt="2022-12-01T16:37:33.738" v="3899" actId="20577"/>
          <ac:spMkLst>
            <pc:docMk/>
            <pc:sldMk cId="502109782" sldId="420"/>
            <ac:spMk id="3" creationId="{0C579617-9E35-43AB-E3BC-49D19FCCADF7}"/>
          </ac:spMkLst>
        </pc:spChg>
        <pc:spChg chg="del">
          <ac:chgData name="GIOVANNI GAUDINO-SSM" userId="13cb1073-0cf6-4994-b3b2-98ddb995ec80" providerId="ADAL" clId="{0DF21EA8-B8C4-48D3-83FC-AC017444929D}" dt="2022-12-01T16:20:35.844" v="3843" actId="478"/>
          <ac:spMkLst>
            <pc:docMk/>
            <pc:sldMk cId="502109782" sldId="420"/>
            <ac:spMk id="11" creationId="{7C34A2C2-6BD9-F9DC-971E-9C0249581D0B}"/>
          </ac:spMkLst>
        </pc:spChg>
        <pc:spChg chg="del">
          <ac:chgData name="GIOVANNI GAUDINO-SSM" userId="13cb1073-0cf6-4994-b3b2-98ddb995ec80" providerId="ADAL" clId="{0DF21EA8-B8C4-48D3-83FC-AC017444929D}" dt="2022-12-01T16:20:35.844" v="3843" actId="478"/>
          <ac:spMkLst>
            <pc:docMk/>
            <pc:sldMk cId="502109782" sldId="420"/>
            <ac:spMk id="12" creationId="{4C62CB29-7FD3-406D-AE36-17783A7A6B94}"/>
          </ac:spMkLst>
        </pc:spChg>
        <pc:spChg chg="add mod">
          <ac:chgData name="GIOVANNI GAUDINO-SSM" userId="13cb1073-0cf6-4994-b3b2-98ddb995ec80" providerId="ADAL" clId="{0DF21EA8-B8C4-48D3-83FC-AC017444929D}" dt="2022-12-01T17:01:58.443" v="4191" actId="20577"/>
          <ac:spMkLst>
            <pc:docMk/>
            <pc:sldMk cId="502109782" sldId="420"/>
            <ac:spMk id="18" creationId="{3CC32022-C3EE-06A5-C157-C709D361E0B7}"/>
          </ac:spMkLst>
        </pc:spChg>
        <pc:spChg chg="add mod">
          <ac:chgData name="GIOVANNI GAUDINO-SSM" userId="13cb1073-0cf6-4994-b3b2-98ddb995ec80" providerId="ADAL" clId="{0DF21EA8-B8C4-48D3-83FC-AC017444929D}" dt="2022-12-01T17:05:29.752" v="4196" actId="14100"/>
          <ac:spMkLst>
            <pc:docMk/>
            <pc:sldMk cId="502109782" sldId="420"/>
            <ac:spMk id="19" creationId="{BE812EA7-C59E-15E8-88B7-5C7FFF14F3C1}"/>
          </ac:spMkLst>
        </pc:spChg>
        <pc:spChg chg="add mod">
          <ac:chgData name="GIOVANNI GAUDINO-SSM" userId="13cb1073-0cf6-4994-b3b2-98ddb995ec80" providerId="ADAL" clId="{0DF21EA8-B8C4-48D3-83FC-AC017444929D}" dt="2022-12-01T17:05:40.750" v="4207" actId="1036"/>
          <ac:spMkLst>
            <pc:docMk/>
            <pc:sldMk cId="502109782" sldId="420"/>
            <ac:spMk id="20" creationId="{913A4109-DF6C-9A58-56BF-F8DEB6BF9CD7}"/>
          </ac:spMkLst>
        </pc:spChg>
        <pc:spChg chg="add mod">
          <ac:chgData name="GIOVANNI GAUDINO-SSM" userId="13cb1073-0cf6-4994-b3b2-98ddb995ec80" providerId="ADAL" clId="{0DF21EA8-B8C4-48D3-83FC-AC017444929D}" dt="2022-12-01T17:05:49.122" v="4211" actId="1035"/>
          <ac:spMkLst>
            <pc:docMk/>
            <pc:sldMk cId="502109782" sldId="420"/>
            <ac:spMk id="21" creationId="{AAEAD92A-1F67-D0F2-1A62-DD335EC3DFCE}"/>
          </ac:spMkLst>
        </pc:spChg>
        <pc:graphicFrameChg chg="del">
          <ac:chgData name="GIOVANNI GAUDINO-SSM" userId="13cb1073-0cf6-4994-b3b2-98ddb995ec80" providerId="ADAL" clId="{0DF21EA8-B8C4-48D3-83FC-AC017444929D}" dt="2022-12-01T16:20:35.844" v="3843" actId="478"/>
          <ac:graphicFrameMkLst>
            <pc:docMk/>
            <pc:sldMk cId="502109782" sldId="420"/>
            <ac:graphicFrameMk id="5" creationId="{99DD8478-F4D6-4CF0-0F8F-6ECA98C43AD2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2-01T16:44:25.523" v="3905" actId="478"/>
          <ac:graphicFrameMkLst>
            <pc:docMk/>
            <pc:sldMk cId="502109782" sldId="420"/>
            <ac:graphicFrameMk id="6" creationId="{95E07AB9-2723-1D29-2225-B2B7230DFDDF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6:20:35.844" v="3843" actId="478"/>
          <ac:graphicFrameMkLst>
            <pc:docMk/>
            <pc:sldMk cId="502109782" sldId="420"/>
            <ac:graphicFrameMk id="7" creationId="{37ADECDC-301A-12AE-E498-D95F4E710B5B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2-01T16:44:25.523" v="3905" actId="478"/>
          <ac:graphicFrameMkLst>
            <pc:docMk/>
            <pc:sldMk cId="502109782" sldId="420"/>
            <ac:graphicFrameMk id="8" creationId="{557CF941-AE39-D8DF-928D-C272816578A8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2-01T16:54:26.789" v="3911" actId="478"/>
          <ac:graphicFrameMkLst>
            <pc:docMk/>
            <pc:sldMk cId="502109782" sldId="420"/>
            <ac:graphicFrameMk id="9" creationId="{BB011F5F-359E-DEAE-B190-1609336F546E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2-01T16:54:26.789" v="3911" actId="478"/>
          <ac:graphicFrameMkLst>
            <pc:docMk/>
            <pc:sldMk cId="502109782" sldId="420"/>
            <ac:graphicFrameMk id="10" creationId="{2F69B1B9-D936-EEA2-F350-F0E2814E42B3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2-01T16:57:20.060" v="3918" actId="478"/>
          <ac:graphicFrameMkLst>
            <pc:docMk/>
            <pc:sldMk cId="502109782" sldId="420"/>
            <ac:graphicFrameMk id="13" creationId="{E129D210-E4FD-561E-7840-73EC955E3456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2-01T16:57:20.060" v="3918" actId="478"/>
          <ac:graphicFrameMkLst>
            <pc:docMk/>
            <pc:sldMk cId="502109782" sldId="420"/>
            <ac:graphicFrameMk id="14" creationId="{1D0DE180-5312-EE0B-B4E1-6C3B4FE95F5C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6:58:09.551" v="3928" actId="14100"/>
          <ac:graphicFrameMkLst>
            <pc:docMk/>
            <pc:sldMk cId="502109782" sldId="420"/>
            <ac:graphicFrameMk id="16" creationId="{98E3FCC6-0155-DD6F-3067-847AFADC600C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6:58:09.551" v="3928" actId="14100"/>
          <ac:graphicFrameMkLst>
            <pc:docMk/>
            <pc:sldMk cId="502109782" sldId="420"/>
            <ac:graphicFrameMk id="17" creationId="{98397679-EE80-0FFD-375D-0A83F6ED7BD7}"/>
          </ac:graphicFrameMkLst>
        </pc:graphicFrameChg>
      </pc:sldChg>
      <pc:sldChg chg="add del">
        <pc:chgData name="GIOVANNI GAUDINO-SSM" userId="13cb1073-0cf6-4994-b3b2-98ddb995ec80" providerId="ADAL" clId="{0DF21EA8-B8C4-48D3-83FC-AC017444929D}" dt="2022-12-01T16:16:14.082" v="3509" actId="47"/>
        <pc:sldMkLst>
          <pc:docMk/>
          <pc:sldMk cId="4062801993" sldId="420"/>
        </pc:sldMkLst>
      </pc:sldChg>
      <pc:sldChg chg="addSp delSp modSp add mod">
        <pc:chgData name="GIOVANNI GAUDINO-SSM" userId="13cb1073-0cf6-4994-b3b2-98ddb995ec80" providerId="ADAL" clId="{0DF21EA8-B8C4-48D3-83FC-AC017444929D}" dt="2022-12-01T17:17:10.094" v="4736" actId="1076"/>
        <pc:sldMkLst>
          <pc:docMk/>
          <pc:sldMk cId="249695442" sldId="421"/>
        </pc:sldMkLst>
        <pc:spChg chg="mod">
          <ac:chgData name="GIOVANNI GAUDINO-SSM" userId="13cb1073-0cf6-4994-b3b2-98ddb995ec80" providerId="ADAL" clId="{0DF21EA8-B8C4-48D3-83FC-AC017444929D}" dt="2022-12-01T17:15:46.574" v="4641" actId="20577"/>
          <ac:spMkLst>
            <pc:docMk/>
            <pc:sldMk cId="249695442" sldId="421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0DF21EA8-B8C4-48D3-83FC-AC017444929D}" dt="2022-12-01T17:17:10.094" v="4736" actId="1076"/>
          <ac:spMkLst>
            <pc:docMk/>
            <pc:sldMk cId="249695442" sldId="421"/>
            <ac:spMk id="6" creationId="{B1837E51-3A55-48A1-1BA8-E4467BF12B69}"/>
          </ac:spMkLst>
        </pc:spChg>
        <pc:spChg chg="del">
          <ac:chgData name="GIOVANNI GAUDINO-SSM" userId="13cb1073-0cf6-4994-b3b2-98ddb995ec80" providerId="ADAL" clId="{0DF21EA8-B8C4-48D3-83FC-AC017444929D}" dt="2022-12-01T17:12:34.714" v="4378" actId="478"/>
          <ac:spMkLst>
            <pc:docMk/>
            <pc:sldMk cId="249695442" sldId="421"/>
            <ac:spMk id="18" creationId="{3CC32022-C3EE-06A5-C157-C709D361E0B7}"/>
          </ac:spMkLst>
        </pc:spChg>
        <pc:spChg chg="del mod">
          <ac:chgData name="GIOVANNI GAUDINO-SSM" userId="13cb1073-0cf6-4994-b3b2-98ddb995ec80" providerId="ADAL" clId="{0DF21EA8-B8C4-48D3-83FC-AC017444929D}" dt="2022-12-01T17:17:07.312" v="4735" actId="478"/>
          <ac:spMkLst>
            <pc:docMk/>
            <pc:sldMk cId="249695442" sldId="421"/>
            <ac:spMk id="19" creationId="{BE812EA7-C59E-15E8-88B7-5C7FFF14F3C1}"/>
          </ac:spMkLst>
        </pc:spChg>
        <pc:spChg chg="mod">
          <ac:chgData name="GIOVANNI GAUDINO-SSM" userId="13cb1073-0cf6-4994-b3b2-98ddb995ec80" providerId="ADAL" clId="{0DF21EA8-B8C4-48D3-83FC-AC017444929D}" dt="2022-12-01T17:13:51.675" v="4389" actId="1076"/>
          <ac:spMkLst>
            <pc:docMk/>
            <pc:sldMk cId="249695442" sldId="421"/>
            <ac:spMk id="20" creationId="{913A4109-DF6C-9A58-56BF-F8DEB6BF9CD7}"/>
          </ac:spMkLst>
        </pc:spChg>
        <pc:spChg chg="del">
          <ac:chgData name="GIOVANNI GAUDINO-SSM" userId="13cb1073-0cf6-4994-b3b2-98ddb995ec80" providerId="ADAL" clId="{0DF21EA8-B8C4-48D3-83FC-AC017444929D}" dt="2022-12-01T17:12:43.158" v="4381" actId="478"/>
          <ac:spMkLst>
            <pc:docMk/>
            <pc:sldMk cId="249695442" sldId="421"/>
            <ac:spMk id="21" creationId="{AAEAD92A-1F67-D0F2-1A62-DD335EC3DFCE}"/>
          </ac:spMkLst>
        </pc:spChg>
        <pc:graphicFrameChg chg="add mod">
          <ac:chgData name="GIOVANNI GAUDINO-SSM" userId="13cb1073-0cf6-4994-b3b2-98ddb995ec80" providerId="ADAL" clId="{0DF21EA8-B8C4-48D3-83FC-AC017444929D}" dt="2022-12-01T17:13:45.402" v="4388" actId="1076"/>
          <ac:graphicFrameMkLst>
            <pc:docMk/>
            <pc:sldMk cId="249695442" sldId="421"/>
            <ac:graphicFrameMk id="5" creationId="{383B3F60-5B53-B141-2989-6AC0A03FC050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7:12:38.245" v="4379" actId="478"/>
          <ac:graphicFrameMkLst>
            <pc:docMk/>
            <pc:sldMk cId="249695442" sldId="421"/>
            <ac:graphicFrameMk id="16" creationId="{98E3FCC6-0155-DD6F-3067-847AFADC600C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7:12:38.985" v="4380" actId="478"/>
          <ac:graphicFrameMkLst>
            <pc:docMk/>
            <pc:sldMk cId="249695442" sldId="421"/>
            <ac:graphicFrameMk id="17" creationId="{98397679-EE80-0FFD-375D-0A83F6ED7BD7}"/>
          </ac:graphicFrameMkLst>
        </pc:graphicFrameChg>
      </pc:sldChg>
      <pc:sldChg chg="addSp delSp modSp add mod">
        <pc:chgData name="GIOVANNI GAUDINO-SSM" userId="13cb1073-0cf6-4994-b3b2-98ddb995ec80" providerId="ADAL" clId="{0DF21EA8-B8C4-48D3-83FC-AC017444929D}" dt="2022-12-01T18:17:39.412" v="6148" actId="1038"/>
        <pc:sldMkLst>
          <pc:docMk/>
          <pc:sldMk cId="1425751384" sldId="422"/>
        </pc:sldMkLst>
        <pc:spChg chg="mod">
          <ac:chgData name="GIOVANNI GAUDINO-SSM" userId="13cb1073-0cf6-4994-b3b2-98ddb995ec80" providerId="ADAL" clId="{0DF21EA8-B8C4-48D3-83FC-AC017444929D}" dt="2022-12-01T17:31:07.262" v="4799" actId="20577"/>
          <ac:spMkLst>
            <pc:docMk/>
            <pc:sldMk cId="1425751384" sldId="422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0DF21EA8-B8C4-48D3-83FC-AC017444929D}" dt="2022-12-01T17:26:45.181" v="4771" actId="20577"/>
          <ac:spMkLst>
            <pc:docMk/>
            <pc:sldMk cId="1425751384" sldId="422"/>
            <ac:spMk id="6" creationId="{1ED92B9D-429A-9492-560C-39981B441688}"/>
          </ac:spMkLst>
        </pc:spChg>
        <pc:spChg chg="mod">
          <ac:chgData name="GIOVANNI GAUDINO-SSM" userId="13cb1073-0cf6-4994-b3b2-98ddb995ec80" providerId="ADAL" clId="{0DF21EA8-B8C4-48D3-83FC-AC017444929D}" dt="2022-12-01T17:26:41.814" v="4764" actId="20577"/>
          <ac:spMkLst>
            <pc:docMk/>
            <pc:sldMk cId="1425751384" sldId="422"/>
            <ac:spMk id="13" creationId="{75F09C8E-B6CF-D90B-A1A2-376C0DF656B9}"/>
          </ac:spMkLst>
        </pc:spChg>
        <pc:graphicFrameChg chg="add mod">
          <ac:chgData name="GIOVANNI GAUDINO-SSM" userId="13cb1073-0cf6-4994-b3b2-98ddb995ec80" providerId="ADAL" clId="{0DF21EA8-B8C4-48D3-83FC-AC017444929D}" dt="2022-12-01T18:17:39.412" v="6148" actId="1038"/>
          <ac:graphicFrameMkLst>
            <pc:docMk/>
            <pc:sldMk cId="1425751384" sldId="422"/>
            <ac:graphicFrameMk id="5" creationId="{EB314616-7B6A-3F05-8E81-555FFAA695DF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8:17:39.412" v="6148" actId="1038"/>
          <ac:graphicFrameMkLst>
            <pc:docMk/>
            <pc:sldMk cId="1425751384" sldId="422"/>
            <ac:graphicFrameMk id="7" creationId="{BF5AE4E1-8896-54BC-E5EA-2680181012C1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7:26:46.733" v="4772" actId="478"/>
          <ac:graphicFrameMkLst>
            <pc:docMk/>
            <pc:sldMk cId="1425751384" sldId="422"/>
            <ac:graphicFrameMk id="8" creationId="{4A111412-86A0-3819-6B94-5363F9DCDCE6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7:26:47.652" v="4773" actId="478"/>
          <ac:graphicFrameMkLst>
            <pc:docMk/>
            <pc:sldMk cId="1425751384" sldId="422"/>
            <ac:graphicFrameMk id="9" creationId="{F16F47A0-C02D-E187-C4BA-B15F202C33D1}"/>
          </ac:graphicFrameMkLst>
        </pc:graphicFrameChg>
      </pc:sldChg>
      <pc:sldChg chg="addSp delSp modSp add mod">
        <pc:chgData name="GIOVANNI GAUDINO-SSM" userId="13cb1073-0cf6-4994-b3b2-98ddb995ec80" providerId="ADAL" clId="{0DF21EA8-B8C4-48D3-83FC-AC017444929D}" dt="2022-12-01T17:47:20.517" v="4919" actId="1036"/>
        <pc:sldMkLst>
          <pc:docMk/>
          <pc:sldMk cId="2215062952" sldId="423"/>
        </pc:sldMkLst>
        <pc:spChg chg="mod">
          <ac:chgData name="GIOVANNI GAUDINO-SSM" userId="13cb1073-0cf6-4994-b3b2-98ddb995ec80" providerId="ADAL" clId="{0DF21EA8-B8C4-48D3-83FC-AC017444929D}" dt="2022-12-01T17:30:54.148" v="4796" actId="20577"/>
          <ac:spMkLst>
            <pc:docMk/>
            <pc:sldMk cId="2215062952" sldId="423"/>
            <ac:spMk id="4" creationId="{B46D7AE4-796F-4D4A-9809-EB5E64E4A222}"/>
          </ac:spMkLst>
        </pc:spChg>
        <pc:graphicFrameChg chg="del">
          <ac:chgData name="GIOVANNI GAUDINO-SSM" userId="13cb1073-0cf6-4994-b3b2-98ddb995ec80" providerId="ADAL" clId="{0DF21EA8-B8C4-48D3-83FC-AC017444929D}" dt="2022-12-01T17:31:11.191" v="4800" actId="478"/>
          <ac:graphicFrameMkLst>
            <pc:docMk/>
            <pc:sldMk cId="2215062952" sldId="423"/>
            <ac:graphicFrameMk id="5" creationId="{EB314616-7B6A-3F05-8E81-555FFAA695DF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7:31:11.191" v="4800" actId="478"/>
          <ac:graphicFrameMkLst>
            <pc:docMk/>
            <pc:sldMk cId="2215062952" sldId="423"/>
            <ac:graphicFrameMk id="7" creationId="{BF5AE4E1-8896-54BC-E5EA-2680181012C1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2-01T17:46:14.866" v="4886" actId="478"/>
          <ac:graphicFrameMkLst>
            <pc:docMk/>
            <pc:sldMk cId="2215062952" sldId="423"/>
            <ac:graphicFrameMk id="8" creationId="{C1B06204-09AC-DBF2-2228-AF295D5B31B7}"/>
          </ac:graphicFrameMkLst>
        </pc:graphicFrameChg>
        <pc:graphicFrameChg chg="add del mod">
          <ac:chgData name="GIOVANNI GAUDINO-SSM" userId="13cb1073-0cf6-4994-b3b2-98ddb995ec80" providerId="ADAL" clId="{0DF21EA8-B8C4-48D3-83FC-AC017444929D}" dt="2022-12-01T17:46:14.866" v="4886" actId="478"/>
          <ac:graphicFrameMkLst>
            <pc:docMk/>
            <pc:sldMk cId="2215062952" sldId="423"/>
            <ac:graphicFrameMk id="9" creationId="{D02967CE-8883-B8E0-65A3-9EDCBBD9F7F5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7:47:20.517" v="4919" actId="1036"/>
          <ac:graphicFrameMkLst>
            <pc:docMk/>
            <pc:sldMk cId="2215062952" sldId="423"/>
            <ac:graphicFrameMk id="11" creationId="{94422DC5-0340-530A-8F0D-A66E48006D74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7:47:12.727" v="4899" actId="1076"/>
          <ac:graphicFrameMkLst>
            <pc:docMk/>
            <pc:sldMk cId="2215062952" sldId="423"/>
            <ac:graphicFrameMk id="12" creationId="{58FED7E1-DF49-7B77-EEFC-8A58B05257E7}"/>
          </ac:graphicFrameMkLst>
        </pc:graphicFrameChg>
      </pc:sldChg>
      <pc:sldChg chg="addSp delSp modSp add mod">
        <pc:chgData name="GIOVANNI GAUDINO-SSM" userId="13cb1073-0cf6-4994-b3b2-98ddb995ec80" providerId="ADAL" clId="{0DF21EA8-B8C4-48D3-83FC-AC017444929D}" dt="2022-12-01T17:36:48.749" v="4885" actId="1582"/>
        <pc:sldMkLst>
          <pc:docMk/>
          <pc:sldMk cId="3499608954" sldId="424"/>
        </pc:sldMkLst>
        <pc:spChg chg="add mod">
          <ac:chgData name="GIOVANNI GAUDINO-SSM" userId="13cb1073-0cf6-4994-b3b2-98ddb995ec80" providerId="ADAL" clId="{0DF21EA8-B8C4-48D3-83FC-AC017444929D}" dt="2022-12-01T17:34:32.582" v="4842" actId="207"/>
          <ac:spMkLst>
            <pc:docMk/>
            <pc:sldMk cId="3499608954" sldId="424"/>
            <ac:spMk id="7" creationId="{ECFBC556-8D78-7713-5FED-F4486BACCF7C}"/>
          </ac:spMkLst>
        </pc:spChg>
        <pc:spChg chg="add mod">
          <ac:chgData name="GIOVANNI GAUDINO-SSM" userId="13cb1073-0cf6-4994-b3b2-98ddb995ec80" providerId="ADAL" clId="{0DF21EA8-B8C4-48D3-83FC-AC017444929D}" dt="2022-12-01T17:34:37.183" v="4844" actId="1076"/>
          <ac:spMkLst>
            <pc:docMk/>
            <pc:sldMk cId="3499608954" sldId="424"/>
            <ac:spMk id="8" creationId="{B0978099-30BD-9E7E-3C7C-F1AA710D45A2}"/>
          </ac:spMkLst>
        </pc:spChg>
        <pc:spChg chg="add mod">
          <ac:chgData name="GIOVANNI GAUDINO-SSM" userId="13cb1073-0cf6-4994-b3b2-98ddb995ec80" providerId="ADAL" clId="{0DF21EA8-B8C4-48D3-83FC-AC017444929D}" dt="2022-12-01T17:36:48.749" v="4885" actId="1582"/>
          <ac:spMkLst>
            <pc:docMk/>
            <pc:sldMk cId="3499608954" sldId="424"/>
            <ac:spMk id="9" creationId="{48EDB2CB-A1B8-950C-8EFD-815D47931EB3}"/>
          </ac:spMkLst>
        </pc:spChg>
        <pc:spChg chg="mod">
          <ac:chgData name="GIOVANNI GAUDINO-SSM" userId="13cb1073-0cf6-4994-b3b2-98ddb995ec80" providerId="ADAL" clId="{0DF21EA8-B8C4-48D3-83FC-AC017444929D}" dt="2022-12-01T17:32:52.505" v="4822" actId="20577"/>
          <ac:spMkLst>
            <pc:docMk/>
            <pc:sldMk cId="3499608954" sldId="424"/>
            <ac:spMk id="20" creationId="{913A4109-DF6C-9A58-56BF-F8DEB6BF9CD7}"/>
          </ac:spMkLst>
        </pc:spChg>
        <pc:spChg chg="mod">
          <ac:chgData name="GIOVANNI GAUDINO-SSM" userId="13cb1073-0cf6-4994-b3b2-98ddb995ec80" providerId="ADAL" clId="{0DF21EA8-B8C4-48D3-83FC-AC017444929D}" dt="2022-12-01T17:32:56.365" v="4829" actId="20577"/>
          <ac:spMkLst>
            <pc:docMk/>
            <pc:sldMk cId="3499608954" sldId="424"/>
            <ac:spMk id="21" creationId="{AAEAD92A-1F67-D0F2-1A62-DD335EC3DFCE}"/>
          </ac:spMkLst>
        </pc:spChg>
        <pc:graphicFrameChg chg="add mod">
          <ac:chgData name="GIOVANNI GAUDINO-SSM" userId="13cb1073-0cf6-4994-b3b2-98ddb995ec80" providerId="ADAL" clId="{0DF21EA8-B8C4-48D3-83FC-AC017444929D}" dt="2022-12-01T17:34:11.878" v="4839" actId="1076"/>
          <ac:graphicFrameMkLst>
            <pc:docMk/>
            <pc:sldMk cId="3499608954" sldId="424"/>
            <ac:graphicFrameMk id="5" creationId="{4E19038A-101C-38D5-C60D-C3D7C9E4CBC4}"/>
          </ac:graphicFrameMkLst>
        </pc:graphicFrameChg>
        <pc:graphicFrameChg chg="add mod">
          <ac:chgData name="GIOVANNI GAUDINO-SSM" userId="13cb1073-0cf6-4994-b3b2-98ddb995ec80" providerId="ADAL" clId="{0DF21EA8-B8C4-48D3-83FC-AC017444929D}" dt="2022-12-01T17:34:09.086" v="4838" actId="1076"/>
          <ac:graphicFrameMkLst>
            <pc:docMk/>
            <pc:sldMk cId="3499608954" sldId="424"/>
            <ac:graphicFrameMk id="6" creationId="{0222593C-4793-AD1B-4920-775777401A91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7:32:48.872" v="4815" actId="478"/>
          <ac:graphicFrameMkLst>
            <pc:docMk/>
            <pc:sldMk cId="3499608954" sldId="424"/>
            <ac:graphicFrameMk id="16" creationId="{98E3FCC6-0155-DD6F-3067-847AFADC600C}"/>
          </ac:graphicFrameMkLst>
        </pc:graphicFrameChg>
        <pc:graphicFrameChg chg="del">
          <ac:chgData name="GIOVANNI GAUDINO-SSM" userId="13cb1073-0cf6-4994-b3b2-98ddb995ec80" providerId="ADAL" clId="{0DF21EA8-B8C4-48D3-83FC-AC017444929D}" dt="2022-12-01T17:32:49.761" v="4816" actId="478"/>
          <ac:graphicFrameMkLst>
            <pc:docMk/>
            <pc:sldMk cId="3499608954" sldId="424"/>
            <ac:graphicFrameMk id="17" creationId="{98397679-EE80-0FFD-375D-0A83F6ED7BD7}"/>
          </ac:graphicFrameMkLst>
        </pc:graphicFrameChg>
        <pc:cxnChg chg="add mod">
          <ac:chgData name="GIOVANNI GAUDINO-SSM" userId="13cb1073-0cf6-4994-b3b2-98ddb995ec80" providerId="ADAL" clId="{0DF21EA8-B8C4-48D3-83FC-AC017444929D}" dt="2022-12-01T17:36:04.979" v="4875" actId="14100"/>
          <ac:cxnSpMkLst>
            <pc:docMk/>
            <pc:sldMk cId="3499608954" sldId="424"/>
            <ac:cxnSpMk id="11" creationId="{707F6F0E-3972-C14E-B6F4-902ED3DB245F}"/>
          </ac:cxnSpMkLst>
        </pc:cxnChg>
        <pc:cxnChg chg="add mod">
          <ac:chgData name="GIOVANNI GAUDINO-SSM" userId="13cb1073-0cf6-4994-b3b2-98ddb995ec80" providerId="ADAL" clId="{0DF21EA8-B8C4-48D3-83FC-AC017444929D}" dt="2022-12-01T17:36:24.681" v="4881" actId="14100"/>
          <ac:cxnSpMkLst>
            <pc:docMk/>
            <pc:sldMk cId="3499608954" sldId="424"/>
            <ac:cxnSpMk id="13" creationId="{5D45DD30-0E50-BFDB-423D-2B2797838B2E}"/>
          </ac:cxnSpMkLst>
        </pc:cxnChg>
      </pc:sldChg>
      <pc:sldChg chg="addSp delSp modSp add mod">
        <pc:chgData name="GIOVANNI GAUDINO-SSM" userId="13cb1073-0cf6-4994-b3b2-98ddb995ec80" providerId="ADAL" clId="{0DF21EA8-B8C4-48D3-83FC-AC017444929D}" dt="2022-12-01T18:18:52.574" v="6199" actId="14100"/>
        <pc:sldMkLst>
          <pc:docMk/>
          <pc:sldMk cId="1349710029" sldId="425"/>
        </pc:sldMkLst>
        <pc:spChg chg="add del">
          <ac:chgData name="GIOVANNI GAUDINO-SSM" userId="13cb1073-0cf6-4994-b3b2-98ddb995ec80" providerId="ADAL" clId="{0DF21EA8-B8C4-48D3-83FC-AC017444929D}" dt="2022-12-01T18:18:07.093" v="6179" actId="478"/>
          <ac:spMkLst>
            <pc:docMk/>
            <pc:sldMk cId="1349710029" sldId="425"/>
            <ac:spMk id="3" creationId="{02ACA444-CF56-1E43-A875-AC7223F54891}"/>
          </ac:spMkLst>
        </pc:spChg>
        <pc:spChg chg="mod">
          <ac:chgData name="GIOVANNI GAUDINO-SSM" userId="13cb1073-0cf6-4994-b3b2-98ddb995ec80" providerId="ADAL" clId="{0DF21EA8-B8C4-48D3-83FC-AC017444929D}" dt="2022-12-01T18:18:52.574" v="6199" actId="14100"/>
          <ac:spMkLst>
            <pc:docMk/>
            <pc:sldMk cId="1349710029" sldId="425"/>
            <ac:spMk id="4" creationId="{B46D7AE4-796F-4D4A-9809-EB5E64E4A222}"/>
          </ac:spMkLst>
        </pc:spChg>
      </pc:sldChg>
    </pc:docChg>
  </pc:docChgLst>
  <pc:docChgLst>
    <pc:chgData name="GIOVANNI GAUDINO-SSM" userId="13cb1073-0cf6-4994-b3b2-98ddb995ec80" providerId="ADAL" clId="{EC586394-E928-40D9-A615-208DD00073F9}"/>
    <pc:docChg chg="undo custSel addSld delSld modSld">
      <pc:chgData name="GIOVANNI GAUDINO-SSM" userId="13cb1073-0cf6-4994-b3b2-98ddb995ec80" providerId="ADAL" clId="{EC586394-E928-40D9-A615-208DD00073F9}" dt="2023-07-11T14:02:25.847" v="572" actId="20577"/>
      <pc:docMkLst>
        <pc:docMk/>
      </pc:docMkLst>
      <pc:sldChg chg="modSp mod">
        <pc:chgData name="GIOVANNI GAUDINO-SSM" userId="13cb1073-0cf6-4994-b3b2-98ddb995ec80" providerId="ADAL" clId="{EC586394-E928-40D9-A615-208DD00073F9}" dt="2023-07-11T14:02:25.847" v="572" actId="20577"/>
        <pc:sldMkLst>
          <pc:docMk/>
          <pc:sldMk cId="1436960811" sldId="669"/>
        </pc:sldMkLst>
        <pc:graphicFrameChg chg="mod modGraphic">
          <ac:chgData name="GIOVANNI GAUDINO-SSM" userId="13cb1073-0cf6-4994-b3b2-98ddb995ec80" providerId="ADAL" clId="{EC586394-E928-40D9-A615-208DD00073F9}" dt="2023-07-11T14:02:25.847" v="572" actId="20577"/>
          <ac:graphicFrameMkLst>
            <pc:docMk/>
            <pc:sldMk cId="1436960811" sldId="669"/>
            <ac:graphicFrameMk id="12" creationId="{05513788-19FA-8DCB-51CA-BFB289A8D252}"/>
          </ac:graphicFrameMkLst>
        </pc:graphicFrameChg>
      </pc:sldChg>
      <pc:sldChg chg="modSp mod">
        <pc:chgData name="GIOVANNI GAUDINO-SSM" userId="13cb1073-0cf6-4994-b3b2-98ddb995ec80" providerId="ADAL" clId="{EC586394-E928-40D9-A615-208DD00073F9}" dt="2023-07-11T08:56:55.133" v="36" actId="207"/>
        <pc:sldMkLst>
          <pc:docMk/>
          <pc:sldMk cId="1344593073" sldId="670"/>
        </pc:sldMkLst>
        <pc:graphicFrameChg chg="mod modGraphic">
          <ac:chgData name="GIOVANNI GAUDINO-SSM" userId="13cb1073-0cf6-4994-b3b2-98ddb995ec80" providerId="ADAL" clId="{EC586394-E928-40D9-A615-208DD00073F9}" dt="2023-07-11T08:56:55.133" v="36" actId="207"/>
          <ac:graphicFrameMkLst>
            <pc:docMk/>
            <pc:sldMk cId="1344593073" sldId="670"/>
            <ac:graphicFrameMk id="18" creationId="{268AF6FA-8E8A-A09B-A91B-35B4DA6EEF9B}"/>
          </ac:graphicFrameMkLst>
        </pc:graphicFrameChg>
      </pc:sldChg>
      <pc:sldChg chg="addSp delSp modSp mod">
        <pc:chgData name="GIOVANNI GAUDINO-SSM" userId="13cb1073-0cf6-4994-b3b2-98ddb995ec80" providerId="ADAL" clId="{EC586394-E928-40D9-A615-208DD00073F9}" dt="2023-07-11T10:49:10.892" v="561" actId="478"/>
        <pc:sldMkLst>
          <pc:docMk/>
          <pc:sldMk cId="3331165866" sldId="671"/>
        </pc:sldMkLst>
        <pc:spChg chg="mod">
          <ac:chgData name="GIOVANNI GAUDINO-SSM" userId="13cb1073-0cf6-4994-b3b2-98ddb995ec80" providerId="ADAL" clId="{EC586394-E928-40D9-A615-208DD00073F9}" dt="2023-07-11T10:48:55.072" v="558" actId="20577"/>
          <ac:spMkLst>
            <pc:docMk/>
            <pc:sldMk cId="3331165866" sldId="671"/>
            <ac:spMk id="7" creationId="{2C7EB8A9-8D42-99F3-1134-9FF1BE392DD0}"/>
          </ac:spMkLst>
        </pc:spChg>
        <pc:graphicFrameChg chg="mod modGraphic">
          <ac:chgData name="GIOVANNI GAUDINO-SSM" userId="13cb1073-0cf6-4994-b3b2-98ddb995ec80" providerId="ADAL" clId="{EC586394-E928-40D9-A615-208DD00073F9}" dt="2023-07-11T08:57:04.482" v="51" actId="20577"/>
          <ac:graphicFrameMkLst>
            <pc:docMk/>
            <pc:sldMk cId="3331165866" sldId="671"/>
            <ac:graphicFrameMk id="8" creationId="{BE4FC2B6-408D-CCB1-1E9A-54743D8A1A02}"/>
          </ac:graphicFrameMkLst>
        </pc:graphicFrameChg>
        <pc:picChg chg="add del mod">
          <ac:chgData name="GIOVANNI GAUDINO-SSM" userId="13cb1073-0cf6-4994-b3b2-98ddb995ec80" providerId="ADAL" clId="{EC586394-E928-40D9-A615-208DD00073F9}" dt="2023-07-11T10:49:10.892" v="561" actId="478"/>
          <ac:picMkLst>
            <pc:docMk/>
            <pc:sldMk cId="3331165866" sldId="671"/>
            <ac:picMk id="10" creationId="{DA62F29C-FD8D-42C2-198F-37080DEC8488}"/>
          </ac:picMkLst>
        </pc:picChg>
      </pc:sldChg>
      <pc:sldChg chg="modSp mod">
        <pc:chgData name="GIOVANNI GAUDINO-SSM" userId="13cb1073-0cf6-4994-b3b2-98ddb995ec80" providerId="ADAL" clId="{EC586394-E928-40D9-A615-208DD00073F9}" dt="2023-07-11T08:57:43.812" v="90" actId="20577"/>
        <pc:sldMkLst>
          <pc:docMk/>
          <pc:sldMk cId="398003274" sldId="672"/>
        </pc:sldMkLst>
        <pc:graphicFrameChg chg="mod modGraphic">
          <ac:chgData name="GIOVANNI GAUDINO-SSM" userId="13cb1073-0cf6-4994-b3b2-98ddb995ec80" providerId="ADAL" clId="{EC586394-E928-40D9-A615-208DD00073F9}" dt="2023-07-11T08:57:43.812" v="90" actId="20577"/>
          <ac:graphicFrameMkLst>
            <pc:docMk/>
            <pc:sldMk cId="398003274" sldId="672"/>
            <ac:graphicFrameMk id="8" creationId="{616D6EED-A8B4-5A8F-5B46-F166D0398690}"/>
          </ac:graphicFrameMkLst>
        </pc:graphicFrameChg>
      </pc:sldChg>
      <pc:sldChg chg="modSp mod">
        <pc:chgData name="GIOVANNI GAUDINO-SSM" userId="13cb1073-0cf6-4994-b3b2-98ddb995ec80" providerId="ADAL" clId="{EC586394-E928-40D9-A615-208DD00073F9}" dt="2023-07-11T08:57:50.488" v="92" actId="20577"/>
        <pc:sldMkLst>
          <pc:docMk/>
          <pc:sldMk cId="3507598713" sldId="674"/>
        </pc:sldMkLst>
        <pc:graphicFrameChg chg="mod modGraphic">
          <ac:chgData name="GIOVANNI GAUDINO-SSM" userId="13cb1073-0cf6-4994-b3b2-98ddb995ec80" providerId="ADAL" clId="{EC586394-E928-40D9-A615-208DD00073F9}" dt="2023-07-11T08:57:50.488" v="92" actId="20577"/>
          <ac:graphicFrameMkLst>
            <pc:docMk/>
            <pc:sldMk cId="3507598713" sldId="674"/>
            <ac:graphicFrameMk id="7" creationId="{ECCD51D6-F3A8-6086-4170-F4C1E22F3095}"/>
          </ac:graphicFrameMkLst>
        </pc:graphicFrameChg>
      </pc:sldChg>
      <pc:sldChg chg="modSp mod">
        <pc:chgData name="GIOVANNI GAUDINO-SSM" userId="13cb1073-0cf6-4994-b3b2-98ddb995ec80" providerId="ADAL" clId="{EC586394-E928-40D9-A615-208DD00073F9}" dt="2023-07-11T08:57:25.471" v="71" actId="207"/>
        <pc:sldMkLst>
          <pc:docMk/>
          <pc:sldMk cId="221442252" sldId="675"/>
        </pc:sldMkLst>
        <pc:graphicFrameChg chg="mod modGraphic">
          <ac:chgData name="GIOVANNI GAUDINO-SSM" userId="13cb1073-0cf6-4994-b3b2-98ddb995ec80" providerId="ADAL" clId="{EC586394-E928-40D9-A615-208DD00073F9}" dt="2023-07-11T08:57:25.471" v="71" actId="207"/>
          <ac:graphicFrameMkLst>
            <pc:docMk/>
            <pc:sldMk cId="221442252" sldId="675"/>
            <ac:graphicFrameMk id="7" creationId="{020D8132-35D5-EA93-703F-E3328E9FE47C}"/>
          </ac:graphicFrameMkLst>
        </pc:graphicFrameChg>
      </pc:sldChg>
      <pc:sldChg chg="modSp mod">
        <pc:chgData name="GIOVANNI GAUDINO-SSM" userId="13cb1073-0cf6-4994-b3b2-98ddb995ec80" providerId="ADAL" clId="{EC586394-E928-40D9-A615-208DD00073F9}" dt="2023-07-11T08:57:35.748" v="75" actId="20577"/>
        <pc:sldMkLst>
          <pc:docMk/>
          <pc:sldMk cId="2942251986" sldId="676"/>
        </pc:sldMkLst>
        <pc:graphicFrameChg chg="mod modGraphic">
          <ac:chgData name="GIOVANNI GAUDINO-SSM" userId="13cb1073-0cf6-4994-b3b2-98ddb995ec80" providerId="ADAL" clId="{EC586394-E928-40D9-A615-208DD00073F9}" dt="2023-07-11T08:57:35.748" v="75" actId="20577"/>
          <ac:graphicFrameMkLst>
            <pc:docMk/>
            <pc:sldMk cId="2942251986" sldId="676"/>
            <ac:graphicFrameMk id="8" creationId="{F5C09C78-3BA7-BD1F-687D-9AC5FFD89760}"/>
          </ac:graphicFrameMkLst>
        </pc:graphicFrameChg>
      </pc:sldChg>
      <pc:sldChg chg="modSp mod">
        <pc:chgData name="GIOVANNI GAUDINO-SSM" userId="13cb1073-0cf6-4994-b3b2-98ddb995ec80" providerId="ADAL" clId="{EC586394-E928-40D9-A615-208DD00073F9}" dt="2023-07-11T08:54:52.243" v="4" actId="20577"/>
        <pc:sldMkLst>
          <pc:docMk/>
          <pc:sldMk cId="911406093" sldId="681"/>
        </pc:sldMkLst>
        <pc:spChg chg="mod">
          <ac:chgData name="GIOVANNI GAUDINO-SSM" userId="13cb1073-0cf6-4994-b3b2-98ddb995ec80" providerId="ADAL" clId="{EC586394-E928-40D9-A615-208DD00073F9}" dt="2023-07-11T08:54:52.243" v="4" actId="20577"/>
          <ac:spMkLst>
            <pc:docMk/>
            <pc:sldMk cId="911406093" sldId="681"/>
            <ac:spMk id="4" creationId="{B46D7AE4-796F-4D4A-9809-EB5E64E4A222}"/>
          </ac:spMkLst>
        </pc:spChg>
      </pc:sldChg>
      <pc:sldChg chg="modSp">
        <pc:chgData name="GIOVANNI GAUDINO-SSM" userId="13cb1073-0cf6-4994-b3b2-98ddb995ec80" providerId="ADAL" clId="{EC586394-E928-40D9-A615-208DD00073F9}" dt="2023-07-11T08:57:55.234" v="93"/>
        <pc:sldMkLst>
          <pc:docMk/>
          <pc:sldMk cId="4243900047" sldId="683"/>
        </pc:sldMkLst>
        <pc:graphicFrameChg chg="mod">
          <ac:chgData name="GIOVANNI GAUDINO-SSM" userId="13cb1073-0cf6-4994-b3b2-98ddb995ec80" providerId="ADAL" clId="{EC586394-E928-40D9-A615-208DD00073F9}" dt="2023-07-11T08:57:55.234" v="93"/>
          <ac:graphicFrameMkLst>
            <pc:docMk/>
            <pc:sldMk cId="4243900047" sldId="683"/>
            <ac:graphicFrameMk id="7" creationId="{2A8F1A76-2A58-2800-2B76-126B337D4B0F}"/>
          </ac:graphicFrameMkLst>
        </pc:graphicFrameChg>
      </pc:sldChg>
      <pc:sldChg chg="del">
        <pc:chgData name="GIOVANNI GAUDINO-SSM" userId="13cb1073-0cf6-4994-b3b2-98ddb995ec80" providerId="ADAL" clId="{EC586394-E928-40D9-A615-208DD00073F9}" dt="2023-07-11T10:31:39.364" v="433" actId="47"/>
        <pc:sldMkLst>
          <pc:docMk/>
          <pc:sldMk cId="3264508182" sldId="684"/>
        </pc:sldMkLst>
      </pc:sldChg>
      <pc:sldChg chg="del">
        <pc:chgData name="GIOVANNI GAUDINO-SSM" userId="13cb1073-0cf6-4994-b3b2-98ddb995ec80" providerId="ADAL" clId="{EC586394-E928-40D9-A615-208DD00073F9}" dt="2023-07-11T10:19:44.787" v="320" actId="47"/>
        <pc:sldMkLst>
          <pc:docMk/>
          <pc:sldMk cId="2139192055" sldId="686"/>
        </pc:sldMkLst>
      </pc:sldChg>
      <pc:sldChg chg="del">
        <pc:chgData name="GIOVANNI GAUDINO-SSM" userId="13cb1073-0cf6-4994-b3b2-98ddb995ec80" providerId="ADAL" clId="{EC586394-E928-40D9-A615-208DD00073F9}" dt="2023-07-11T10:33:42.287" v="470" actId="47"/>
        <pc:sldMkLst>
          <pc:docMk/>
          <pc:sldMk cId="2487611996" sldId="687"/>
        </pc:sldMkLst>
      </pc:sldChg>
      <pc:sldChg chg="del">
        <pc:chgData name="GIOVANNI GAUDINO-SSM" userId="13cb1073-0cf6-4994-b3b2-98ddb995ec80" providerId="ADAL" clId="{EC586394-E928-40D9-A615-208DD00073F9}" dt="2023-07-11T10:34:12.713" v="480" actId="47"/>
        <pc:sldMkLst>
          <pc:docMk/>
          <pc:sldMk cId="81204734" sldId="688"/>
        </pc:sldMkLst>
      </pc:sldChg>
      <pc:sldChg chg="del">
        <pc:chgData name="GIOVANNI GAUDINO-SSM" userId="13cb1073-0cf6-4994-b3b2-98ddb995ec80" providerId="ADAL" clId="{EC586394-E928-40D9-A615-208DD00073F9}" dt="2023-07-11T10:34:39.468" v="488" actId="47"/>
        <pc:sldMkLst>
          <pc:docMk/>
          <pc:sldMk cId="3803599259" sldId="689"/>
        </pc:sldMkLst>
      </pc:sldChg>
      <pc:sldChg chg="del">
        <pc:chgData name="GIOVANNI GAUDINO-SSM" userId="13cb1073-0cf6-4994-b3b2-98ddb995ec80" providerId="ADAL" clId="{EC586394-E928-40D9-A615-208DD00073F9}" dt="2023-07-11T10:19:51.364" v="321" actId="47"/>
        <pc:sldMkLst>
          <pc:docMk/>
          <pc:sldMk cId="4129324110" sldId="690"/>
        </pc:sldMkLst>
      </pc:sldChg>
      <pc:sldChg chg="del">
        <pc:chgData name="GIOVANNI GAUDINO-SSM" userId="13cb1073-0cf6-4994-b3b2-98ddb995ec80" providerId="ADAL" clId="{EC586394-E928-40D9-A615-208DD00073F9}" dt="2023-07-11T08:55:08.109" v="5" actId="47"/>
        <pc:sldMkLst>
          <pc:docMk/>
          <pc:sldMk cId="1036445450" sldId="694"/>
        </pc:sldMkLst>
      </pc:sldChg>
      <pc:sldChg chg="del">
        <pc:chgData name="GIOVANNI GAUDINO-SSM" userId="13cb1073-0cf6-4994-b3b2-98ddb995ec80" providerId="ADAL" clId="{EC586394-E928-40D9-A615-208DD00073F9}" dt="2023-07-11T10:19:52.211" v="322" actId="47"/>
        <pc:sldMkLst>
          <pc:docMk/>
          <pc:sldMk cId="1919629559" sldId="695"/>
        </pc:sldMkLst>
      </pc:sldChg>
      <pc:sldChg chg="modSp mod">
        <pc:chgData name="GIOVANNI GAUDINO-SSM" userId="13cb1073-0cf6-4994-b3b2-98ddb995ec80" providerId="ADAL" clId="{EC586394-E928-40D9-A615-208DD00073F9}" dt="2023-07-11T08:57:31.550" v="73" actId="20577"/>
        <pc:sldMkLst>
          <pc:docMk/>
          <pc:sldMk cId="1185560031" sldId="699"/>
        </pc:sldMkLst>
        <pc:graphicFrameChg chg="mod modGraphic">
          <ac:chgData name="GIOVANNI GAUDINO-SSM" userId="13cb1073-0cf6-4994-b3b2-98ddb995ec80" providerId="ADAL" clId="{EC586394-E928-40D9-A615-208DD00073F9}" dt="2023-07-11T08:57:31.550" v="73" actId="20577"/>
          <ac:graphicFrameMkLst>
            <pc:docMk/>
            <pc:sldMk cId="1185560031" sldId="699"/>
            <ac:graphicFrameMk id="7" creationId="{020D8132-35D5-EA93-703F-E3328E9FE47C}"/>
          </ac:graphicFrameMkLst>
        </pc:graphicFrameChg>
      </pc:sldChg>
      <pc:sldChg chg="addSp delSp modSp add mod">
        <pc:chgData name="GIOVANNI GAUDINO-SSM" userId="13cb1073-0cf6-4994-b3b2-98ddb995ec80" providerId="ADAL" clId="{EC586394-E928-40D9-A615-208DD00073F9}" dt="2023-07-11T10:35:36.807" v="499" actId="1076"/>
        <pc:sldMkLst>
          <pc:docMk/>
          <pc:sldMk cId="667733944" sldId="700"/>
        </pc:sldMkLst>
        <pc:spChg chg="del">
          <ac:chgData name="GIOVANNI GAUDINO-SSM" userId="13cb1073-0cf6-4994-b3b2-98ddb995ec80" providerId="ADAL" clId="{EC586394-E928-40D9-A615-208DD00073F9}" dt="2023-07-11T10:21:20.276" v="324" actId="478"/>
          <ac:spMkLst>
            <pc:docMk/>
            <pc:sldMk cId="667733944" sldId="700"/>
            <ac:spMk id="13" creationId="{01C47F26-EE0D-2C02-FCF1-0AF133EA4AA3}"/>
          </ac:spMkLst>
        </pc:spChg>
        <pc:spChg chg="del">
          <ac:chgData name="GIOVANNI GAUDINO-SSM" userId="13cb1073-0cf6-4994-b3b2-98ddb995ec80" providerId="ADAL" clId="{EC586394-E928-40D9-A615-208DD00073F9}" dt="2023-07-11T10:21:23.808" v="325" actId="478"/>
          <ac:spMkLst>
            <pc:docMk/>
            <pc:sldMk cId="667733944" sldId="700"/>
            <ac:spMk id="14" creationId="{122A283C-474D-F522-8ACD-EC3F19CC2A20}"/>
          </ac:spMkLst>
        </pc:spChg>
        <pc:spChg chg="mod ord">
          <ac:chgData name="GIOVANNI GAUDINO-SSM" userId="13cb1073-0cf6-4994-b3b2-98ddb995ec80" providerId="ADAL" clId="{EC586394-E928-40D9-A615-208DD00073F9}" dt="2023-07-11T10:32:04.502" v="436" actId="1076"/>
          <ac:spMkLst>
            <pc:docMk/>
            <pc:sldMk cId="667733944" sldId="700"/>
            <ac:spMk id="16" creationId="{AEF8459C-1ECB-E51D-1EF6-D1DE129DAD35}"/>
          </ac:spMkLst>
        </pc:spChg>
        <pc:graphicFrameChg chg="add mod modGraphic">
          <ac:chgData name="GIOVANNI GAUDINO-SSM" userId="13cb1073-0cf6-4994-b3b2-98ddb995ec80" providerId="ADAL" clId="{EC586394-E928-40D9-A615-208DD00073F9}" dt="2023-07-11T10:30:59.963" v="418" actId="1076"/>
          <ac:graphicFrameMkLst>
            <pc:docMk/>
            <pc:sldMk cId="667733944" sldId="700"/>
            <ac:graphicFrameMk id="5" creationId="{A3D6419D-17D9-56E8-1CA2-FF2D980718A0}"/>
          </ac:graphicFrameMkLst>
        </pc:graphicFrameChg>
        <pc:picChg chg="add del mod">
          <ac:chgData name="GIOVANNI GAUDINO-SSM" userId="13cb1073-0cf6-4994-b3b2-98ddb995ec80" providerId="ADAL" clId="{EC586394-E928-40D9-A615-208DD00073F9}" dt="2023-07-11T10:35:06.181" v="492" actId="478"/>
          <ac:picMkLst>
            <pc:docMk/>
            <pc:sldMk cId="667733944" sldId="700"/>
            <ac:picMk id="7" creationId="{55997B92-DC63-9370-F0EE-510598B2AE91}"/>
          </ac:picMkLst>
        </pc:picChg>
        <pc:picChg chg="add mod">
          <ac:chgData name="GIOVANNI GAUDINO-SSM" userId="13cb1073-0cf6-4994-b3b2-98ddb995ec80" providerId="ADAL" clId="{EC586394-E928-40D9-A615-208DD00073F9}" dt="2023-07-11T10:30:51.963" v="416" actId="1076"/>
          <ac:picMkLst>
            <pc:docMk/>
            <pc:sldMk cId="667733944" sldId="700"/>
            <ac:picMk id="9" creationId="{B3F85C3D-FDFB-77C7-43CA-4CE97DCB0D67}"/>
          </ac:picMkLst>
        </pc:picChg>
        <pc:picChg chg="add del mod">
          <ac:chgData name="GIOVANNI GAUDINO-SSM" userId="13cb1073-0cf6-4994-b3b2-98ddb995ec80" providerId="ADAL" clId="{EC586394-E928-40D9-A615-208DD00073F9}" dt="2023-07-11T10:31:32.371" v="431"/>
          <ac:picMkLst>
            <pc:docMk/>
            <pc:sldMk cId="667733944" sldId="700"/>
            <ac:picMk id="11" creationId="{D6274B60-C26A-037A-548D-8E0C1158F0D8}"/>
          </ac:picMkLst>
        </pc:picChg>
        <pc:picChg chg="add del mod">
          <ac:chgData name="GIOVANNI GAUDINO-SSM" userId="13cb1073-0cf6-4994-b3b2-98ddb995ec80" providerId="ADAL" clId="{EC586394-E928-40D9-A615-208DD00073F9}" dt="2023-07-11T10:31:31.695" v="428"/>
          <ac:picMkLst>
            <pc:docMk/>
            <pc:sldMk cId="667733944" sldId="700"/>
            <ac:picMk id="17" creationId="{C0353913-57A6-E425-7088-642A301186BA}"/>
          </ac:picMkLst>
        </pc:picChg>
        <pc:picChg chg="mod">
          <ac:chgData name="GIOVANNI GAUDINO-SSM" userId="13cb1073-0cf6-4994-b3b2-98ddb995ec80" providerId="ADAL" clId="{EC586394-E928-40D9-A615-208DD00073F9}" dt="2023-07-11T10:30:53.540" v="417" actId="1076"/>
          <ac:picMkLst>
            <pc:docMk/>
            <pc:sldMk cId="667733944" sldId="700"/>
            <ac:picMk id="18" creationId="{A9D2FD86-6E61-4F69-CCCF-BBB056A11AEE}"/>
          </ac:picMkLst>
        </pc:picChg>
        <pc:picChg chg="add mod">
          <ac:chgData name="GIOVANNI GAUDINO-SSM" userId="13cb1073-0cf6-4994-b3b2-98ddb995ec80" providerId="ADAL" clId="{EC586394-E928-40D9-A615-208DD00073F9}" dt="2023-07-11T10:35:36.807" v="499" actId="1076"/>
          <ac:picMkLst>
            <pc:docMk/>
            <pc:sldMk cId="667733944" sldId="700"/>
            <ac:picMk id="20" creationId="{FD07DC06-2AEE-48E8-1EA3-FC0C0274BA97}"/>
          </ac:picMkLst>
        </pc:picChg>
      </pc:sldChg>
      <pc:sldChg chg="addSp delSp modSp add mod">
        <pc:chgData name="GIOVANNI GAUDINO-SSM" userId="13cb1073-0cf6-4994-b3b2-98ddb995ec80" providerId="ADAL" clId="{EC586394-E928-40D9-A615-208DD00073F9}" dt="2023-07-11T10:36:12.666" v="509" actId="1076"/>
        <pc:sldMkLst>
          <pc:docMk/>
          <pc:sldMk cId="3579640634" sldId="701"/>
        </pc:sldMkLst>
        <pc:spChg chg="mod ord">
          <ac:chgData name="GIOVANNI GAUDINO-SSM" userId="13cb1073-0cf6-4994-b3b2-98ddb995ec80" providerId="ADAL" clId="{EC586394-E928-40D9-A615-208DD00073F9}" dt="2023-07-11T10:32:48.986" v="463" actId="166"/>
          <ac:spMkLst>
            <pc:docMk/>
            <pc:sldMk cId="3579640634" sldId="701"/>
            <ac:spMk id="16" creationId="{AEF8459C-1ECB-E51D-1EF6-D1DE129DAD35}"/>
          </ac:spMkLst>
        </pc:spChg>
        <pc:picChg chg="del">
          <ac:chgData name="GIOVANNI GAUDINO-SSM" userId="13cb1073-0cf6-4994-b3b2-98ddb995ec80" providerId="ADAL" clId="{EC586394-E928-40D9-A615-208DD00073F9}" dt="2023-07-11T10:32:38.542" v="459" actId="478"/>
          <ac:picMkLst>
            <pc:docMk/>
            <pc:sldMk cId="3579640634" sldId="701"/>
            <ac:picMk id="7" creationId="{55997B92-DC63-9370-F0EE-510598B2AE91}"/>
          </ac:picMkLst>
        </pc:picChg>
        <pc:picChg chg="add del mod">
          <ac:chgData name="GIOVANNI GAUDINO-SSM" userId="13cb1073-0cf6-4994-b3b2-98ddb995ec80" providerId="ADAL" clId="{EC586394-E928-40D9-A615-208DD00073F9}" dt="2023-07-11T10:35:01.635" v="489" actId="478"/>
          <ac:picMkLst>
            <pc:docMk/>
            <pc:sldMk cId="3579640634" sldId="701"/>
            <ac:picMk id="8" creationId="{6017A5C1-3632-3F2F-8292-B1A022EFF8EE}"/>
          </ac:picMkLst>
        </pc:picChg>
        <pc:picChg chg="del">
          <ac:chgData name="GIOVANNI GAUDINO-SSM" userId="13cb1073-0cf6-4994-b3b2-98ddb995ec80" providerId="ADAL" clId="{EC586394-E928-40D9-A615-208DD00073F9}" dt="2023-07-11T10:33:22.247" v="467" actId="478"/>
          <ac:picMkLst>
            <pc:docMk/>
            <pc:sldMk cId="3579640634" sldId="701"/>
            <ac:picMk id="9" creationId="{B3F85C3D-FDFB-77C7-43CA-4CE97DCB0D67}"/>
          </ac:picMkLst>
        </pc:picChg>
        <pc:picChg chg="add mod">
          <ac:chgData name="GIOVANNI GAUDINO-SSM" userId="13cb1073-0cf6-4994-b3b2-98ddb995ec80" providerId="ADAL" clId="{EC586394-E928-40D9-A615-208DD00073F9}" dt="2023-07-11T10:32:56.599" v="466" actId="1076"/>
          <ac:picMkLst>
            <pc:docMk/>
            <pc:sldMk cId="3579640634" sldId="701"/>
            <ac:picMk id="10" creationId="{79A445B4-3C74-1794-4A55-1FF1AE32E4FF}"/>
          </ac:picMkLst>
        </pc:picChg>
        <pc:picChg chg="add mod">
          <ac:chgData name="GIOVANNI GAUDINO-SSM" userId="13cb1073-0cf6-4994-b3b2-98ddb995ec80" providerId="ADAL" clId="{EC586394-E928-40D9-A615-208DD00073F9}" dt="2023-07-11T10:36:12.666" v="509" actId="1076"/>
          <ac:picMkLst>
            <pc:docMk/>
            <pc:sldMk cId="3579640634" sldId="701"/>
            <ac:picMk id="12" creationId="{F9C5AC73-304D-17D2-73CB-DF7E9DCFEAFA}"/>
          </ac:picMkLst>
        </pc:picChg>
        <pc:picChg chg="add mod">
          <ac:chgData name="GIOVANNI GAUDINO-SSM" userId="13cb1073-0cf6-4994-b3b2-98ddb995ec80" providerId="ADAL" clId="{EC586394-E928-40D9-A615-208DD00073F9}" dt="2023-07-11T10:36:12.666" v="509" actId="1076"/>
          <ac:picMkLst>
            <pc:docMk/>
            <pc:sldMk cId="3579640634" sldId="701"/>
            <ac:picMk id="14" creationId="{DC58F271-7EB4-5906-C244-8CA82EF49699}"/>
          </ac:picMkLst>
        </pc:picChg>
        <pc:picChg chg="del">
          <ac:chgData name="GIOVANNI GAUDINO-SSM" userId="13cb1073-0cf6-4994-b3b2-98ddb995ec80" providerId="ADAL" clId="{EC586394-E928-40D9-A615-208DD00073F9}" dt="2023-07-11T10:32:38.542" v="459" actId="478"/>
          <ac:picMkLst>
            <pc:docMk/>
            <pc:sldMk cId="3579640634" sldId="701"/>
            <ac:picMk id="18" creationId="{A9D2FD86-6E61-4F69-CCCF-BBB056A11AEE}"/>
          </ac:picMkLst>
        </pc:picChg>
      </pc:sldChg>
      <pc:sldChg chg="addSp delSp modSp add mod">
        <pc:chgData name="GIOVANNI GAUDINO-SSM" userId="13cb1073-0cf6-4994-b3b2-98ddb995ec80" providerId="ADAL" clId="{EC586394-E928-40D9-A615-208DD00073F9}" dt="2023-07-11T10:36:46.342" v="521" actId="1076"/>
        <pc:sldMkLst>
          <pc:docMk/>
          <pc:sldMk cId="1239840381" sldId="702"/>
        </pc:sldMkLst>
        <pc:spChg chg="mod ord">
          <ac:chgData name="GIOVANNI GAUDINO-SSM" userId="13cb1073-0cf6-4994-b3b2-98ddb995ec80" providerId="ADAL" clId="{EC586394-E928-40D9-A615-208DD00073F9}" dt="2023-07-11T10:33:50.677" v="474" actId="166"/>
          <ac:spMkLst>
            <pc:docMk/>
            <pc:sldMk cId="1239840381" sldId="702"/>
            <ac:spMk id="16" creationId="{AEF8459C-1ECB-E51D-1EF6-D1DE129DAD35}"/>
          </ac:spMkLst>
        </pc:spChg>
        <pc:picChg chg="del">
          <ac:chgData name="GIOVANNI GAUDINO-SSM" userId="13cb1073-0cf6-4994-b3b2-98ddb995ec80" providerId="ADAL" clId="{EC586394-E928-40D9-A615-208DD00073F9}" dt="2023-07-11T10:33:29.446" v="468" actId="478"/>
          <ac:picMkLst>
            <pc:docMk/>
            <pc:sldMk cId="1239840381" sldId="702"/>
            <ac:picMk id="7" creationId="{55997B92-DC63-9370-F0EE-510598B2AE91}"/>
          </ac:picMkLst>
        </pc:picChg>
        <pc:picChg chg="add mod">
          <ac:chgData name="GIOVANNI GAUDINO-SSM" userId="13cb1073-0cf6-4994-b3b2-98ddb995ec80" providerId="ADAL" clId="{EC586394-E928-40D9-A615-208DD00073F9}" dt="2023-07-11T10:33:55.989" v="477" actId="1076"/>
          <ac:picMkLst>
            <pc:docMk/>
            <pc:sldMk cId="1239840381" sldId="702"/>
            <ac:picMk id="8" creationId="{E4DBA589-815E-A1E8-B5F7-6ED2CD2E47DE}"/>
          </ac:picMkLst>
        </pc:picChg>
        <pc:picChg chg="del">
          <ac:chgData name="GIOVANNI GAUDINO-SSM" userId="13cb1073-0cf6-4994-b3b2-98ddb995ec80" providerId="ADAL" clId="{EC586394-E928-40D9-A615-208DD00073F9}" dt="2023-07-11T10:33:29.446" v="468" actId="478"/>
          <ac:picMkLst>
            <pc:docMk/>
            <pc:sldMk cId="1239840381" sldId="702"/>
            <ac:picMk id="9" creationId="{B3F85C3D-FDFB-77C7-43CA-4CE97DCB0D67}"/>
          </ac:picMkLst>
        </pc:picChg>
        <pc:picChg chg="add del mod">
          <ac:chgData name="GIOVANNI GAUDINO-SSM" userId="13cb1073-0cf6-4994-b3b2-98ddb995ec80" providerId="ADAL" clId="{EC586394-E928-40D9-A615-208DD00073F9}" dt="2023-07-11T10:35:02.872" v="490" actId="478"/>
          <ac:picMkLst>
            <pc:docMk/>
            <pc:sldMk cId="1239840381" sldId="702"/>
            <ac:picMk id="10" creationId="{EBB7D0E5-1322-5347-D6E7-8F6BF22F0D6E}"/>
          </ac:picMkLst>
        </pc:picChg>
        <pc:picChg chg="add mod">
          <ac:chgData name="GIOVANNI GAUDINO-SSM" userId="13cb1073-0cf6-4994-b3b2-98ddb995ec80" providerId="ADAL" clId="{EC586394-E928-40D9-A615-208DD00073F9}" dt="2023-07-11T10:36:46.342" v="521" actId="1076"/>
          <ac:picMkLst>
            <pc:docMk/>
            <pc:sldMk cId="1239840381" sldId="702"/>
            <ac:picMk id="12" creationId="{186DEC8F-AAEE-99F7-AEF2-B2F24B7472F2}"/>
          </ac:picMkLst>
        </pc:picChg>
        <pc:picChg chg="add mod">
          <ac:chgData name="GIOVANNI GAUDINO-SSM" userId="13cb1073-0cf6-4994-b3b2-98ddb995ec80" providerId="ADAL" clId="{EC586394-E928-40D9-A615-208DD00073F9}" dt="2023-07-11T10:36:46.342" v="521" actId="1076"/>
          <ac:picMkLst>
            <pc:docMk/>
            <pc:sldMk cId="1239840381" sldId="702"/>
            <ac:picMk id="14" creationId="{D4FB5A99-F387-37E6-424C-F2AFFB71ABD6}"/>
          </ac:picMkLst>
        </pc:picChg>
        <pc:picChg chg="del">
          <ac:chgData name="GIOVANNI GAUDINO-SSM" userId="13cb1073-0cf6-4994-b3b2-98ddb995ec80" providerId="ADAL" clId="{EC586394-E928-40D9-A615-208DD00073F9}" dt="2023-07-11T10:33:29.446" v="468" actId="478"/>
          <ac:picMkLst>
            <pc:docMk/>
            <pc:sldMk cId="1239840381" sldId="702"/>
            <ac:picMk id="18" creationId="{A9D2FD86-6E61-4F69-CCCF-BBB056A11AEE}"/>
          </ac:picMkLst>
        </pc:picChg>
      </pc:sldChg>
      <pc:sldChg chg="addSp delSp modSp add mod">
        <pc:chgData name="GIOVANNI GAUDINO-SSM" userId="13cb1073-0cf6-4994-b3b2-98ddb995ec80" providerId="ADAL" clId="{EC586394-E928-40D9-A615-208DD00073F9}" dt="2023-07-11T10:37:21.962" v="533" actId="1076"/>
        <pc:sldMkLst>
          <pc:docMk/>
          <pc:sldMk cId="94494475" sldId="703"/>
        </pc:sldMkLst>
        <pc:spChg chg="mod ord">
          <ac:chgData name="GIOVANNI GAUDINO-SSM" userId="13cb1073-0cf6-4994-b3b2-98ddb995ec80" providerId="ADAL" clId="{EC586394-E928-40D9-A615-208DD00073F9}" dt="2023-07-11T10:34:20.620" v="483" actId="166"/>
          <ac:spMkLst>
            <pc:docMk/>
            <pc:sldMk cId="94494475" sldId="703"/>
            <ac:spMk id="16" creationId="{AEF8459C-1ECB-E51D-1EF6-D1DE129DAD35}"/>
          </ac:spMkLst>
        </pc:spChg>
        <pc:picChg chg="del">
          <ac:chgData name="GIOVANNI GAUDINO-SSM" userId="13cb1073-0cf6-4994-b3b2-98ddb995ec80" providerId="ADAL" clId="{EC586394-E928-40D9-A615-208DD00073F9}" dt="2023-07-11T10:33:32.950" v="469" actId="478"/>
          <ac:picMkLst>
            <pc:docMk/>
            <pc:sldMk cId="94494475" sldId="703"/>
            <ac:picMk id="7" creationId="{55997B92-DC63-9370-F0EE-510598B2AE91}"/>
          </ac:picMkLst>
        </pc:picChg>
        <pc:picChg chg="add mod">
          <ac:chgData name="GIOVANNI GAUDINO-SSM" userId="13cb1073-0cf6-4994-b3b2-98ddb995ec80" providerId="ADAL" clId="{EC586394-E928-40D9-A615-208DD00073F9}" dt="2023-07-11T10:34:29.528" v="486" actId="1076"/>
          <ac:picMkLst>
            <pc:docMk/>
            <pc:sldMk cId="94494475" sldId="703"/>
            <ac:picMk id="8" creationId="{5E9466D5-516B-7206-FE98-738912FFB8FA}"/>
          </ac:picMkLst>
        </pc:picChg>
        <pc:picChg chg="del">
          <ac:chgData name="GIOVANNI GAUDINO-SSM" userId="13cb1073-0cf6-4994-b3b2-98ddb995ec80" providerId="ADAL" clId="{EC586394-E928-40D9-A615-208DD00073F9}" dt="2023-07-11T10:33:32.950" v="469" actId="478"/>
          <ac:picMkLst>
            <pc:docMk/>
            <pc:sldMk cId="94494475" sldId="703"/>
            <ac:picMk id="9" creationId="{B3F85C3D-FDFB-77C7-43CA-4CE97DCB0D67}"/>
          </ac:picMkLst>
        </pc:picChg>
        <pc:picChg chg="add del mod">
          <ac:chgData name="GIOVANNI GAUDINO-SSM" userId="13cb1073-0cf6-4994-b3b2-98ddb995ec80" providerId="ADAL" clId="{EC586394-E928-40D9-A615-208DD00073F9}" dt="2023-07-11T10:35:03.798" v="491" actId="478"/>
          <ac:picMkLst>
            <pc:docMk/>
            <pc:sldMk cId="94494475" sldId="703"/>
            <ac:picMk id="10" creationId="{576FB410-1580-2ECD-858C-607C38DD532A}"/>
          </ac:picMkLst>
        </pc:picChg>
        <pc:picChg chg="add mod">
          <ac:chgData name="GIOVANNI GAUDINO-SSM" userId="13cb1073-0cf6-4994-b3b2-98ddb995ec80" providerId="ADAL" clId="{EC586394-E928-40D9-A615-208DD00073F9}" dt="2023-07-11T10:37:21.962" v="533" actId="1076"/>
          <ac:picMkLst>
            <pc:docMk/>
            <pc:sldMk cId="94494475" sldId="703"/>
            <ac:picMk id="12" creationId="{A4141B1E-A6B0-F3F2-A7CB-1DD5A093FD59}"/>
          </ac:picMkLst>
        </pc:picChg>
        <pc:picChg chg="add mod">
          <ac:chgData name="GIOVANNI GAUDINO-SSM" userId="13cb1073-0cf6-4994-b3b2-98ddb995ec80" providerId="ADAL" clId="{EC586394-E928-40D9-A615-208DD00073F9}" dt="2023-07-11T10:37:21.962" v="533" actId="1076"/>
          <ac:picMkLst>
            <pc:docMk/>
            <pc:sldMk cId="94494475" sldId="703"/>
            <ac:picMk id="14" creationId="{1ABFBCAC-683F-C584-3746-527540193236}"/>
          </ac:picMkLst>
        </pc:picChg>
        <pc:picChg chg="del">
          <ac:chgData name="GIOVANNI GAUDINO-SSM" userId="13cb1073-0cf6-4994-b3b2-98ddb995ec80" providerId="ADAL" clId="{EC586394-E928-40D9-A615-208DD00073F9}" dt="2023-07-11T10:33:32.950" v="469" actId="478"/>
          <ac:picMkLst>
            <pc:docMk/>
            <pc:sldMk cId="94494475" sldId="703"/>
            <ac:picMk id="18" creationId="{A9D2FD86-6E61-4F69-CCCF-BBB056A11AEE}"/>
          </ac:picMkLst>
        </pc:picChg>
      </pc:sldChg>
      <pc:sldChg chg="addSp modSp add mod">
        <pc:chgData name="GIOVANNI GAUDINO-SSM" userId="13cb1073-0cf6-4994-b3b2-98ddb995ec80" providerId="ADAL" clId="{EC586394-E928-40D9-A615-208DD00073F9}" dt="2023-07-11T10:49:33.570" v="568" actId="14100"/>
        <pc:sldMkLst>
          <pc:docMk/>
          <pc:sldMk cId="2837133462" sldId="704"/>
        </pc:sldMkLst>
        <pc:spChg chg="add mod">
          <ac:chgData name="GIOVANNI GAUDINO-SSM" userId="13cb1073-0cf6-4994-b3b2-98ddb995ec80" providerId="ADAL" clId="{EC586394-E928-40D9-A615-208DD00073F9}" dt="2023-07-11T10:49:33.570" v="568" actId="14100"/>
          <ac:spMkLst>
            <pc:docMk/>
            <pc:sldMk cId="2837133462" sldId="704"/>
            <ac:spMk id="9" creationId="{A84E8506-2FB9-0AF1-B60D-B3485D37875C}"/>
          </ac:spMkLst>
        </pc:spChg>
        <pc:picChg chg="mod ord">
          <ac:chgData name="GIOVANNI GAUDINO-SSM" userId="13cb1073-0cf6-4994-b3b2-98ddb995ec80" providerId="ADAL" clId="{EC586394-E928-40D9-A615-208DD00073F9}" dt="2023-07-11T10:49:21.249" v="565" actId="166"/>
          <ac:picMkLst>
            <pc:docMk/>
            <pc:sldMk cId="2837133462" sldId="704"/>
            <ac:picMk id="10" creationId="{DA62F29C-FD8D-42C2-198F-37080DEC8488}"/>
          </ac:picMkLst>
        </pc:picChg>
      </pc:sldChg>
    </pc:docChg>
  </pc:docChgLst>
  <pc:docChgLst>
    <pc:chgData name="MICHELE AVERSANO" userId="5e24cfe8-a918-44bb-8ef1-b76702354591" providerId="ADAL" clId="{BCDAC0CF-9147-D440-9B89-EB6432B5914B}"/>
    <pc:docChg chg="modSld">
      <pc:chgData name="MICHELE AVERSANO" userId="5e24cfe8-a918-44bb-8ef1-b76702354591" providerId="ADAL" clId="{BCDAC0CF-9147-D440-9B89-EB6432B5914B}" dt="2023-07-03T05:35:41.318" v="48"/>
      <pc:docMkLst>
        <pc:docMk/>
      </pc:docMkLst>
      <pc:sldChg chg="modSp">
        <pc:chgData name="MICHELE AVERSANO" userId="5e24cfe8-a918-44bb-8ef1-b76702354591" providerId="ADAL" clId="{BCDAC0CF-9147-D440-9B89-EB6432B5914B}" dt="2023-07-03T05:26:49.299" v="46" actId="20578"/>
        <pc:sldMkLst>
          <pc:docMk/>
          <pc:sldMk cId="1436960811" sldId="669"/>
        </pc:sldMkLst>
        <pc:graphicFrameChg chg="mod">
          <ac:chgData name="MICHELE AVERSANO" userId="5e24cfe8-a918-44bb-8ef1-b76702354591" providerId="ADAL" clId="{BCDAC0CF-9147-D440-9B89-EB6432B5914B}" dt="2023-07-03T05:26:49.299" v="46" actId="20578"/>
          <ac:graphicFrameMkLst>
            <pc:docMk/>
            <pc:sldMk cId="1436960811" sldId="669"/>
            <ac:graphicFrameMk id="12" creationId="{05513788-19FA-8DCB-51CA-BFB289A8D252}"/>
          </ac:graphicFrameMkLst>
        </pc:graphicFrameChg>
      </pc:sldChg>
      <pc:sldChg chg="modSp">
        <pc:chgData name="MICHELE AVERSANO" userId="5e24cfe8-a918-44bb-8ef1-b76702354591" providerId="ADAL" clId="{BCDAC0CF-9147-D440-9B89-EB6432B5914B}" dt="2023-07-03T05:35:41.318" v="48"/>
        <pc:sldMkLst>
          <pc:docMk/>
          <pc:sldMk cId="2987048766" sldId="680"/>
        </pc:sldMkLst>
        <pc:spChg chg="mod">
          <ac:chgData name="MICHELE AVERSANO" userId="5e24cfe8-a918-44bb-8ef1-b76702354591" providerId="ADAL" clId="{BCDAC0CF-9147-D440-9B89-EB6432B5914B}" dt="2023-07-03T05:35:41.318" v="48"/>
          <ac:spMkLst>
            <pc:docMk/>
            <pc:sldMk cId="2987048766" sldId="680"/>
            <ac:spMk id="8" creationId="{439E3D93-262B-C102-DF3A-028F862D41E1}"/>
          </ac:spMkLst>
        </pc:spChg>
      </pc:sldChg>
      <pc:sldChg chg="modSp mod">
        <pc:chgData name="MICHELE AVERSANO" userId="5e24cfe8-a918-44bb-8ef1-b76702354591" providerId="ADAL" clId="{BCDAC0CF-9147-D440-9B89-EB6432B5914B}" dt="2023-07-03T05:24:40.820" v="36" actId="790"/>
        <pc:sldMkLst>
          <pc:docMk/>
          <pc:sldMk cId="911406093" sldId="681"/>
        </pc:sldMkLst>
        <pc:spChg chg="mod">
          <ac:chgData name="MICHELE AVERSANO" userId="5e24cfe8-a918-44bb-8ef1-b76702354591" providerId="ADAL" clId="{BCDAC0CF-9147-D440-9B89-EB6432B5914B}" dt="2023-07-03T05:24:40.820" v="36" actId="790"/>
          <ac:spMkLst>
            <pc:docMk/>
            <pc:sldMk cId="911406093" sldId="681"/>
            <ac:spMk id="5" creationId="{C22BB191-1967-0D38-B75B-C7AD7EBDDBB3}"/>
          </ac:spMkLst>
        </pc:spChg>
      </pc:sldChg>
    </pc:docChg>
  </pc:docChgLst>
  <pc:docChgLst>
    <pc:chgData name="GIOVANNI GAUDINO-SSM" userId="13cb1073-0cf6-4994-b3b2-98ddb995ec80" providerId="ADAL" clId="{AF1E7C6D-960D-49B3-AEFE-4ABBF1F1A997}"/>
    <pc:docChg chg="undo custSel addSld delSld modSld sldOrd">
      <pc:chgData name="GIOVANNI GAUDINO-SSM" userId="13cb1073-0cf6-4994-b3b2-98ddb995ec80" providerId="ADAL" clId="{AF1E7C6D-960D-49B3-AEFE-4ABBF1F1A997}" dt="2023-11-28T09:03:33.269" v="1303" actId="166"/>
      <pc:docMkLst>
        <pc:docMk/>
      </pc:docMkLst>
      <pc:sldChg chg="addSp modSp mod">
        <pc:chgData name="GIOVANNI GAUDINO-SSM" userId="13cb1073-0cf6-4994-b3b2-98ddb995ec80" providerId="ADAL" clId="{AF1E7C6D-960D-49B3-AEFE-4ABBF1F1A997}" dt="2023-11-28T07:19:13.840" v="1141" actId="1036"/>
        <pc:sldMkLst>
          <pc:docMk/>
          <pc:sldMk cId="3115898996" sldId="706"/>
        </pc:sldMkLst>
        <pc:spChg chg="add mod">
          <ac:chgData name="GIOVANNI GAUDINO-SSM" userId="13cb1073-0cf6-4994-b3b2-98ddb995ec80" providerId="ADAL" clId="{AF1E7C6D-960D-49B3-AEFE-4ABBF1F1A997}" dt="2023-11-28T07:19:13.840" v="1141" actId="1036"/>
          <ac:spMkLst>
            <pc:docMk/>
            <pc:sldMk cId="3115898996" sldId="706"/>
            <ac:spMk id="6" creationId="{1879DEF6-A29C-7F32-C0CF-B608083A6D0E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19:19.483" v="1143" actId="478"/>
        <pc:sldMkLst>
          <pc:docMk/>
          <pc:sldMk cId="1005412257" sldId="707"/>
        </pc:sldMkLst>
        <pc:spChg chg="add del mod">
          <ac:chgData name="GIOVANNI GAUDINO-SSM" userId="13cb1073-0cf6-4994-b3b2-98ddb995ec80" providerId="ADAL" clId="{AF1E7C6D-960D-49B3-AEFE-4ABBF1F1A997}" dt="2023-11-28T07:19:19.483" v="1143" actId="478"/>
          <ac:spMkLst>
            <pc:docMk/>
            <pc:sldMk cId="1005412257" sldId="707"/>
            <ac:spMk id="7" creationId="{D15FDE48-7488-50DF-2FA9-D6F326A239CE}"/>
          </ac:spMkLst>
        </pc:spChg>
        <pc:spChg chg="add mod">
          <ac:chgData name="GIOVANNI GAUDINO-SSM" userId="13cb1073-0cf6-4994-b3b2-98ddb995ec80" providerId="ADAL" clId="{AF1E7C6D-960D-49B3-AEFE-4ABBF1F1A997}" dt="2023-11-28T07:19:17.596" v="1142"/>
          <ac:spMkLst>
            <pc:docMk/>
            <pc:sldMk cId="1005412257" sldId="707"/>
            <ac:spMk id="8" creationId="{6F5E82A2-991B-F151-6F55-4A3686F4187A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19:23.809" v="1147"/>
        <pc:sldMkLst>
          <pc:docMk/>
          <pc:sldMk cId="2869960442" sldId="708"/>
        </pc:sldMkLst>
        <pc:spChg chg="add del mod">
          <ac:chgData name="GIOVANNI GAUDINO-SSM" userId="13cb1073-0cf6-4994-b3b2-98ddb995ec80" providerId="ADAL" clId="{AF1E7C6D-960D-49B3-AEFE-4ABBF1F1A997}" dt="2023-11-28T07:19:23.656" v="1146" actId="478"/>
          <ac:spMkLst>
            <pc:docMk/>
            <pc:sldMk cId="2869960442" sldId="708"/>
            <ac:spMk id="5" creationId="{1C81CA30-6C50-443B-AF2E-A65809F0AF8F}"/>
          </ac:spMkLst>
        </pc:spChg>
        <pc:spChg chg="add mod">
          <ac:chgData name="GIOVANNI GAUDINO-SSM" userId="13cb1073-0cf6-4994-b3b2-98ddb995ec80" providerId="ADAL" clId="{AF1E7C6D-960D-49B3-AEFE-4ABBF1F1A997}" dt="2023-11-28T07:19:23.809" v="1147"/>
          <ac:spMkLst>
            <pc:docMk/>
            <pc:sldMk cId="2869960442" sldId="708"/>
            <ac:spMk id="6" creationId="{58E0C5AD-2A80-9931-5E87-4E8D3AFE87A3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8:36:20.310" v="1294" actId="20577"/>
        <pc:sldMkLst>
          <pc:docMk/>
          <pc:sldMk cId="1861289987" sldId="710"/>
        </pc:sldMkLst>
        <pc:spChg chg="add del mod">
          <ac:chgData name="GIOVANNI GAUDINO-SSM" userId="13cb1073-0cf6-4994-b3b2-98ddb995ec80" providerId="ADAL" clId="{AF1E7C6D-960D-49B3-AEFE-4ABBF1F1A997}" dt="2023-11-28T07:19:28.278" v="1148" actId="478"/>
          <ac:spMkLst>
            <pc:docMk/>
            <pc:sldMk cId="1861289987" sldId="710"/>
            <ac:spMk id="5" creationId="{C94C9DC9-D8D3-A74A-A451-14D4EE0D6558}"/>
          </ac:spMkLst>
        </pc:spChg>
        <pc:spChg chg="mod">
          <ac:chgData name="GIOVANNI GAUDINO-SSM" userId="13cb1073-0cf6-4994-b3b2-98ddb995ec80" providerId="ADAL" clId="{AF1E7C6D-960D-49B3-AEFE-4ABBF1F1A997}" dt="2023-11-28T08:36:20.310" v="1294" actId="20577"/>
          <ac:spMkLst>
            <pc:docMk/>
            <pc:sldMk cId="1861289987" sldId="710"/>
            <ac:spMk id="6" creationId="{17A6AC9E-4AE8-C506-BBEC-4E0FE09FD3A8}"/>
          </ac:spMkLst>
        </pc:spChg>
        <pc:spChg chg="add mod">
          <ac:chgData name="GIOVANNI GAUDINO-SSM" userId="13cb1073-0cf6-4994-b3b2-98ddb995ec80" providerId="ADAL" clId="{AF1E7C6D-960D-49B3-AEFE-4ABBF1F1A997}" dt="2023-11-28T07:19:28.484" v="1149"/>
          <ac:spMkLst>
            <pc:docMk/>
            <pc:sldMk cId="1861289987" sldId="710"/>
            <ac:spMk id="7" creationId="{17C2D9C1-3727-1BA9-8C8E-04E976B05B53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19:51.860" v="1161"/>
        <pc:sldMkLst>
          <pc:docMk/>
          <pc:sldMk cId="100222554" sldId="711"/>
        </pc:sldMkLst>
        <pc:spChg chg="add del mod">
          <ac:chgData name="GIOVANNI GAUDINO-SSM" userId="13cb1073-0cf6-4994-b3b2-98ddb995ec80" providerId="ADAL" clId="{AF1E7C6D-960D-49B3-AEFE-4ABBF1F1A997}" dt="2023-11-28T07:19:51.607" v="1160" actId="478"/>
          <ac:spMkLst>
            <pc:docMk/>
            <pc:sldMk cId="100222554" sldId="711"/>
            <ac:spMk id="5" creationId="{34F9084E-721E-C918-FA04-3855FF5861E2}"/>
          </ac:spMkLst>
        </pc:spChg>
        <pc:spChg chg="del">
          <ac:chgData name="GIOVANNI GAUDINO-SSM" userId="13cb1073-0cf6-4994-b3b2-98ddb995ec80" providerId="ADAL" clId="{AF1E7C6D-960D-49B3-AEFE-4ABBF1F1A997}" dt="2023-11-27T20:09:14.859" v="504" actId="478"/>
          <ac:spMkLst>
            <pc:docMk/>
            <pc:sldMk cId="100222554" sldId="711"/>
            <ac:spMk id="5" creationId="{65A574D0-DF61-3548-022F-53105066FAA9}"/>
          </ac:spMkLst>
        </pc:spChg>
        <pc:spChg chg="add mod">
          <ac:chgData name="GIOVANNI GAUDINO-SSM" userId="13cb1073-0cf6-4994-b3b2-98ddb995ec80" providerId="ADAL" clId="{AF1E7C6D-960D-49B3-AEFE-4ABBF1F1A997}" dt="2023-11-28T07:19:51.860" v="1161"/>
          <ac:spMkLst>
            <pc:docMk/>
            <pc:sldMk cId="100222554" sldId="711"/>
            <ac:spMk id="7" creationId="{9F1E0B46-C562-C2C7-3725-D8F5242077E3}"/>
          </ac:spMkLst>
        </pc:spChg>
        <pc:spChg chg="ord">
          <ac:chgData name="GIOVANNI GAUDINO-SSM" userId="13cb1073-0cf6-4994-b3b2-98ddb995ec80" providerId="ADAL" clId="{AF1E7C6D-960D-49B3-AEFE-4ABBF1F1A997}" dt="2023-11-27T20:11:38.921" v="530" actId="166"/>
          <ac:spMkLst>
            <pc:docMk/>
            <pc:sldMk cId="100222554" sldId="711"/>
            <ac:spMk id="16" creationId="{260653BA-9F9A-EC3E-151F-B74F51F0294E}"/>
          </ac:spMkLst>
        </pc:spChg>
        <pc:spChg chg="ord">
          <ac:chgData name="GIOVANNI GAUDINO-SSM" userId="13cb1073-0cf6-4994-b3b2-98ddb995ec80" providerId="ADAL" clId="{AF1E7C6D-960D-49B3-AEFE-4ABBF1F1A997}" dt="2023-11-27T20:11:38.921" v="530" actId="166"/>
          <ac:spMkLst>
            <pc:docMk/>
            <pc:sldMk cId="100222554" sldId="711"/>
            <ac:spMk id="17" creationId="{525AC6A5-9698-42FC-6A62-630DD04EF4D9}"/>
          </ac:spMkLst>
        </pc:spChg>
        <pc:spChg chg="ord">
          <ac:chgData name="GIOVANNI GAUDINO-SSM" userId="13cb1073-0cf6-4994-b3b2-98ddb995ec80" providerId="ADAL" clId="{AF1E7C6D-960D-49B3-AEFE-4ABBF1F1A997}" dt="2023-11-27T20:11:38.921" v="530" actId="166"/>
          <ac:spMkLst>
            <pc:docMk/>
            <pc:sldMk cId="100222554" sldId="711"/>
            <ac:spMk id="18" creationId="{2E64A65F-AB2F-3841-21DD-A04F2BBA0C5A}"/>
          </ac:spMkLst>
        </pc:spChg>
        <pc:spChg chg="ord">
          <ac:chgData name="GIOVANNI GAUDINO-SSM" userId="13cb1073-0cf6-4994-b3b2-98ddb995ec80" providerId="ADAL" clId="{AF1E7C6D-960D-49B3-AEFE-4ABBF1F1A997}" dt="2023-11-27T20:11:38.921" v="530" actId="166"/>
          <ac:spMkLst>
            <pc:docMk/>
            <pc:sldMk cId="100222554" sldId="711"/>
            <ac:spMk id="19" creationId="{EBB0A5BC-250A-E769-ED09-AD5F9E37DADC}"/>
          </ac:spMkLst>
        </pc:spChg>
        <pc:picChg chg="mod">
          <ac:chgData name="GIOVANNI GAUDINO-SSM" userId="13cb1073-0cf6-4994-b3b2-98ddb995ec80" providerId="ADAL" clId="{AF1E7C6D-960D-49B3-AEFE-4ABBF1F1A997}" dt="2023-11-27T20:13:16.537" v="562" actId="1037"/>
          <ac:picMkLst>
            <pc:docMk/>
            <pc:sldMk cId="100222554" sldId="711"/>
            <ac:picMk id="8" creationId="{E62A21CA-21F4-5F36-5038-D21DE25D8B05}"/>
          </ac:picMkLst>
        </pc:picChg>
        <pc:picChg chg="add mod">
          <ac:chgData name="GIOVANNI GAUDINO-SSM" userId="13cb1073-0cf6-4994-b3b2-98ddb995ec80" providerId="ADAL" clId="{AF1E7C6D-960D-49B3-AEFE-4ABBF1F1A997}" dt="2023-11-27T20:13:12.527" v="550" actId="1076"/>
          <ac:picMkLst>
            <pc:docMk/>
            <pc:sldMk cId="100222554" sldId="711"/>
            <ac:picMk id="9" creationId="{6F2B3033-5828-9964-D7E2-2A3C28D2347E}"/>
          </ac:picMkLst>
        </pc:picChg>
        <pc:picChg chg="add mod">
          <ac:chgData name="GIOVANNI GAUDINO-SSM" userId="13cb1073-0cf6-4994-b3b2-98ddb995ec80" providerId="ADAL" clId="{AF1E7C6D-960D-49B3-AEFE-4ABBF1F1A997}" dt="2023-11-27T20:13:12.527" v="550" actId="1076"/>
          <ac:picMkLst>
            <pc:docMk/>
            <pc:sldMk cId="100222554" sldId="711"/>
            <ac:picMk id="11" creationId="{9544BB8C-3E15-2673-4421-68DB85827C6C}"/>
          </ac:picMkLst>
        </pc:picChg>
        <pc:picChg chg="add mod">
          <ac:chgData name="GIOVANNI GAUDINO-SSM" userId="13cb1073-0cf6-4994-b3b2-98ddb995ec80" providerId="ADAL" clId="{AF1E7C6D-960D-49B3-AEFE-4ABBF1F1A997}" dt="2023-11-27T20:13:12.527" v="550" actId="1076"/>
          <ac:picMkLst>
            <pc:docMk/>
            <pc:sldMk cId="100222554" sldId="711"/>
            <ac:picMk id="13" creationId="{3FEEAA78-EBC2-5535-F89A-E1708FA340DF}"/>
          </ac:picMkLst>
        </pc:picChg>
        <pc:picChg chg="mod">
          <ac:chgData name="GIOVANNI GAUDINO-SSM" userId="13cb1073-0cf6-4994-b3b2-98ddb995ec80" providerId="ADAL" clId="{AF1E7C6D-960D-49B3-AEFE-4ABBF1F1A997}" dt="2023-11-27T20:13:16.537" v="562" actId="1037"/>
          <ac:picMkLst>
            <pc:docMk/>
            <pc:sldMk cId="100222554" sldId="711"/>
            <ac:picMk id="14" creationId="{B890A2F4-FB22-F86F-321A-6F8AFE1535CB}"/>
          </ac:picMkLst>
        </pc:picChg>
        <pc:picChg chg="add mod">
          <ac:chgData name="GIOVANNI GAUDINO-SSM" userId="13cb1073-0cf6-4994-b3b2-98ddb995ec80" providerId="ADAL" clId="{AF1E7C6D-960D-49B3-AEFE-4ABBF1F1A997}" dt="2023-11-28T07:19:50.074" v="1159" actId="1076"/>
          <ac:picMkLst>
            <pc:docMk/>
            <pc:sldMk cId="100222554" sldId="711"/>
            <ac:picMk id="20" creationId="{3E5D42AE-4FC1-270B-2498-335BC6318639}"/>
          </ac:picMkLst>
        </pc:picChg>
        <pc:picChg chg="mod">
          <ac:chgData name="GIOVANNI GAUDINO-SSM" userId="13cb1073-0cf6-4994-b3b2-98ddb995ec80" providerId="ADAL" clId="{AF1E7C6D-960D-49B3-AEFE-4ABBF1F1A997}" dt="2023-11-27T20:13:16.537" v="562" actId="1037"/>
          <ac:picMkLst>
            <pc:docMk/>
            <pc:sldMk cId="100222554" sldId="711"/>
            <ac:picMk id="21" creationId="{D1454A68-26DB-341C-A96E-7F76B7AAD1B2}"/>
          </ac:picMkLst>
        </pc:picChg>
        <pc:picChg chg="mod">
          <ac:chgData name="GIOVANNI GAUDINO-SSM" userId="13cb1073-0cf6-4994-b3b2-98ddb995ec80" providerId="ADAL" clId="{AF1E7C6D-960D-49B3-AEFE-4ABBF1F1A997}" dt="2023-11-27T20:13:16.537" v="562" actId="1037"/>
          <ac:picMkLst>
            <pc:docMk/>
            <pc:sldMk cId="100222554" sldId="711"/>
            <ac:picMk id="22" creationId="{D6BBD47B-B9E9-8DF1-B8E2-589DE7D404B3}"/>
          </ac:picMkLst>
        </pc:picChg>
      </pc:sldChg>
      <pc:sldChg chg="addSp delSp modSp mod">
        <pc:chgData name="GIOVANNI GAUDINO-SSM" userId="13cb1073-0cf6-4994-b3b2-98ddb995ec80" providerId="ADAL" clId="{AF1E7C6D-960D-49B3-AEFE-4ABBF1F1A997}" dt="2023-11-28T07:20:26.498" v="1179"/>
        <pc:sldMkLst>
          <pc:docMk/>
          <pc:sldMk cId="3878479690" sldId="712"/>
        </pc:sldMkLst>
        <pc:spChg chg="add del mod">
          <ac:chgData name="GIOVANNI GAUDINO-SSM" userId="13cb1073-0cf6-4994-b3b2-98ddb995ec80" providerId="ADAL" clId="{AF1E7C6D-960D-49B3-AEFE-4ABBF1F1A997}" dt="2023-11-28T07:20:26.315" v="1178" actId="478"/>
          <ac:spMkLst>
            <pc:docMk/>
            <pc:sldMk cId="3878479690" sldId="712"/>
            <ac:spMk id="4" creationId="{1BD8E2F2-4AA5-64EF-74F0-812577152BDF}"/>
          </ac:spMkLst>
        </pc:spChg>
        <pc:spChg chg="ord">
          <ac:chgData name="GIOVANNI GAUDINO-SSM" userId="13cb1073-0cf6-4994-b3b2-98ddb995ec80" providerId="ADAL" clId="{AF1E7C6D-960D-49B3-AEFE-4ABBF1F1A997}" dt="2023-11-27T21:30:14.052" v="956" actId="166"/>
          <ac:spMkLst>
            <pc:docMk/>
            <pc:sldMk cId="3878479690" sldId="712"/>
            <ac:spMk id="7" creationId="{A7983871-EB30-3FD9-2E81-939898FE0A9A}"/>
          </ac:spMkLst>
        </pc:spChg>
        <pc:spChg chg="ord">
          <ac:chgData name="GIOVANNI GAUDINO-SSM" userId="13cb1073-0cf6-4994-b3b2-98ddb995ec80" providerId="ADAL" clId="{AF1E7C6D-960D-49B3-AEFE-4ABBF1F1A997}" dt="2023-11-27T21:30:14.052" v="956" actId="166"/>
          <ac:spMkLst>
            <pc:docMk/>
            <pc:sldMk cId="3878479690" sldId="712"/>
            <ac:spMk id="10" creationId="{8EA4EBC7-96B5-44AF-44BD-AE2540F896EA}"/>
          </ac:spMkLst>
        </pc:spChg>
        <pc:spChg chg="add del mod">
          <ac:chgData name="GIOVANNI GAUDINO-SSM" userId="13cb1073-0cf6-4994-b3b2-98ddb995ec80" providerId="ADAL" clId="{AF1E7C6D-960D-49B3-AEFE-4ABBF1F1A997}" dt="2023-11-28T07:18:33.813" v="1077"/>
          <ac:spMkLst>
            <pc:docMk/>
            <pc:sldMk cId="3878479690" sldId="712"/>
            <ac:spMk id="11" creationId="{787EEFED-4723-14AE-2976-670196CF2B47}"/>
          </ac:spMkLst>
        </pc:spChg>
        <pc:spChg chg="add mod">
          <ac:chgData name="GIOVANNI GAUDINO-SSM" userId="13cb1073-0cf6-4994-b3b2-98ddb995ec80" providerId="ADAL" clId="{AF1E7C6D-960D-49B3-AEFE-4ABBF1F1A997}" dt="2023-11-28T07:20:26.498" v="1179"/>
          <ac:spMkLst>
            <pc:docMk/>
            <pc:sldMk cId="3878479690" sldId="712"/>
            <ac:spMk id="19" creationId="{DB84DA1E-E855-BA29-499E-A6BB59601BDD}"/>
          </ac:spMkLst>
        </pc:spChg>
        <pc:picChg chg="add mod">
          <ac:chgData name="GIOVANNI GAUDINO-SSM" userId="13cb1073-0cf6-4994-b3b2-98ddb995ec80" providerId="ADAL" clId="{AF1E7C6D-960D-49B3-AEFE-4ABBF1F1A997}" dt="2023-11-27T21:30:11.310" v="955" actId="1076"/>
          <ac:picMkLst>
            <pc:docMk/>
            <pc:sldMk cId="3878479690" sldId="712"/>
            <ac:picMk id="8" creationId="{9FC65524-6E13-6EA9-902A-6C56D702791A}"/>
          </ac:picMkLst>
        </pc:picChg>
        <pc:picChg chg="add mod">
          <ac:chgData name="GIOVANNI GAUDINO-SSM" userId="13cb1073-0cf6-4994-b3b2-98ddb995ec80" providerId="ADAL" clId="{AF1E7C6D-960D-49B3-AEFE-4ABBF1F1A997}" dt="2023-11-27T21:30:11.310" v="955" actId="1076"/>
          <ac:picMkLst>
            <pc:docMk/>
            <pc:sldMk cId="3878479690" sldId="712"/>
            <ac:picMk id="17" creationId="{E6C874F6-0284-8654-95A2-D328AE231981}"/>
          </ac:picMkLst>
        </pc:picChg>
      </pc:sldChg>
      <pc:sldChg chg="addSp delSp modSp mod">
        <pc:chgData name="GIOVANNI GAUDINO-SSM" userId="13cb1073-0cf6-4994-b3b2-98ddb995ec80" providerId="ADAL" clId="{AF1E7C6D-960D-49B3-AEFE-4ABBF1F1A997}" dt="2023-11-28T07:20:49.471" v="1193"/>
        <pc:sldMkLst>
          <pc:docMk/>
          <pc:sldMk cId="1405218440" sldId="713"/>
        </pc:sldMkLst>
        <pc:spChg chg="add del mod">
          <ac:chgData name="GIOVANNI GAUDINO-SSM" userId="13cb1073-0cf6-4994-b3b2-98ddb995ec80" providerId="ADAL" clId="{AF1E7C6D-960D-49B3-AEFE-4ABBF1F1A997}" dt="2023-11-28T07:20:48.733" v="1192" actId="478"/>
          <ac:spMkLst>
            <pc:docMk/>
            <pc:sldMk cId="1405218440" sldId="713"/>
            <ac:spMk id="6" creationId="{5177112E-C846-E82B-D6C0-1C232B21EF76}"/>
          </ac:spMkLst>
        </pc:spChg>
        <pc:spChg chg="mod">
          <ac:chgData name="GIOVANNI GAUDINO-SSM" userId="13cb1073-0cf6-4994-b3b2-98ddb995ec80" providerId="ADAL" clId="{AF1E7C6D-960D-49B3-AEFE-4ABBF1F1A997}" dt="2023-11-26T16:12:41.114" v="106"/>
          <ac:spMkLst>
            <pc:docMk/>
            <pc:sldMk cId="1405218440" sldId="713"/>
            <ac:spMk id="9" creationId="{9825FAEC-0059-5F7F-C945-75380182C16E}"/>
          </ac:spMkLst>
        </pc:spChg>
        <pc:spChg chg="add mod">
          <ac:chgData name="GIOVANNI GAUDINO-SSM" userId="13cb1073-0cf6-4994-b3b2-98ddb995ec80" providerId="ADAL" clId="{AF1E7C6D-960D-49B3-AEFE-4ABBF1F1A997}" dt="2023-11-28T07:20:49.471" v="1193"/>
          <ac:spMkLst>
            <pc:docMk/>
            <pc:sldMk cId="1405218440" sldId="713"/>
            <ac:spMk id="12" creationId="{78E02DE3-8F96-E147-DB0A-3E42D2577A14}"/>
          </ac:spMkLst>
        </pc:spChg>
      </pc:sldChg>
      <pc:sldChg chg="addSp delSp modSp mod ord">
        <pc:chgData name="GIOVANNI GAUDINO-SSM" userId="13cb1073-0cf6-4994-b3b2-98ddb995ec80" providerId="ADAL" clId="{AF1E7C6D-960D-49B3-AEFE-4ABBF1F1A997}" dt="2023-11-28T07:21:20.929" v="1213"/>
        <pc:sldMkLst>
          <pc:docMk/>
          <pc:sldMk cId="1633949913" sldId="714"/>
        </pc:sldMkLst>
        <pc:spChg chg="mod">
          <ac:chgData name="GIOVANNI GAUDINO-SSM" userId="13cb1073-0cf6-4994-b3b2-98ddb995ec80" providerId="ADAL" clId="{AF1E7C6D-960D-49B3-AEFE-4ABBF1F1A997}" dt="2023-11-27T18:50:41.418" v="469" actId="113"/>
          <ac:spMkLst>
            <pc:docMk/>
            <pc:sldMk cId="1633949913" sldId="714"/>
            <ac:spMk id="4" creationId="{37345CBF-CC49-0678-CAED-F4388DC35AF0}"/>
          </ac:spMkLst>
        </pc:spChg>
        <pc:spChg chg="add del mod">
          <ac:chgData name="GIOVANNI GAUDINO-SSM" userId="13cb1073-0cf6-4994-b3b2-98ddb995ec80" providerId="ADAL" clId="{AF1E7C6D-960D-49B3-AEFE-4ABBF1F1A997}" dt="2023-11-28T07:21:20.874" v="1212" actId="478"/>
          <ac:spMkLst>
            <pc:docMk/>
            <pc:sldMk cId="1633949913" sldId="714"/>
            <ac:spMk id="5" creationId="{C3728209-6B07-AC66-23BD-FEF8AF5772C0}"/>
          </ac:spMkLst>
        </pc:spChg>
        <pc:spChg chg="add mod">
          <ac:chgData name="GIOVANNI GAUDINO-SSM" userId="13cb1073-0cf6-4994-b3b2-98ddb995ec80" providerId="ADAL" clId="{AF1E7C6D-960D-49B3-AEFE-4ABBF1F1A997}" dt="2023-11-28T07:21:20.929" v="1213"/>
          <ac:spMkLst>
            <pc:docMk/>
            <pc:sldMk cId="1633949913" sldId="714"/>
            <ac:spMk id="6" creationId="{1C049F86-8F73-2534-C72E-8CC359771C19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1:23.083" v="1215"/>
        <pc:sldMkLst>
          <pc:docMk/>
          <pc:sldMk cId="2790877035" sldId="715"/>
        </pc:sldMkLst>
        <pc:spChg chg="add del mod">
          <ac:chgData name="GIOVANNI GAUDINO-SSM" userId="13cb1073-0cf6-4994-b3b2-98ddb995ec80" providerId="ADAL" clId="{AF1E7C6D-960D-49B3-AEFE-4ABBF1F1A997}" dt="2023-11-28T07:21:22.996" v="1214" actId="478"/>
          <ac:spMkLst>
            <pc:docMk/>
            <pc:sldMk cId="2790877035" sldId="715"/>
            <ac:spMk id="3" creationId="{5DD9D89F-3ED8-502A-E6DD-C3FC016DB274}"/>
          </ac:spMkLst>
        </pc:spChg>
        <pc:spChg chg="add mod">
          <ac:chgData name="GIOVANNI GAUDINO-SSM" userId="13cb1073-0cf6-4994-b3b2-98ddb995ec80" providerId="ADAL" clId="{AF1E7C6D-960D-49B3-AEFE-4ABBF1F1A997}" dt="2023-11-28T07:21:23.083" v="1215"/>
          <ac:spMkLst>
            <pc:docMk/>
            <pc:sldMk cId="2790877035" sldId="715"/>
            <ac:spMk id="4" creationId="{EDFABF6E-1AA1-4AAD-D3A5-C54E65F95749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19:33.176" v="1151"/>
        <pc:sldMkLst>
          <pc:docMk/>
          <pc:sldMk cId="2901609661" sldId="718"/>
        </pc:sldMkLst>
        <pc:spChg chg="add del mod">
          <ac:chgData name="GIOVANNI GAUDINO-SSM" userId="13cb1073-0cf6-4994-b3b2-98ddb995ec80" providerId="ADAL" clId="{AF1E7C6D-960D-49B3-AEFE-4ABBF1F1A997}" dt="2023-11-28T07:19:32.925" v="1150" actId="478"/>
          <ac:spMkLst>
            <pc:docMk/>
            <pc:sldMk cId="2901609661" sldId="718"/>
            <ac:spMk id="8" creationId="{318471E2-4FEE-90F2-5497-7947FC86E2EB}"/>
          </ac:spMkLst>
        </pc:spChg>
        <pc:spChg chg="add mod">
          <ac:chgData name="GIOVANNI GAUDINO-SSM" userId="13cb1073-0cf6-4994-b3b2-98ddb995ec80" providerId="ADAL" clId="{AF1E7C6D-960D-49B3-AEFE-4ABBF1F1A997}" dt="2023-11-28T07:19:33.176" v="1151"/>
          <ac:spMkLst>
            <pc:docMk/>
            <pc:sldMk cId="2901609661" sldId="718"/>
            <ac:spMk id="14" creationId="{ADDC03B7-79C5-87C5-93F7-9BCC2F48AD42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0:09.600" v="1171"/>
        <pc:sldMkLst>
          <pc:docMk/>
          <pc:sldMk cId="3049574988" sldId="721"/>
        </pc:sldMkLst>
        <pc:spChg chg="mod">
          <ac:chgData name="GIOVANNI GAUDINO-SSM" userId="13cb1073-0cf6-4994-b3b2-98ddb995ec80" providerId="ADAL" clId="{AF1E7C6D-960D-49B3-AEFE-4ABBF1F1A997}" dt="2023-11-27T20:46:37.530" v="942" actId="20577"/>
          <ac:spMkLst>
            <pc:docMk/>
            <pc:sldMk cId="3049574988" sldId="721"/>
            <ac:spMk id="5" creationId="{307BF0DB-BC94-1F59-98BE-B046464F5AFC}"/>
          </ac:spMkLst>
        </pc:spChg>
        <pc:spChg chg="add mod">
          <ac:chgData name="GIOVANNI GAUDINO-SSM" userId="13cb1073-0cf6-4994-b3b2-98ddb995ec80" providerId="ADAL" clId="{AF1E7C6D-960D-49B3-AEFE-4ABBF1F1A997}" dt="2023-11-27T20:26:33.466" v="880" actId="1036"/>
          <ac:spMkLst>
            <pc:docMk/>
            <pc:sldMk cId="3049574988" sldId="721"/>
            <ac:spMk id="6" creationId="{1D5399AE-5A31-9E54-CB0B-BBDB005ECA4D}"/>
          </ac:spMkLst>
        </pc:spChg>
        <pc:spChg chg="add del mod">
          <ac:chgData name="GIOVANNI GAUDINO-SSM" userId="13cb1073-0cf6-4994-b3b2-98ddb995ec80" providerId="ADAL" clId="{AF1E7C6D-960D-49B3-AEFE-4ABBF1F1A997}" dt="2023-11-28T07:18:22.392" v="1068"/>
          <ac:spMkLst>
            <pc:docMk/>
            <pc:sldMk cId="3049574988" sldId="721"/>
            <ac:spMk id="8" creationId="{C87CEB58-6C01-9309-65BA-27B1658AEFFB}"/>
          </ac:spMkLst>
        </pc:spChg>
        <pc:spChg chg="add del mod">
          <ac:chgData name="GIOVANNI GAUDINO-SSM" userId="13cb1073-0cf6-4994-b3b2-98ddb995ec80" providerId="ADAL" clId="{AF1E7C6D-960D-49B3-AEFE-4ABBF1F1A997}" dt="2023-11-28T07:20:09.414" v="1170" actId="478"/>
          <ac:spMkLst>
            <pc:docMk/>
            <pc:sldMk cId="3049574988" sldId="721"/>
            <ac:spMk id="9" creationId="{6024C6F4-E0AE-FC79-273A-E6035C46D985}"/>
          </ac:spMkLst>
        </pc:spChg>
        <pc:spChg chg="add mod">
          <ac:chgData name="GIOVANNI GAUDINO-SSM" userId="13cb1073-0cf6-4994-b3b2-98ddb995ec80" providerId="ADAL" clId="{AF1E7C6D-960D-49B3-AEFE-4ABBF1F1A997}" dt="2023-11-28T07:20:09.600" v="1171"/>
          <ac:spMkLst>
            <pc:docMk/>
            <pc:sldMk cId="3049574988" sldId="721"/>
            <ac:spMk id="10" creationId="{BAC6C8B6-FAF8-547E-AF38-6DB242E2F7AD}"/>
          </ac:spMkLst>
        </pc:spChg>
        <pc:grpChg chg="add del mod">
          <ac:chgData name="GIOVANNI GAUDINO-SSM" userId="13cb1073-0cf6-4994-b3b2-98ddb995ec80" providerId="ADAL" clId="{AF1E7C6D-960D-49B3-AEFE-4ABBF1F1A997}" dt="2023-11-27T20:26:43.281" v="883" actId="1076"/>
          <ac:grpSpMkLst>
            <pc:docMk/>
            <pc:sldMk cId="3049574988" sldId="721"/>
            <ac:grpSpMk id="22" creationId="{951B575D-436C-11FE-F166-F2B4F5A26D1D}"/>
          </ac:grpSpMkLst>
        </pc:grpChg>
        <pc:picChg chg="mod">
          <ac:chgData name="GIOVANNI GAUDINO-SSM" userId="13cb1073-0cf6-4994-b3b2-98ddb995ec80" providerId="ADAL" clId="{AF1E7C6D-960D-49B3-AEFE-4ABBF1F1A997}" dt="2023-11-27T20:26:05.928" v="850" actId="1076"/>
          <ac:picMkLst>
            <pc:docMk/>
            <pc:sldMk cId="3049574988" sldId="721"/>
            <ac:picMk id="20" creationId="{EE36AF2A-2222-9B8F-6294-3DFB58A2739E}"/>
          </ac:picMkLst>
        </pc:picChg>
      </pc:sldChg>
      <pc:sldChg chg="addSp delSp modSp mod">
        <pc:chgData name="GIOVANNI GAUDINO-SSM" userId="13cb1073-0cf6-4994-b3b2-98ddb995ec80" providerId="ADAL" clId="{AF1E7C6D-960D-49B3-AEFE-4ABBF1F1A997}" dt="2023-11-28T07:19:58.190" v="1165"/>
        <pc:sldMkLst>
          <pc:docMk/>
          <pc:sldMk cId="3459015341" sldId="728"/>
        </pc:sldMkLst>
        <pc:spChg chg="add del mod">
          <ac:chgData name="GIOVANNI GAUDINO-SSM" userId="13cb1073-0cf6-4994-b3b2-98ddb995ec80" providerId="ADAL" clId="{AF1E7C6D-960D-49B3-AEFE-4ABBF1F1A997}" dt="2023-11-28T07:19:58.013" v="1164" actId="478"/>
          <ac:spMkLst>
            <pc:docMk/>
            <pc:sldMk cId="3459015341" sldId="728"/>
            <ac:spMk id="13" creationId="{5B081B8D-E346-E7B6-3C40-959F6DE58F67}"/>
          </ac:spMkLst>
        </pc:spChg>
        <pc:spChg chg="add mod">
          <ac:chgData name="GIOVANNI GAUDINO-SSM" userId="13cb1073-0cf6-4994-b3b2-98ddb995ec80" providerId="ADAL" clId="{AF1E7C6D-960D-49B3-AEFE-4ABBF1F1A997}" dt="2023-11-28T07:19:58.190" v="1165"/>
          <ac:spMkLst>
            <pc:docMk/>
            <pc:sldMk cId="3459015341" sldId="728"/>
            <ac:spMk id="14" creationId="{82C9ACF5-8563-F513-4765-A78648862CC4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0:16.391" v="1175"/>
        <pc:sldMkLst>
          <pc:docMk/>
          <pc:sldMk cId="2303651901" sldId="729"/>
        </pc:sldMkLst>
        <pc:spChg chg="add del mod">
          <ac:chgData name="GIOVANNI GAUDINO-SSM" userId="13cb1073-0cf6-4994-b3b2-98ddb995ec80" providerId="ADAL" clId="{AF1E7C6D-960D-49B3-AEFE-4ABBF1F1A997}" dt="2023-11-28T07:20:16.172" v="1174" actId="478"/>
          <ac:spMkLst>
            <pc:docMk/>
            <pc:sldMk cId="2303651901" sldId="729"/>
            <ac:spMk id="6" creationId="{2F02DE74-A5E9-3B12-736B-ADF857BF46E2}"/>
          </ac:spMkLst>
        </pc:spChg>
        <pc:spChg chg="add mod">
          <ac:chgData name="GIOVANNI GAUDINO-SSM" userId="13cb1073-0cf6-4994-b3b2-98ddb995ec80" providerId="ADAL" clId="{AF1E7C6D-960D-49B3-AEFE-4ABBF1F1A997}" dt="2023-11-28T07:20:16.391" v="1175"/>
          <ac:spMkLst>
            <pc:docMk/>
            <pc:sldMk cId="2303651901" sldId="729"/>
            <ac:spMk id="9" creationId="{A40D4E74-C937-B288-3C3C-5304547C8B49}"/>
          </ac:spMkLst>
        </pc:spChg>
        <pc:graphicFrameChg chg="mod">
          <ac:chgData name="GIOVANNI GAUDINO-SSM" userId="13cb1073-0cf6-4994-b3b2-98ddb995ec80" providerId="ADAL" clId="{AF1E7C6D-960D-49B3-AEFE-4ABBF1F1A997}" dt="2023-11-28T07:08:24.156" v="1029" actId="572"/>
          <ac:graphicFrameMkLst>
            <pc:docMk/>
            <pc:sldMk cId="2303651901" sldId="729"/>
            <ac:graphicFrameMk id="15" creationId="{5A19CD9C-DC97-734A-F70F-B88A88AAD580}"/>
          </ac:graphicFrameMkLst>
        </pc:graphicFrameChg>
      </pc:sldChg>
      <pc:sldChg chg="addSp delSp modSp mod">
        <pc:chgData name="GIOVANNI GAUDINO-SSM" userId="13cb1073-0cf6-4994-b3b2-98ddb995ec80" providerId="ADAL" clId="{AF1E7C6D-960D-49B3-AEFE-4ABBF1F1A997}" dt="2023-11-28T07:20:21.881" v="1177"/>
        <pc:sldMkLst>
          <pc:docMk/>
          <pc:sldMk cId="2659612878" sldId="730"/>
        </pc:sldMkLst>
        <pc:spChg chg="add del mod">
          <ac:chgData name="GIOVANNI GAUDINO-SSM" userId="13cb1073-0cf6-4994-b3b2-98ddb995ec80" providerId="ADAL" clId="{AF1E7C6D-960D-49B3-AEFE-4ABBF1F1A997}" dt="2023-11-28T07:20:21.584" v="1176" actId="478"/>
          <ac:spMkLst>
            <pc:docMk/>
            <pc:sldMk cId="2659612878" sldId="730"/>
            <ac:spMk id="5" creationId="{E8A52229-BF07-3957-0956-B4AEEB0DEF57}"/>
          </ac:spMkLst>
        </pc:spChg>
        <pc:spChg chg="add mod">
          <ac:chgData name="GIOVANNI GAUDINO-SSM" userId="13cb1073-0cf6-4994-b3b2-98ddb995ec80" providerId="ADAL" clId="{AF1E7C6D-960D-49B3-AEFE-4ABBF1F1A997}" dt="2023-11-28T07:20:21.881" v="1177"/>
          <ac:spMkLst>
            <pc:docMk/>
            <pc:sldMk cId="2659612878" sldId="730"/>
            <ac:spMk id="8" creationId="{D3E1C311-63A7-455C-958B-23BF8FD9FD32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1:04.859" v="1201"/>
        <pc:sldMkLst>
          <pc:docMk/>
          <pc:sldMk cId="3317817051" sldId="733"/>
        </pc:sldMkLst>
        <pc:spChg chg="add del mod">
          <ac:chgData name="GIOVANNI GAUDINO-SSM" userId="13cb1073-0cf6-4994-b3b2-98ddb995ec80" providerId="ADAL" clId="{AF1E7C6D-960D-49B3-AEFE-4ABBF1F1A997}" dt="2023-11-28T07:21:04.619" v="1200" actId="478"/>
          <ac:spMkLst>
            <pc:docMk/>
            <pc:sldMk cId="3317817051" sldId="733"/>
            <ac:spMk id="5" creationId="{A8899C97-8C11-C1E8-A383-5D6FCF4219B3}"/>
          </ac:spMkLst>
        </pc:spChg>
        <pc:spChg chg="add mod">
          <ac:chgData name="GIOVANNI GAUDINO-SSM" userId="13cb1073-0cf6-4994-b3b2-98ddb995ec80" providerId="ADAL" clId="{AF1E7C6D-960D-49B3-AEFE-4ABBF1F1A997}" dt="2023-11-28T07:21:04.859" v="1201"/>
          <ac:spMkLst>
            <pc:docMk/>
            <pc:sldMk cId="3317817051" sldId="733"/>
            <ac:spMk id="6" creationId="{367F63D4-DC16-C3C4-A952-BB60C41D2561}"/>
          </ac:spMkLst>
        </pc:spChg>
        <pc:spChg chg="mod">
          <ac:chgData name="GIOVANNI GAUDINO-SSM" userId="13cb1073-0cf6-4994-b3b2-98ddb995ec80" providerId="ADAL" clId="{AF1E7C6D-960D-49B3-AEFE-4ABBF1F1A997}" dt="2023-11-26T16:14:25.747" v="169"/>
          <ac:spMkLst>
            <pc:docMk/>
            <pc:sldMk cId="3317817051" sldId="733"/>
            <ac:spMk id="9" creationId="{9825FAEC-0059-5F7F-C945-75380182C16E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1:18.739" v="1211"/>
        <pc:sldMkLst>
          <pc:docMk/>
          <pc:sldMk cId="3539721411" sldId="734"/>
        </pc:sldMkLst>
        <pc:spChg chg="add del mod">
          <ac:chgData name="GIOVANNI GAUDINO-SSM" userId="13cb1073-0cf6-4994-b3b2-98ddb995ec80" providerId="ADAL" clId="{AF1E7C6D-960D-49B3-AEFE-4ABBF1F1A997}" dt="2023-11-28T07:21:18.554" v="1210" actId="478"/>
          <ac:spMkLst>
            <pc:docMk/>
            <pc:sldMk cId="3539721411" sldId="734"/>
            <ac:spMk id="5" creationId="{769726F8-DE39-BB4C-1EF8-A73D3688DAF7}"/>
          </ac:spMkLst>
        </pc:spChg>
        <pc:spChg chg="del">
          <ac:chgData name="GIOVANNI GAUDINO-SSM" userId="13cb1073-0cf6-4994-b3b2-98ddb995ec80" providerId="ADAL" clId="{AF1E7C6D-960D-49B3-AEFE-4ABBF1F1A997}" dt="2023-11-28T07:08:44.323" v="1031" actId="478"/>
          <ac:spMkLst>
            <pc:docMk/>
            <pc:sldMk cId="3539721411" sldId="734"/>
            <ac:spMk id="6" creationId="{44C06FCB-5B3C-DA23-384C-C2C9DEC488F5}"/>
          </ac:spMkLst>
        </pc:spChg>
        <pc:spChg chg="add mod">
          <ac:chgData name="GIOVANNI GAUDINO-SSM" userId="13cb1073-0cf6-4994-b3b2-98ddb995ec80" providerId="ADAL" clId="{AF1E7C6D-960D-49B3-AEFE-4ABBF1F1A997}" dt="2023-11-28T07:21:18.739" v="1211"/>
          <ac:spMkLst>
            <pc:docMk/>
            <pc:sldMk cId="3539721411" sldId="734"/>
            <ac:spMk id="6" creationId="{9CF85360-7716-A7AE-37BD-98C6658D6BE1}"/>
          </ac:spMkLst>
        </pc:spChg>
        <pc:spChg chg="mod">
          <ac:chgData name="GIOVANNI GAUDINO-SSM" userId="13cb1073-0cf6-4994-b3b2-98ddb995ec80" providerId="ADAL" clId="{AF1E7C6D-960D-49B3-AEFE-4ABBF1F1A997}" dt="2023-11-26T16:13:51.621" v="127"/>
          <ac:spMkLst>
            <pc:docMk/>
            <pc:sldMk cId="3539721411" sldId="734"/>
            <ac:spMk id="9" creationId="{9825FAEC-0059-5F7F-C945-75380182C16E}"/>
          </ac:spMkLst>
        </pc:spChg>
        <pc:picChg chg="del">
          <ac:chgData name="GIOVANNI GAUDINO-SSM" userId="13cb1073-0cf6-4994-b3b2-98ddb995ec80" providerId="ADAL" clId="{AF1E7C6D-960D-49B3-AEFE-4ABBF1F1A997}" dt="2023-11-28T07:08:41.937" v="1030" actId="478"/>
          <ac:picMkLst>
            <pc:docMk/>
            <pc:sldMk cId="3539721411" sldId="734"/>
            <ac:picMk id="5" creationId="{FFEBCAA8-7B08-2332-FBAE-3917070ACD25}"/>
          </ac:picMkLst>
        </pc:picChg>
        <pc:picChg chg="add mod">
          <ac:chgData name="GIOVANNI GAUDINO-SSM" userId="13cb1073-0cf6-4994-b3b2-98ddb995ec80" providerId="ADAL" clId="{AF1E7C6D-960D-49B3-AEFE-4ABBF1F1A997}" dt="2023-11-28T07:08:58.984" v="1037" actId="1076"/>
          <ac:picMkLst>
            <pc:docMk/>
            <pc:sldMk cId="3539721411" sldId="734"/>
            <ac:picMk id="10" creationId="{0C6DB6C6-FE31-5DC3-237F-60DD1131F1B3}"/>
          </ac:picMkLst>
        </pc:picChg>
        <pc:picChg chg="del">
          <ac:chgData name="GIOVANNI GAUDINO-SSM" userId="13cb1073-0cf6-4994-b3b2-98ddb995ec80" providerId="ADAL" clId="{AF1E7C6D-960D-49B3-AEFE-4ABBF1F1A997}" dt="2023-11-26T16:13:11.403" v="114" actId="21"/>
          <ac:picMkLst>
            <pc:docMk/>
            <pc:sldMk cId="3539721411" sldId="734"/>
            <ac:picMk id="10" creationId="{BF656D45-32B6-9C32-8EAE-0EA2F7395E17}"/>
          </ac:picMkLst>
        </pc:picChg>
      </pc:sldChg>
      <pc:sldChg chg="addSp modSp">
        <pc:chgData name="GIOVANNI GAUDINO-SSM" userId="13cb1073-0cf6-4994-b3b2-98ddb995ec80" providerId="ADAL" clId="{AF1E7C6D-960D-49B3-AEFE-4ABBF1F1A997}" dt="2023-11-28T07:19:35.616" v="1152"/>
        <pc:sldMkLst>
          <pc:docMk/>
          <pc:sldMk cId="3032356177" sldId="738"/>
        </pc:sldMkLst>
        <pc:spChg chg="add mod">
          <ac:chgData name="GIOVANNI GAUDINO-SSM" userId="13cb1073-0cf6-4994-b3b2-98ddb995ec80" providerId="ADAL" clId="{AF1E7C6D-960D-49B3-AEFE-4ABBF1F1A997}" dt="2023-11-28T07:18:10.907" v="1059"/>
          <ac:spMkLst>
            <pc:docMk/>
            <pc:sldMk cId="3032356177" sldId="738"/>
            <ac:spMk id="14" creationId="{F4BE5DE4-6B57-0F8A-9CEC-9482222C9C3A}"/>
          </ac:spMkLst>
        </pc:spChg>
        <pc:spChg chg="add mod">
          <ac:chgData name="GIOVANNI GAUDINO-SSM" userId="13cb1073-0cf6-4994-b3b2-98ddb995ec80" providerId="ADAL" clId="{AF1E7C6D-960D-49B3-AEFE-4ABBF1F1A997}" dt="2023-11-28T07:19:35.616" v="1152"/>
          <ac:spMkLst>
            <pc:docMk/>
            <pc:sldMk cId="3032356177" sldId="738"/>
            <ac:spMk id="15" creationId="{FEBF46AF-8819-F4CF-0178-939803BDA59F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19:44.384" v="1157"/>
        <pc:sldMkLst>
          <pc:docMk/>
          <pc:sldMk cId="3947765698" sldId="742"/>
        </pc:sldMkLst>
        <pc:spChg chg="add del mod">
          <ac:chgData name="GIOVANNI GAUDINO-SSM" userId="13cb1073-0cf6-4994-b3b2-98ddb995ec80" providerId="ADAL" clId="{AF1E7C6D-960D-49B3-AEFE-4ABBF1F1A997}" dt="2023-11-28T07:19:44.143" v="1156" actId="478"/>
          <ac:spMkLst>
            <pc:docMk/>
            <pc:sldMk cId="3947765698" sldId="742"/>
            <ac:spMk id="7" creationId="{3C1B746F-CDCA-D785-780D-C803E1714581}"/>
          </ac:spMkLst>
        </pc:spChg>
        <pc:spChg chg="add mod">
          <ac:chgData name="GIOVANNI GAUDINO-SSM" userId="13cb1073-0cf6-4994-b3b2-98ddb995ec80" providerId="ADAL" clId="{AF1E7C6D-960D-49B3-AEFE-4ABBF1F1A997}" dt="2023-11-28T07:19:44.384" v="1157"/>
          <ac:spMkLst>
            <pc:docMk/>
            <pc:sldMk cId="3947765698" sldId="742"/>
            <ac:spMk id="12" creationId="{2CF89CBF-00D4-0FAA-80C0-FF537564D6B5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0:07.022" v="1169"/>
        <pc:sldMkLst>
          <pc:docMk/>
          <pc:sldMk cId="4091298654" sldId="744"/>
        </pc:sldMkLst>
        <pc:spChg chg="mod">
          <ac:chgData name="GIOVANNI GAUDINO-SSM" userId="13cb1073-0cf6-4994-b3b2-98ddb995ec80" providerId="ADAL" clId="{AF1E7C6D-960D-49B3-AEFE-4ABBF1F1A997}" dt="2023-11-27T19:58:58.790" v="497" actId="20577"/>
          <ac:spMkLst>
            <pc:docMk/>
            <pc:sldMk cId="4091298654" sldId="744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AF1E7C6D-960D-49B3-AEFE-4ABBF1F1A997}" dt="2023-11-28T07:20:06.733" v="1168" actId="478"/>
          <ac:spMkLst>
            <pc:docMk/>
            <pc:sldMk cId="4091298654" sldId="744"/>
            <ac:spMk id="5" creationId="{34034D38-3C7C-D89D-E251-E5DEDBF8B994}"/>
          </ac:spMkLst>
        </pc:spChg>
        <pc:spChg chg="add mod">
          <ac:chgData name="GIOVANNI GAUDINO-SSM" userId="13cb1073-0cf6-4994-b3b2-98ddb995ec80" providerId="ADAL" clId="{AF1E7C6D-960D-49B3-AEFE-4ABBF1F1A997}" dt="2023-11-27T20:41:25.632" v="937" actId="255"/>
          <ac:spMkLst>
            <pc:docMk/>
            <pc:sldMk cId="4091298654" sldId="744"/>
            <ac:spMk id="6" creationId="{7CEBCAD2-CA03-AA8F-8DE0-961890EAA967}"/>
          </ac:spMkLst>
        </pc:spChg>
        <pc:spChg chg="mod">
          <ac:chgData name="GIOVANNI GAUDINO-SSM" userId="13cb1073-0cf6-4994-b3b2-98ddb995ec80" providerId="ADAL" clId="{AF1E7C6D-960D-49B3-AEFE-4ABBF1F1A997}" dt="2023-11-28T07:16:33.326" v="1044" actId="1076"/>
          <ac:spMkLst>
            <pc:docMk/>
            <pc:sldMk cId="4091298654" sldId="744"/>
            <ac:spMk id="7" creationId="{57B9E1D8-F4EF-9136-D50A-7963F135A0FE}"/>
          </ac:spMkLst>
        </pc:spChg>
        <pc:spChg chg="add del mod">
          <ac:chgData name="GIOVANNI GAUDINO-SSM" userId="13cb1073-0cf6-4994-b3b2-98ddb995ec80" providerId="ADAL" clId="{AF1E7C6D-960D-49B3-AEFE-4ABBF1F1A997}" dt="2023-11-28T07:17:38.017" v="1050"/>
          <ac:spMkLst>
            <pc:docMk/>
            <pc:sldMk cId="4091298654" sldId="744"/>
            <ac:spMk id="8" creationId="{4E616569-9C59-1218-D2DB-269A66833D39}"/>
          </ac:spMkLst>
        </pc:spChg>
        <pc:spChg chg="del">
          <ac:chgData name="GIOVANNI GAUDINO-SSM" userId="13cb1073-0cf6-4994-b3b2-98ddb995ec80" providerId="ADAL" clId="{AF1E7C6D-960D-49B3-AEFE-4ABBF1F1A997}" dt="2023-11-27T19:59:21.514" v="503" actId="478"/>
          <ac:spMkLst>
            <pc:docMk/>
            <pc:sldMk cId="4091298654" sldId="744"/>
            <ac:spMk id="8" creationId="{947016A3-C568-17EA-FC6F-D0A482E95F5F}"/>
          </ac:spMkLst>
        </pc:spChg>
        <pc:spChg chg="add del mod">
          <ac:chgData name="GIOVANNI GAUDINO-SSM" userId="13cb1073-0cf6-4994-b3b2-98ddb995ec80" providerId="ADAL" clId="{AF1E7C6D-960D-49B3-AEFE-4ABBF1F1A997}" dt="2023-11-28T07:18:23.111" v="1069"/>
          <ac:spMkLst>
            <pc:docMk/>
            <pc:sldMk cId="4091298654" sldId="744"/>
            <ac:spMk id="9" creationId="{DB5FF3C7-75B6-D2EC-252D-D1A72BB59DC4}"/>
          </ac:spMkLst>
        </pc:spChg>
        <pc:spChg chg="add mod">
          <ac:chgData name="GIOVANNI GAUDINO-SSM" userId="13cb1073-0cf6-4994-b3b2-98ddb995ec80" providerId="ADAL" clId="{AF1E7C6D-960D-49B3-AEFE-4ABBF1F1A997}" dt="2023-11-28T07:20:07.022" v="1169"/>
          <ac:spMkLst>
            <pc:docMk/>
            <pc:sldMk cId="4091298654" sldId="744"/>
            <ac:spMk id="10" creationId="{69DB3606-7416-0CD1-01F8-FC0A7D2CDC70}"/>
          </ac:spMkLst>
        </pc:spChg>
        <pc:spChg chg="del">
          <ac:chgData name="GIOVANNI GAUDINO-SSM" userId="13cb1073-0cf6-4994-b3b2-98ddb995ec80" providerId="ADAL" clId="{AF1E7C6D-960D-49B3-AEFE-4ABBF1F1A997}" dt="2023-11-27T19:59:21.514" v="503" actId="478"/>
          <ac:spMkLst>
            <pc:docMk/>
            <pc:sldMk cId="4091298654" sldId="744"/>
            <ac:spMk id="10" creationId="{C207B288-0A96-E697-5E72-C92DE9AE7B36}"/>
          </ac:spMkLst>
        </pc:spChg>
        <pc:spChg chg="del">
          <ac:chgData name="GIOVANNI GAUDINO-SSM" userId="13cb1073-0cf6-4994-b3b2-98ddb995ec80" providerId="ADAL" clId="{AF1E7C6D-960D-49B3-AEFE-4ABBF1F1A997}" dt="2023-11-27T19:59:18.396" v="502" actId="478"/>
          <ac:spMkLst>
            <pc:docMk/>
            <pc:sldMk cId="4091298654" sldId="744"/>
            <ac:spMk id="12" creationId="{8CC3F8BA-645C-A2B7-448A-A03EED93F3CC}"/>
          </ac:spMkLst>
        </pc:spChg>
        <pc:spChg chg="del">
          <ac:chgData name="GIOVANNI GAUDINO-SSM" userId="13cb1073-0cf6-4994-b3b2-98ddb995ec80" providerId="ADAL" clId="{AF1E7C6D-960D-49B3-AEFE-4ABBF1F1A997}" dt="2023-11-27T19:59:15.396" v="501" actId="478"/>
          <ac:spMkLst>
            <pc:docMk/>
            <pc:sldMk cId="4091298654" sldId="744"/>
            <ac:spMk id="13" creationId="{642B4C41-2AFC-D5A4-2DC2-567B3D5BD359}"/>
          </ac:spMkLst>
        </pc:spChg>
        <pc:spChg chg="del">
          <ac:chgData name="GIOVANNI GAUDINO-SSM" userId="13cb1073-0cf6-4994-b3b2-98ddb995ec80" providerId="ADAL" clId="{AF1E7C6D-960D-49B3-AEFE-4ABBF1F1A997}" dt="2023-11-27T19:59:15.396" v="501" actId="478"/>
          <ac:spMkLst>
            <pc:docMk/>
            <pc:sldMk cId="4091298654" sldId="744"/>
            <ac:spMk id="14" creationId="{57E46BB0-8258-CF24-DDAC-E6ECA3A558C2}"/>
          </ac:spMkLst>
        </pc:spChg>
        <pc:spChg chg="add mod">
          <ac:chgData name="GIOVANNI GAUDINO-SSM" userId="13cb1073-0cf6-4994-b3b2-98ddb995ec80" providerId="ADAL" clId="{AF1E7C6D-960D-49B3-AEFE-4ABBF1F1A997}" dt="2023-11-27T20:17:36.103" v="600" actId="14100"/>
          <ac:spMkLst>
            <pc:docMk/>
            <pc:sldMk cId="4091298654" sldId="744"/>
            <ac:spMk id="16" creationId="{CC72F182-0446-390E-82DA-BEF1C906D214}"/>
          </ac:spMkLst>
        </pc:spChg>
        <pc:spChg chg="add mod">
          <ac:chgData name="GIOVANNI GAUDINO-SSM" userId="13cb1073-0cf6-4994-b3b2-98ddb995ec80" providerId="ADAL" clId="{AF1E7C6D-960D-49B3-AEFE-4ABBF1F1A997}" dt="2023-11-27T20:17:16.909" v="595" actId="207"/>
          <ac:spMkLst>
            <pc:docMk/>
            <pc:sldMk cId="4091298654" sldId="744"/>
            <ac:spMk id="17" creationId="{BA534307-5688-9BDB-6F1C-0475A8D50879}"/>
          </ac:spMkLst>
        </pc:spChg>
        <pc:graphicFrameChg chg="add mod modGraphic">
          <ac:chgData name="GIOVANNI GAUDINO-SSM" userId="13cb1073-0cf6-4994-b3b2-98ddb995ec80" providerId="ADAL" clId="{AF1E7C6D-960D-49B3-AEFE-4ABBF1F1A997}" dt="2023-11-27T20:17:06.577" v="594"/>
          <ac:graphicFrameMkLst>
            <pc:docMk/>
            <pc:sldMk cId="4091298654" sldId="744"/>
            <ac:graphicFrameMk id="15" creationId="{D2F1ADE2-8FB4-207C-394E-42ED4C0AAAB8}"/>
          </ac:graphicFrameMkLst>
        </pc:graphicFrameChg>
        <pc:picChg chg="del">
          <ac:chgData name="GIOVANNI GAUDINO-SSM" userId="13cb1073-0cf6-4994-b3b2-98ddb995ec80" providerId="ADAL" clId="{AF1E7C6D-960D-49B3-AEFE-4ABBF1F1A997}" dt="2023-11-27T19:59:18.396" v="502" actId="478"/>
          <ac:picMkLst>
            <pc:docMk/>
            <pc:sldMk cId="4091298654" sldId="744"/>
            <ac:picMk id="5" creationId="{B5A25A19-0281-7FC7-5D5D-1A3E4CB38D3C}"/>
          </ac:picMkLst>
        </pc:picChg>
        <pc:picChg chg="del">
          <ac:chgData name="GIOVANNI GAUDINO-SSM" userId="13cb1073-0cf6-4994-b3b2-98ddb995ec80" providerId="ADAL" clId="{AF1E7C6D-960D-49B3-AEFE-4ABBF1F1A997}" dt="2023-11-27T19:59:02.614" v="498" actId="478"/>
          <ac:picMkLst>
            <pc:docMk/>
            <pc:sldMk cId="4091298654" sldId="744"/>
            <ac:picMk id="9" creationId="{8F2ECD54-39ED-264A-6D20-F8B35ABFA2BB}"/>
          </ac:picMkLst>
        </pc:picChg>
        <pc:picChg chg="del">
          <ac:chgData name="GIOVANNI GAUDINO-SSM" userId="13cb1073-0cf6-4994-b3b2-98ddb995ec80" providerId="ADAL" clId="{AF1E7C6D-960D-49B3-AEFE-4ABBF1F1A997}" dt="2023-11-27T19:59:18.396" v="502" actId="478"/>
          <ac:picMkLst>
            <pc:docMk/>
            <pc:sldMk cId="4091298654" sldId="744"/>
            <ac:picMk id="11" creationId="{7EEE7D59-BF17-0853-F9FA-EE1E029A98FD}"/>
          </ac:picMkLst>
        </pc:picChg>
      </pc:sldChg>
      <pc:sldChg chg="modSp mod">
        <pc:chgData name="GIOVANNI GAUDINO-SSM" userId="13cb1073-0cf6-4994-b3b2-98ddb995ec80" providerId="ADAL" clId="{AF1E7C6D-960D-49B3-AEFE-4ABBF1F1A997}" dt="2023-11-26T16:12:44.549" v="107"/>
        <pc:sldMkLst>
          <pc:docMk/>
          <pc:sldMk cId="3757096890" sldId="747"/>
        </pc:sldMkLst>
        <pc:spChg chg="mod">
          <ac:chgData name="GIOVANNI GAUDINO-SSM" userId="13cb1073-0cf6-4994-b3b2-98ddb995ec80" providerId="ADAL" clId="{AF1E7C6D-960D-49B3-AEFE-4ABBF1F1A997}" dt="2023-11-26T16:12:44.549" v="107"/>
          <ac:spMkLst>
            <pc:docMk/>
            <pc:sldMk cId="3757096890" sldId="747"/>
            <ac:spMk id="9" creationId="{9825FAEC-0059-5F7F-C945-75380182C16E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0:33.307" v="1183"/>
        <pc:sldMkLst>
          <pc:docMk/>
          <pc:sldMk cId="1428262846" sldId="750"/>
        </pc:sldMkLst>
        <pc:spChg chg="del">
          <ac:chgData name="GIOVANNI GAUDINO-SSM" userId="13cb1073-0cf6-4994-b3b2-98ddb995ec80" providerId="ADAL" clId="{AF1E7C6D-960D-49B3-AEFE-4ABBF1F1A997}" dt="2023-11-27T21:40:42.440" v="1002" actId="478"/>
          <ac:spMkLst>
            <pc:docMk/>
            <pc:sldMk cId="1428262846" sldId="750"/>
            <ac:spMk id="7" creationId="{32184A78-2B56-F269-4CEC-A2E7A1D6C76B}"/>
          </ac:spMkLst>
        </pc:spChg>
        <pc:spChg chg="add del mod">
          <ac:chgData name="GIOVANNI GAUDINO-SSM" userId="13cb1073-0cf6-4994-b3b2-98ddb995ec80" providerId="ADAL" clId="{AF1E7C6D-960D-49B3-AEFE-4ABBF1F1A997}" dt="2023-11-28T07:20:33.044" v="1182" actId="478"/>
          <ac:spMkLst>
            <pc:docMk/>
            <pc:sldMk cId="1428262846" sldId="750"/>
            <ac:spMk id="7" creationId="{973873D0-4B15-60E6-D45D-A5BF03A21A80}"/>
          </ac:spMkLst>
        </pc:spChg>
        <pc:spChg chg="add mod">
          <ac:chgData name="GIOVANNI GAUDINO-SSM" userId="13cb1073-0cf6-4994-b3b2-98ddb995ec80" providerId="ADAL" clId="{AF1E7C6D-960D-49B3-AEFE-4ABBF1F1A997}" dt="2023-11-28T07:20:33.307" v="1183"/>
          <ac:spMkLst>
            <pc:docMk/>
            <pc:sldMk cId="1428262846" sldId="750"/>
            <ac:spMk id="10" creationId="{19C90B8B-C89E-E3EA-556F-B87C66EAF979}"/>
          </ac:spMkLst>
        </pc:spChg>
        <pc:picChg chg="mod">
          <ac:chgData name="GIOVANNI GAUDINO-SSM" userId="13cb1073-0cf6-4994-b3b2-98ddb995ec80" providerId="ADAL" clId="{AF1E7C6D-960D-49B3-AEFE-4ABBF1F1A997}" dt="2023-11-27T21:40:54.635" v="1007" actId="1076"/>
          <ac:picMkLst>
            <pc:docMk/>
            <pc:sldMk cId="1428262846" sldId="750"/>
            <ac:picMk id="6" creationId="{244BF51F-F5C9-CC31-8701-780B6869A438}"/>
          </ac:picMkLst>
        </pc:picChg>
        <pc:picChg chg="mod">
          <ac:chgData name="GIOVANNI GAUDINO-SSM" userId="13cb1073-0cf6-4994-b3b2-98ddb995ec80" providerId="ADAL" clId="{AF1E7C6D-960D-49B3-AEFE-4ABBF1F1A997}" dt="2023-11-27T21:41:01.462" v="1009" actId="1076"/>
          <ac:picMkLst>
            <pc:docMk/>
            <pc:sldMk cId="1428262846" sldId="750"/>
            <ac:picMk id="8" creationId="{2E589E82-F287-79BA-E3AC-60A68EBAA0DA}"/>
          </ac:picMkLst>
        </pc:picChg>
        <pc:picChg chg="add mod">
          <ac:chgData name="GIOVANNI GAUDINO-SSM" userId="13cb1073-0cf6-4994-b3b2-98ddb995ec80" providerId="ADAL" clId="{AF1E7C6D-960D-49B3-AEFE-4ABBF1F1A997}" dt="2023-11-27T21:40:50.003" v="1005" actId="1076"/>
          <ac:picMkLst>
            <pc:docMk/>
            <pc:sldMk cId="1428262846" sldId="750"/>
            <ac:picMk id="12" creationId="{A9CE5216-3C42-E411-384E-BDA627B4CFCC}"/>
          </ac:picMkLst>
        </pc:picChg>
      </pc:sldChg>
      <pc:sldChg chg="addSp delSp modSp mod">
        <pc:chgData name="GIOVANNI GAUDINO-SSM" userId="13cb1073-0cf6-4994-b3b2-98ddb995ec80" providerId="ADAL" clId="{AF1E7C6D-960D-49B3-AEFE-4ABBF1F1A997}" dt="2023-11-28T07:20:36.133" v="1185"/>
        <pc:sldMkLst>
          <pc:docMk/>
          <pc:sldMk cId="3827016136" sldId="751"/>
        </pc:sldMkLst>
        <pc:spChg chg="add del mod">
          <ac:chgData name="GIOVANNI GAUDINO-SSM" userId="13cb1073-0cf6-4994-b3b2-98ddb995ec80" providerId="ADAL" clId="{AF1E7C6D-960D-49B3-AEFE-4ABBF1F1A997}" dt="2023-11-28T07:20:35.917" v="1184" actId="478"/>
          <ac:spMkLst>
            <pc:docMk/>
            <pc:sldMk cId="3827016136" sldId="751"/>
            <ac:spMk id="4" creationId="{E57A8F50-3D2A-C5DF-056E-43E22FA247FE}"/>
          </ac:spMkLst>
        </pc:spChg>
        <pc:spChg chg="add mod">
          <ac:chgData name="GIOVANNI GAUDINO-SSM" userId="13cb1073-0cf6-4994-b3b2-98ddb995ec80" providerId="ADAL" clId="{AF1E7C6D-960D-49B3-AEFE-4ABBF1F1A997}" dt="2023-11-28T07:20:36.133" v="1185"/>
          <ac:spMkLst>
            <pc:docMk/>
            <pc:sldMk cId="3827016136" sldId="751"/>
            <ac:spMk id="12" creationId="{3942D735-9B72-CB1A-7D26-2390923FD869}"/>
          </ac:spMkLst>
        </pc:spChg>
        <pc:spChg chg="del">
          <ac:chgData name="GIOVANNI GAUDINO-SSM" userId="13cb1073-0cf6-4994-b3b2-98ddb995ec80" providerId="ADAL" clId="{AF1E7C6D-960D-49B3-AEFE-4ABBF1F1A997}" dt="2023-11-27T21:42:37.315" v="1010" actId="478"/>
          <ac:spMkLst>
            <pc:docMk/>
            <pc:sldMk cId="3827016136" sldId="751"/>
            <ac:spMk id="13" creationId="{AEE2EF37-9577-8C37-0EDD-13DADED2B33E}"/>
          </ac:spMkLst>
        </pc:spChg>
        <pc:picChg chg="del">
          <ac:chgData name="GIOVANNI GAUDINO-SSM" userId="13cb1073-0cf6-4994-b3b2-98ddb995ec80" providerId="ADAL" clId="{AF1E7C6D-960D-49B3-AEFE-4ABBF1F1A997}" dt="2023-11-27T21:42:37.315" v="1010" actId="478"/>
          <ac:picMkLst>
            <pc:docMk/>
            <pc:sldMk cId="3827016136" sldId="751"/>
            <ac:picMk id="12" creationId="{08E163A0-5C4B-A225-D86D-FF0AE718590B}"/>
          </ac:picMkLst>
        </pc:picChg>
        <pc:picChg chg="add del mod">
          <ac:chgData name="GIOVANNI GAUDINO-SSM" userId="13cb1073-0cf6-4994-b3b2-98ddb995ec80" providerId="ADAL" clId="{AF1E7C6D-960D-49B3-AEFE-4ABBF1F1A997}" dt="2023-11-27T21:42:47.682" v="1016" actId="478"/>
          <ac:picMkLst>
            <pc:docMk/>
            <pc:sldMk cId="3827016136" sldId="751"/>
            <ac:picMk id="15" creationId="{5A454952-B809-77F3-ECF3-C4964EC6782B}"/>
          </ac:picMkLst>
        </pc:picChg>
        <pc:picChg chg="add mod">
          <ac:chgData name="GIOVANNI GAUDINO-SSM" userId="13cb1073-0cf6-4994-b3b2-98ddb995ec80" providerId="ADAL" clId="{AF1E7C6D-960D-49B3-AEFE-4ABBF1F1A997}" dt="2023-11-27T21:44:17.475" v="1026" actId="1076"/>
          <ac:picMkLst>
            <pc:docMk/>
            <pc:sldMk cId="3827016136" sldId="751"/>
            <ac:picMk id="17" creationId="{B9868C19-A396-337F-A593-53D1B0D6EA55}"/>
          </ac:picMkLst>
        </pc:picChg>
      </pc:sldChg>
      <pc:sldChg chg="addSp delSp modSp mod">
        <pc:chgData name="GIOVANNI GAUDINO-SSM" userId="13cb1073-0cf6-4994-b3b2-98ddb995ec80" providerId="ADAL" clId="{AF1E7C6D-960D-49B3-AEFE-4ABBF1F1A997}" dt="2023-11-28T07:21:16.468" v="1209"/>
        <pc:sldMkLst>
          <pc:docMk/>
          <pc:sldMk cId="2371720454" sldId="752"/>
        </pc:sldMkLst>
        <pc:spChg chg="mod">
          <ac:chgData name="GIOVANNI GAUDINO-SSM" userId="13cb1073-0cf6-4994-b3b2-98ddb995ec80" providerId="ADAL" clId="{AF1E7C6D-960D-49B3-AEFE-4ABBF1F1A997}" dt="2023-11-26T16:13:47.504" v="124"/>
          <ac:spMkLst>
            <pc:docMk/>
            <pc:sldMk cId="2371720454" sldId="752"/>
            <ac:spMk id="9" creationId="{9825FAEC-0059-5F7F-C945-75380182C16E}"/>
          </ac:spMkLst>
        </pc:spChg>
        <pc:spChg chg="add del mod">
          <ac:chgData name="GIOVANNI GAUDINO-SSM" userId="13cb1073-0cf6-4994-b3b2-98ddb995ec80" providerId="ADAL" clId="{AF1E7C6D-960D-49B3-AEFE-4ABBF1F1A997}" dt="2023-11-28T07:21:16.308" v="1208" actId="478"/>
          <ac:spMkLst>
            <pc:docMk/>
            <pc:sldMk cId="2371720454" sldId="752"/>
            <ac:spMk id="10" creationId="{323CDECA-2AD9-2D18-A214-66729432AADB}"/>
          </ac:spMkLst>
        </pc:spChg>
        <pc:spChg chg="add mod">
          <ac:chgData name="GIOVANNI GAUDINO-SSM" userId="13cb1073-0cf6-4994-b3b2-98ddb995ec80" providerId="ADAL" clId="{AF1E7C6D-960D-49B3-AEFE-4ABBF1F1A997}" dt="2023-11-28T07:21:16.468" v="1209"/>
          <ac:spMkLst>
            <pc:docMk/>
            <pc:sldMk cId="2371720454" sldId="752"/>
            <ac:spMk id="11" creationId="{BF515FAB-9AF3-B286-3A50-CDC6135491E2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0:44.904" v="1191"/>
        <pc:sldMkLst>
          <pc:docMk/>
          <pc:sldMk cId="3351889816" sldId="753"/>
        </pc:sldMkLst>
        <pc:spChg chg="add del mod">
          <ac:chgData name="GIOVANNI GAUDINO-SSM" userId="13cb1073-0cf6-4994-b3b2-98ddb995ec80" providerId="ADAL" clId="{AF1E7C6D-960D-49B3-AEFE-4ABBF1F1A997}" dt="2023-11-28T07:20:44.764" v="1190" actId="478"/>
          <ac:spMkLst>
            <pc:docMk/>
            <pc:sldMk cId="3351889816" sldId="753"/>
            <ac:spMk id="4" creationId="{F5D22A48-ED73-2B0F-BA6C-BA95130A27C6}"/>
          </ac:spMkLst>
        </pc:spChg>
        <pc:spChg chg="mod">
          <ac:chgData name="GIOVANNI GAUDINO-SSM" userId="13cb1073-0cf6-4994-b3b2-98ddb995ec80" providerId="ADAL" clId="{AF1E7C6D-960D-49B3-AEFE-4ABBF1F1A997}" dt="2023-11-26T16:12:36.808" v="105"/>
          <ac:spMkLst>
            <pc:docMk/>
            <pc:sldMk cId="3351889816" sldId="753"/>
            <ac:spMk id="9" creationId="{9825FAEC-0059-5F7F-C945-75380182C16E}"/>
          </ac:spMkLst>
        </pc:spChg>
        <pc:spChg chg="add mod">
          <ac:chgData name="GIOVANNI GAUDINO-SSM" userId="13cb1073-0cf6-4994-b3b2-98ddb995ec80" providerId="ADAL" clId="{AF1E7C6D-960D-49B3-AEFE-4ABBF1F1A997}" dt="2023-11-28T07:20:44.904" v="1191"/>
          <ac:spMkLst>
            <pc:docMk/>
            <pc:sldMk cId="3351889816" sldId="753"/>
            <ac:spMk id="15" creationId="{1B1A0BD4-1E7B-0CE2-939E-1BCF30F674E1}"/>
          </ac:spMkLst>
        </pc:spChg>
      </pc:sldChg>
      <pc:sldChg chg="addSp delSp modSp mod ord">
        <pc:chgData name="GIOVANNI GAUDINO-SSM" userId="13cb1073-0cf6-4994-b3b2-98ddb995ec80" providerId="ADAL" clId="{AF1E7C6D-960D-49B3-AEFE-4ABBF1F1A997}" dt="2023-11-28T07:20:42.135" v="1189"/>
        <pc:sldMkLst>
          <pc:docMk/>
          <pc:sldMk cId="2478367591" sldId="754"/>
        </pc:sldMkLst>
        <pc:spChg chg="add del mod">
          <ac:chgData name="GIOVANNI GAUDINO-SSM" userId="13cb1073-0cf6-4994-b3b2-98ddb995ec80" providerId="ADAL" clId="{AF1E7C6D-960D-49B3-AEFE-4ABBF1F1A997}" dt="2023-11-28T07:20:41.915" v="1188" actId="478"/>
          <ac:spMkLst>
            <pc:docMk/>
            <pc:sldMk cId="2478367591" sldId="754"/>
            <ac:spMk id="5" creationId="{7EE23C44-CBD7-83FB-59CC-8FD98E4DB656}"/>
          </ac:spMkLst>
        </pc:spChg>
        <pc:spChg chg="add mod">
          <ac:chgData name="GIOVANNI GAUDINO-SSM" userId="13cb1073-0cf6-4994-b3b2-98ddb995ec80" providerId="ADAL" clId="{AF1E7C6D-960D-49B3-AEFE-4ABBF1F1A997}" dt="2023-11-28T07:20:42.135" v="1189"/>
          <ac:spMkLst>
            <pc:docMk/>
            <pc:sldMk cId="2478367591" sldId="754"/>
            <ac:spMk id="6" creationId="{2EC33B8B-21B3-B171-96D0-030B55680250}"/>
          </ac:spMkLst>
        </pc:spChg>
        <pc:spChg chg="mod">
          <ac:chgData name="GIOVANNI GAUDINO-SSM" userId="13cb1073-0cf6-4994-b3b2-98ddb995ec80" providerId="ADAL" clId="{AF1E7C6D-960D-49B3-AEFE-4ABBF1F1A997}" dt="2023-11-26T16:12:24.256" v="103"/>
          <ac:spMkLst>
            <pc:docMk/>
            <pc:sldMk cId="2478367591" sldId="754"/>
            <ac:spMk id="9" creationId="{9825FAEC-0059-5F7F-C945-75380182C16E}"/>
          </ac:spMkLst>
        </pc:spChg>
        <pc:spChg chg="add del">
          <ac:chgData name="GIOVANNI GAUDINO-SSM" userId="13cb1073-0cf6-4994-b3b2-98ddb995ec80" providerId="ADAL" clId="{AF1E7C6D-960D-49B3-AEFE-4ABBF1F1A997}" dt="2023-11-28T07:20:39.785" v="1187" actId="478"/>
          <ac:spMkLst>
            <pc:docMk/>
            <pc:sldMk cId="2478367591" sldId="754"/>
            <ac:spMk id="20" creationId="{CF8DEA16-9FB0-BB21-2363-CD29F5226A15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0:54.224" v="1195"/>
        <pc:sldMkLst>
          <pc:docMk/>
          <pc:sldMk cId="3683381426" sldId="755"/>
        </pc:sldMkLst>
        <pc:spChg chg="mod">
          <ac:chgData name="GIOVANNI GAUDINO-SSM" userId="13cb1073-0cf6-4994-b3b2-98ddb995ec80" providerId="ADAL" clId="{AF1E7C6D-960D-49B3-AEFE-4ABBF1F1A997}" dt="2023-11-26T16:15:28.847" v="277" actId="113"/>
          <ac:spMkLst>
            <pc:docMk/>
            <pc:sldMk cId="3683381426" sldId="755"/>
            <ac:spMk id="4" creationId="{46506B03-D9E0-8C97-0992-7C963E8E76BE}"/>
          </ac:spMkLst>
        </pc:spChg>
        <pc:spChg chg="add del mod">
          <ac:chgData name="GIOVANNI GAUDINO-SSM" userId="13cb1073-0cf6-4994-b3b2-98ddb995ec80" providerId="ADAL" clId="{AF1E7C6D-960D-49B3-AEFE-4ABBF1F1A997}" dt="2023-11-28T07:20:54.022" v="1194" actId="478"/>
          <ac:spMkLst>
            <pc:docMk/>
            <pc:sldMk cId="3683381426" sldId="755"/>
            <ac:spMk id="4" creationId="{E07CD18E-17B5-F08E-1ACA-28661172E042}"/>
          </ac:spMkLst>
        </pc:spChg>
        <pc:spChg chg="mod">
          <ac:chgData name="GIOVANNI GAUDINO-SSM" userId="13cb1073-0cf6-4994-b3b2-98ddb995ec80" providerId="ADAL" clId="{AF1E7C6D-960D-49B3-AEFE-4ABBF1F1A997}" dt="2023-11-26T16:12:47.562" v="108"/>
          <ac:spMkLst>
            <pc:docMk/>
            <pc:sldMk cId="3683381426" sldId="755"/>
            <ac:spMk id="9" creationId="{9825FAEC-0059-5F7F-C945-75380182C16E}"/>
          </ac:spMkLst>
        </pc:spChg>
        <pc:spChg chg="add mod">
          <ac:chgData name="GIOVANNI GAUDINO-SSM" userId="13cb1073-0cf6-4994-b3b2-98ddb995ec80" providerId="ADAL" clId="{AF1E7C6D-960D-49B3-AEFE-4ABBF1F1A997}" dt="2023-11-28T07:20:54.224" v="1195"/>
          <ac:spMkLst>
            <pc:docMk/>
            <pc:sldMk cId="3683381426" sldId="755"/>
            <ac:spMk id="11" creationId="{98EB189A-6648-0A15-FE10-62A55488E71B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0:58.063" v="1197"/>
        <pc:sldMkLst>
          <pc:docMk/>
          <pc:sldMk cId="1791793981" sldId="756"/>
        </pc:sldMkLst>
        <pc:spChg chg="mod">
          <ac:chgData name="GIOVANNI GAUDINO-SSM" userId="13cb1073-0cf6-4994-b3b2-98ddb995ec80" providerId="ADAL" clId="{AF1E7C6D-960D-49B3-AEFE-4ABBF1F1A997}" dt="2023-11-26T16:15:55.899" v="284" actId="113"/>
          <ac:spMkLst>
            <pc:docMk/>
            <pc:sldMk cId="1791793981" sldId="756"/>
            <ac:spMk id="4" creationId="{46506B03-D9E0-8C97-0992-7C963E8E76BE}"/>
          </ac:spMkLst>
        </pc:spChg>
        <pc:spChg chg="add del mod">
          <ac:chgData name="GIOVANNI GAUDINO-SSM" userId="13cb1073-0cf6-4994-b3b2-98ddb995ec80" providerId="ADAL" clId="{AF1E7C6D-960D-49B3-AEFE-4ABBF1F1A997}" dt="2023-11-28T07:20:57.836" v="1196" actId="478"/>
          <ac:spMkLst>
            <pc:docMk/>
            <pc:sldMk cId="1791793981" sldId="756"/>
            <ac:spMk id="5" creationId="{7AD5E9C1-E87D-46A8-13C5-242A45DB6962}"/>
          </ac:spMkLst>
        </pc:spChg>
        <pc:spChg chg="add mod">
          <ac:chgData name="GIOVANNI GAUDINO-SSM" userId="13cb1073-0cf6-4994-b3b2-98ddb995ec80" providerId="ADAL" clId="{AF1E7C6D-960D-49B3-AEFE-4ABBF1F1A997}" dt="2023-11-28T07:20:58.063" v="1197"/>
          <ac:spMkLst>
            <pc:docMk/>
            <pc:sldMk cId="1791793981" sldId="756"/>
            <ac:spMk id="6" creationId="{B76EC9DB-AF5F-DD2B-20C9-7512D0A8DAD6}"/>
          </ac:spMkLst>
        </pc:spChg>
        <pc:spChg chg="mod">
          <ac:chgData name="GIOVANNI GAUDINO-SSM" userId="13cb1073-0cf6-4994-b3b2-98ddb995ec80" providerId="ADAL" clId="{AF1E7C6D-960D-49B3-AEFE-4ABBF1F1A997}" dt="2023-11-26T16:12:58.610" v="112"/>
          <ac:spMkLst>
            <pc:docMk/>
            <pc:sldMk cId="1791793981" sldId="756"/>
            <ac:spMk id="9" creationId="{9825FAEC-0059-5F7F-C945-75380182C16E}"/>
          </ac:spMkLst>
        </pc:spChg>
        <pc:spChg chg="mod">
          <ac:chgData name="GIOVANNI GAUDINO-SSM" userId="13cb1073-0cf6-4994-b3b2-98ddb995ec80" providerId="ADAL" clId="{AF1E7C6D-960D-49B3-AEFE-4ABBF1F1A997}" dt="2023-11-26T16:13:21.892" v="118" actId="1076"/>
          <ac:spMkLst>
            <pc:docMk/>
            <pc:sldMk cId="1791793981" sldId="756"/>
            <ac:spMk id="12" creationId="{02E068F5-39E8-0838-0DCC-F7FDD4E1468F}"/>
          </ac:spMkLst>
        </pc:spChg>
        <pc:picChg chg="add mod">
          <ac:chgData name="GIOVANNI GAUDINO-SSM" userId="13cb1073-0cf6-4994-b3b2-98ddb995ec80" providerId="ADAL" clId="{AF1E7C6D-960D-49B3-AEFE-4ABBF1F1A997}" dt="2023-11-26T16:13:27.058" v="120" actId="1076"/>
          <ac:picMkLst>
            <pc:docMk/>
            <pc:sldMk cId="1791793981" sldId="756"/>
            <ac:picMk id="5" creationId="{D238866E-8746-1733-6270-37FDC5F6A77E}"/>
          </ac:picMkLst>
        </pc:picChg>
        <pc:picChg chg="mod">
          <ac:chgData name="GIOVANNI GAUDINO-SSM" userId="13cb1073-0cf6-4994-b3b2-98ddb995ec80" providerId="ADAL" clId="{AF1E7C6D-960D-49B3-AEFE-4ABBF1F1A997}" dt="2023-11-26T16:13:19.507" v="117" actId="1076"/>
          <ac:picMkLst>
            <pc:docMk/>
            <pc:sldMk cId="1791793981" sldId="756"/>
            <ac:picMk id="7" creationId="{D9A51B89-1D87-C493-9E9D-07BAC1141064}"/>
          </ac:picMkLst>
        </pc:picChg>
      </pc:sldChg>
      <pc:sldChg chg="modSp add mod ord">
        <pc:chgData name="GIOVANNI GAUDINO-SSM" userId="13cb1073-0cf6-4994-b3b2-98ddb995ec80" providerId="ADAL" clId="{AF1E7C6D-960D-49B3-AEFE-4ABBF1F1A997}" dt="2023-11-26T16:06:14.103" v="10" actId="20577"/>
        <pc:sldMkLst>
          <pc:docMk/>
          <pc:sldMk cId="889642592" sldId="757"/>
        </pc:sldMkLst>
        <pc:spChg chg="mod">
          <ac:chgData name="GIOVANNI GAUDINO-SSM" userId="13cb1073-0cf6-4994-b3b2-98ddb995ec80" providerId="ADAL" clId="{AF1E7C6D-960D-49B3-AEFE-4ABBF1F1A997}" dt="2023-11-26T16:06:11.953" v="9"/>
          <ac:spMkLst>
            <pc:docMk/>
            <pc:sldMk cId="889642592" sldId="757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AF1E7C6D-960D-49B3-AEFE-4ABBF1F1A997}" dt="2023-11-26T16:06:14.103" v="10" actId="20577"/>
          <ac:spMkLst>
            <pc:docMk/>
            <pc:sldMk cId="889642592" sldId="757"/>
            <ac:spMk id="5" creationId="{B15B7A8D-CA67-6056-2BB7-9642656CCBCC}"/>
          </ac:spMkLst>
        </pc:spChg>
      </pc:sldChg>
      <pc:sldChg chg="addSp delSp modSp add mod">
        <pc:chgData name="GIOVANNI GAUDINO-SSM" userId="13cb1073-0cf6-4994-b3b2-98ddb995ec80" providerId="ADAL" clId="{AF1E7C6D-960D-49B3-AEFE-4ABBF1F1A997}" dt="2023-11-26T16:09:47.752" v="18" actId="1076"/>
        <pc:sldMkLst>
          <pc:docMk/>
          <pc:sldMk cId="2881802326" sldId="758"/>
        </pc:sldMkLst>
        <pc:spChg chg="del mod">
          <ac:chgData name="GIOVANNI GAUDINO-SSM" userId="13cb1073-0cf6-4994-b3b2-98ddb995ec80" providerId="ADAL" clId="{AF1E7C6D-960D-49B3-AEFE-4ABBF1F1A997}" dt="2023-11-26T16:09:42.802" v="14" actId="478"/>
          <ac:spMkLst>
            <pc:docMk/>
            <pc:sldMk cId="2881802326" sldId="758"/>
            <ac:spMk id="9" creationId="{9825FAEC-0059-5F7F-C945-75380182C16E}"/>
          </ac:spMkLst>
        </pc:spChg>
        <pc:picChg chg="add mod">
          <ac:chgData name="GIOVANNI GAUDINO-SSM" userId="13cb1073-0cf6-4994-b3b2-98ddb995ec80" providerId="ADAL" clId="{AF1E7C6D-960D-49B3-AEFE-4ABBF1F1A997}" dt="2023-11-26T16:09:47.752" v="18" actId="1076"/>
          <ac:picMkLst>
            <pc:docMk/>
            <pc:sldMk cId="2881802326" sldId="758"/>
            <ac:picMk id="5" creationId="{0A678378-1532-7034-7D1B-7383BC8A90EA}"/>
          </ac:picMkLst>
        </pc:picChg>
        <pc:picChg chg="del">
          <ac:chgData name="GIOVANNI GAUDINO-SSM" userId="13cb1073-0cf6-4994-b3b2-98ddb995ec80" providerId="ADAL" clId="{AF1E7C6D-960D-49B3-AEFE-4ABBF1F1A997}" dt="2023-11-26T16:09:41.137" v="12" actId="478"/>
          <ac:picMkLst>
            <pc:docMk/>
            <pc:sldMk cId="2881802326" sldId="758"/>
            <ac:picMk id="12" creationId="{F3094D0E-D975-DD95-3DDA-929D3DC17D59}"/>
          </ac:picMkLst>
        </pc:picChg>
        <pc:cxnChg chg="del mod">
          <ac:chgData name="GIOVANNI GAUDINO-SSM" userId="13cb1073-0cf6-4994-b3b2-98ddb995ec80" providerId="ADAL" clId="{AF1E7C6D-960D-49B3-AEFE-4ABBF1F1A997}" dt="2023-11-26T16:09:45.484" v="16" actId="478"/>
          <ac:cxnSpMkLst>
            <pc:docMk/>
            <pc:sldMk cId="2881802326" sldId="758"/>
            <ac:cxnSpMk id="2" creationId="{A1D3F986-3CAE-1B4C-8356-491A2C808373}"/>
          </ac:cxnSpMkLst>
        </pc:cxnChg>
        <pc:cxnChg chg="del">
          <ac:chgData name="GIOVANNI GAUDINO-SSM" userId="13cb1073-0cf6-4994-b3b2-98ddb995ec80" providerId="ADAL" clId="{AF1E7C6D-960D-49B3-AEFE-4ABBF1F1A997}" dt="2023-11-26T16:09:45.484" v="16" actId="478"/>
          <ac:cxnSpMkLst>
            <pc:docMk/>
            <pc:sldMk cId="2881802326" sldId="758"/>
            <ac:cxnSpMk id="3" creationId="{9E92120C-93B0-66FA-DB67-5786EFA7FFC0}"/>
          </ac:cxnSpMkLst>
        </pc:cxnChg>
      </pc:sldChg>
      <pc:sldChg chg="modSp add mod ord">
        <pc:chgData name="GIOVANNI GAUDINO-SSM" userId="13cb1073-0cf6-4994-b3b2-98ddb995ec80" providerId="ADAL" clId="{AF1E7C6D-960D-49B3-AEFE-4ABBF1F1A997}" dt="2023-11-26T16:12:13.822" v="100" actId="20577"/>
        <pc:sldMkLst>
          <pc:docMk/>
          <pc:sldMk cId="1694623095" sldId="759"/>
        </pc:sldMkLst>
        <pc:spChg chg="mod">
          <ac:chgData name="GIOVANNI GAUDINO-SSM" userId="13cb1073-0cf6-4994-b3b2-98ddb995ec80" providerId="ADAL" clId="{AF1E7C6D-960D-49B3-AEFE-4ABBF1F1A997}" dt="2023-11-26T16:12:13.822" v="100" actId="20577"/>
          <ac:spMkLst>
            <pc:docMk/>
            <pc:sldMk cId="1694623095" sldId="759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AF1E7C6D-960D-49B3-AEFE-4ABBF1F1A997}" dt="2023-11-26T16:11:38.300" v="43" actId="20577"/>
          <ac:spMkLst>
            <pc:docMk/>
            <pc:sldMk cId="1694623095" sldId="759"/>
            <ac:spMk id="5" creationId="{B15B7A8D-CA67-6056-2BB7-9642656CCBCC}"/>
          </ac:spMkLst>
        </pc:spChg>
      </pc:sldChg>
      <pc:sldChg chg="modSp add mod ord">
        <pc:chgData name="GIOVANNI GAUDINO-SSM" userId="13cb1073-0cf6-4994-b3b2-98ddb995ec80" providerId="ADAL" clId="{AF1E7C6D-960D-49B3-AEFE-4ABBF1F1A997}" dt="2023-11-26T16:14:19.731" v="167" actId="20577"/>
        <pc:sldMkLst>
          <pc:docMk/>
          <pc:sldMk cId="1189957425" sldId="760"/>
        </pc:sldMkLst>
        <pc:spChg chg="mod">
          <ac:chgData name="GIOVANNI GAUDINO-SSM" userId="13cb1073-0cf6-4994-b3b2-98ddb995ec80" providerId="ADAL" clId="{AF1E7C6D-960D-49B3-AEFE-4ABBF1F1A997}" dt="2023-11-26T16:14:19.731" v="167" actId="20577"/>
          <ac:spMkLst>
            <pc:docMk/>
            <pc:sldMk cId="1189957425" sldId="760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AF1E7C6D-960D-49B3-AEFE-4ABBF1F1A997}" dt="2023-11-26T16:13:56.102" v="128" actId="20577"/>
          <ac:spMkLst>
            <pc:docMk/>
            <pc:sldMk cId="1189957425" sldId="760"/>
            <ac:spMk id="5" creationId="{B15B7A8D-CA67-6056-2BB7-9642656CCBCC}"/>
          </ac:spMkLst>
        </pc:spChg>
      </pc:sldChg>
      <pc:sldChg chg="add del ord">
        <pc:chgData name="GIOVANNI GAUDINO-SSM" userId="13cb1073-0cf6-4994-b3b2-98ddb995ec80" providerId="ADAL" clId="{AF1E7C6D-960D-49B3-AEFE-4ABBF1F1A997}" dt="2023-11-26T16:14:39.269" v="172" actId="47"/>
        <pc:sldMkLst>
          <pc:docMk/>
          <pc:sldMk cId="1661945026" sldId="761"/>
        </pc:sldMkLst>
      </pc:sldChg>
      <pc:sldChg chg="addSp delSp modSp mod">
        <pc:chgData name="GIOVANNI GAUDINO-SSM" userId="13cb1073-0cf6-4994-b3b2-98ddb995ec80" providerId="ADAL" clId="{AF1E7C6D-960D-49B3-AEFE-4ABBF1F1A997}" dt="2023-11-28T07:21:07.469" v="1203"/>
        <pc:sldMkLst>
          <pc:docMk/>
          <pc:sldMk cId="2574693688" sldId="761"/>
        </pc:sldMkLst>
        <pc:spChg chg="add del mod">
          <ac:chgData name="GIOVANNI GAUDINO-SSM" userId="13cb1073-0cf6-4994-b3b2-98ddb995ec80" providerId="ADAL" clId="{AF1E7C6D-960D-49B3-AEFE-4ABBF1F1A997}" dt="2023-11-28T07:21:07.294" v="1202" actId="478"/>
          <ac:spMkLst>
            <pc:docMk/>
            <pc:sldMk cId="2574693688" sldId="761"/>
            <ac:spMk id="5" creationId="{05C7C137-13A2-2E85-74E3-8ADA52506F00}"/>
          </ac:spMkLst>
        </pc:spChg>
        <pc:spChg chg="add mod">
          <ac:chgData name="GIOVANNI GAUDINO-SSM" userId="13cb1073-0cf6-4994-b3b2-98ddb995ec80" providerId="ADAL" clId="{AF1E7C6D-960D-49B3-AEFE-4ABBF1F1A997}" dt="2023-11-28T07:21:07.469" v="1203"/>
          <ac:spMkLst>
            <pc:docMk/>
            <pc:sldMk cId="2574693688" sldId="761"/>
            <ac:spMk id="6" creationId="{EE3A7D81-A399-5E3B-24DA-73FFF9D7C3B5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1:10.042" v="1205"/>
        <pc:sldMkLst>
          <pc:docMk/>
          <pc:sldMk cId="4009616926" sldId="762"/>
        </pc:sldMkLst>
        <pc:spChg chg="add del mod">
          <ac:chgData name="GIOVANNI GAUDINO-SSM" userId="13cb1073-0cf6-4994-b3b2-98ddb995ec80" providerId="ADAL" clId="{AF1E7C6D-960D-49B3-AEFE-4ABBF1F1A997}" dt="2023-11-28T07:21:09.844" v="1204" actId="478"/>
          <ac:spMkLst>
            <pc:docMk/>
            <pc:sldMk cId="4009616926" sldId="762"/>
            <ac:spMk id="5" creationId="{F4DEF9DE-738A-803C-4EF3-CEFCB7F79DE6}"/>
          </ac:spMkLst>
        </pc:spChg>
        <pc:spChg chg="add mod">
          <ac:chgData name="GIOVANNI GAUDINO-SSM" userId="13cb1073-0cf6-4994-b3b2-98ddb995ec80" providerId="ADAL" clId="{AF1E7C6D-960D-49B3-AEFE-4ABBF1F1A997}" dt="2023-11-28T07:21:10.042" v="1205"/>
          <ac:spMkLst>
            <pc:docMk/>
            <pc:sldMk cId="4009616926" sldId="762"/>
            <ac:spMk id="6" creationId="{850D4C5C-2F21-A085-E400-D7C5D01FA186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1:12.469" v="1207"/>
        <pc:sldMkLst>
          <pc:docMk/>
          <pc:sldMk cId="2661651375" sldId="763"/>
        </pc:sldMkLst>
        <pc:spChg chg="add del mod">
          <ac:chgData name="GIOVANNI GAUDINO-SSM" userId="13cb1073-0cf6-4994-b3b2-98ddb995ec80" providerId="ADAL" clId="{AF1E7C6D-960D-49B3-AEFE-4ABBF1F1A997}" dt="2023-11-28T07:21:12.348" v="1206" actId="478"/>
          <ac:spMkLst>
            <pc:docMk/>
            <pc:sldMk cId="2661651375" sldId="763"/>
            <ac:spMk id="5" creationId="{71CC5564-A5C0-5CAC-70CB-839AC8E67CB8}"/>
          </ac:spMkLst>
        </pc:spChg>
        <pc:spChg chg="add mod">
          <ac:chgData name="GIOVANNI GAUDINO-SSM" userId="13cb1073-0cf6-4994-b3b2-98ddb995ec80" providerId="ADAL" clId="{AF1E7C6D-960D-49B3-AEFE-4ABBF1F1A997}" dt="2023-11-28T07:21:12.469" v="1207"/>
          <ac:spMkLst>
            <pc:docMk/>
            <pc:sldMk cId="2661651375" sldId="763"/>
            <ac:spMk id="6" creationId="{BD90C168-E121-6726-B52D-C91B0C7025FF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19:40.852" v="1154"/>
        <pc:sldMkLst>
          <pc:docMk/>
          <pc:sldMk cId="2628298589" sldId="764"/>
        </pc:sldMkLst>
        <pc:spChg chg="add del mod">
          <ac:chgData name="GIOVANNI GAUDINO-SSM" userId="13cb1073-0cf6-4994-b3b2-98ddb995ec80" providerId="ADAL" clId="{AF1E7C6D-960D-49B3-AEFE-4ABBF1F1A997}" dt="2023-11-28T07:19:40.587" v="1153" actId="478"/>
          <ac:spMkLst>
            <pc:docMk/>
            <pc:sldMk cId="2628298589" sldId="764"/>
            <ac:spMk id="6" creationId="{111962F4-2D05-BB2A-1170-FEDA0BC6C381}"/>
          </ac:spMkLst>
        </pc:spChg>
        <pc:spChg chg="mod">
          <ac:chgData name="GIOVANNI GAUDINO-SSM" userId="13cb1073-0cf6-4994-b3b2-98ddb995ec80" providerId="ADAL" clId="{AF1E7C6D-960D-49B3-AEFE-4ABBF1F1A997}" dt="2023-11-28T07:15:44.048" v="1042" actId="14100"/>
          <ac:spMkLst>
            <pc:docMk/>
            <pc:sldMk cId="2628298589" sldId="764"/>
            <ac:spMk id="9" creationId="{3B2F75B7-4B4E-0774-5D35-9AA12AF8364F}"/>
          </ac:spMkLst>
        </pc:spChg>
        <pc:spChg chg="add mod">
          <ac:chgData name="GIOVANNI GAUDINO-SSM" userId="13cb1073-0cf6-4994-b3b2-98ddb995ec80" providerId="ADAL" clId="{AF1E7C6D-960D-49B3-AEFE-4ABBF1F1A997}" dt="2023-11-28T07:19:40.852" v="1154"/>
          <ac:spMkLst>
            <pc:docMk/>
            <pc:sldMk cId="2628298589" sldId="764"/>
            <ac:spMk id="12" creationId="{F4967813-BE55-A40D-D8CD-CF523265DC95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19:21.529" v="1145"/>
        <pc:sldMkLst>
          <pc:docMk/>
          <pc:sldMk cId="1306415365" sldId="765"/>
        </pc:sldMkLst>
        <pc:spChg chg="add del mod">
          <ac:chgData name="GIOVANNI GAUDINO-SSM" userId="13cb1073-0cf6-4994-b3b2-98ddb995ec80" providerId="ADAL" clId="{AF1E7C6D-960D-49B3-AEFE-4ABBF1F1A997}" dt="2023-11-28T07:19:21.358" v="1144" actId="478"/>
          <ac:spMkLst>
            <pc:docMk/>
            <pc:sldMk cId="1306415365" sldId="765"/>
            <ac:spMk id="5" creationId="{EE8E828D-7D6A-1B2C-6486-8F2A4C30D703}"/>
          </ac:spMkLst>
        </pc:spChg>
        <pc:spChg chg="add mod">
          <ac:chgData name="GIOVANNI GAUDINO-SSM" userId="13cb1073-0cf6-4994-b3b2-98ddb995ec80" providerId="ADAL" clId="{AF1E7C6D-960D-49B3-AEFE-4ABBF1F1A997}" dt="2023-11-28T07:19:21.529" v="1145"/>
          <ac:spMkLst>
            <pc:docMk/>
            <pc:sldMk cId="1306415365" sldId="765"/>
            <ac:spMk id="10" creationId="{B1D1EB05-B68B-D70D-8826-9545D2798F1D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0:13.929" v="1173"/>
        <pc:sldMkLst>
          <pc:docMk/>
          <pc:sldMk cId="136499084" sldId="766"/>
        </pc:sldMkLst>
        <pc:spChg chg="add del mod">
          <ac:chgData name="GIOVANNI GAUDINO-SSM" userId="13cb1073-0cf6-4994-b3b2-98ddb995ec80" providerId="ADAL" clId="{AF1E7C6D-960D-49B3-AEFE-4ABBF1F1A997}" dt="2023-11-28T07:20:13.775" v="1172" actId="478"/>
          <ac:spMkLst>
            <pc:docMk/>
            <pc:sldMk cId="136499084" sldId="766"/>
            <ac:spMk id="16" creationId="{01A7CF37-4B1F-8846-7237-E85ED10A9093}"/>
          </ac:spMkLst>
        </pc:spChg>
        <pc:spChg chg="add mod">
          <ac:chgData name="GIOVANNI GAUDINO-SSM" userId="13cb1073-0cf6-4994-b3b2-98ddb995ec80" providerId="ADAL" clId="{AF1E7C6D-960D-49B3-AEFE-4ABBF1F1A997}" dt="2023-11-28T07:20:13.929" v="1173"/>
          <ac:spMkLst>
            <pc:docMk/>
            <pc:sldMk cId="136499084" sldId="766"/>
            <ac:spMk id="17" creationId="{CC8BDA6C-D6E5-3D6C-B7DA-6018ABD3DC4F}"/>
          </ac:spMkLst>
        </pc:spChg>
      </pc:sldChg>
      <pc:sldChg chg="addSp delSp modSp mod ord">
        <pc:chgData name="GIOVANNI GAUDINO-SSM" userId="13cb1073-0cf6-4994-b3b2-98ddb995ec80" providerId="ADAL" clId="{AF1E7C6D-960D-49B3-AEFE-4ABBF1F1A997}" dt="2023-11-28T07:20:01.817" v="1167"/>
        <pc:sldMkLst>
          <pc:docMk/>
          <pc:sldMk cId="3245952563" sldId="767"/>
        </pc:sldMkLst>
        <pc:spChg chg="add del mod">
          <ac:chgData name="GIOVANNI GAUDINO-SSM" userId="13cb1073-0cf6-4994-b3b2-98ddb995ec80" providerId="ADAL" clId="{AF1E7C6D-960D-49B3-AEFE-4ABBF1F1A997}" dt="2023-11-28T07:20:01.608" v="1166" actId="478"/>
          <ac:spMkLst>
            <pc:docMk/>
            <pc:sldMk cId="3245952563" sldId="767"/>
            <ac:spMk id="6" creationId="{9860F4C6-6BF9-7DFA-90CC-97AB4CA9BCF3}"/>
          </ac:spMkLst>
        </pc:spChg>
        <pc:spChg chg="add mod">
          <ac:chgData name="GIOVANNI GAUDINO-SSM" userId="13cb1073-0cf6-4994-b3b2-98ddb995ec80" providerId="ADAL" clId="{AF1E7C6D-960D-49B3-AEFE-4ABBF1F1A997}" dt="2023-11-28T07:20:01.817" v="1167"/>
          <ac:spMkLst>
            <pc:docMk/>
            <pc:sldMk cId="3245952563" sldId="767"/>
            <ac:spMk id="15" creationId="{173DF6AF-CB34-BABF-9596-9B75DAF87295}"/>
          </ac:spMkLst>
        </pc:spChg>
      </pc:sldChg>
      <pc:sldChg chg="addSp delSp modSp mod">
        <pc:chgData name="GIOVANNI GAUDINO-SSM" userId="13cb1073-0cf6-4994-b3b2-98ddb995ec80" providerId="ADAL" clId="{AF1E7C6D-960D-49B3-AEFE-4ABBF1F1A997}" dt="2023-11-28T07:20:30.049" v="1181"/>
        <pc:sldMkLst>
          <pc:docMk/>
          <pc:sldMk cId="1785830238" sldId="768"/>
        </pc:sldMkLst>
        <pc:spChg chg="ord">
          <ac:chgData name="GIOVANNI GAUDINO-SSM" userId="13cb1073-0cf6-4994-b3b2-98ddb995ec80" providerId="ADAL" clId="{AF1E7C6D-960D-49B3-AEFE-4ABBF1F1A997}" dt="2023-11-27T21:32:56.796" v="979" actId="166"/>
          <ac:spMkLst>
            <pc:docMk/>
            <pc:sldMk cId="1785830238" sldId="768"/>
            <ac:spMk id="7" creationId="{A7983871-EB30-3FD9-2E81-939898FE0A9A}"/>
          </ac:spMkLst>
        </pc:spChg>
        <pc:spChg chg="del">
          <ac:chgData name="GIOVANNI GAUDINO-SSM" userId="13cb1073-0cf6-4994-b3b2-98ddb995ec80" providerId="ADAL" clId="{AF1E7C6D-960D-49B3-AEFE-4ABBF1F1A997}" dt="2023-11-27T21:30:18.631" v="957" actId="478"/>
          <ac:spMkLst>
            <pc:docMk/>
            <pc:sldMk cId="1785830238" sldId="768"/>
            <ac:spMk id="8" creationId="{09A83206-A0D7-6044-E627-E218BC013E05}"/>
          </ac:spMkLst>
        </pc:spChg>
        <pc:spChg chg="add del mod">
          <ac:chgData name="GIOVANNI GAUDINO-SSM" userId="13cb1073-0cf6-4994-b3b2-98ddb995ec80" providerId="ADAL" clId="{AF1E7C6D-960D-49B3-AEFE-4ABBF1F1A997}" dt="2023-11-28T07:20:29.826" v="1180" actId="478"/>
          <ac:spMkLst>
            <pc:docMk/>
            <pc:sldMk cId="1785830238" sldId="768"/>
            <ac:spMk id="8" creationId="{C5F0024F-8998-203C-CA67-7B62C2AE9657}"/>
          </ac:spMkLst>
        </pc:spChg>
        <pc:spChg chg="ord">
          <ac:chgData name="GIOVANNI GAUDINO-SSM" userId="13cb1073-0cf6-4994-b3b2-98ddb995ec80" providerId="ADAL" clId="{AF1E7C6D-960D-49B3-AEFE-4ABBF1F1A997}" dt="2023-11-27T21:32:56.796" v="979" actId="166"/>
          <ac:spMkLst>
            <pc:docMk/>
            <pc:sldMk cId="1785830238" sldId="768"/>
            <ac:spMk id="10" creationId="{8EA4EBC7-96B5-44AF-44BD-AE2540F896EA}"/>
          </ac:spMkLst>
        </pc:spChg>
        <pc:spChg chg="add mod">
          <ac:chgData name="GIOVANNI GAUDINO-SSM" userId="13cb1073-0cf6-4994-b3b2-98ddb995ec80" providerId="ADAL" clId="{AF1E7C6D-960D-49B3-AEFE-4ABBF1F1A997}" dt="2023-11-28T07:20:30.049" v="1181"/>
          <ac:spMkLst>
            <pc:docMk/>
            <pc:sldMk cId="1785830238" sldId="768"/>
            <ac:spMk id="11" creationId="{9066E978-DFF1-460C-9AAF-2E067631C3B8}"/>
          </ac:spMkLst>
        </pc:spChg>
        <pc:picChg chg="add mod">
          <ac:chgData name="GIOVANNI GAUDINO-SSM" userId="13cb1073-0cf6-4994-b3b2-98ddb995ec80" providerId="ADAL" clId="{AF1E7C6D-960D-49B3-AEFE-4ABBF1F1A997}" dt="2023-11-27T21:33:01.214" v="981" actId="1076"/>
          <ac:picMkLst>
            <pc:docMk/>
            <pc:sldMk cId="1785830238" sldId="768"/>
            <ac:picMk id="12" creationId="{F8E9ABE5-2D11-1E36-77F9-A9FECF901878}"/>
          </ac:picMkLst>
        </pc:picChg>
        <pc:picChg chg="add mod">
          <ac:chgData name="GIOVANNI GAUDINO-SSM" userId="13cb1073-0cf6-4994-b3b2-98ddb995ec80" providerId="ADAL" clId="{AF1E7C6D-960D-49B3-AEFE-4ABBF1F1A997}" dt="2023-11-27T21:33:23.415" v="996" actId="1035"/>
          <ac:picMkLst>
            <pc:docMk/>
            <pc:sldMk cId="1785830238" sldId="768"/>
            <ac:picMk id="15" creationId="{AAFC0782-D15B-6E03-2731-02F6165EA207}"/>
          </ac:picMkLst>
        </pc:picChg>
        <pc:picChg chg="add mod">
          <ac:chgData name="GIOVANNI GAUDINO-SSM" userId="13cb1073-0cf6-4994-b3b2-98ddb995ec80" providerId="ADAL" clId="{AF1E7C6D-960D-49B3-AEFE-4ABBF1F1A997}" dt="2023-11-27T21:33:04.404" v="982" actId="1076"/>
          <ac:picMkLst>
            <pc:docMk/>
            <pc:sldMk cId="1785830238" sldId="768"/>
            <ac:picMk id="17" creationId="{02998558-ADA3-A3C7-F21C-AAFF1B763A65}"/>
          </ac:picMkLst>
        </pc:picChg>
        <pc:picChg chg="add mod">
          <ac:chgData name="GIOVANNI GAUDINO-SSM" userId="13cb1073-0cf6-4994-b3b2-98ddb995ec80" providerId="ADAL" clId="{AF1E7C6D-960D-49B3-AEFE-4ABBF1F1A997}" dt="2023-11-27T21:33:23.415" v="996" actId="1035"/>
          <ac:picMkLst>
            <pc:docMk/>
            <pc:sldMk cId="1785830238" sldId="768"/>
            <ac:picMk id="19" creationId="{BED5A15A-6B1F-1D64-5A2F-C3907BC9268C}"/>
          </ac:picMkLst>
        </pc:picChg>
      </pc:sldChg>
      <pc:sldChg chg="del">
        <pc:chgData name="GIOVANNI GAUDINO-SSM" userId="13cb1073-0cf6-4994-b3b2-98ddb995ec80" providerId="ADAL" clId="{AF1E7C6D-960D-49B3-AEFE-4ABBF1F1A997}" dt="2023-11-27T20:14:06.418" v="566" actId="47"/>
        <pc:sldMkLst>
          <pc:docMk/>
          <pc:sldMk cId="4276790547" sldId="769"/>
        </pc:sldMkLst>
      </pc:sldChg>
      <pc:sldChg chg="addSp delSp modSp mod">
        <pc:chgData name="GIOVANNI GAUDINO-SSM" userId="13cb1073-0cf6-4994-b3b2-98ddb995ec80" providerId="ADAL" clId="{AF1E7C6D-960D-49B3-AEFE-4ABBF1F1A997}" dt="2023-11-28T07:21:01.112" v="1199"/>
        <pc:sldMkLst>
          <pc:docMk/>
          <pc:sldMk cId="1322838229" sldId="770"/>
        </pc:sldMkLst>
        <pc:spChg chg="add del mod">
          <ac:chgData name="GIOVANNI GAUDINO-SSM" userId="13cb1073-0cf6-4994-b3b2-98ddb995ec80" providerId="ADAL" clId="{AF1E7C6D-960D-49B3-AEFE-4ABBF1F1A997}" dt="2023-11-27T18:43:05.734" v="297" actId="478"/>
          <ac:spMkLst>
            <pc:docMk/>
            <pc:sldMk cId="1322838229" sldId="770"/>
            <ac:spMk id="4" creationId="{3E7A4E02-D504-C67E-9FBD-9B18695B6067}"/>
          </ac:spMkLst>
        </pc:spChg>
        <pc:spChg chg="add del mod">
          <ac:chgData name="GIOVANNI GAUDINO-SSM" userId="13cb1073-0cf6-4994-b3b2-98ddb995ec80" providerId="ADAL" clId="{AF1E7C6D-960D-49B3-AEFE-4ABBF1F1A997}" dt="2023-11-28T07:21:00.872" v="1198" actId="478"/>
          <ac:spMkLst>
            <pc:docMk/>
            <pc:sldMk cId="1322838229" sldId="770"/>
            <ac:spMk id="4" creationId="{5BDC2EAF-BA0F-C383-F30A-233A7DD87407}"/>
          </ac:spMkLst>
        </pc:spChg>
        <pc:spChg chg="add mod">
          <ac:chgData name="GIOVANNI GAUDINO-SSM" userId="13cb1073-0cf6-4994-b3b2-98ddb995ec80" providerId="ADAL" clId="{AF1E7C6D-960D-49B3-AEFE-4ABBF1F1A997}" dt="2023-11-27T18:45:49.420" v="355" actId="1076"/>
          <ac:spMkLst>
            <pc:docMk/>
            <pc:sldMk cId="1322838229" sldId="770"/>
            <ac:spMk id="5" creationId="{17A7A859-E1A3-EDCA-DA3A-4B47BAD49016}"/>
          </ac:spMkLst>
        </pc:spChg>
        <pc:spChg chg="add mod">
          <ac:chgData name="GIOVANNI GAUDINO-SSM" userId="13cb1073-0cf6-4994-b3b2-98ddb995ec80" providerId="ADAL" clId="{AF1E7C6D-960D-49B3-AEFE-4ABBF1F1A997}" dt="2023-11-27T18:47:33.085" v="382" actId="207"/>
          <ac:spMkLst>
            <pc:docMk/>
            <pc:sldMk cId="1322838229" sldId="770"/>
            <ac:spMk id="11" creationId="{1B466711-FF26-799B-DE90-8F9C473B6328}"/>
          </ac:spMkLst>
        </pc:spChg>
        <pc:spChg chg="add mod">
          <ac:chgData name="GIOVANNI GAUDINO-SSM" userId="13cb1073-0cf6-4994-b3b2-98ddb995ec80" providerId="ADAL" clId="{AF1E7C6D-960D-49B3-AEFE-4ABBF1F1A997}" dt="2023-11-28T07:21:01.112" v="1199"/>
          <ac:spMkLst>
            <pc:docMk/>
            <pc:sldMk cId="1322838229" sldId="770"/>
            <ac:spMk id="12" creationId="{40BE3414-53C3-5C31-CC63-F2C658C30287}"/>
          </ac:spMkLst>
        </pc:spChg>
        <pc:spChg chg="add mod">
          <ac:chgData name="GIOVANNI GAUDINO-SSM" userId="13cb1073-0cf6-4994-b3b2-98ddb995ec80" providerId="ADAL" clId="{AF1E7C6D-960D-49B3-AEFE-4ABBF1F1A997}" dt="2023-11-27T18:48:05.880" v="391" actId="1076"/>
          <ac:spMkLst>
            <pc:docMk/>
            <pc:sldMk cId="1322838229" sldId="770"/>
            <ac:spMk id="16" creationId="{EEFF5BEE-1FB9-5DFD-9ABC-88C4B3FDBAAA}"/>
          </ac:spMkLst>
        </pc:spChg>
        <pc:spChg chg="add mod">
          <ac:chgData name="GIOVANNI GAUDINO-SSM" userId="13cb1073-0cf6-4994-b3b2-98ddb995ec80" providerId="ADAL" clId="{AF1E7C6D-960D-49B3-AEFE-4ABBF1F1A997}" dt="2023-11-27T18:50:03.251" v="464" actId="1076"/>
          <ac:spMkLst>
            <pc:docMk/>
            <pc:sldMk cId="1322838229" sldId="770"/>
            <ac:spMk id="22" creationId="{4B326BE4-2D19-E19B-7EE7-F6194BB507B0}"/>
          </ac:spMkLst>
        </pc:spChg>
        <pc:cxnChg chg="add mod">
          <ac:chgData name="GIOVANNI GAUDINO-SSM" userId="13cb1073-0cf6-4994-b3b2-98ddb995ec80" providerId="ADAL" clId="{AF1E7C6D-960D-49B3-AEFE-4ABBF1F1A997}" dt="2023-11-27T18:47:16.562" v="378" actId="1582"/>
          <ac:cxnSpMkLst>
            <pc:docMk/>
            <pc:sldMk cId="1322838229" sldId="770"/>
            <ac:cxnSpMk id="13" creationId="{7A8E0959-4D52-783B-BBA6-A5F6CCA1B584}"/>
          </ac:cxnSpMkLst>
        </pc:cxnChg>
        <pc:cxnChg chg="add mod">
          <ac:chgData name="GIOVANNI GAUDINO-SSM" userId="13cb1073-0cf6-4994-b3b2-98ddb995ec80" providerId="ADAL" clId="{AF1E7C6D-960D-49B3-AEFE-4ABBF1F1A997}" dt="2023-11-27T18:48:14.377" v="394" actId="14100"/>
          <ac:cxnSpMkLst>
            <pc:docMk/>
            <pc:sldMk cId="1322838229" sldId="770"/>
            <ac:cxnSpMk id="17" creationId="{CAE62204-C103-4FB9-48C8-AC550F05FF2E}"/>
          </ac:cxnSpMkLst>
        </pc:cxnChg>
      </pc:sldChg>
      <pc:sldChg chg="addSp delSp modSp add mod">
        <pc:chgData name="GIOVANNI GAUDINO-SSM" userId="13cb1073-0cf6-4994-b3b2-98ddb995ec80" providerId="ADAL" clId="{AF1E7C6D-960D-49B3-AEFE-4ABBF1F1A997}" dt="2023-11-28T07:19:54.198" v="1163"/>
        <pc:sldMkLst>
          <pc:docMk/>
          <pc:sldMk cId="1398910864" sldId="771"/>
        </pc:sldMkLst>
        <pc:spChg chg="add del mod">
          <ac:chgData name="GIOVANNI GAUDINO-SSM" userId="13cb1073-0cf6-4994-b3b2-98ddb995ec80" providerId="ADAL" clId="{AF1E7C6D-960D-49B3-AEFE-4ABBF1F1A997}" dt="2023-11-28T07:19:53.975" v="1162" actId="478"/>
          <ac:spMkLst>
            <pc:docMk/>
            <pc:sldMk cId="1398910864" sldId="771"/>
            <ac:spMk id="5" creationId="{0A582BFE-5636-484F-95F2-95AA4B4F719C}"/>
          </ac:spMkLst>
        </pc:spChg>
        <pc:spChg chg="mod">
          <ac:chgData name="GIOVANNI GAUDINO-SSM" userId="13cb1073-0cf6-4994-b3b2-98ddb995ec80" providerId="ADAL" clId="{AF1E7C6D-960D-49B3-AEFE-4ABBF1F1A997}" dt="2023-11-27T20:14:04.465" v="565" actId="1076"/>
          <ac:spMkLst>
            <pc:docMk/>
            <pc:sldMk cId="1398910864" sldId="771"/>
            <ac:spMk id="6" creationId="{EC84F8C8-C05E-BB74-F8C4-C2AC690DE3D3}"/>
          </ac:spMkLst>
        </pc:spChg>
        <pc:spChg chg="add mod">
          <ac:chgData name="GIOVANNI GAUDINO-SSM" userId="13cb1073-0cf6-4994-b3b2-98ddb995ec80" providerId="ADAL" clId="{AF1E7C6D-960D-49B3-AEFE-4ABBF1F1A997}" dt="2023-11-28T07:19:54.198" v="1163"/>
          <ac:spMkLst>
            <pc:docMk/>
            <pc:sldMk cId="1398910864" sldId="771"/>
            <ac:spMk id="7" creationId="{5F9CDD09-42A6-7C4B-CBD1-541C525EFD93}"/>
          </ac:spMkLst>
        </pc:spChg>
      </pc:sldChg>
      <pc:sldChg chg="addSp delSp modSp add mod">
        <pc:chgData name="GIOVANNI GAUDINO-SSM" userId="13cb1073-0cf6-4994-b3b2-98ddb995ec80" providerId="ADAL" clId="{AF1E7C6D-960D-49B3-AEFE-4ABBF1F1A997}" dt="2023-11-28T07:53:07.150" v="1263" actId="1076"/>
        <pc:sldMkLst>
          <pc:docMk/>
          <pc:sldMk cId="1696916536" sldId="772"/>
        </pc:sldMkLst>
        <pc:spChg chg="mod">
          <ac:chgData name="GIOVANNI GAUDINO-SSM" userId="13cb1073-0cf6-4994-b3b2-98ddb995ec80" providerId="ADAL" clId="{AF1E7C6D-960D-49B3-AEFE-4ABBF1F1A997}" dt="2023-11-28T07:50:59.265" v="1226" actId="20577"/>
          <ac:spMkLst>
            <pc:docMk/>
            <pc:sldMk cId="1696916536" sldId="772"/>
            <ac:spMk id="6" creationId="{02AA90EE-CE49-3BE5-3C14-13A20AC9422C}"/>
          </ac:spMkLst>
        </pc:spChg>
        <pc:spChg chg="ord">
          <ac:chgData name="GIOVANNI GAUDINO-SSM" userId="13cb1073-0cf6-4994-b3b2-98ddb995ec80" providerId="ADAL" clId="{AF1E7C6D-960D-49B3-AEFE-4ABBF1F1A997}" dt="2023-11-28T07:52:19.890" v="1251" actId="166"/>
          <ac:spMkLst>
            <pc:docMk/>
            <pc:sldMk cId="1696916536" sldId="772"/>
            <ac:spMk id="7" creationId="{A7983871-EB30-3FD9-2E81-939898FE0A9A}"/>
          </ac:spMkLst>
        </pc:spChg>
        <pc:spChg chg="mod">
          <ac:chgData name="GIOVANNI GAUDINO-SSM" userId="13cb1073-0cf6-4994-b3b2-98ddb995ec80" providerId="ADAL" clId="{AF1E7C6D-960D-49B3-AEFE-4ABBF1F1A997}" dt="2023-11-28T07:52:11.480" v="1250" actId="14100"/>
          <ac:spMkLst>
            <pc:docMk/>
            <pc:sldMk cId="1696916536" sldId="772"/>
            <ac:spMk id="9" creationId="{9825FAEC-0059-5F7F-C945-75380182C16E}"/>
          </ac:spMkLst>
        </pc:spChg>
        <pc:spChg chg="ord">
          <ac:chgData name="GIOVANNI GAUDINO-SSM" userId="13cb1073-0cf6-4994-b3b2-98ddb995ec80" providerId="ADAL" clId="{AF1E7C6D-960D-49B3-AEFE-4ABBF1F1A997}" dt="2023-11-28T07:52:19.890" v="1251" actId="166"/>
          <ac:spMkLst>
            <pc:docMk/>
            <pc:sldMk cId="1696916536" sldId="772"/>
            <ac:spMk id="10" creationId="{8EA4EBC7-96B5-44AF-44BD-AE2540F896EA}"/>
          </ac:spMkLst>
        </pc:spChg>
        <pc:picChg chg="del">
          <ac:chgData name="GIOVANNI GAUDINO-SSM" userId="13cb1073-0cf6-4994-b3b2-98ddb995ec80" providerId="ADAL" clId="{AF1E7C6D-960D-49B3-AEFE-4ABBF1F1A997}" dt="2023-11-28T07:50:48.953" v="1217" actId="478"/>
          <ac:picMkLst>
            <pc:docMk/>
            <pc:sldMk cId="1696916536" sldId="772"/>
            <ac:picMk id="8" creationId="{9FC65524-6E13-6EA9-902A-6C56D702791A}"/>
          </ac:picMkLst>
        </pc:picChg>
        <pc:picChg chg="add mod">
          <ac:chgData name="GIOVANNI GAUDINO-SSM" userId="13cb1073-0cf6-4994-b3b2-98ddb995ec80" providerId="ADAL" clId="{AF1E7C6D-960D-49B3-AEFE-4ABBF1F1A997}" dt="2023-11-28T07:52:57.522" v="1261" actId="1076"/>
          <ac:picMkLst>
            <pc:docMk/>
            <pc:sldMk cId="1696916536" sldId="772"/>
            <ac:picMk id="11" creationId="{457BA4A4-DD2B-E4DA-E55B-07BDE9977F51}"/>
          </ac:picMkLst>
        </pc:picChg>
        <pc:picChg chg="del">
          <ac:chgData name="GIOVANNI GAUDINO-SSM" userId="13cb1073-0cf6-4994-b3b2-98ddb995ec80" providerId="ADAL" clId="{AF1E7C6D-960D-49B3-AEFE-4ABBF1F1A997}" dt="2023-11-28T07:50:48.953" v="1217" actId="478"/>
          <ac:picMkLst>
            <pc:docMk/>
            <pc:sldMk cId="1696916536" sldId="772"/>
            <ac:picMk id="17" creationId="{E6C874F6-0284-8654-95A2-D328AE231981}"/>
          </ac:picMkLst>
        </pc:picChg>
        <pc:picChg chg="del">
          <ac:chgData name="GIOVANNI GAUDINO-SSM" userId="13cb1073-0cf6-4994-b3b2-98ddb995ec80" providerId="ADAL" clId="{AF1E7C6D-960D-49B3-AEFE-4ABBF1F1A997}" dt="2023-11-28T07:50:48.953" v="1217" actId="478"/>
          <ac:picMkLst>
            <pc:docMk/>
            <pc:sldMk cId="1696916536" sldId="772"/>
            <ac:picMk id="18" creationId="{5EE5ADC4-626D-69DB-37B5-10BDD31FC3CD}"/>
          </ac:picMkLst>
        </pc:picChg>
        <pc:picChg chg="del">
          <ac:chgData name="GIOVANNI GAUDINO-SSM" userId="13cb1073-0cf6-4994-b3b2-98ddb995ec80" providerId="ADAL" clId="{AF1E7C6D-960D-49B3-AEFE-4ABBF1F1A997}" dt="2023-11-28T07:50:48.953" v="1217" actId="478"/>
          <ac:picMkLst>
            <pc:docMk/>
            <pc:sldMk cId="1696916536" sldId="772"/>
            <ac:picMk id="20" creationId="{2C580B21-B918-DDD7-B4A4-68D47610E005}"/>
          </ac:picMkLst>
        </pc:picChg>
        <pc:picChg chg="add mod">
          <ac:chgData name="GIOVANNI GAUDINO-SSM" userId="13cb1073-0cf6-4994-b3b2-98ddb995ec80" providerId="ADAL" clId="{AF1E7C6D-960D-49B3-AEFE-4ABBF1F1A997}" dt="2023-11-28T07:53:00.180" v="1262" actId="1076"/>
          <ac:picMkLst>
            <pc:docMk/>
            <pc:sldMk cId="1696916536" sldId="772"/>
            <ac:picMk id="23" creationId="{2332EBA1-9C5C-737B-27DF-0A5E1B063BD8}"/>
          </ac:picMkLst>
        </pc:picChg>
        <pc:picChg chg="add mod">
          <ac:chgData name="GIOVANNI GAUDINO-SSM" userId="13cb1073-0cf6-4994-b3b2-98ddb995ec80" providerId="ADAL" clId="{AF1E7C6D-960D-49B3-AEFE-4ABBF1F1A997}" dt="2023-11-28T07:53:07.150" v="1263" actId="1076"/>
          <ac:picMkLst>
            <pc:docMk/>
            <pc:sldMk cId="1696916536" sldId="772"/>
            <ac:picMk id="25" creationId="{4976485B-93E0-E094-6ED6-331C41FE2E31}"/>
          </ac:picMkLst>
        </pc:picChg>
        <pc:picChg chg="add mod">
          <ac:chgData name="GIOVANNI GAUDINO-SSM" userId="13cb1073-0cf6-4994-b3b2-98ddb995ec80" providerId="ADAL" clId="{AF1E7C6D-960D-49B3-AEFE-4ABBF1F1A997}" dt="2023-11-28T07:52:50.191" v="1259" actId="1076"/>
          <ac:picMkLst>
            <pc:docMk/>
            <pc:sldMk cId="1696916536" sldId="772"/>
            <ac:picMk id="27" creationId="{0F2C1DEA-01A4-2813-6C9F-63F946F26388}"/>
          </ac:picMkLst>
        </pc:picChg>
      </pc:sldChg>
      <pc:sldChg chg="addSp delSp modSp add mod ord">
        <pc:chgData name="GIOVANNI GAUDINO-SSM" userId="13cb1073-0cf6-4994-b3b2-98ddb995ec80" providerId="ADAL" clId="{AF1E7C6D-960D-49B3-AEFE-4ABBF1F1A997}" dt="2023-11-28T09:03:33.269" v="1303" actId="166"/>
        <pc:sldMkLst>
          <pc:docMk/>
          <pc:sldMk cId="3661415101" sldId="773"/>
        </pc:sldMkLst>
        <pc:spChg chg="ord">
          <ac:chgData name="GIOVANNI GAUDINO-SSM" userId="13cb1073-0cf6-4994-b3b2-98ddb995ec80" providerId="ADAL" clId="{AF1E7C6D-960D-49B3-AEFE-4ABBF1F1A997}" dt="2023-11-28T07:53:57.091" v="1287" actId="166"/>
          <ac:spMkLst>
            <pc:docMk/>
            <pc:sldMk cId="3661415101" sldId="773"/>
            <ac:spMk id="7" creationId="{A7983871-EB30-3FD9-2E81-939898FE0A9A}"/>
          </ac:spMkLst>
        </pc:spChg>
        <pc:spChg chg="ord">
          <ac:chgData name="GIOVANNI GAUDINO-SSM" userId="13cb1073-0cf6-4994-b3b2-98ddb995ec80" providerId="ADAL" clId="{AF1E7C6D-960D-49B3-AEFE-4ABBF1F1A997}" dt="2023-11-28T09:03:33.269" v="1303" actId="166"/>
          <ac:spMkLst>
            <pc:docMk/>
            <pc:sldMk cId="3661415101" sldId="773"/>
            <ac:spMk id="10" creationId="{8EA4EBC7-96B5-44AF-44BD-AE2540F896EA}"/>
          </ac:spMkLst>
        </pc:spChg>
        <pc:picChg chg="add mod">
          <ac:chgData name="GIOVANNI GAUDINO-SSM" userId="13cb1073-0cf6-4994-b3b2-98ddb995ec80" providerId="ADAL" clId="{AF1E7C6D-960D-49B3-AEFE-4ABBF1F1A997}" dt="2023-11-28T07:54:22.469" v="1293" actId="1076"/>
          <ac:picMkLst>
            <pc:docMk/>
            <pc:sldMk cId="3661415101" sldId="773"/>
            <ac:picMk id="8" creationId="{AAED9B2D-7CD1-9B51-E319-1CC33E09930B}"/>
          </ac:picMkLst>
        </pc:picChg>
        <pc:picChg chg="del">
          <ac:chgData name="GIOVANNI GAUDINO-SSM" userId="13cb1073-0cf6-4994-b3b2-98ddb995ec80" providerId="ADAL" clId="{AF1E7C6D-960D-49B3-AEFE-4ABBF1F1A997}" dt="2023-11-28T07:53:18.947" v="1267" actId="478"/>
          <ac:picMkLst>
            <pc:docMk/>
            <pc:sldMk cId="3661415101" sldId="773"/>
            <ac:picMk id="11" creationId="{457BA4A4-DD2B-E4DA-E55B-07BDE9977F51}"/>
          </ac:picMkLst>
        </pc:picChg>
        <pc:picChg chg="add mod">
          <ac:chgData name="GIOVANNI GAUDINO-SSM" userId="13cb1073-0cf6-4994-b3b2-98ddb995ec80" providerId="ADAL" clId="{AF1E7C6D-960D-49B3-AEFE-4ABBF1F1A997}" dt="2023-11-28T09:03:30.793" v="1302" actId="1076"/>
          <ac:picMkLst>
            <pc:docMk/>
            <pc:sldMk cId="3661415101" sldId="773"/>
            <ac:picMk id="11" creationId="{D78DB00C-BCFF-F630-3BBD-8E1EB4609C83}"/>
          </ac:picMkLst>
        </pc:picChg>
        <pc:picChg chg="add mod">
          <ac:chgData name="GIOVANNI GAUDINO-SSM" userId="13cb1073-0cf6-4994-b3b2-98ddb995ec80" providerId="ADAL" clId="{AF1E7C6D-960D-49B3-AEFE-4ABBF1F1A997}" dt="2023-11-28T07:54:22.469" v="1293" actId="1076"/>
          <ac:picMkLst>
            <pc:docMk/>
            <pc:sldMk cId="3661415101" sldId="773"/>
            <ac:picMk id="18" creationId="{A0A0E5D2-24C2-0ABD-0891-62D902D32746}"/>
          </ac:picMkLst>
        </pc:picChg>
        <pc:picChg chg="add mod">
          <ac:chgData name="GIOVANNI GAUDINO-SSM" userId="13cb1073-0cf6-4994-b3b2-98ddb995ec80" providerId="ADAL" clId="{AF1E7C6D-960D-49B3-AEFE-4ABBF1F1A997}" dt="2023-11-28T07:54:22.469" v="1293" actId="1076"/>
          <ac:picMkLst>
            <pc:docMk/>
            <pc:sldMk cId="3661415101" sldId="773"/>
            <ac:picMk id="22" creationId="{0657BEAC-D0C5-6474-F42D-B1394892DD22}"/>
          </ac:picMkLst>
        </pc:picChg>
        <pc:picChg chg="del">
          <ac:chgData name="GIOVANNI GAUDINO-SSM" userId="13cb1073-0cf6-4994-b3b2-98ddb995ec80" providerId="ADAL" clId="{AF1E7C6D-960D-49B3-AEFE-4ABBF1F1A997}" dt="2023-11-28T07:53:18.947" v="1267" actId="478"/>
          <ac:picMkLst>
            <pc:docMk/>
            <pc:sldMk cId="3661415101" sldId="773"/>
            <ac:picMk id="23" creationId="{2332EBA1-9C5C-737B-27DF-0A5E1B063BD8}"/>
          </ac:picMkLst>
        </pc:picChg>
        <pc:picChg chg="del">
          <ac:chgData name="GIOVANNI GAUDINO-SSM" userId="13cb1073-0cf6-4994-b3b2-98ddb995ec80" providerId="ADAL" clId="{AF1E7C6D-960D-49B3-AEFE-4ABBF1F1A997}" dt="2023-11-28T07:53:18.947" v="1267" actId="478"/>
          <ac:picMkLst>
            <pc:docMk/>
            <pc:sldMk cId="3661415101" sldId="773"/>
            <ac:picMk id="25" creationId="{4976485B-93E0-E094-6ED6-331C41FE2E31}"/>
          </ac:picMkLst>
        </pc:picChg>
        <pc:picChg chg="add del mod">
          <ac:chgData name="GIOVANNI GAUDINO-SSM" userId="13cb1073-0cf6-4994-b3b2-98ddb995ec80" providerId="ADAL" clId="{AF1E7C6D-960D-49B3-AEFE-4ABBF1F1A997}" dt="2023-11-28T09:02:42.785" v="1295" actId="478"/>
          <ac:picMkLst>
            <pc:docMk/>
            <pc:sldMk cId="3661415101" sldId="773"/>
            <ac:picMk id="26" creationId="{9FE85B48-BD6E-5EE9-08B6-AC53806A7466}"/>
          </ac:picMkLst>
        </pc:picChg>
        <pc:picChg chg="del">
          <ac:chgData name="GIOVANNI GAUDINO-SSM" userId="13cb1073-0cf6-4994-b3b2-98ddb995ec80" providerId="ADAL" clId="{AF1E7C6D-960D-49B3-AEFE-4ABBF1F1A997}" dt="2023-11-28T07:53:18.947" v="1267" actId="478"/>
          <ac:picMkLst>
            <pc:docMk/>
            <pc:sldMk cId="3661415101" sldId="773"/>
            <ac:picMk id="27" creationId="{0F2C1DEA-01A4-2813-6C9F-63F946F26388}"/>
          </ac:picMkLst>
        </pc:picChg>
      </pc:sldChg>
    </pc:docChg>
  </pc:docChgLst>
  <pc:docChgLst>
    <pc:chgData name="GIOVANNI GAUDINO-SSM" userId="13cb1073-0cf6-4994-b3b2-98ddb995ec80" providerId="ADAL" clId="{6149F258-64A4-4F63-98FE-549BDFFBAD3E}"/>
    <pc:docChg chg="undo custSel addSld delSld modSld sldOrd">
      <pc:chgData name="GIOVANNI GAUDINO-SSM" userId="13cb1073-0cf6-4994-b3b2-98ddb995ec80" providerId="ADAL" clId="{6149F258-64A4-4F63-98FE-549BDFFBAD3E}" dt="2023-02-06T09:26:12.404" v="4885" actId="20577"/>
      <pc:docMkLst>
        <pc:docMk/>
      </pc:docMkLst>
      <pc:sldChg chg="modSp mod">
        <pc:chgData name="GIOVANNI GAUDINO-SSM" userId="13cb1073-0cf6-4994-b3b2-98ddb995ec80" providerId="ADAL" clId="{6149F258-64A4-4F63-98FE-549BDFFBAD3E}" dt="2023-01-30T10:08:27.190" v="108" actId="20577"/>
        <pc:sldMkLst>
          <pc:docMk/>
          <pc:sldMk cId="2147833962" sldId="293"/>
        </pc:sldMkLst>
        <pc:spChg chg="mod">
          <ac:chgData name="GIOVANNI GAUDINO-SSM" userId="13cb1073-0cf6-4994-b3b2-98ddb995ec80" providerId="ADAL" clId="{6149F258-64A4-4F63-98FE-549BDFFBAD3E}" dt="2023-01-30T10:08:27.190" v="108" actId="20577"/>
          <ac:spMkLst>
            <pc:docMk/>
            <pc:sldMk cId="2147833962" sldId="293"/>
            <ac:spMk id="10" creationId="{EA9A7C52-403B-4833-9059-58EBE788E98B}"/>
          </ac:spMkLst>
        </pc:spChg>
      </pc:sldChg>
      <pc:sldChg chg="modSp mod">
        <pc:chgData name="GIOVANNI GAUDINO-SSM" userId="13cb1073-0cf6-4994-b3b2-98ddb995ec80" providerId="ADAL" clId="{6149F258-64A4-4F63-98FE-549BDFFBAD3E}" dt="2023-01-30T10:14:46.871" v="121" actId="20577"/>
        <pc:sldMkLst>
          <pc:docMk/>
          <pc:sldMk cId="2370865676" sldId="357"/>
        </pc:sldMkLst>
        <pc:spChg chg="mod">
          <ac:chgData name="GIOVANNI GAUDINO-SSM" userId="13cb1073-0cf6-4994-b3b2-98ddb995ec80" providerId="ADAL" clId="{6149F258-64A4-4F63-98FE-549BDFFBAD3E}" dt="2023-01-30T10:14:11.701" v="116" actId="20577"/>
          <ac:spMkLst>
            <pc:docMk/>
            <pc:sldMk cId="2370865676" sldId="357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1-30T10:14:46.871" v="121" actId="20577"/>
          <ac:spMkLst>
            <pc:docMk/>
            <pc:sldMk cId="2370865676" sldId="357"/>
            <ac:spMk id="31" creationId="{3432D064-A136-4777-7E81-A64B9C52B447}"/>
          </ac:spMkLst>
        </pc:spChg>
        <pc:spChg chg="mod">
          <ac:chgData name="GIOVANNI GAUDINO-SSM" userId="13cb1073-0cf6-4994-b3b2-98ddb995ec80" providerId="ADAL" clId="{6149F258-64A4-4F63-98FE-549BDFFBAD3E}" dt="2023-01-30T10:07:56.590" v="46" actId="20577"/>
          <ac:spMkLst>
            <pc:docMk/>
            <pc:sldMk cId="2370865676" sldId="357"/>
            <ac:spMk id="32" creationId="{832A6E5A-B217-D993-511A-6FF805528045}"/>
          </ac:spMkLst>
        </pc:spChg>
      </pc:sldChg>
      <pc:sldChg chg="del">
        <pc:chgData name="GIOVANNI GAUDINO-SSM" userId="13cb1073-0cf6-4994-b3b2-98ddb995ec80" providerId="ADAL" clId="{6149F258-64A4-4F63-98FE-549BDFFBAD3E}" dt="2023-01-30T11:22:02.326" v="1466" actId="47"/>
        <pc:sldMkLst>
          <pc:docMk/>
          <pc:sldMk cId="2856216990" sldId="380"/>
        </pc:sldMkLst>
      </pc:sldChg>
      <pc:sldChg chg="del">
        <pc:chgData name="GIOVANNI GAUDINO-SSM" userId="13cb1073-0cf6-4994-b3b2-98ddb995ec80" providerId="ADAL" clId="{6149F258-64A4-4F63-98FE-549BDFFBAD3E}" dt="2023-01-30T11:21:32.329" v="1445" actId="47"/>
        <pc:sldMkLst>
          <pc:docMk/>
          <pc:sldMk cId="2050800097" sldId="405"/>
        </pc:sldMkLst>
      </pc:sldChg>
      <pc:sldChg chg="addSp delSp modSp mod">
        <pc:chgData name="GIOVANNI GAUDINO-SSM" userId="13cb1073-0cf6-4994-b3b2-98ddb995ec80" providerId="ADAL" clId="{6149F258-64A4-4F63-98FE-549BDFFBAD3E}" dt="2023-02-01T15:10:19.736" v="2313" actId="20577"/>
        <pc:sldMkLst>
          <pc:docMk/>
          <pc:sldMk cId="3648121698" sldId="406"/>
        </pc:sldMkLst>
        <pc:spChg chg="mod">
          <ac:chgData name="GIOVANNI GAUDINO-SSM" userId="13cb1073-0cf6-4994-b3b2-98ddb995ec80" providerId="ADAL" clId="{6149F258-64A4-4F63-98FE-549BDFFBAD3E}" dt="2023-01-30T10:49:53.782" v="1310"/>
          <ac:spMkLst>
            <pc:docMk/>
            <pc:sldMk cId="3648121698" sldId="406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1-30T14:33:18.857" v="2300" actId="20577"/>
          <ac:spMkLst>
            <pc:docMk/>
            <pc:sldMk cId="3648121698" sldId="406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6149F258-64A4-4F63-98FE-549BDFFBAD3E}" dt="2023-02-01T15:10:19.736" v="2313" actId="20577"/>
          <ac:spMkLst>
            <pc:docMk/>
            <pc:sldMk cId="3648121698" sldId="406"/>
            <ac:spMk id="5" creationId="{D4B52C91-A8DE-F55F-CBE2-23CD8E9A9419}"/>
          </ac:spMkLst>
        </pc:spChg>
        <pc:spChg chg="mod">
          <ac:chgData name="GIOVANNI GAUDINO-SSM" userId="13cb1073-0cf6-4994-b3b2-98ddb995ec80" providerId="ADAL" clId="{6149F258-64A4-4F63-98FE-549BDFFBAD3E}" dt="2023-01-30T10:44:56.397" v="1279" actId="20577"/>
          <ac:spMkLst>
            <pc:docMk/>
            <pc:sldMk cId="3648121698" sldId="406"/>
            <ac:spMk id="6" creationId="{EF6C4924-4CE6-EE49-1A1C-BE644AEE5BD1}"/>
          </ac:spMkLst>
        </pc:spChg>
        <pc:spChg chg="mod">
          <ac:chgData name="GIOVANNI GAUDINO-SSM" userId="13cb1073-0cf6-4994-b3b2-98ddb995ec80" providerId="ADAL" clId="{6149F258-64A4-4F63-98FE-549BDFFBAD3E}" dt="2023-01-30T11:13:02.392" v="1362" actId="14100"/>
          <ac:spMkLst>
            <pc:docMk/>
            <pc:sldMk cId="3648121698" sldId="406"/>
            <ac:spMk id="9" creationId="{6BA7C95A-E861-0709-8BE5-E3FBC042FB38}"/>
          </ac:spMkLst>
        </pc:spChg>
        <pc:picChg chg="add mod">
          <ac:chgData name="GIOVANNI GAUDINO-SSM" userId="13cb1073-0cf6-4994-b3b2-98ddb995ec80" providerId="ADAL" clId="{6149F258-64A4-4F63-98FE-549BDFFBAD3E}" dt="2023-01-30T10:49:12.458" v="1293" actId="14100"/>
          <ac:picMkLst>
            <pc:docMk/>
            <pc:sldMk cId="3648121698" sldId="406"/>
            <ac:picMk id="8" creationId="{6F124FAE-8E37-D4FE-EF5E-435DB49BC38A}"/>
          </ac:picMkLst>
        </pc:picChg>
        <pc:picChg chg="add mod">
          <ac:chgData name="GIOVANNI GAUDINO-SSM" userId="13cb1073-0cf6-4994-b3b2-98ddb995ec80" providerId="ADAL" clId="{6149F258-64A4-4F63-98FE-549BDFFBAD3E}" dt="2023-01-30T10:49:12.458" v="1293" actId="14100"/>
          <ac:picMkLst>
            <pc:docMk/>
            <pc:sldMk cId="3648121698" sldId="406"/>
            <ac:picMk id="11" creationId="{2CAB3274-BD8B-37D7-26CB-DC05EF1CD3C4}"/>
          </ac:picMkLst>
        </pc:picChg>
        <pc:picChg chg="add del mod">
          <ac:chgData name="GIOVANNI GAUDINO-SSM" userId="13cb1073-0cf6-4994-b3b2-98ddb995ec80" providerId="ADAL" clId="{6149F258-64A4-4F63-98FE-549BDFFBAD3E}" dt="2023-01-30T11:12:49.549" v="1354"/>
          <ac:picMkLst>
            <pc:docMk/>
            <pc:sldMk cId="3648121698" sldId="406"/>
            <ac:picMk id="14" creationId="{7DCDBB7F-0F2C-4F6E-1F97-E8805D58F7BB}"/>
          </ac:picMkLst>
        </pc:picChg>
        <pc:picChg chg="del">
          <ac:chgData name="GIOVANNI GAUDINO-SSM" userId="13cb1073-0cf6-4994-b3b2-98ddb995ec80" providerId="ADAL" clId="{6149F258-64A4-4F63-98FE-549BDFFBAD3E}" dt="2023-01-30T10:45:12.580" v="1280" actId="478"/>
          <ac:picMkLst>
            <pc:docMk/>
            <pc:sldMk cId="3648121698" sldId="406"/>
            <ac:picMk id="18" creationId="{F3421DA3-B66E-0E3B-64A7-BE244F104B2F}"/>
          </ac:picMkLst>
        </pc:picChg>
        <pc:picChg chg="del">
          <ac:chgData name="GIOVANNI GAUDINO-SSM" userId="13cb1073-0cf6-4994-b3b2-98ddb995ec80" providerId="ADAL" clId="{6149F258-64A4-4F63-98FE-549BDFFBAD3E}" dt="2023-01-30T10:45:12.580" v="1280" actId="478"/>
          <ac:picMkLst>
            <pc:docMk/>
            <pc:sldMk cId="3648121698" sldId="406"/>
            <ac:picMk id="20" creationId="{15113049-230C-DB1E-ED65-87F715642096}"/>
          </ac:picMkLst>
        </pc:picChg>
      </pc:sldChg>
      <pc:sldChg chg="addSp delSp modSp add del mod ord">
        <pc:chgData name="GIOVANNI GAUDINO-SSM" userId="13cb1073-0cf6-4994-b3b2-98ddb995ec80" providerId="ADAL" clId="{6149F258-64A4-4F63-98FE-549BDFFBAD3E}" dt="2023-01-30T13:57:16.574" v="2269"/>
        <pc:sldMkLst>
          <pc:docMk/>
          <pc:sldMk cId="1589808377" sldId="411"/>
        </pc:sldMkLst>
        <pc:spChg chg="mod">
          <ac:chgData name="GIOVANNI GAUDINO-SSM" userId="13cb1073-0cf6-4994-b3b2-98ddb995ec80" providerId="ADAL" clId="{6149F258-64A4-4F63-98FE-549BDFFBAD3E}" dt="2023-01-30T13:57:16.574" v="2269"/>
          <ac:spMkLst>
            <pc:docMk/>
            <pc:sldMk cId="1589808377" sldId="411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1-30T11:24:41.545" v="1511"/>
          <ac:spMkLst>
            <pc:docMk/>
            <pc:sldMk cId="1589808377" sldId="411"/>
            <ac:spMk id="22" creationId="{A87825AA-79D3-4E03-95D6-2E5F976018FB}"/>
          </ac:spMkLst>
        </pc:spChg>
        <pc:graphicFrameChg chg="del mod">
          <ac:chgData name="GIOVANNI GAUDINO-SSM" userId="13cb1073-0cf6-4994-b3b2-98ddb995ec80" providerId="ADAL" clId="{6149F258-64A4-4F63-98FE-549BDFFBAD3E}" dt="2023-01-30T11:25:25.515" v="1526" actId="478"/>
          <ac:graphicFrameMkLst>
            <pc:docMk/>
            <pc:sldMk cId="1589808377" sldId="411"/>
            <ac:graphicFrameMk id="6" creationId="{CBEB7664-EDAE-B95B-0536-DF32B0EB025D}"/>
          </ac:graphicFrameMkLst>
        </pc:graphicFrameChg>
        <pc:graphicFrameChg chg="add mod modGraphic">
          <ac:chgData name="GIOVANNI GAUDINO-SSM" userId="13cb1073-0cf6-4994-b3b2-98ddb995ec80" providerId="ADAL" clId="{6149F258-64A4-4F63-98FE-549BDFFBAD3E}" dt="2023-01-30T11:27:03.545" v="1567"/>
          <ac:graphicFrameMkLst>
            <pc:docMk/>
            <pc:sldMk cId="1589808377" sldId="411"/>
            <ac:graphicFrameMk id="12" creationId="{4E7193D1-D755-D5FE-8522-2350C5957097}"/>
          </ac:graphicFrameMkLst>
        </pc:graphicFrameChg>
        <pc:picChg chg="add mod">
          <ac:chgData name="GIOVANNI GAUDINO-SSM" userId="13cb1073-0cf6-4994-b3b2-98ddb995ec80" providerId="ADAL" clId="{6149F258-64A4-4F63-98FE-549BDFFBAD3E}" dt="2023-01-30T11:25:04.425" v="1516" actId="14100"/>
          <ac:picMkLst>
            <pc:docMk/>
            <pc:sldMk cId="1589808377" sldId="411"/>
            <ac:picMk id="8" creationId="{3E96D788-BE23-0455-8AB9-4FACFDB7D4A7}"/>
          </ac:picMkLst>
        </pc:picChg>
        <pc:picChg chg="del">
          <ac:chgData name="GIOVANNI GAUDINO-SSM" userId="13cb1073-0cf6-4994-b3b2-98ddb995ec80" providerId="ADAL" clId="{6149F258-64A4-4F63-98FE-549BDFFBAD3E}" dt="2023-01-30T11:24:45.926" v="1512" actId="478"/>
          <ac:picMkLst>
            <pc:docMk/>
            <pc:sldMk cId="1589808377" sldId="411"/>
            <ac:picMk id="9" creationId="{0CD9B628-5601-717D-6677-C39F4AFE08A6}"/>
          </ac:picMkLst>
        </pc:picChg>
        <pc:picChg chg="add mod">
          <ac:chgData name="GIOVANNI GAUDINO-SSM" userId="13cb1073-0cf6-4994-b3b2-98ddb995ec80" providerId="ADAL" clId="{6149F258-64A4-4F63-98FE-549BDFFBAD3E}" dt="2023-01-30T11:25:04.425" v="1516" actId="14100"/>
          <ac:picMkLst>
            <pc:docMk/>
            <pc:sldMk cId="1589808377" sldId="411"/>
            <ac:picMk id="10" creationId="{CDCBF36C-406C-9A86-A93C-816FB75D02B7}"/>
          </ac:picMkLst>
        </pc:picChg>
        <pc:picChg chg="del">
          <ac:chgData name="GIOVANNI GAUDINO-SSM" userId="13cb1073-0cf6-4994-b3b2-98ddb995ec80" providerId="ADAL" clId="{6149F258-64A4-4F63-98FE-549BDFFBAD3E}" dt="2023-01-30T11:24:45.926" v="1512" actId="478"/>
          <ac:picMkLst>
            <pc:docMk/>
            <pc:sldMk cId="1589808377" sldId="411"/>
            <ac:picMk id="11" creationId="{459D0CCB-CA6A-D597-9ED5-B39A9A20D38E}"/>
          </ac:picMkLst>
        </pc:picChg>
      </pc:sldChg>
      <pc:sldChg chg="del">
        <pc:chgData name="GIOVANNI GAUDINO-SSM" userId="13cb1073-0cf6-4994-b3b2-98ddb995ec80" providerId="ADAL" clId="{6149F258-64A4-4F63-98FE-549BDFFBAD3E}" dt="2023-01-30T11:35:07.195" v="1568" actId="47"/>
        <pc:sldMkLst>
          <pc:docMk/>
          <pc:sldMk cId="3557993203" sldId="412"/>
        </pc:sldMkLst>
      </pc:sldChg>
      <pc:sldChg chg="del">
        <pc:chgData name="GIOVANNI GAUDINO-SSM" userId="13cb1073-0cf6-4994-b3b2-98ddb995ec80" providerId="ADAL" clId="{6149F258-64A4-4F63-98FE-549BDFFBAD3E}" dt="2023-01-30T11:21:27.706" v="1443" actId="47"/>
        <pc:sldMkLst>
          <pc:docMk/>
          <pc:sldMk cId="2174164121" sldId="428"/>
        </pc:sldMkLst>
      </pc:sldChg>
      <pc:sldChg chg="del">
        <pc:chgData name="GIOVANNI GAUDINO-SSM" userId="13cb1073-0cf6-4994-b3b2-98ddb995ec80" providerId="ADAL" clId="{6149F258-64A4-4F63-98FE-549BDFFBAD3E}" dt="2023-01-30T11:21:28.555" v="1444" actId="47"/>
        <pc:sldMkLst>
          <pc:docMk/>
          <pc:sldMk cId="2594516207" sldId="429"/>
        </pc:sldMkLst>
      </pc:sldChg>
      <pc:sldChg chg="del">
        <pc:chgData name="GIOVANNI GAUDINO-SSM" userId="13cb1073-0cf6-4994-b3b2-98ddb995ec80" providerId="ADAL" clId="{6149F258-64A4-4F63-98FE-549BDFFBAD3E}" dt="2023-01-30T11:21:25.840" v="1442" actId="47"/>
        <pc:sldMkLst>
          <pc:docMk/>
          <pc:sldMk cId="617605899" sldId="430"/>
        </pc:sldMkLst>
      </pc:sldChg>
      <pc:sldChg chg="del">
        <pc:chgData name="GIOVANNI GAUDINO-SSM" userId="13cb1073-0cf6-4994-b3b2-98ddb995ec80" providerId="ADAL" clId="{6149F258-64A4-4F63-98FE-549BDFFBAD3E}" dt="2023-01-30T11:21:36.140" v="1446" actId="47"/>
        <pc:sldMkLst>
          <pc:docMk/>
          <pc:sldMk cId="3689503969" sldId="432"/>
        </pc:sldMkLst>
      </pc:sldChg>
      <pc:sldChg chg="del">
        <pc:chgData name="GIOVANNI GAUDINO-SSM" userId="13cb1073-0cf6-4994-b3b2-98ddb995ec80" providerId="ADAL" clId="{6149F258-64A4-4F63-98FE-549BDFFBAD3E}" dt="2023-01-30T11:21:36.889" v="1447" actId="47"/>
        <pc:sldMkLst>
          <pc:docMk/>
          <pc:sldMk cId="4272925299" sldId="433"/>
        </pc:sldMkLst>
      </pc:sldChg>
      <pc:sldChg chg="del">
        <pc:chgData name="GIOVANNI GAUDINO-SSM" userId="13cb1073-0cf6-4994-b3b2-98ddb995ec80" providerId="ADAL" clId="{6149F258-64A4-4F63-98FE-549BDFFBAD3E}" dt="2023-01-30T11:21:37.945" v="1448" actId="47"/>
        <pc:sldMkLst>
          <pc:docMk/>
          <pc:sldMk cId="3452943446" sldId="434"/>
        </pc:sldMkLst>
      </pc:sldChg>
      <pc:sldChg chg="del">
        <pc:chgData name="GIOVANNI GAUDINO-SSM" userId="13cb1073-0cf6-4994-b3b2-98ddb995ec80" providerId="ADAL" clId="{6149F258-64A4-4F63-98FE-549BDFFBAD3E}" dt="2023-01-30T11:21:38.525" v="1449" actId="47"/>
        <pc:sldMkLst>
          <pc:docMk/>
          <pc:sldMk cId="3939499390" sldId="435"/>
        </pc:sldMkLst>
      </pc:sldChg>
      <pc:sldChg chg="del">
        <pc:chgData name="GIOVANNI GAUDINO-SSM" userId="13cb1073-0cf6-4994-b3b2-98ddb995ec80" providerId="ADAL" clId="{6149F258-64A4-4F63-98FE-549BDFFBAD3E}" dt="2023-01-30T11:21:41.915" v="1451" actId="47"/>
        <pc:sldMkLst>
          <pc:docMk/>
          <pc:sldMk cId="992894837" sldId="436"/>
        </pc:sldMkLst>
      </pc:sldChg>
      <pc:sldChg chg="del">
        <pc:chgData name="GIOVANNI GAUDINO-SSM" userId="13cb1073-0cf6-4994-b3b2-98ddb995ec80" providerId="ADAL" clId="{6149F258-64A4-4F63-98FE-549BDFFBAD3E}" dt="2023-01-30T11:21:42.075" v="1452" actId="47"/>
        <pc:sldMkLst>
          <pc:docMk/>
          <pc:sldMk cId="155198622" sldId="437"/>
        </pc:sldMkLst>
      </pc:sldChg>
      <pc:sldChg chg="del">
        <pc:chgData name="GIOVANNI GAUDINO-SSM" userId="13cb1073-0cf6-4994-b3b2-98ddb995ec80" providerId="ADAL" clId="{6149F258-64A4-4F63-98FE-549BDFFBAD3E}" dt="2023-01-30T11:21:42.220" v="1453" actId="47"/>
        <pc:sldMkLst>
          <pc:docMk/>
          <pc:sldMk cId="3327981817" sldId="438"/>
        </pc:sldMkLst>
      </pc:sldChg>
      <pc:sldChg chg="del">
        <pc:chgData name="GIOVANNI GAUDINO-SSM" userId="13cb1073-0cf6-4994-b3b2-98ddb995ec80" providerId="ADAL" clId="{6149F258-64A4-4F63-98FE-549BDFFBAD3E}" dt="2023-01-30T11:21:42.415" v="1454" actId="47"/>
        <pc:sldMkLst>
          <pc:docMk/>
          <pc:sldMk cId="2712769188" sldId="439"/>
        </pc:sldMkLst>
      </pc:sldChg>
      <pc:sldChg chg="del">
        <pc:chgData name="GIOVANNI GAUDINO-SSM" userId="13cb1073-0cf6-4994-b3b2-98ddb995ec80" providerId="ADAL" clId="{6149F258-64A4-4F63-98FE-549BDFFBAD3E}" dt="2023-01-30T11:21:42.605" v="1455" actId="47"/>
        <pc:sldMkLst>
          <pc:docMk/>
          <pc:sldMk cId="1822943443" sldId="440"/>
        </pc:sldMkLst>
      </pc:sldChg>
      <pc:sldChg chg="del">
        <pc:chgData name="GIOVANNI GAUDINO-SSM" userId="13cb1073-0cf6-4994-b3b2-98ddb995ec80" providerId="ADAL" clId="{6149F258-64A4-4F63-98FE-549BDFFBAD3E}" dt="2023-01-30T11:21:42.960" v="1457" actId="47"/>
        <pc:sldMkLst>
          <pc:docMk/>
          <pc:sldMk cId="1966170652" sldId="441"/>
        </pc:sldMkLst>
      </pc:sldChg>
      <pc:sldChg chg="del">
        <pc:chgData name="GIOVANNI GAUDINO-SSM" userId="13cb1073-0cf6-4994-b3b2-98ddb995ec80" providerId="ADAL" clId="{6149F258-64A4-4F63-98FE-549BDFFBAD3E}" dt="2023-01-30T11:21:43.180" v="1458" actId="47"/>
        <pc:sldMkLst>
          <pc:docMk/>
          <pc:sldMk cId="1208408654" sldId="442"/>
        </pc:sldMkLst>
      </pc:sldChg>
      <pc:sldChg chg="del">
        <pc:chgData name="GIOVANNI GAUDINO-SSM" userId="13cb1073-0cf6-4994-b3b2-98ddb995ec80" providerId="ADAL" clId="{6149F258-64A4-4F63-98FE-549BDFFBAD3E}" dt="2023-01-30T11:21:43.380" v="1459" actId="47"/>
        <pc:sldMkLst>
          <pc:docMk/>
          <pc:sldMk cId="3379552422" sldId="443"/>
        </pc:sldMkLst>
      </pc:sldChg>
      <pc:sldChg chg="del">
        <pc:chgData name="GIOVANNI GAUDINO-SSM" userId="13cb1073-0cf6-4994-b3b2-98ddb995ec80" providerId="ADAL" clId="{6149F258-64A4-4F63-98FE-549BDFFBAD3E}" dt="2023-01-30T11:21:43.555" v="1460" actId="47"/>
        <pc:sldMkLst>
          <pc:docMk/>
          <pc:sldMk cId="3104368112" sldId="444"/>
        </pc:sldMkLst>
      </pc:sldChg>
      <pc:sldChg chg="del">
        <pc:chgData name="GIOVANNI GAUDINO-SSM" userId="13cb1073-0cf6-4994-b3b2-98ddb995ec80" providerId="ADAL" clId="{6149F258-64A4-4F63-98FE-549BDFFBAD3E}" dt="2023-01-30T11:21:43.810" v="1461" actId="47"/>
        <pc:sldMkLst>
          <pc:docMk/>
          <pc:sldMk cId="599000113" sldId="445"/>
        </pc:sldMkLst>
      </pc:sldChg>
      <pc:sldChg chg="del">
        <pc:chgData name="GIOVANNI GAUDINO-SSM" userId="13cb1073-0cf6-4994-b3b2-98ddb995ec80" providerId="ADAL" clId="{6149F258-64A4-4F63-98FE-549BDFFBAD3E}" dt="2023-01-30T11:21:42.805" v="1456" actId="47"/>
        <pc:sldMkLst>
          <pc:docMk/>
          <pc:sldMk cId="3877991597" sldId="446"/>
        </pc:sldMkLst>
      </pc:sldChg>
      <pc:sldChg chg="del">
        <pc:chgData name="GIOVANNI GAUDINO-SSM" userId="13cb1073-0cf6-4994-b3b2-98ddb995ec80" providerId="ADAL" clId="{6149F258-64A4-4F63-98FE-549BDFFBAD3E}" dt="2023-01-30T11:21:44.080" v="1462" actId="47"/>
        <pc:sldMkLst>
          <pc:docMk/>
          <pc:sldMk cId="3287105855" sldId="447"/>
        </pc:sldMkLst>
      </pc:sldChg>
      <pc:sldChg chg="add del">
        <pc:chgData name="GIOVANNI GAUDINO-SSM" userId="13cb1073-0cf6-4994-b3b2-98ddb995ec80" providerId="ADAL" clId="{6149F258-64A4-4F63-98FE-549BDFFBAD3E}" dt="2023-01-30T11:22:13.090" v="1471" actId="47"/>
        <pc:sldMkLst>
          <pc:docMk/>
          <pc:sldMk cId="3593886799" sldId="448"/>
        </pc:sldMkLst>
      </pc:sldChg>
      <pc:sldChg chg="addSp delSp modSp mod modShow">
        <pc:chgData name="GIOVANNI GAUDINO-SSM" userId="13cb1073-0cf6-4994-b3b2-98ddb995ec80" providerId="ADAL" clId="{6149F258-64A4-4F63-98FE-549BDFFBAD3E}" dt="2023-02-05T18:41:58.920" v="3706" actId="729"/>
        <pc:sldMkLst>
          <pc:docMk/>
          <pc:sldMk cId="22158498" sldId="450"/>
        </pc:sldMkLst>
        <pc:spChg chg="mod">
          <ac:chgData name="GIOVANNI GAUDINO-SSM" userId="13cb1073-0cf6-4994-b3b2-98ddb995ec80" providerId="ADAL" clId="{6149F258-64A4-4F63-98FE-549BDFFBAD3E}" dt="2023-01-30T10:14:20.681" v="117"/>
          <ac:spMkLst>
            <pc:docMk/>
            <pc:sldMk cId="22158498" sldId="450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1-30T10:15:13.501" v="131" actId="20577"/>
          <ac:spMkLst>
            <pc:docMk/>
            <pc:sldMk cId="22158498" sldId="450"/>
            <ac:spMk id="5" creationId="{C22BB191-1967-0D38-B75B-C7AD7EBDDBB3}"/>
          </ac:spMkLst>
        </pc:spChg>
        <pc:spChg chg="add del mod">
          <ac:chgData name="GIOVANNI GAUDINO-SSM" userId="13cb1073-0cf6-4994-b3b2-98ddb995ec80" providerId="ADAL" clId="{6149F258-64A4-4F63-98FE-549BDFFBAD3E}" dt="2023-01-30T10:08:51.956" v="110"/>
          <ac:spMkLst>
            <pc:docMk/>
            <pc:sldMk cId="22158498" sldId="450"/>
            <ac:spMk id="6" creationId="{8F156825-B5E7-D9B7-8997-EC6538F1F219}"/>
          </ac:spMkLst>
        </pc:spChg>
        <pc:spChg chg="add del mod">
          <ac:chgData name="GIOVANNI GAUDINO-SSM" userId="13cb1073-0cf6-4994-b3b2-98ddb995ec80" providerId="ADAL" clId="{6149F258-64A4-4F63-98FE-549BDFFBAD3E}" dt="2023-01-30T10:08:55.827" v="112"/>
          <ac:spMkLst>
            <pc:docMk/>
            <pc:sldMk cId="22158498" sldId="450"/>
            <ac:spMk id="7" creationId="{2599E61B-410E-21B8-A88C-33478679E96E}"/>
          </ac:spMkLst>
        </pc:spChg>
      </pc:sldChg>
      <pc:sldChg chg="del">
        <pc:chgData name="GIOVANNI GAUDINO-SSM" userId="13cb1073-0cf6-4994-b3b2-98ddb995ec80" providerId="ADAL" clId="{6149F258-64A4-4F63-98FE-549BDFFBAD3E}" dt="2023-01-30T10:44:22.533" v="1221" actId="47"/>
        <pc:sldMkLst>
          <pc:docMk/>
          <pc:sldMk cId="2897559160" sldId="452"/>
        </pc:sldMkLst>
      </pc:sldChg>
      <pc:sldChg chg="addSp delSp modSp mod">
        <pc:chgData name="GIOVANNI GAUDINO-SSM" userId="13cb1073-0cf6-4994-b3b2-98ddb995ec80" providerId="ADAL" clId="{6149F258-64A4-4F63-98FE-549BDFFBAD3E}" dt="2023-02-01T15:09:47.215" v="2306" actId="478"/>
        <pc:sldMkLst>
          <pc:docMk/>
          <pc:sldMk cId="777249932" sldId="453"/>
        </pc:sldMkLst>
        <pc:spChg chg="mod">
          <ac:chgData name="GIOVANNI GAUDINO-SSM" userId="13cb1073-0cf6-4994-b3b2-98ddb995ec80" providerId="ADAL" clId="{6149F258-64A4-4F63-98FE-549BDFFBAD3E}" dt="2023-01-30T10:14:24.544" v="118"/>
          <ac:spMkLst>
            <pc:docMk/>
            <pc:sldMk cId="777249932" sldId="453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1-30T10:24:24.356" v="516"/>
          <ac:spMkLst>
            <pc:docMk/>
            <pc:sldMk cId="777249932" sldId="453"/>
            <ac:spMk id="5" creationId="{C22BB191-1967-0D38-B75B-C7AD7EBDDBB3}"/>
          </ac:spMkLst>
        </pc:spChg>
        <pc:spChg chg="add mod">
          <ac:chgData name="GIOVANNI GAUDINO-SSM" userId="13cb1073-0cf6-4994-b3b2-98ddb995ec80" providerId="ADAL" clId="{6149F258-64A4-4F63-98FE-549BDFFBAD3E}" dt="2023-01-30T10:26:40.457" v="731" actId="1076"/>
          <ac:spMkLst>
            <pc:docMk/>
            <pc:sldMk cId="777249932" sldId="453"/>
            <ac:spMk id="7" creationId="{BFFD8CEF-5399-FB0D-A4B4-F5F5B024C36F}"/>
          </ac:spMkLst>
        </pc:spChg>
        <pc:spChg chg="mod">
          <ac:chgData name="GIOVANNI GAUDINO-SSM" userId="13cb1073-0cf6-4994-b3b2-98ddb995ec80" providerId="ADAL" clId="{6149F258-64A4-4F63-98FE-549BDFFBAD3E}" dt="2023-01-30T10:25:42.783" v="672" actId="20577"/>
          <ac:spMkLst>
            <pc:docMk/>
            <pc:sldMk cId="777249932" sldId="453"/>
            <ac:spMk id="13" creationId="{083FE19B-483D-AD99-CD57-75CDA5D59E7A}"/>
          </ac:spMkLst>
        </pc:spChg>
        <pc:spChg chg="add mod">
          <ac:chgData name="GIOVANNI GAUDINO-SSM" userId="13cb1073-0cf6-4994-b3b2-98ddb995ec80" providerId="ADAL" clId="{6149F258-64A4-4F63-98FE-549BDFFBAD3E}" dt="2023-01-30T10:37:15.745" v="759" actId="1076"/>
          <ac:spMkLst>
            <pc:docMk/>
            <pc:sldMk cId="777249932" sldId="453"/>
            <ac:spMk id="14" creationId="{3091ED8B-C687-5134-3195-AEECB6B7553D}"/>
          </ac:spMkLst>
        </pc:spChg>
        <pc:picChg chg="del">
          <ac:chgData name="GIOVANNI GAUDINO-SSM" userId="13cb1073-0cf6-4994-b3b2-98ddb995ec80" providerId="ADAL" clId="{6149F258-64A4-4F63-98FE-549BDFFBAD3E}" dt="2023-01-30T10:27:08.929" v="736" actId="478"/>
          <ac:picMkLst>
            <pc:docMk/>
            <pc:sldMk cId="777249932" sldId="453"/>
            <ac:picMk id="6" creationId="{A978551C-8A57-AF2C-FE07-CD978ED6EE64}"/>
          </ac:picMkLst>
        </pc:picChg>
        <pc:picChg chg="add mod modCrop">
          <ac:chgData name="GIOVANNI GAUDINO-SSM" userId="13cb1073-0cf6-4994-b3b2-98ddb995ec80" providerId="ADAL" clId="{6149F258-64A4-4F63-98FE-549BDFFBAD3E}" dt="2023-01-30T10:37:24.659" v="783" actId="14100"/>
          <ac:picMkLst>
            <pc:docMk/>
            <pc:sldMk cId="777249932" sldId="453"/>
            <ac:picMk id="12" creationId="{97EA9DCB-5E5B-D92A-FEB0-D4A073C514B9}"/>
          </ac:picMkLst>
        </pc:picChg>
        <pc:cxnChg chg="add mod">
          <ac:chgData name="GIOVANNI GAUDINO-SSM" userId="13cb1073-0cf6-4994-b3b2-98ddb995ec80" providerId="ADAL" clId="{6149F258-64A4-4F63-98FE-549BDFFBAD3E}" dt="2023-01-30T10:27:03.300" v="735" actId="14100"/>
          <ac:cxnSpMkLst>
            <pc:docMk/>
            <pc:sldMk cId="777249932" sldId="453"/>
            <ac:cxnSpMk id="9" creationId="{76D3544E-159B-2175-2AC5-E675F8888676}"/>
          </ac:cxnSpMkLst>
        </pc:cxnChg>
        <pc:cxnChg chg="add del mod">
          <ac:chgData name="GIOVANNI GAUDINO-SSM" userId="13cb1073-0cf6-4994-b3b2-98ddb995ec80" providerId="ADAL" clId="{6149F258-64A4-4F63-98FE-549BDFFBAD3E}" dt="2023-02-01T15:09:47.215" v="2306" actId="478"/>
          <ac:cxnSpMkLst>
            <pc:docMk/>
            <pc:sldMk cId="777249932" sldId="453"/>
            <ac:cxnSpMk id="17" creationId="{EB51C806-50D3-3D60-F3A7-BFAC47F044AF}"/>
          </ac:cxnSpMkLst>
        </pc:cxnChg>
        <pc:cxnChg chg="add del">
          <ac:chgData name="GIOVANNI GAUDINO-SSM" userId="13cb1073-0cf6-4994-b3b2-98ddb995ec80" providerId="ADAL" clId="{6149F258-64A4-4F63-98FE-549BDFFBAD3E}" dt="2023-01-30T10:38:10.605" v="790" actId="11529"/>
          <ac:cxnSpMkLst>
            <pc:docMk/>
            <pc:sldMk cId="777249932" sldId="453"/>
            <ac:cxnSpMk id="20" creationId="{F3B769A5-F54B-CEC5-096E-110D6A7F7DBF}"/>
          </ac:cxnSpMkLst>
        </pc:cxnChg>
        <pc:cxnChg chg="add del mod">
          <ac:chgData name="GIOVANNI GAUDINO-SSM" userId="13cb1073-0cf6-4994-b3b2-98ddb995ec80" providerId="ADAL" clId="{6149F258-64A4-4F63-98FE-549BDFFBAD3E}" dt="2023-02-01T15:09:46.134" v="2305" actId="478"/>
          <ac:cxnSpMkLst>
            <pc:docMk/>
            <pc:sldMk cId="777249932" sldId="453"/>
            <ac:cxnSpMk id="22" creationId="{9EB146BA-A0AF-ECBA-C066-7822A4327ED3}"/>
          </ac:cxnSpMkLst>
        </pc:cxnChg>
      </pc:sldChg>
      <pc:sldChg chg="addSp delSp modSp mod">
        <pc:chgData name="GIOVANNI GAUDINO-SSM" userId="13cb1073-0cf6-4994-b3b2-98ddb995ec80" providerId="ADAL" clId="{6149F258-64A4-4F63-98FE-549BDFFBAD3E}" dt="2023-01-30T10:23:36.661" v="515" actId="20577"/>
        <pc:sldMkLst>
          <pc:docMk/>
          <pc:sldMk cId="2050757191" sldId="454"/>
        </pc:sldMkLst>
        <pc:spChg chg="mod">
          <ac:chgData name="GIOVANNI GAUDINO-SSM" userId="13cb1073-0cf6-4994-b3b2-98ddb995ec80" providerId="ADAL" clId="{6149F258-64A4-4F63-98FE-549BDFFBAD3E}" dt="2023-01-30T10:16:00.159" v="220" actId="34135"/>
          <ac:spMkLst>
            <pc:docMk/>
            <pc:sldMk cId="2050757191" sldId="454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6149F258-64A4-4F63-98FE-549BDFFBAD3E}" dt="2023-01-30T10:14:07.801" v="115" actId="20577"/>
          <ac:spMkLst>
            <pc:docMk/>
            <pc:sldMk cId="2050757191" sldId="454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1-30T10:15:24.066" v="132"/>
          <ac:spMkLst>
            <pc:docMk/>
            <pc:sldMk cId="2050757191" sldId="454"/>
            <ac:spMk id="5" creationId="{C22BB191-1967-0D38-B75B-C7AD7EBDDBB3}"/>
          </ac:spMkLst>
        </pc:spChg>
        <pc:spChg chg="add mod">
          <ac:chgData name="GIOVANNI GAUDINO-SSM" userId="13cb1073-0cf6-4994-b3b2-98ddb995ec80" providerId="ADAL" clId="{6149F258-64A4-4F63-98FE-549BDFFBAD3E}" dt="2023-01-30T10:15:55.511" v="219" actId="1076"/>
          <ac:spMkLst>
            <pc:docMk/>
            <pc:sldMk cId="2050757191" sldId="454"/>
            <ac:spMk id="7" creationId="{C5F1962B-1ABB-D2B8-B61C-7AC014C24CCA}"/>
          </ac:spMkLst>
        </pc:spChg>
        <pc:spChg chg="add mod">
          <ac:chgData name="GIOVANNI GAUDINO-SSM" userId="13cb1073-0cf6-4994-b3b2-98ddb995ec80" providerId="ADAL" clId="{6149F258-64A4-4F63-98FE-549BDFFBAD3E}" dt="2023-01-30T10:23:36.661" v="515" actId="20577"/>
          <ac:spMkLst>
            <pc:docMk/>
            <pc:sldMk cId="2050757191" sldId="454"/>
            <ac:spMk id="9" creationId="{7AB00297-0636-9462-8C18-E1A309AEEAB9}"/>
          </ac:spMkLst>
        </pc:spChg>
        <pc:graphicFrameChg chg="add mod modGraphic">
          <ac:chgData name="GIOVANNI GAUDINO-SSM" userId="13cb1073-0cf6-4994-b3b2-98ddb995ec80" providerId="ADAL" clId="{6149F258-64A4-4F63-98FE-549BDFFBAD3E}" dt="2023-01-30T10:23:26.641" v="512" actId="1076"/>
          <ac:graphicFrameMkLst>
            <pc:docMk/>
            <pc:sldMk cId="2050757191" sldId="454"/>
            <ac:graphicFrameMk id="8" creationId="{E72F20EA-B0D6-7319-634E-258EFD059E71}"/>
          </ac:graphicFrameMkLst>
        </pc:graphicFrameChg>
        <pc:picChg chg="del">
          <ac:chgData name="GIOVANNI GAUDINO-SSM" userId="13cb1073-0cf6-4994-b3b2-98ddb995ec80" providerId="ADAL" clId="{6149F258-64A4-4F63-98FE-549BDFFBAD3E}" dt="2023-01-30T10:15:31.671" v="133" actId="478"/>
          <ac:picMkLst>
            <pc:docMk/>
            <pc:sldMk cId="2050757191" sldId="454"/>
            <ac:picMk id="6" creationId="{C40F9EE6-9CD6-43EA-3007-039658E764ED}"/>
          </ac:picMkLst>
        </pc:picChg>
      </pc:sldChg>
      <pc:sldChg chg="del">
        <pc:chgData name="GIOVANNI GAUDINO-SSM" userId="13cb1073-0cf6-4994-b3b2-98ddb995ec80" providerId="ADAL" clId="{6149F258-64A4-4F63-98FE-549BDFFBAD3E}" dt="2023-01-30T11:21:40.296" v="1450" actId="47"/>
        <pc:sldMkLst>
          <pc:docMk/>
          <pc:sldMk cId="2643409195" sldId="455"/>
        </pc:sldMkLst>
      </pc:sldChg>
      <pc:sldChg chg="addSp delSp modSp del mod">
        <pc:chgData name="GIOVANNI GAUDINO-SSM" userId="13cb1073-0cf6-4994-b3b2-98ddb995ec80" providerId="ADAL" clId="{6149F258-64A4-4F63-98FE-549BDFFBAD3E}" dt="2023-01-30T10:42:06.852" v="1197" actId="47"/>
        <pc:sldMkLst>
          <pc:docMk/>
          <pc:sldMk cId="3819361630" sldId="456"/>
        </pc:sldMkLst>
        <pc:spChg chg="mod">
          <ac:chgData name="GIOVANNI GAUDINO-SSM" userId="13cb1073-0cf6-4994-b3b2-98ddb995ec80" providerId="ADAL" clId="{6149F258-64A4-4F63-98FE-549BDFFBAD3E}" dt="2023-01-30T10:14:27.554" v="119"/>
          <ac:spMkLst>
            <pc:docMk/>
            <pc:sldMk cId="3819361630" sldId="456"/>
            <ac:spMk id="3" creationId="{0C579617-9E35-43AB-E3BC-49D19FCCADF7}"/>
          </ac:spMkLst>
        </pc:spChg>
        <pc:spChg chg="del">
          <ac:chgData name="GIOVANNI GAUDINO-SSM" userId="13cb1073-0cf6-4994-b3b2-98ddb995ec80" providerId="ADAL" clId="{6149F258-64A4-4F63-98FE-549BDFFBAD3E}" dt="2023-01-30T10:34:12.745" v="737" actId="478"/>
          <ac:spMkLst>
            <pc:docMk/>
            <pc:sldMk cId="3819361630" sldId="456"/>
            <ac:spMk id="5" creationId="{C22BB191-1967-0D38-B75B-C7AD7EBDDBB3}"/>
          </ac:spMkLst>
        </pc:spChg>
        <pc:spChg chg="add mod">
          <ac:chgData name="GIOVANNI GAUDINO-SSM" userId="13cb1073-0cf6-4994-b3b2-98ddb995ec80" providerId="ADAL" clId="{6149F258-64A4-4F63-98FE-549BDFFBAD3E}" dt="2023-01-30T10:34:13.070" v="738"/>
          <ac:spMkLst>
            <pc:docMk/>
            <pc:sldMk cId="3819361630" sldId="456"/>
            <ac:spMk id="6" creationId="{05463914-74F1-75E5-879A-1D7A0BFF87CF}"/>
          </ac:spMkLst>
        </pc:spChg>
        <pc:spChg chg="add mod">
          <ac:chgData name="GIOVANNI GAUDINO-SSM" userId="13cb1073-0cf6-4994-b3b2-98ddb995ec80" providerId="ADAL" clId="{6149F258-64A4-4F63-98FE-549BDFFBAD3E}" dt="2023-01-30T10:34:13.070" v="738"/>
          <ac:spMkLst>
            <pc:docMk/>
            <pc:sldMk cId="3819361630" sldId="456"/>
            <ac:spMk id="10" creationId="{FB011545-727D-3300-2F68-B07E51BBA34E}"/>
          </ac:spMkLst>
        </pc:spChg>
        <pc:spChg chg="del">
          <ac:chgData name="GIOVANNI GAUDINO-SSM" userId="13cb1073-0cf6-4994-b3b2-98ddb995ec80" providerId="ADAL" clId="{6149F258-64A4-4F63-98FE-549BDFFBAD3E}" dt="2023-01-30T10:34:12.745" v="737" actId="478"/>
          <ac:spMkLst>
            <pc:docMk/>
            <pc:sldMk cId="3819361630" sldId="456"/>
            <ac:spMk id="13" creationId="{083FE19B-483D-AD99-CD57-75CDA5D59E7A}"/>
          </ac:spMkLst>
        </pc:spChg>
      </pc:sldChg>
      <pc:sldChg chg="del">
        <pc:chgData name="GIOVANNI GAUDINO-SSM" userId="13cb1073-0cf6-4994-b3b2-98ddb995ec80" providerId="ADAL" clId="{6149F258-64A4-4F63-98FE-549BDFFBAD3E}" dt="2023-01-30T11:22:00.479" v="1465" actId="47"/>
        <pc:sldMkLst>
          <pc:docMk/>
          <pc:sldMk cId="1121880765" sldId="457"/>
        </pc:sldMkLst>
      </pc:sldChg>
      <pc:sldChg chg="delSp modSp add del mod">
        <pc:chgData name="GIOVANNI GAUDINO-SSM" userId="13cb1073-0cf6-4994-b3b2-98ddb995ec80" providerId="ADAL" clId="{6149F258-64A4-4F63-98FE-549BDFFBAD3E}" dt="2023-02-05T18:42:56.688" v="3707" actId="47"/>
        <pc:sldMkLst>
          <pc:docMk/>
          <pc:sldMk cId="3331383858" sldId="458"/>
        </pc:sldMkLst>
        <pc:spChg chg="del">
          <ac:chgData name="GIOVANNI GAUDINO-SSM" userId="13cb1073-0cf6-4994-b3b2-98ddb995ec80" providerId="ADAL" clId="{6149F258-64A4-4F63-98FE-549BDFFBAD3E}" dt="2023-01-30T10:38:42.662" v="830" actId="478"/>
          <ac:spMkLst>
            <pc:docMk/>
            <pc:sldMk cId="3331383858" sldId="458"/>
            <ac:spMk id="7" creationId="{BFFD8CEF-5399-FB0D-A4B4-F5F5B024C36F}"/>
          </ac:spMkLst>
        </pc:spChg>
        <pc:spChg chg="mod">
          <ac:chgData name="GIOVANNI GAUDINO-SSM" userId="13cb1073-0cf6-4994-b3b2-98ddb995ec80" providerId="ADAL" clId="{6149F258-64A4-4F63-98FE-549BDFFBAD3E}" dt="2023-02-01T15:09:39.439" v="2302" actId="20577"/>
          <ac:spMkLst>
            <pc:docMk/>
            <pc:sldMk cId="3331383858" sldId="458"/>
            <ac:spMk id="13" creationId="{083FE19B-483D-AD99-CD57-75CDA5D59E7A}"/>
          </ac:spMkLst>
        </pc:spChg>
        <pc:cxnChg chg="del">
          <ac:chgData name="GIOVANNI GAUDINO-SSM" userId="13cb1073-0cf6-4994-b3b2-98ddb995ec80" providerId="ADAL" clId="{6149F258-64A4-4F63-98FE-549BDFFBAD3E}" dt="2023-01-30T10:38:42.662" v="830" actId="478"/>
          <ac:cxnSpMkLst>
            <pc:docMk/>
            <pc:sldMk cId="3331383858" sldId="458"/>
            <ac:cxnSpMk id="9" creationId="{76D3544E-159B-2175-2AC5-E675F8888676}"/>
          </ac:cxnSpMkLst>
        </pc:cxnChg>
        <pc:cxnChg chg="del">
          <ac:chgData name="GIOVANNI GAUDINO-SSM" userId="13cb1073-0cf6-4994-b3b2-98ddb995ec80" providerId="ADAL" clId="{6149F258-64A4-4F63-98FE-549BDFFBAD3E}" dt="2023-02-01T15:09:41.149" v="2303" actId="478"/>
          <ac:cxnSpMkLst>
            <pc:docMk/>
            <pc:sldMk cId="3331383858" sldId="458"/>
            <ac:cxnSpMk id="17" creationId="{EB51C806-50D3-3D60-F3A7-BFAC47F044AF}"/>
          </ac:cxnSpMkLst>
        </pc:cxnChg>
        <pc:cxnChg chg="del">
          <ac:chgData name="GIOVANNI GAUDINO-SSM" userId="13cb1073-0cf6-4994-b3b2-98ddb995ec80" providerId="ADAL" clId="{6149F258-64A4-4F63-98FE-549BDFFBAD3E}" dt="2023-02-01T15:09:42.930" v="2304" actId="478"/>
          <ac:cxnSpMkLst>
            <pc:docMk/>
            <pc:sldMk cId="3331383858" sldId="458"/>
            <ac:cxnSpMk id="22" creationId="{9EB146BA-A0AF-ECBA-C066-7822A4327ED3}"/>
          </ac:cxnSpMkLst>
        </pc:cxnChg>
      </pc:sldChg>
      <pc:sldChg chg="addSp delSp add del mod">
        <pc:chgData name="GIOVANNI GAUDINO-SSM" userId="13cb1073-0cf6-4994-b3b2-98ddb995ec80" providerId="ADAL" clId="{6149F258-64A4-4F63-98FE-549BDFFBAD3E}" dt="2023-02-01T15:09:56.124" v="2307" actId="47"/>
        <pc:sldMkLst>
          <pc:docMk/>
          <pc:sldMk cId="3903457972" sldId="459"/>
        </pc:sldMkLst>
        <pc:spChg chg="add del">
          <ac:chgData name="GIOVANNI GAUDINO-SSM" userId="13cb1073-0cf6-4994-b3b2-98ddb995ec80" providerId="ADAL" clId="{6149F258-64A4-4F63-98FE-549BDFFBAD3E}" dt="2023-01-30T10:39:34.462" v="896" actId="478"/>
          <ac:spMkLst>
            <pc:docMk/>
            <pc:sldMk cId="3903457972" sldId="459"/>
            <ac:spMk id="14" creationId="{3091ED8B-C687-5134-3195-AEECB6B7553D}"/>
          </ac:spMkLst>
        </pc:spChg>
        <pc:picChg chg="add del">
          <ac:chgData name="GIOVANNI GAUDINO-SSM" userId="13cb1073-0cf6-4994-b3b2-98ddb995ec80" providerId="ADAL" clId="{6149F258-64A4-4F63-98FE-549BDFFBAD3E}" dt="2023-01-30T10:39:34.462" v="896" actId="478"/>
          <ac:picMkLst>
            <pc:docMk/>
            <pc:sldMk cId="3903457972" sldId="459"/>
            <ac:picMk id="12" creationId="{97EA9DCB-5E5B-D92A-FEB0-D4A073C514B9}"/>
          </ac:picMkLst>
        </pc:picChg>
        <pc:cxnChg chg="add del">
          <ac:chgData name="GIOVANNI GAUDINO-SSM" userId="13cb1073-0cf6-4994-b3b2-98ddb995ec80" providerId="ADAL" clId="{6149F258-64A4-4F63-98FE-549BDFFBAD3E}" dt="2023-01-30T10:39:34.462" v="896" actId="478"/>
          <ac:cxnSpMkLst>
            <pc:docMk/>
            <pc:sldMk cId="3903457972" sldId="459"/>
            <ac:cxnSpMk id="17" creationId="{EB51C806-50D3-3D60-F3A7-BFAC47F044AF}"/>
          </ac:cxnSpMkLst>
        </pc:cxnChg>
        <pc:cxnChg chg="add del">
          <ac:chgData name="GIOVANNI GAUDINO-SSM" userId="13cb1073-0cf6-4994-b3b2-98ddb995ec80" providerId="ADAL" clId="{6149F258-64A4-4F63-98FE-549BDFFBAD3E}" dt="2023-01-30T10:39:34.462" v="896" actId="478"/>
          <ac:cxnSpMkLst>
            <pc:docMk/>
            <pc:sldMk cId="3903457972" sldId="459"/>
            <ac:cxnSpMk id="22" creationId="{9EB146BA-A0AF-ECBA-C066-7822A4327ED3}"/>
          </ac:cxnSpMkLst>
        </pc:cxnChg>
      </pc:sldChg>
      <pc:sldChg chg="addSp delSp modSp add mod">
        <pc:chgData name="GIOVANNI GAUDINO-SSM" userId="13cb1073-0cf6-4994-b3b2-98ddb995ec80" providerId="ADAL" clId="{6149F258-64A4-4F63-98FE-549BDFFBAD3E}" dt="2023-02-01T15:10:04.308" v="2311" actId="20577"/>
        <pc:sldMkLst>
          <pc:docMk/>
          <pc:sldMk cId="3389623769" sldId="460"/>
        </pc:sldMkLst>
        <pc:spChg chg="mod">
          <ac:chgData name="GIOVANNI GAUDINO-SSM" userId="13cb1073-0cf6-4994-b3b2-98ddb995ec80" providerId="ADAL" clId="{6149F258-64A4-4F63-98FE-549BDFFBAD3E}" dt="2023-01-30T10:42:52.436" v="1205" actId="207"/>
          <ac:spMkLst>
            <pc:docMk/>
            <pc:sldMk cId="3389623769" sldId="460"/>
            <ac:spMk id="5" creationId="{C22BB191-1967-0D38-B75B-C7AD7EBDDBB3}"/>
          </ac:spMkLst>
        </pc:spChg>
        <pc:spChg chg="add del mod">
          <ac:chgData name="GIOVANNI GAUDINO-SSM" userId="13cb1073-0cf6-4994-b3b2-98ddb995ec80" providerId="ADAL" clId="{6149F258-64A4-4F63-98FE-549BDFFBAD3E}" dt="2023-01-30T10:41:26.756" v="1185"/>
          <ac:spMkLst>
            <pc:docMk/>
            <pc:sldMk cId="3389623769" sldId="460"/>
            <ac:spMk id="6" creationId="{8C37E8AF-6E2D-D2D0-B3BB-627767D2D0C6}"/>
          </ac:spMkLst>
        </pc:spChg>
        <pc:spChg chg="add del mod">
          <ac:chgData name="GIOVANNI GAUDINO-SSM" userId="13cb1073-0cf6-4994-b3b2-98ddb995ec80" providerId="ADAL" clId="{6149F258-64A4-4F63-98FE-549BDFFBAD3E}" dt="2023-01-30T10:44:08.212" v="1220" actId="14100"/>
          <ac:spMkLst>
            <pc:docMk/>
            <pc:sldMk cId="3389623769" sldId="460"/>
            <ac:spMk id="7" creationId="{81F4A26B-EAE3-0101-6CD4-93AE8D7E0E95}"/>
          </ac:spMkLst>
        </pc:spChg>
        <pc:spChg chg="mod ord">
          <ac:chgData name="GIOVANNI GAUDINO-SSM" userId="13cb1073-0cf6-4994-b3b2-98ddb995ec80" providerId="ADAL" clId="{6149F258-64A4-4F63-98FE-549BDFFBAD3E}" dt="2023-02-01T15:10:04.308" v="2311" actId="20577"/>
          <ac:spMkLst>
            <pc:docMk/>
            <pc:sldMk cId="3389623769" sldId="460"/>
            <ac:spMk id="13" creationId="{083FE19B-483D-AD99-CD57-75CDA5D59E7A}"/>
          </ac:spMkLst>
        </pc:spChg>
        <pc:spChg chg="del">
          <ac:chgData name="GIOVANNI GAUDINO-SSM" userId="13cb1073-0cf6-4994-b3b2-98ddb995ec80" providerId="ADAL" clId="{6149F258-64A4-4F63-98FE-549BDFFBAD3E}" dt="2023-01-30T10:39:41.687" v="898" actId="478"/>
          <ac:spMkLst>
            <pc:docMk/>
            <pc:sldMk cId="3389623769" sldId="460"/>
            <ac:spMk id="14" creationId="{3091ED8B-C687-5134-3195-AEECB6B7553D}"/>
          </ac:spMkLst>
        </pc:spChg>
        <pc:picChg chg="del">
          <ac:chgData name="GIOVANNI GAUDINO-SSM" userId="13cb1073-0cf6-4994-b3b2-98ddb995ec80" providerId="ADAL" clId="{6149F258-64A4-4F63-98FE-549BDFFBAD3E}" dt="2023-01-30T10:39:41.687" v="898" actId="478"/>
          <ac:picMkLst>
            <pc:docMk/>
            <pc:sldMk cId="3389623769" sldId="460"/>
            <ac:picMk id="12" creationId="{97EA9DCB-5E5B-D92A-FEB0-D4A073C514B9}"/>
          </ac:picMkLst>
        </pc:picChg>
        <pc:cxnChg chg="del">
          <ac:chgData name="GIOVANNI GAUDINO-SSM" userId="13cb1073-0cf6-4994-b3b2-98ddb995ec80" providerId="ADAL" clId="{6149F258-64A4-4F63-98FE-549BDFFBAD3E}" dt="2023-01-30T10:39:41.687" v="898" actId="478"/>
          <ac:cxnSpMkLst>
            <pc:docMk/>
            <pc:sldMk cId="3389623769" sldId="460"/>
            <ac:cxnSpMk id="17" creationId="{EB51C806-50D3-3D60-F3A7-BFAC47F044AF}"/>
          </ac:cxnSpMkLst>
        </pc:cxnChg>
        <pc:cxnChg chg="del">
          <ac:chgData name="GIOVANNI GAUDINO-SSM" userId="13cb1073-0cf6-4994-b3b2-98ddb995ec80" providerId="ADAL" clId="{6149F258-64A4-4F63-98FE-549BDFFBAD3E}" dt="2023-01-30T10:39:41.687" v="898" actId="478"/>
          <ac:cxnSpMkLst>
            <pc:docMk/>
            <pc:sldMk cId="3389623769" sldId="460"/>
            <ac:cxnSpMk id="22" creationId="{9EB146BA-A0AF-ECBA-C066-7822A4327ED3}"/>
          </ac:cxnSpMkLst>
        </pc:cxnChg>
      </pc:sldChg>
      <pc:sldChg chg="add setBg">
        <pc:chgData name="GIOVANNI GAUDINO-SSM" userId="13cb1073-0cf6-4994-b3b2-98ddb995ec80" providerId="ADAL" clId="{6149F258-64A4-4F63-98FE-549BDFFBAD3E}" dt="2023-02-01T15:11:40.713" v="2315"/>
        <pc:sldMkLst>
          <pc:docMk/>
          <pc:sldMk cId="2409212557" sldId="461"/>
        </pc:sldMkLst>
      </pc:sldChg>
      <pc:sldChg chg="addSp delSp modSp add del mod">
        <pc:chgData name="GIOVANNI GAUDINO-SSM" userId="13cb1073-0cf6-4994-b3b2-98ddb995ec80" providerId="ADAL" clId="{6149F258-64A4-4F63-98FE-549BDFFBAD3E}" dt="2023-02-01T15:11:38.227" v="2314" actId="2696"/>
        <pc:sldMkLst>
          <pc:docMk/>
          <pc:sldMk cId="3311050432" sldId="461"/>
        </pc:sldMkLst>
        <pc:spChg chg="mod">
          <ac:chgData name="GIOVANNI GAUDINO-SSM" userId="13cb1073-0cf6-4994-b3b2-98ddb995ec80" providerId="ADAL" clId="{6149F258-64A4-4F63-98FE-549BDFFBAD3E}" dt="2023-01-30T10:49:56.157" v="1311"/>
          <ac:spMkLst>
            <pc:docMk/>
            <pc:sldMk cId="3311050432" sldId="461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1-30T14:33:22.326" v="2301"/>
          <ac:spMkLst>
            <pc:docMk/>
            <pc:sldMk cId="3311050432" sldId="461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6149F258-64A4-4F63-98FE-549BDFFBAD3E}" dt="2023-01-30T10:49:48.407" v="1309" actId="478"/>
          <ac:spMkLst>
            <pc:docMk/>
            <pc:sldMk cId="3311050432" sldId="461"/>
            <ac:spMk id="5" creationId="{D4B52C91-A8DE-F55F-CBE2-23CD8E9A9419}"/>
          </ac:spMkLst>
        </pc:spChg>
        <pc:spChg chg="del">
          <ac:chgData name="GIOVANNI GAUDINO-SSM" userId="13cb1073-0cf6-4994-b3b2-98ddb995ec80" providerId="ADAL" clId="{6149F258-64A4-4F63-98FE-549BDFFBAD3E}" dt="2023-01-30T10:49:48.407" v="1309" actId="478"/>
          <ac:spMkLst>
            <pc:docMk/>
            <pc:sldMk cId="3311050432" sldId="461"/>
            <ac:spMk id="9" creationId="{6BA7C95A-E861-0709-8BE5-E3FBC042FB38}"/>
          </ac:spMkLst>
        </pc:spChg>
        <pc:spChg chg="del">
          <ac:chgData name="GIOVANNI GAUDINO-SSM" userId="13cb1073-0cf6-4994-b3b2-98ddb995ec80" providerId="ADAL" clId="{6149F258-64A4-4F63-98FE-549BDFFBAD3E}" dt="2023-01-30T10:49:48.407" v="1309" actId="478"/>
          <ac:spMkLst>
            <pc:docMk/>
            <pc:sldMk cId="3311050432" sldId="461"/>
            <ac:spMk id="12" creationId="{B8A1838A-72E0-E569-5880-3E01C6B10BC7}"/>
          </ac:spMkLst>
        </pc:spChg>
        <pc:spChg chg="del">
          <ac:chgData name="GIOVANNI GAUDINO-SSM" userId="13cb1073-0cf6-4994-b3b2-98ddb995ec80" providerId="ADAL" clId="{6149F258-64A4-4F63-98FE-549BDFFBAD3E}" dt="2023-01-30T10:49:58.608" v="1312" actId="478"/>
          <ac:spMkLst>
            <pc:docMk/>
            <pc:sldMk cId="3311050432" sldId="461"/>
            <ac:spMk id="13" creationId="{BCC924C2-FCA7-DED7-4672-042ED6466121}"/>
          </ac:spMkLst>
        </pc:spChg>
        <pc:spChg chg="add mod">
          <ac:chgData name="GIOVANNI GAUDINO-SSM" userId="13cb1073-0cf6-4994-b3b2-98ddb995ec80" providerId="ADAL" clId="{6149F258-64A4-4F63-98FE-549BDFFBAD3E}" dt="2023-01-30T11:21:00.570" v="1441" actId="403"/>
          <ac:spMkLst>
            <pc:docMk/>
            <pc:sldMk cId="3311050432" sldId="461"/>
            <ac:spMk id="17" creationId="{0D992ABD-D782-F9EA-B182-A84FD6E09D9C}"/>
          </ac:spMkLst>
        </pc:spChg>
        <pc:spChg chg="add mod">
          <ac:chgData name="GIOVANNI GAUDINO-SSM" userId="13cb1073-0cf6-4994-b3b2-98ddb995ec80" providerId="ADAL" clId="{6149F258-64A4-4F63-98FE-549BDFFBAD3E}" dt="2023-01-30T11:21:00.570" v="1441" actId="403"/>
          <ac:spMkLst>
            <pc:docMk/>
            <pc:sldMk cId="3311050432" sldId="461"/>
            <ac:spMk id="18" creationId="{C1BF3136-EC17-697A-5A00-7EEF1DCDE77A}"/>
          </ac:spMkLst>
        </pc:spChg>
        <pc:picChg chg="del">
          <ac:chgData name="GIOVANNI GAUDINO-SSM" userId="13cb1073-0cf6-4994-b3b2-98ddb995ec80" providerId="ADAL" clId="{6149F258-64A4-4F63-98FE-549BDFFBAD3E}" dt="2023-01-30T10:49:48.407" v="1309" actId="478"/>
          <ac:picMkLst>
            <pc:docMk/>
            <pc:sldMk cId="3311050432" sldId="461"/>
            <ac:picMk id="8" creationId="{6F124FAE-8E37-D4FE-EF5E-435DB49BC38A}"/>
          </ac:picMkLst>
        </pc:picChg>
        <pc:picChg chg="add mod">
          <ac:chgData name="GIOVANNI GAUDINO-SSM" userId="13cb1073-0cf6-4994-b3b2-98ddb995ec80" providerId="ADAL" clId="{6149F258-64A4-4F63-98FE-549BDFFBAD3E}" dt="2023-01-30T11:18:52.407" v="1375" actId="1076"/>
          <ac:picMkLst>
            <pc:docMk/>
            <pc:sldMk cId="3311050432" sldId="461"/>
            <ac:picMk id="10" creationId="{740E9AF0-B211-1FE7-BA2A-B0C798024EB8}"/>
          </ac:picMkLst>
        </pc:picChg>
        <pc:picChg chg="del">
          <ac:chgData name="GIOVANNI GAUDINO-SSM" userId="13cb1073-0cf6-4994-b3b2-98ddb995ec80" providerId="ADAL" clId="{6149F258-64A4-4F63-98FE-549BDFFBAD3E}" dt="2023-01-30T10:49:48.407" v="1309" actId="478"/>
          <ac:picMkLst>
            <pc:docMk/>
            <pc:sldMk cId="3311050432" sldId="461"/>
            <ac:picMk id="11" creationId="{2CAB3274-BD8B-37D7-26CB-DC05EF1CD3C4}"/>
          </ac:picMkLst>
        </pc:picChg>
        <pc:picChg chg="add mod">
          <ac:chgData name="GIOVANNI GAUDINO-SSM" userId="13cb1073-0cf6-4994-b3b2-98ddb995ec80" providerId="ADAL" clId="{6149F258-64A4-4F63-98FE-549BDFFBAD3E}" dt="2023-01-30T11:18:49.555" v="1374" actId="1076"/>
          <ac:picMkLst>
            <pc:docMk/>
            <pc:sldMk cId="3311050432" sldId="461"/>
            <ac:picMk id="16" creationId="{6723B982-0D01-4687-EF01-D51EE0C215F5}"/>
          </ac:picMkLst>
        </pc:picChg>
        <pc:cxnChg chg="add mod">
          <ac:chgData name="GIOVANNI GAUDINO-SSM" userId="13cb1073-0cf6-4994-b3b2-98ddb995ec80" providerId="ADAL" clId="{6149F258-64A4-4F63-98FE-549BDFFBAD3E}" dt="2023-01-30T11:19:47.795" v="1386" actId="1582"/>
          <ac:cxnSpMkLst>
            <pc:docMk/>
            <pc:sldMk cId="3311050432" sldId="461"/>
            <ac:cxnSpMk id="20" creationId="{560D8715-B89D-F73F-AA61-9F53115B16B7}"/>
          </ac:cxnSpMkLst>
        </pc:cxnChg>
        <pc:cxnChg chg="add mod">
          <ac:chgData name="GIOVANNI GAUDINO-SSM" userId="13cb1073-0cf6-4994-b3b2-98ddb995ec80" providerId="ADAL" clId="{6149F258-64A4-4F63-98FE-549BDFFBAD3E}" dt="2023-01-30T11:20:00.662" v="1389" actId="1076"/>
          <ac:cxnSpMkLst>
            <pc:docMk/>
            <pc:sldMk cId="3311050432" sldId="461"/>
            <ac:cxnSpMk id="22" creationId="{8D8F5F5C-4616-4186-1CA5-A998285A2EAE}"/>
          </ac:cxnSpMkLst>
        </pc:cxnChg>
      </pc:sldChg>
      <pc:sldChg chg="modSp add mod">
        <pc:chgData name="GIOVANNI GAUDINO-SSM" userId="13cb1073-0cf6-4994-b3b2-98ddb995ec80" providerId="ADAL" clId="{6149F258-64A4-4F63-98FE-549BDFFBAD3E}" dt="2023-02-01T15:11:49.409" v="2319" actId="5793"/>
        <pc:sldMkLst>
          <pc:docMk/>
          <pc:sldMk cId="1208027852" sldId="462"/>
        </pc:sldMkLst>
        <pc:spChg chg="mod">
          <ac:chgData name="GIOVANNI GAUDINO-SSM" userId="13cb1073-0cf6-4994-b3b2-98ddb995ec80" providerId="ADAL" clId="{6149F258-64A4-4F63-98FE-549BDFFBAD3E}" dt="2023-01-30T11:22:38.985" v="1510" actId="14100"/>
          <ac:spMkLst>
            <pc:docMk/>
            <pc:sldMk cId="1208027852" sldId="462"/>
            <ac:spMk id="7" creationId="{81F4A26B-EAE3-0101-6CD4-93AE8D7E0E95}"/>
          </ac:spMkLst>
        </pc:spChg>
        <pc:spChg chg="mod">
          <ac:chgData name="GIOVANNI GAUDINO-SSM" userId="13cb1073-0cf6-4994-b3b2-98ddb995ec80" providerId="ADAL" clId="{6149F258-64A4-4F63-98FE-549BDFFBAD3E}" dt="2023-02-01T15:11:49.409" v="2319" actId="5793"/>
          <ac:spMkLst>
            <pc:docMk/>
            <pc:sldMk cId="1208027852" sldId="462"/>
            <ac:spMk id="13" creationId="{083FE19B-483D-AD99-CD57-75CDA5D59E7A}"/>
          </ac:spMkLst>
        </pc:spChg>
      </pc:sldChg>
      <pc:sldChg chg="addSp delSp modSp add mod">
        <pc:chgData name="GIOVANNI GAUDINO-SSM" userId="13cb1073-0cf6-4994-b3b2-98ddb995ec80" providerId="ADAL" clId="{6149F258-64A4-4F63-98FE-549BDFFBAD3E}" dt="2023-02-05T18:43:10.686" v="3709" actId="20577"/>
        <pc:sldMkLst>
          <pc:docMk/>
          <pc:sldMk cId="2586218853" sldId="463"/>
        </pc:sldMkLst>
        <pc:spChg chg="mod">
          <ac:chgData name="GIOVANNI GAUDINO-SSM" userId="13cb1073-0cf6-4994-b3b2-98ddb995ec80" providerId="ADAL" clId="{6149F258-64A4-4F63-98FE-549BDFFBAD3E}" dt="2023-01-30T13:57:19.424" v="2270"/>
          <ac:spMkLst>
            <pc:docMk/>
            <pc:sldMk cId="2586218853" sldId="463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2-05T18:43:10.686" v="3709" actId="20577"/>
          <ac:spMkLst>
            <pc:docMk/>
            <pc:sldMk cId="2586218853" sldId="463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6149F258-64A4-4F63-98FE-549BDFFBAD3E}" dt="2023-01-30T11:38:44.420" v="1570" actId="478"/>
          <ac:spMkLst>
            <pc:docMk/>
            <pc:sldMk cId="2586218853" sldId="463"/>
            <ac:spMk id="7" creationId="{430B90D5-674E-FB69-27C5-8EC1EC6A0F7E}"/>
          </ac:spMkLst>
        </pc:spChg>
        <pc:spChg chg="del">
          <ac:chgData name="GIOVANNI GAUDINO-SSM" userId="13cb1073-0cf6-4994-b3b2-98ddb995ec80" providerId="ADAL" clId="{6149F258-64A4-4F63-98FE-549BDFFBAD3E}" dt="2023-01-30T11:38:44.420" v="1570" actId="478"/>
          <ac:spMkLst>
            <pc:docMk/>
            <pc:sldMk cId="2586218853" sldId="463"/>
            <ac:spMk id="22" creationId="{A87825AA-79D3-4E03-95D6-2E5F976018FB}"/>
          </ac:spMkLst>
        </pc:spChg>
        <pc:spChg chg="add mod">
          <ac:chgData name="GIOVANNI GAUDINO-SSM" userId="13cb1073-0cf6-4994-b3b2-98ddb995ec80" providerId="ADAL" clId="{6149F258-64A4-4F63-98FE-549BDFFBAD3E}" dt="2023-01-30T11:45:53.105" v="1768"/>
          <ac:spMkLst>
            <pc:docMk/>
            <pc:sldMk cId="2586218853" sldId="463"/>
            <ac:spMk id="28" creationId="{90CCC996-4089-A826-5A1C-6F8FB5D2A89D}"/>
          </ac:spMkLst>
        </pc:spChg>
        <pc:spChg chg="add mod">
          <ac:chgData name="GIOVANNI GAUDINO-SSM" userId="13cb1073-0cf6-4994-b3b2-98ddb995ec80" providerId="ADAL" clId="{6149F258-64A4-4F63-98FE-549BDFFBAD3E}" dt="2023-01-30T11:46:12.305" v="1775" actId="20577"/>
          <ac:spMkLst>
            <pc:docMk/>
            <pc:sldMk cId="2586218853" sldId="463"/>
            <ac:spMk id="29" creationId="{939E0770-B050-6A73-F95F-3A56B35E2031}"/>
          </ac:spMkLst>
        </pc:spChg>
        <pc:graphicFrameChg chg="del">
          <ac:chgData name="GIOVANNI GAUDINO-SSM" userId="13cb1073-0cf6-4994-b3b2-98ddb995ec80" providerId="ADAL" clId="{6149F258-64A4-4F63-98FE-549BDFFBAD3E}" dt="2023-01-30T11:38:44.420" v="1570" actId="478"/>
          <ac:graphicFrameMkLst>
            <pc:docMk/>
            <pc:sldMk cId="2586218853" sldId="463"/>
            <ac:graphicFrameMk id="12" creationId="{4E7193D1-D755-D5FE-8522-2350C5957097}"/>
          </ac:graphicFrameMkLst>
        </pc:graphicFrameChg>
        <pc:picChg chg="del">
          <ac:chgData name="GIOVANNI GAUDINO-SSM" userId="13cb1073-0cf6-4994-b3b2-98ddb995ec80" providerId="ADAL" clId="{6149F258-64A4-4F63-98FE-549BDFFBAD3E}" dt="2023-01-30T11:38:44.420" v="1570" actId="478"/>
          <ac:picMkLst>
            <pc:docMk/>
            <pc:sldMk cId="2586218853" sldId="463"/>
            <ac:picMk id="5" creationId="{9CAAA5C8-4BFD-8348-6493-6E303FEBE03D}"/>
          </ac:picMkLst>
        </pc:picChg>
        <pc:picChg chg="del">
          <ac:chgData name="GIOVANNI GAUDINO-SSM" userId="13cb1073-0cf6-4994-b3b2-98ddb995ec80" providerId="ADAL" clId="{6149F258-64A4-4F63-98FE-549BDFFBAD3E}" dt="2023-01-30T11:38:44.420" v="1570" actId="478"/>
          <ac:picMkLst>
            <pc:docMk/>
            <pc:sldMk cId="2586218853" sldId="463"/>
            <ac:picMk id="8" creationId="{3E96D788-BE23-0455-8AB9-4FACFDB7D4A7}"/>
          </ac:picMkLst>
        </pc:picChg>
        <pc:picChg chg="add del mod">
          <ac:chgData name="GIOVANNI GAUDINO-SSM" userId="13cb1073-0cf6-4994-b3b2-98ddb995ec80" providerId="ADAL" clId="{6149F258-64A4-4F63-98FE-549BDFFBAD3E}" dt="2023-01-30T11:38:54.535" v="1574" actId="478"/>
          <ac:picMkLst>
            <pc:docMk/>
            <pc:sldMk cId="2586218853" sldId="463"/>
            <ac:picMk id="9" creationId="{0CD79864-7A15-51C7-08F1-9C3EDB743D84}"/>
          </ac:picMkLst>
        </pc:picChg>
        <pc:picChg chg="del">
          <ac:chgData name="GIOVANNI GAUDINO-SSM" userId="13cb1073-0cf6-4994-b3b2-98ddb995ec80" providerId="ADAL" clId="{6149F258-64A4-4F63-98FE-549BDFFBAD3E}" dt="2023-01-30T11:38:44.420" v="1570" actId="478"/>
          <ac:picMkLst>
            <pc:docMk/>
            <pc:sldMk cId="2586218853" sldId="463"/>
            <ac:picMk id="10" creationId="{CDCBF36C-406C-9A86-A93C-816FB75D02B7}"/>
          </ac:picMkLst>
        </pc:picChg>
        <pc:picChg chg="add del mod">
          <ac:chgData name="GIOVANNI GAUDINO-SSM" userId="13cb1073-0cf6-4994-b3b2-98ddb995ec80" providerId="ADAL" clId="{6149F258-64A4-4F63-98FE-549BDFFBAD3E}" dt="2023-01-30T11:38:54.535" v="1574" actId="478"/>
          <ac:picMkLst>
            <pc:docMk/>
            <pc:sldMk cId="2586218853" sldId="463"/>
            <ac:picMk id="13" creationId="{12C7C69C-31DE-8493-84CB-81C21C50F231}"/>
          </ac:picMkLst>
        </pc:picChg>
        <pc:picChg chg="add del mod">
          <ac:chgData name="GIOVANNI GAUDINO-SSM" userId="13cb1073-0cf6-4994-b3b2-98ddb995ec80" providerId="ADAL" clId="{6149F258-64A4-4F63-98FE-549BDFFBAD3E}" dt="2023-01-30T11:38:54.535" v="1574" actId="478"/>
          <ac:picMkLst>
            <pc:docMk/>
            <pc:sldMk cId="2586218853" sldId="463"/>
            <ac:picMk id="16" creationId="{20C94B78-B304-B92A-52FD-03FE74E9BB0C}"/>
          </ac:picMkLst>
        </pc:picChg>
        <pc:picChg chg="add del mod">
          <ac:chgData name="GIOVANNI GAUDINO-SSM" userId="13cb1073-0cf6-4994-b3b2-98ddb995ec80" providerId="ADAL" clId="{6149F258-64A4-4F63-98FE-549BDFFBAD3E}" dt="2023-01-30T11:38:51.364" v="1573" actId="478"/>
          <ac:picMkLst>
            <pc:docMk/>
            <pc:sldMk cId="2586218853" sldId="463"/>
            <ac:picMk id="18" creationId="{2E6A361E-1466-6401-C1DD-96F8CBE9B254}"/>
          </ac:picMkLst>
        </pc:picChg>
        <pc:picChg chg="add mod modCrop">
          <ac:chgData name="GIOVANNI GAUDINO-SSM" userId="13cb1073-0cf6-4994-b3b2-98ddb995ec80" providerId="ADAL" clId="{6149F258-64A4-4F63-98FE-549BDFFBAD3E}" dt="2023-01-30T11:41:26.735" v="1607" actId="732"/>
          <ac:picMkLst>
            <pc:docMk/>
            <pc:sldMk cId="2586218853" sldId="463"/>
            <ac:picMk id="20" creationId="{A808651E-1900-C627-A89C-B61E1C17ED8F}"/>
          </ac:picMkLst>
        </pc:picChg>
        <pc:picChg chg="add mod modCrop">
          <ac:chgData name="GIOVANNI GAUDINO-SSM" userId="13cb1073-0cf6-4994-b3b2-98ddb995ec80" providerId="ADAL" clId="{6149F258-64A4-4F63-98FE-549BDFFBAD3E}" dt="2023-01-30T11:41:21.195" v="1606" actId="732"/>
          <ac:picMkLst>
            <pc:docMk/>
            <pc:sldMk cId="2586218853" sldId="463"/>
            <ac:picMk id="23" creationId="{2AED2619-7AE2-D096-30EF-CD62812472E0}"/>
          </ac:picMkLst>
        </pc:picChg>
        <pc:picChg chg="add del mod">
          <ac:chgData name="GIOVANNI GAUDINO-SSM" userId="13cb1073-0cf6-4994-b3b2-98ddb995ec80" providerId="ADAL" clId="{6149F258-64A4-4F63-98FE-549BDFFBAD3E}" dt="2023-01-30T11:40:14.639" v="1582" actId="21"/>
          <ac:picMkLst>
            <pc:docMk/>
            <pc:sldMk cId="2586218853" sldId="463"/>
            <ac:picMk id="25" creationId="{39C144FD-4F3B-40F1-2C8D-D2349AF60C6C}"/>
          </ac:picMkLst>
        </pc:picChg>
        <pc:picChg chg="add del mod">
          <ac:chgData name="GIOVANNI GAUDINO-SSM" userId="13cb1073-0cf6-4994-b3b2-98ddb995ec80" providerId="ADAL" clId="{6149F258-64A4-4F63-98FE-549BDFFBAD3E}" dt="2023-01-30T11:40:14.639" v="1582" actId="21"/>
          <ac:picMkLst>
            <pc:docMk/>
            <pc:sldMk cId="2586218853" sldId="463"/>
            <ac:picMk id="27" creationId="{FBB46080-2F6E-93D4-442F-D7A47C1762A3}"/>
          </ac:picMkLst>
        </pc:picChg>
      </pc:sldChg>
      <pc:sldChg chg="addSp delSp modSp add mod">
        <pc:chgData name="GIOVANNI GAUDINO-SSM" userId="13cb1073-0cf6-4994-b3b2-98ddb995ec80" providerId="ADAL" clId="{6149F258-64A4-4F63-98FE-549BDFFBAD3E}" dt="2023-02-05T18:43:06.529" v="3708" actId="20577"/>
        <pc:sldMkLst>
          <pc:docMk/>
          <pc:sldMk cId="3673244346" sldId="464"/>
        </pc:sldMkLst>
        <pc:spChg chg="mod">
          <ac:chgData name="GIOVANNI GAUDINO-SSM" userId="13cb1073-0cf6-4994-b3b2-98ddb995ec80" providerId="ADAL" clId="{6149F258-64A4-4F63-98FE-549BDFFBAD3E}" dt="2023-01-30T13:57:23.406" v="2271"/>
          <ac:spMkLst>
            <pc:docMk/>
            <pc:sldMk cId="3673244346" sldId="464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2-05T18:43:06.529" v="3708" actId="20577"/>
          <ac:spMkLst>
            <pc:docMk/>
            <pc:sldMk cId="3673244346" sldId="464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6149F258-64A4-4F63-98FE-549BDFFBAD3E}" dt="2023-01-30T11:45:51.975" v="1767" actId="21"/>
          <ac:spMkLst>
            <pc:docMk/>
            <pc:sldMk cId="3673244346" sldId="464"/>
            <ac:spMk id="7" creationId="{021BA021-B359-FAE9-7A49-426D6F8EB3BB}"/>
          </ac:spMkLst>
        </pc:spChg>
        <pc:spChg chg="add mod">
          <ac:chgData name="GIOVANNI GAUDINO-SSM" userId="13cb1073-0cf6-4994-b3b2-98ddb995ec80" providerId="ADAL" clId="{6149F258-64A4-4F63-98FE-549BDFFBAD3E}" dt="2023-01-30T11:46:22.676" v="1782" actId="20577"/>
          <ac:spMkLst>
            <pc:docMk/>
            <pc:sldMk cId="3673244346" sldId="464"/>
            <ac:spMk id="8" creationId="{CF05DDCE-91C5-D388-4965-3BDBE9DBD6BB}"/>
          </ac:spMkLst>
        </pc:spChg>
        <pc:spChg chg="add mod">
          <ac:chgData name="GIOVANNI GAUDINO-SSM" userId="13cb1073-0cf6-4994-b3b2-98ddb995ec80" providerId="ADAL" clId="{6149F258-64A4-4F63-98FE-549BDFFBAD3E}" dt="2023-01-30T11:46:26.295" v="1791" actId="20577"/>
          <ac:spMkLst>
            <pc:docMk/>
            <pc:sldMk cId="3673244346" sldId="464"/>
            <ac:spMk id="9" creationId="{14E3E5A8-75B5-A371-A159-21F8A4EDC6DA}"/>
          </ac:spMkLst>
        </pc:spChg>
        <pc:picChg chg="add mod modCrop">
          <ac:chgData name="GIOVANNI GAUDINO-SSM" userId="13cb1073-0cf6-4994-b3b2-98ddb995ec80" providerId="ADAL" clId="{6149F258-64A4-4F63-98FE-549BDFFBAD3E}" dt="2023-01-30T11:45:38.225" v="1762" actId="1076"/>
          <ac:picMkLst>
            <pc:docMk/>
            <pc:sldMk cId="3673244346" sldId="464"/>
            <ac:picMk id="5" creationId="{D5F1CCEA-0AB8-E2C0-02FA-D48B6ABA9CF4}"/>
          </ac:picMkLst>
        </pc:picChg>
        <pc:picChg chg="add mod modCrop">
          <ac:chgData name="GIOVANNI GAUDINO-SSM" userId="13cb1073-0cf6-4994-b3b2-98ddb995ec80" providerId="ADAL" clId="{6149F258-64A4-4F63-98FE-549BDFFBAD3E}" dt="2023-01-30T11:41:48.135" v="1638" actId="1036"/>
          <ac:picMkLst>
            <pc:docMk/>
            <pc:sldMk cId="3673244346" sldId="464"/>
            <ac:picMk id="6" creationId="{3AF45B52-E2E7-F541-E676-29A76AA07A30}"/>
          </ac:picMkLst>
        </pc:picChg>
        <pc:picChg chg="del">
          <ac:chgData name="GIOVANNI GAUDINO-SSM" userId="13cb1073-0cf6-4994-b3b2-98ddb995ec80" providerId="ADAL" clId="{6149F258-64A4-4F63-98FE-549BDFFBAD3E}" dt="2023-01-30T11:40:18.075" v="1585" actId="478"/>
          <ac:picMkLst>
            <pc:docMk/>
            <pc:sldMk cId="3673244346" sldId="464"/>
            <ac:picMk id="20" creationId="{A808651E-1900-C627-A89C-B61E1C17ED8F}"/>
          </ac:picMkLst>
        </pc:picChg>
        <pc:picChg chg="del mod">
          <ac:chgData name="GIOVANNI GAUDINO-SSM" userId="13cb1073-0cf6-4994-b3b2-98ddb995ec80" providerId="ADAL" clId="{6149F258-64A4-4F63-98FE-549BDFFBAD3E}" dt="2023-01-30T11:40:18.075" v="1585" actId="478"/>
          <ac:picMkLst>
            <pc:docMk/>
            <pc:sldMk cId="3673244346" sldId="464"/>
            <ac:picMk id="23" creationId="{2AED2619-7AE2-D096-30EF-CD62812472E0}"/>
          </ac:picMkLst>
        </pc:picChg>
      </pc:sldChg>
      <pc:sldChg chg="delSp modSp add del mod">
        <pc:chgData name="GIOVANNI GAUDINO-SSM" userId="13cb1073-0cf6-4994-b3b2-98ddb995ec80" providerId="ADAL" clId="{6149F258-64A4-4F63-98FE-549BDFFBAD3E}" dt="2023-01-30T12:00:56.459" v="2160" actId="47"/>
        <pc:sldMkLst>
          <pc:docMk/>
          <pc:sldMk cId="3596694973" sldId="465"/>
        </pc:sldMkLst>
        <pc:spChg chg="mod">
          <ac:chgData name="GIOVANNI GAUDINO-SSM" userId="13cb1073-0cf6-4994-b3b2-98ddb995ec80" providerId="ADAL" clId="{6149F258-64A4-4F63-98FE-549BDFFBAD3E}" dt="2023-01-30T11:47:59.790" v="1820" actId="20577"/>
          <ac:spMkLst>
            <pc:docMk/>
            <pc:sldMk cId="3596694973" sldId="465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6149F258-64A4-4F63-98FE-549BDFFBAD3E}" dt="2023-01-30T11:48:03.800" v="1821" actId="478"/>
          <ac:spMkLst>
            <pc:docMk/>
            <pc:sldMk cId="3596694973" sldId="465"/>
            <ac:spMk id="8" creationId="{CF05DDCE-91C5-D388-4965-3BDBE9DBD6BB}"/>
          </ac:spMkLst>
        </pc:spChg>
        <pc:spChg chg="del">
          <ac:chgData name="GIOVANNI GAUDINO-SSM" userId="13cb1073-0cf6-4994-b3b2-98ddb995ec80" providerId="ADAL" clId="{6149F258-64A4-4F63-98FE-549BDFFBAD3E}" dt="2023-01-30T11:48:03.800" v="1821" actId="478"/>
          <ac:spMkLst>
            <pc:docMk/>
            <pc:sldMk cId="3596694973" sldId="465"/>
            <ac:spMk id="9" creationId="{14E3E5A8-75B5-A371-A159-21F8A4EDC6DA}"/>
          </ac:spMkLst>
        </pc:spChg>
        <pc:picChg chg="del">
          <ac:chgData name="GIOVANNI GAUDINO-SSM" userId="13cb1073-0cf6-4994-b3b2-98ddb995ec80" providerId="ADAL" clId="{6149F258-64A4-4F63-98FE-549BDFFBAD3E}" dt="2023-01-30T11:48:03.800" v="1821" actId="478"/>
          <ac:picMkLst>
            <pc:docMk/>
            <pc:sldMk cId="3596694973" sldId="465"/>
            <ac:picMk id="5" creationId="{D5F1CCEA-0AB8-E2C0-02FA-D48B6ABA9CF4}"/>
          </ac:picMkLst>
        </pc:picChg>
        <pc:picChg chg="del">
          <ac:chgData name="GIOVANNI GAUDINO-SSM" userId="13cb1073-0cf6-4994-b3b2-98ddb995ec80" providerId="ADAL" clId="{6149F258-64A4-4F63-98FE-549BDFFBAD3E}" dt="2023-01-30T11:48:03.800" v="1821" actId="478"/>
          <ac:picMkLst>
            <pc:docMk/>
            <pc:sldMk cId="3596694973" sldId="465"/>
            <ac:picMk id="6" creationId="{3AF45B52-E2E7-F541-E676-29A76AA07A30}"/>
          </ac:picMkLst>
        </pc:picChg>
      </pc:sldChg>
      <pc:sldChg chg="addSp delSp modSp add mod">
        <pc:chgData name="GIOVANNI GAUDINO-SSM" userId="13cb1073-0cf6-4994-b3b2-98ddb995ec80" providerId="ADAL" clId="{6149F258-64A4-4F63-98FE-549BDFFBAD3E}" dt="2023-02-01T15:12:21.339" v="2405" actId="20577"/>
        <pc:sldMkLst>
          <pc:docMk/>
          <pc:sldMk cId="3657643166" sldId="466"/>
        </pc:sldMkLst>
        <pc:spChg chg="mod">
          <ac:chgData name="GIOVANNI GAUDINO-SSM" userId="13cb1073-0cf6-4994-b3b2-98ddb995ec80" providerId="ADAL" clId="{6149F258-64A4-4F63-98FE-549BDFFBAD3E}" dt="2023-01-30T13:57:26.817" v="2272"/>
          <ac:spMkLst>
            <pc:docMk/>
            <pc:sldMk cId="3657643166" sldId="466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2-01T15:12:10.043" v="2384" actId="20577"/>
          <ac:spMkLst>
            <pc:docMk/>
            <pc:sldMk cId="3657643166" sldId="466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6149F258-64A4-4F63-98FE-549BDFFBAD3E}" dt="2023-01-30T13:37:22.392" v="2248" actId="1076"/>
          <ac:spMkLst>
            <pc:docMk/>
            <pc:sldMk cId="3657643166" sldId="466"/>
            <ac:spMk id="5" creationId="{78CC7AE8-A390-C388-81B5-8788F96F63E5}"/>
          </ac:spMkLst>
        </pc:spChg>
        <pc:spChg chg="add mod">
          <ac:chgData name="GIOVANNI GAUDINO-SSM" userId="13cb1073-0cf6-4994-b3b2-98ddb995ec80" providerId="ADAL" clId="{6149F258-64A4-4F63-98FE-549BDFFBAD3E}" dt="2023-01-30T13:37:27.082" v="2250" actId="1076"/>
          <ac:spMkLst>
            <pc:docMk/>
            <pc:sldMk cId="3657643166" sldId="466"/>
            <ac:spMk id="6" creationId="{DA218B2E-CAE0-A0C3-413C-60A8D63883F4}"/>
          </ac:spMkLst>
        </pc:spChg>
        <pc:spChg chg="add mod">
          <ac:chgData name="GIOVANNI GAUDINO-SSM" userId="13cb1073-0cf6-4994-b3b2-98ddb995ec80" providerId="ADAL" clId="{6149F258-64A4-4F63-98FE-549BDFFBAD3E}" dt="2023-02-01T15:12:21.339" v="2405" actId="20577"/>
          <ac:spMkLst>
            <pc:docMk/>
            <pc:sldMk cId="3657643166" sldId="466"/>
            <ac:spMk id="7" creationId="{4490DE8C-25DB-AFF3-802D-755BF75B7446}"/>
          </ac:spMkLst>
        </pc:spChg>
        <pc:spChg chg="add del">
          <ac:chgData name="GIOVANNI GAUDINO-SSM" userId="13cb1073-0cf6-4994-b3b2-98ddb995ec80" providerId="ADAL" clId="{6149F258-64A4-4F63-98FE-549BDFFBAD3E}" dt="2023-01-30T11:51:07.022" v="1886" actId="478"/>
          <ac:spMkLst>
            <pc:docMk/>
            <pc:sldMk cId="3657643166" sldId="466"/>
            <ac:spMk id="8" creationId="{CF05DDCE-91C5-D388-4965-3BDBE9DBD6BB}"/>
          </ac:spMkLst>
        </pc:spChg>
        <pc:spChg chg="add del">
          <ac:chgData name="GIOVANNI GAUDINO-SSM" userId="13cb1073-0cf6-4994-b3b2-98ddb995ec80" providerId="ADAL" clId="{6149F258-64A4-4F63-98FE-549BDFFBAD3E}" dt="2023-01-30T11:51:07.022" v="1886" actId="478"/>
          <ac:spMkLst>
            <pc:docMk/>
            <pc:sldMk cId="3657643166" sldId="466"/>
            <ac:spMk id="9" creationId="{14E3E5A8-75B5-A371-A159-21F8A4EDC6DA}"/>
          </ac:spMkLst>
        </pc:spChg>
        <pc:spChg chg="add mod">
          <ac:chgData name="GIOVANNI GAUDINO-SSM" userId="13cb1073-0cf6-4994-b3b2-98ddb995ec80" providerId="ADAL" clId="{6149F258-64A4-4F63-98FE-549BDFFBAD3E}" dt="2023-01-30T12:00:48.375" v="2158" actId="1036"/>
          <ac:spMkLst>
            <pc:docMk/>
            <pc:sldMk cId="3657643166" sldId="466"/>
            <ac:spMk id="23" creationId="{4024B134-3AFB-F2DC-4943-D21300231772}"/>
          </ac:spMkLst>
        </pc:spChg>
        <pc:spChg chg="add mod">
          <ac:chgData name="GIOVANNI GAUDINO-SSM" userId="13cb1073-0cf6-4994-b3b2-98ddb995ec80" providerId="ADAL" clId="{6149F258-64A4-4F63-98FE-549BDFFBAD3E}" dt="2023-01-30T12:00:48.375" v="2158" actId="1036"/>
          <ac:spMkLst>
            <pc:docMk/>
            <pc:sldMk cId="3657643166" sldId="466"/>
            <ac:spMk id="24" creationId="{E4C13FD6-361A-295C-AD23-4FB5F64CA21E}"/>
          </ac:spMkLst>
        </pc:spChg>
        <pc:picChg chg="add del">
          <ac:chgData name="GIOVANNI GAUDINO-SSM" userId="13cb1073-0cf6-4994-b3b2-98ddb995ec80" providerId="ADAL" clId="{6149F258-64A4-4F63-98FE-549BDFFBAD3E}" dt="2023-01-30T11:51:07.022" v="1886" actId="478"/>
          <ac:picMkLst>
            <pc:docMk/>
            <pc:sldMk cId="3657643166" sldId="466"/>
            <ac:picMk id="5" creationId="{D5F1CCEA-0AB8-E2C0-02FA-D48B6ABA9CF4}"/>
          </ac:picMkLst>
        </pc:picChg>
        <pc:picChg chg="add del">
          <ac:chgData name="GIOVANNI GAUDINO-SSM" userId="13cb1073-0cf6-4994-b3b2-98ddb995ec80" providerId="ADAL" clId="{6149F258-64A4-4F63-98FE-549BDFFBAD3E}" dt="2023-01-30T11:51:07.022" v="1886" actId="478"/>
          <ac:picMkLst>
            <pc:docMk/>
            <pc:sldMk cId="3657643166" sldId="466"/>
            <ac:picMk id="6" creationId="{3AF45B52-E2E7-F541-E676-29A76AA07A30}"/>
          </ac:picMkLst>
        </pc:picChg>
        <pc:picChg chg="add del mod">
          <ac:chgData name="GIOVANNI GAUDINO-SSM" userId="13cb1073-0cf6-4994-b3b2-98ddb995ec80" providerId="ADAL" clId="{6149F258-64A4-4F63-98FE-549BDFFBAD3E}" dt="2023-01-30T11:57:22.265" v="2119" actId="478"/>
          <ac:picMkLst>
            <pc:docMk/>
            <pc:sldMk cId="3657643166" sldId="466"/>
            <ac:picMk id="11" creationId="{C5AF377B-3C26-ABCE-F940-A8C48773AB14}"/>
          </ac:picMkLst>
        </pc:picChg>
        <pc:picChg chg="add del mod">
          <ac:chgData name="GIOVANNI GAUDINO-SSM" userId="13cb1073-0cf6-4994-b3b2-98ddb995ec80" providerId="ADAL" clId="{6149F258-64A4-4F63-98FE-549BDFFBAD3E}" dt="2023-01-30T11:57:22.265" v="2119" actId="478"/>
          <ac:picMkLst>
            <pc:docMk/>
            <pc:sldMk cId="3657643166" sldId="466"/>
            <ac:picMk id="13" creationId="{83569462-AD02-4A3F-DD45-FBC0FCA21118}"/>
          </ac:picMkLst>
        </pc:picChg>
        <pc:picChg chg="add mod">
          <ac:chgData name="GIOVANNI GAUDINO-SSM" userId="13cb1073-0cf6-4994-b3b2-98ddb995ec80" providerId="ADAL" clId="{6149F258-64A4-4F63-98FE-549BDFFBAD3E}" dt="2023-01-30T12:00:37.875" v="2135" actId="1076"/>
          <ac:picMkLst>
            <pc:docMk/>
            <pc:sldMk cId="3657643166" sldId="466"/>
            <ac:picMk id="16" creationId="{9EF899DF-9FEC-3E23-3048-36E640A3F62B}"/>
          </ac:picMkLst>
        </pc:picChg>
        <pc:picChg chg="add del mod">
          <ac:chgData name="GIOVANNI GAUDINO-SSM" userId="13cb1073-0cf6-4994-b3b2-98ddb995ec80" providerId="ADAL" clId="{6149F258-64A4-4F63-98FE-549BDFFBAD3E}" dt="2023-01-30T12:01:51.921" v="2182" actId="478"/>
          <ac:picMkLst>
            <pc:docMk/>
            <pc:sldMk cId="3657643166" sldId="466"/>
            <ac:picMk id="18" creationId="{ED9B7A05-6335-AC0F-A26F-B2E39D02A026}"/>
          </ac:picMkLst>
        </pc:picChg>
        <pc:picChg chg="add del mod">
          <ac:chgData name="GIOVANNI GAUDINO-SSM" userId="13cb1073-0cf6-4994-b3b2-98ddb995ec80" providerId="ADAL" clId="{6149F258-64A4-4F63-98FE-549BDFFBAD3E}" dt="2023-01-30T12:00:19.755" v="2128" actId="478"/>
          <ac:picMkLst>
            <pc:docMk/>
            <pc:sldMk cId="3657643166" sldId="466"/>
            <ac:picMk id="20" creationId="{825B6FA0-B0D3-20C2-20C3-96C68F2537C1}"/>
          </ac:picMkLst>
        </pc:picChg>
        <pc:picChg chg="add del mod">
          <ac:chgData name="GIOVANNI GAUDINO-SSM" userId="13cb1073-0cf6-4994-b3b2-98ddb995ec80" providerId="ADAL" clId="{6149F258-64A4-4F63-98FE-549BDFFBAD3E}" dt="2023-01-30T12:00:19.755" v="2128" actId="478"/>
          <ac:picMkLst>
            <pc:docMk/>
            <pc:sldMk cId="3657643166" sldId="466"/>
            <ac:picMk id="22" creationId="{DBCA42FC-963D-B471-7E47-4181C9F49BD1}"/>
          </ac:picMkLst>
        </pc:picChg>
        <pc:picChg chg="add mod">
          <ac:chgData name="GIOVANNI GAUDINO-SSM" userId="13cb1073-0cf6-4994-b3b2-98ddb995ec80" providerId="ADAL" clId="{6149F258-64A4-4F63-98FE-549BDFFBAD3E}" dt="2023-01-30T12:02:05.155" v="2186" actId="1076"/>
          <ac:picMkLst>
            <pc:docMk/>
            <pc:sldMk cId="3657643166" sldId="466"/>
            <ac:picMk id="26" creationId="{889435CA-7D12-99AF-2C8D-43EEAAAE0C19}"/>
          </ac:picMkLst>
        </pc:picChg>
      </pc:sldChg>
      <pc:sldChg chg="addSp delSp modSp add mod">
        <pc:chgData name="GIOVANNI GAUDINO-SSM" userId="13cb1073-0cf6-4994-b3b2-98ddb995ec80" providerId="ADAL" clId="{6149F258-64A4-4F63-98FE-549BDFFBAD3E}" dt="2023-02-01T15:12:26.119" v="2406"/>
        <pc:sldMkLst>
          <pc:docMk/>
          <pc:sldMk cId="2575678319" sldId="467"/>
        </pc:sldMkLst>
        <pc:spChg chg="mod">
          <ac:chgData name="GIOVANNI GAUDINO-SSM" userId="13cb1073-0cf6-4994-b3b2-98ddb995ec80" providerId="ADAL" clId="{6149F258-64A4-4F63-98FE-549BDFFBAD3E}" dt="2023-01-30T13:57:30.375" v="2273"/>
          <ac:spMkLst>
            <pc:docMk/>
            <pc:sldMk cId="2575678319" sldId="467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2-01T15:12:15.416" v="2385"/>
          <ac:spMkLst>
            <pc:docMk/>
            <pc:sldMk cId="2575678319" sldId="467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6149F258-64A4-4F63-98FE-549BDFFBAD3E}" dt="2023-01-30T13:37:40.109" v="2268" actId="1038"/>
          <ac:spMkLst>
            <pc:docMk/>
            <pc:sldMk cId="2575678319" sldId="467"/>
            <ac:spMk id="5" creationId="{04971AC0-04A9-8C17-2E0C-DBF6EED60A3F}"/>
          </ac:spMkLst>
        </pc:spChg>
        <pc:spChg chg="mod">
          <ac:chgData name="GIOVANNI GAUDINO-SSM" userId="13cb1073-0cf6-4994-b3b2-98ddb995ec80" providerId="ADAL" clId="{6149F258-64A4-4F63-98FE-549BDFFBAD3E}" dt="2023-02-01T15:12:26.119" v="2406"/>
          <ac:spMkLst>
            <pc:docMk/>
            <pc:sldMk cId="2575678319" sldId="467"/>
            <ac:spMk id="7" creationId="{4490DE8C-25DB-AFF3-802D-755BF75B7446}"/>
          </ac:spMkLst>
        </pc:spChg>
        <pc:spChg chg="add mod">
          <ac:chgData name="GIOVANNI GAUDINO-SSM" userId="13cb1073-0cf6-4994-b3b2-98ddb995ec80" providerId="ADAL" clId="{6149F258-64A4-4F63-98FE-549BDFFBAD3E}" dt="2023-01-30T13:37:30.440" v="2251"/>
          <ac:spMkLst>
            <pc:docMk/>
            <pc:sldMk cId="2575678319" sldId="467"/>
            <ac:spMk id="8" creationId="{C8A90F55-48B6-4EAE-68DF-80E1ED632090}"/>
          </ac:spMkLst>
        </pc:spChg>
        <pc:spChg chg="mod">
          <ac:chgData name="GIOVANNI GAUDINO-SSM" userId="13cb1073-0cf6-4994-b3b2-98ddb995ec80" providerId="ADAL" clId="{6149F258-64A4-4F63-98FE-549BDFFBAD3E}" dt="2023-01-30T12:01:00.225" v="2166" actId="20577"/>
          <ac:spMkLst>
            <pc:docMk/>
            <pc:sldMk cId="2575678319" sldId="467"/>
            <ac:spMk id="23" creationId="{4024B134-3AFB-F2DC-4943-D21300231772}"/>
          </ac:spMkLst>
        </pc:spChg>
        <pc:spChg chg="mod">
          <ac:chgData name="GIOVANNI GAUDINO-SSM" userId="13cb1073-0cf6-4994-b3b2-98ddb995ec80" providerId="ADAL" clId="{6149F258-64A4-4F63-98FE-549BDFFBAD3E}" dt="2023-01-30T12:01:03.560" v="2173" actId="20577"/>
          <ac:spMkLst>
            <pc:docMk/>
            <pc:sldMk cId="2575678319" sldId="467"/>
            <ac:spMk id="24" creationId="{E4C13FD6-361A-295C-AD23-4FB5F64CA21E}"/>
          </ac:spMkLst>
        </pc:spChg>
        <pc:picChg chg="add mod">
          <ac:chgData name="GIOVANNI GAUDINO-SSM" userId="13cb1073-0cf6-4994-b3b2-98ddb995ec80" providerId="ADAL" clId="{6149F258-64A4-4F63-98FE-549BDFFBAD3E}" dt="2023-01-30T12:01:39.425" v="2181" actId="1076"/>
          <ac:picMkLst>
            <pc:docMk/>
            <pc:sldMk cId="2575678319" sldId="467"/>
            <ac:picMk id="6" creationId="{37B0F30D-8D29-4E0F-598E-7D55A4D4E2D1}"/>
          </ac:picMkLst>
        </pc:picChg>
        <pc:picChg chg="add mod">
          <ac:chgData name="GIOVANNI GAUDINO-SSM" userId="13cb1073-0cf6-4994-b3b2-98ddb995ec80" providerId="ADAL" clId="{6149F258-64A4-4F63-98FE-549BDFFBAD3E}" dt="2023-01-30T12:01:31.775" v="2180" actId="1076"/>
          <ac:picMkLst>
            <pc:docMk/>
            <pc:sldMk cId="2575678319" sldId="467"/>
            <ac:picMk id="9" creationId="{F944353F-5A59-9D37-43D3-29396878BD38}"/>
          </ac:picMkLst>
        </pc:picChg>
        <pc:picChg chg="del">
          <ac:chgData name="GIOVANNI GAUDINO-SSM" userId="13cb1073-0cf6-4994-b3b2-98ddb995ec80" providerId="ADAL" clId="{6149F258-64A4-4F63-98FE-549BDFFBAD3E}" dt="2023-01-30T12:01:05.535" v="2174" actId="478"/>
          <ac:picMkLst>
            <pc:docMk/>
            <pc:sldMk cId="2575678319" sldId="467"/>
            <ac:picMk id="16" creationId="{9EF899DF-9FEC-3E23-3048-36E640A3F62B}"/>
          </ac:picMkLst>
        </pc:picChg>
        <pc:picChg chg="del">
          <ac:chgData name="GIOVANNI GAUDINO-SSM" userId="13cb1073-0cf6-4994-b3b2-98ddb995ec80" providerId="ADAL" clId="{6149F258-64A4-4F63-98FE-549BDFFBAD3E}" dt="2023-01-30T12:01:05.535" v="2174" actId="478"/>
          <ac:picMkLst>
            <pc:docMk/>
            <pc:sldMk cId="2575678319" sldId="467"/>
            <ac:picMk id="18" creationId="{ED9B7A05-6335-AC0F-A26F-B2E39D02A026}"/>
          </ac:picMkLst>
        </pc:picChg>
      </pc:sldChg>
      <pc:sldChg chg="addSp delSp modSp add mod modShow">
        <pc:chgData name="GIOVANNI GAUDINO-SSM" userId="13cb1073-0cf6-4994-b3b2-98ddb995ec80" providerId="ADAL" clId="{6149F258-64A4-4F63-98FE-549BDFFBAD3E}" dt="2023-02-05T22:10:40.690" v="4634" actId="729"/>
        <pc:sldMkLst>
          <pc:docMk/>
          <pc:sldMk cId="3430293391" sldId="468"/>
        </pc:sldMkLst>
        <pc:spChg chg="add del mod">
          <ac:chgData name="GIOVANNI GAUDINO-SSM" userId="13cb1073-0cf6-4994-b3b2-98ddb995ec80" providerId="ADAL" clId="{6149F258-64A4-4F63-98FE-549BDFFBAD3E}" dt="2023-02-01T15:24:38.709" v="3217" actId="20577"/>
          <ac:spMkLst>
            <pc:docMk/>
            <pc:sldMk cId="3430293391" sldId="468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6149F258-64A4-4F63-98FE-549BDFFBAD3E}" dt="2023-01-30T13:57:32.931" v="2274"/>
          <ac:spMkLst>
            <pc:docMk/>
            <pc:sldMk cId="3430293391" sldId="468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6149F258-64A4-4F63-98FE-549BDFFBAD3E}" dt="2023-01-30T12:02:31.305" v="2217" actId="20577"/>
          <ac:spMkLst>
            <pc:docMk/>
            <pc:sldMk cId="3430293391" sldId="468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6149F258-64A4-4F63-98FE-549BDFFBAD3E}" dt="2023-02-05T21:47:11.654" v="4102" actId="1076"/>
          <ac:spMkLst>
            <pc:docMk/>
            <pc:sldMk cId="3430293391" sldId="468"/>
            <ac:spMk id="5" creationId="{B61BCE39-2DF9-8728-9096-417311A3AF89}"/>
          </ac:spMkLst>
        </pc:spChg>
        <pc:spChg chg="add del mod">
          <ac:chgData name="GIOVANNI GAUDINO-SSM" userId="13cb1073-0cf6-4994-b3b2-98ddb995ec80" providerId="ADAL" clId="{6149F258-64A4-4F63-98FE-549BDFFBAD3E}" dt="2023-02-01T15:15:52.652" v="2417" actId="767"/>
          <ac:spMkLst>
            <pc:docMk/>
            <pc:sldMk cId="3430293391" sldId="468"/>
            <ac:spMk id="6" creationId="{08A25B66-1486-32DC-FA1C-1210241669E7}"/>
          </ac:spMkLst>
        </pc:spChg>
        <pc:spChg chg="add del">
          <ac:chgData name="GIOVANNI GAUDINO-SSM" userId="13cb1073-0cf6-4994-b3b2-98ddb995ec80" providerId="ADAL" clId="{6149F258-64A4-4F63-98FE-549BDFFBAD3E}" dt="2023-01-30T12:02:37.881" v="2220" actId="478"/>
          <ac:spMkLst>
            <pc:docMk/>
            <pc:sldMk cId="3430293391" sldId="468"/>
            <ac:spMk id="7" creationId="{4490DE8C-25DB-AFF3-802D-755BF75B7446}"/>
          </ac:spMkLst>
        </pc:spChg>
        <pc:spChg chg="add mod">
          <ac:chgData name="GIOVANNI GAUDINO-SSM" userId="13cb1073-0cf6-4994-b3b2-98ddb995ec80" providerId="ADAL" clId="{6149F258-64A4-4F63-98FE-549BDFFBAD3E}" dt="2023-02-05T22:10:16.686" v="4633" actId="1076"/>
          <ac:spMkLst>
            <pc:docMk/>
            <pc:sldMk cId="3430293391" sldId="468"/>
            <ac:spMk id="7" creationId="{FF71174F-B310-451C-8B41-9A244F4FB7FC}"/>
          </ac:spMkLst>
        </pc:spChg>
        <pc:spChg chg="add mod">
          <ac:chgData name="GIOVANNI GAUDINO-SSM" userId="13cb1073-0cf6-4994-b3b2-98ddb995ec80" providerId="ADAL" clId="{6149F258-64A4-4F63-98FE-549BDFFBAD3E}" dt="2023-02-05T22:10:16.686" v="4633" actId="1076"/>
          <ac:spMkLst>
            <pc:docMk/>
            <pc:sldMk cId="3430293391" sldId="468"/>
            <ac:spMk id="8" creationId="{86A762DF-8EDD-9BD5-9580-2E30903C2885}"/>
          </ac:spMkLst>
        </pc:spChg>
        <pc:spChg chg="add del mod">
          <ac:chgData name="GIOVANNI GAUDINO-SSM" userId="13cb1073-0cf6-4994-b3b2-98ddb995ec80" providerId="ADAL" clId="{6149F258-64A4-4F63-98FE-549BDFFBAD3E}" dt="2023-02-05T21:47:16.266" v="4104" actId="478"/>
          <ac:spMkLst>
            <pc:docMk/>
            <pc:sldMk cId="3430293391" sldId="468"/>
            <ac:spMk id="9" creationId="{D6695D27-1D06-D090-9EFA-654778DC253C}"/>
          </ac:spMkLst>
        </pc:spChg>
        <pc:spChg chg="add mod">
          <ac:chgData name="GIOVANNI GAUDINO-SSM" userId="13cb1073-0cf6-4994-b3b2-98ddb995ec80" providerId="ADAL" clId="{6149F258-64A4-4F63-98FE-549BDFFBAD3E}" dt="2023-02-05T22:10:16.686" v="4633" actId="1076"/>
          <ac:spMkLst>
            <pc:docMk/>
            <pc:sldMk cId="3430293391" sldId="468"/>
            <ac:spMk id="10" creationId="{F3E3E7B6-8857-0FF5-B906-E6366D72B331}"/>
          </ac:spMkLst>
        </pc:spChg>
        <pc:spChg chg="add del mod">
          <ac:chgData name="GIOVANNI GAUDINO-SSM" userId="13cb1073-0cf6-4994-b3b2-98ddb995ec80" providerId="ADAL" clId="{6149F258-64A4-4F63-98FE-549BDFFBAD3E}" dt="2023-02-05T21:47:13.081" v="4103" actId="478"/>
          <ac:spMkLst>
            <pc:docMk/>
            <pc:sldMk cId="3430293391" sldId="468"/>
            <ac:spMk id="11" creationId="{24C358F5-1CB9-8B1F-5BF2-F56E9E8891CD}"/>
          </ac:spMkLst>
        </pc:spChg>
        <pc:spChg chg="add del">
          <ac:chgData name="GIOVANNI GAUDINO-SSM" userId="13cb1073-0cf6-4994-b3b2-98ddb995ec80" providerId="ADAL" clId="{6149F258-64A4-4F63-98FE-549BDFFBAD3E}" dt="2023-01-30T12:02:37.881" v="2220" actId="478"/>
          <ac:spMkLst>
            <pc:docMk/>
            <pc:sldMk cId="3430293391" sldId="468"/>
            <ac:spMk id="23" creationId="{4024B134-3AFB-F2DC-4943-D21300231772}"/>
          </ac:spMkLst>
        </pc:spChg>
        <pc:spChg chg="add del">
          <ac:chgData name="GIOVANNI GAUDINO-SSM" userId="13cb1073-0cf6-4994-b3b2-98ddb995ec80" providerId="ADAL" clId="{6149F258-64A4-4F63-98FE-549BDFFBAD3E}" dt="2023-01-30T12:02:37.881" v="2220" actId="478"/>
          <ac:spMkLst>
            <pc:docMk/>
            <pc:sldMk cId="3430293391" sldId="468"/>
            <ac:spMk id="24" creationId="{E4C13FD6-361A-295C-AD23-4FB5F64CA21E}"/>
          </ac:spMkLst>
        </pc:spChg>
        <pc:picChg chg="add del">
          <ac:chgData name="GIOVANNI GAUDINO-SSM" userId="13cb1073-0cf6-4994-b3b2-98ddb995ec80" providerId="ADAL" clId="{6149F258-64A4-4F63-98FE-549BDFFBAD3E}" dt="2023-01-30T12:02:37.881" v="2220" actId="478"/>
          <ac:picMkLst>
            <pc:docMk/>
            <pc:sldMk cId="3430293391" sldId="468"/>
            <ac:picMk id="6" creationId="{37B0F30D-8D29-4E0F-598E-7D55A4D4E2D1}"/>
          </ac:picMkLst>
        </pc:picChg>
        <pc:picChg chg="add del">
          <ac:chgData name="GIOVANNI GAUDINO-SSM" userId="13cb1073-0cf6-4994-b3b2-98ddb995ec80" providerId="ADAL" clId="{6149F258-64A4-4F63-98FE-549BDFFBAD3E}" dt="2023-01-30T12:02:37.881" v="2220" actId="478"/>
          <ac:picMkLst>
            <pc:docMk/>
            <pc:sldMk cId="3430293391" sldId="468"/>
            <ac:picMk id="9" creationId="{F944353F-5A59-9D37-43D3-29396878BD38}"/>
          </ac:picMkLst>
        </pc:picChg>
      </pc:sldChg>
      <pc:sldChg chg="addSp delSp modSp add mod ord modShow">
        <pc:chgData name="GIOVANNI GAUDINO-SSM" userId="13cb1073-0cf6-4994-b3b2-98ddb995ec80" providerId="ADAL" clId="{6149F258-64A4-4F63-98FE-549BDFFBAD3E}" dt="2023-02-05T22:12:17.372" v="4636"/>
        <pc:sldMkLst>
          <pc:docMk/>
          <pc:sldMk cId="1885907912" sldId="469"/>
        </pc:sldMkLst>
        <pc:spChg chg="mod">
          <ac:chgData name="GIOVANNI GAUDINO-SSM" userId="13cb1073-0cf6-4994-b3b2-98ddb995ec80" providerId="ADAL" clId="{6149F258-64A4-4F63-98FE-549BDFFBAD3E}" dt="2023-02-05T21:19:29.892" v="3782" actId="20577"/>
          <ac:spMkLst>
            <pc:docMk/>
            <pc:sldMk cId="1885907912" sldId="469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6149F258-64A4-4F63-98FE-549BDFFBAD3E}" dt="2023-02-05T21:15:41.998" v="3749" actId="20577"/>
          <ac:spMkLst>
            <pc:docMk/>
            <pc:sldMk cId="1885907912" sldId="469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6149F258-64A4-4F63-98FE-549BDFFBAD3E}" dt="2023-02-05T21:15:47.162" v="3750" actId="478"/>
          <ac:spMkLst>
            <pc:docMk/>
            <pc:sldMk cId="1885907912" sldId="469"/>
            <ac:spMk id="5" creationId="{B61BCE39-2DF9-8728-9096-417311A3AF89}"/>
          </ac:spMkLst>
        </pc:spChg>
        <pc:spChg chg="add mod">
          <ac:chgData name="GIOVANNI GAUDINO-SSM" userId="13cb1073-0cf6-4994-b3b2-98ddb995ec80" providerId="ADAL" clId="{6149F258-64A4-4F63-98FE-549BDFFBAD3E}" dt="2023-02-05T21:16:47.457" v="3753" actId="1076"/>
          <ac:spMkLst>
            <pc:docMk/>
            <pc:sldMk cId="1885907912" sldId="469"/>
            <ac:spMk id="6" creationId="{62FAFDDD-7094-1624-7B40-EACA622201DE}"/>
          </ac:spMkLst>
        </pc:spChg>
        <pc:spChg chg="del">
          <ac:chgData name="GIOVANNI GAUDINO-SSM" userId="13cb1073-0cf6-4994-b3b2-98ddb995ec80" providerId="ADAL" clId="{6149F258-64A4-4F63-98FE-549BDFFBAD3E}" dt="2023-02-05T21:15:47.162" v="3750" actId="478"/>
          <ac:spMkLst>
            <pc:docMk/>
            <pc:sldMk cId="1885907912" sldId="469"/>
            <ac:spMk id="7" creationId="{FF71174F-B310-451C-8B41-9A244F4FB7FC}"/>
          </ac:spMkLst>
        </pc:spChg>
        <pc:spChg chg="del">
          <ac:chgData name="GIOVANNI GAUDINO-SSM" userId="13cb1073-0cf6-4994-b3b2-98ddb995ec80" providerId="ADAL" clId="{6149F258-64A4-4F63-98FE-549BDFFBAD3E}" dt="2023-02-05T21:15:47.162" v="3750" actId="478"/>
          <ac:spMkLst>
            <pc:docMk/>
            <pc:sldMk cId="1885907912" sldId="469"/>
            <ac:spMk id="8" creationId="{86A762DF-8EDD-9BD5-9580-2E30903C2885}"/>
          </ac:spMkLst>
        </pc:spChg>
        <pc:spChg chg="del">
          <ac:chgData name="GIOVANNI GAUDINO-SSM" userId="13cb1073-0cf6-4994-b3b2-98ddb995ec80" providerId="ADAL" clId="{6149F258-64A4-4F63-98FE-549BDFFBAD3E}" dt="2023-02-05T21:15:47.162" v="3750" actId="478"/>
          <ac:spMkLst>
            <pc:docMk/>
            <pc:sldMk cId="1885907912" sldId="469"/>
            <ac:spMk id="9" creationId="{D6695D27-1D06-D090-9EFA-654778DC253C}"/>
          </ac:spMkLst>
        </pc:spChg>
        <pc:spChg chg="del">
          <ac:chgData name="GIOVANNI GAUDINO-SSM" userId="13cb1073-0cf6-4994-b3b2-98ddb995ec80" providerId="ADAL" clId="{6149F258-64A4-4F63-98FE-549BDFFBAD3E}" dt="2023-02-05T21:15:47.162" v="3750" actId="478"/>
          <ac:spMkLst>
            <pc:docMk/>
            <pc:sldMk cId="1885907912" sldId="469"/>
            <ac:spMk id="10" creationId="{F3E3E7B6-8857-0FF5-B906-E6366D72B331}"/>
          </ac:spMkLst>
        </pc:spChg>
        <pc:spChg chg="del">
          <ac:chgData name="GIOVANNI GAUDINO-SSM" userId="13cb1073-0cf6-4994-b3b2-98ddb995ec80" providerId="ADAL" clId="{6149F258-64A4-4F63-98FE-549BDFFBAD3E}" dt="2023-02-05T21:15:47.162" v="3750" actId="478"/>
          <ac:spMkLst>
            <pc:docMk/>
            <pc:sldMk cId="1885907912" sldId="469"/>
            <ac:spMk id="11" creationId="{24C358F5-1CB9-8B1F-5BF2-F56E9E8891CD}"/>
          </ac:spMkLst>
        </pc:spChg>
        <pc:spChg chg="add mod">
          <ac:chgData name="GIOVANNI GAUDINO-SSM" userId="13cb1073-0cf6-4994-b3b2-98ddb995ec80" providerId="ADAL" clId="{6149F258-64A4-4F63-98FE-549BDFFBAD3E}" dt="2023-02-05T21:19:51.035" v="3802" actId="1076"/>
          <ac:spMkLst>
            <pc:docMk/>
            <pc:sldMk cId="1885907912" sldId="469"/>
            <ac:spMk id="19" creationId="{F198316C-016A-664E-1C1F-8309E75A23D9}"/>
          </ac:spMkLst>
        </pc:spChg>
        <pc:spChg chg="add mod">
          <ac:chgData name="GIOVANNI GAUDINO-SSM" userId="13cb1073-0cf6-4994-b3b2-98ddb995ec80" providerId="ADAL" clId="{6149F258-64A4-4F63-98FE-549BDFFBAD3E}" dt="2023-02-05T21:20:55.262" v="3845" actId="1076"/>
          <ac:spMkLst>
            <pc:docMk/>
            <pc:sldMk cId="1885907912" sldId="469"/>
            <ac:spMk id="20" creationId="{08EF95B7-6C93-61FD-5CBE-D343670EA68E}"/>
          </ac:spMkLst>
        </pc:spChg>
        <pc:spChg chg="add mod">
          <ac:chgData name="GIOVANNI GAUDINO-SSM" userId="13cb1073-0cf6-4994-b3b2-98ddb995ec80" providerId="ADAL" clId="{6149F258-64A4-4F63-98FE-549BDFFBAD3E}" dt="2023-02-05T21:20:51.640" v="3844" actId="1076"/>
          <ac:spMkLst>
            <pc:docMk/>
            <pc:sldMk cId="1885907912" sldId="469"/>
            <ac:spMk id="21" creationId="{34A08737-32E5-9C26-E197-047FB4ED5158}"/>
          </ac:spMkLst>
        </pc:spChg>
        <pc:spChg chg="add mod">
          <ac:chgData name="GIOVANNI GAUDINO-SSM" userId="13cb1073-0cf6-4994-b3b2-98ddb995ec80" providerId="ADAL" clId="{6149F258-64A4-4F63-98FE-549BDFFBAD3E}" dt="2023-02-05T21:20:38.984" v="3841" actId="1076"/>
          <ac:spMkLst>
            <pc:docMk/>
            <pc:sldMk cId="1885907912" sldId="469"/>
            <ac:spMk id="22" creationId="{7A7A85D7-B35B-ED06-20E2-F4719B076D6C}"/>
          </ac:spMkLst>
        </pc:spChg>
        <pc:spChg chg="add mod">
          <ac:chgData name="GIOVANNI GAUDINO-SSM" userId="13cb1073-0cf6-4994-b3b2-98ddb995ec80" providerId="ADAL" clId="{6149F258-64A4-4F63-98FE-549BDFFBAD3E}" dt="2023-02-05T21:20:41.724" v="3842" actId="1076"/>
          <ac:spMkLst>
            <pc:docMk/>
            <pc:sldMk cId="1885907912" sldId="469"/>
            <ac:spMk id="23" creationId="{5FF82E73-1540-E653-785E-408D7246AB0F}"/>
          </ac:spMkLst>
        </pc:spChg>
        <pc:spChg chg="add mod">
          <ac:chgData name="GIOVANNI GAUDINO-SSM" userId="13cb1073-0cf6-4994-b3b2-98ddb995ec80" providerId="ADAL" clId="{6149F258-64A4-4F63-98FE-549BDFFBAD3E}" dt="2023-02-05T21:20:46.849" v="3843" actId="1076"/>
          <ac:spMkLst>
            <pc:docMk/>
            <pc:sldMk cId="1885907912" sldId="469"/>
            <ac:spMk id="24" creationId="{0E65C8F2-1513-BB3C-0C9B-6A0ABCBF4834}"/>
          </ac:spMkLst>
        </pc:spChg>
        <pc:spChg chg="add mod">
          <ac:chgData name="GIOVANNI GAUDINO-SSM" userId="13cb1073-0cf6-4994-b3b2-98ddb995ec80" providerId="ADAL" clId="{6149F258-64A4-4F63-98FE-549BDFFBAD3E}" dt="2023-02-05T21:23:29.785" v="3862" actId="20577"/>
          <ac:spMkLst>
            <pc:docMk/>
            <pc:sldMk cId="1885907912" sldId="469"/>
            <ac:spMk id="27" creationId="{B0FBBB50-DBA1-CFBF-BCCD-C188055B2F75}"/>
          </ac:spMkLst>
        </pc:spChg>
        <pc:spChg chg="add mod">
          <ac:chgData name="GIOVANNI GAUDINO-SSM" userId="13cb1073-0cf6-4994-b3b2-98ddb995ec80" providerId="ADAL" clId="{6149F258-64A4-4F63-98FE-549BDFFBAD3E}" dt="2023-02-05T21:29:12.171" v="4033" actId="1076"/>
          <ac:spMkLst>
            <pc:docMk/>
            <pc:sldMk cId="1885907912" sldId="469"/>
            <ac:spMk id="30" creationId="{227E374A-A7DA-17CC-B470-A3E7D8AF1C22}"/>
          </ac:spMkLst>
        </pc:spChg>
        <pc:spChg chg="add mod">
          <ac:chgData name="GIOVANNI GAUDINO-SSM" userId="13cb1073-0cf6-4994-b3b2-98ddb995ec80" providerId="ADAL" clId="{6149F258-64A4-4F63-98FE-549BDFFBAD3E}" dt="2023-02-05T21:29:50.615" v="4047" actId="1035"/>
          <ac:spMkLst>
            <pc:docMk/>
            <pc:sldMk cId="1885907912" sldId="469"/>
            <ac:spMk id="33" creationId="{05AE18D3-0D4A-4380-EF07-888B35BD07F9}"/>
          </ac:spMkLst>
        </pc:spChg>
        <pc:spChg chg="add mod">
          <ac:chgData name="GIOVANNI GAUDINO-SSM" userId="13cb1073-0cf6-4994-b3b2-98ddb995ec80" providerId="ADAL" clId="{6149F258-64A4-4F63-98FE-549BDFFBAD3E}" dt="2023-02-05T21:28:40.884" v="4006" actId="14100"/>
          <ac:spMkLst>
            <pc:docMk/>
            <pc:sldMk cId="1885907912" sldId="469"/>
            <ac:spMk id="35" creationId="{4C995E93-2DD0-63AD-91C5-B4AB4054ED9A}"/>
          </ac:spMkLst>
        </pc:spChg>
        <pc:spChg chg="add mod">
          <ac:chgData name="GIOVANNI GAUDINO-SSM" userId="13cb1073-0cf6-4994-b3b2-98ddb995ec80" providerId="ADAL" clId="{6149F258-64A4-4F63-98FE-549BDFFBAD3E}" dt="2023-02-05T21:28:45.912" v="4007"/>
          <ac:spMkLst>
            <pc:docMk/>
            <pc:sldMk cId="1885907912" sldId="469"/>
            <ac:spMk id="38" creationId="{86A743A3-2766-628E-2320-34FC74B48658}"/>
          </ac:spMkLst>
        </pc:spChg>
        <pc:cxnChg chg="add mod">
          <ac:chgData name="GIOVANNI GAUDINO-SSM" userId="13cb1073-0cf6-4994-b3b2-98ddb995ec80" providerId="ADAL" clId="{6149F258-64A4-4F63-98FE-549BDFFBAD3E}" dt="2023-02-05T21:17:18.583" v="3761" actId="208"/>
          <ac:cxnSpMkLst>
            <pc:docMk/>
            <pc:sldMk cId="1885907912" sldId="469"/>
            <ac:cxnSpMk id="13" creationId="{EA6CA6FD-605A-FAD3-0260-240D518CA23C}"/>
          </ac:cxnSpMkLst>
        </pc:cxnChg>
        <pc:cxnChg chg="add mod">
          <ac:chgData name="GIOVANNI GAUDINO-SSM" userId="13cb1073-0cf6-4994-b3b2-98ddb995ec80" providerId="ADAL" clId="{6149F258-64A4-4F63-98FE-549BDFFBAD3E}" dt="2023-02-05T21:17:27.430" v="3763" actId="1076"/>
          <ac:cxnSpMkLst>
            <pc:docMk/>
            <pc:sldMk cId="1885907912" sldId="469"/>
            <ac:cxnSpMk id="14" creationId="{9A47474D-D6E0-8199-B781-76131EC568A9}"/>
          </ac:cxnSpMkLst>
        </pc:cxnChg>
        <pc:cxnChg chg="add mod">
          <ac:chgData name="GIOVANNI GAUDINO-SSM" userId="13cb1073-0cf6-4994-b3b2-98ddb995ec80" providerId="ADAL" clId="{6149F258-64A4-4F63-98FE-549BDFFBAD3E}" dt="2023-02-05T21:17:32.358" v="3765" actId="1076"/>
          <ac:cxnSpMkLst>
            <pc:docMk/>
            <pc:sldMk cId="1885907912" sldId="469"/>
            <ac:cxnSpMk id="16" creationId="{C733C3FA-5959-44C6-8B44-2404FA673B49}"/>
          </ac:cxnSpMkLst>
        </pc:cxnChg>
        <pc:cxnChg chg="add mod">
          <ac:chgData name="GIOVANNI GAUDINO-SSM" userId="13cb1073-0cf6-4994-b3b2-98ddb995ec80" providerId="ADAL" clId="{6149F258-64A4-4F63-98FE-549BDFFBAD3E}" dt="2023-02-05T21:17:37.076" v="3767" actId="1076"/>
          <ac:cxnSpMkLst>
            <pc:docMk/>
            <pc:sldMk cId="1885907912" sldId="469"/>
            <ac:cxnSpMk id="17" creationId="{0B61D9B3-DE99-D2DC-9C51-8BB91A3ED6C2}"/>
          </ac:cxnSpMkLst>
        </pc:cxnChg>
        <pc:cxnChg chg="add mod">
          <ac:chgData name="GIOVANNI GAUDINO-SSM" userId="13cb1073-0cf6-4994-b3b2-98ddb995ec80" providerId="ADAL" clId="{6149F258-64A4-4F63-98FE-549BDFFBAD3E}" dt="2023-02-05T21:17:45.214" v="3769" actId="1076"/>
          <ac:cxnSpMkLst>
            <pc:docMk/>
            <pc:sldMk cId="1885907912" sldId="469"/>
            <ac:cxnSpMk id="18" creationId="{213612F3-D800-82F2-83C9-8CF0027A1A82}"/>
          </ac:cxnSpMkLst>
        </pc:cxnChg>
        <pc:cxnChg chg="add mod">
          <ac:chgData name="GIOVANNI GAUDINO-SSM" userId="13cb1073-0cf6-4994-b3b2-98ddb995ec80" providerId="ADAL" clId="{6149F258-64A4-4F63-98FE-549BDFFBAD3E}" dt="2023-02-05T21:23:36.427" v="3863" actId="14100"/>
          <ac:cxnSpMkLst>
            <pc:docMk/>
            <pc:sldMk cId="1885907912" sldId="469"/>
            <ac:cxnSpMk id="26" creationId="{55EB0DB1-A9DA-A884-2781-89C8C7005912}"/>
          </ac:cxnSpMkLst>
        </pc:cxnChg>
        <pc:cxnChg chg="add mod">
          <ac:chgData name="GIOVANNI GAUDINO-SSM" userId="13cb1073-0cf6-4994-b3b2-98ddb995ec80" providerId="ADAL" clId="{6149F258-64A4-4F63-98FE-549BDFFBAD3E}" dt="2023-02-05T21:29:01.877" v="4011" actId="14100"/>
          <ac:cxnSpMkLst>
            <pc:docMk/>
            <pc:sldMk cId="1885907912" sldId="469"/>
            <ac:cxnSpMk id="29" creationId="{2355D260-06EC-5528-9DAE-78C06815868F}"/>
          </ac:cxnSpMkLst>
        </pc:cxnChg>
        <pc:cxnChg chg="add mod">
          <ac:chgData name="GIOVANNI GAUDINO-SSM" userId="13cb1073-0cf6-4994-b3b2-98ddb995ec80" providerId="ADAL" clId="{6149F258-64A4-4F63-98FE-549BDFFBAD3E}" dt="2023-02-05T21:29:47.109" v="4036" actId="14100"/>
          <ac:cxnSpMkLst>
            <pc:docMk/>
            <pc:sldMk cId="1885907912" sldId="469"/>
            <ac:cxnSpMk id="37" creationId="{5016B8DC-3CD9-60BE-6E10-744EF14DAEB7}"/>
          </ac:cxnSpMkLst>
        </pc:cxnChg>
      </pc:sldChg>
      <pc:sldChg chg="addSp delSp modSp add mod">
        <pc:chgData name="GIOVANNI GAUDINO-SSM" userId="13cb1073-0cf6-4994-b3b2-98ddb995ec80" providerId="ADAL" clId="{6149F258-64A4-4F63-98FE-549BDFFBAD3E}" dt="2023-02-06T09:26:12.404" v="4885" actId="20577"/>
        <pc:sldMkLst>
          <pc:docMk/>
          <pc:sldMk cId="3686604609" sldId="470"/>
        </pc:sldMkLst>
        <pc:spChg chg="mod">
          <ac:chgData name="GIOVANNI GAUDINO-SSM" userId="13cb1073-0cf6-4994-b3b2-98ddb995ec80" providerId="ADAL" clId="{6149F258-64A4-4F63-98FE-549BDFFBAD3E}" dt="2023-02-06T09:20:28.361" v="4759" actId="20577"/>
          <ac:spMkLst>
            <pc:docMk/>
            <pc:sldMk cId="3686604609" sldId="470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6149F258-64A4-4F63-98FE-549BDFFBAD3E}" dt="2023-02-06T09:26:12.404" v="4885" actId="20577"/>
          <ac:spMkLst>
            <pc:docMk/>
            <pc:sldMk cId="3686604609" sldId="470"/>
            <ac:spMk id="5" creationId="{75B826F2-0387-B2BB-5EE0-2DCCB54AEABE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6" creationId="{62FAFDDD-7094-1624-7B40-EACA622201DE}"/>
          </ac:spMkLst>
        </pc:spChg>
        <pc:spChg chg="add del">
          <ac:chgData name="GIOVANNI GAUDINO-SSM" userId="13cb1073-0cf6-4994-b3b2-98ddb995ec80" providerId="ADAL" clId="{6149F258-64A4-4F63-98FE-549BDFFBAD3E}" dt="2023-02-06T09:19:34.484" v="4656"/>
          <ac:spMkLst>
            <pc:docMk/>
            <pc:sldMk cId="3686604609" sldId="470"/>
            <ac:spMk id="6" creationId="{8B6A8F00-5286-3E86-54E9-12BD30B08C58}"/>
          </ac:spMkLst>
        </pc:spChg>
        <pc:spChg chg="add del">
          <ac:chgData name="GIOVANNI GAUDINO-SSM" userId="13cb1073-0cf6-4994-b3b2-98ddb995ec80" providerId="ADAL" clId="{6149F258-64A4-4F63-98FE-549BDFFBAD3E}" dt="2023-02-06T09:19:41.148" v="4658"/>
          <ac:spMkLst>
            <pc:docMk/>
            <pc:sldMk cId="3686604609" sldId="470"/>
            <ac:spMk id="7" creationId="{1AA10A11-2E54-9A17-4E38-0D8F0F360BB3}"/>
          </ac:spMkLst>
        </pc:spChg>
        <pc:spChg chg="add del">
          <ac:chgData name="GIOVANNI GAUDINO-SSM" userId="13cb1073-0cf6-4994-b3b2-98ddb995ec80" providerId="ADAL" clId="{6149F258-64A4-4F63-98FE-549BDFFBAD3E}" dt="2023-02-05T22:04:22.254" v="4348" actId="478"/>
          <ac:spMkLst>
            <pc:docMk/>
            <pc:sldMk cId="3686604609" sldId="470"/>
            <ac:spMk id="8" creationId="{93787B47-AAA2-551B-7328-C4C5B3AA346D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19" creationId="{F198316C-016A-664E-1C1F-8309E75A23D9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20" creationId="{08EF95B7-6C93-61FD-5CBE-D343670EA68E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21" creationId="{34A08737-32E5-9C26-E197-047FB4ED5158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22" creationId="{7A7A85D7-B35B-ED06-20E2-F4719B076D6C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23" creationId="{5FF82E73-1540-E653-785E-408D7246AB0F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24" creationId="{0E65C8F2-1513-BB3C-0C9B-6A0ABCBF4834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27" creationId="{B0FBBB50-DBA1-CFBF-BCCD-C188055B2F75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30" creationId="{227E374A-A7DA-17CC-B470-A3E7D8AF1C22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33" creationId="{05AE18D3-0D4A-4380-EF07-888B35BD07F9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35" creationId="{4C995E93-2DD0-63AD-91C5-B4AB4054ED9A}"/>
          </ac:spMkLst>
        </pc:spChg>
        <pc:spChg chg="del">
          <ac:chgData name="GIOVANNI GAUDINO-SSM" userId="13cb1073-0cf6-4994-b3b2-98ddb995ec80" providerId="ADAL" clId="{6149F258-64A4-4F63-98FE-549BDFFBAD3E}" dt="2023-02-05T21:48:46.579" v="4106" actId="478"/>
          <ac:spMkLst>
            <pc:docMk/>
            <pc:sldMk cId="3686604609" sldId="470"/>
            <ac:spMk id="38" creationId="{86A743A3-2766-628E-2320-34FC74B48658}"/>
          </ac:spMkLst>
        </pc:spChg>
        <pc:cxnChg chg="del">
          <ac:chgData name="GIOVANNI GAUDINO-SSM" userId="13cb1073-0cf6-4994-b3b2-98ddb995ec80" providerId="ADAL" clId="{6149F258-64A4-4F63-98FE-549BDFFBAD3E}" dt="2023-02-05T21:48:46.579" v="4106" actId="478"/>
          <ac:cxnSpMkLst>
            <pc:docMk/>
            <pc:sldMk cId="3686604609" sldId="470"/>
            <ac:cxnSpMk id="13" creationId="{EA6CA6FD-605A-FAD3-0260-240D518CA23C}"/>
          </ac:cxnSpMkLst>
        </pc:cxnChg>
        <pc:cxnChg chg="del">
          <ac:chgData name="GIOVANNI GAUDINO-SSM" userId="13cb1073-0cf6-4994-b3b2-98ddb995ec80" providerId="ADAL" clId="{6149F258-64A4-4F63-98FE-549BDFFBAD3E}" dt="2023-02-05T21:48:46.579" v="4106" actId="478"/>
          <ac:cxnSpMkLst>
            <pc:docMk/>
            <pc:sldMk cId="3686604609" sldId="470"/>
            <ac:cxnSpMk id="14" creationId="{9A47474D-D6E0-8199-B781-76131EC568A9}"/>
          </ac:cxnSpMkLst>
        </pc:cxnChg>
        <pc:cxnChg chg="del">
          <ac:chgData name="GIOVANNI GAUDINO-SSM" userId="13cb1073-0cf6-4994-b3b2-98ddb995ec80" providerId="ADAL" clId="{6149F258-64A4-4F63-98FE-549BDFFBAD3E}" dt="2023-02-05T21:48:46.579" v="4106" actId="478"/>
          <ac:cxnSpMkLst>
            <pc:docMk/>
            <pc:sldMk cId="3686604609" sldId="470"/>
            <ac:cxnSpMk id="16" creationId="{C733C3FA-5959-44C6-8B44-2404FA673B49}"/>
          </ac:cxnSpMkLst>
        </pc:cxnChg>
        <pc:cxnChg chg="del">
          <ac:chgData name="GIOVANNI GAUDINO-SSM" userId="13cb1073-0cf6-4994-b3b2-98ddb995ec80" providerId="ADAL" clId="{6149F258-64A4-4F63-98FE-549BDFFBAD3E}" dt="2023-02-05T21:48:46.579" v="4106" actId="478"/>
          <ac:cxnSpMkLst>
            <pc:docMk/>
            <pc:sldMk cId="3686604609" sldId="470"/>
            <ac:cxnSpMk id="17" creationId="{0B61D9B3-DE99-D2DC-9C51-8BB91A3ED6C2}"/>
          </ac:cxnSpMkLst>
        </pc:cxnChg>
        <pc:cxnChg chg="del">
          <ac:chgData name="GIOVANNI GAUDINO-SSM" userId="13cb1073-0cf6-4994-b3b2-98ddb995ec80" providerId="ADAL" clId="{6149F258-64A4-4F63-98FE-549BDFFBAD3E}" dt="2023-02-05T21:48:46.579" v="4106" actId="478"/>
          <ac:cxnSpMkLst>
            <pc:docMk/>
            <pc:sldMk cId="3686604609" sldId="470"/>
            <ac:cxnSpMk id="18" creationId="{213612F3-D800-82F2-83C9-8CF0027A1A82}"/>
          </ac:cxnSpMkLst>
        </pc:cxnChg>
        <pc:cxnChg chg="del">
          <ac:chgData name="GIOVANNI GAUDINO-SSM" userId="13cb1073-0cf6-4994-b3b2-98ddb995ec80" providerId="ADAL" clId="{6149F258-64A4-4F63-98FE-549BDFFBAD3E}" dt="2023-02-05T21:48:46.579" v="4106" actId="478"/>
          <ac:cxnSpMkLst>
            <pc:docMk/>
            <pc:sldMk cId="3686604609" sldId="470"/>
            <ac:cxnSpMk id="26" creationId="{55EB0DB1-A9DA-A884-2781-89C8C7005912}"/>
          </ac:cxnSpMkLst>
        </pc:cxnChg>
        <pc:cxnChg chg="del">
          <ac:chgData name="GIOVANNI GAUDINO-SSM" userId="13cb1073-0cf6-4994-b3b2-98ddb995ec80" providerId="ADAL" clId="{6149F258-64A4-4F63-98FE-549BDFFBAD3E}" dt="2023-02-05T21:48:46.579" v="4106" actId="478"/>
          <ac:cxnSpMkLst>
            <pc:docMk/>
            <pc:sldMk cId="3686604609" sldId="470"/>
            <ac:cxnSpMk id="29" creationId="{2355D260-06EC-5528-9DAE-78C06815868F}"/>
          </ac:cxnSpMkLst>
        </pc:cxnChg>
        <pc:cxnChg chg="del">
          <ac:chgData name="GIOVANNI GAUDINO-SSM" userId="13cb1073-0cf6-4994-b3b2-98ddb995ec80" providerId="ADAL" clId="{6149F258-64A4-4F63-98FE-549BDFFBAD3E}" dt="2023-02-05T21:48:46.579" v="4106" actId="478"/>
          <ac:cxnSpMkLst>
            <pc:docMk/>
            <pc:sldMk cId="3686604609" sldId="470"/>
            <ac:cxnSpMk id="37" creationId="{5016B8DC-3CD9-60BE-6E10-744EF14DAEB7}"/>
          </ac:cxnSpMkLst>
        </pc:cxnChg>
      </pc:sldChg>
    </pc:docChg>
  </pc:docChgLst>
  <pc:docChgLst>
    <pc:chgData name="MARIO MEROLA" userId="S::mario.merola@unina.it::5ee2d9c3-97f8-4c73-be43-f9042539332a" providerId="AD" clId="Web-{006907E1-A0C2-73D4-0EF3-709EE63D898A}"/>
    <pc:docChg chg="modSld">
      <pc:chgData name="MARIO MEROLA" userId="S::mario.merola@unina.it::5ee2d9c3-97f8-4c73-be43-f9042539332a" providerId="AD" clId="Web-{006907E1-A0C2-73D4-0EF3-709EE63D898A}" dt="2023-07-04T08:46:04.446" v="3" actId="20577"/>
      <pc:docMkLst>
        <pc:docMk/>
      </pc:docMkLst>
      <pc:sldChg chg="modSp">
        <pc:chgData name="MARIO MEROLA" userId="S::mario.merola@unina.it::5ee2d9c3-97f8-4c73-be43-f9042539332a" providerId="AD" clId="Web-{006907E1-A0C2-73D4-0EF3-709EE63D898A}" dt="2023-07-04T08:46:04.446" v="3" actId="20577"/>
        <pc:sldMkLst>
          <pc:docMk/>
          <pc:sldMk cId="398003274" sldId="672"/>
        </pc:sldMkLst>
        <pc:spChg chg="mod">
          <ac:chgData name="MARIO MEROLA" userId="S::mario.merola@unina.it::5ee2d9c3-97f8-4c73-be43-f9042539332a" providerId="AD" clId="Web-{006907E1-A0C2-73D4-0EF3-709EE63D898A}" dt="2023-07-04T08:46:04.446" v="3" actId="20577"/>
          <ac:spMkLst>
            <pc:docMk/>
            <pc:sldMk cId="398003274" sldId="672"/>
            <ac:spMk id="7" creationId="{5FE2EEA6-241A-40A5-08F9-C54E377FDF05}"/>
          </ac:spMkLst>
        </pc:spChg>
      </pc:sldChg>
    </pc:docChg>
  </pc:docChgLst>
  <pc:docChgLst>
    <pc:chgData name="GIOVANNI GAUDINO-SSM" userId="13cb1073-0cf6-4994-b3b2-98ddb995ec80" providerId="ADAL" clId="{B86A3E27-995D-4F45-B30B-EBC2C14AA7BB}"/>
    <pc:docChg chg="undo custSel addSld delSld modSld sldOrd addSection delSection modSection">
      <pc:chgData name="GIOVANNI GAUDINO-SSM" userId="13cb1073-0cf6-4994-b3b2-98ddb995ec80" providerId="ADAL" clId="{B86A3E27-995D-4F45-B30B-EBC2C14AA7BB}" dt="2024-01-03T16:05:21.672" v="4252" actId="14100"/>
      <pc:docMkLst>
        <pc:docMk/>
      </pc:docMkLst>
      <pc:sldChg chg="modSp add del mod ord">
        <pc:chgData name="GIOVANNI GAUDINO-SSM" userId="13cb1073-0cf6-4994-b3b2-98ddb995ec80" providerId="ADAL" clId="{B86A3E27-995D-4F45-B30B-EBC2C14AA7BB}" dt="2024-01-03T15:50:45.207" v="3068" actId="47"/>
        <pc:sldMkLst>
          <pc:docMk/>
          <pc:sldMk cId="0" sldId="273"/>
        </pc:sldMkLst>
        <pc:spChg chg="mod">
          <ac:chgData name="GIOVANNI GAUDINO-SSM" userId="13cb1073-0cf6-4994-b3b2-98ddb995ec80" providerId="ADAL" clId="{B86A3E27-995D-4F45-B30B-EBC2C14AA7BB}" dt="2024-01-03T15:40:58.839" v="2522" actId="27636"/>
          <ac:spMkLst>
            <pc:docMk/>
            <pc:sldMk cId="0" sldId="273"/>
            <ac:spMk id="7" creationId="{00000000-0000-0000-0000-000000000000}"/>
          </ac:spMkLst>
        </pc:spChg>
      </pc:sldChg>
      <pc:sldChg chg="modSp add mod">
        <pc:chgData name="GIOVANNI GAUDINO-SSM" userId="13cb1073-0cf6-4994-b3b2-98ddb995ec80" providerId="ADAL" clId="{B86A3E27-995D-4F45-B30B-EBC2C14AA7BB}" dt="2024-01-03T16:04:56.584" v="4244" actId="14100"/>
        <pc:sldMkLst>
          <pc:docMk/>
          <pc:sldMk cId="0" sldId="282"/>
        </pc:sldMkLst>
        <pc:picChg chg="mod">
          <ac:chgData name="GIOVANNI GAUDINO-SSM" userId="13cb1073-0cf6-4994-b3b2-98ddb995ec80" providerId="ADAL" clId="{B86A3E27-995D-4F45-B30B-EBC2C14AA7BB}" dt="2024-01-03T16:04:56.584" v="4244" actId="14100"/>
          <ac:picMkLst>
            <pc:docMk/>
            <pc:sldMk cId="0" sldId="282"/>
            <ac:picMk id="451" creationId="{00000000-0000-0000-0000-000000000000}"/>
          </ac:picMkLst>
        </pc:picChg>
      </pc:sldChg>
      <pc:sldChg chg="modSp add mod">
        <pc:chgData name="GIOVANNI GAUDINO-SSM" userId="13cb1073-0cf6-4994-b3b2-98ddb995ec80" providerId="ADAL" clId="{B86A3E27-995D-4F45-B30B-EBC2C14AA7BB}" dt="2024-01-03T16:05:08.399" v="4248" actId="14100"/>
        <pc:sldMkLst>
          <pc:docMk/>
          <pc:sldMk cId="0" sldId="283"/>
        </pc:sldMkLst>
        <pc:picChg chg="mod">
          <ac:chgData name="GIOVANNI GAUDINO-SSM" userId="13cb1073-0cf6-4994-b3b2-98ddb995ec80" providerId="ADAL" clId="{B86A3E27-995D-4F45-B30B-EBC2C14AA7BB}" dt="2024-01-03T16:05:08.399" v="4248" actId="14100"/>
          <ac:picMkLst>
            <pc:docMk/>
            <pc:sldMk cId="0" sldId="283"/>
            <ac:picMk id="461" creationId="{00000000-0000-0000-0000-000000000000}"/>
          </ac:picMkLst>
        </pc:picChg>
      </pc:sldChg>
      <pc:sldChg chg="modSp add mod">
        <pc:chgData name="GIOVANNI GAUDINO-SSM" userId="13cb1073-0cf6-4994-b3b2-98ddb995ec80" providerId="ADAL" clId="{B86A3E27-995D-4F45-B30B-EBC2C14AA7BB}" dt="2024-01-03T16:05:12.260" v="4249" actId="14100"/>
        <pc:sldMkLst>
          <pc:docMk/>
          <pc:sldMk cId="0" sldId="284"/>
        </pc:sldMkLst>
        <pc:picChg chg="mod">
          <ac:chgData name="GIOVANNI GAUDINO-SSM" userId="13cb1073-0cf6-4994-b3b2-98ddb995ec80" providerId="ADAL" clId="{B86A3E27-995D-4F45-B30B-EBC2C14AA7BB}" dt="2024-01-03T16:05:12.260" v="4249" actId="14100"/>
          <ac:picMkLst>
            <pc:docMk/>
            <pc:sldMk cId="0" sldId="284"/>
            <ac:picMk id="468" creationId="{00000000-0000-0000-0000-000000000000}"/>
          </ac:picMkLst>
        </pc:picChg>
      </pc:sldChg>
      <pc:sldChg chg="modSp add mod">
        <pc:chgData name="GIOVANNI GAUDINO-SSM" userId="13cb1073-0cf6-4994-b3b2-98ddb995ec80" providerId="ADAL" clId="{B86A3E27-995D-4F45-B30B-EBC2C14AA7BB}" dt="2024-01-03T16:05:14.722" v="4250" actId="14100"/>
        <pc:sldMkLst>
          <pc:docMk/>
          <pc:sldMk cId="0" sldId="285"/>
        </pc:sldMkLst>
        <pc:picChg chg="mod">
          <ac:chgData name="GIOVANNI GAUDINO-SSM" userId="13cb1073-0cf6-4994-b3b2-98ddb995ec80" providerId="ADAL" clId="{B86A3E27-995D-4F45-B30B-EBC2C14AA7BB}" dt="2024-01-03T16:05:14.722" v="4250" actId="14100"/>
          <ac:picMkLst>
            <pc:docMk/>
            <pc:sldMk cId="0" sldId="285"/>
            <ac:picMk id="475" creationId="{00000000-0000-0000-0000-000000000000}"/>
          </ac:picMkLst>
        </pc:picChg>
      </pc:sldChg>
      <pc:sldChg chg="modSp add mod">
        <pc:chgData name="GIOVANNI GAUDINO-SSM" userId="13cb1073-0cf6-4994-b3b2-98ddb995ec80" providerId="ADAL" clId="{B86A3E27-995D-4F45-B30B-EBC2C14AA7BB}" dt="2024-01-03T16:05:18.026" v="4251" actId="14100"/>
        <pc:sldMkLst>
          <pc:docMk/>
          <pc:sldMk cId="0" sldId="286"/>
        </pc:sldMkLst>
        <pc:picChg chg="mod">
          <ac:chgData name="GIOVANNI GAUDINO-SSM" userId="13cb1073-0cf6-4994-b3b2-98ddb995ec80" providerId="ADAL" clId="{B86A3E27-995D-4F45-B30B-EBC2C14AA7BB}" dt="2024-01-03T16:05:18.026" v="4251" actId="14100"/>
          <ac:picMkLst>
            <pc:docMk/>
            <pc:sldMk cId="0" sldId="286"/>
            <ac:picMk id="482" creationId="{00000000-0000-0000-0000-000000000000}"/>
          </ac:picMkLst>
        </pc:picChg>
      </pc:sldChg>
      <pc:sldChg chg="modSp add mod">
        <pc:chgData name="GIOVANNI GAUDINO-SSM" userId="13cb1073-0cf6-4994-b3b2-98ddb995ec80" providerId="ADAL" clId="{B86A3E27-995D-4F45-B30B-EBC2C14AA7BB}" dt="2024-01-03T16:05:21.672" v="4252" actId="14100"/>
        <pc:sldMkLst>
          <pc:docMk/>
          <pc:sldMk cId="0" sldId="287"/>
        </pc:sldMkLst>
        <pc:picChg chg="mod">
          <ac:chgData name="GIOVANNI GAUDINO-SSM" userId="13cb1073-0cf6-4994-b3b2-98ddb995ec80" providerId="ADAL" clId="{B86A3E27-995D-4F45-B30B-EBC2C14AA7BB}" dt="2024-01-03T16:05:21.672" v="4252" actId="14100"/>
          <ac:picMkLst>
            <pc:docMk/>
            <pc:sldMk cId="0" sldId="287"/>
            <ac:picMk id="489" creationId="{00000000-0000-0000-0000-000000000000}"/>
          </ac:picMkLst>
        </pc:picChg>
      </pc:sldChg>
      <pc:sldChg chg="addSp delSp modSp add del mod modTransition setBg">
        <pc:chgData name="GIOVANNI GAUDINO-SSM" userId="13cb1073-0cf6-4994-b3b2-98ddb995ec80" providerId="ADAL" clId="{B86A3E27-995D-4F45-B30B-EBC2C14AA7BB}" dt="2024-01-03T15:34:38.342" v="2381"/>
        <pc:sldMkLst>
          <pc:docMk/>
          <pc:sldMk cId="3115898996" sldId="706"/>
        </pc:sldMkLst>
        <pc:spChg chg="mod">
          <ac:chgData name="GIOVANNI GAUDINO-SSM" userId="13cb1073-0cf6-4994-b3b2-98ddb995ec80" providerId="ADAL" clId="{B86A3E27-995D-4F45-B30B-EBC2C14AA7BB}" dt="2024-01-03T14:52:07.229" v="571" actId="1076"/>
          <ac:spMkLst>
            <pc:docMk/>
            <pc:sldMk cId="3115898996" sldId="706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B86A3E27-995D-4F45-B30B-EBC2C14AA7BB}" dt="2024-01-03T14:45:28.628" v="302" actId="478"/>
          <ac:spMkLst>
            <pc:docMk/>
            <pc:sldMk cId="3115898996" sldId="706"/>
            <ac:spMk id="5" creationId="{A2057495-459F-74A8-779C-47E409BAE662}"/>
          </ac:spMkLst>
        </pc:spChg>
        <pc:spChg chg="add mod">
          <ac:chgData name="GIOVANNI GAUDINO-SSM" userId="13cb1073-0cf6-4994-b3b2-98ddb995ec80" providerId="ADAL" clId="{B86A3E27-995D-4F45-B30B-EBC2C14AA7BB}" dt="2024-01-03T14:56:11.987" v="838" actId="207"/>
          <ac:spMkLst>
            <pc:docMk/>
            <pc:sldMk cId="3115898996" sldId="706"/>
            <ac:spMk id="9" creationId="{55758E13-EF21-B9AD-C933-BC8AD86FB0F7}"/>
          </ac:spMkLst>
        </pc:spChg>
        <pc:spChg chg="add mod">
          <ac:chgData name="GIOVANNI GAUDINO-SSM" userId="13cb1073-0cf6-4994-b3b2-98ddb995ec80" providerId="ADAL" clId="{B86A3E27-995D-4F45-B30B-EBC2C14AA7BB}" dt="2024-01-03T14:47:32.999" v="387"/>
          <ac:spMkLst>
            <pc:docMk/>
            <pc:sldMk cId="3115898996" sldId="706"/>
            <ac:spMk id="10" creationId="{D71C57BD-1645-F331-9FD9-59EA1D5763EE}"/>
          </ac:spMkLst>
        </pc:spChg>
        <pc:spChg chg="del">
          <ac:chgData name="GIOVANNI GAUDINO-SSM" userId="13cb1073-0cf6-4994-b3b2-98ddb995ec80" providerId="ADAL" clId="{B86A3E27-995D-4F45-B30B-EBC2C14AA7BB}" dt="2024-01-03T14:45:23.158" v="299" actId="478"/>
          <ac:spMkLst>
            <pc:docMk/>
            <pc:sldMk cId="3115898996" sldId="706"/>
            <ac:spMk id="35" creationId="{F1845F1D-70EF-F5D5-A71E-1C6AB6044995}"/>
          </ac:spMkLst>
        </pc:spChg>
        <pc:spChg chg="del">
          <ac:chgData name="GIOVANNI GAUDINO-SSM" userId="13cb1073-0cf6-4994-b3b2-98ddb995ec80" providerId="ADAL" clId="{B86A3E27-995D-4F45-B30B-EBC2C14AA7BB}" dt="2024-01-03T14:45:28.628" v="302" actId="478"/>
          <ac:spMkLst>
            <pc:docMk/>
            <pc:sldMk cId="3115898996" sldId="706"/>
            <ac:spMk id="36" creationId="{507EB32A-4894-215A-0DE8-742F3A184F13}"/>
          </ac:spMkLst>
        </pc:spChg>
        <pc:graphicFrameChg chg="del">
          <ac:chgData name="GIOVANNI GAUDINO-SSM" userId="13cb1073-0cf6-4994-b3b2-98ddb995ec80" providerId="ADAL" clId="{B86A3E27-995D-4F45-B30B-EBC2C14AA7BB}" dt="2024-01-03T14:45:23.158" v="299" actId="478"/>
          <ac:graphicFrameMkLst>
            <pc:docMk/>
            <pc:sldMk cId="3115898996" sldId="706"/>
            <ac:graphicFrameMk id="27" creationId="{0769637D-B200-80C9-EBEE-B0D28DF17FA2}"/>
          </ac:graphicFrameMkLst>
        </pc:graphicFrameChg>
        <pc:graphicFrameChg chg="del">
          <ac:chgData name="GIOVANNI GAUDINO-SSM" userId="13cb1073-0cf6-4994-b3b2-98ddb995ec80" providerId="ADAL" clId="{B86A3E27-995D-4F45-B30B-EBC2C14AA7BB}" dt="2024-01-03T14:44:43.224" v="231" actId="478"/>
          <ac:graphicFrameMkLst>
            <pc:docMk/>
            <pc:sldMk cId="3115898996" sldId="706"/>
            <ac:graphicFrameMk id="32" creationId="{CE9E56C0-8461-30CE-CED2-21693AC25FCF}"/>
          </ac:graphicFrameMkLst>
        </pc:graphicFrameChg>
        <pc:picChg chg="add mod">
          <ac:chgData name="GIOVANNI GAUDINO-SSM" userId="13cb1073-0cf6-4994-b3b2-98ddb995ec80" providerId="ADAL" clId="{B86A3E27-995D-4F45-B30B-EBC2C14AA7BB}" dt="2024-01-03T14:46:22.628" v="309" actId="1076"/>
          <ac:picMkLst>
            <pc:docMk/>
            <pc:sldMk cId="3115898996" sldId="706"/>
            <ac:picMk id="8" creationId="{C93FF9A2-A7A8-5E10-3E43-E6432928C178}"/>
          </ac:picMkLst>
        </pc:picChg>
        <pc:picChg chg="del">
          <ac:chgData name="GIOVANNI GAUDINO-SSM" userId="13cb1073-0cf6-4994-b3b2-98ddb995ec80" providerId="ADAL" clId="{B86A3E27-995D-4F45-B30B-EBC2C14AA7BB}" dt="2024-01-03T14:45:25.782" v="301" actId="478"/>
          <ac:picMkLst>
            <pc:docMk/>
            <pc:sldMk cId="3115898996" sldId="706"/>
            <ac:picMk id="16" creationId="{BF5C0E07-95B2-ABAD-5106-9B8778C79DE1}"/>
          </ac:picMkLst>
        </pc:picChg>
        <pc:picChg chg="del">
          <ac:chgData name="GIOVANNI GAUDINO-SSM" userId="13cb1073-0cf6-4994-b3b2-98ddb995ec80" providerId="ADAL" clId="{B86A3E27-995D-4F45-B30B-EBC2C14AA7BB}" dt="2024-01-03T14:45:24.670" v="300" actId="478"/>
          <ac:picMkLst>
            <pc:docMk/>
            <pc:sldMk cId="3115898996" sldId="706"/>
            <ac:picMk id="25" creationId="{3F9B5E2D-C051-8507-1D43-DC64F1C4B2B6}"/>
          </ac:picMkLst>
        </pc:picChg>
        <pc:cxnChg chg="del">
          <ac:chgData name="GIOVANNI GAUDINO-SSM" userId="13cb1073-0cf6-4994-b3b2-98ddb995ec80" providerId="ADAL" clId="{B86A3E27-995D-4F45-B30B-EBC2C14AA7BB}" dt="2024-01-03T14:44:30.613" v="229" actId="478"/>
          <ac:cxnSpMkLst>
            <pc:docMk/>
            <pc:sldMk cId="3115898996" sldId="706"/>
            <ac:cxnSpMk id="2" creationId="{A1D3F986-3CAE-1B4C-8356-491A2C808373}"/>
          </ac:cxnSpMkLst>
        </pc:cxnChg>
        <pc:cxnChg chg="mod">
          <ac:chgData name="GIOVANNI GAUDINO-SSM" userId="13cb1073-0cf6-4994-b3b2-98ddb995ec80" providerId="ADAL" clId="{B86A3E27-995D-4F45-B30B-EBC2C14AA7BB}" dt="2024-01-03T14:44:34.186" v="230" actId="14100"/>
          <ac:cxnSpMkLst>
            <pc:docMk/>
            <pc:sldMk cId="3115898996" sldId="706"/>
            <ac:cxnSpMk id="3" creationId="{9E92120C-93B0-66FA-DB67-5786EFA7FFC0}"/>
          </ac:cxnSpMkLst>
        </pc:cxnChg>
      </pc:sldChg>
      <pc:sldChg chg="delSp add del mod">
        <pc:chgData name="GIOVANNI GAUDINO-SSM" userId="13cb1073-0cf6-4994-b3b2-98ddb995ec80" providerId="ADAL" clId="{B86A3E27-995D-4F45-B30B-EBC2C14AA7BB}" dt="2024-01-03T15:01:19.217" v="1066" actId="47"/>
        <pc:sldMkLst>
          <pc:docMk/>
          <pc:sldMk cId="1005412257" sldId="707"/>
        </pc:sldMkLst>
        <pc:spChg chg="del">
          <ac:chgData name="GIOVANNI GAUDINO-SSM" userId="13cb1073-0cf6-4994-b3b2-98ddb995ec80" providerId="ADAL" clId="{B86A3E27-995D-4F45-B30B-EBC2C14AA7BB}" dt="2024-01-03T15:01:15.465" v="1064" actId="478"/>
          <ac:spMkLst>
            <pc:docMk/>
            <pc:sldMk cId="1005412257" sldId="707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B86A3E27-995D-4F45-B30B-EBC2C14AA7BB}" dt="2024-01-03T15:01:15.465" v="1064" actId="478"/>
          <ac:spMkLst>
            <pc:docMk/>
            <pc:sldMk cId="1005412257" sldId="707"/>
            <ac:spMk id="5" creationId="{BBE11D54-9131-38B3-8863-671ADEC481A6}"/>
          </ac:spMkLst>
        </pc:spChg>
        <pc:spChg chg="del">
          <ac:chgData name="GIOVANNI GAUDINO-SSM" userId="13cb1073-0cf6-4994-b3b2-98ddb995ec80" providerId="ADAL" clId="{B86A3E27-995D-4F45-B30B-EBC2C14AA7BB}" dt="2024-01-03T15:01:15.465" v="1064" actId="478"/>
          <ac:spMkLst>
            <pc:docMk/>
            <pc:sldMk cId="1005412257" sldId="707"/>
            <ac:spMk id="8" creationId="{6F5E82A2-991B-F151-6F55-4A3686F4187A}"/>
          </ac:spMkLst>
        </pc:spChg>
        <pc:spChg chg="del">
          <ac:chgData name="GIOVANNI GAUDINO-SSM" userId="13cb1073-0cf6-4994-b3b2-98ddb995ec80" providerId="ADAL" clId="{B86A3E27-995D-4F45-B30B-EBC2C14AA7BB}" dt="2024-01-03T15:01:15.465" v="1064" actId="478"/>
          <ac:spMkLst>
            <pc:docMk/>
            <pc:sldMk cId="1005412257" sldId="707"/>
            <ac:spMk id="11" creationId="{C1A623FD-1D54-053A-A7D7-AF3439A2D8E0}"/>
          </ac:spMkLst>
        </pc:spChg>
        <pc:spChg chg="del">
          <ac:chgData name="GIOVANNI GAUDINO-SSM" userId="13cb1073-0cf6-4994-b3b2-98ddb995ec80" providerId="ADAL" clId="{B86A3E27-995D-4F45-B30B-EBC2C14AA7BB}" dt="2024-01-03T15:01:15.465" v="1064" actId="478"/>
          <ac:spMkLst>
            <pc:docMk/>
            <pc:sldMk cId="1005412257" sldId="707"/>
            <ac:spMk id="26" creationId="{FF0F45B6-329E-C013-8DBC-4137B7145A39}"/>
          </ac:spMkLst>
        </pc:spChg>
        <pc:spChg chg="del">
          <ac:chgData name="GIOVANNI GAUDINO-SSM" userId="13cb1073-0cf6-4994-b3b2-98ddb995ec80" providerId="ADAL" clId="{B86A3E27-995D-4F45-B30B-EBC2C14AA7BB}" dt="2024-01-03T15:01:15.465" v="1064" actId="478"/>
          <ac:spMkLst>
            <pc:docMk/>
            <pc:sldMk cId="1005412257" sldId="707"/>
            <ac:spMk id="31" creationId="{781137AC-AD2B-D165-10C5-85356C446DEE}"/>
          </ac:spMkLst>
        </pc:spChg>
        <pc:graphicFrameChg chg="del">
          <ac:chgData name="GIOVANNI GAUDINO-SSM" userId="13cb1073-0cf6-4994-b3b2-98ddb995ec80" providerId="ADAL" clId="{B86A3E27-995D-4F45-B30B-EBC2C14AA7BB}" dt="2024-01-03T15:01:15.465" v="1064" actId="478"/>
          <ac:graphicFrameMkLst>
            <pc:docMk/>
            <pc:sldMk cId="1005412257" sldId="707"/>
            <ac:graphicFrameMk id="6" creationId="{6FD0C272-FD2B-F7BF-4F12-9EB3654F74D4}"/>
          </ac:graphicFrameMkLst>
        </pc:graphicFrameChg>
        <pc:graphicFrameChg chg="del">
          <ac:chgData name="GIOVANNI GAUDINO-SSM" userId="13cb1073-0cf6-4994-b3b2-98ddb995ec80" providerId="ADAL" clId="{B86A3E27-995D-4F45-B30B-EBC2C14AA7BB}" dt="2024-01-03T15:01:15.465" v="1064" actId="478"/>
          <ac:graphicFrameMkLst>
            <pc:docMk/>
            <pc:sldMk cId="1005412257" sldId="707"/>
            <ac:graphicFrameMk id="27" creationId="{0769637D-B200-80C9-EBEE-B0D28DF17FA2}"/>
          </ac:graphicFrameMkLst>
        </pc:graphicFrameChg>
        <pc:picChg chg="del">
          <ac:chgData name="GIOVANNI GAUDINO-SSM" userId="13cb1073-0cf6-4994-b3b2-98ddb995ec80" providerId="ADAL" clId="{B86A3E27-995D-4F45-B30B-EBC2C14AA7BB}" dt="2024-01-03T15:01:15.465" v="1064" actId="478"/>
          <ac:picMkLst>
            <pc:docMk/>
            <pc:sldMk cId="1005412257" sldId="707"/>
            <ac:picMk id="9" creationId="{6C555CE2-AF6F-01D7-BD53-B1BD557910C2}"/>
          </ac:picMkLst>
        </pc:picChg>
        <pc:cxnChg chg="del">
          <ac:chgData name="GIOVANNI GAUDINO-SSM" userId="13cb1073-0cf6-4994-b3b2-98ddb995ec80" providerId="ADAL" clId="{B86A3E27-995D-4F45-B30B-EBC2C14AA7BB}" dt="2024-01-03T15:01:15.465" v="1064" actId="478"/>
          <ac:cxnSpMkLst>
            <pc:docMk/>
            <pc:sldMk cId="1005412257" sldId="707"/>
            <ac:cxnSpMk id="2" creationId="{A1D3F986-3CAE-1B4C-8356-491A2C808373}"/>
          </ac:cxnSpMkLst>
        </pc:cxnChg>
        <pc:cxnChg chg="del">
          <ac:chgData name="GIOVANNI GAUDINO-SSM" userId="13cb1073-0cf6-4994-b3b2-98ddb995ec80" providerId="ADAL" clId="{B86A3E27-995D-4F45-B30B-EBC2C14AA7BB}" dt="2024-01-03T15:01:15.465" v="1064" actId="478"/>
          <ac:cxnSpMkLst>
            <pc:docMk/>
            <pc:sldMk cId="1005412257" sldId="707"/>
            <ac:cxnSpMk id="3" creationId="{9E92120C-93B0-66FA-DB67-5786EFA7FFC0}"/>
          </ac:cxnSpMkLst>
        </pc:cxnChg>
      </pc:sldChg>
      <pc:sldChg chg="add del">
        <pc:chgData name="GIOVANNI GAUDINO-SSM" userId="13cb1073-0cf6-4994-b3b2-98ddb995ec80" providerId="ADAL" clId="{B86A3E27-995D-4F45-B30B-EBC2C14AA7BB}" dt="2024-01-03T15:17:52.097" v="1396" actId="47"/>
        <pc:sldMkLst>
          <pc:docMk/>
          <pc:sldMk cId="2869960442" sldId="708"/>
        </pc:sldMkLst>
      </pc:sldChg>
      <pc:sldChg chg="del">
        <pc:chgData name="GIOVANNI GAUDINO-SSM" userId="13cb1073-0cf6-4994-b3b2-98ddb995ec80" providerId="ADAL" clId="{B86A3E27-995D-4F45-B30B-EBC2C14AA7BB}" dt="2024-01-03T15:18:38.471" v="1400" actId="47"/>
        <pc:sldMkLst>
          <pc:docMk/>
          <pc:sldMk cId="1861289987" sldId="710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00222554" sldId="711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878479690" sldId="712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405218440" sldId="713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633949913" sldId="714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2790877035" sldId="715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440633904" sldId="716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474176582" sldId="717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2901609661" sldId="718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006964208" sldId="720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049574988" sldId="721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459015341" sldId="728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2303651901" sldId="729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2659612878" sldId="730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317817051" sldId="733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539721411" sldId="734"/>
        </pc:sldMkLst>
      </pc:sldChg>
      <pc:sldChg chg="addSp delSp modSp mod ord modTransition">
        <pc:chgData name="GIOVANNI GAUDINO-SSM" userId="13cb1073-0cf6-4994-b3b2-98ddb995ec80" providerId="ADAL" clId="{B86A3E27-995D-4F45-B30B-EBC2C14AA7BB}" dt="2024-01-03T14:56:30.395" v="840" actId="208"/>
        <pc:sldMkLst>
          <pc:docMk/>
          <pc:sldMk cId="3377246211" sldId="737"/>
        </pc:sldMkLst>
        <pc:spChg chg="mod">
          <ac:chgData name="GIOVANNI GAUDINO-SSM" userId="13cb1073-0cf6-4994-b3b2-98ddb995ec80" providerId="ADAL" clId="{B86A3E27-995D-4F45-B30B-EBC2C14AA7BB}" dt="2024-01-03T14:56:23.510" v="839" actId="207"/>
          <ac:spMkLst>
            <pc:docMk/>
            <pc:sldMk cId="3377246211" sldId="737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B86A3E27-995D-4F45-B30B-EBC2C14AA7BB}" dt="2024-01-03T14:43:20.774" v="208" actId="478"/>
          <ac:spMkLst>
            <pc:docMk/>
            <pc:sldMk cId="3377246211" sldId="737"/>
            <ac:spMk id="5" creationId="{B15B7A8D-CA67-6056-2BB7-9642656CCBCC}"/>
          </ac:spMkLst>
        </pc:spChg>
        <pc:cxnChg chg="del">
          <ac:chgData name="GIOVANNI GAUDINO-SSM" userId="13cb1073-0cf6-4994-b3b2-98ddb995ec80" providerId="ADAL" clId="{B86A3E27-995D-4F45-B30B-EBC2C14AA7BB}" dt="2024-01-03T14:43:24.254" v="210" actId="478"/>
          <ac:cxnSpMkLst>
            <pc:docMk/>
            <pc:sldMk cId="3377246211" sldId="737"/>
            <ac:cxnSpMk id="2" creationId="{A1D3F986-3CAE-1B4C-8356-491A2C808373}"/>
          </ac:cxnSpMkLst>
        </pc:cxnChg>
        <pc:cxnChg chg="del">
          <ac:chgData name="GIOVANNI GAUDINO-SSM" userId="13cb1073-0cf6-4994-b3b2-98ddb995ec80" providerId="ADAL" clId="{B86A3E27-995D-4F45-B30B-EBC2C14AA7BB}" dt="2024-01-03T14:43:22.934" v="209" actId="478"/>
          <ac:cxnSpMkLst>
            <pc:docMk/>
            <pc:sldMk cId="3377246211" sldId="737"/>
            <ac:cxnSpMk id="3" creationId="{9E92120C-93B0-66FA-DB67-5786EFA7FFC0}"/>
          </ac:cxnSpMkLst>
        </pc:cxnChg>
        <pc:cxnChg chg="add mod">
          <ac:chgData name="GIOVANNI GAUDINO-SSM" userId="13cb1073-0cf6-4994-b3b2-98ddb995ec80" providerId="ADAL" clId="{B86A3E27-995D-4F45-B30B-EBC2C14AA7BB}" dt="2024-01-03T14:56:30.395" v="840" actId="208"/>
          <ac:cxnSpMkLst>
            <pc:docMk/>
            <pc:sldMk cId="3377246211" sldId="737"/>
            <ac:cxnSpMk id="6" creationId="{25A72194-8748-6AAA-ED66-1D517DB64FE4}"/>
          </ac:cxnSpMkLst>
        </pc:cxnChg>
        <pc:cxnChg chg="add mod">
          <ac:chgData name="GIOVANNI GAUDINO-SSM" userId="13cb1073-0cf6-4994-b3b2-98ddb995ec80" providerId="ADAL" clId="{B86A3E27-995D-4F45-B30B-EBC2C14AA7BB}" dt="2024-01-03T14:56:30.395" v="840" actId="208"/>
          <ac:cxnSpMkLst>
            <pc:docMk/>
            <pc:sldMk cId="3377246211" sldId="737"/>
            <ac:cxnSpMk id="7" creationId="{7FF5F787-AAAE-0D6E-E569-39AAF16FD982}"/>
          </ac:cxnSpMkLst>
        </pc:cxnChg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032356177" sldId="738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474380700" sldId="739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947765698" sldId="742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4091298654" sldId="744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104604296" sldId="745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45357599" sldId="746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757096890" sldId="747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053335865" sldId="748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428262846" sldId="750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827016136" sldId="751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2371720454" sldId="752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351889816" sldId="753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2478367591" sldId="754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683381426" sldId="755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791793981" sldId="756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889642592" sldId="757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2881802326" sldId="758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694623095" sldId="759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189957425" sldId="760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2574693688" sldId="761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4009616926" sldId="762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2661651375" sldId="763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2628298589" sldId="764"/>
        </pc:sldMkLst>
      </pc:sldChg>
      <pc:sldChg chg="delSp add del mod">
        <pc:chgData name="GIOVANNI GAUDINO-SSM" userId="13cb1073-0cf6-4994-b3b2-98ddb995ec80" providerId="ADAL" clId="{B86A3E27-995D-4F45-B30B-EBC2C14AA7BB}" dt="2024-01-03T15:05:02.805" v="1069" actId="47"/>
        <pc:sldMkLst>
          <pc:docMk/>
          <pc:sldMk cId="1306415365" sldId="765"/>
        </pc:sldMkLst>
        <pc:spChg chg="del">
          <ac:chgData name="GIOVANNI GAUDINO-SSM" userId="13cb1073-0cf6-4994-b3b2-98ddb995ec80" providerId="ADAL" clId="{B86A3E27-995D-4F45-B30B-EBC2C14AA7BB}" dt="2024-01-03T15:01:22.249" v="1067" actId="478"/>
          <ac:spMkLst>
            <pc:docMk/>
            <pc:sldMk cId="1306415365" sldId="765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B86A3E27-995D-4F45-B30B-EBC2C14AA7BB}" dt="2024-01-03T15:01:22.249" v="1067" actId="478"/>
          <ac:spMkLst>
            <pc:docMk/>
            <pc:sldMk cId="1306415365" sldId="765"/>
            <ac:spMk id="8" creationId="{51813F31-9E4F-520B-15BF-A53FC6E39FE8}"/>
          </ac:spMkLst>
        </pc:spChg>
        <pc:spChg chg="del">
          <ac:chgData name="GIOVANNI GAUDINO-SSM" userId="13cb1073-0cf6-4994-b3b2-98ddb995ec80" providerId="ADAL" clId="{B86A3E27-995D-4F45-B30B-EBC2C14AA7BB}" dt="2024-01-03T15:01:22.249" v="1067" actId="478"/>
          <ac:spMkLst>
            <pc:docMk/>
            <pc:sldMk cId="1306415365" sldId="765"/>
            <ac:spMk id="10" creationId="{B1D1EB05-B68B-D70D-8826-9545D2798F1D}"/>
          </ac:spMkLst>
        </pc:spChg>
        <pc:spChg chg="del">
          <ac:chgData name="GIOVANNI GAUDINO-SSM" userId="13cb1073-0cf6-4994-b3b2-98ddb995ec80" providerId="ADAL" clId="{B86A3E27-995D-4F45-B30B-EBC2C14AA7BB}" dt="2024-01-03T15:01:22.249" v="1067" actId="478"/>
          <ac:spMkLst>
            <pc:docMk/>
            <pc:sldMk cId="1306415365" sldId="765"/>
            <ac:spMk id="11" creationId="{C1A623FD-1D54-053A-A7D7-AF3439A2D8E0}"/>
          </ac:spMkLst>
        </pc:spChg>
        <pc:spChg chg="del">
          <ac:chgData name="GIOVANNI GAUDINO-SSM" userId="13cb1073-0cf6-4994-b3b2-98ddb995ec80" providerId="ADAL" clId="{B86A3E27-995D-4F45-B30B-EBC2C14AA7BB}" dt="2024-01-03T15:01:22.249" v="1067" actId="478"/>
          <ac:spMkLst>
            <pc:docMk/>
            <pc:sldMk cId="1306415365" sldId="765"/>
            <ac:spMk id="26" creationId="{FF0F45B6-329E-C013-8DBC-4137B7145A39}"/>
          </ac:spMkLst>
        </pc:spChg>
        <pc:spChg chg="del">
          <ac:chgData name="GIOVANNI GAUDINO-SSM" userId="13cb1073-0cf6-4994-b3b2-98ddb995ec80" providerId="ADAL" clId="{B86A3E27-995D-4F45-B30B-EBC2C14AA7BB}" dt="2024-01-03T15:01:22.249" v="1067" actId="478"/>
          <ac:spMkLst>
            <pc:docMk/>
            <pc:sldMk cId="1306415365" sldId="765"/>
            <ac:spMk id="31" creationId="{781137AC-AD2B-D165-10C5-85356C446DEE}"/>
          </ac:spMkLst>
        </pc:spChg>
        <pc:graphicFrameChg chg="del">
          <ac:chgData name="GIOVANNI GAUDINO-SSM" userId="13cb1073-0cf6-4994-b3b2-98ddb995ec80" providerId="ADAL" clId="{B86A3E27-995D-4F45-B30B-EBC2C14AA7BB}" dt="2024-01-03T15:01:22.249" v="1067" actId="478"/>
          <ac:graphicFrameMkLst>
            <pc:docMk/>
            <pc:sldMk cId="1306415365" sldId="765"/>
            <ac:graphicFrameMk id="6" creationId="{A40141AB-8731-CA2C-581E-996415E6C8A1}"/>
          </ac:graphicFrameMkLst>
        </pc:graphicFrameChg>
        <pc:graphicFrameChg chg="del">
          <ac:chgData name="GIOVANNI GAUDINO-SSM" userId="13cb1073-0cf6-4994-b3b2-98ddb995ec80" providerId="ADAL" clId="{B86A3E27-995D-4F45-B30B-EBC2C14AA7BB}" dt="2024-01-03T15:01:22.249" v="1067" actId="478"/>
          <ac:graphicFrameMkLst>
            <pc:docMk/>
            <pc:sldMk cId="1306415365" sldId="765"/>
            <ac:graphicFrameMk id="7" creationId="{199B8FDD-57A5-2643-DCCB-E2FD50ACE03C}"/>
          </ac:graphicFrameMkLst>
        </pc:graphicFrameChg>
        <pc:graphicFrameChg chg="del">
          <ac:chgData name="GIOVANNI GAUDINO-SSM" userId="13cb1073-0cf6-4994-b3b2-98ddb995ec80" providerId="ADAL" clId="{B86A3E27-995D-4F45-B30B-EBC2C14AA7BB}" dt="2024-01-03T15:01:22.249" v="1067" actId="478"/>
          <ac:graphicFrameMkLst>
            <pc:docMk/>
            <pc:sldMk cId="1306415365" sldId="765"/>
            <ac:graphicFrameMk id="27" creationId="{0769637D-B200-80C9-EBEE-B0D28DF17FA2}"/>
          </ac:graphicFrameMkLst>
        </pc:graphicFrameChg>
        <pc:picChg chg="del">
          <ac:chgData name="GIOVANNI GAUDINO-SSM" userId="13cb1073-0cf6-4994-b3b2-98ddb995ec80" providerId="ADAL" clId="{B86A3E27-995D-4F45-B30B-EBC2C14AA7BB}" dt="2024-01-03T15:01:22.249" v="1067" actId="478"/>
          <ac:picMkLst>
            <pc:docMk/>
            <pc:sldMk cId="1306415365" sldId="765"/>
            <ac:picMk id="9" creationId="{6C555CE2-AF6F-01D7-BD53-B1BD557910C2}"/>
          </ac:picMkLst>
        </pc:picChg>
        <pc:cxnChg chg="del">
          <ac:chgData name="GIOVANNI GAUDINO-SSM" userId="13cb1073-0cf6-4994-b3b2-98ddb995ec80" providerId="ADAL" clId="{B86A3E27-995D-4F45-B30B-EBC2C14AA7BB}" dt="2024-01-03T15:01:22.249" v="1067" actId="478"/>
          <ac:cxnSpMkLst>
            <pc:docMk/>
            <pc:sldMk cId="1306415365" sldId="765"/>
            <ac:cxnSpMk id="2" creationId="{A1D3F986-3CAE-1B4C-8356-491A2C808373}"/>
          </ac:cxnSpMkLst>
        </pc:cxnChg>
        <pc:cxnChg chg="del">
          <ac:chgData name="GIOVANNI GAUDINO-SSM" userId="13cb1073-0cf6-4994-b3b2-98ddb995ec80" providerId="ADAL" clId="{B86A3E27-995D-4F45-B30B-EBC2C14AA7BB}" dt="2024-01-03T15:01:22.249" v="1067" actId="478"/>
          <ac:cxnSpMkLst>
            <pc:docMk/>
            <pc:sldMk cId="1306415365" sldId="765"/>
            <ac:cxnSpMk id="3" creationId="{9E92120C-93B0-66FA-DB67-5786EFA7FFC0}"/>
          </ac:cxnSpMkLst>
        </pc:cxnChg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36499084" sldId="766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245952563" sldId="767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785830238" sldId="768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322838229" sldId="770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398910864" sldId="771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1696916536" sldId="772"/>
        </pc:sldMkLst>
      </pc:sldChg>
      <pc:sldChg chg="del">
        <pc:chgData name="GIOVANNI GAUDINO-SSM" userId="13cb1073-0cf6-4994-b3b2-98ddb995ec80" providerId="ADAL" clId="{B86A3E27-995D-4F45-B30B-EBC2C14AA7BB}" dt="2024-01-03T15:24:38.861" v="1700" actId="47"/>
        <pc:sldMkLst>
          <pc:docMk/>
          <pc:sldMk cId="3661415101" sldId="773"/>
        </pc:sldMkLst>
      </pc:sldChg>
      <pc:sldChg chg="addSp delSp modSp mod modTransition">
        <pc:chgData name="GIOVANNI GAUDINO-SSM" userId="13cb1073-0cf6-4994-b3b2-98ddb995ec80" providerId="ADAL" clId="{B86A3E27-995D-4F45-B30B-EBC2C14AA7BB}" dt="2024-01-03T14:56:59.606" v="845" actId="1076"/>
        <pc:sldMkLst>
          <pc:docMk/>
          <pc:sldMk cId="2934837084" sldId="775"/>
        </pc:sldMkLst>
        <pc:spChg chg="add mod">
          <ac:chgData name="GIOVANNI GAUDINO-SSM" userId="13cb1073-0cf6-4994-b3b2-98ddb995ec80" providerId="ADAL" clId="{B86A3E27-995D-4F45-B30B-EBC2C14AA7BB}" dt="2024-01-03T14:56:38.429" v="841" actId="207"/>
          <ac:spMkLst>
            <pc:docMk/>
            <pc:sldMk cId="2934837084" sldId="775"/>
            <ac:spMk id="2" creationId="{5D936C5B-31D3-B9D9-5999-3E605E87DC9F}"/>
          </ac:spMkLst>
        </pc:spChg>
        <pc:spChg chg="mod">
          <ac:chgData name="GIOVANNI GAUDINO-SSM" userId="13cb1073-0cf6-4994-b3b2-98ddb995ec80" providerId="ADAL" clId="{B86A3E27-995D-4F45-B30B-EBC2C14AA7BB}" dt="2024-01-03T14:56:40.482" v="842" actId="207"/>
          <ac:spMkLst>
            <pc:docMk/>
            <pc:sldMk cId="2934837084" sldId="775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B86A3E27-995D-4F45-B30B-EBC2C14AA7BB}" dt="2024-01-03T14:40:10.896" v="20" actId="478"/>
          <ac:spMkLst>
            <pc:docMk/>
            <pc:sldMk cId="2934837084" sldId="775"/>
            <ac:spMk id="7" creationId="{BDA454EE-3BAD-390B-EFFA-8B27675AEADC}"/>
          </ac:spMkLst>
        </pc:spChg>
        <pc:spChg chg="mod">
          <ac:chgData name="GIOVANNI GAUDINO-SSM" userId="13cb1073-0cf6-4994-b3b2-98ddb995ec80" providerId="ADAL" clId="{B86A3E27-995D-4F45-B30B-EBC2C14AA7BB}" dt="2024-01-03T14:56:53.154" v="843" actId="1076"/>
          <ac:spMkLst>
            <pc:docMk/>
            <pc:sldMk cId="2934837084" sldId="775"/>
            <ac:spMk id="9" creationId="{15542158-1DF3-9648-91E1-B85A74AD3083}"/>
          </ac:spMkLst>
        </pc:spChg>
        <pc:spChg chg="del">
          <ac:chgData name="GIOVANNI GAUDINO-SSM" userId="13cb1073-0cf6-4994-b3b2-98ddb995ec80" providerId="ADAL" clId="{B86A3E27-995D-4F45-B30B-EBC2C14AA7BB}" dt="2024-01-03T14:40:22.559" v="24" actId="478"/>
          <ac:spMkLst>
            <pc:docMk/>
            <pc:sldMk cId="2934837084" sldId="775"/>
            <ac:spMk id="12" creationId="{06BF1084-BD55-482F-A6CE-5BE176F286E7}"/>
          </ac:spMkLst>
        </pc:spChg>
        <pc:picChg chg="del">
          <ac:chgData name="GIOVANNI GAUDINO-SSM" userId="13cb1073-0cf6-4994-b3b2-98ddb995ec80" providerId="ADAL" clId="{B86A3E27-995D-4F45-B30B-EBC2C14AA7BB}" dt="2024-01-03T14:39:54.901" v="15" actId="478"/>
          <ac:picMkLst>
            <pc:docMk/>
            <pc:sldMk cId="2934837084" sldId="775"/>
            <ac:picMk id="3" creationId="{0A0A16F5-B5E2-530F-611C-4C0F14B1ADF2}"/>
          </ac:picMkLst>
        </pc:picChg>
        <pc:picChg chg="del">
          <ac:chgData name="GIOVANNI GAUDINO-SSM" userId="13cb1073-0cf6-4994-b3b2-98ddb995ec80" providerId="ADAL" clId="{B86A3E27-995D-4F45-B30B-EBC2C14AA7BB}" dt="2024-01-03T14:40:06.310" v="19" actId="478"/>
          <ac:picMkLst>
            <pc:docMk/>
            <pc:sldMk cId="2934837084" sldId="775"/>
            <ac:picMk id="5" creationId="{CA913BA7-A1AD-ECC2-076D-40D74A2C18B2}"/>
          </ac:picMkLst>
        </pc:picChg>
        <pc:picChg chg="del">
          <ac:chgData name="GIOVANNI GAUDINO-SSM" userId="13cb1073-0cf6-4994-b3b2-98ddb995ec80" providerId="ADAL" clId="{B86A3E27-995D-4F45-B30B-EBC2C14AA7BB}" dt="2024-01-03T14:40:06.310" v="19" actId="478"/>
          <ac:picMkLst>
            <pc:docMk/>
            <pc:sldMk cId="2934837084" sldId="775"/>
            <ac:picMk id="11" creationId="{614C27DD-2A9F-DD6F-1A8D-E35E7B875EA0}"/>
          </ac:picMkLst>
        </pc:picChg>
        <pc:picChg chg="add mod">
          <ac:chgData name="GIOVANNI GAUDINO-SSM" userId="13cb1073-0cf6-4994-b3b2-98ddb995ec80" providerId="ADAL" clId="{B86A3E27-995D-4F45-B30B-EBC2C14AA7BB}" dt="2024-01-03T14:42:16.540" v="76" actId="1076"/>
          <ac:picMkLst>
            <pc:docMk/>
            <pc:sldMk cId="2934837084" sldId="775"/>
            <ac:picMk id="13" creationId="{BDB29489-63B2-0A60-15DF-CF7A1B47541F}"/>
          </ac:picMkLst>
        </pc:picChg>
        <pc:picChg chg="add mod">
          <ac:chgData name="GIOVANNI GAUDINO-SSM" userId="13cb1073-0cf6-4994-b3b2-98ddb995ec80" providerId="ADAL" clId="{B86A3E27-995D-4F45-B30B-EBC2C14AA7BB}" dt="2024-01-03T14:42:21.397" v="78" actId="1076"/>
          <ac:picMkLst>
            <pc:docMk/>
            <pc:sldMk cId="2934837084" sldId="775"/>
            <ac:picMk id="14" creationId="{DB2CB50C-E75B-BE7D-546A-998FC16B47A7}"/>
          </ac:picMkLst>
        </pc:picChg>
        <pc:picChg chg="del">
          <ac:chgData name="GIOVANNI GAUDINO-SSM" userId="13cb1073-0cf6-4994-b3b2-98ddb995ec80" providerId="ADAL" clId="{B86A3E27-995D-4F45-B30B-EBC2C14AA7BB}" dt="2024-01-03T14:39:54.901" v="15" actId="478"/>
          <ac:picMkLst>
            <pc:docMk/>
            <pc:sldMk cId="2934837084" sldId="775"/>
            <ac:picMk id="15" creationId="{F9643D46-7D5F-9C4C-CF02-0F2E9A6B5F67}"/>
          </ac:picMkLst>
        </pc:picChg>
        <pc:picChg chg="add mod">
          <ac:chgData name="GIOVANNI GAUDINO-SSM" userId="13cb1073-0cf6-4994-b3b2-98ddb995ec80" providerId="ADAL" clId="{B86A3E27-995D-4F45-B30B-EBC2C14AA7BB}" dt="2024-01-03T14:42:18.681" v="77" actId="1076"/>
          <ac:picMkLst>
            <pc:docMk/>
            <pc:sldMk cId="2934837084" sldId="775"/>
            <ac:picMk id="16" creationId="{6718C578-D32E-89DD-DE31-EC6B22197FA7}"/>
          </ac:picMkLst>
        </pc:picChg>
        <pc:picChg chg="del">
          <ac:chgData name="GIOVANNI GAUDINO-SSM" userId="13cb1073-0cf6-4994-b3b2-98ddb995ec80" providerId="ADAL" clId="{B86A3E27-995D-4F45-B30B-EBC2C14AA7BB}" dt="2024-01-03T14:40:06.310" v="19" actId="478"/>
          <ac:picMkLst>
            <pc:docMk/>
            <pc:sldMk cId="2934837084" sldId="775"/>
            <ac:picMk id="17" creationId="{4EF3638A-D0ED-0ECD-C4B9-92B30F0658AB}"/>
          </ac:picMkLst>
        </pc:picChg>
        <pc:picChg chg="del">
          <ac:chgData name="GIOVANNI GAUDINO-SSM" userId="13cb1073-0cf6-4994-b3b2-98ddb995ec80" providerId="ADAL" clId="{B86A3E27-995D-4F45-B30B-EBC2C14AA7BB}" dt="2024-01-03T14:40:06.310" v="19" actId="478"/>
          <ac:picMkLst>
            <pc:docMk/>
            <pc:sldMk cId="2934837084" sldId="775"/>
            <ac:picMk id="22" creationId="{C864C510-62E3-290D-A3C2-93640AD4042D}"/>
          </ac:picMkLst>
        </pc:picChg>
        <pc:picChg chg="mod">
          <ac:chgData name="GIOVANNI GAUDINO-SSM" userId="13cb1073-0cf6-4994-b3b2-98ddb995ec80" providerId="ADAL" clId="{B86A3E27-995D-4F45-B30B-EBC2C14AA7BB}" dt="2024-01-03T14:41:50.150" v="73" actId="1076"/>
          <ac:picMkLst>
            <pc:docMk/>
            <pc:sldMk cId="2934837084" sldId="775"/>
            <ac:picMk id="41" creationId="{FC52F8C4-FBBF-B173-15DB-67D2B09D2F6A}"/>
          </ac:picMkLst>
        </pc:picChg>
        <pc:picChg chg="del">
          <ac:chgData name="GIOVANNI GAUDINO-SSM" userId="13cb1073-0cf6-4994-b3b2-98ddb995ec80" providerId="ADAL" clId="{B86A3E27-995D-4F45-B30B-EBC2C14AA7BB}" dt="2024-01-03T14:39:53.125" v="14" actId="478"/>
          <ac:picMkLst>
            <pc:docMk/>
            <pc:sldMk cId="2934837084" sldId="775"/>
            <ac:picMk id="44" creationId="{59CE6A91-B162-F254-EB19-D69221F4FC9A}"/>
          </ac:picMkLst>
        </pc:picChg>
        <pc:cxnChg chg="mod">
          <ac:chgData name="GIOVANNI GAUDINO-SSM" userId="13cb1073-0cf6-4994-b3b2-98ddb995ec80" providerId="ADAL" clId="{B86A3E27-995D-4F45-B30B-EBC2C14AA7BB}" dt="2024-01-03T14:41:10.161" v="69" actId="14100"/>
          <ac:cxnSpMkLst>
            <pc:docMk/>
            <pc:sldMk cId="2934837084" sldId="775"/>
            <ac:cxnSpMk id="10" creationId="{B09DEC6E-2110-9251-8A6C-B4D34DE9959D}"/>
          </ac:cxnSpMkLst>
        </pc:cxnChg>
        <pc:cxnChg chg="add mod">
          <ac:chgData name="GIOVANNI GAUDINO-SSM" userId="13cb1073-0cf6-4994-b3b2-98ddb995ec80" providerId="ADAL" clId="{B86A3E27-995D-4F45-B30B-EBC2C14AA7BB}" dt="2024-01-03T14:56:59.606" v="845" actId="1076"/>
          <ac:cxnSpMkLst>
            <pc:docMk/>
            <pc:sldMk cId="2934837084" sldId="775"/>
            <ac:cxnSpMk id="18" creationId="{65FD9D68-0124-0EA8-5BD4-8025A9586C37}"/>
          </ac:cxnSpMkLst>
        </pc:cxnChg>
        <pc:cxnChg chg="del">
          <ac:chgData name="GIOVANNI GAUDINO-SSM" userId="13cb1073-0cf6-4994-b3b2-98ddb995ec80" providerId="ADAL" clId="{B86A3E27-995D-4F45-B30B-EBC2C14AA7BB}" dt="2024-01-03T14:40:10.896" v="20" actId="478"/>
          <ac:cxnSpMkLst>
            <pc:docMk/>
            <pc:sldMk cId="2934837084" sldId="775"/>
            <ac:cxnSpMk id="23" creationId="{B3B24B13-9AF7-F5A3-1241-42892550794B}"/>
          </ac:cxnSpMkLst>
        </pc:cxnChg>
      </pc:sldChg>
      <pc:sldChg chg="addSp delSp modSp add mod modTransition setBg">
        <pc:chgData name="GIOVANNI GAUDINO-SSM" userId="13cb1073-0cf6-4994-b3b2-98ddb995ec80" providerId="ADAL" clId="{B86A3E27-995D-4F45-B30B-EBC2C14AA7BB}" dt="2024-01-03T15:34:38.342" v="2381"/>
        <pc:sldMkLst>
          <pc:docMk/>
          <pc:sldMk cId="388452238" sldId="776"/>
        </pc:sldMkLst>
        <pc:spChg chg="add mod">
          <ac:chgData name="GIOVANNI GAUDINO-SSM" userId="13cb1073-0cf6-4994-b3b2-98ddb995ec80" providerId="ADAL" clId="{B86A3E27-995D-4F45-B30B-EBC2C14AA7BB}" dt="2024-01-03T14:52:38.322" v="672" actId="14100"/>
          <ac:spMkLst>
            <pc:docMk/>
            <pc:sldMk cId="388452238" sldId="776"/>
            <ac:spMk id="2" creationId="{7E7F668B-FD91-A072-F30F-92B8CEDAF70F}"/>
          </ac:spMkLst>
        </pc:spChg>
        <pc:spChg chg="del mod">
          <ac:chgData name="GIOVANNI GAUDINO-SSM" userId="13cb1073-0cf6-4994-b3b2-98ddb995ec80" providerId="ADAL" clId="{B86A3E27-995D-4F45-B30B-EBC2C14AA7BB}" dt="2024-01-03T14:52:12.439" v="572" actId="478"/>
          <ac:spMkLst>
            <pc:docMk/>
            <pc:sldMk cId="388452238" sldId="776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B86A3E27-995D-4F45-B30B-EBC2C14AA7BB}" dt="2024-01-03T14:59:33.747" v="1051" actId="478"/>
          <ac:spMkLst>
            <pc:docMk/>
            <pc:sldMk cId="388452238" sldId="776"/>
            <ac:spMk id="5" creationId="{F9539864-1EA9-ACAF-ADE0-E2EEBBDA0304}"/>
          </ac:spMkLst>
        </pc:spChg>
        <pc:spChg chg="add del mod">
          <ac:chgData name="GIOVANNI GAUDINO-SSM" userId="13cb1073-0cf6-4994-b3b2-98ddb995ec80" providerId="ADAL" clId="{B86A3E27-995D-4F45-B30B-EBC2C14AA7BB}" dt="2024-01-03T14:59:33.747" v="1051" actId="478"/>
          <ac:spMkLst>
            <pc:docMk/>
            <pc:sldMk cId="388452238" sldId="776"/>
            <ac:spMk id="7" creationId="{56BF2D52-8C2C-928B-C916-DB48081EC63E}"/>
          </ac:spMkLst>
        </pc:spChg>
        <pc:spChg chg="mod">
          <ac:chgData name="GIOVANNI GAUDINO-SSM" userId="13cb1073-0cf6-4994-b3b2-98ddb995ec80" providerId="ADAL" clId="{B86A3E27-995D-4F45-B30B-EBC2C14AA7BB}" dt="2024-01-03T14:57:55.376" v="908" actId="1037"/>
          <ac:spMkLst>
            <pc:docMk/>
            <pc:sldMk cId="388452238" sldId="776"/>
            <ac:spMk id="9" creationId="{55758E13-EF21-B9AD-C933-BC8AD86FB0F7}"/>
          </ac:spMkLst>
        </pc:spChg>
        <pc:spChg chg="add del mod">
          <ac:chgData name="GIOVANNI GAUDINO-SSM" userId="13cb1073-0cf6-4994-b3b2-98ddb995ec80" providerId="ADAL" clId="{B86A3E27-995D-4F45-B30B-EBC2C14AA7BB}" dt="2024-01-03T14:57:47.613" v="853" actId="478"/>
          <ac:spMkLst>
            <pc:docMk/>
            <pc:sldMk cId="388452238" sldId="776"/>
            <ac:spMk id="10" creationId="{74810F93-F283-8290-F6F8-1C4D13F92097}"/>
          </ac:spMkLst>
        </pc:spChg>
        <pc:spChg chg="add del mod">
          <ac:chgData name="GIOVANNI GAUDINO-SSM" userId="13cb1073-0cf6-4994-b3b2-98ddb995ec80" providerId="ADAL" clId="{B86A3E27-995D-4F45-B30B-EBC2C14AA7BB}" dt="2024-01-03T14:59:33.747" v="1051" actId="478"/>
          <ac:spMkLst>
            <pc:docMk/>
            <pc:sldMk cId="388452238" sldId="776"/>
            <ac:spMk id="11" creationId="{BE896F6F-3B04-77D6-89C6-18104B92187D}"/>
          </ac:spMkLst>
        </pc:spChg>
        <pc:spChg chg="add del mod">
          <ac:chgData name="GIOVANNI GAUDINO-SSM" userId="13cb1073-0cf6-4994-b3b2-98ddb995ec80" providerId="ADAL" clId="{B86A3E27-995D-4F45-B30B-EBC2C14AA7BB}" dt="2024-01-03T14:58:08.070" v="913"/>
          <ac:spMkLst>
            <pc:docMk/>
            <pc:sldMk cId="388452238" sldId="776"/>
            <ac:spMk id="12" creationId="{28AA6247-5E7E-6FAB-4552-A166CA33D5D7}"/>
          </ac:spMkLst>
        </pc:spChg>
        <pc:spChg chg="add del">
          <ac:chgData name="GIOVANNI GAUDINO-SSM" userId="13cb1073-0cf6-4994-b3b2-98ddb995ec80" providerId="ADAL" clId="{B86A3E27-995D-4F45-B30B-EBC2C14AA7BB}" dt="2024-01-03T14:58:16.861" v="917" actId="478"/>
          <ac:spMkLst>
            <pc:docMk/>
            <pc:sldMk cId="388452238" sldId="776"/>
            <ac:spMk id="13" creationId="{A133ACF4-38C7-E9A7-7616-A84586A5B91C}"/>
          </ac:spMkLst>
        </pc:spChg>
        <pc:spChg chg="add del">
          <ac:chgData name="GIOVANNI GAUDINO-SSM" userId="13cb1073-0cf6-4994-b3b2-98ddb995ec80" providerId="ADAL" clId="{B86A3E27-995D-4F45-B30B-EBC2C14AA7BB}" dt="2024-01-03T14:58:26.151" v="921" actId="478"/>
          <ac:spMkLst>
            <pc:docMk/>
            <pc:sldMk cId="388452238" sldId="776"/>
            <ac:spMk id="14" creationId="{96BE7B81-D542-04A9-EDAA-E6333F1B8088}"/>
          </ac:spMkLst>
        </pc:spChg>
        <pc:spChg chg="add del mod">
          <ac:chgData name="GIOVANNI GAUDINO-SSM" userId="13cb1073-0cf6-4994-b3b2-98ddb995ec80" providerId="ADAL" clId="{B86A3E27-995D-4F45-B30B-EBC2C14AA7BB}" dt="2024-01-03T14:59:33.747" v="1051" actId="478"/>
          <ac:spMkLst>
            <pc:docMk/>
            <pc:sldMk cId="388452238" sldId="776"/>
            <ac:spMk id="15" creationId="{2E6DC93D-AD8B-B4D8-B80E-FA8839394F58}"/>
          </ac:spMkLst>
        </pc:spChg>
        <pc:picChg chg="mod">
          <ac:chgData name="GIOVANNI GAUDINO-SSM" userId="13cb1073-0cf6-4994-b3b2-98ddb995ec80" providerId="ADAL" clId="{B86A3E27-995D-4F45-B30B-EBC2C14AA7BB}" dt="2024-01-03T14:57:55.376" v="908" actId="1037"/>
          <ac:picMkLst>
            <pc:docMk/>
            <pc:sldMk cId="388452238" sldId="776"/>
            <ac:picMk id="8" creationId="{C93FF9A2-A7A8-5E10-3E43-E6432928C178}"/>
          </ac:picMkLst>
        </pc:picChg>
      </pc:sldChg>
      <pc:sldChg chg="add del setBg">
        <pc:chgData name="GIOVANNI GAUDINO-SSM" userId="13cb1073-0cf6-4994-b3b2-98ddb995ec80" providerId="ADAL" clId="{B86A3E27-995D-4F45-B30B-EBC2C14AA7BB}" dt="2024-01-03T14:42:34.591" v="80"/>
        <pc:sldMkLst>
          <pc:docMk/>
          <pc:sldMk cId="3568586600" sldId="776"/>
        </pc:sldMkLst>
      </pc:sldChg>
      <pc:sldChg chg="modSp add mod ord setBg">
        <pc:chgData name="GIOVANNI GAUDINO-SSM" userId="13cb1073-0cf6-4994-b3b2-98ddb995ec80" providerId="ADAL" clId="{B86A3E27-995D-4F45-B30B-EBC2C14AA7BB}" dt="2024-01-03T15:34:38.342" v="2381"/>
        <pc:sldMkLst>
          <pc:docMk/>
          <pc:sldMk cId="2155675726" sldId="777"/>
        </pc:sldMkLst>
        <pc:spChg chg="mod">
          <ac:chgData name="GIOVANNI GAUDINO-SSM" userId="13cb1073-0cf6-4994-b3b2-98ddb995ec80" providerId="ADAL" clId="{B86A3E27-995D-4F45-B30B-EBC2C14AA7BB}" dt="2024-01-03T14:57:10.710" v="847" actId="207"/>
          <ac:spMkLst>
            <pc:docMk/>
            <pc:sldMk cId="2155675726" sldId="777"/>
            <ac:spMk id="9" creationId="{55758E13-EF21-B9AD-C933-BC8AD86FB0F7}"/>
          </ac:spMkLst>
        </pc:spChg>
      </pc:sldChg>
      <pc:sldChg chg="delSp add mod setBg">
        <pc:chgData name="GIOVANNI GAUDINO-SSM" userId="13cb1073-0cf6-4994-b3b2-98ddb995ec80" providerId="ADAL" clId="{B86A3E27-995D-4F45-B30B-EBC2C14AA7BB}" dt="2024-01-03T15:34:38.342" v="2381"/>
        <pc:sldMkLst>
          <pc:docMk/>
          <pc:sldMk cId="3385267330" sldId="778"/>
        </pc:sldMkLst>
        <pc:spChg chg="del">
          <ac:chgData name="GIOVANNI GAUDINO-SSM" userId="13cb1073-0cf6-4994-b3b2-98ddb995ec80" providerId="ADAL" clId="{B86A3E27-995D-4F45-B30B-EBC2C14AA7BB}" dt="2024-01-03T14:59:40.353" v="1054" actId="478"/>
          <ac:spMkLst>
            <pc:docMk/>
            <pc:sldMk cId="3385267330" sldId="778"/>
            <ac:spMk id="7" creationId="{56BF2D52-8C2C-928B-C916-DB48081EC63E}"/>
          </ac:spMkLst>
        </pc:spChg>
        <pc:spChg chg="del">
          <ac:chgData name="GIOVANNI GAUDINO-SSM" userId="13cb1073-0cf6-4994-b3b2-98ddb995ec80" providerId="ADAL" clId="{B86A3E27-995D-4F45-B30B-EBC2C14AA7BB}" dt="2024-01-03T14:59:40.353" v="1054" actId="478"/>
          <ac:spMkLst>
            <pc:docMk/>
            <pc:sldMk cId="3385267330" sldId="778"/>
            <ac:spMk id="11" creationId="{BE896F6F-3B04-77D6-89C6-18104B92187D}"/>
          </ac:spMkLst>
        </pc:spChg>
        <pc:spChg chg="del">
          <ac:chgData name="GIOVANNI GAUDINO-SSM" userId="13cb1073-0cf6-4994-b3b2-98ddb995ec80" providerId="ADAL" clId="{B86A3E27-995D-4F45-B30B-EBC2C14AA7BB}" dt="2024-01-03T14:59:40.353" v="1054" actId="478"/>
          <ac:spMkLst>
            <pc:docMk/>
            <pc:sldMk cId="3385267330" sldId="778"/>
            <ac:spMk id="15" creationId="{2E6DC93D-AD8B-B4D8-B80E-FA8839394F58}"/>
          </ac:spMkLst>
        </pc:spChg>
      </pc:sldChg>
      <pc:sldChg chg="modSp add mod setBg">
        <pc:chgData name="GIOVANNI GAUDINO-SSM" userId="13cb1073-0cf6-4994-b3b2-98ddb995ec80" providerId="ADAL" clId="{B86A3E27-995D-4F45-B30B-EBC2C14AA7BB}" dt="2024-01-03T15:34:53.091" v="2382" actId="207"/>
        <pc:sldMkLst>
          <pc:docMk/>
          <pc:sldMk cId="3797446436" sldId="779"/>
        </pc:sldMkLst>
        <pc:spChg chg="mod">
          <ac:chgData name="GIOVANNI GAUDINO-SSM" userId="13cb1073-0cf6-4994-b3b2-98ddb995ec80" providerId="ADAL" clId="{B86A3E27-995D-4F45-B30B-EBC2C14AA7BB}" dt="2024-01-03T15:34:53.091" v="2382" actId="207"/>
          <ac:spMkLst>
            <pc:docMk/>
            <pc:sldMk cId="3797446436" sldId="779"/>
            <ac:spMk id="5" creationId="{F9539864-1EA9-ACAF-ADE0-E2EEBBDA0304}"/>
          </ac:spMkLst>
        </pc:spChg>
        <pc:spChg chg="mod">
          <ac:chgData name="GIOVANNI GAUDINO-SSM" userId="13cb1073-0cf6-4994-b3b2-98ddb995ec80" providerId="ADAL" clId="{B86A3E27-995D-4F45-B30B-EBC2C14AA7BB}" dt="2024-01-03T15:34:53.091" v="2382" actId="207"/>
          <ac:spMkLst>
            <pc:docMk/>
            <pc:sldMk cId="3797446436" sldId="779"/>
            <ac:spMk id="7" creationId="{56BF2D52-8C2C-928B-C916-DB48081EC63E}"/>
          </ac:spMkLst>
        </pc:spChg>
      </pc:sldChg>
      <pc:sldChg chg="delSp modSp add mod setBg">
        <pc:chgData name="GIOVANNI GAUDINO-SSM" userId="13cb1073-0cf6-4994-b3b2-98ddb995ec80" providerId="ADAL" clId="{B86A3E27-995D-4F45-B30B-EBC2C14AA7BB}" dt="2024-01-03T15:35:00.111" v="2383" actId="207"/>
        <pc:sldMkLst>
          <pc:docMk/>
          <pc:sldMk cId="296375493" sldId="780"/>
        </pc:sldMkLst>
        <pc:spChg chg="mod">
          <ac:chgData name="GIOVANNI GAUDINO-SSM" userId="13cb1073-0cf6-4994-b3b2-98ddb995ec80" providerId="ADAL" clId="{B86A3E27-995D-4F45-B30B-EBC2C14AA7BB}" dt="2024-01-03T15:35:00.111" v="2383" actId="207"/>
          <ac:spMkLst>
            <pc:docMk/>
            <pc:sldMk cId="296375493" sldId="780"/>
            <ac:spMk id="5" creationId="{F9539864-1EA9-ACAF-ADE0-E2EEBBDA0304}"/>
          </ac:spMkLst>
        </pc:spChg>
        <pc:spChg chg="mod">
          <ac:chgData name="GIOVANNI GAUDINO-SSM" userId="13cb1073-0cf6-4994-b3b2-98ddb995ec80" providerId="ADAL" clId="{B86A3E27-995D-4F45-B30B-EBC2C14AA7BB}" dt="2024-01-03T15:35:00.111" v="2383" actId="207"/>
          <ac:spMkLst>
            <pc:docMk/>
            <pc:sldMk cId="296375493" sldId="780"/>
            <ac:spMk id="7" creationId="{56BF2D52-8C2C-928B-C916-DB48081EC63E}"/>
          </ac:spMkLst>
        </pc:spChg>
        <pc:spChg chg="del">
          <ac:chgData name="GIOVANNI GAUDINO-SSM" userId="13cb1073-0cf6-4994-b3b2-98ddb995ec80" providerId="ADAL" clId="{B86A3E27-995D-4F45-B30B-EBC2C14AA7BB}" dt="2024-01-03T14:59:44.297" v="1055" actId="478"/>
          <ac:spMkLst>
            <pc:docMk/>
            <pc:sldMk cId="296375493" sldId="780"/>
            <ac:spMk id="11" creationId="{BE896F6F-3B04-77D6-89C6-18104B92187D}"/>
          </ac:spMkLst>
        </pc:spChg>
        <pc:spChg chg="del">
          <ac:chgData name="GIOVANNI GAUDINO-SSM" userId="13cb1073-0cf6-4994-b3b2-98ddb995ec80" providerId="ADAL" clId="{B86A3E27-995D-4F45-B30B-EBC2C14AA7BB}" dt="2024-01-03T14:59:44.297" v="1055" actId="478"/>
          <ac:spMkLst>
            <pc:docMk/>
            <pc:sldMk cId="296375493" sldId="780"/>
            <ac:spMk id="15" creationId="{2E6DC93D-AD8B-B4D8-B80E-FA8839394F58}"/>
          </ac:spMkLst>
        </pc:spChg>
      </pc:sldChg>
      <pc:sldChg chg="delSp modSp add mod setBg">
        <pc:chgData name="GIOVANNI GAUDINO-SSM" userId="13cb1073-0cf6-4994-b3b2-98ddb995ec80" providerId="ADAL" clId="{B86A3E27-995D-4F45-B30B-EBC2C14AA7BB}" dt="2024-01-03T15:35:07.295" v="2384" actId="207"/>
        <pc:sldMkLst>
          <pc:docMk/>
          <pc:sldMk cId="1372594512" sldId="781"/>
        </pc:sldMkLst>
        <pc:spChg chg="mod">
          <ac:chgData name="GIOVANNI GAUDINO-SSM" userId="13cb1073-0cf6-4994-b3b2-98ddb995ec80" providerId="ADAL" clId="{B86A3E27-995D-4F45-B30B-EBC2C14AA7BB}" dt="2024-01-03T15:35:07.295" v="2384" actId="207"/>
          <ac:spMkLst>
            <pc:docMk/>
            <pc:sldMk cId="1372594512" sldId="781"/>
            <ac:spMk id="5" creationId="{F9539864-1EA9-ACAF-ADE0-E2EEBBDA0304}"/>
          </ac:spMkLst>
        </pc:spChg>
        <pc:spChg chg="mod">
          <ac:chgData name="GIOVANNI GAUDINO-SSM" userId="13cb1073-0cf6-4994-b3b2-98ddb995ec80" providerId="ADAL" clId="{B86A3E27-995D-4F45-B30B-EBC2C14AA7BB}" dt="2024-01-03T15:35:07.295" v="2384" actId="207"/>
          <ac:spMkLst>
            <pc:docMk/>
            <pc:sldMk cId="1372594512" sldId="781"/>
            <ac:spMk id="7" creationId="{56BF2D52-8C2C-928B-C916-DB48081EC63E}"/>
          </ac:spMkLst>
        </pc:spChg>
        <pc:spChg chg="del">
          <ac:chgData name="GIOVANNI GAUDINO-SSM" userId="13cb1073-0cf6-4994-b3b2-98ddb995ec80" providerId="ADAL" clId="{B86A3E27-995D-4F45-B30B-EBC2C14AA7BB}" dt="2024-01-03T14:59:51.726" v="1057" actId="478"/>
          <ac:spMkLst>
            <pc:docMk/>
            <pc:sldMk cId="1372594512" sldId="781"/>
            <ac:spMk id="15" creationId="{2E6DC93D-AD8B-B4D8-B80E-FA8839394F58}"/>
          </ac:spMkLst>
        </pc:spChg>
      </pc:sldChg>
      <pc:sldChg chg="modSp add mod setBg">
        <pc:chgData name="GIOVANNI GAUDINO-SSM" userId="13cb1073-0cf6-4994-b3b2-98ddb995ec80" providerId="ADAL" clId="{B86A3E27-995D-4F45-B30B-EBC2C14AA7BB}" dt="2024-01-03T15:35:11.734" v="2385" actId="207"/>
        <pc:sldMkLst>
          <pc:docMk/>
          <pc:sldMk cId="3682397374" sldId="782"/>
        </pc:sldMkLst>
        <pc:spChg chg="mod">
          <ac:chgData name="GIOVANNI GAUDINO-SSM" userId="13cb1073-0cf6-4994-b3b2-98ddb995ec80" providerId="ADAL" clId="{B86A3E27-995D-4F45-B30B-EBC2C14AA7BB}" dt="2024-01-03T15:35:11.734" v="2385" actId="207"/>
          <ac:spMkLst>
            <pc:docMk/>
            <pc:sldMk cId="3682397374" sldId="782"/>
            <ac:spMk id="5" creationId="{F9539864-1EA9-ACAF-ADE0-E2EEBBDA0304}"/>
          </ac:spMkLst>
        </pc:spChg>
        <pc:spChg chg="mod">
          <ac:chgData name="GIOVANNI GAUDINO-SSM" userId="13cb1073-0cf6-4994-b3b2-98ddb995ec80" providerId="ADAL" clId="{B86A3E27-995D-4F45-B30B-EBC2C14AA7BB}" dt="2024-01-03T15:35:11.734" v="2385" actId="207"/>
          <ac:spMkLst>
            <pc:docMk/>
            <pc:sldMk cId="3682397374" sldId="782"/>
            <ac:spMk id="7" creationId="{56BF2D52-8C2C-928B-C916-DB48081EC63E}"/>
          </ac:spMkLst>
        </pc:spChg>
      </pc:sldChg>
      <pc:sldChg chg="modSp add mod setBg">
        <pc:chgData name="GIOVANNI GAUDINO-SSM" userId="13cb1073-0cf6-4994-b3b2-98ddb995ec80" providerId="ADAL" clId="{B86A3E27-995D-4F45-B30B-EBC2C14AA7BB}" dt="2024-01-03T15:35:18.201" v="2386" actId="207"/>
        <pc:sldMkLst>
          <pc:docMk/>
          <pc:sldMk cId="2625849255" sldId="783"/>
        </pc:sldMkLst>
        <pc:spChg chg="mod">
          <ac:chgData name="GIOVANNI GAUDINO-SSM" userId="13cb1073-0cf6-4994-b3b2-98ddb995ec80" providerId="ADAL" clId="{B86A3E27-995D-4F45-B30B-EBC2C14AA7BB}" dt="2024-01-03T15:35:18.201" v="2386" actId="207"/>
          <ac:spMkLst>
            <pc:docMk/>
            <pc:sldMk cId="2625849255" sldId="783"/>
            <ac:spMk id="5" creationId="{F9539864-1EA9-ACAF-ADE0-E2EEBBDA0304}"/>
          </ac:spMkLst>
        </pc:spChg>
        <pc:spChg chg="mod">
          <ac:chgData name="GIOVANNI GAUDINO-SSM" userId="13cb1073-0cf6-4994-b3b2-98ddb995ec80" providerId="ADAL" clId="{B86A3E27-995D-4F45-B30B-EBC2C14AA7BB}" dt="2024-01-03T15:35:18.201" v="2386" actId="207"/>
          <ac:spMkLst>
            <pc:docMk/>
            <pc:sldMk cId="2625849255" sldId="783"/>
            <ac:spMk id="7" creationId="{56BF2D52-8C2C-928B-C916-DB48081EC63E}"/>
          </ac:spMkLst>
        </pc:spChg>
        <pc:spChg chg="mod">
          <ac:chgData name="GIOVANNI GAUDINO-SSM" userId="13cb1073-0cf6-4994-b3b2-98ddb995ec80" providerId="ADAL" clId="{B86A3E27-995D-4F45-B30B-EBC2C14AA7BB}" dt="2024-01-03T15:00:46.435" v="1061" actId="207"/>
          <ac:spMkLst>
            <pc:docMk/>
            <pc:sldMk cId="2625849255" sldId="783"/>
            <ac:spMk id="11" creationId="{BE896F6F-3B04-77D6-89C6-18104B92187D}"/>
          </ac:spMkLst>
        </pc:spChg>
        <pc:spChg chg="mod">
          <ac:chgData name="GIOVANNI GAUDINO-SSM" userId="13cb1073-0cf6-4994-b3b2-98ddb995ec80" providerId="ADAL" clId="{B86A3E27-995D-4F45-B30B-EBC2C14AA7BB}" dt="2024-01-03T15:00:49.269" v="1062" actId="207"/>
          <ac:spMkLst>
            <pc:docMk/>
            <pc:sldMk cId="2625849255" sldId="783"/>
            <ac:spMk id="15" creationId="{2E6DC93D-AD8B-B4D8-B80E-FA8839394F58}"/>
          </ac:spMkLst>
        </pc:spChg>
        <pc:picChg chg="mod">
          <ac:chgData name="GIOVANNI GAUDINO-SSM" userId="13cb1073-0cf6-4994-b3b2-98ddb995ec80" providerId="ADAL" clId="{B86A3E27-995D-4F45-B30B-EBC2C14AA7BB}" dt="2024-01-03T15:05:12.034" v="1074" actId="1076"/>
          <ac:picMkLst>
            <pc:docMk/>
            <pc:sldMk cId="2625849255" sldId="783"/>
            <ac:picMk id="8" creationId="{C93FF9A2-A7A8-5E10-3E43-E6432928C178}"/>
          </ac:picMkLst>
        </pc:picChg>
      </pc:sldChg>
      <pc:sldChg chg="modSp add mod setBg">
        <pc:chgData name="GIOVANNI GAUDINO-SSM" userId="13cb1073-0cf6-4994-b3b2-98ddb995ec80" providerId="ADAL" clId="{B86A3E27-995D-4F45-B30B-EBC2C14AA7BB}" dt="2024-01-03T15:35:23.310" v="2387" actId="207"/>
        <pc:sldMkLst>
          <pc:docMk/>
          <pc:sldMk cId="2161202516" sldId="784"/>
        </pc:sldMkLst>
        <pc:spChg chg="mod">
          <ac:chgData name="GIOVANNI GAUDINO-SSM" userId="13cb1073-0cf6-4994-b3b2-98ddb995ec80" providerId="ADAL" clId="{B86A3E27-995D-4F45-B30B-EBC2C14AA7BB}" dt="2024-01-03T15:35:23.310" v="2387" actId="207"/>
          <ac:spMkLst>
            <pc:docMk/>
            <pc:sldMk cId="2161202516" sldId="784"/>
            <ac:spMk id="5" creationId="{F9539864-1EA9-ACAF-ADE0-E2EEBBDA0304}"/>
          </ac:spMkLst>
        </pc:spChg>
        <pc:spChg chg="mod">
          <ac:chgData name="GIOVANNI GAUDINO-SSM" userId="13cb1073-0cf6-4994-b3b2-98ddb995ec80" providerId="ADAL" clId="{B86A3E27-995D-4F45-B30B-EBC2C14AA7BB}" dt="2024-01-03T15:35:23.310" v="2387" actId="207"/>
          <ac:spMkLst>
            <pc:docMk/>
            <pc:sldMk cId="2161202516" sldId="784"/>
            <ac:spMk id="7" creationId="{56BF2D52-8C2C-928B-C916-DB48081EC63E}"/>
          </ac:spMkLst>
        </pc:spChg>
      </pc:sldChg>
      <pc:sldChg chg="addSp delSp modSp add del mod">
        <pc:chgData name="GIOVANNI GAUDINO-SSM" userId="13cb1073-0cf6-4994-b3b2-98ddb995ec80" providerId="ADAL" clId="{B86A3E27-995D-4F45-B30B-EBC2C14AA7BB}" dt="2024-01-03T15:16:45.913" v="1359" actId="47"/>
        <pc:sldMkLst>
          <pc:docMk/>
          <pc:sldMk cId="3724352112" sldId="785"/>
        </pc:sldMkLst>
        <pc:spChg chg="del">
          <ac:chgData name="GIOVANNI GAUDINO-SSM" userId="13cb1073-0cf6-4994-b3b2-98ddb995ec80" providerId="ADAL" clId="{B86A3E27-995D-4F45-B30B-EBC2C14AA7BB}" dt="2024-01-03T15:05:06.925" v="1070" actId="478"/>
          <ac:spMkLst>
            <pc:docMk/>
            <pc:sldMk cId="3724352112" sldId="785"/>
            <ac:spMk id="2" creationId="{7E7F668B-FD91-A072-F30F-92B8CEDAF70F}"/>
          </ac:spMkLst>
        </pc:spChg>
        <pc:spChg chg="del">
          <ac:chgData name="GIOVANNI GAUDINO-SSM" userId="13cb1073-0cf6-4994-b3b2-98ddb995ec80" providerId="ADAL" clId="{B86A3E27-995D-4F45-B30B-EBC2C14AA7BB}" dt="2024-01-03T15:05:06.925" v="1070" actId="478"/>
          <ac:spMkLst>
            <pc:docMk/>
            <pc:sldMk cId="3724352112" sldId="785"/>
            <ac:spMk id="5" creationId="{F9539864-1EA9-ACAF-ADE0-E2EEBBDA0304}"/>
          </ac:spMkLst>
        </pc:spChg>
        <pc:spChg chg="del">
          <ac:chgData name="GIOVANNI GAUDINO-SSM" userId="13cb1073-0cf6-4994-b3b2-98ddb995ec80" providerId="ADAL" clId="{B86A3E27-995D-4F45-B30B-EBC2C14AA7BB}" dt="2024-01-03T15:05:06.925" v="1070" actId="478"/>
          <ac:spMkLst>
            <pc:docMk/>
            <pc:sldMk cId="3724352112" sldId="785"/>
            <ac:spMk id="6" creationId="{1879DEF6-A29C-7F32-C0CF-B608083A6D0E}"/>
          </ac:spMkLst>
        </pc:spChg>
        <pc:spChg chg="del">
          <ac:chgData name="GIOVANNI GAUDINO-SSM" userId="13cb1073-0cf6-4994-b3b2-98ddb995ec80" providerId="ADAL" clId="{B86A3E27-995D-4F45-B30B-EBC2C14AA7BB}" dt="2024-01-03T15:05:06.925" v="1070" actId="478"/>
          <ac:spMkLst>
            <pc:docMk/>
            <pc:sldMk cId="3724352112" sldId="785"/>
            <ac:spMk id="7" creationId="{56BF2D52-8C2C-928B-C916-DB48081EC63E}"/>
          </ac:spMkLst>
        </pc:spChg>
        <pc:spChg chg="del">
          <ac:chgData name="GIOVANNI GAUDINO-SSM" userId="13cb1073-0cf6-4994-b3b2-98ddb995ec80" providerId="ADAL" clId="{B86A3E27-995D-4F45-B30B-EBC2C14AA7BB}" dt="2024-01-03T15:05:06.925" v="1070" actId="478"/>
          <ac:spMkLst>
            <pc:docMk/>
            <pc:sldMk cId="3724352112" sldId="785"/>
            <ac:spMk id="9" creationId="{55758E13-EF21-B9AD-C933-BC8AD86FB0F7}"/>
          </ac:spMkLst>
        </pc:spChg>
        <pc:spChg chg="del">
          <ac:chgData name="GIOVANNI GAUDINO-SSM" userId="13cb1073-0cf6-4994-b3b2-98ddb995ec80" providerId="ADAL" clId="{B86A3E27-995D-4F45-B30B-EBC2C14AA7BB}" dt="2024-01-03T15:05:06.925" v="1070" actId="478"/>
          <ac:spMkLst>
            <pc:docMk/>
            <pc:sldMk cId="3724352112" sldId="785"/>
            <ac:spMk id="11" creationId="{BE896F6F-3B04-77D6-89C6-18104B92187D}"/>
          </ac:spMkLst>
        </pc:spChg>
        <pc:spChg chg="del">
          <ac:chgData name="GIOVANNI GAUDINO-SSM" userId="13cb1073-0cf6-4994-b3b2-98ddb995ec80" providerId="ADAL" clId="{B86A3E27-995D-4F45-B30B-EBC2C14AA7BB}" dt="2024-01-03T15:05:06.925" v="1070" actId="478"/>
          <ac:spMkLst>
            <pc:docMk/>
            <pc:sldMk cId="3724352112" sldId="785"/>
            <ac:spMk id="15" creationId="{2E6DC93D-AD8B-B4D8-B80E-FA8839394F58}"/>
          </ac:spMkLst>
        </pc:spChg>
        <pc:picChg chg="add del mod">
          <ac:chgData name="GIOVANNI GAUDINO-SSM" userId="13cb1073-0cf6-4994-b3b2-98ddb995ec80" providerId="ADAL" clId="{B86A3E27-995D-4F45-B30B-EBC2C14AA7BB}" dt="2024-01-03T15:13:40.933" v="1332" actId="478"/>
          <ac:picMkLst>
            <pc:docMk/>
            <pc:sldMk cId="3724352112" sldId="785"/>
            <ac:picMk id="4" creationId="{EC8AC78A-7015-9101-C340-79D5F6D14CBA}"/>
          </ac:picMkLst>
        </pc:picChg>
        <pc:picChg chg="del">
          <ac:chgData name="GIOVANNI GAUDINO-SSM" userId="13cb1073-0cf6-4994-b3b2-98ddb995ec80" providerId="ADAL" clId="{B86A3E27-995D-4F45-B30B-EBC2C14AA7BB}" dt="2024-01-03T15:05:06.925" v="1070" actId="478"/>
          <ac:picMkLst>
            <pc:docMk/>
            <pc:sldMk cId="3724352112" sldId="785"/>
            <ac:picMk id="8" creationId="{C93FF9A2-A7A8-5E10-3E43-E6432928C178}"/>
          </ac:picMkLst>
        </pc:picChg>
        <pc:picChg chg="add del mod">
          <ac:chgData name="GIOVANNI GAUDINO-SSM" userId="13cb1073-0cf6-4994-b3b2-98ddb995ec80" providerId="ADAL" clId="{B86A3E27-995D-4F45-B30B-EBC2C14AA7BB}" dt="2024-01-03T15:13:56.053" v="1335" actId="478"/>
          <ac:picMkLst>
            <pc:docMk/>
            <pc:sldMk cId="3724352112" sldId="785"/>
            <ac:picMk id="10" creationId="{1A09766A-7862-FBB2-520C-68E61A9C280D}"/>
          </ac:picMkLst>
        </pc:picChg>
        <pc:picChg chg="add mod modCrop">
          <ac:chgData name="GIOVANNI GAUDINO-SSM" userId="13cb1073-0cf6-4994-b3b2-98ddb995ec80" providerId="ADAL" clId="{B86A3E27-995D-4F45-B30B-EBC2C14AA7BB}" dt="2024-01-03T15:15:50.511" v="1344" actId="732"/>
          <ac:picMkLst>
            <pc:docMk/>
            <pc:sldMk cId="3724352112" sldId="785"/>
            <ac:picMk id="13" creationId="{13D398CC-6707-493E-967D-0991DC02DBBE}"/>
          </ac:picMkLst>
        </pc:picChg>
        <pc:cxnChg chg="del">
          <ac:chgData name="GIOVANNI GAUDINO-SSM" userId="13cb1073-0cf6-4994-b3b2-98ddb995ec80" providerId="ADAL" clId="{B86A3E27-995D-4F45-B30B-EBC2C14AA7BB}" dt="2024-01-03T15:05:06.925" v="1070" actId="478"/>
          <ac:cxnSpMkLst>
            <pc:docMk/>
            <pc:sldMk cId="3724352112" sldId="785"/>
            <ac:cxnSpMk id="3" creationId="{9E92120C-93B0-66FA-DB67-5786EFA7FFC0}"/>
          </ac:cxnSpMkLst>
        </pc:cxnChg>
      </pc:sldChg>
      <pc:sldChg chg="add del">
        <pc:chgData name="GIOVANNI GAUDINO-SSM" userId="13cb1073-0cf6-4994-b3b2-98ddb995ec80" providerId="ADAL" clId="{B86A3E27-995D-4F45-B30B-EBC2C14AA7BB}" dt="2024-01-03T15:17:35.911" v="1374" actId="47"/>
        <pc:sldMkLst>
          <pc:docMk/>
          <pc:sldMk cId="1977566104" sldId="786"/>
        </pc:sldMkLst>
      </pc:sldChg>
      <pc:sldChg chg="addSp delSp modSp add mod ord setBg">
        <pc:chgData name="GIOVANNI GAUDINO-SSM" userId="13cb1073-0cf6-4994-b3b2-98ddb995ec80" providerId="ADAL" clId="{B86A3E27-995D-4F45-B30B-EBC2C14AA7BB}" dt="2024-01-03T15:35:30.476" v="2388"/>
        <pc:sldMkLst>
          <pc:docMk/>
          <pc:sldMk cId="1237970314" sldId="787"/>
        </pc:sldMkLst>
        <pc:spChg chg="mod">
          <ac:chgData name="GIOVANNI GAUDINO-SSM" userId="13cb1073-0cf6-4994-b3b2-98ddb995ec80" providerId="ADAL" clId="{B86A3E27-995D-4F45-B30B-EBC2C14AA7BB}" dt="2024-01-03T15:06:38.350" v="1188" actId="20577"/>
          <ac:spMkLst>
            <pc:docMk/>
            <pc:sldMk cId="1237970314" sldId="787"/>
            <ac:spMk id="2" creationId="{7E7F668B-FD91-A072-F30F-92B8CEDAF70F}"/>
          </ac:spMkLst>
        </pc:spChg>
        <pc:spChg chg="add del">
          <ac:chgData name="GIOVANNI GAUDINO-SSM" userId="13cb1073-0cf6-4994-b3b2-98ddb995ec80" providerId="ADAL" clId="{B86A3E27-995D-4F45-B30B-EBC2C14AA7BB}" dt="2024-01-03T15:06:22.543" v="1128"/>
          <ac:spMkLst>
            <pc:docMk/>
            <pc:sldMk cId="1237970314" sldId="787"/>
            <ac:spMk id="4" creationId="{D39F4588-EE9C-AE47-50C9-A09012B909DE}"/>
          </ac:spMkLst>
        </pc:spChg>
        <pc:spChg chg="del mod">
          <ac:chgData name="GIOVANNI GAUDINO-SSM" userId="13cb1073-0cf6-4994-b3b2-98ddb995ec80" providerId="ADAL" clId="{B86A3E27-995D-4F45-B30B-EBC2C14AA7BB}" dt="2024-01-03T15:06:43.071" v="1190" actId="478"/>
          <ac:spMkLst>
            <pc:docMk/>
            <pc:sldMk cId="1237970314" sldId="787"/>
            <ac:spMk id="5" creationId="{F9539864-1EA9-ACAF-ADE0-E2EEBBDA0304}"/>
          </ac:spMkLst>
        </pc:spChg>
        <pc:spChg chg="del mod">
          <ac:chgData name="GIOVANNI GAUDINO-SSM" userId="13cb1073-0cf6-4994-b3b2-98ddb995ec80" providerId="ADAL" clId="{B86A3E27-995D-4F45-B30B-EBC2C14AA7BB}" dt="2024-01-03T15:06:43.071" v="1190" actId="478"/>
          <ac:spMkLst>
            <pc:docMk/>
            <pc:sldMk cId="1237970314" sldId="787"/>
            <ac:spMk id="7" creationId="{56BF2D52-8C2C-928B-C916-DB48081EC63E}"/>
          </ac:spMkLst>
        </pc:spChg>
        <pc:spChg chg="del mod">
          <ac:chgData name="GIOVANNI GAUDINO-SSM" userId="13cb1073-0cf6-4994-b3b2-98ddb995ec80" providerId="ADAL" clId="{B86A3E27-995D-4F45-B30B-EBC2C14AA7BB}" dt="2024-01-03T15:06:43.071" v="1190" actId="478"/>
          <ac:spMkLst>
            <pc:docMk/>
            <pc:sldMk cId="1237970314" sldId="787"/>
            <ac:spMk id="9" creationId="{55758E13-EF21-B9AD-C933-BC8AD86FB0F7}"/>
          </ac:spMkLst>
        </pc:spChg>
        <pc:spChg chg="del mod">
          <ac:chgData name="GIOVANNI GAUDINO-SSM" userId="13cb1073-0cf6-4994-b3b2-98ddb995ec80" providerId="ADAL" clId="{B86A3E27-995D-4F45-B30B-EBC2C14AA7BB}" dt="2024-01-03T15:06:43.071" v="1190" actId="478"/>
          <ac:spMkLst>
            <pc:docMk/>
            <pc:sldMk cId="1237970314" sldId="787"/>
            <ac:spMk id="11" creationId="{BE896F6F-3B04-77D6-89C6-18104B92187D}"/>
          </ac:spMkLst>
        </pc:spChg>
        <pc:spChg chg="add mod">
          <ac:chgData name="GIOVANNI GAUDINO-SSM" userId="13cb1073-0cf6-4994-b3b2-98ddb995ec80" providerId="ADAL" clId="{B86A3E27-995D-4F45-B30B-EBC2C14AA7BB}" dt="2024-01-03T15:17:46.578" v="1395" actId="1036"/>
          <ac:spMkLst>
            <pc:docMk/>
            <pc:sldMk cId="1237970314" sldId="787"/>
            <ac:spMk id="13" creationId="{5E438542-AE7F-79B0-AD1B-F2DECCE30670}"/>
          </ac:spMkLst>
        </pc:spChg>
        <pc:spChg chg="del mod">
          <ac:chgData name="GIOVANNI GAUDINO-SSM" userId="13cb1073-0cf6-4994-b3b2-98ddb995ec80" providerId="ADAL" clId="{B86A3E27-995D-4F45-B30B-EBC2C14AA7BB}" dt="2024-01-03T15:06:43.071" v="1190" actId="478"/>
          <ac:spMkLst>
            <pc:docMk/>
            <pc:sldMk cId="1237970314" sldId="787"/>
            <ac:spMk id="15" creationId="{2E6DC93D-AD8B-B4D8-B80E-FA8839394F58}"/>
          </ac:spMkLst>
        </pc:spChg>
        <pc:picChg chg="mod">
          <ac:chgData name="GIOVANNI GAUDINO-SSM" userId="13cb1073-0cf6-4994-b3b2-98ddb995ec80" providerId="ADAL" clId="{B86A3E27-995D-4F45-B30B-EBC2C14AA7BB}" dt="2024-01-03T15:17:40.635" v="1375" actId="1076"/>
          <ac:picMkLst>
            <pc:docMk/>
            <pc:sldMk cId="1237970314" sldId="787"/>
            <ac:picMk id="8" creationId="{C93FF9A2-A7A8-5E10-3E43-E6432928C178}"/>
          </ac:picMkLst>
        </pc:picChg>
        <pc:picChg chg="add mod">
          <ac:chgData name="GIOVANNI GAUDINO-SSM" userId="13cb1073-0cf6-4994-b3b2-98ddb995ec80" providerId="ADAL" clId="{B86A3E27-995D-4F45-B30B-EBC2C14AA7BB}" dt="2024-01-03T15:17:46.578" v="1395" actId="1036"/>
          <ac:picMkLst>
            <pc:docMk/>
            <pc:sldMk cId="1237970314" sldId="787"/>
            <ac:picMk id="12" creationId="{20DD5F93-4F8C-8F47-CD9B-715C4F297C9C}"/>
          </ac:picMkLst>
        </pc:picChg>
        <pc:picChg chg="add del mod">
          <ac:chgData name="GIOVANNI GAUDINO-SSM" userId="13cb1073-0cf6-4994-b3b2-98ddb995ec80" providerId="ADAL" clId="{B86A3E27-995D-4F45-B30B-EBC2C14AA7BB}" dt="2024-01-03T15:13:34.934" v="1329" actId="21"/>
          <ac:picMkLst>
            <pc:docMk/>
            <pc:sldMk cId="1237970314" sldId="787"/>
            <ac:picMk id="16" creationId="{24C64F5E-354F-F077-C368-FE0CA0C7A565}"/>
          </ac:picMkLst>
        </pc:picChg>
      </pc:sldChg>
      <pc:sldChg chg="addSp delSp modSp add del mod setBg">
        <pc:chgData name="GIOVANNI GAUDINO-SSM" userId="13cb1073-0cf6-4994-b3b2-98ddb995ec80" providerId="ADAL" clId="{B86A3E27-995D-4F45-B30B-EBC2C14AA7BB}" dt="2024-01-03T15:17:35.358" v="1373" actId="47"/>
        <pc:sldMkLst>
          <pc:docMk/>
          <pc:sldMk cId="2235138803" sldId="788"/>
        </pc:sldMkLst>
        <pc:picChg chg="add del mod">
          <ac:chgData name="GIOVANNI GAUDINO-SSM" userId="13cb1073-0cf6-4994-b3b2-98ddb995ec80" providerId="ADAL" clId="{B86A3E27-995D-4F45-B30B-EBC2C14AA7BB}" dt="2024-01-03T15:16:42.032" v="1357" actId="478"/>
          <ac:picMkLst>
            <pc:docMk/>
            <pc:sldMk cId="2235138803" sldId="788"/>
            <ac:picMk id="2" creationId="{BAD385E0-3FAB-3AFD-CA20-93BD81A5E25F}"/>
          </ac:picMkLst>
        </pc:picChg>
        <pc:picChg chg="del mod modCrop">
          <ac:chgData name="GIOVANNI GAUDINO-SSM" userId="13cb1073-0cf6-4994-b3b2-98ddb995ec80" providerId="ADAL" clId="{B86A3E27-995D-4F45-B30B-EBC2C14AA7BB}" dt="2024-01-03T15:16:41.232" v="1356" actId="478"/>
          <ac:picMkLst>
            <pc:docMk/>
            <pc:sldMk cId="2235138803" sldId="788"/>
            <ac:picMk id="13" creationId="{13D398CC-6707-493E-967D-0991DC02DBBE}"/>
          </ac:picMkLst>
        </pc:picChg>
      </pc:sldChg>
      <pc:sldChg chg="modSp add mod">
        <pc:chgData name="GIOVANNI GAUDINO-SSM" userId="13cb1073-0cf6-4994-b3b2-98ddb995ec80" providerId="ADAL" clId="{B86A3E27-995D-4F45-B30B-EBC2C14AA7BB}" dt="2024-01-03T15:16:53.234" v="1361" actId="732"/>
        <pc:sldMkLst>
          <pc:docMk/>
          <pc:sldMk cId="759300376" sldId="789"/>
        </pc:sldMkLst>
        <pc:picChg chg="mod modCrop">
          <ac:chgData name="GIOVANNI GAUDINO-SSM" userId="13cb1073-0cf6-4994-b3b2-98ddb995ec80" providerId="ADAL" clId="{B86A3E27-995D-4F45-B30B-EBC2C14AA7BB}" dt="2024-01-03T15:16:53.234" v="1361" actId="732"/>
          <ac:picMkLst>
            <pc:docMk/>
            <pc:sldMk cId="759300376" sldId="789"/>
            <ac:picMk id="13" creationId="{13D398CC-6707-493E-967D-0991DC02DBBE}"/>
          </ac:picMkLst>
        </pc:picChg>
      </pc:sldChg>
      <pc:sldChg chg="addSp modSp add mod setBg">
        <pc:chgData name="GIOVANNI GAUDINO-SSM" userId="13cb1073-0cf6-4994-b3b2-98ddb995ec80" providerId="ADAL" clId="{B86A3E27-995D-4F45-B30B-EBC2C14AA7BB}" dt="2024-01-03T15:17:29.269" v="1372" actId="1076"/>
        <pc:sldMkLst>
          <pc:docMk/>
          <pc:sldMk cId="1095383821" sldId="790"/>
        </pc:sldMkLst>
        <pc:spChg chg="add">
          <ac:chgData name="GIOVANNI GAUDINO-SSM" userId="13cb1073-0cf6-4994-b3b2-98ddb995ec80" providerId="ADAL" clId="{B86A3E27-995D-4F45-B30B-EBC2C14AA7BB}" dt="2024-01-03T15:17:10.657" v="1364" actId="26606"/>
          <ac:spMkLst>
            <pc:docMk/>
            <pc:sldMk cId="1095383821" sldId="790"/>
            <ac:spMk id="18" creationId="{22C6C9C9-83BF-4A6C-A1BF-C1735C61B4FF}"/>
          </ac:spMkLst>
        </pc:spChg>
        <pc:picChg chg="add mod">
          <ac:chgData name="GIOVANNI GAUDINO-SSM" userId="13cb1073-0cf6-4994-b3b2-98ddb995ec80" providerId="ADAL" clId="{B86A3E27-995D-4F45-B30B-EBC2C14AA7BB}" dt="2024-01-03T15:17:29.269" v="1372" actId="1076"/>
          <ac:picMkLst>
            <pc:docMk/>
            <pc:sldMk cId="1095383821" sldId="790"/>
            <ac:picMk id="2" creationId="{986692AC-8C1F-9F9E-5739-501B04458B1A}"/>
          </ac:picMkLst>
        </pc:picChg>
        <pc:picChg chg="mod">
          <ac:chgData name="GIOVANNI GAUDINO-SSM" userId="13cb1073-0cf6-4994-b3b2-98ddb995ec80" providerId="ADAL" clId="{B86A3E27-995D-4F45-B30B-EBC2C14AA7BB}" dt="2024-01-03T15:17:28.690" v="1371" actId="1076"/>
          <ac:picMkLst>
            <pc:docMk/>
            <pc:sldMk cId="1095383821" sldId="790"/>
            <ac:picMk id="13" creationId="{13D398CC-6707-493E-967D-0991DC02DBBE}"/>
          </ac:picMkLst>
        </pc:picChg>
      </pc:sldChg>
      <pc:sldChg chg="addSp delSp modSp add mod ord setBg">
        <pc:chgData name="GIOVANNI GAUDINO-SSM" userId="13cb1073-0cf6-4994-b3b2-98ddb995ec80" providerId="ADAL" clId="{B86A3E27-995D-4F45-B30B-EBC2C14AA7BB}" dt="2024-01-03T15:41:28.232" v="2536" actId="1076"/>
        <pc:sldMkLst>
          <pc:docMk/>
          <pc:sldMk cId="1211455604" sldId="791"/>
        </pc:sldMkLst>
        <pc:spChg chg="mod">
          <ac:chgData name="GIOVANNI GAUDINO-SSM" userId="13cb1073-0cf6-4994-b3b2-98ddb995ec80" providerId="ADAL" clId="{B86A3E27-995D-4F45-B30B-EBC2C14AA7BB}" dt="2024-01-03T15:21:55.482" v="1500" actId="20577"/>
          <ac:spMkLst>
            <pc:docMk/>
            <pc:sldMk cId="1211455604" sldId="791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B86A3E27-995D-4F45-B30B-EBC2C14AA7BB}" dt="2024-01-03T15:38:47.248" v="2496" actId="478"/>
          <ac:spMkLst>
            <pc:docMk/>
            <pc:sldMk cId="1211455604" sldId="791"/>
            <ac:spMk id="10" creationId="{6F41E127-5BA7-B327-E6AA-1BF277E14966}"/>
          </ac:spMkLst>
        </pc:spChg>
        <pc:spChg chg="del">
          <ac:chgData name="GIOVANNI GAUDINO-SSM" userId="13cb1073-0cf6-4994-b3b2-98ddb995ec80" providerId="ADAL" clId="{B86A3E27-995D-4F45-B30B-EBC2C14AA7BB}" dt="2024-01-03T15:19:02.621" v="1457" actId="478"/>
          <ac:spMkLst>
            <pc:docMk/>
            <pc:sldMk cId="1211455604" sldId="791"/>
            <ac:spMk id="13" creationId="{5E438542-AE7F-79B0-AD1B-F2DECCE30670}"/>
          </ac:spMkLst>
        </pc:spChg>
        <pc:spChg chg="add mod">
          <ac:chgData name="GIOVANNI GAUDINO-SSM" userId="13cb1073-0cf6-4994-b3b2-98ddb995ec80" providerId="ADAL" clId="{B86A3E27-995D-4F45-B30B-EBC2C14AA7BB}" dt="2024-01-03T15:41:08.718" v="2528" actId="20577"/>
          <ac:spMkLst>
            <pc:docMk/>
            <pc:sldMk cId="1211455604" sldId="791"/>
            <ac:spMk id="17" creationId="{1FE4EB9B-AB9C-FEC5-A05D-A646AE8871C2}"/>
          </ac:spMkLst>
        </pc:spChg>
        <pc:picChg chg="add del mod modCrop">
          <ac:chgData name="GIOVANNI GAUDINO-SSM" userId="13cb1073-0cf6-4994-b3b2-98ddb995ec80" providerId="ADAL" clId="{B86A3E27-995D-4F45-B30B-EBC2C14AA7BB}" dt="2024-01-03T15:20:56.824" v="1470" actId="478"/>
          <ac:picMkLst>
            <pc:docMk/>
            <pc:sldMk cId="1211455604" sldId="791"/>
            <ac:picMk id="5" creationId="{7AC1FC06-E1B9-0341-D3EF-D324233FB0D5}"/>
          </ac:picMkLst>
        </pc:picChg>
        <pc:picChg chg="del">
          <ac:chgData name="GIOVANNI GAUDINO-SSM" userId="13cb1073-0cf6-4994-b3b2-98ddb995ec80" providerId="ADAL" clId="{B86A3E27-995D-4F45-B30B-EBC2C14AA7BB}" dt="2024-01-03T15:19:00.891" v="1456" actId="478"/>
          <ac:picMkLst>
            <pc:docMk/>
            <pc:sldMk cId="1211455604" sldId="791"/>
            <ac:picMk id="8" creationId="{C93FF9A2-A7A8-5E10-3E43-E6432928C178}"/>
          </ac:picMkLst>
        </pc:picChg>
        <pc:picChg chg="add del mod modCrop">
          <ac:chgData name="GIOVANNI GAUDINO-SSM" userId="13cb1073-0cf6-4994-b3b2-98ddb995ec80" providerId="ADAL" clId="{B86A3E27-995D-4F45-B30B-EBC2C14AA7BB}" dt="2024-01-03T15:35:37.007" v="2389" actId="478"/>
          <ac:picMkLst>
            <pc:docMk/>
            <pc:sldMk cId="1211455604" sldId="791"/>
            <ac:picMk id="9" creationId="{06E784E4-AB56-BF0E-3CEA-E3C0AE57536B}"/>
          </ac:picMkLst>
        </pc:picChg>
        <pc:picChg chg="del">
          <ac:chgData name="GIOVANNI GAUDINO-SSM" userId="13cb1073-0cf6-4994-b3b2-98ddb995ec80" providerId="ADAL" clId="{B86A3E27-995D-4F45-B30B-EBC2C14AA7BB}" dt="2024-01-03T15:19:02.621" v="1457" actId="478"/>
          <ac:picMkLst>
            <pc:docMk/>
            <pc:sldMk cId="1211455604" sldId="791"/>
            <ac:picMk id="12" creationId="{20DD5F93-4F8C-8F47-CD9B-715C4F297C9C}"/>
          </ac:picMkLst>
        </pc:picChg>
        <pc:picChg chg="add del mod">
          <ac:chgData name="GIOVANNI GAUDINO-SSM" userId="13cb1073-0cf6-4994-b3b2-98ddb995ec80" providerId="ADAL" clId="{B86A3E27-995D-4F45-B30B-EBC2C14AA7BB}" dt="2024-01-03T15:41:10.792" v="2529" actId="478"/>
          <ac:picMkLst>
            <pc:docMk/>
            <pc:sldMk cId="1211455604" sldId="791"/>
            <ac:picMk id="14" creationId="{681AB7C5-B044-BF91-D8C2-C17CEA60BCC2}"/>
          </ac:picMkLst>
        </pc:picChg>
        <pc:picChg chg="add del mod modCrop">
          <ac:chgData name="GIOVANNI GAUDINO-SSM" userId="13cb1073-0cf6-4994-b3b2-98ddb995ec80" providerId="ADAL" clId="{B86A3E27-995D-4F45-B30B-EBC2C14AA7BB}" dt="2024-01-03T15:36:23.854" v="2394" actId="478"/>
          <ac:picMkLst>
            <pc:docMk/>
            <pc:sldMk cId="1211455604" sldId="791"/>
            <ac:picMk id="15" creationId="{5BDFFA04-7E6D-6411-A199-9E8F50ACBC11}"/>
          </ac:picMkLst>
        </pc:picChg>
        <pc:picChg chg="add del mod modCrop">
          <ac:chgData name="GIOVANNI GAUDINO-SSM" userId="13cb1073-0cf6-4994-b3b2-98ddb995ec80" providerId="ADAL" clId="{B86A3E27-995D-4F45-B30B-EBC2C14AA7BB}" dt="2024-01-03T15:41:16.829" v="2531" actId="478"/>
          <ac:picMkLst>
            <pc:docMk/>
            <pc:sldMk cId="1211455604" sldId="791"/>
            <ac:picMk id="16" creationId="{9CDDAF83-7EDB-7574-A63E-7E4E54A1AC4C}"/>
          </ac:picMkLst>
        </pc:picChg>
        <pc:picChg chg="add mod modCrop">
          <ac:chgData name="GIOVANNI GAUDINO-SSM" userId="13cb1073-0cf6-4994-b3b2-98ddb995ec80" providerId="ADAL" clId="{B86A3E27-995D-4F45-B30B-EBC2C14AA7BB}" dt="2024-01-03T15:41:28.232" v="2536" actId="1076"/>
          <ac:picMkLst>
            <pc:docMk/>
            <pc:sldMk cId="1211455604" sldId="791"/>
            <ac:picMk id="18" creationId="{6325E062-9FDE-156E-6B92-9B1F87C5DCDF}"/>
          </ac:picMkLst>
        </pc:picChg>
        <pc:cxnChg chg="mod">
          <ac:chgData name="GIOVANNI GAUDINO-SSM" userId="13cb1073-0cf6-4994-b3b2-98ddb995ec80" providerId="ADAL" clId="{B86A3E27-995D-4F45-B30B-EBC2C14AA7BB}" dt="2024-01-03T15:22:00.122" v="1501" actId="14100"/>
          <ac:cxnSpMkLst>
            <pc:docMk/>
            <pc:sldMk cId="1211455604" sldId="791"/>
            <ac:cxnSpMk id="3" creationId="{9E92120C-93B0-66FA-DB67-5786EFA7FFC0}"/>
          </ac:cxnSpMkLst>
        </pc:cxnChg>
      </pc:sldChg>
      <pc:sldChg chg="addSp delSp modSp add mod setBg chgLayout">
        <pc:chgData name="GIOVANNI GAUDINO-SSM" userId="13cb1073-0cf6-4994-b3b2-98ddb995ec80" providerId="ADAL" clId="{B86A3E27-995D-4F45-B30B-EBC2C14AA7BB}" dt="2024-01-03T15:40:27.625" v="2520"/>
        <pc:sldMkLst>
          <pc:docMk/>
          <pc:sldMk cId="58292903" sldId="792"/>
        </pc:sldMkLst>
        <pc:spChg chg="mod">
          <ac:chgData name="GIOVANNI GAUDINO-SSM" userId="13cb1073-0cf6-4994-b3b2-98ddb995ec80" providerId="ADAL" clId="{B86A3E27-995D-4F45-B30B-EBC2C14AA7BB}" dt="2024-01-03T15:25:42.241" v="1782" actId="20577"/>
          <ac:spMkLst>
            <pc:docMk/>
            <pc:sldMk cId="58292903" sldId="792"/>
            <ac:spMk id="2" creationId="{7E7F668B-FD91-A072-F30F-92B8CEDAF70F}"/>
          </ac:spMkLst>
        </pc:spChg>
        <pc:spChg chg="add mod">
          <ac:chgData name="GIOVANNI GAUDINO-SSM" userId="13cb1073-0cf6-4994-b3b2-98ddb995ec80" providerId="ADAL" clId="{B86A3E27-995D-4F45-B30B-EBC2C14AA7BB}" dt="2024-01-03T15:32:08.477" v="2373" actId="1076"/>
          <ac:spMkLst>
            <pc:docMk/>
            <pc:sldMk cId="58292903" sldId="792"/>
            <ac:spMk id="8" creationId="{15400435-E036-24A0-7EA5-AE675F1B0234}"/>
          </ac:spMkLst>
        </pc:spChg>
        <pc:spChg chg="mod">
          <ac:chgData name="GIOVANNI GAUDINO-SSM" userId="13cb1073-0cf6-4994-b3b2-98ddb995ec80" providerId="ADAL" clId="{B86A3E27-995D-4F45-B30B-EBC2C14AA7BB}" dt="2024-01-03T15:26:37.719" v="1925" actId="20577"/>
          <ac:spMkLst>
            <pc:docMk/>
            <pc:sldMk cId="58292903" sldId="792"/>
            <ac:spMk id="10" creationId="{6F41E127-5BA7-B327-E6AA-1BF277E14966}"/>
          </ac:spMkLst>
        </pc:spChg>
        <pc:spChg chg="add del mod ord">
          <ac:chgData name="GIOVANNI GAUDINO-SSM" userId="13cb1073-0cf6-4994-b3b2-98ddb995ec80" providerId="ADAL" clId="{B86A3E27-995D-4F45-B30B-EBC2C14AA7BB}" dt="2024-01-03T15:40:22.675" v="2519" actId="478"/>
          <ac:spMkLst>
            <pc:docMk/>
            <pc:sldMk cId="58292903" sldId="792"/>
            <ac:spMk id="11" creationId="{BEEEB795-CF67-C5C9-E4FB-006FBD7B7CC8}"/>
          </ac:spMkLst>
        </pc:spChg>
        <pc:spChg chg="add del mod ord">
          <ac:chgData name="GIOVANNI GAUDINO-SSM" userId="13cb1073-0cf6-4994-b3b2-98ddb995ec80" providerId="ADAL" clId="{B86A3E27-995D-4F45-B30B-EBC2C14AA7BB}" dt="2024-01-03T15:40:18.156" v="2518" actId="478"/>
          <ac:spMkLst>
            <pc:docMk/>
            <pc:sldMk cId="58292903" sldId="792"/>
            <ac:spMk id="12" creationId="{53C61859-F735-CBC2-34B2-9D1292A663B9}"/>
          </ac:spMkLst>
        </pc:spChg>
        <pc:picChg chg="add mod">
          <ac:chgData name="GIOVANNI GAUDINO-SSM" userId="13cb1073-0cf6-4994-b3b2-98ddb995ec80" providerId="ADAL" clId="{B86A3E27-995D-4F45-B30B-EBC2C14AA7BB}" dt="2024-01-03T15:32:13.687" v="2374" actId="1076"/>
          <ac:picMkLst>
            <pc:docMk/>
            <pc:sldMk cId="58292903" sldId="792"/>
            <ac:picMk id="4" creationId="{2F4ED279-A6A9-F925-B43F-396A1B9BD291}"/>
          </ac:picMkLst>
        </pc:picChg>
        <pc:picChg chg="add mod">
          <ac:chgData name="GIOVANNI GAUDINO-SSM" userId="13cb1073-0cf6-4994-b3b2-98ddb995ec80" providerId="ADAL" clId="{B86A3E27-995D-4F45-B30B-EBC2C14AA7BB}" dt="2024-01-03T15:27:00.506" v="1934" actId="1076"/>
          <ac:picMkLst>
            <pc:docMk/>
            <pc:sldMk cId="58292903" sldId="792"/>
            <ac:picMk id="5" creationId="{22715236-09A4-9AF8-215E-8AE3B0714D28}"/>
          </ac:picMkLst>
        </pc:picChg>
        <pc:picChg chg="del">
          <ac:chgData name="GIOVANNI GAUDINO-SSM" userId="13cb1073-0cf6-4994-b3b2-98ddb995ec80" providerId="ADAL" clId="{B86A3E27-995D-4F45-B30B-EBC2C14AA7BB}" dt="2024-01-03T15:25:17.307" v="1713" actId="478"/>
          <ac:picMkLst>
            <pc:docMk/>
            <pc:sldMk cId="58292903" sldId="792"/>
            <ac:picMk id="9" creationId="{06E784E4-AB56-BF0E-3CEA-E3C0AE57536B}"/>
          </ac:picMkLst>
        </pc:picChg>
        <pc:picChg chg="del">
          <ac:chgData name="GIOVANNI GAUDINO-SSM" userId="13cb1073-0cf6-4994-b3b2-98ddb995ec80" providerId="ADAL" clId="{B86A3E27-995D-4F45-B30B-EBC2C14AA7BB}" dt="2024-01-03T15:25:26.488" v="1716" actId="478"/>
          <ac:picMkLst>
            <pc:docMk/>
            <pc:sldMk cId="58292903" sldId="792"/>
            <ac:picMk id="14" creationId="{681AB7C5-B044-BF91-D8C2-C17CEA60BCC2}"/>
          </ac:picMkLst>
        </pc:picChg>
      </pc:sldChg>
      <pc:sldChg chg="addSp delSp modSp add mod ord">
        <pc:chgData name="GIOVANNI GAUDINO-SSM" userId="13cb1073-0cf6-4994-b3b2-98ddb995ec80" providerId="ADAL" clId="{B86A3E27-995D-4F45-B30B-EBC2C14AA7BB}" dt="2024-01-03T15:53:11.724" v="3197" actId="1076"/>
        <pc:sldMkLst>
          <pc:docMk/>
          <pc:sldMk cId="2236161273" sldId="793"/>
        </pc:sldMkLst>
        <pc:spChg chg="mod">
          <ac:chgData name="GIOVANNI GAUDINO-SSM" userId="13cb1073-0cf6-4994-b3b2-98ddb995ec80" providerId="ADAL" clId="{B86A3E27-995D-4F45-B30B-EBC2C14AA7BB}" dt="2024-01-03T15:52:57.111" v="3192" actId="20577"/>
          <ac:spMkLst>
            <pc:docMk/>
            <pc:sldMk cId="2236161273" sldId="793"/>
            <ac:spMk id="10" creationId="{6F41E127-5BA7-B327-E6AA-1BF277E14966}"/>
          </ac:spMkLst>
        </pc:spChg>
        <pc:picChg chg="add mod modCrop">
          <ac:chgData name="GIOVANNI GAUDINO-SSM" userId="13cb1073-0cf6-4994-b3b2-98ddb995ec80" providerId="ADAL" clId="{B86A3E27-995D-4F45-B30B-EBC2C14AA7BB}" dt="2024-01-03T15:51:27.895" v="3081" actId="1038"/>
          <ac:picMkLst>
            <pc:docMk/>
            <pc:sldMk cId="2236161273" sldId="793"/>
            <ac:picMk id="4" creationId="{1E3037AC-87FD-885D-A8BE-B4A7AA2015DA}"/>
          </ac:picMkLst>
        </pc:picChg>
        <pc:picChg chg="add del mod modCrop">
          <ac:chgData name="GIOVANNI GAUDINO-SSM" userId="13cb1073-0cf6-4994-b3b2-98ddb995ec80" providerId="ADAL" clId="{B86A3E27-995D-4F45-B30B-EBC2C14AA7BB}" dt="2024-01-03T15:51:15.466" v="3069" actId="478"/>
          <ac:picMkLst>
            <pc:docMk/>
            <pc:sldMk cId="2236161273" sldId="793"/>
            <ac:picMk id="5" creationId="{A27089EA-CAF2-13C1-0810-B4FBD1EF8802}"/>
          </ac:picMkLst>
        </pc:picChg>
        <pc:picChg chg="add mod modCrop">
          <ac:chgData name="GIOVANNI GAUDINO-SSM" userId="13cb1073-0cf6-4994-b3b2-98ddb995ec80" providerId="ADAL" clId="{B86A3E27-995D-4F45-B30B-EBC2C14AA7BB}" dt="2024-01-03T15:53:11.724" v="3197" actId="1076"/>
          <ac:picMkLst>
            <pc:docMk/>
            <pc:sldMk cId="2236161273" sldId="793"/>
            <ac:picMk id="7" creationId="{E54A6424-03E1-C8C0-187F-F3E60BCD7866}"/>
          </ac:picMkLst>
        </pc:picChg>
        <pc:picChg chg="add del mod">
          <ac:chgData name="GIOVANNI GAUDINO-SSM" userId="13cb1073-0cf6-4994-b3b2-98ddb995ec80" providerId="ADAL" clId="{B86A3E27-995D-4F45-B30B-EBC2C14AA7BB}" dt="2024-01-03T15:38:09.086" v="2495" actId="478"/>
          <ac:picMkLst>
            <pc:docMk/>
            <pc:sldMk cId="2236161273" sldId="793"/>
            <ac:picMk id="14" creationId="{681AB7C5-B044-BF91-D8C2-C17CEA60BCC2}"/>
          </ac:picMkLst>
        </pc:picChg>
        <pc:picChg chg="del">
          <ac:chgData name="GIOVANNI GAUDINO-SSM" userId="13cb1073-0cf6-4994-b3b2-98ddb995ec80" providerId="ADAL" clId="{B86A3E27-995D-4F45-B30B-EBC2C14AA7BB}" dt="2024-01-03T15:36:45.643" v="2403" actId="478"/>
          <ac:picMkLst>
            <pc:docMk/>
            <pc:sldMk cId="2236161273" sldId="793"/>
            <ac:picMk id="16" creationId="{9CDDAF83-7EDB-7574-A63E-7E4E54A1AC4C}"/>
          </ac:picMkLst>
        </pc:picChg>
      </pc:sldChg>
      <pc:sldChg chg="addSp delSp modSp add del mod">
        <pc:chgData name="GIOVANNI GAUDINO-SSM" userId="13cb1073-0cf6-4994-b3b2-98ddb995ec80" providerId="ADAL" clId="{B86A3E27-995D-4F45-B30B-EBC2C14AA7BB}" dt="2024-01-03T15:36:38.592" v="2399" actId="47"/>
        <pc:sldMkLst>
          <pc:docMk/>
          <pc:sldMk cId="3376511929" sldId="793"/>
        </pc:sldMkLst>
        <pc:picChg chg="add mod">
          <ac:chgData name="GIOVANNI GAUDINO-SSM" userId="13cb1073-0cf6-4994-b3b2-98ddb995ec80" providerId="ADAL" clId="{B86A3E27-995D-4F45-B30B-EBC2C14AA7BB}" dt="2024-01-03T15:33:08.511" v="2379" actId="1076"/>
          <ac:picMkLst>
            <pc:docMk/>
            <pc:sldMk cId="3376511929" sldId="793"/>
            <ac:picMk id="4" creationId="{79C8C5A1-8951-5B2E-7239-418413C06144}"/>
          </ac:picMkLst>
        </pc:picChg>
        <pc:picChg chg="del">
          <ac:chgData name="GIOVANNI GAUDINO-SSM" userId="13cb1073-0cf6-4994-b3b2-98ddb995ec80" providerId="ADAL" clId="{B86A3E27-995D-4F45-B30B-EBC2C14AA7BB}" dt="2024-01-03T15:33:01.074" v="2376" actId="478"/>
          <ac:picMkLst>
            <pc:docMk/>
            <pc:sldMk cId="3376511929" sldId="793"/>
            <ac:picMk id="9" creationId="{06E784E4-AB56-BF0E-3CEA-E3C0AE57536B}"/>
          </ac:picMkLst>
        </pc:picChg>
      </pc:sldChg>
      <pc:sldChg chg="add">
        <pc:chgData name="GIOVANNI GAUDINO-SSM" userId="13cb1073-0cf6-4994-b3b2-98ddb995ec80" providerId="ADAL" clId="{B86A3E27-995D-4F45-B30B-EBC2C14AA7BB}" dt="2024-01-03T15:41:01.929" v="2523" actId="2890"/>
        <pc:sldMkLst>
          <pc:docMk/>
          <pc:sldMk cId="410372918" sldId="794"/>
        </pc:sldMkLst>
      </pc:sldChg>
      <pc:sldChg chg="addSp delSp modSp add mod">
        <pc:chgData name="GIOVANNI GAUDINO-SSM" userId="13cb1073-0cf6-4994-b3b2-98ddb995ec80" providerId="ADAL" clId="{B86A3E27-995D-4F45-B30B-EBC2C14AA7BB}" dt="2024-01-03T15:50:35.206" v="3067" actId="14100"/>
        <pc:sldMkLst>
          <pc:docMk/>
          <pc:sldMk cId="4198258564" sldId="795"/>
        </pc:sldMkLst>
        <pc:spChg chg="mod">
          <ac:chgData name="GIOVANNI GAUDINO-SSM" userId="13cb1073-0cf6-4994-b3b2-98ddb995ec80" providerId="ADAL" clId="{B86A3E27-995D-4F45-B30B-EBC2C14AA7BB}" dt="2024-01-03T15:41:48.714" v="2576" actId="20577"/>
          <ac:spMkLst>
            <pc:docMk/>
            <pc:sldMk cId="4198258564" sldId="795"/>
            <ac:spMk id="2" creationId="{7E7F668B-FD91-A072-F30F-92B8CEDAF70F}"/>
          </ac:spMkLst>
        </pc:spChg>
        <pc:spChg chg="add mod">
          <ac:chgData name="GIOVANNI GAUDINO-SSM" userId="13cb1073-0cf6-4994-b3b2-98ddb995ec80" providerId="ADAL" clId="{B86A3E27-995D-4F45-B30B-EBC2C14AA7BB}" dt="2024-01-03T15:50:35.206" v="3067" actId="14100"/>
          <ac:spMkLst>
            <pc:docMk/>
            <pc:sldMk cId="4198258564" sldId="795"/>
            <ac:spMk id="10" creationId="{FDA1364A-9C90-8DB6-AE37-E6A52C79004F}"/>
          </ac:spMkLst>
        </pc:spChg>
        <pc:spChg chg="mod">
          <ac:chgData name="GIOVANNI GAUDINO-SSM" userId="13cb1073-0cf6-4994-b3b2-98ddb995ec80" providerId="ADAL" clId="{B86A3E27-995D-4F45-B30B-EBC2C14AA7BB}" dt="2024-01-03T15:49:22.973" v="3045" actId="1076"/>
          <ac:spMkLst>
            <pc:docMk/>
            <pc:sldMk cId="4198258564" sldId="795"/>
            <ac:spMk id="17" creationId="{1FE4EB9B-AB9C-FEC5-A05D-A646AE8871C2}"/>
          </ac:spMkLst>
        </pc:spChg>
        <pc:picChg chg="add del mod">
          <ac:chgData name="GIOVANNI GAUDINO-SSM" userId="13cb1073-0cf6-4994-b3b2-98ddb995ec80" providerId="ADAL" clId="{B86A3E27-995D-4F45-B30B-EBC2C14AA7BB}" dt="2024-01-03T15:48:40.128" v="3036" actId="478"/>
          <ac:picMkLst>
            <pc:docMk/>
            <pc:sldMk cId="4198258564" sldId="795"/>
            <ac:picMk id="5" creationId="{53B5FB07-6688-A955-6652-EA6B3C3BCD53}"/>
          </ac:picMkLst>
        </pc:picChg>
        <pc:picChg chg="add mod ord">
          <ac:chgData name="GIOVANNI GAUDINO-SSM" userId="13cb1073-0cf6-4994-b3b2-98ddb995ec80" providerId="ADAL" clId="{B86A3E27-995D-4F45-B30B-EBC2C14AA7BB}" dt="2024-01-03T15:50:23.420" v="3064" actId="166"/>
          <ac:picMkLst>
            <pc:docMk/>
            <pc:sldMk cId="4198258564" sldId="795"/>
            <ac:picMk id="7" creationId="{0B552400-EE0D-7CE1-0A90-3359B41FD341}"/>
          </ac:picMkLst>
        </pc:picChg>
        <pc:picChg chg="add del mod">
          <ac:chgData name="GIOVANNI GAUDINO-SSM" userId="13cb1073-0cf6-4994-b3b2-98ddb995ec80" providerId="ADAL" clId="{B86A3E27-995D-4F45-B30B-EBC2C14AA7BB}" dt="2024-01-03T15:47:24.873" v="3035" actId="478"/>
          <ac:picMkLst>
            <pc:docMk/>
            <pc:sldMk cId="4198258564" sldId="795"/>
            <ac:picMk id="8" creationId="{E38D1357-A47E-1FB1-AB75-62A2A8A0B7AD}"/>
          </ac:picMkLst>
        </pc:picChg>
        <pc:picChg chg="del">
          <ac:chgData name="GIOVANNI GAUDINO-SSM" userId="13cb1073-0cf6-4994-b3b2-98ddb995ec80" providerId="ADAL" clId="{B86A3E27-995D-4F45-B30B-EBC2C14AA7BB}" dt="2024-01-03T15:41:50.704" v="2577" actId="478"/>
          <ac:picMkLst>
            <pc:docMk/>
            <pc:sldMk cId="4198258564" sldId="795"/>
            <ac:picMk id="18" creationId="{6325E062-9FDE-156E-6B92-9B1F87C5DCDF}"/>
          </ac:picMkLst>
        </pc:picChg>
        <pc:cxnChg chg="add del">
          <ac:chgData name="GIOVANNI GAUDINO-SSM" userId="13cb1073-0cf6-4994-b3b2-98ddb995ec80" providerId="ADAL" clId="{B86A3E27-995D-4F45-B30B-EBC2C14AA7BB}" dt="2024-01-03T15:50:06.333" v="3059" actId="478"/>
          <ac:cxnSpMkLst>
            <pc:docMk/>
            <pc:sldMk cId="4198258564" sldId="795"/>
            <ac:cxnSpMk id="9" creationId="{9262ED76-FA6A-AA65-C8C7-05CF72B3E486}"/>
          </ac:cxnSpMkLst>
        </pc:cxnChg>
      </pc:sldChg>
      <pc:sldChg chg="delSp add mod ord">
        <pc:chgData name="GIOVANNI GAUDINO-SSM" userId="13cb1073-0cf6-4994-b3b2-98ddb995ec80" providerId="ADAL" clId="{B86A3E27-995D-4F45-B30B-EBC2C14AA7BB}" dt="2024-01-03T15:49:30.629" v="3050"/>
        <pc:sldMkLst>
          <pc:docMk/>
          <pc:sldMk cId="633517" sldId="796"/>
        </pc:sldMkLst>
        <pc:picChg chg="del">
          <ac:chgData name="GIOVANNI GAUDINO-SSM" userId="13cb1073-0cf6-4994-b3b2-98ddb995ec80" providerId="ADAL" clId="{B86A3E27-995D-4F45-B30B-EBC2C14AA7BB}" dt="2024-01-03T15:49:29.459" v="3048" actId="478"/>
          <ac:picMkLst>
            <pc:docMk/>
            <pc:sldMk cId="633517" sldId="796"/>
            <ac:picMk id="7" creationId="{0B552400-EE0D-7CE1-0A90-3359B41FD341}"/>
          </ac:picMkLst>
        </pc:picChg>
      </pc:sldChg>
      <pc:sldChg chg="add">
        <pc:chgData name="GIOVANNI GAUDINO-SSM" userId="13cb1073-0cf6-4994-b3b2-98ddb995ec80" providerId="ADAL" clId="{B86A3E27-995D-4F45-B30B-EBC2C14AA7BB}" dt="2024-01-03T15:52:52.474" v="3190" actId="2890"/>
        <pc:sldMkLst>
          <pc:docMk/>
          <pc:sldMk cId="1472213238" sldId="797"/>
        </pc:sldMkLst>
      </pc:sldChg>
      <pc:sldChg chg="addSp delSp modSp add mod">
        <pc:chgData name="GIOVANNI GAUDINO-SSM" userId="13cb1073-0cf6-4994-b3b2-98ddb995ec80" providerId="ADAL" clId="{B86A3E27-995D-4F45-B30B-EBC2C14AA7BB}" dt="2024-01-03T15:55:42.422" v="3511" actId="1076"/>
        <pc:sldMkLst>
          <pc:docMk/>
          <pc:sldMk cId="469103812" sldId="798"/>
        </pc:sldMkLst>
        <pc:spChg chg="mod">
          <ac:chgData name="GIOVANNI GAUDINO-SSM" userId="13cb1073-0cf6-4994-b3b2-98ddb995ec80" providerId="ADAL" clId="{B86A3E27-995D-4F45-B30B-EBC2C14AA7BB}" dt="2024-01-03T15:53:31.566" v="3238" actId="20577"/>
          <ac:spMkLst>
            <pc:docMk/>
            <pc:sldMk cId="469103812" sldId="798"/>
            <ac:spMk id="2" creationId="{7E7F668B-FD91-A072-F30F-92B8CEDAF70F}"/>
          </ac:spMkLst>
        </pc:spChg>
        <pc:spChg chg="mod">
          <ac:chgData name="GIOVANNI GAUDINO-SSM" userId="13cb1073-0cf6-4994-b3b2-98ddb995ec80" providerId="ADAL" clId="{B86A3E27-995D-4F45-B30B-EBC2C14AA7BB}" dt="2024-01-03T15:54:52.657" v="3499" actId="20577"/>
          <ac:spMkLst>
            <pc:docMk/>
            <pc:sldMk cId="469103812" sldId="798"/>
            <ac:spMk id="10" creationId="{6F41E127-5BA7-B327-E6AA-1BF277E14966}"/>
          </ac:spMkLst>
        </pc:spChg>
        <pc:picChg chg="del">
          <ac:chgData name="GIOVANNI GAUDINO-SSM" userId="13cb1073-0cf6-4994-b3b2-98ddb995ec80" providerId="ADAL" clId="{B86A3E27-995D-4F45-B30B-EBC2C14AA7BB}" dt="2024-01-03T15:53:22.100" v="3199" actId="478"/>
          <ac:picMkLst>
            <pc:docMk/>
            <pc:sldMk cId="469103812" sldId="798"/>
            <ac:picMk id="4" creationId="{1E3037AC-87FD-885D-A8BE-B4A7AA2015DA}"/>
          </ac:picMkLst>
        </pc:picChg>
        <pc:picChg chg="add mod">
          <ac:chgData name="GIOVANNI GAUDINO-SSM" userId="13cb1073-0cf6-4994-b3b2-98ddb995ec80" providerId="ADAL" clId="{B86A3E27-995D-4F45-B30B-EBC2C14AA7BB}" dt="2024-01-03T15:55:11.058" v="3502" actId="1076"/>
          <ac:picMkLst>
            <pc:docMk/>
            <pc:sldMk cId="469103812" sldId="798"/>
            <ac:picMk id="5" creationId="{E3567E5B-B09D-117A-AE58-2B28469BECFA}"/>
          </ac:picMkLst>
        </pc:picChg>
        <pc:picChg chg="add del mod">
          <ac:chgData name="GIOVANNI GAUDINO-SSM" userId="13cb1073-0cf6-4994-b3b2-98ddb995ec80" providerId="ADAL" clId="{B86A3E27-995D-4F45-B30B-EBC2C14AA7BB}" dt="2024-01-03T15:55:40.501" v="3509" actId="478"/>
          <ac:picMkLst>
            <pc:docMk/>
            <pc:sldMk cId="469103812" sldId="798"/>
            <ac:picMk id="7" creationId="{2E34C29C-CFFB-1881-A132-3F386F1E2535}"/>
          </ac:picMkLst>
        </pc:picChg>
        <pc:picChg chg="add mod">
          <ac:chgData name="GIOVANNI GAUDINO-SSM" userId="13cb1073-0cf6-4994-b3b2-98ddb995ec80" providerId="ADAL" clId="{B86A3E27-995D-4F45-B30B-EBC2C14AA7BB}" dt="2024-01-03T15:55:42.422" v="3511" actId="1076"/>
          <ac:picMkLst>
            <pc:docMk/>
            <pc:sldMk cId="469103812" sldId="798"/>
            <ac:picMk id="8" creationId="{3D927946-963D-E701-F767-CAD835BC3526}"/>
          </ac:picMkLst>
        </pc:picChg>
      </pc:sldChg>
      <pc:sldChg chg="addSp modSp add mod">
        <pc:chgData name="GIOVANNI GAUDINO-SSM" userId="13cb1073-0cf6-4994-b3b2-98ddb995ec80" providerId="ADAL" clId="{B86A3E27-995D-4F45-B30B-EBC2C14AA7BB}" dt="2024-01-03T15:58:54.399" v="3758" actId="1076"/>
        <pc:sldMkLst>
          <pc:docMk/>
          <pc:sldMk cId="2658405716" sldId="799"/>
        </pc:sldMkLst>
        <pc:spChg chg="add mod">
          <ac:chgData name="GIOVANNI GAUDINO-SSM" userId="13cb1073-0cf6-4994-b3b2-98ddb995ec80" providerId="ADAL" clId="{B86A3E27-995D-4F45-B30B-EBC2C14AA7BB}" dt="2024-01-03T15:58:54.399" v="3758" actId="1076"/>
          <ac:spMkLst>
            <pc:docMk/>
            <pc:sldMk cId="2658405716" sldId="799"/>
            <ac:spMk id="4" creationId="{FCD9A7CF-A620-ACD1-305C-53446C5E9E22}"/>
          </ac:spMkLst>
        </pc:spChg>
        <pc:spChg chg="mod">
          <ac:chgData name="GIOVANNI GAUDINO-SSM" userId="13cb1073-0cf6-4994-b3b2-98ddb995ec80" providerId="ADAL" clId="{B86A3E27-995D-4F45-B30B-EBC2C14AA7BB}" dt="2024-01-03T15:58:40.097" v="3757" actId="948"/>
          <ac:spMkLst>
            <pc:docMk/>
            <pc:sldMk cId="2658405716" sldId="799"/>
            <ac:spMk id="10" creationId="{6F41E127-5BA7-B327-E6AA-1BF277E14966}"/>
          </ac:spMkLst>
        </pc:spChg>
        <pc:picChg chg="mod">
          <ac:chgData name="GIOVANNI GAUDINO-SSM" userId="13cb1073-0cf6-4994-b3b2-98ddb995ec80" providerId="ADAL" clId="{B86A3E27-995D-4F45-B30B-EBC2C14AA7BB}" dt="2024-01-03T15:56:55.467" v="3651" actId="1076"/>
          <ac:picMkLst>
            <pc:docMk/>
            <pc:sldMk cId="2658405716" sldId="799"/>
            <ac:picMk id="5" creationId="{E3567E5B-B09D-117A-AE58-2B28469BECFA}"/>
          </ac:picMkLst>
        </pc:picChg>
        <pc:picChg chg="mod">
          <ac:chgData name="GIOVANNI GAUDINO-SSM" userId="13cb1073-0cf6-4994-b3b2-98ddb995ec80" providerId="ADAL" clId="{B86A3E27-995D-4F45-B30B-EBC2C14AA7BB}" dt="2024-01-03T15:56:49.776" v="3647" actId="1076"/>
          <ac:picMkLst>
            <pc:docMk/>
            <pc:sldMk cId="2658405716" sldId="799"/>
            <ac:picMk id="7" creationId="{2E34C29C-CFFB-1881-A132-3F386F1E2535}"/>
          </ac:picMkLst>
        </pc:picChg>
        <pc:picChg chg="add mod">
          <ac:chgData name="GIOVANNI GAUDINO-SSM" userId="13cb1073-0cf6-4994-b3b2-98ddb995ec80" providerId="ADAL" clId="{B86A3E27-995D-4F45-B30B-EBC2C14AA7BB}" dt="2024-01-03T15:57:34.024" v="3747" actId="1076"/>
          <ac:picMkLst>
            <pc:docMk/>
            <pc:sldMk cId="2658405716" sldId="799"/>
            <ac:picMk id="8" creationId="{EC8F2730-0467-52B7-8010-7B702DBBA6B1}"/>
          </ac:picMkLst>
        </pc:picChg>
        <pc:picChg chg="add mod">
          <ac:chgData name="GIOVANNI GAUDINO-SSM" userId="13cb1073-0cf6-4994-b3b2-98ddb995ec80" providerId="ADAL" clId="{B86A3E27-995D-4F45-B30B-EBC2C14AA7BB}" dt="2024-01-03T15:57:46.110" v="3752" actId="1076"/>
          <ac:picMkLst>
            <pc:docMk/>
            <pc:sldMk cId="2658405716" sldId="799"/>
            <ac:picMk id="9" creationId="{CEB9205D-4A07-B2E1-48A2-CF1C20922946}"/>
          </ac:picMkLst>
        </pc:picChg>
      </pc:sldChg>
      <pc:sldChg chg="addSp modSp add mod setBg">
        <pc:chgData name="GIOVANNI GAUDINO-SSM" userId="13cb1073-0cf6-4994-b3b2-98ddb995ec80" providerId="ADAL" clId="{B86A3E27-995D-4F45-B30B-EBC2C14AA7BB}" dt="2024-01-03T16:01:04.355" v="4028" actId="1076"/>
        <pc:sldMkLst>
          <pc:docMk/>
          <pc:sldMk cId="497997077" sldId="800"/>
        </pc:sldMkLst>
        <pc:spChg chg="add mod">
          <ac:chgData name="GIOVANNI GAUDINO-SSM" userId="13cb1073-0cf6-4994-b3b2-98ddb995ec80" providerId="ADAL" clId="{B86A3E27-995D-4F45-B30B-EBC2C14AA7BB}" dt="2024-01-03T16:01:04.355" v="4028" actId="1076"/>
          <ac:spMkLst>
            <pc:docMk/>
            <pc:sldMk cId="497997077" sldId="800"/>
            <ac:spMk id="2" creationId="{503E31BB-7AD5-D776-1EA0-4ACCD684DE6A}"/>
          </ac:spMkLst>
        </pc:spChg>
        <pc:spChg chg="mod">
          <ac:chgData name="GIOVANNI GAUDINO-SSM" userId="13cb1073-0cf6-4994-b3b2-98ddb995ec80" providerId="ADAL" clId="{B86A3E27-995D-4F45-B30B-EBC2C14AA7BB}" dt="2024-01-03T15:59:39.809" v="3840" actId="20577"/>
          <ac:spMkLst>
            <pc:docMk/>
            <pc:sldMk cId="497997077" sldId="800"/>
            <ac:spMk id="4" creationId="{B46D7AE4-796F-4D4A-9809-EB5E64E4A222}"/>
          </ac:spMkLst>
        </pc:spChg>
      </pc:sldChg>
      <pc:sldChg chg="addSp delSp modSp add mod setBg">
        <pc:chgData name="GIOVANNI GAUDINO-SSM" userId="13cb1073-0cf6-4994-b3b2-98ddb995ec80" providerId="ADAL" clId="{B86A3E27-995D-4F45-B30B-EBC2C14AA7BB}" dt="2024-01-03T16:03:40.769" v="4227" actId="1076"/>
        <pc:sldMkLst>
          <pc:docMk/>
          <pc:sldMk cId="2022053258" sldId="801"/>
        </pc:sldMkLst>
        <pc:spChg chg="mod">
          <ac:chgData name="GIOVANNI GAUDINO-SSM" userId="13cb1073-0cf6-4994-b3b2-98ddb995ec80" providerId="ADAL" clId="{B86A3E27-995D-4F45-B30B-EBC2C14AA7BB}" dt="2024-01-03T16:01:42.759" v="4092" actId="20577"/>
          <ac:spMkLst>
            <pc:docMk/>
            <pc:sldMk cId="2022053258" sldId="801"/>
            <ac:spMk id="2" creationId="{7E7F668B-FD91-A072-F30F-92B8CEDAF70F}"/>
          </ac:spMkLst>
        </pc:spChg>
        <pc:spChg chg="add mod">
          <ac:chgData name="GIOVANNI GAUDINO-SSM" userId="13cb1073-0cf6-4994-b3b2-98ddb995ec80" providerId="ADAL" clId="{B86A3E27-995D-4F45-B30B-EBC2C14AA7BB}" dt="2024-01-03T16:03:40.769" v="4227" actId="1076"/>
          <ac:spMkLst>
            <pc:docMk/>
            <pc:sldMk cId="2022053258" sldId="801"/>
            <ac:spMk id="5" creationId="{A7578DDE-2E2C-775C-136D-F86A4B40FFB8}"/>
          </ac:spMkLst>
        </pc:spChg>
        <pc:spChg chg="mod">
          <ac:chgData name="GIOVANNI GAUDINO-SSM" userId="13cb1073-0cf6-4994-b3b2-98ddb995ec80" providerId="ADAL" clId="{B86A3E27-995D-4F45-B30B-EBC2C14AA7BB}" dt="2024-01-03T16:02:18.054" v="4194" actId="20577"/>
          <ac:spMkLst>
            <pc:docMk/>
            <pc:sldMk cId="2022053258" sldId="801"/>
            <ac:spMk id="10" creationId="{6F41E127-5BA7-B327-E6AA-1BF277E14966}"/>
          </ac:spMkLst>
        </pc:spChg>
        <pc:picChg chg="del">
          <ac:chgData name="GIOVANNI GAUDINO-SSM" userId="13cb1073-0cf6-4994-b3b2-98ddb995ec80" providerId="ADAL" clId="{B86A3E27-995D-4F45-B30B-EBC2C14AA7BB}" dt="2024-01-03T16:01:31.177" v="4032" actId="478"/>
          <ac:picMkLst>
            <pc:docMk/>
            <pc:sldMk cId="2022053258" sldId="801"/>
            <ac:picMk id="4" creationId="{1E3037AC-87FD-885D-A8BE-B4A7AA2015DA}"/>
          </ac:picMkLst>
        </pc:picChg>
        <pc:picChg chg="mod">
          <ac:chgData name="GIOVANNI GAUDINO-SSM" userId="13cb1073-0cf6-4994-b3b2-98ddb995ec80" providerId="ADAL" clId="{B86A3E27-995D-4F45-B30B-EBC2C14AA7BB}" dt="2024-01-03T16:03:15.024" v="4212" actId="1076"/>
          <ac:picMkLst>
            <pc:docMk/>
            <pc:sldMk cId="2022053258" sldId="801"/>
            <ac:picMk id="7" creationId="{E54A6424-03E1-C8C0-187F-F3E60BCD7866}"/>
          </ac:picMkLst>
        </pc:picChg>
      </pc:sldChg>
      <pc:sldChg chg="addSp delSp modSp add mod">
        <pc:chgData name="GIOVANNI GAUDINO-SSM" userId="13cb1073-0cf6-4994-b3b2-98ddb995ec80" providerId="ADAL" clId="{B86A3E27-995D-4F45-B30B-EBC2C14AA7BB}" dt="2024-01-03T16:03:52.286" v="4237" actId="20577"/>
        <pc:sldMkLst>
          <pc:docMk/>
          <pc:sldMk cId="2320896684" sldId="802"/>
        </pc:sldMkLst>
        <pc:spChg chg="add mod">
          <ac:chgData name="GIOVANNI GAUDINO-SSM" userId="13cb1073-0cf6-4994-b3b2-98ddb995ec80" providerId="ADAL" clId="{B86A3E27-995D-4F45-B30B-EBC2C14AA7BB}" dt="2024-01-03T16:03:44.314" v="4228"/>
          <ac:spMkLst>
            <pc:docMk/>
            <pc:sldMk cId="2320896684" sldId="802"/>
            <ac:spMk id="5" creationId="{3943BBC0-9530-03B1-C6F3-B3E9A1165FE6}"/>
          </ac:spMkLst>
        </pc:spChg>
        <pc:spChg chg="add mod">
          <ac:chgData name="GIOVANNI GAUDINO-SSM" userId="13cb1073-0cf6-4994-b3b2-98ddb995ec80" providerId="ADAL" clId="{B86A3E27-995D-4F45-B30B-EBC2C14AA7BB}" dt="2024-01-03T16:03:52.286" v="4237" actId="20577"/>
          <ac:spMkLst>
            <pc:docMk/>
            <pc:sldMk cId="2320896684" sldId="802"/>
            <ac:spMk id="8" creationId="{2CF2BE31-2A74-4BCC-B643-F41618B9BA23}"/>
          </ac:spMkLst>
        </pc:spChg>
        <pc:picChg chg="add mod modCrop">
          <ac:chgData name="GIOVANNI GAUDINO-SSM" userId="13cb1073-0cf6-4994-b3b2-98ddb995ec80" providerId="ADAL" clId="{B86A3E27-995D-4F45-B30B-EBC2C14AA7BB}" dt="2024-01-03T16:03:12.058" v="4211" actId="1076"/>
          <ac:picMkLst>
            <pc:docMk/>
            <pc:sldMk cId="2320896684" sldId="802"/>
            <ac:picMk id="4" creationId="{9C47DA18-72D4-329C-A0F0-199274BCDC66}"/>
          </ac:picMkLst>
        </pc:picChg>
        <pc:picChg chg="del">
          <ac:chgData name="GIOVANNI GAUDINO-SSM" userId="13cb1073-0cf6-4994-b3b2-98ddb995ec80" providerId="ADAL" clId="{B86A3E27-995D-4F45-B30B-EBC2C14AA7BB}" dt="2024-01-03T16:02:35.159" v="4198" actId="478"/>
          <ac:picMkLst>
            <pc:docMk/>
            <pc:sldMk cId="2320896684" sldId="802"/>
            <ac:picMk id="7" creationId="{E54A6424-03E1-C8C0-187F-F3E60BCD7866}"/>
          </ac:picMkLst>
        </pc:picChg>
      </pc:sldChg>
      <pc:sldChg chg="delSp add del mod">
        <pc:chgData name="GIOVANNI GAUDINO-SSM" userId="13cb1073-0cf6-4994-b3b2-98ddb995ec80" providerId="ADAL" clId="{B86A3E27-995D-4F45-B30B-EBC2C14AA7BB}" dt="2024-01-03T16:04:37.457" v="4240" actId="47"/>
        <pc:sldMkLst>
          <pc:docMk/>
          <pc:sldMk cId="3713889197" sldId="803"/>
        </pc:sldMkLst>
        <pc:spChg chg="del">
          <ac:chgData name="GIOVANNI GAUDINO-SSM" userId="13cb1073-0cf6-4994-b3b2-98ddb995ec80" providerId="ADAL" clId="{B86A3E27-995D-4F45-B30B-EBC2C14AA7BB}" dt="2024-01-03T16:04:26.678" v="4239" actId="478"/>
          <ac:spMkLst>
            <pc:docMk/>
            <pc:sldMk cId="3713889197" sldId="803"/>
            <ac:spMk id="2" creationId="{7E7F668B-FD91-A072-F30F-92B8CEDAF70F}"/>
          </ac:spMkLst>
        </pc:spChg>
        <pc:spChg chg="del">
          <ac:chgData name="GIOVANNI GAUDINO-SSM" userId="13cb1073-0cf6-4994-b3b2-98ddb995ec80" providerId="ADAL" clId="{B86A3E27-995D-4F45-B30B-EBC2C14AA7BB}" dt="2024-01-03T16:04:26.678" v="4239" actId="478"/>
          <ac:spMkLst>
            <pc:docMk/>
            <pc:sldMk cId="3713889197" sldId="803"/>
            <ac:spMk id="5" creationId="{3943BBC0-9530-03B1-C6F3-B3E9A1165FE6}"/>
          </ac:spMkLst>
        </pc:spChg>
        <pc:spChg chg="del">
          <ac:chgData name="GIOVANNI GAUDINO-SSM" userId="13cb1073-0cf6-4994-b3b2-98ddb995ec80" providerId="ADAL" clId="{B86A3E27-995D-4F45-B30B-EBC2C14AA7BB}" dt="2024-01-03T16:04:26.678" v="4239" actId="478"/>
          <ac:spMkLst>
            <pc:docMk/>
            <pc:sldMk cId="3713889197" sldId="803"/>
            <ac:spMk id="8" creationId="{2CF2BE31-2A74-4BCC-B643-F41618B9BA23}"/>
          </ac:spMkLst>
        </pc:spChg>
        <pc:spChg chg="del">
          <ac:chgData name="GIOVANNI GAUDINO-SSM" userId="13cb1073-0cf6-4994-b3b2-98ddb995ec80" providerId="ADAL" clId="{B86A3E27-995D-4F45-B30B-EBC2C14AA7BB}" dt="2024-01-03T16:04:26.678" v="4239" actId="478"/>
          <ac:spMkLst>
            <pc:docMk/>
            <pc:sldMk cId="3713889197" sldId="803"/>
            <ac:spMk id="10" creationId="{6F41E127-5BA7-B327-E6AA-1BF277E14966}"/>
          </ac:spMkLst>
        </pc:spChg>
        <pc:picChg chg="del">
          <ac:chgData name="GIOVANNI GAUDINO-SSM" userId="13cb1073-0cf6-4994-b3b2-98ddb995ec80" providerId="ADAL" clId="{B86A3E27-995D-4F45-B30B-EBC2C14AA7BB}" dt="2024-01-03T16:04:26.678" v="4239" actId="478"/>
          <ac:picMkLst>
            <pc:docMk/>
            <pc:sldMk cId="3713889197" sldId="803"/>
            <ac:picMk id="4" creationId="{9C47DA18-72D4-329C-A0F0-199274BCDC66}"/>
          </ac:picMkLst>
        </pc:picChg>
        <pc:cxnChg chg="del">
          <ac:chgData name="GIOVANNI GAUDINO-SSM" userId="13cb1073-0cf6-4994-b3b2-98ddb995ec80" providerId="ADAL" clId="{B86A3E27-995D-4F45-B30B-EBC2C14AA7BB}" dt="2024-01-03T16:04:26.678" v="4239" actId="478"/>
          <ac:cxnSpMkLst>
            <pc:docMk/>
            <pc:sldMk cId="3713889197" sldId="803"/>
            <ac:cxnSpMk id="3" creationId="{9E92120C-93B0-66FA-DB67-5786EFA7FFC0}"/>
          </ac:cxnSpMkLst>
        </pc:cxnChg>
      </pc:sldChg>
      <pc:sldMasterChg chg="delSldLayout">
        <pc:chgData name="GIOVANNI GAUDINO-SSM" userId="13cb1073-0cf6-4994-b3b2-98ddb995ec80" providerId="ADAL" clId="{B86A3E27-995D-4F45-B30B-EBC2C14AA7BB}" dt="2024-01-03T15:50:45.207" v="3068" actId="47"/>
        <pc:sldMasterMkLst>
          <pc:docMk/>
          <pc:sldMasterMk cId="3987129213" sldId="2147483648"/>
        </pc:sldMasterMkLst>
        <pc:sldLayoutChg chg="del">
          <pc:chgData name="GIOVANNI GAUDINO-SSM" userId="13cb1073-0cf6-4994-b3b2-98ddb995ec80" providerId="ADAL" clId="{B86A3E27-995D-4F45-B30B-EBC2C14AA7BB}" dt="2024-01-03T15:50:45.207" v="3068" actId="47"/>
          <pc:sldLayoutMkLst>
            <pc:docMk/>
            <pc:sldMasterMk cId="3987129213" sldId="2147483648"/>
            <pc:sldLayoutMk cId="4291813650" sldId="2147483660"/>
          </pc:sldLayoutMkLst>
        </pc:sldLayoutChg>
      </pc:sldMasterChg>
    </pc:docChg>
  </pc:docChgLst>
  <pc:docChgLst>
    <pc:chgData name="GIOVANNI GAUDINO-SSM" userId="13cb1073-0cf6-4994-b3b2-98ddb995ec80" providerId="ADAL" clId="{C137EFAD-AD80-4582-A672-687C7A936B7F}"/>
    <pc:docChg chg="undo redo custSel addSld delSld modSld sldOrd addSection delSection">
      <pc:chgData name="GIOVANNI GAUDINO-SSM" userId="13cb1073-0cf6-4994-b3b2-98ddb995ec80" providerId="ADAL" clId="{C137EFAD-AD80-4582-A672-687C7A936B7F}" dt="2023-11-27T15:48:50.736" v="6714" actId="207"/>
      <pc:docMkLst>
        <pc:docMk/>
      </pc:docMkLst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126497915" sldId="410"/>
        </pc:sldMkLst>
      </pc:sldChg>
      <pc:sldChg chg="del">
        <pc:chgData name="GIOVANNI GAUDINO-SSM" userId="13cb1073-0cf6-4994-b3b2-98ddb995ec80" providerId="ADAL" clId="{C137EFAD-AD80-4582-A672-687C7A936B7F}" dt="2023-11-27T09:11:57.525" v="3178" actId="47"/>
        <pc:sldMkLst>
          <pc:docMk/>
          <pc:sldMk cId="2050757191" sldId="454"/>
        </pc:sldMkLst>
      </pc:sldChg>
      <pc:sldChg chg="del">
        <pc:chgData name="GIOVANNI GAUDINO-SSM" userId="13cb1073-0cf6-4994-b3b2-98ddb995ec80" providerId="ADAL" clId="{C137EFAD-AD80-4582-A672-687C7A936B7F}" dt="2023-11-27T09:11:57.716" v="3179" actId="47"/>
        <pc:sldMkLst>
          <pc:docMk/>
          <pc:sldMk cId="3389623769" sldId="460"/>
        </pc:sldMkLst>
      </pc:sldChg>
      <pc:sldChg chg="del">
        <pc:chgData name="GIOVANNI GAUDINO-SSM" userId="13cb1073-0cf6-4994-b3b2-98ddb995ec80" providerId="ADAL" clId="{C137EFAD-AD80-4582-A672-687C7A936B7F}" dt="2023-11-27T09:11:55.482" v="3163" actId="47"/>
        <pc:sldMkLst>
          <pc:docMk/>
          <pc:sldMk cId="3824084174" sldId="470"/>
        </pc:sldMkLst>
      </pc:sldChg>
      <pc:sldChg chg="del">
        <pc:chgData name="GIOVANNI GAUDINO-SSM" userId="13cb1073-0cf6-4994-b3b2-98ddb995ec80" providerId="ADAL" clId="{C137EFAD-AD80-4582-A672-687C7A936B7F}" dt="2023-11-27T09:11:57.257" v="3176" actId="47"/>
        <pc:sldMkLst>
          <pc:docMk/>
          <pc:sldMk cId="352440093" sldId="471"/>
        </pc:sldMkLst>
      </pc:sldChg>
      <pc:sldChg chg="del">
        <pc:chgData name="GIOVANNI GAUDINO-SSM" userId="13cb1073-0cf6-4994-b3b2-98ddb995ec80" providerId="ADAL" clId="{C137EFAD-AD80-4582-A672-687C7A936B7F}" dt="2023-11-27T09:11:56.787" v="3173" actId="47"/>
        <pc:sldMkLst>
          <pc:docMk/>
          <pc:sldMk cId="3350096033" sldId="472"/>
        </pc:sldMkLst>
      </pc:sldChg>
      <pc:sldChg chg="del">
        <pc:chgData name="GIOVANNI GAUDINO-SSM" userId="13cb1073-0cf6-4994-b3b2-98ddb995ec80" providerId="ADAL" clId="{C137EFAD-AD80-4582-A672-687C7A936B7F}" dt="2023-11-27T09:11:56.302" v="3170" actId="47"/>
        <pc:sldMkLst>
          <pc:docMk/>
          <pc:sldMk cId="4028174793" sldId="473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527247093" sldId="475"/>
        </pc:sldMkLst>
      </pc:sldChg>
      <pc:sldChg chg="del">
        <pc:chgData name="GIOVANNI GAUDINO-SSM" userId="13cb1073-0cf6-4994-b3b2-98ddb995ec80" providerId="ADAL" clId="{C137EFAD-AD80-4582-A672-687C7A936B7F}" dt="2023-11-27T09:11:57.309" v="3177" actId="47"/>
        <pc:sldMkLst>
          <pc:docMk/>
          <pc:sldMk cId="647822744" sldId="476"/>
        </pc:sldMkLst>
      </pc:sldChg>
      <pc:sldChg chg="del">
        <pc:chgData name="GIOVANNI GAUDINO-SSM" userId="13cb1073-0cf6-4994-b3b2-98ddb995ec80" providerId="ADAL" clId="{C137EFAD-AD80-4582-A672-687C7A936B7F}" dt="2023-11-27T09:11:57.014" v="3175" actId="47"/>
        <pc:sldMkLst>
          <pc:docMk/>
          <pc:sldMk cId="1505321474" sldId="477"/>
        </pc:sldMkLst>
      </pc:sldChg>
      <pc:sldChg chg="del">
        <pc:chgData name="GIOVANNI GAUDINO-SSM" userId="13cb1073-0cf6-4994-b3b2-98ddb995ec80" providerId="ADAL" clId="{C137EFAD-AD80-4582-A672-687C7A936B7F}" dt="2023-11-27T09:11:56.835" v="3174" actId="47"/>
        <pc:sldMkLst>
          <pc:docMk/>
          <pc:sldMk cId="2145776902" sldId="478"/>
        </pc:sldMkLst>
      </pc:sldChg>
      <pc:sldChg chg="del">
        <pc:chgData name="GIOVANNI GAUDINO-SSM" userId="13cb1073-0cf6-4994-b3b2-98ddb995ec80" providerId="ADAL" clId="{C137EFAD-AD80-4582-A672-687C7A936B7F}" dt="2023-11-27T09:11:56.489" v="3172" actId="47"/>
        <pc:sldMkLst>
          <pc:docMk/>
          <pc:sldMk cId="2495172119" sldId="479"/>
        </pc:sldMkLst>
      </pc:sldChg>
      <pc:sldChg chg="del">
        <pc:chgData name="GIOVANNI GAUDINO-SSM" userId="13cb1073-0cf6-4994-b3b2-98ddb995ec80" providerId="ADAL" clId="{C137EFAD-AD80-4582-A672-687C7A936B7F}" dt="2023-11-27T09:11:56.159" v="3169" actId="47"/>
        <pc:sldMkLst>
          <pc:docMk/>
          <pc:sldMk cId="1580379530" sldId="480"/>
        </pc:sldMkLst>
      </pc:sldChg>
      <pc:sldChg chg="del">
        <pc:chgData name="GIOVANNI GAUDINO-SSM" userId="13cb1073-0cf6-4994-b3b2-98ddb995ec80" providerId="ADAL" clId="{C137EFAD-AD80-4582-A672-687C7A936B7F}" dt="2023-11-27T09:11:56.047" v="3168" actId="47"/>
        <pc:sldMkLst>
          <pc:docMk/>
          <pc:sldMk cId="3874701904" sldId="482"/>
        </pc:sldMkLst>
      </pc:sldChg>
      <pc:sldChg chg="del">
        <pc:chgData name="GIOVANNI GAUDINO-SSM" userId="13cb1073-0cf6-4994-b3b2-98ddb995ec80" providerId="ADAL" clId="{C137EFAD-AD80-4582-A672-687C7A936B7F}" dt="2023-11-27T09:11:55.889" v="3167" actId="47"/>
        <pc:sldMkLst>
          <pc:docMk/>
          <pc:sldMk cId="3675652442" sldId="538"/>
        </pc:sldMkLst>
      </pc:sldChg>
      <pc:sldChg chg="del">
        <pc:chgData name="GIOVANNI GAUDINO-SSM" userId="13cb1073-0cf6-4994-b3b2-98ddb995ec80" providerId="ADAL" clId="{C137EFAD-AD80-4582-A672-687C7A936B7F}" dt="2023-11-27T09:11:55.768" v="3166" actId="47"/>
        <pc:sldMkLst>
          <pc:docMk/>
          <pc:sldMk cId="3119059565" sldId="539"/>
        </pc:sldMkLst>
      </pc:sldChg>
      <pc:sldChg chg="del">
        <pc:chgData name="GIOVANNI GAUDINO-SSM" userId="13cb1073-0cf6-4994-b3b2-98ddb995ec80" providerId="ADAL" clId="{C137EFAD-AD80-4582-A672-687C7A936B7F}" dt="2023-11-27T09:11:55.553" v="3164" actId="47"/>
        <pc:sldMkLst>
          <pc:docMk/>
          <pc:sldMk cId="2788438719" sldId="540"/>
        </pc:sldMkLst>
      </pc:sldChg>
      <pc:sldChg chg="del">
        <pc:chgData name="GIOVANNI GAUDINO-SSM" userId="13cb1073-0cf6-4994-b3b2-98ddb995ec80" providerId="ADAL" clId="{C137EFAD-AD80-4582-A672-687C7A936B7F}" dt="2023-11-27T09:11:55.459" v="3162" actId="47"/>
        <pc:sldMkLst>
          <pc:docMk/>
          <pc:sldMk cId="276971923" sldId="541"/>
        </pc:sldMkLst>
      </pc:sldChg>
      <pc:sldChg chg="del">
        <pc:chgData name="GIOVANNI GAUDINO-SSM" userId="13cb1073-0cf6-4994-b3b2-98ddb995ec80" providerId="ADAL" clId="{C137EFAD-AD80-4582-A672-687C7A936B7F}" dt="2023-11-27T09:11:55.404" v="3161" actId="47"/>
        <pc:sldMkLst>
          <pc:docMk/>
          <pc:sldMk cId="407318624" sldId="542"/>
        </pc:sldMkLst>
      </pc:sldChg>
      <pc:sldChg chg="del">
        <pc:chgData name="GIOVANNI GAUDINO-SSM" userId="13cb1073-0cf6-4994-b3b2-98ddb995ec80" providerId="ADAL" clId="{C137EFAD-AD80-4582-A672-687C7A936B7F}" dt="2023-11-27T09:11:55.377" v="3160" actId="47"/>
        <pc:sldMkLst>
          <pc:docMk/>
          <pc:sldMk cId="616925156" sldId="543"/>
        </pc:sldMkLst>
      </pc:sldChg>
      <pc:sldChg chg="del">
        <pc:chgData name="GIOVANNI GAUDINO-SSM" userId="13cb1073-0cf6-4994-b3b2-98ddb995ec80" providerId="ADAL" clId="{C137EFAD-AD80-4582-A672-687C7A936B7F}" dt="2023-11-27T09:11:55.254" v="3158" actId="47"/>
        <pc:sldMkLst>
          <pc:docMk/>
          <pc:sldMk cId="910721283" sldId="544"/>
        </pc:sldMkLst>
      </pc:sldChg>
      <pc:sldChg chg="del">
        <pc:chgData name="GIOVANNI GAUDINO-SSM" userId="13cb1073-0cf6-4994-b3b2-98ddb995ec80" providerId="ADAL" clId="{C137EFAD-AD80-4582-A672-687C7A936B7F}" dt="2023-11-27T09:11:55.196" v="3157" actId="47"/>
        <pc:sldMkLst>
          <pc:docMk/>
          <pc:sldMk cId="2823695119" sldId="545"/>
        </pc:sldMkLst>
      </pc:sldChg>
      <pc:sldChg chg="del">
        <pc:chgData name="GIOVANNI GAUDINO-SSM" userId="13cb1073-0cf6-4994-b3b2-98ddb995ec80" providerId="ADAL" clId="{C137EFAD-AD80-4582-A672-687C7A936B7F}" dt="2023-11-27T09:11:55.138" v="3156" actId="47"/>
        <pc:sldMkLst>
          <pc:docMk/>
          <pc:sldMk cId="562509991" sldId="546"/>
        </pc:sldMkLst>
      </pc:sldChg>
      <pc:sldChg chg="del">
        <pc:chgData name="GIOVANNI GAUDINO-SSM" userId="13cb1073-0cf6-4994-b3b2-98ddb995ec80" providerId="ADAL" clId="{C137EFAD-AD80-4582-A672-687C7A936B7F}" dt="2023-11-27T09:11:55.077" v="3155" actId="47"/>
        <pc:sldMkLst>
          <pc:docMk/>
          <pc:sldMk cId="1606943665" sldId="547"/>
        </pc:sldMkLst>
      </pc:sldChg>
      <pc:sldChg chg="del">
        <pc:chgData name="GIOVANNI GAUDINO-SSM" userId="13cb1073-0cf6-4994-b3b2-98ddb995ec80" providerId="ADAL" clId="{C137EFAD-AD80-4582-A672-687C7A936B7F}" dt="2023-11-27T09:11:54.363" v="3149" actId="47"/>
        <pc:sldMkLst>
          <pc:docMk/>
          <pc:sldMk cId="715533233" sldId="548"/>
        </pc:sldMkLst>
      </pc:sldChg>
      <pc:sldChg chg="del">
        <pc:chgData name="GIOVANNI GAUDINO-SSM" userId="13cb1073-0cf6-4994-b3b2-98ddb995ec80" providerId="ADAL" clId="{C137EFAD-AD80-4582-A672-687C7A936B7F}" dt="2023-11-27T09:11:54.961" v="3153" actId="47"/>
        <pc:sldMkLst>
          <pc:docMk/>
          <pc:sldMk cId="902262683" sldId="549"/>
        </pc:sldMkLst>
      </pc:sldChg>
      <pc:sldChg chg="del">
        <pc:chgData name="GIOVANNI GAUDINO-SSM" userId="13cb1073-0cf6-4994-b3b2-98ddb995ec80" providerId="ADAL" clId="{C137EFAD-AD80-4582-A672-687C7A936B7F}" dt="2023-11-27T09:11:55.007" v="3154" actId="47"/>
        <pc:sldMkLst>
          <pc:docMk/>
          <pc:sldMk cId="1444243887" sldId="550"/>
        </pc:sldMkLst>
      </pc:sldChg>
      <pc:sldChg chg="del">
        <pc:chgData name="GIOVANNI GAUDINO-SSM" userId="13cb1073-0cf6-4994-b3b2-98ddb995ec80" providerId="ADAL" clId="{C137EFAD-AD80-4582-A672-687C7A936B7F}" dt="2023-11-27T09:11:54.934" v="3152" actId="47"/>
        <pc:sldMkLst>
          <pc:docMk/>
          <pc:sldMk cId="3135247782" sldId="551"/>
        </pc:sldMkLst>
      </pc:sldChg>
      <pc:sldChg chg="del">
        <pc:chgData name="GIOVANNI GAUDINO-SSM" userId="13cb1073-0cf6-4994-b3b2-98ddb995ec80" providerId="ADAL" clId="{C137EFAD-AD80-4582-A672-687C7A936B7F}" dt="2023-11-27T09:11:54.871" v="3151" actId="47"/>
        <pc:sldMkLst>
          <pc:docMk/>
          <pc:sldMk cId="2818888146" sldId="552"/>
        </pc:sldMkLst>
      </pc:sldChg>
      <pc:sldChg chg="del">
        <pc:chgData name="GIOVANNI GAUDINO-SSM" userId="13cb1073-0cf6-4994-b3b2-98ddb995ec80" providerId="ADAL" clId="{C137EFAD-AD80-4582-A672-687C7A936B7F}" dt="2023-11-27T09:11:54.811" v="3150" actId="47"/>
        <pc:sldMkLst>
          <pc:docMk/>
          <pc:sldMk cId="1494046334" sldId="553"/>
        </pc:sldMkLst>
      </pc:sldChg>
      <pc:sldChg chg="del">
        <pc:chgData name="GIOVANNI GAUDINO-SSM" userId="13cb1073-0cf6-4994-b3b2-98ddb995ec80" providerId="ADAL" clId="{C137EFAD-AD80-4582-A672-687C7A936B7F}" dt="2023-11-27T09:11:56.391" v="3171" actId="47"/>
        <pc:sldMkLst>
          <pc:docMk/>
          <pc:sldMk cId="3969569576" sldId="554"/>
        </pc:sldMkLst>
      </pc:sldChg>
      <pc:sldChg chg="del">
        <pc:chgData name="GIOVANNI GAUDINO-SSM" userId="13cb1073-0cf6-4994-b3b2-98ddb995ec80" providerId="ADAL" clId="{C137EFAD-AD80-4582-A672-687C7A936B7F}" dt="2023-11-27T09:11:55.684" v="3165" actId="47"/>
        <pc:sldMkLst>
          <pc:docMk/>
          <pc:sldMk cId="3233060557" sldId="555"/>
        </pc:sldMkLst>
      </pc:sldChg>
      <pc:sldChg chg="del">
        <pc:chgData name="GIOVANNI GAUDINO-SSM" userId="13cb1073-0cf6-4994-b3b2-98ddb995ec80" providerId="ADAL" clId="{C137EFAD-AD80-4582-A672-687C7A936B7F}" dt="2023-11-27T09:11:55.323" v="3159" actId="47"/>
        <pc:sldMkLst>
          <pc:docMk/>
          <pc:sldMk cId="1582080550" sldId="556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952685468" sldId="562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598280334" sldId="563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153171289" sldId="564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200440191" sldId="565"/>
        </pc:sldMkLst>
      </pc:sldChg>
      <pc:sldChg chg="del">
        <pc:chgData name="GIOVANNI GAUDINO-SSM" userId="13cb1073-0cf6-4994-b3b2-98ddb995ec80" providerId="ADAL" clId="{C137EFAD-AD80-4582-A672-687C7A936B7F}" dt="2023-11-27T09:11:58.010" v="3182" actId="47"/>
        <pc:sldMkLst>
          <pc:docMk/>
          <pc:sldMk cId="49585730" sldId="566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81104537" sldId="618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038839484" sldId="632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64555140" sldId="634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4205949386" sldId="642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059233425" sldId="647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046819878" sldId="650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222131029" sldId="651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015154300" sldId="652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335238496" sldId="653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790322435" sldId="654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64409998" sldId="655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651038166" sldId="656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63524049" sldId="657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332338572" sldId="659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310931220" sldId="660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176745972" sldId="662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237993244" sldId="663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804827805" sldId="664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273907597" sldId="665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22170164" sldId="666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606294427" sldId="667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593601821" sldId="668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436960811" sldId="669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344593073" sldId="670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331165866" sldId="671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98003274" sldId="672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507598713" sldId="674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21442252" sldId="675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942251986" sldId="676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421962194" sldId="677"/>
        </pc:sldMkLst>
      </pc:sldChg>
      <pc:sldChg chg="del">
        <pc:chgData name="GIOVANNI GAUDINO-SSM" userId="13cb1073-0cf6-4994-b3b2-98ddb995ec80" providerId="ADAL" clId="{C137EFAD-AD80-4582-A672-687C7A936B7F}" dt="2023-11-27T09:11:57.917" v="3181" actId="47"/>
        <pc:sldMkLst>
          <pc:docMk/>
          <pc:sldMk cId="3191846467" sldId="678"/>
        </pc:sldMkLst>
      </pc:sldChg>
      <pc:sldChg chg="del">
        <pc:chgData name="GIOVANNI GAUDINO-SSM" userId="13cb1073-0cf6-4994-b3b2-98ddb995ec80" providerId="ADAL" clId="{C137EFAD-AD80-4582-A672-687C7A936B7F}" dt="2023-11-27T09:11:57.859" v="3180" actId="47"/>
        <pc:sldMkLst>
          <pc:docMk/>
          <pc:sldMk cId="3779756888" sldId="679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987048766" sldId="680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911406093" sldId="681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4243900047" sldId="683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288943295" sldId="691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861673932" sldId="692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813133084" sldId="693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4058580158" sldId="697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965688545" sldId="698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185560031" sldId="699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667733944" sldId="700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3579640634" sldId="701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1239840381" sldId="702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94494475" sldId="703"/>
        </pc:sldMkLst>
      </pc:sldChg>
      <pc:sldChg chg="del">
        <pc:chgData name="GIOVANNI GAUDINO-SSM" userId="13cb1073-0cf6-4994-b3b2-98ddb995ec80" providerId="ADAL" clId="{C137EFAD-AD80-4582-A672-687C7A936B7F}" dt="2023-11-27T09:12:10.862" v="3183" actId="47"/>
        <pc:sldMkLst>
          <pc:docMk/>
          <pc:sldMk cId="2837133462" sldId="704"/>
        </pc:sldMkLst>
      </pc:sldChg>
      <pc:sldChg chg="modSp mod">
        <pc:chgData name="GIOVANNI GAUDINO-SSM" userId="13cb1073-0cf6-4994-b3b2-98ddb995ec80" providerId="ADAL" clId="{C137EFAD-AD80-4582-A672-687C7A936B7F}" dt="2023-11-27T09:13:28.104" v="3186" actId="20577"/>
        <pc:sldMkLst>
          <pc:docMk/>
          <pc:sldMk cId="601455760" sldId="705"/>
        </pc:sldMkLst>
        <pc:spChg chg="mod">
          <ac:chgData name="GIOVANNI GAUDINO-SSM" userId="13cb1073-0cf6-4994-b3b2-98ddb995ec80" providerId="ADAL" clId="{C137EFAD-AD80-4582-A672-687C7A936B7F}" dt="2023-11-27T09:13:28.104" v="3186" actId="20577"/>
          <ac:spMkLst>
            <pc:docMk/>
            <pc:sldMk cId="601455760" sldId="705"/>
            <ac:spMk id="7" creationId="{BDA454EE-3BAD-390B-EFFA-8B27675AEADC}"/>
          </ac:spMkLst>
        </pc:spChg>
      </pc:sldChg>
      <pc:sldChg chg="modSp">
        <pc:chgData name="GIOVANNI GAUDINO-SSM" userId="13cb1073-0cf6-4994-b3b2-98ddb995ec80" providerId="ADAL" clId="{C137EFAD-AD80-4582-A672-687C7A936B7F}" dt="2023-11-27T09:11:32.040" v="3148"/>
        <pc:sldMkLst>
          <pc:docMk/>
          <pc:sldMk cId="3115898996" sldId="706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115898996" sldId="706"/>
            <ac:spMk id="36" creationId="{507EB32A-4894-215A-0DE8-742F3A184F13}"/>
          </ac:spMkLst>
        </pc:spChg>
      </pc:sldChg>
      <pc:sldChg chg="addSp delSp modSp mod">
        <pc:chgData name="GIOVANNI GAUDINO-SSM" userId="13cb1073-0cf6-4994-b3b2-98ddb995ec80" providerId="ADAL" clId="{C137EFAD-AD80-4582-A672-687C7A936B7F}" dt="2023-11-27T13:26:45.839" v="5915"/>
        <pc:sldMkLst>
          <pc:docMk/>
          <pc:sldMk cId="1005412257" sldId="707"/>
        </pc:sldMkLst>
        <pc:spChg chg="add mod">
          <ac:chgData name="GIOVANNI GAUDINO-SSM" userId="13cb1073-0cf6-4994-b3b2-98ddb995ec80" providerId="ADAL" clId="{C137EFAD-AD80-4582-A672-687C7A936B7F}" dt="2023-11-27T10:32:49.712" v="3312" actId="1076"/>
          <ac:spMkLst>
            <pc:docMk/>
            <pc:sldMk cId="1005412257" sldId="707"/>
            <ac:spMk id="5" creationId="{BBE11D54-9131-38B3-8863-671ADEC481A6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005412257" sldId="707"/>
            <ac:spMk id="11" creationId="{C1A623FD-1D54-053A-A7D7-AF3439A2D8E0}"/>
          </ac:spMkLst>
        </pc:spChg>
        <pc:spChg chg="mod">
          <ac:chgData name="GIOVANNI GAUDINO-SSM" userId="13cb1073-0cf6-4994-b3b2-98ddb995ec80" providerId="ADAL" clId="{C137EFAD-AD80-4582-A672-687C7A936B7F}" dt="2023-11-27T10:32:56.670" v="3318" actId="20577"/>
          <ac:spMkLst>
            <pc:docMk/>
            <pc:sldMk cId="1005412257" sldId="707"/>
            <ac:spMk id="26" creationId="{FF0F45B6-329E-C013-8DBC-4137B7145A39}"/>
          </ac:spMkLst>
        </pc:spChg>
        <pc:graphicFrameChg chg="add mod">
          <ac:chgData name="GIOVANNI GAUDINO-SSM" userId="13cb1073-0cf6-4994-b3b2-98ddb995ec80" providerId="ADAL" clId="{C137EFAD-AD80-4582-A672-687C7A936B7F}" dt="2023-11-27T13:26:45.839" v="5915"/>
          <ac:graphicFrameMkLst>
            <pc:docMk/>
            <pc:sldMk cId="1005412257" sldId="707"/>
            <ac:graphicFrameMk id="6" creationId="{6FD0C272-FD2B-F7BF-4F12-9EB3654F74D4}"/>
          </ac:graphicFrameMkLst>
        </pc:graphicFrameChg>
        <pc:graphicFrameChg chg="del">
          <ac:chgData name="GIOVANNI GAUDINO-SSM" userId="13cb1073-0cf6-4994-b3b2-98ddb995ec80" providerId="ADAL" clId="{C137EFAD-AD80-4582-A672-687C7A936B7F}" dt="2023-11-27T13:26:45.526" v="5914" actId="478"/>
          <ac:graphicFrameMkLst>
            <pc:docMk/>
            <pc:sldMk cId="1005412257" sldId="707"/>
            <ac:graphicFrameMk id="32" creationId="{CE9E56C0-8461-30CE-CED2-21693AC25FCF}"/>
          </ac:graphicFrameMkLst>
        </pc:graphicFrameChg>
      </pc:sldChg>
      <pc:sldChg chg="addSp delSp modSp mod">
        <pc:chgData name="GIOVANNI GAUDINO-SSM" userId="13cb1073-0cf6-4994-b3b2-98ddb995ec80" providerId="ADAL" clId="{C137EFAD-AD80-4582-A672-687C7A936B7F}" dt="2023-11-27T13:34:49.078" v="6118" actId="113"/>
        <pc:sldMkLst>
          <pc:docMk/>
          <pc:sldMk cId="2869960442" sldId="708"/>
        </pc:sldMkLst>
        <pc:spChg chg="mod">
          <ac:chgData name="GIOVANNI GAUDINO-SSM" userId="13cb1073-0cf6-4994-b3b2-98ddb995ec80" providerId="ADAL" clId="{C137EFAD-AD80-4582-A672-687C7A936B7F}" dt="2023-11-24T14:35:13.619" v="0" actId="207"/>
          <ac:spMkLst>
            <pc:docMk/>
            <pc:sldMk cId="2869960442" sldId="708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C137EFAD-AD80-4582-A672-687C7A936B7F}" dt="2023-11-27T10:35:19.720" v="3352"/>
          <ac:spMkLst>
            <pc:docMk/>
            <pc:sldMk cId="2869960442" sldId="708"/>
            <ac:spMk id="5" creationId="{BFEB086F-258E-C16F-7A3F-57AF803F6FC3}"/>
          </ac:spMkLst>
        </pc:spChg>
        <pc:spChg chg="add del mod">
          <ac:chgData name="GIOVANNI GAUDINO-SSM" userId="13cb1073-0cf6-4994-b3b2-98ddb995ec80" providerId="ADAL" clId="{C137EFAD-AD80-4582-A672-687C7A936B7F}" dt="2023-11-27T10:35:28.196" v="3354"/>
          <ac:spMkLst>
            <pc:docMk/>
            <pc:sldMk cId="2869960442" sldId="708"/>
            <ac:spMk id="6" creationId="{C65D7F09-9F21-2E28-4C9F-7A42473AD463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869960442" sldId="708"/>
            <ac:spMk id="7" creationId="{79E27A32-CBEF-1284-95D7-F5637FCD6F90}"/>
          </ac:spMkLst>
        </pc:spChg>
        <pc:spChg chg="mod">
          <ac:chgData name="GIOVANNI GAUDINO-SSM" userId="13cb1073-0cf6-4994-b3b2-98ddb995ec80" providerId="ADAL" clId="{C137EFAD-AD80-4582-A672-687C7A936B7F}" dt="2023-11-27T13:34:49.078" v="6118" actId="113"/>
          <ac:spMkLst>
            <pc:docMk/>
            <pc:sldMk cId="2869960442" sldId="708"/>
            <ac:spMk id="26" creationId="{FF0F45B6-329E-C013-8DBC-4137B7145A39}"/>
          </ac:spMkLst>
        </pc:spChg>
      </pc:sldChg>
      <pc:sldChg chg="addSp delSp modSp del mod">
        <pc:chgData name="GIOVANNI GAUDINO-SSM" userId="13cb1073-0cf6-4994-b3b2-98ddb995ec80" providerId="ADAL" clId="{C137EFAD-AD80-4582-A672-687C7A936B7F}" dt="2023-11-27T13:34:52.525" v="6119" actId="47"/>
        <pc:sldMkLst>
          <pc:docMk/>
          <pc:sldMk cId="1635220413" sldId="709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635220413" sldId="709"/>
            <ac:spMk id="6" creationId="{F4566039-8D44-29E4-8703-F115703AA413}"/>
          </ac:spMkLst>
        </pc:spChg>
        <pc:spChg chg="add del mod">
          <ac:chgData name="GIOVANNI GAUDINO-SSM" userId="13cb1073-0cf6-4994-b3b2-98ddb995ec80" providerId="ADAL" clId="{C137EFAD-AD80-4582-A672-687C7A936B7F}" dt="2023-11-27T10:35:43.280" v="3371"/>
          <ac:spMkLst>
            <pc:docMk/>
            <pc:sldMk cId="1635220413" sldId="709"/>
            <ac:spMk id="7" creationId="{D8663BDC-D72D-0031-739B-7FAC3F7EC5F0}"/>
          </ac:spMkLst>
        </pc:spChg>
        <pc:spChg chg="add del mod">
          <ac:chgData name="GIOVANNI GAUDINO-SSM" userId="13cb1073-0cf6-4994-b3b2-98ddb995ec80" providerId="ADAL" clId="{C137EFAD-AD80-4582-A672-687C7A936B7F}" dt="2023-11-27T11:00:01.627" v="3931" actId="20577"/>
          <ac:spMkLst>
            <pc:docMk/>
            <pc:sldMk cId="1635220413" sldId="709"/>
            <ac:spMk id="26" creationId="{FF0F45B6-329E-C013-8DBC-4137B7145A39}"/>
          </ac:spMkLst>
        </pc:spChg>
      </pc:sldChg>
      <pc:sldChg chg="modSp mod">
        <pc:chgData name="GIOVANNI GAUDINO-SSM" userId="13cb1073-0cf6-4994-b3b2-98ddb995ec80" providerId="ADAL" clId="{C137EFAD-AD80-4582-A672-687C7A936B7F}" dt="2023-11-27T13:41:52.152" v="6154" actId="20577"/>
        <pc:sldMkLst>
          <pc:docMk/>
          <pc:sldMk cId="1861289987" sldId="710"/>
        </pc:sldMkLst>
        <pc:spChg chg="mod">
          <ac:chgData name="GIOVANNI GAUDINO-SSM" userId="13cb1073-0cf6-4994-b3b2-98ddb995ec80" providerId="ADAL" clId="{C137EFAD-AD80-4582-A672-687C7A936B7F}" dt="2023-11-27T13:41:52.152" v="6154" actId="20577"/>
          <ac:spMkLst>
            <pc:docMk/>
            <pc:sldMk cId="1861289987" sldId="710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C137EFAD-AD80-4582-A672-687C7A936B7F}" dt="2023-11-27T10:37:07.481" v="3384" actId="20577"/>
          <ac:spMkLst>
            <pc:docMk/>
            <pc:sldMk cId="1861289987" sldId="710"/>
            <ac:spMk id="6" creationId="{17A6AC9E-4AE8-C506-BBEC-4E0FE09FD3A8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861289987" sldId="710"/>
            <ac:spMk id="21" creationId="{7088F138-1B5C-973F-463A-E7AB437C7AF1}"/>
          </ac:spMkLst>
        </pc:spChg>
      </pc:sldChg>
      <pc:sldChg chg="addSp delSp modSp mod">
        <pc:chgData name="GIOVANNI GAUDINO-SSM" userId="13cb1073-0cf6-4994-b3b2-98ddb995ec80" providerId="ADAL" clId="{C137EFAD-AD80-4582-A672-687C7A936B7F}" dt="2023-11-27T11:33:58.306" v="5094" actId="1076"/>
        <pc:sldMkLst>
          <pc:docMk/>
          <pc:sldMk cId="100222554" sldId="711"/>
        </pc:sldMkLst>
        <pc:spChg chg="add mod">
          <ac:chgData name="GIOVANNI GAUDINO-SSM" userId="13cb1073-0cf6-4994-b3b2-98ddb995ec80" providerId="ADAL" clId="{C137EFAD-AD80-4582-A672-687C7A936B7F}" dt="2023-11-27T10:50:08.510" v="3675" actId="20577"/>
          <ac:spMkLst>
            <pc:docMk/>
            <pc:sldMk cId="100222554" sldId="711"/>
            <ac:spMk id="5" creationId="{65A574D0-DF61-3548-022F-53105066FAA9}"/>
          </ac:spMkLst>
        </pc:spChg>
        <pc:spChg chg="add mod">
          <ac:chgData name="GIOVANNI GAUDINO-SSM" userId="13cb1073-0cf6-4994-b3b2-98ddb995ec80" providerId="ADAL" clId="{C137EFAD-AD80-4582-A672-687C7A936B7F}" dt="2023-11-27T11:33:58.306" v="5094" actId="1076"/>
          <ac:spMkLst>
            <pc:docMk/>
            <pc:sldMk cId="100222554" sldId="711"/>
            <ac:spMk id="6" creationId="{EC84F8C8-C05E-BB74-F8C4-C2AC690DE3D3}"/>
          </ac:spMkLst>
        </pc:spChg>
        <pc:spChg chg="add mod">
          <ac:chgData name="GIOVANNI GAUDINO-SSM" userId="13cb1073-0cf6-4994-b3b2-98ddb995ec80" providerId="ADAL" clId="{C137EFAD-AD80-4582-A672-687C7A936B7F}" dt="2023-11-27T11:33:33.170" v="5087"/>
          <ac:spMkLst>
            <pc:docMk/>
            <pc:sldMk cId="100222554" sldId="711"/>
            <ac:spMk id="9" creationId="{4A2CA892-1E72-2546-A8CA-1AA57875AD39}"/>
          </ac:spMkLst>
        </pc:spChg>
        <pc:spChg chg="del mod">
          <ac:chgData name="GIOVANNI GAUDINO-SSM" userId="13cb1073-0cf6-4994-b3b2-98ddb995ec80" providerId="ADAL" clId="{C137EFAD-AD80-4582-A672-687C7A936B7F}" dt="2023-11-27T11:33:49.574" v="5090" actId="478"/>
          <ac:spMkLst>
            <pc:docMk/>
            <pc:sldMk cId="100222554" sldId="711"/>
            <ac:spMk id="20" creationId="{0C3CE145-9F90-6C42-F2FE-C04687143519}"/>
          </ac:spMkLst>
        </pc:spChg>
        <pc:picChg chg="del">
          <ac:chgData name="GIOVANNI GAUDINO-SSM" userId="13cb1073-0cf6-4994-b3b2-98ddb995ec80" providerId="ADAL" clId="{C137EFAD-AD80-4582-A672-687C7A936B7F}" dt="2023-11-27T10:49:25.242" v="3592" actId="478"/>
          <ac:picMkLst>
            <pc:docMk/>
            <pc:sldMk cId="100222554" sldId="711"/>
            <ac:picMk id="7" creationId="{27379C41-ED9B-6517-F1E4-0358851C7F7C}"/>
          </ac:picMkLst>
        </pc:picChg>
        <pc:picChg chg="del">
          <ac:chgData name="GIOVANNI GAUDINO-SSM" userId="13cb1073-0cf6-4994-b3b2-98ddb995ec80" providerId="ADAL" clId="{C137EFAD-AD80-4582-A672-687C7A936B7F}" dt="2023-11-27T10:49:25.242" v="3592" actId="478"/>
          <ac:picMkLst>
            <pc:docMk/>
            <pc:sldMk cId="100222554" sldId="711"/>
            <ac:picMk id="11" creationId="{EF7B3174-1B8B-894D-F1DC-CD83997C6DB5}"/>
          </ac:picMkLst>
        </pc:picChg>
        <pc:picChg chg="del">
          <ac:chgData name="GIOVANNI GAUDINO-SSM" userId="13cb1073-0cf6-4994-b3b2-98ddb995ec80" providerId="ADAL" clId="{C137EFAD-AD80-4582-A672-687C7A936B7F}" dt="2023-11-27T10:49:25.242" v="3592" actId="478"/>
          <ac:picMkLst>
            <pc:docMk/>
            <pc:sldMk cId="100222554" sldId="711"/>
            <ac:picMk id="13" creationId="{B60A7B32-0DBF-D694-4F4C-C382FA8D34F6}"/>
          </ac:picMkLst>
        </pc:picChg>
        <pc:picChg chg="del">
          <ac:chgData name="GIOVANNI GAUDINO-SSM" userId="13cb1073-0cf6-4994-b3b2-98ddb995ec80" providerId="ADAL" clId="{C137EFAD-AD80-4582-A672-687C7A936B7F}" dt="2023-11-27T10:49:25.242" v="3592" actId="478"/>
          <ac:picMkLst>
            <pc:docMk/>
            <pc:sldMk cId="100222554" sldId="711"/>
            <ac:picMk id="15" creationId="{025BE405-BE5C-ED64-B9D6-17479593A978}"/>
          </ac:picMkLst>
        </pc:picChg>
      </pc:sldChg>
      <pc:sldChg chg="addSp delSp modSp mod">
        <pc:chgData name="GIOVANNI GAUDINO-SSM" userId="13cb1073-0cf6-4994-b3b2-98ddb995ec80" providerId="ADAL" clId="{C137EFAD-AD80-4582-A672-687C7A936B7F}" dt="2023-11-27T11:25:44.073" v="5011"/>
        <pc:sldMkLst>
          <pc:docMk/>
          <pc:sldMk cId="3878479690" sldId="712"/>
        </pc:sldMkLst>
        <pc:spChg chg="add del mod">
          <ac:chgData name="GIOVANNI GAUDINO-SSM" userId="13cb1073-0cf6-4994-b3b2-98ddb995ec80" providerId="ADAL" clId="{C137EFAD-AD80-4582-A672-687C7A936B7F}" dt="2023-11-27T11:25:37.279" v="5007" actId="478"/>
          <ac:spMkLst>
            <pc:docMk/>
            <pc:sldMk cId="3878479690" sldId="712"/>
            <ac:spMk id="4" creationId="{4E33D10B-A75B-AB3E-D8DC-301061527FFB}"/>
          </ac:spMkLst>
        </pc:spChg>
        <pc:spChg chg="add del mod">
          <ac:chgData name="GIOVANNI GAUDINO-SSM" userId="13cb1073-0cf6-4994-b3b2-98ddb995ec80" providerId="ADAL" clId="{C137EFAD-AD80-4582-A672-687C7A936B7F}" dt="2023-11-27T11:21:04.374" v="4790"/>
          <ac:spMkLst>
            <pc:docMk/>
            <pc:sldMk cId="3878479690" sldId="712"/>
            <ac:spMk id="8" creationId="{730E49C5-A886-3E26-A3C3-9EC2773504DE}"/>
          </ac:spMkLst>
        </pc:spChg>
        <pc:spChg chg="mod">
          <ac:chgData name="GIOVANNI GAUDINO-SSM" userId="13cb1073-0cf6-4994-b3b2-98ddb995ec80" providerId="ADAL" clId="{C137EFAD-AD80-4582-A672-687C7A936B7F}" dt="2023-11-27T11:17:36.743" v="4723" actId="20577"/>
          <ac:spMkLst>
            <pc:docMk/>
            <pc:sldMk cId="3878479690" sldId="712"/>
            <ac:spMk id="9" creationId="{9825FAEC-0059-5F7F-C945-75380182C16E}"/>
          </ac:spMkLst>
        </pc:spChg>
        <pc:spChg chg="add mod">
          <ac:chgData name="GIOVANNI GAUDINO-SSM" userId="13cb1073-0cf6-4994-b3b2-98ddb995ec80" providerId="ADAL" clId="{C137EFAD-AD80-4582-A672-687C7A936B7F}" dt="2023-11-27T11:22:15.753" v="4810" actId="1076"/>
          <ac:spMkLst>
            <pc:docMk/>
            <pc:sldMk cId="3878479690" sldId="712"/>
            <ac:spMk id="12" creationId="{E5DCAABE-4B05-8AC9-7EE9-FF50742D8527}"/>
          </ac:spMkLst>
        </pc:spChg>
        <pc:spChg chg="add mod">
          <ac:chgData name="GIOVANNI GAUDINO-SSM" userId="13cb1073-0cf6-4994-b3b2-98ddb995ec80" providerId="ADAL" clId="{C137EFAD-AD80-4582-A672-687C7A936B7F}" dt="2023-11-27T11:22:20.009" v="4820" actId="1036"/>
          <ac:spMkLst>
            <pc:docMk/>
            <pc:sldMk cId="3878479690" sldId="712"/>
            <ac:spMk id="13" creationId="{D1C58AD3-15B6-1C95-9C89-E617A74A96C7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878479690" sldId="712"/>
            <ac:spMk id="14" creationId="{925E639B-F38E-D83C-0E98-357C501F84F4}"/>
          </ac:spMkLst>
        </pc:spChg>
        <pc:spChg chg="add mod">
          <ac:chgData name="GIOVANNI GAUDINO-SSM" userId="13cb1073-0cf6-4994-b3b2-98ddb995ec80" providerId="ADAL" clId="{C137EFAD-AD80-4582-A672-687C7A936B7F}" dt="2023-11-27T11:22:33.635" v="4861" actId="1035"/>
          <ac:spMkLst>
            <pc:docMk/>
            <pc:sldMk cId="3878479690" sldId="712"/>
            <ac:spMk id="15" creationId="{CA8984BD-3AB2-BF7A-B5B6-2F2D2A222023}"/>
          </ac:spMkLst>
        </pc:spChg>
        <pc:spChg chg="add mod">
          <ac:chgData name="GIOVANNI GAUDINO-SSM" userId="13cb1073-0cf6-4994-b3b2-98ddb995ec80" providerId="ADAL" clId="{C137EFAD-AD80-4582-A672-687C7A936B7F}" dt="2023-11-27T11:22:38.518" v="4863" actId="1036"/>
          <ac:spMkLst>
            <pc:docMk/>
            <pc:sldMk cId="3878479690" sldId="712"/>
            <ac:spMk id="16" creationId="{E74BDB45-11F2-8439-6F61-2CE63A741477}"/>
          </ac:spMkLst>
        </pc:spChg>
        <pc:spChg chg="add del">
          <ac:chgData name="GIOVANNI GAUDINO-SSM" userId="13cb1073-0cf6-4994-b3b2-98ddb995ec80" providerId="ADAL" clId="{C137EFAD-AD80-4582-A672-687C7A936B7F}" dt="2023-11-27T11:25:39.565" v="5009" actId="22"/>
          <ac:spMkLst>
            <pc:docMk/>
            <pc:sldMk cId="3878479690" sldId="712"/>
            <ac:spMk id="19" creationId="{DE5D5BC8-6133-B962-E814-BD59B5A1BC72}"/>
          </ac:spMkLst>
        </pc:spChg>
        <pc:spChg chg="add mod">
          <ac:chgData name="GIOVANNI GAUDINO-SSM" userId="13cb1073-0cf6-4994-b3b2-98ddb995ec80" providerId="ADAL" clId="{C137EFAD-AD80-4582-A672-687C7A936B7F}" dt="2023-11-27T11:25:44.073" v="5011"/>
          <ac:spMkLst>
            <pc:docMk/>
            <pc:sldMk cId="3878479690" sldId="712"/>
            <ac:spMk id="21" creationId="{6D1754F9-D7DD-E06F-84C6-87612D420B38}"/>
          </ac:spMkLst>
        </pc:spChg>
        <pc:picChg chg="add del">
          <ac:chgData name="GIOVANNI GAUDINO-SSM" userId="13cb1073-0cf6-4994-b3b2-98ddb995ec80" providerId="ADAL" clId="{C137EFAD-AD80-4582-A672-687C7A936B7F}" dt="2023-11-27T11:21:05.745" v="4792"/>
          <ac:picMkLst>
            <pc:docMk/>
            <pc:sldMk cId="3878479690" sldId="712"/>
            <ac:picMk id="11" creationId="{2F350149-104E-1497-8628-9B1091BCC025}"/>
          </ac:picMkLst>
        </pc:picChg>
        <pc:picChg chg="mod modCrop">
          <ac:chgData name="GIOVANNI GAUDINO-SSM" userId="13cb1073-0cf6-4994-b3b2-98ddb995ec80" providerId="ADAL" clId="{C137EFAD-AD80-4582-A672-687C7A936B7F}" dt="2023-11-27T11:21:22.284" v="4794" actId="732"/>
          <ac:picMkLst>
            <pc:docMk/>
            <pc:sldMk cId="3878479690" sldId="712"/>
            <ac:picMk id="18" creationId="{5EE5ADC4-626D-69DB-37B5-10BDD31FC3CD}"/>
          </ac:picMkLst>
        </pc:picChg>
        <pc:picChg chg="mod modCrop">
          <ac:chgData name="GIOVANNI GAUDINO-SSM" userId="13cb1073-0cf6-4994-b3b2-98ddb995ec80" providerId="ADAL" clId="{C137EFAD-AD80-4582-A672-687C7A936B7F}" dt="2023-11-27T11:21:29.701" v="4795" actId="732"/>
          <ac:picMkLst>
            <pc:docMk/>
            <pc:sldMk cId="3878479690" sldId="712"/>
            <ac:picMk id="20" creationId="{2C580B21-B918-DDD7-B4A4-68D47610E005}"/>
          </ac:picMkLst>
        </pc:picChg>
      </pc:sldChg>
      <pc:sldChg chg="addSp modSp mod">
        <pc:chgData name="GIOVANNI GAUDINO-SSM" userId="13cb1073-0cf6-4994-b3b2-98ddb995ec80" providerId="ADAL" clId="{C137EFAD-AD80-4582-A672-687C7A936B7F}" dt="2023-11-27T09:11:32.040" v="3148"/>
        <pc:sldMkLst>
          <pc:docMk/>
          <pc:sldMk cId="1405218440" sldId="713"/>
        </pc:sldMkLst>
        <pc:spChg chg="add mod">
          <ac:chgData name="GIOVANNI GAUDINO-SSM" userId="13cb1073-0cf6-4994-b3b2-98ddb995ec80" providerId="ADAL" clId="{C137EFAD-AD80-4582-A672-687C7A936B7F}" dt="2023-11-26T21:38:04.412" v="3087" actId="20577"/>
          <ac:spMkLst>
            <pc:docMk/>
            <pc:sldMk cId="1405218440" sldId="713"/>
            <ac:spMk id="4" creationId="{9E15BCE5-081B-2833-E581-8AFC0BD014A6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405218440" sldId="713"/>
            <ac:spMk id="8" creationId="{0428DF6B-181E-1C5F-07F5-6FE10840B2A9}"/>
          </ac:spMkLst>
        </pc:spChg>
        <pc:cxnChg chg="mod">
          <ac:chgData name="GIOVANNI GAUDINO-SSM" userId="13cb1073-0cf6-4994-b3b2-98ddb995ec80" providerId="ADAL" clId="{C137EFAD-AD80-4582-A672-687C7A936B7F}" dt="2023-11-26T20:03:15.193" v="426" actId="14100"/>
          <ac:cxnSpMkLst>
            <pc:docMk/>
            <pc:sldMk cId="1405218440" sldId="713"/>
            <ac:cxnSpMk id="21" creationId="{8A3DC1C5-2D68-ADCA-2AC5-8DC8440300C5}"/>
          </ac:cxnSpMkLst>
        </pc:cxnChg>
      </pc:sldChg>
      <pc:sldChg chg="addSp delSp modSp mod">
        <pc:chgData name="GIOVANNI GAUDINO-SSM" userId="13cb1073-0cf6-4994-b3b2-98ddb995ec80" providerId="ADAL" clId="{C137EFAD-AD80-4582-A672-687C7A936B7F}" dt="2023-11-27T11:57:13.821" v="5662" actId="313"/>
        <pc:sldMkLst>
          <pc:docMk/>
          <pc:sldMk cId="1633949913" sldId="714"/>
        </pc:sldMkLst>
        <pc:spChg chg="mod">
          <ac:chgData name="GIOVANNI GAUDINO-SSM" userId="13cb1073-0cf6-4994-b3b2-98ddb995ec80" providerId="ADAL" clId="{C137EFAD-AD80-4582-A672-687C7A936B7F}" dt="2023-11-27T11:57:13.821" v="5662" actId="313"/>
          <ac:spMkLst>
            <pc:docMk/>
            <pc:sldMk cId="1633949913" sldId="714"/>
            <ac:spMk id="4" creationId="{37345CBF-CC49-0678-CAED-F4388DC35AF0}"/>
          </ac:spMkLst>
        </pc:spChg>
        <pc:spChg chg="add del">
          <ac:chgData name="GIOVANNI GAUDINO-SSM" userId="13cb1073-0cf6-4994-b3b2-98ddb995ec80" providerId="ADAL" clId="{C137EFAD-AD80-4582-A672-687C7A936B7F}" dt="2023-11-26T21:11:28.199" v="1975"/>
          <ac:spMkLst>
            <pc:docMk/>
            <pc:sldMk cId="1633949913" sldId="714"/>
            <ac:spMk id="5" creationId="{5369DB15-7678-3F77-3CF0-154327FFD829}"/>
          </ac:spMkLst>
        </pc:spChg>
        <pc:spChg chg="add del">
          <ac:chgData name="GIOVANNI GAUDINO-SSM" userId="13cb1073-0cf6-4994-b3b2-98ddb995ec80" providerId="ADAL" clId="{C137EFAD-AD80-4582-A672-687C7A936B7F}" dt="2023-11-26T21:11:34.643" v="1978"/>
          <ac:spMkLst>
            <pc:docMk/>
            <pc:sldMk cId="1633949913" sldId="714"/>
            <ac:spMk id="6" creationId="{D843B594-A598-EF51-D0CC-92ED1DD9D6FE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633949913" sldId="714"/>
            <ac:spMk id="8" creationId="{8A24BC58-E372-4F68-CB62-ACF9DEE3A846}"/>
          </ac:spMkLst>
        </pc:spChg>
        <pc:spChg chg="mod">
          <ac:chgData name="GIOVANNI GAUDINO-SSM" userId="13cb1073-0cf6-4994-b3b2-98ddb995ec80" providerId="ADAL" clId="{C137EFAD-AD80-4582-A672-687C7A936B7F}" dt="2023-11-27T11:56:26.427" v="5609" actId="20577"/>
          <ac:spMkLst>
            <pc:docMk/>
            <pc:sldMk cId="1633949913" sldId="714"/>
            <ac:spMk id="9" creationId="{9825FAEC-0059-5F7F-C945-75380182C16E}"/>
          </ac:spMkLst>
        </pc:spChg>
      </pc:sldChg>
      <pc:sldChg chg="addSp delSp modSp mod">
        <pc:chgData name="GIOVANNI GAUDINO-SSM" userId="13cb1073-0cf6-4994-b3b2-98ddb995ec80" providerId="ADAL" clId="{C137EFAD-AD80-4582-A672-687C7A936B7F}" dt="2023-11-27T12:03:06.248" v="5913" actId="20577"/>
        <pc:sldMkLst>
          <pc:docMk/>
          <pc:sldMk cId="2790877035" sldId="715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790877035" sldId="715"/>
            <ac:spMk id="7" creationId="{5E279CD7-AB51-24D8-846C-C1DD713EBFC3}"/>
          </ac:spMkLst>
        </pc:spChg>
        <pc:spChg chg="mod">
          <ac:chgData name="GIOVANNI GAUDINO-SSM" userId="13cb1073-0cf6-4994-b3b2-98ddb995ec80" providerId="ADAL" clId="{C137EFAD-AD80-4582-A672-687C7A936B7F}" dt="2023-11-27T12:03:06.248" v="5913" actId="20577"/>
          <ac:spMkLst>
            <pc:docMk/>
            <pc:sldMk cId="2790877035" sldId="715"/>
            <ac:spMk id="8" creationId="{67399A5A-8A47-1A59-A53C-63649B31EE33}"/>
          </ac:spMkLst>
        </pc:spChg>
        <pc:spChg chg="mod">
          <ac:chgData name="GIOVANNI GAUDINO-SSM" userId="13cb1073-0cf6-4994-b3b2-98ddb995ec80" providerId="ADAL" clId="{C137EFAD-AD80-4582-A672-687C7A936B7F}" dt="2023-11-26T21:23:33.333" v="2544" actId="20577"/>
          <ac:spMkLst>
            <pc:docMk/>
            <pc:sldMk cId="2790877035" sldId="715"/>
            <ac:spMk id="9" creationId="{9825FAEC-0059-5F7F-C945-75380182C16E}"/>
          </ac:spMkLst>
        </pc:spChg>
        <pc:graphicFrameChg chg="add del mod">
          <ac:chgData name="GIOVANNI GAUDINO-SSM" userId="13cb1073-0cf6-4994-b3b2-98ddb995ec80" providerId="ADAL" clId="{C137EFAD-AD80-4582-A672-687C7A936B7F}" dt="2023-11-27T12:02:19.150" v="5898"/>
          <ac:graphicFrameMkLst>
            <pc:docMk/>
            <pc:sldMk cId="2790877035" sldId="715"/>
            <ac:graphicFrameMk id="3" creationId="{6B8566C8-3E96-3D1F-3697-537F31471269}"/>
          </ac:graphicFrameMkLst>
        </pc:graphicFrameChg>
        <pc:graphicFrameChg chg="add del mod">
          <ac:chgData name="GIOVANNI GAUDINO-SSM" userId="13cb1073-0cf6-4994-b3b2-98ddb995ec80" providerId="ADAL" clId="{C137EFAD-AD80-4582-A672-687C7A936B7F}" dt="2023-11-27T12:02:41.553" v="5905" actId="478"/>
          <ac:graphicFrameMkLst>
            <pc:docMk/>
            <pc:sldMk cId="2790877035" sldId="715"/>
            <ac:graphicFrameMk id="4" creationId="{DCF9D288-E1D3-5036-BE7E-2C8068BDAEE6}"/>
          </ac:graphicFrameMkLst>
        </pc:graphicFrameChg>
        <pc:cxnChg chg="mod">
          <ac:chgData name="GIOVANNI GAUDINO-SSM" userId="13cb1073-0cf6-4994-b3b2-98ddb995ec80" providerId="ADAL" clId="{C137EFAD-AD80-4582-A672-687C7A936B7F}" dt="2023-11-26T21:22:41.077" v="2492" actId="1038"/>
          <ac:cxnSpMkLst>
            <pc:docMk/>
            <pc:sldMk cId="2790877035" sldId="715"/>
            <ac:cxnSpMk id="2" creationId="{A1D3F986-3CAE-1B4C-8356-491A2C808373}"/>
          </ac:cxnSpMkLst>
        </pc:cxnChg>
      </pc:sldChg>
      <pc:sldChg chg="modSp mod">
        <pc:chgData name="GIOVANNI GAUDINO-SSM" userId="13cb1073-0cf6-4994-b3b2-98ddb995ec80" providerId="ADAL" clId="{C137EFAD-AD80-4582-A672-687C7A936B7F}" dt="2023-11-27T10:38:17.861" v="3414" actId="115"/>
        <pc:sldMkLst>
          <pc:docMk/>
          <pc:sldMk cId="2901609661" sldId="718"/>
        </pc:sldMkLst>
        <pc:spChg chg="mod">
          <ac:chgData name="GIOVANNI GAUDINO-SSM" userId="13cb1073-0cf6-4994-b3b2-98ddb995ec80" providerId="ADAL" clId="{C137EFAD-AD80-4582-A672-687C7A936B7F}" dt="2023-11-27T10:38:17.861" v="3414" actId="115"/>
          <ac:spMkLst>
            <pc:docMk/>
            <pc:sldMk cId="2901609661" sldId="718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901609661" sldId="718"/>
            <ac:spMk id="9" creationId="{26645019-001F-D001-99C7-4A1B13AAACAE}"/>
          </ac:spMkLst>
        </pc:spChg>
      </pc:sldChg>
      <pc:sldChg chg="addSp delSp modSp mod ord">
        <pc:chgData name="GIOVANNI GAUDINO-SSM" userId="13cb1073-0cf6-4994-b3b2-98ddb995ec80" providerId="ADAL" clId="{C137EFAD-AD80-4582-A672-687C7A936B7F}" dt="2023-11-27T10:42:17.861" v="3432" actId="1076"/>
        <pc:sldMkLst>
          <pc:docMk/>
          <pc:sldMk cId="1006964208" sldId="720"/>
        </pc:sldMkLst>
        <pc:spChg chg="mod">
          <ac:chgData name="GIOVANNI GAUDINO-SSM" userId="13cb1073-0cf6-4994-b3b2-98ddb995ec80" providerId="ADAL" clId="{C137EFAD-AD80-4582-A672-687C7A936B7F}" dt="2023-11-27T10:40:17.476" v="3420" actId="115"/>
          <ac:spMkLst>
            <pc:docMk/>
            <pc:sldMk cId="1006964208" sldId="720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C137EFAD-AD80-4582-A672-687C7A936B7F}" dt="2023-11-27T10:42:13.014" v="3431" actId="478"/>
          <ac:spMkLst>
            <pc:docMk/>
            <pc:sldMk cId="1006964208" sldId="720"/>
            <ac:spMk id="10" creationId="{2C6FB947-AA6C-6D6A-D1CC-D8A199C3CA7E}"/>
          </ac:spMkLst>
        </pc:spChg>
        <pc:spChg chg="del">
          <ac:chgData name="GIOVANNI GAUDINO-SSM" userId="13cb1073-0cf6-4994-b3b2-98ddb995ec80" providerId="ADAL" clId="{C137EFAD-AD80-4582-A672-687C7A936B7F}" dt="2023-11-27T10:42:13.014" v="3431" actId="478"/>
          <ac:spMkLst>
            <pc:docMk/>
            <pc:sldMk cId="1006964208" sldId="720"/>
            <ac:spMk id="11" creationId="{0CF743BB-7EFC-4ACB-8019-42F1C76E8593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006964208" sldId="720"/>
            <ac:spMk id="17" creationId="{5B4C1C26-A626-3682-7F4E-326BB02B51A5}"/>
          </ac:spMkLst>
        </pc:spChg>
        <pc:picChg chg="del">
          <ac:chgData name="GIOVANNI GAUDINO-SSM" userId="13cb1073-0cf6-4994-b3b2-98ddb995ec80" providerId="ADAL" clId="{C137EFAD-AD80-4582-A672-687C7A936B7F}" dt="2023-11-27T10:42:13.014" v="3431" actId="478"/>
          <ac:picMkLst>
            <pc:docMk/>
            <pc:sldMk cId="1006964208" sldId="720"/>
            <ac:picMk id="7" creationId="{24A6DE8D-7E2B-7D26-F645-233EA9B6FE17}"/>
          </ac:picMkLst>
        </pc:picChg>
        <pc:picChg chg="del">
          <ac:chgData name="GIOVANNI GAUDINO-SSM" userId="13cb1073-0cf6-4994-b3b2-98ddb995ec80" providerId="ADAL" clId="{C137EFAD-AD80-4582-A672-687C7A936B7F}" dt="2023-11-27T10:42:13.014" v="3431" actId="478"/>
          <ac:picMkLst>
            <pc:docMk/>
            <pc:sldMk cId="1006964208" sldId="720"/>
            <ac:picMk id="8" creationId="{CAF7262A-996A-5342-20A6-0FCE75F44CE7}"/>
          </ac:picMkLst>
        </pc:picChg>
        <pc:picChg chg="add mod modCrop">
          <ac:chgData name="GIOVANNI GAUDINO-SSM" userId="13cb1073-0cf6-4994-b3b2-98ddb995ec80" providerId="ADAL" clId="{C137EFAD-AD80-4582-A672-687C7A936B7F}" dt="2023-11-27T10:42:17.861" v="3432" actId="1076"/>
          <ac:picMkLst>
            <pc:docMk/>
            <pc:sldMk cId="1006964208" sldId="720"/>
            <ac:picMk id="9" creationId="{8FF555F5-37FA-47C8-CDA5-85B804097660}"/>
          </ac:picMkLst>
        </pc:picChg>
      </pc:sldChg>
      <pc:sldChg chg="addSp delSp modSp mod">
        <pc:chgData name="GIOVANNI GAUDINO-SSM" userId="13cb1073-0cf6-4994-b3b2-98ddb995ec80" providerId="ADAL" clId="{C137EFAD-AD80-4582-A672-687C7A936B7F}" dt="2023-11-27T11:13:01.793" v="4547" actId="20577"/>
        <pc:sldMkLst>
          <pc:docMk/>
          <pc:sldMk cId="3049574988" sldId="721"/>
        </pc:sldMkLst>
        <pc:spChg chg="mod">
          <ac:chgData name="GIOVANNI GAUDINO-SSM" userId="13cb1073-0cf6-4994-b3b2-98ddb995ec80" providerId="ADAL" clId="{C137EFAD-AD80-4582-A672-687C7A936B7F}" dt="2023-11-27T11:12:09.632" v="4439" actId="1076"/>
          <ac:spMkLst>
            <pc:docMk/>
            <pc:sldMk cId="3049574988" sldId="721"/>
            <ac:spMk id="5" creationId="{307BF0DB-BC94-1F59-98BE-B046464F5AFC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049574988" sldId="721"/>
            <ac:spMk id="7" creationId="{57B9E1D8-F4EF-9136-D50A-7963F135A0FE}"/>
          </ac:spMkLst>
        </pc:spChg>
        <pc:spChg chg="del">
          <ac:chgData name="GIOVANNI GAUDINO-SSM" userId="13cb1073-0cf6-4994-b3b2-98ddb995ec80" providerId="ADAL" clId="{C137EFAD-AD80-4582-A672-687C7A936B7F}" dt="2023-11-27T11:11:29.662" v="4413" actId="478"/>
          <ac:spMkLst>
            <pc:docMk/>
            <pc:sldMk cId="3049574988" sldId="721"/>
            <ac:spMk id="8" creationId="{A7553C3D-7648-9D37-1F2F-61CB90B521C4}"/>
          </ac:spMkLst>
        </pc:spChg>
        <pc:spChg chg="del">
          <ac:chgData name="GIOVANNI GAUDINO-SSM" userId="13cb1073-0cf6-4994-b3b2-98ddb995ec80" providerId="ADAL" clId="{C137EFAD-AD80-4582-A672-687C7A936B7F}" dt="2023-11-27T11:11:29.662" v="4413" actId="478"/>
          <ac:spMkLst>
            <pc:docMk/>
            <pc:sldMk cId="3049574988" sldId="721"/>
            <ac:spMk id="9" creationId="{1F15131D-EFC2-208C-0C96-D5375308BDB9}"/>
          </ac:spMkLst>
        </pc:spChg>
        <pc:spChg chg="add del mod">
          <ac:chgData name="GIOVANNI GAUDINO-SSM" userId="13cb1073-0cf6-4994-b3b2-98ddb995ec80" providerId="ADAL" clId="{C137EFAD-AD80-4582-A672-687C7A936B7F}" dt="2023-11-27T11:09:13.785" v="4349" actId="478"/>
          <ac:spMkLst>
            <pc:docMk/>
            <pc:sldMk cId="3049574988" sldId="721"/>
            <ac:spMk id="10" creationId="{A552D7AC-A22B-1F48-494D-87193CAB0727}"/>
          </ac:spMkLst>
        </pc:spChg>
        <pc:spChg chg="add del mod">
          <ac:chgData name="GIOVANNI GAUDINO-SSM" userId="13cb1073-0cf6-4994-b3b2-98ddb995ec80" providerId="ADAL" clId="{C137EFAD-AD80-4582-A672-687C7A936B7F}" dt="2023-11-27T11:09:13.785" v="4349" actId="478"/>
          <ac:spMkLst>
            <pc:docMk/>
            <pc:sldMk cId="3049574988" sldId="721"/>
            <ac:spMk id="11" creationId="{3B75E019-2183-6A29-A051-885087B67952}"/>
          </ac:spMkLst>
        </pc:spChg>
        <pc:spChg chg="add del mod">
          <ac:chgData name="GIOVANNI GAUDINO-SSM" userId="13cb1073-0cf6-4994-b3b2-98ddb995ec80" providerId="ADAL" clId="{C137EFAD-AD80-4582-A672-687C7A936B7F}" dt="2023-11-27T11:09:13.785" v="4349" actId="478"/>
          <ac:spMkLst>
            <pc:docMk/>
            <pc:sldMk cId="3049574988" sldId="721"/>
            <ac:spMk id="12" creationId="{ED5B2784-7379-F42D-011F-10E1411F25A2}"/>
          </ac:spMkLst>
        </pc:spChg>
        <pc:spChg chg="add del mod">
          <ac:chgData name="GIOVANNI GAUDINO-SSM" userId="13cb1073-0cf6-4994-b3b2-98ddb995ec80" providerId="ADAL" clId="{C137EFAD-AD80-4582-A672-687C7A936B7F}" dt="2023-11-27T11:09:13.785" v="4349" actId="478"/>
          <ac:spMkLst>
            <pc:docMk/>
            <pc:sldMk cId="3049574988" sldId="721"/>
            <ac:spMk id="13" creationId="{45944815-FB01-6AE7-66B3-9607D769D8D1}"/>
          </ac:spMkLst>
        </pc:spChg>
        <pc:spChg chg="add del mod">
          <ac:chgData name="GIOVANNI GAUDINO-SSM" userId="13cb1073-0cf6-4994-b3b2-98ddb995ec80" providerId="ADAL" clId="{C137EFAD-AD80-4582-A672-687C7A936B7F}" dt="2023-11-27T11:09:13.785" v="4349" actId="478"/>
          <ac:spMkLst>
            <pc:docMk/>
            <pc:sldMk cId="3049574988" sldId="721"/>
            <ac:spMk id="14" creationId="{A0D9C814-3807-0E1F-DD22-290F6B3B9F34}"/>
          </ac:spMkLst>
        </pc:spChg>
        <pc:spChg chg="add del mod">
          <ac:chgData name="GIOVANNI GAUDINO-SSM" userId="13cb1073-0cf6-4994-b3b2-98ddb995ec80" providerId="ADAL" clId="{C137EFAD-AD80-4582-A672-687C7A936B7F}" dt="2023-11-27T11:09:13.785" v="4349" actId="478"/>
          <ac:spMkLst>
            <pc:docMk/>
            <pc:sldMk cId="3049574988" sldId="721"/>
            <ac:spMk id="15" creationId="{584DBF42-BE36-2F8D-F4BC-60846E87BB34}"/>
          </ac:spMkLst>
        </pc:spChg>
        <pc:spChg chg="add del mod">
          <ac:chgData name="GIOVANNI GAUDINO-SSM" userId="13cb1073-0cf6-4994-b3b2-98ddb995ec80" providerId="ADAL" clId="{C137EFAD-AD80-4582-A672-687C7A936B7F}" dt="2023-11-27T11:11:16.081" v="4412" actId="478"/>
          <ac:spMkLst>
            <pc:docMk/>
            <pc:sldMk cId="3049574988" sldId="721"/>
            <ac:spMk id="16" creationId="{E89B0562-2F9F-2B4B-6384-041A755DD5D3}"/>
          </ac:spMkLst>
        </pc:spChg>
        <pc:spChg chg="add mod">
          <ac:chgData name="GIOVANNI GAUDINO-SSM" userId="13cb1073-0cf6-4994-b3b2-98ddb995ec80" providerId="ADAL" clId="{C137EFAD-AD80-4582-A672-687C7A936B7F}" dt="2023-11-27T11:13:01.793" v="4547" actId="20577"/>
          <ac:spMkLst>
            <pc:docMk/>
            <pc:sldMk cId="3049574988" sldId="721"/>
            <ac:spMk id="23" creationId="{FAE10575-4338-579A-FEFA-7FD766218FF1}"/>
          </ac:spMkLst>
        </pc:spChg>
        <pc:grpChg chg="add mod">
          <ac:chgData name="GIOVANNI GAUDINO-SSM" userId="13cb1073-0cf6-4994-b3b2-98ddb995ec80" providerId="ADAL" clId="{C137EFAD-AD80-4582-A672-687C7A936B7F}" dt="2023-11-27T11:10:58.958" v="4411" actId="1076"/>
          <ac:grpSpMkLst>
            <pc:docMk/>
            <pc:sldMk cId="3049574988" sldId="721"/>
            <ac:grpSpMk id="22" creationId="{951B575D-436C-11FE-F166-F2B4F5A26D1D}"/>
          </ac:grpSpMkLst>
        </pc:grpChg>
        <pc:picChg chg="del">
          <ac:chgData name="GIOVANNI GAUDINO-SSM" userId="13cb1073-0cf6-4994-b3b2-98ddb995ec80" providerId="ADAL" clId="{C137EFAD-AD80-4582-A672-687C7A936B7F}" dt="2023-11-27T11:09:13.785" v="4349" actId="478"/>
          <ac:picMkLst>
            <pc:docMk/>
            <pc:sldMk cId="3049574988" sldId="721"/>
            <ac:picMk id="6" creationId="{059DC0FE-222F-6658-7401-8EE617722E04}"/>
          </ac:picMkLst>
        </pc:picChg>
        <pc:picChg chg="add del mod modCrop">
          <ac:chgData name="GIOVANNI GAUDINO-SSM" userId="13cb1073-0cf6-4994-b3b2-98ddb995ec80" providerId="ADAL" clId="{C137EFAD-AD80-4582-A672-687C7A936B7F}" dt="2023-11-27T11:10:42.158" v="4407" actId="478"/>
          <ac:picMkLst>
            <pc:docMk/>
            <pc:sldMk cId="3049574988" sldId="721"/>
            <ac:picMk id="17" creationId="{8BCAA636-0427-D010-4104-CE308C9F3DB2}"/>
          </ac:picMkLst>
        </pc:picChg>
        <pc:picChg chg="add del mod modCrop">
          <ac:chgData name="GIOVANNI GAUDINO-SSM" userId="13cb1073-0cf6-4994-b3b2-98ddb995ec80" providerId="ADAL" clId="{C137EFAD-AD80-4582-A672-687C7A936B7F}" dt="2023-11-27T11:10:42.158" v="4407" actId="478"/>
          <ac:picMkLst>
            <pc:docMk/>
            <pc:sldMk cId="3049574988" sldId="721"/>
            <ac:picMk id="18" creationId="{75C51CB3-D365-7570-90DA-FF9A5910958C}"/>
          </ac:picMkLst>
        </pc:picChg>
        <pc:picChg chg="add del mod">
          <ac:chgData name="GIOVANNI GAUDINO-SSM" userId="13cb1073-0cf6-4994-b3b2-98ddb995ec80" providerId="ADAL" clId="{C137EFAD-AD80-4582-A672-687C7A936B7F}" dt="2023-11-27T11:10:42.158" v="4407" actId="478"/>
          <ac:picMkLst>
            <pc:docMk/>
            <pc:sldMk cId="3049574988" sldId="721"/>
            <ac:picMk id="19" creationId="{76D88B99-83DF-131C-3B22-55DF874F5B43}"/>
          </ac:picMkLst>
        </pc:picChg>
        <pc:picChg chg="add mod modCrop">
          <ac:chgData name="GIOVANNI GAUDINO-SSM" userId="13cb1073-0cf6-4994-b3b2-98ddb995ec80" providerId="ADAL" clId="{C137EFAD-AD80-4582-A672-687C7A936B7F}" dt="2023-11-27T11:10:48.067" v="4408" actId="164"/>
          <ac:picMkLst>
            <pc:docMk/>
            <pc:sldMk cId="3049574988" sldId="721"/>
            <ac:picMk id="20" creationId="{EE36AF2A-2222-9B8F-6294-3DFB58A2739E}"/>
          </ac:picMkLst>
        </pc:picChg>
        <pc:picChg chg="add mod modCrop">
          <ac:chgData name="GIOVANNI GAUDINO-SSM" userId="13cb1073-0cf6-4994-b3b2-98ddb995ec80" providerId="ADAL" clId="{C137EFAD-AD80-4582-A672-687C7A936B7F}" dt="2023-11-27T11:10:48.067" v="4408" actId="164"/>
          <ac:picMkLst>
            <pc:docMk/>
            <pc:sldMk cId="3049574988" sldId="721"/>
            <ac:picMk id="21" creationId="{2957FEC7-356F-CAED-1D60-455BB0F0BA75}"/>
          </ac:picMkLst>
        </pc:picChg>
      </pc:sldChg>
      <pc:sldChg chg="addSp modSp mod">
        <pc:chgData name="GIOVANNI GAUDINO-SSM" userId="13cb1073-0cf6-4994-b3b2-98ddb995ec80" providerId="ADAL" clId="{C137EFAD-AD80-4582-A672-687C7A936B7F}" dt="2023-11-27T11:02:45.508" v="4014" actId="1076"/>
        <pc:sldMkLst>
          <pc:docMk/>
          <pc:sldMk cId="3459015341" sldId="728"/>
        </pc:sldMkLst>
        <pc:spChg chg="mod">
          <ac:chgData name="GIOVANNI GAUDINO-SSM" userId="13cb1073-0cf6-4994-b3b2-98ddb995ec80" providerId="ADAL" clId="{C137EFAD-AD80-4582-A672-687C7A936B7F}" dt="2023-11-27T11:02:20.213" v="4009" actId="1076"/>
          <ac:spMkLst>
            <pc:docMk/>
            <pc:sldMk cId="3459015341" sldId="728"/>
            <ac:spMk id="5" creationId="{11F41122-A02D-34E0-5F16-F503360A170C}"/>
          </ac:spMkLst>
        </pc:spChg>
        <pc:spChg chg="add mod">
          <ac:chgData name="GIOVANNI GAUDINO-SSM" userId="13cb1073-0cf6-4994-b3b2-98ddb995ec80" providerId="ADAL" clId="{C137EFAD-AD80-4582-A672-687C7A936B7F}" dt="2023-11-27T11:02:45.508" v="4014" actId="1076"/>
          <ac:spMkLst>
            <pc:docMk/>
            <pc:sldMk cId="3459015341" sldId="728"/>
            <ac:spMk id="6" creationId="{EC7B284D-0996-C8E0-FC75-8B38C36FAEF6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459015341" sldId="728"/>
            <ac:spMk id="7" creationId="{57B9E1D8-F4EF-9136-D50A-7963F135A0FE}"/>
          </ac:spMkLst>
        </pc:spChg>
        <pc:spChg chg="add mod">
          <ac:chgData name="GIOVANNI GAUDINO-SSM" userId="13cb1073-0cf6-4994-b3b2-98ddb995ec80" providerId="ADAL" clId="{C137EFAD-AD80-4582-A672-687C7A936B7F}" dt="2023-11-27T10:54:04.789" v="3831" actId="1076"/>
          <ac:spMkLst>
            <pc:docMk/>
            <pc:sldMk cId="3459015341" sldId="728"/>
            <ac:spMk id="9" creationId="{F90566A1-34BD-A215-EACB-B07C225E235F}"/>
          </ac:spMkLst>
        </pc:spChg>
        <pc:spChg chg="add mod">
          <ac:chgData name="GIOVANNI GAUDINO-SSM" userId="13cb1073-0cf6-4994-b3b2-98ddb995ec80" providerId="ADAL" clId="{C137EFAD-AD80-4582-A672-687C7A936B7F}" dt="2023-11-27T10:54:16.402" v="3841" actId="1076"/>
          <ac:spMkLst>
            <pc:docMk/>
            <pc:sldMk cId="3459015341" sldId="728"/>
            <ac:spMk id="12" creationId="{F1EB2E62-4E2E-12C6-1F93-9AB2634A2C6C}"/>
          </ac:spMkLst>
        </pc:spChg>
        <pc:picChg chg="mod">
          <ac:chgData name="GIOVANNI GAUDINO-SSM" userId="13cb1073-0cf6-4994-b3b2-98ddb995ec80" providerId="ADAL" clId="{C137EFAD-AD80-4582-A672-687C7A936B7F}" dt="2023-11-27T10:53:00.385" v="3822" actId="1035"/>
          <ac:picMkLst>
            <pc:docMk/>
            <pc:sldMk cId="3459015341" sldId="728"/>
            <ac:picMk id="8" creationId="{D7352639-6FDF-5E14-D214-0F676C6E3B11}"/>
          </ac:picMkLst>
        </pc:picChg>
        <pc:picChg chg="mod">
          <ac:chgData name="GIOVANNI GAUDINO-SSM" userId="13cb1073-0cf6-4994-b3b2-98ddb995ec80" providerId="ADAL" clId="{C137EFAD-AD80-4582-A672-687C7A936B7F}" dt="2023-11-27T10:53:00.385" v="3822" actId="1035"/>
          <ac:picMkLst>
            <pc:docMk/>
            <pc:sldMk cId="3459015341" sldId="728"/>
            <ac:picMk id="10" creationId="{6D37B7E2-500B-1D55-DC5A-F4B6785BF5B1}"/>
          </ac:picMkLst>
        </pc:picChg>
      </pc:sldChg>
      <pc:sldChg chg="addSp modSp mod">
        <pc:chgData name="GIOVANNI GAUDINO-SSM" userId="13cb1073-0cf6-4994-b3b2-98ddb995ec80" providerId="ADAL" clId="{C137EFAD-AD80-4582-A672-687C7A936B7F}" dt="2023-11-27T11:16:22.968" v="4718" actId="20577"/>
        <pc:sldMkLst>
          <pc:docMk/>
          <pc:sldMk cId="2303651901" sldId="729"/>
        </pc:sldMkLst>
        <pc:spChg chg="add mod">
          <ac:chgData name="GIOVANNI GAUDINO-SSM" userId="13cb1073-0cf6-4994-b3b2-98ddb995ec80" providerId="ADAL" clId="{C137EFAD-AD80-4582-A672-687C7A936B7F}" dt="2023-11-27T11:14:54.249" v="4615" actId="14100"/>
          <ac:spMkLst>
            <pc:docMk/>
            <pc:sldMk cId="2303651901" sldId="729"/>
            <ac:spMk id="5" creationId="{63AEC2B1-D35F-28FF-F84D-F570C8733175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303651901" sldId="729"/>
            <ac:spMk id="7" creationId="{57B9E1D8-F4EF-9136-D50A-7963F135A0FE}"/>
          </ac:spMkLst>
        </pc:spChg>
        <pc:spChg chg="mod">
          <ac:chgData name="GIOVANNI GAUDINO-SSM" userId="13cb1073-0cf6-4994-b3b2-98ddb995ec80" providerId="ADAL" clId="{C137EFAD-AD80-4582-A672-687C7A936B7F}" dt="2023-11-27T11:16:22.968" v="4718" actId="20577"/>
          <ac:spMkLst>
            <pc:docMk/>
            <pc:sldMk cId="2303651901" sldId="729"/>
            <ac:spMk id="16" creationId="{144DFAB0-77EE-FA82-4326-F75323295202}"/>
          </ac:spMkLst>
        </pc:spChg>
      </pc:sldChg>
      <pc:sldChg chg="modSp">
        <pc:chgData name="GIOVANNI GAUDINO-SSM" userId="13cb1073-0cf6-4994-b3b2-98ddb995ec80" providerId="ADAL" clId="{C137EFAD-AD80-4582-A672-687C7A936B7F}" dt="2023-11-27T09:11:32.040" v="3148"/>
        <pc:sldMkLst>
          <pc:docMk/>
          <pc:sldMk cId="2659612878" sldId="730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659612878" sldId="730"/>
            <ac:spMk id="7" creationId="{57B9E1D8-F4EF-9136-D50A-7963F135A0FE}"/>
          </ac:spMkLst>
        </pc:spChg>
      </pc:sldChg>
      <pc:sldChg chg="del">
        <pc:chgData name="GIOVANNI GAUDINO-SSM" userId="13cb1073-0cf6-4994-b3b2-98ddb995ec80" providerId="ADAL" clId="{C137EFAD-AD80-4582-A672-687C7A936B7F}" dt="2023-11-24T15:39:07.101" v="285" actId="47"/>
        <pc:sldMkLst>
          <pc:docMk/>
          <pc:sldMk cId="4088823077" sldId="731"/>
        </pc:sldMkLst>
      </pc:sldChg>
      <pc:sldChg chg="addSp delSp modSp del mod">
        <pc:chgData name="GIOVANNI GAUDINO-SSM" userId="13cb1073-0cf6-4994-b3b2-98ddb995ec80" providerId="ADAL" clId="{C137EFAD-AD80-4582-A672-687C7A936B7F}" dt="2023-11-24T15:42:56.089" v="371" actId="47"/>
        <pc:sldMkLst>
          <pc:docMk/>
          <pc:sldMk cId="1854596445" sldId="732"/>
        </pc:sldMkLst>
        <pc:spChg chg="add mod">
          <ac:chgData name="GIOVANNI GAUDINO-SSM" userId="13cb1073-0cf6-4994-b3b2-98ddb995ec80" providerId="ADAL" clId="{C137EFAD-AD80-4582-A672-687C7A936B7F}" dt="2023-11-24T15:39:39.574" v="287" actId="1076"/>
          <ac:spMkLst>
            <pc:docMk/>
            <pc:sldMk cId="1854596445" sldId="732"/>
            <ac:spMk id="4" creationId="{46506B03-D9E0-8C97-0992-7C963E8E76BE}"/>
          </ac:spMkLst>
        </pc:spChg>
        <pc:picChg chg="mod modCrop">
          <ac:chgData name="GIOVANNI GAUDINO-SSM" userId="13cb1073-0cf6-4994-b3b2-98ddb995ec80" providerId="ADAL" clId="{C137EFAD-AD80-4582-A672-687C7A936B7F}" dt="2023-11-24T15:40:44.454" v="337" actId="1036"/>
          <ac:picMkLst>
            <pc:docMk/>
            <pc:sldMk cId="1854596445" sldId="732"/>
            <ac:picMk id="5" creationId="{6C95755C-0F25-EA76-82A0-2555606C6EBE}"/>
          </ac:picMkLst>
        </pc:picChg>
        <pc:picChg chg="add mod">
          <ac:chgData name="GIOVANNI GAUDINO-SSM" userId="13cb1073-0cf6-4994-b3b2-98ddb995ec80" providerId="ADAL" clId="{C137EFAD-AD80-4582-A672-687C7A936B7F}" dt="2023-11-24T15:40:44.454" v="337" actId="1036"/>
          <ac:picMkLst>
            <pc:docMk/>
            <pc:sldMk cId="1854596445" sldId="732"/>
            <ac:picMk id="6" creationId="{F70B9018-96B1-A83E-34F1-55B29D66EB13}"/>
          </ac:picMkLst>
        </pc:picChg>
        <pc:picChg chg="add del mod">
          <ac:chgData name="GIOVANNI GAUDINO-SSM" userId="13cb1073-0cf6-4994-b3b2-98ddb995ec80" providerId="ADAL" clId="{C137EFAD-AD80-4582-A672-687C7A936B7F}" dt="2023-11-24T15:40:52.336" v="341" actId="478"/>
          <ac:picMkLst>
            <pc:docMk/>
            <pc:sldMk cId="1854596445" sldId="732"/>
            <ac:picMk id="7" creationId="{7197A81E-34E5-C79F-0B34-5E61B4F4888F}"/>
          </ac:picMkLst>
        </pc:picChg>
        <pc:picChg chg="add mod modCrop">
          <ac:chgData name="GIOVANNI GAUDINO-SSM" userId="13cb1073-0cf6-4994-b3b2-98ddb995ec80" providerId="ADAL" clId="{C137EFAD-AD80-4582-A672-687C7A936B7F}" dt="2023-11-24T15:40:44.454" v="337" actId="1036"/>
          <ac:picMkLst>
            <pc:docMk/>
            <pc:sldMk cId="1854596445" sldId="732"/>
            <ac:picMk id="10" creationId="{6CF0FA44-3829-2B19-9D9F-99DFDE5C0625}"/>
          </ac:picMkLst>
        </pc:picChg>
        <pc:picChg chg="add mod">
          <ac:chgData name="GIOVANNI GAUDINO-SSM" userId="13cb1073-0cf6-4994-b3b2-98ddb995ec80" providerId="ADAL" clId="{C137EFAD-AD80-4582-A672-687C7A936B7F}" dt="2023-11-24T15:40:49.041" v="339"/>
          <ac:picMkLst>
            <pc:docMk/>
            <pc:sldMk cId="1854596445" sldId="732"/>
            <ac:picMk id="11" creationId="{414230AC-8531-C7A8-E825-5D834F1AE8CE}"/>
          </ac:picMkLst>
        </pc:picChg>
      </pc:sldChg>
      <pc:sldChg chg="addSp modSp mod">
        <pc:chgData name="GIOVANNI GAUDINO-SSM" userId="13cb1073-0cf6-4994-b3b2-98ddb995ec80" providerId="ADAL" clId="{C137EFAD-AD80-4582-A672-687C7A936B7F}" dt="2023-11-27T09:11:32.040" v="3148"/>
        <pc:sldMkLst>
          <pc:docMk/>
          <pc:sldMk cId="3317817051" sldId="733"/>
        </pc:sldMkLst>
        <pc:spChg chg="add mod">
          <ac:chgData name="GIOVANNI GAUDINO-SSM" userId="13cb1073-0cf6-4994-b3b2-98ddb995ec80" providerId="ADAL" clId="{C137EFAD-AD80-4582-A672-687C7A936B7F}" dt="2023-11-26T20:19:19.231" v="1106" actId="20577"/>
          <ac:spMkLst>
            <pc:docMk/>
            <pc:sldMk cId="3317817051" sldId="733"/>
            <ac:spMk id="4" creationId="{57786791-62C5-2D87-3C30-C01EEA2DCABF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317817051" sldId="733"/>
            <ac:spMk id="8" creationId="{0428DF6B-181E-1C5F-07F5-6FE10840B2A9}"/>
          </ac:spMkLst>
        </pc:spChg>
        <pc:spChg chg="mod">
          <ac:chgData name="GIOVANNI GAUDINO-SSM" userId="13cb1073-0cf6-4994-b3b2-98ddb995ec80" providerId="ADAL" clId="{C137EFAD-AD80-4582-A672-687C7A936B7F}" dt="2023-11-26T21:36:31.549" v="2968" actId="20577"/>
          <ac:spMkLst>
            <pc:docMk/>
            <pc:sldMk cId="3317817051" sldId="733"/>
            <ac:spMk id="9" creationId="{9825FAEC-0059-5F7F-C945-75380182C16E}"/>
          </ac:spMkLst>
        </pc:spChg>
        <pc:spChg chg="mod">
          <ac:chgData name="GIOVANNI GAUDINO-SSM" userId="13cb1073-0cf6-4994-b3b2-98ddb995ec80" providerId="ADAL" clId="{C137EFAD-AD80-4582-A672-687C7A936B7F}" dt="2023-11-26T20:11:07.992" v="679" actId="207"/>
          <ac:spMkLst>
            <pc:docMk/>
            <pc:sldMk cId="3317817051" sldId="733"/>
            <ac:spMk id="20" creationId="{87A77365-FC88-BD47-7929-69E22745BC02}"/>
          </ac:spMkLst>
        </pc:spChg>
        <pc:spChg chg="mod">
          <ac:chgData name="GIOVANNI GAUDINO-SSM" userId="13cb1073-0cf6-4994-b3b2-98ddb995ec80" providerId="ADAL" clId="{C137EFAD-AD80-4582-A672-687C7A936B7F}" dt="2023-11-26T20:12:31.324" v="816" actId="207"/>
          <ac:spMkLst>
            <pc:docMk/>
            <pc:sldMk cId="3317817051" sldId="733"/>
            <ac:spMk id="21" creationId="{97B7E4DC-02BD-88BE-8E31-9211630B6F4B}"/>
          </ac:spMkLst>
        </pc:spChg>
        <pc:spChg chg="mod">
          <ac:chgData name="GIOVANNI GAUDINO-SSM" userId="13cb1073-0cf6-4994-b3b2-98ddb995ec80" providerId="ADAL" clId="{C137EFAD-AD80-4582-A672-687C7A936B7F}" dt="2023-11-26T20:11:07.992" v="679" actId="207"/>
          <ac:spMkLst>
            <pc:docMk/>
            <pc:sldMk cId="3317817051" sldId="733"/>
            <ac:spMk id="22" creationId="{A546D773-A546-2F36-CEB1-252A276CD499}"/>
          </ac:spMkLst>
        </pc:spChg>
        <pc:spChg chg="mod">
          <ac:chgData name="GIOVANNI GAUDINO-SSM" userId="13cb1073-0cf6-4994-b3b2-98ddb995ec80" providerId="ADAL" clId="{C137EFAD-AD80-4582-A672-687C7A936B7F}" dt="2023-11-26T20:12:35.724" v="817" actId="207"/>
          <ac:spMkLst>
            <pc:docMk/>
            <pc:sldMk cId="3317817051" sldId="733"/>
            <ac:spMk id="23" creationId="{119EAE41-3254-FC84-9F88-F2FD8C1FAB5B}"/>
          </ac:spMkLst>
        </pc:spChg>
        <pc:picChg chg="mod">
          <ac:chgData name="GIOVANNI GAUDINO-SSM" userId="13cb1073-0cf6-4994-b3b2-98ddb995ec80" providerId="ADAL" clId="{C137EFAD-AD80-4582-A672-687C7A936B7F}" dt="2023-11-26T20:11:28.240" v="681" actId="29295"/>
          <ac:picMkLst>
            <pc:docMk/>
            <pc:sldMk cId="3317817051" sldId="733"/>
            <ac:picMk id="15" creationId="{9148AFA6-86BB-6960-6C4F-3202A1795975}"/>
          </ac:picMkLst>
        </pc:picChg>
        <pc:picChg chg="mod">
          <ac:chgData name="GIOVANNI GAUDINO-SSM" userId="13cb1073-0cf6-4994-b3b2-98ddb995ec80" providerId="ADAL" clId="{C137EFAD-AD80-4582-A672-687C7A936B7F}" dt="2023-11-26T20:11:34.947" v="685" actId="29295"/>
          <ac:picMkLst>
            <pc:docMk/>
            <pc:sldMk cId="3317817051" sldId="733"/>
            <ac:picMk id="17" creationId="{9672C061-A17F-3C96-31D8-245FC353E6C9}"/>
          </ac:picMkLst>
        </pc:picChg>
        <pc:picChg chg="mod">
          <ac:chgData name="GIOVANNI GAUDINO-SSM" userId="13cb1073-0cf6-4994-b3b2-98ddb995ec80" providerId="ADAL" clId="{C137EFAD-AD80-4582-A672-687C7A936B7F}" dt="2023-11-26T20:11:31.934" v="683" actId="29295"/>
          <ac:picMkLst>
            <pc:docMk/>
            <pc:sldMk cId="3317817051" sldId="733"/>
            <ac:picMk id="19" creationId="{35F6B2F3-9096-4165-27A7-690C9C182759}"/>
          </ac:picMkLst>
        </pc:picChg>
        <pc:picChg chg="mod">
          <ac:chgData name="GIOVANNI GAUDINO-SSM" userId="13cb1073-0cf6-4994-b3b2-98ddb995ec80" providerId="ADAL" clId="{C137EFAD-AD80-4582-A672-687C7A936B7F}" dt="2023-11-26T20:12:16.573" v="811" actId="1076"/>
          <ac:picMkLst>
            <pc:docMk/>
            <pc:sldMk cId="3317817051" sldId="733"/>
            <ac:picMk id="25" creationId="{58AA957A-A964-264F-E6DF-146BDAE9F56A}"/>
          </ac:picMkLst>
        </pc:picChg>
      </pc:sldChg>
      <pc:sldChg chg="addSp modSp mod">
        <pc:chgData name="GIOVANNI GAUDINO-SSM" userId="13cb1073-0cf6-4994-b3b2-98ddb995ec80" providerId="ADAL" clId="{C137EFAD-AD80-4582-A672-687C7A936B7F}" dt="2023-11-27T11:54:50.851" v="5571" actId="14100"/>
        <pc:sldMkLst>
          <pc:docMk/>
          <pc:sldMk cId="3539721411" sldId="734"/>
        </pc:sldMkLst>
        <pc:spChg chg="add mod">
          <ac:chgData name="GIOVANNI GAUDINO-SSM" userId="13cb1073-0cf6-4994-b3b2-98ddb995ec80" providerId="ADAL" clId="{C137EFAD-AD80-4582-A672-687C7A936B7F}" dt="2023-11-27T11:54:42.849" v="5564" actId="255"/>
          <ac:spMkLst>
            <pc:docMk/>
            <pc:sldMk cId="3539721411" sldId="734"/>
            <ac:spMk id="4" creationId="{C8E2DB4B-0FC6-FF31-5FEB-436065D9AE82}"/>
          </ac:spMkLst>
        </pc:spChg>
        <pc:spChg chg="add mod">
          <ac:chgData name="GIOVANNI GAUDINO-SSM" userId="13cb1073-0cf6-4994-b3b2-98ddb995ec80" providerId="ADAL" clId="{C137EFAD-AD80-4582-A672-687C7A936B7F}" dt="2023-11-27T11:54:50.851" v="5571" actId="14100"/>
          <ac:spMkLst>
            <pc:docMk/>
            <pc:sldMk cId="3539721411" sldId="734"/>
            <ac:spMk id="6" creationId="{44C06FCB-5B3C-DA23-384C-C2C9DEC488F5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539721411" sldId="734"/>
            <ac:spMk id="8" creationId="{0428DF6B-181E-1C5F-07F5-6FE10840B2A9}"/>
          </ac:spMkLst>
        </pc:spChg>
        <pc:spChg chg="mod">
          <ac:chgData name="GIOVANNI GAUDINO-SSM" userId="13cb1073-0cf6-4994-b3b2-98ddb995ec80" providerId="ADAL" clId="{C137EFAD-AD80-4582-A672-687C7A936B7F}" dt="2023-11-27T11:50:53.711" v="5443" actId="6549"/>
          <ac:spMkLst>
            <pc:docMk/>
            <pc:sldMk cId="3539721411" sldId="734"/>
            <ac:spMk id="9" creationId="{9825FAEC-0059-5F7F-C945-75380182C16E}"/>
          </ac:spMkLst>
        </pc:spChg>
        <pc:picChg chg="mod">
          <ac:chgData name="GIOVANNI GAUDINO-SSM" userId="13cb1073-0cf6-4994-b3b2-98ddb995ec80" providerId="ADAL" clId="{C137EFAD-AD80-4582-A672-687C7A936B7F}" dt="2023-11-27T11:51:44.947" v="5457" actId="1076"/>
          <ac:picMkLst>
            <pc:docMk/>
            <pc:sldMk cId="3539721411" sldId="734"/>
            <ac:picMk id="5" creationId="{FFEBCAA8-7B08-2332-FBAE-3917070ACD25}"/>
          </ac:picMkLst>
        </pc:picChg>
      </pc:sldChg>
      <pc:sldChg chg="modSp mod">
        <pc:chgData name="GIOVANNI GAUDINO-SSM" userId="13cb1073-0cf6-4994-b3b2-98ddb995ec80" providerId="ADAL" clId="{C137EFAD-AD80-4582-A672-687C7A936B7F}" dt="2023-11-27T13:41:45.484" v="6150" actId="20577"/>
        <pc:sldMkLst>
          <pc:docMk/>
          <pc:sldMk cId="3377246211" sldId="737"/>
        </pc:sldMkLst>
        <pc:spChg chg="mod">
          <ac:chgData name="GIOVANNI GAUDINO-SSM" userId="13cb1073-0cf6-4994-b3b2-98ddb995ec80" providerId="ADAL" clId="{C137EFAD-AD80-4582-A672-687C7A936B7F}" dt="2023-11-27T13:41:45.484" v="6150" actId="20577"/>
          <ac:spMkLst>
            <pc:docMk/>
            <pc:sldMk cId="3377246211" sldId="737"/>
            <ac:spMk id="4" creationId="{B46D7AE4-796F-4D4A-9809-EB5E64E4A222}"/>
          </ac:spMkLst>
        </pc:spChg>
      </pc:sldChg>
      <pc:sldChg chg="modSp mod">
        <pc:chgData name="GIOVANNI GAUDINO-SSM" userId="13cb1073-0cf6-4994-b3b2-98ddb995ec80" providerId="ADAL" clId="{C137EFAD-AD80-4582-A672-687C7A936B7F}" dt="2023-11-27T10:39:21.053" v="3418" actId="115"/>
        <pc:sldMkLst>
          <pc:docMk/>
          <pc:sldMk cId="3032356177" sldId="738"/>
        </pc:sldMkLst>
        <pc:spChg chg="mod">
          <ac:chgData name="GIOVANNI GAUDINO-SSM" userId="13cb1073-0cf6-4994-b3b2-98ddb995ec80" providerId="ADAL" clId="{C137EFAD-AD80-4582-A672-687C7A936B7F}" dt="2023-11-27T10:39:21.053" v="3418" actId="115"/>
          <ac:spMkLst>
            <pc:docMk/>
            <pc:sldMk cId="3032356177" sldId="738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032356177" sldId="738"/>
            <ac:spMk id="9" creationId="{26645019-001F-D001-99C7-4A1B13AAACAE}"/>
          </ac:spMkLst>
        </pc:spChg>
      </pc:sldChg>
      <pc:sldChg chg="addSp delSp modSp mod">
        <pc:chgData name="GIOVANNI GAUDINO-SSM" userId="13cb1073-0cf6-4994-b3b2-98ddb995ec80" providerId="ADAL" clId="{C137EFAD-AD80-4582-A672-687C7A936B7F}" dt="2023-11-27T10:45:57.771" v="3573"/>
        <pc:sldMkLst>
          <pc:docMk/>
          <pc:sldMk cId="3947765698" sldId="742"/>
        </pc:sldMkLst>
        <pc:spChg chg="mod">
          <ac:chgData name="GIOVANNI GAUDINO-SSM" userId="13cb1073-0cf6-4994-b3b2-98ddb995ec80" providerId="ADAL" clId="{C137EFAD-AD80-4582-A672-687C7A936B7F}" dt="2023-11-27T10:41:00.592" v="3422" actId="115"/>
          <ac:spMkLst>
            <pc:docMk/>
            <pc:sldMk cId="3947765698" sldId="742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C137EFAD-AD80-4582-A672-687C7A936B7F}" dt="2023-11-27T10:45:57.585" v="3572" actId="478"/>
          <ac:spMkLst>
            <pc:docMk/>
            <pc:sldMk cId="3947765698" sldId="742"/>
            <ac:spMk id="7" creationId="{342C9699-D144-177B-F850-33769901A191}"/>
          </ac:spMkLst>
        </pc:spChg>
        <pc:spChg chg="add mod">
          <ac:chgData name="GIOVANNI GAUDINO-SSM" userId="13cb1073-0cf6-4994-b3b2-98ddb995ec80" providerId="ADAL" clId="{C137EFAD-AD80-4582-A672-687C7A936B7F}" dt="2023-11-27T10:45:57.771" v="3573"/>
          <ac:spMkLst>
            <pc:docMk/>
            <pc:sldMk cId="3947765698" sldId="742"/>
            <ac:spMk id="8" creationId="{FC83A698-37B2-D88E-C25B-C54E0C8C6076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947765698" sldId="742"/>
            <ac:spMk id="17" creationId="{5B4C1C26-A626-3682-7F4E-326BB02B51A5}"/>
          </ac:spMkLst>
        </pc:spChg>
      </pc:sldChg>
      <pc:sldChg chg="modSp add del mod">
        <pc:chgData name="GIOVANNI GAUDINO-SSM" userId="13cb1073-0cf6-4994-b3b2-98ddb995ec80" providerId="ADAL" clId="{C137EFAD-AD80-4582-A672-687C7A936B7F}" dt="2023-11-27T11:03:37.169" v="4017" actId="47"/>
        <pc:sldMkLst>
          <pc:docMk/>
          <pc:sldMk cId="1801076258" sldId="743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801076258" sldId="743"/>
            <ac:spMk id="7" creationId="{57B9E1D8-F4EF-9136-D50A-7963F135A0FE}"/>
          </ac:spMkLst>
        </pc:spChg>
        <pc:spChg chg="mod">
          <ac:chgData name="GIOVANNI GAUDINO-SSM" userId="13cb1073-0cf6-4994-b3b2-98ddb995ec80" providerId="ADAL" clId="{C137EFAD-AD80-4582-A672-687C7A936B7F}" dt="2023-11-27T10:57:07.277" v="3896" actId="207"/>
          <ac:spMkLst>
            <pc:docMk/>
            <pc:sldMk cId="1801076258" sldId="743"/>
            <ac:spMk id="11" creationId="{6A892659-BAC4-7C64-73F9-C122772374BC}"/>
          </ac:spMkLst>
        </pc:spChg>
      </pc:sldChg>
      <pc:sldChg chg="addSp delSp modSp mod">
        <pc:chgData name="GIOVANNI GAUDINO-SSM" userId="13cb1073-0cf6-4994-b3b2-98ddb995ec80" providerId="ADAL" clId="{C137EFAD-AD80-4582-A672-687C7A936B7F}" dt="2023-11-27T11:13:53.758" v="4597" actId="20577"/>
        <pc:sldMkLst>
          <pc:docMk/>
          <pc:sldMk cId="4091298654" sldId="744"/>
        </pc:sldMkLst>
        <pc:spChg chg="mod">
          <ac:chgData name="GIOVANNI GAUDINO-SSM" userId="13cb1073-0cf6-4994-b3b2-98ddb995ec80" providerId="ADAL" clId="{C137EFAD-AD80-4582-A672-687C7A936B7F}" dt="2023-11-27T11:13:53.758" v="4597" actId="20577"/>
          <ac:spMkLst>
            <pc:docMk/>
            <pc:sldMk cId="4091298654" sldId="744"/>
            <ac:spMk id="4" creationId="{B46D7AE4-796F-4D4A-9809-EB5E64E4A222}"/>
          </ac:spMkLst>
        </pc:spChg>
        <pc:spChg chg="del mod">
          <ac:chgData name="GIOVANNI GAUDINO-SSM" userId="13cb1073-0cf6-4994-b3b2-98ddb995ec80" providerId="ADAL" clId="{C137EFAD-AD80-4582-A672-687C7A936B7F}" dt="2023-11-27T11:02:59.676" v="4015" actId="478"/>
          <ac:spMkLst>
            <pc:docMk/>
            <pc:sldMk cId="4091298654" sldId="744"/>
            <ac:spMk id="6" creationId="{961B4B1E-F4F5-63AA-FBBE-0A7F8BF85AD3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4091298654" sldId="744"/>
            <ac:spMk id="7" creationId="{57B9E1D8-F4EF-9136-D50A-7963F135A0FE}"/>
          </ac:spMkLst>
        </pc:spChg>
        <pc:spChg chg="add mod">
          <ac:chgData name="GIOVANNI GAUDINO-SSM" userId="13cb1073-0cf6-4994-b3b2-98ddb995ec80" providerId="ADAL" clId="{C137EFAD-AD80-4582-A672-687C7A936B7F}" dt="2023-11-27T10:55:39.498" v="3892" actId="1076"/>
          <ac:spMkLst>
            <pc:docMk/>
            <pc:sldMk cId="4091298654" sldId="744"/>
            <ac:spMk id="8" creationId="{947016A3-C568-17EA-FC6F-D0A482E95F5F}"/>
          </ac:spMkLst>
        </pc:spChg>
        <pc:spChg chg="add mod">
          <ac:chgData name="GIOVANNI GAUDINO-SSM" userId="13cb1073-0cf6-4994-b3b2-98ddb995ec80" providerId="ADAL" clId="{C137EFAD-AD80-4582-A672-687C7A936B7F}" dt="2023-11-27T10:55:43.073" v="3893" actId="571"/>
          <ac:spMkLst>
            <pc:docMk/>
            <pc:sldMk cId="4091298654" sldId="744"/>
            <ac:spMk id="10" creationId="{C207B288-0A96-E697-5E72-C92DE9AE7B36}"/>
          </ac:spMkLst>
        </pc:spChg>
        <pc:spChg chg="add mod">
          <ac:chgData name="GIOVANNI GAUDINO-SSM" userId="13cb1073-0cf6-4994-b3b2-98ddb995ec80" providerId="ADAL" clId="{C137EFAD-AD80-4582-A672-687C7A936B7F}" dt="2023-11-27T11:02:59.833" v="4016"/>
          <ac:spMkLst>
            <pc:docMk/>
            <pc:sldMk cId="4091298654" sldId="744"/>
            <ac:spMk id="13" creationId="{642B4C41-2AFC-D5A4-2DC2-567B3D5BD359}"/>
          </ac:spMkLst>
        </pc:spChg>
        <pc:spChg chg="add mod">
          <ac:chgData name="GIOVANNI GAUDINO-SSM" userId="13cb1073-0cf6-4994-b3b2-98ddb995ec80" providerId="ADAL" clId="{C137EFAD-AD80-4582-A672-687C7A936B7F}" dt="2023-11-27T11:05:40.549" v="4135" actId="14100"/>
          <ac:spMkLst>
            <pc:docMk/>
            <pc:sldMk cId="4091298654" sldId="744"/>
            <ac:spMk id="14" creationId="{57E46BB0-8258-CF24-DDAC-E6ECA3A558C2}"/>
          </ac:spMkLst>
        </pc:spChg>
      </pc:sldChg>
      <pc:sldChg chg="modSp">
        <pc:chgData name="GIOVANNI GAUDINO-SSM" userId="13cb1073-0cf6-4994-b3b2-98ddb995ec80" providerId="ADAL" clId="{C137EFAD-AD80-4582-A672-687C7A936B7F}" dt="2023-11-27T09:11:32.040" v="3148"/>
        <pc:sldMkLst>
          <pc:docMk/>
          <pc:sldMk cId="3104604296" sldId="745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104604296" sldId="745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137EFAD-AD80-4582-A672-687C7A936B7F}" dt="2023-11-27T09:11:32.040" v="3148"/>
        <pc:sldMkLst>
          <pc:docMk/>
          <pc:sldMk cId="145357599" sldId="746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45357599" sldId="746"/>
            <ac:spMk id="8" creationId="{0428DF6B-181E-1C5F-07F5-6FE10840B2A9}"/>
          </ac:spMkLst>
        </pc:spChg>
      </pc:sldChg>
      <pc:sldChg chg="modSp ord">
        <pc:chgData name="GIOVANNI GAUDINO-SSM" userId="13cb1073-0cf6-4994-b3b2-98ddb995ec80" providerId="ADAL" clId="{C137EFAD-AD80-4582-A672-687C7A936B7F}" dt="2023-11-27T11:39:50.749" v="5232"/>
        <pc:sldMkLst>
          <pc:docMk/>
          <pc:sldMk cId="3757096890" sldId="747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757096890" sldId="747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137EFAD-AD80-4582-A672-687C7A936B7F}" dt="2023-11-27T09:11:32.040" v="3148"/>
        <pc:sldMkLst>
          <pc:docMk/>
          <pc:sldMk cId="1053335865" sldId="748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053335865" sldId="748"/>
            <ac:spMk id="8" creationId="{0428DF6B-181E-1C5F-07F5-6FE10840B2A9}"/>
          </ac:spMkLst>
        </pc:spChg>
      </pc:sldChg>
      <pc:sldChg chg="modSp del">
        <pc:chgData name="GIOVANNI GAUDINO-SSM" userId="13cb1073-0cf6-4994-b3b2-98ddb995ec80" providerId="ADAL" clId="{C137EFAD-AD80-4582-A672-687C7A936B7F}" dt="2023-11-27T11:22:46.610" v="4864" actId="47"/>
        <pc:sldMkLst>
          <pc:docMk/>
          <pc:sldMk cId="2666581636" sldId="749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666581636" sldId="749"/>
            <ac:spMk id="14" creationId="{925E639B-F38E-D83C-0E98-357C501F84F4}"/>
          </ac:spMkLst>
        </pc:spChg>
      </pc:sldChg>
      <pc:sldChg chg="addSp delSp modSp mod">
        <pc:chgData name="GIOVANNI GAUDINO-SSM" userId="13cb1073-0cf6-4994-b3b2-98ddb995ec80" providerId="ADAL" clId="{C137EFAD-AD80-4582-A672-687C7A936B7F}" dt="2023-11-27T11:26:58.184" v="5066" actId="20577"/>
        <pc:sldMkLst>
          <pc:docMk/>
          <pc:sldMk cId="1428262846" sldId="750"/>
        </pc:sldMkLst>
        <pc:spChg chg="mod">
          <ac:chgData name="GIOVANNI GAUDINO-SSM" userId="13cb1073-0cf6-4994-b3b2-98ddb995ec80" providerId="ADAL" clId="{C137EFAD-AD80-4582-A672-687C7A936B7F}" dt="2023-11-27T11:25:09.808" v="4986" actId="20577"/>
          <ac:spMkLst>
            <pc:docMk/>
            <pc:sldMk cId="1428262846" sldId="750"/>
            <ac:spMk id="4" creationId="{4E33D10B-A75B-AB3E-D8DC-301061527FFB}"/>
          </ac:spMkLst>
        </pc:spChg>
        <pc:spChg chg="mod">
          <ac:chgData name="GIOVANNI GAUDINO-SSM" userId="13cb1073-0cf6-4994-b3b2-98ddb995ec80" providerId="ADAL" clId="{C137EFAD-AD80-4582-A672-687C7A936B7F}" dt="2023-11-27T11:26:58.184" v="5066" actId="20577"/>
          <ac:spMkLst>
            <pc:docMk/>
            <pc:sldMk cId="1428262846" sldId="750"/>
            <ac:spMk id="5" creationId="{A3C55743-D74D-4D65-C951-2AF6BC11BB04}"/>
          </ac:spMkLst>
        </pc:spChg>
        <pc:spChg chg="add mod">
          <ac:chgData name="GIOVANNI GAUDINO-SSM" userId="13cb1073-0cf6-4994-b3b2-98ddb995ec80" providerId="ADAL" clId="{C137EFAD-AD80-4582-A672-687C7A936B7F}" dt="2023-11-27T11:26:08.085" v="5035" actId="1076"/>
          <ac:spMkLst>
            <pc:docMk/>
            <pc:sldMk cId="1428262846" sldId="750"/>
            <ac:spMk id="7" creationId="{32184A78-2B56-F269-4CEC-A2E7A1D6C76B}"/>
          </ac:spMkLst>
        </pc:spChg>
        <pc:spChg chg="mod">
          <ac:chgData name="GIOVANNI GAUDINO-SSM" userId="13cb1073-0cf6-4994-b3b2-98ddb995ec80" providerId="ADAL" clId="{C137EFAD-AD80-4582-A672-687C7A936B7F}" dt="2023-11-26T21:39:59.812" v="3144" actId="20577"/>
          <ac:spMkLst>
            <pc:docMk/>
            <pc:sldMk cId="1428262846" sldId="750"/>
            <ac:spMk id="9" creationId="{9825FAEC-0059-5F7F-C945-75380182C16E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428262846" sldId="750"/>
            <ac:spMk id="14" creationId="{925E639B-F38E-D83C-0E98-357C501F84F4}"/>
          </ac:spMkLst>
        </pc:spChg>
        <pc:picChg chg="mod">
          <ac:chgData name="GIOVANNI GAUDINO-SSM" userId="13cb1073-0cf6-4994-b3b2-98ddb995ec80" providerId="ADAL" clId="{C137EFAD-AD80-4582-A672-687C7A936B7F}" dt="2023-11-27T11:23:46.726" v="4878" actId="1076"/>
          <ac:picMkLst>
            <pc:docMk/>
            <pc:sldMk cId="1428262846" sldId="750"/>
            <ac:picMk id="6" creationId="{244BF51F-F5C9-CC31-8701-780B6869A438}"/>
          </ac:picMkLst>
        </pc:picChg>
        <pc:picChg chg="add del mod">
          <ac:chgData name="GIOVANNI GAUDINO-SSM" userId="13cb1073-0cf6-4994-b3b2-98ddb995ec80" providerId="ADAL" clId="{C137EFAD-AD80-4582-A672-687C7A936B7F}" dt="2023-11-24T15:03:39.759" v="9" actId="478"/>
          <ac:picMkLst>
            <pc:docMk/>
            <pc:sldMk cId="1428262846" sldId="750"/>
            <ac:picMk id="10" creationId="{47405CC2-FBB2-A48F-CB61-F8A988AE2B61}"/>
          </ac:picMkLst>
        </pc:picChg>
        <pc:picChg chg="add mod">
          <ac:chgData name="GIOVANNI GAUDINO-SSM" userId="13cb1073-0cf6-4994-b3b2-98ddb995ec80" providerId="ADAL" clId="{C137EFAD-AD80-4582-A672-687C7A936B7F}" dt="2023-11-24T15:03:39.958" v="10"/>
          <ac:picMkLst>
            <pc:docMk/>
            <pc:sldMk cId="1428262846" sldId="750"/>
            <ac:picMk id="11" creationId="{9EED3251-6F02-5ACC-2CD4-242D80EE270C}"/>
          </ac:picMkLst>
        </pc:picChg>
      </pc:sldChg>
      <pc:sldChg chg="addSp delSp modSp mod">
        <pc:chgData name="GIOVANNI GAUDINO-SSM" userId="13cb1073-0cf6-4994-b3b2-98ddb995ec80" providerId="ADAL" clId="{C137EFAD-AD80-4582-A672-687C7A936B7F}" dt="2023-11-27T11:28:24.814" v="5083"/>
        <pc:sldMkLst>
          <pc:docMk/>
          <pc:sldMk cId="3827016136" sldId="751"/>
        </pc:sldMkLst>
        <pc:spChg chg="del">
          <ac:chgData name="GIOVANNI GAUDINO-SSM" userId="13cb1073-0cf6-4994-b3b2-98ddb995ec80" providerId="ADAL" clId="{C137EFAD-AD80-4582-A672-687C7A936B7F}" dt="2023-11-27T11:27:25.714" v="5067" actId="478"/>
          <ac:spMkLst>
            <pc:docMk/>
            <pc:sldMk cId="3827016136" sldId="751"/>
            <ac:spMk id="4" creationId="{4E33D10B-A75B-AB3E-D8DC-301061527FFB}"/>
          </ac:spMkLst>
        </pc:spChg>
        <pc:spChg chg="mod">
          <ac:chgData name="GIOVANNI GAUDINO-SSM" userId="13cb1073-0cf6-4994-b3b2-98ddb995ec80" providerId="ADAL" clId="{C137EFAD-AD80-4582-A672-687C7A936B7F}" dt="2023-11-27T11:28:24.814" v="5083"/>
          <ac:spMkLst>
            <pc:docMk/>
            <pc:sldMk cId="3827016136" sldId="751"/>
            <ac:spMk id="6" creationId="{5B64E126-F1DF-8525-14A8-05C85BD8CC87}"/>
          </ac:spMkLst>
        </pc:spChg>
        <pc:spChg chg="add mod">
          <ac:chgData name="GIOVANNI GAUDINO-SSM" userId="13cb1073-0cf6-4994-b3b2-98ddb995ec80" providerId="ADAL" clId="{C137EFAD-AD80-4582-A672-687C7A936B7F}" dt="2023-11-27T11:27:25.829" v="5068"/>
          <ac:spMkLst>
            <pc:docMk/>
            <pc:sldMk cId="3827016136" sldId="751"/>
            <ac:spMk id="8" creationId="{69CE5407-3A1F-3532-4F1F-BB7EBB85230B}"/>
          </ac:spMkLst>
        </pc:spChg>
        <pc:spChg chg="mod">
          <ac:chgData name="GIOVANNI GAUDINO-SSM" userId="13cb1073-0cf6-4994-b3b2-98ddb995ec80" providerId="ADAL" clId="{C137EFAD-AD80-4582-A672-687C7A936B7F}" dt="2023-11-26T21:39:55.180" v="3140" actId="20577"/>
          <ac:spMkLst>
            <pc:docMk/>
            <pc:sldMk cId="3827016136" sldId="751"/>
            <ac:spMk id="9" creationId="{9825FAEC-0059-5F7F-C945-75380182C16E}"/>
          </ac:spMkLst>
        </pc:spChg>
        <pc:spChg chg="add mod">
          <ac:chgData name="GIOVANNI GAUDINO-SSM" userId="13cb1073-0cf6-4994-b3b2-98ddb995ec80" providerId="ADAL" clId="{C137EFAD-AD80-4582-A672-687C7A936B7F}" dt="2023-11-27T11:27:40.408" v="5081" actId="14100"/>
          <ac:spMkLst>
            <pc:docMk/>
            <pc:sldMk cId="3827016136" sldId="751"/>
            <ac:spMk id="13" creationId="{AEE2EF37-9577-8C37-0EDD-13DADED2B33E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827016136" sldId="751"/>
            <ac:spMk id="14" creationId="{925E639B-F38E-D83C-0E98-357C501F84F4}"/>
          </ac:spMkLst>
        </pc:spChg>
        <pc:picChg chg="add mod">
          <ac:chgData name="GIOVANNI GAUDINO-SSM" userId="13cb1073-0cf6-4994-b3b2-98ddb995ec80" providerId="ADAL" clId="{C137EFAD-AD80-4582-A672-687C7A936B7F}" dt="2023-11-24T15:03:34.283" v="8" actId="1076"/>
          <ac:picMkLst>
            <pc:docMk/>
            <pc:sldMk cId="3827016136" sldId="751"/>
            <ac:picMk id="5" creationId="{61DD9ED8-0B32-2C4A-7B62-A84A742E1200}"/>
          </ac:picMkLst>
        </pc:picChg>
      </pc:sldChg>
      <pc:sldChg chg="addSp modSp mod">
        <pc:chgData name="GIOVANNI GAUDINO-SSM" userId="13cb1073-0cf6-4994-b3b2-98ddb995ec80" providerId="ADAL" clId="{C137EFAD-AD80-4582-A672-687C7A936B7F}" dt="2023-11-27T11:50:22.672" v="5442" actId="20577"/>
        <pc:sldMkLst>
          <pc:docMk/>
          <pc:sldMk cId="2371720454" sldId="752"/>
        </pc:sldMkLst>
        <pc:spChg chg="add mod">
          <ac:chgData name="GIOVANNI GAUDINO-SSM" userId="13cb1073-0cf6-4994-b3b2-98ddb995ec80" providerId="ADAL" clId="{C137EFAD-AD80-4582-A672-687C7A936B7F}" dt="2023-11-27T11:50:22.672" v="5442" actId="20577"/>
          <ac:spMkLst>
            <pc:docMk/>
            <pc:sldMk cId="2371720454" sldId="752"/>
            <ac:spMk id="7" creationId="{C2BB8E6B-FBF2-C0E8-3B0C-45AF9273DC7B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371720454" sldId="752"/>
            <ac:spMk id="8" creationId="{0428DF6B-181E-1C5F-07F5-6FE10840B2A9}"/>
          </ac:spMkLst>
        </pc:spChg>
        <pc:spChg chg="mod">
          <ac:chgData name="GIOVANNI GAUDINO-SSM" userId="13cb1073-0cf6-4994-b3b2-98ddb995ec80" providerId="ADAL" clId="{C137EFAD-AD80-4582-A672-687C7A936B7F}" dt="2023-11-26T21:35:42.144" v="2874" actId="20577"/>
          <ac:spMkLst>
            <pc:docMk/>
            <pc:sldMk cId="2371720454" sldId="752"/>
            <ac:spMk id="9" creationId="{9825FAEC-0059-5F7F-C945-75380182C16E}"/>
          </ac:spMkLst>
        </pc:spChg>
      </pc:sldChg>
      <pc:sldChg chg="addSp delSp modSp mod">
        <pc:chgData name="GIOVANNI GAUDINO-SSM" userId="13cb1073-0cf6-4994-b3b2-98ddb995ec80" providerId="ADAL" clId="{C137EFAD-AD80-4582-A672-687C7A936B7F}" dt="2023-11-27T11:38:59.545" v="5230" actId="20577"/>
        <pc:sldMkLst>
          <pc:docMk/>
          <pc:sldMk cId="3351889816" sldId="753"/>
        </pc:sldMkLst>
        <pc:spChg chg="add del mod">
          <ac:chgData name="GIOVANNI GAUDINO-SSM" userId="13cb1073-0cf6-4994-b3b2-98ddb995ec80" providerId="ADAL" clId="{C137EFAD-AD80-4582-A672-687C7A936B7F}" dt="2023-11-24T15:07:02.155" v="12" actId="478"/>
          <ac:spMkLst>
            <pc:docMk/>
            <pc:sldMk cId="3351889816" sldId="753"/>
            <ac:spMk id="4" creationId="{A6C61D98-A6CA-C161-3D91-5C671B3C0B02}"/>
          </ac:spMkLst>
        </pc:spChg>
        <pc:spChg chg="add mod">
          <ac:chgData name="GIOVANNI GAUDINO-SSM" userId="13cb1073-0cf6-4994-b3b2-98ddb995ec80" providerId="ADAL" clId="{C137EFAD-AD80-4582-A672-687C7A936B7F}" dt="2023-11-24T15:27:42.160" v="123"/>
          <ac:spMkLst>
            <pc:docMk/>
            <pc:sldMk cId="3351889816" sldId="753"/>
            <ac:spMk id="5" creationId="{B9070270-9B96-281A-CFF7-F25F5522524C}"/>
          </ac:spMkLst>
        </pc:spChg>
        <pc:spChg chg="add mod">
          <ac:chgData name="GIOVANNI GAUDINO-SSM" userId="13cb1073-0cf6-4994-b3b2-98ddb995ec80" providerId="ADAL" clId="{C137EFAD-AD80-4582-A672-687C7A936B7F}" dt="2023-11-24T15:26:41.822" v="115" actId="1035"/>
          <ac:spMkLst>
            <pc:docMk/>
            <pc:sldMk cId="3351889816" sldId="753"/>
            <ac:spMk id="6" creationId="{E973AB38-B79B-61F3-5019-5E3759AC5982}"/>
          </ac:spMkLst>
        </pc:spChg>
        <pc:spChg chg="add mod">
          <ac:chgData name="GIOVANNI GAUDINO-SSM" userId="13cb1073-0cf6-4994-b3b2-98ddb995ec80" providerId="ADAL" clId="{C137EFAD-AD80-4582-A672-687C7A936B7F}" dt="2023-11-24T15:26:46.005" v="116" actId="1076"/>
          <ac:spMkLst>
            <pc:docMk/>
            <pc:sldMk cId="3351889816" sldId="753"/>
            <ac:spMk id="7" creationId="{47320181-E22B-9782-FF0F-1D18B913183E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351889816" sldId="753"/>
            <ac:spMk id="8" creationId="{0428DF6B-181E-1C5F-07F5-6FE10840B2A9}"/>
          </ac:spMkLst>
        </pc:spChg>
        <pc:spChg chg="add mod">
          <ac:chgData name="GIOVANNI GAUDINO-SSM" userId="13cb1073-0cf6-4994-b3b2-98ddb995ec80" providerId="ADAL" clId="{C137EFAD-AD80-4582-A672-687C7A936B7F}" dt="2023-11-24T15:26:41.822" v="115" actId="1035"/>
          <ac:spMkLst>
            <pc:docMk/>
            <pc:sldMk cId="3351889816" sldId="753"/>
            <ac:spMk id="10" creationId="{C19D9E8C-72BD-383F-7F1A-A080E4971320}"/>
          </ac:spMkLst>
        </pc:spChg>
        <pc:spChg chg="add mod">
          <ac:chgData name="GIOVANNI GAUDINO-SSM" userId="13cb1073-0cf6-4994-b3b2-98ddb995ec80" providerId="ADAL" clId="{C137EFAD-AD80-4582-A672-687C7A936B7F}" dt="2023-11-24T15:26:41.822" v="115" actId="1035"/>
          <ac:spMkLst>
            <pc:docMk/>
            <pc:sldMk cId="3351889816" sldId="753"/>
            <ac:spMk id="11" creationId="{D9C1AC85-025A-D2F4-C467-5C7778A2D816}"/>
          </ac:spMkLst>
        </pc:spChg>
        <pc:spChg chg="add mod">
          <ac:chgData name="GIOVANNI GAUDINO-SSM" userId="13cb1073-0cf6-4994-b3b2-98ddb995ec80" providerId="ADAL" clId="{C137EFAD-AD80-4582-A672-687C7A936B7F}" dt="2023-11-24T15:27:19.360" v="122"/>
          <ac:spMkLst>
            <pc:docMk/>
            <pc:sldMk cId="3351889816" sldId="753"/>
            <ac:spMk id="12" creationId="{5CDEF164-40AE-2755-7F70-F03047DDA415}"/>
          </ac:spMkLst>
        </pc:spChg>
        <pc:spChg chg="add mod">
          <ac:chgData name="GIOVANNI GAUDINO-SSM" userId="13cb1073-0cf6-4994-b3b2-98ddb995ec80" providerId="ADAL" clId="{C137EFAD-AD80-4582-A672-687C7A936B7F}" dt="2023-11-24T15:09:00.934" v="97" actId="20577"/>
          <ac:spMkLst>
            <pc:docMk/>
            <pc:sldMk cId="3351889816" sldId="753"/>
            <ac:spMk id="13" creationId="{8226E16F-2855-A50B-9B9C-C6E1896200A1}"/>
          </ac:spMkLst>
        </pc:spChg>
        <pc:spChg chg="add mod">
          <ac:chgData name="GIOVANNI GAUDINO-SSM" userId="13cb1073-0cf6-4994-b3b2-98ddb995ec80" providerId="ADAL" clId="{C137EFAD-AD80-4582-A672-687C7A936B7F}" dt="2023-11-27T11:38:59.545" v="5230" actId="20577"/>
          <ac:spMkLst>
            <pc:docMk/>
            <pc:sldMk cId="3351889816" sldId="753"/>
            <ac:spMk id="14" creationId="{FDCC1FC5-CBCF-3AE9-18EE-148801BF5B04}"/>
          </ac:spMkLst>
        </pc:spChg>
      </pc:sldChg>
      <pc:sldChg chg="addSp delSp modSp add mod">
        <pc:chgData name="GIOVANNI GAUDINO-SSM" userId="13cb1073-0cf6-4994-b3b2-98ddb995ec80" providerId="ADAL" clId="{C137EFAD-AD80-4582-A672-687C7A936B7F}" dt="2023-11-27T11:35:38.145" v="5107" actId="6549"/>
        <pc:sldMkLst>
          <pc:docMk/>
          <pc:sldMk cId="2478367591" sldId="754"/>
        </pc:sldMkLst>
        <pc:spChg chg="add mod">
          <ac:chgData name="GIOVANNI GAUDINO-SSM" userId="13cb1073-0cf6-4994-b3b2-98ddb995ec80" providerId="ADAL" clId="{C137EFAD-AD80-4582-A672-687C7A936B7F}" dt="2023-11-24T15:29:20.611" v="153" actId="1035"/>
          <ac:spMkLst>
            <pc:docMk/>
            <pc:sldMk cId="2478367591" sldId="754"/>
            <ac:spMk id="4" creationId="{1DF0E1D5-406A-86EA-29D7-716685F5754C}"/>
          </ac:spMkLst>
        </pc:spChg>
        <pc:spChg chg="del">
          <ac:chgData name="GIOVANNI GAUDINO-SSM" userId="13cb1073-0cf6-4994-b3b2-98ddb995ec80" providerId="ADAL" clId="{C137EFAD-AD80-4582-A672-687C7A936B7F}" dt="2023-11-24T15:28:56.891" v="125" actId="478"/>
          <ac:spMkLst>
            <pc:docMk/>
            <pc:sldMk cId="2478367591" sldId="754"/>
            <ac:spMk id="5" creationId="{B9070270-9B96-281A-CFF7-F25F5522524C}"/>
          </ac:spMkLst>
        </pc:spChg>
        <pc:spChg chg="del">
          <ac:chgData name="GIOVANNI GAUDINO-SSM" userId="13cb1073-0cf6-4994-b3b2-98ddb995ec80" providerId="ADAL" clId="{C137EFAD-AD80-4582-A672-687C7A936B7F}" dt="2023-11-24T15:28:56.891" v="125" actId="478"/>
          <ac:spMkLst>
            <pc:docMk/>
            <pc:sldMk cId="2478367591" sldId="754"/>
            <ac:spMk id="6" creationId="{E973AB38-B79B-61F3-5019-5E3759AC5982}"/>
          </ac:spMkLst>
        </pc:spChg>
        <pc:spChg chg="del">
          <ac:chgData name="GIOVANNI GAUDINO-SSM" userId="13cb1073-0cf6-4994-b3b2-98ddb995ec80" providerId="ADAL" clId="{C137EFAD-AD80-4582-A672-687C7A936B7F}" dt="2023-11-24T15:28:56.891" v="125" actId="478"/>
          <ac:spMkLst>
            <pc:docMk/>
            <pc:sldMk cId="2478367591" sldId="754"/>
            <ac:spMk id="7" creationId="{47320181-E22B-9782-FF0F-1D18B913183E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478367591" sldId="754"/>
            <ac:spMk id="8" creationId="{0428DF6B-181E-1C5F-07F5-6FE10840B2A9}"/>
          </ac:spMkLst>
        </pc:spChg>
        <pc:spChg chg="del">
          <ac:chgData name="GIOVANNI GAUDINO-SSM" userId="13cb1073-0cf6-4994-b3b2-98ddb995ec80" providerId="ADAL" clId="{C137EFAD-AD80-4582-A672-687C7A936B7F}" dt="2023-11-24T15:28:56.891" v="125" actId="478"/>
          <ac:spMkLst>
            <pc:docMk/>
            <pc:sldMk cId="2478367591" sldId="754"/>
            <ac:spMk id="10" creationId="{C19D9E8C-72BD-383F-7F1A-A080E4971320}"/>
          </ac:spMkLst>
        </pc:spChg>
        <pc:spChg chg="del">
          <ac:chgData name="GIOVANNI GAUDINO-SSM" userId="13cb1073-0cf6-4994-b3b2-98ddb995ec80" providerId="ADAL" clId="{C137EFAD-AD80-4582-A672-687C7A936B7F}" dt="2023-11-24T15:28:56.891" v="125" actId="478"/>
          <ac:spMkLst>
            <pc:docMk/>
            <pc:sldMk cId="2478367591" sldId="754"/>
            <ac:spMk id="11" creationId="{D9C1AC85-025A-D2F4-C467-5C7778A2D816}"/>
          </ac:spMkLst>
        </pc:spChg>
        <pc:spChg chg="del">
          <ac:chgData name="GIOVANNI GAUDINO-SSM" userId="13cb1073-0cf6-4994-b3b2-98ddb995ec80" providerId="ADAL" clId="{C137EFAD-AD80-4582-A672-687C7A936B7F}" dt="2023-11-24T15:28:56.891" v="125" actId="478"/>
          <ac:spMkLst>
            <pc:docMk/>
            <pc:sldMk cId="2478367591" sldId="754"/>
            <ac:spMk id="12" creationId="{5CDEF164-40AE-2755-7F70-F03047DDA415}"/>
          </ac:spMkLst>
        </pc:spChg>
        <pc:spChg chg="del">
          <ac:chgData name="GIOVANNI GAUDINO-SSM" userId="13cb1073-0cf6-4994-b3b2-98ddb995ec80" providerId="ADAL" clId="{C137EFAD-AD80-4582-A672-687C7A936B7F}" dt="2023-11-24T15:28:56.891" v="125" actId="478"/>
          <ac:spMkLst>
            <pc:docMk/>
            <pc:sldMk cId="2478367591" sldId="754"/>
            <ac:spMk id="13" creationId="{8226E16F-2855-A50B-9B9C-C6E1896200A1}"/>
          </ac:spMkLst>
        </pc:spChg>
        <pc:spChg chg="del">
          <ac:chgData name="GIOVANNI GAUDINO-SSM" userId="13cb1073-0cf6-4994-b3b2-98ddb995ec80" providerId="ADAL" clId="{C137EFAD-AD80-4582-A672-687C7A936B7F}" dt="2023-11-24T15:28:56.891" v="125" actId="478"/>
          <ac:spMkLst>
            <pc:docMk/>
            <pc:sldMk cId="2478367591" sldId="754"/>
            <ac:spMk id="14" creationId="{FDCC1FC5-CBCF-3AE9-18EE-148801BF5B04}"/>
          </ac:spMkLst>
        </pc:spChg>
        <pc:spChg chg="add mod">
          <ac:chgData name="GIOVANNI GAUDINO-SSM" userId="13cb1073-0cf6-4994-b3b2-98ddb995ec80" providerId="ADAL" clId="{C137EFAD-AD80-4582-A672-687C7A936B7F}" dt="2023-11-24T15:32:37.791" v="235" actId="1076"/>
          <ac:spMkLst>
            <pc:docMk/>
            <pc:sldMk cId="2478367591" sldId="754"/>
            <ac:spMk id="15" creationId="{DFB73B0B-5BE0-946B-03B5-18E453B0A5E8}"/>
          </ac:spMkLst>
        </pc:spChg>
        <pc:spChg chg="add mod">
          <ac:chgData name="GIOVANNI GAUDINO-SSM" userId="13cb1073-0cf6-4994-b3b2-98ddb995ec80" providerId="ADAL" clId="{C137EFAD-AD80-4582-A672-687C7A936B7F}" dt="2023-11-27T11:35:04.728" v="5097" actId="1076"/>
          <ac:spMkLst>
            <pc:docMk/>
            <pc:sldMk cId="2478367591" sldId="754"/>
            <ac:spMk id="16" creationId="{2A3E8855-BFE4-A286-9AFE-135C6C7F1454}"/>
          </ac:spMkLst>
        </pc:spChg>
        <pc:spChg chg="add del mod">
          <ac:chgData name="GIOVANNI GAUDINO-SSM" userId="13cb1073-0cf6-4994-b3b2-98ddb995ec80" providerId="ADAL" clId="{C137EFAD-AD80-4582-A672-687C7A936B7F}" dt="2023-11-24T15:31:46.292" v="224"/>
          <ac:spMkLst>
            <pc:docMk/>
            <pc:sldMk cId="2478367591" sldId="754"/>
            <ac:spMk id="17" creationId="{D4DD15E9-4D1F-6F12-36F3-31EE87B9CBBC}"/>
          </ac:spMkLst>
        </pc:spChg>
        <pc:spChg chg="add mod">
          <ac:chgData name="GIOVANNI GAUDINO-SSM" userId="13cb1073-0cf6-4994-b3b2-98ddb995ec80" providerId="ADAL" clId="{C137EFAD-AD80-4582-A672-687C7A936B7F}" dt="2023-11-24T15:32:42.343" v="237" actId="1076"/>
          <ac:spMkLst>
            <pc:docMk/>
            <pc:sldMk cId="2478367591" sldId="754"/>
            <ac:spMk id="18" creationId="{D0E2750E-B50D-6E32-C4C8-39FA01416AE3}"/>
          </ac:spMkLst>
        </pc:spChg>
        <pc:spChg chg="add mod">
          <ac:chgData name="GIOVANNI GAUDINO-SSM" userId="13cb1073-0cf6-4994-b3b2-98ddb995ec80" providerId="ADAL" clId="{C137EFAD-AD80-4582-A672-687C7A936B7F}" dt="2023-11-24T15:36:19.410" v="271" actId="1076"/>
          <ac:spMkLst>
            <pc:docMk/>
            <pc:sldMk cId="2478367591" sldId="754"/>
            <ac:spMk id="20" creationId="{CF8DEA16-9FB0-BB21-2363-CD29F5226A15}"/>
          </ac:spMkLst>
        </pc:spChg>
        <pc:spChg chg="add del mod">
          <ac:chgData name="GIOVANNI GAUDINO-SSM" userId="13cb1073-0cf6-4994-b3b2-98ddb995ec80" providerId="ADAL" clId="{C137EFAD-AD80-4582-A672-687C7A936B7F}" dt="2023-11-27T11:35:38.145" v="5107" actId="6549"/>
          <ac:spMkLst>
            <pc:docMk/>
            <pc:sldMk cId="2478367591" sldId="754"/>
            <ac:spMk id="21" creationId="{D3E31B0F-0748-DDB3-EC38-7B9900723864}"/>
          </ac:spMkLst>
        </pc:spChg>
        <pc:spChg chg="add del mod">
          <ac:chgData name="GIOVANNI GAUDINO-SSM" userId="13cb1073-0cf6-4994-b3b2-98ddb995ec80" providerId="ADAL" clId="{C137EFAD-AD80-4582-A672-687C7A936B7F}" dt="2023-11-24T15:30:27.006" v="210"/>
          <ac:spMkLst>
            <pc:docMk/>
            <pc:sldMk cId="2478367591" sldId="754"/>
            <ac:spMk id="22" creationId="{41669902-BF16-B5F6-B047-2D939BFE94E9}"/>
          </ac:spMkLst>
        </pc:spChg>
        <pc:spChg chg="add del mod">
          <ac:chgData name="GIOVANNI GAUDINO-SSM" userId="13cb1073-0cf6-4994-b3b2-98ddb995ec80" providerId="ADAL" clId="{C137EFAD-AD80-4582-A672-687C7A936B7F}" dt="2023-11-24T15:31:46.295" v="226"/>
          <ac:spMkLst>
            <pc:docMk/>
            <pc:sldMk cId="2478367591" sldId="754"/>
            <ac:spMk id="23" creationId="{9741C3BB-D8F6-E26D-EB31-3FEAF2C36708}"/>
          </ac:spMkLst>
        </pc:spChg>
        <pc:graphicFrameChg chg="add del mod">
          <ac:chgData name="GIOVANNI GAUDINO-SSM" userId="13cb1073-0cf6-4994-b3b2-98ddb995ec80" providerId="ADAL" clId="{C137EFAD-AD80-4582-A672-687C7A936B7F}" dt="2023-11-24T15:34:28.057" v="258" actId="478"/>
          <ac:graphicFrameMkLst>
            <pc:docMk/>
            <pc:sldMk cId="2478367591" sldId="754"/>
            <ac:graphicFrameMk id="19" creationId="{A9673EAC-7578-A3E2-BF9D-63D015822507}"/>
          </ac:graphicFrameMkLst>
        </pc:graphicFrameChg>
        <pc:graphicFrameChg chg="add mod modGraphic">
          <ac:chgData name="GIOVANNI GAUDINO-SSM" userId="13cb1073-0cf6-4994-b3b2-98ddb995ec80" providerId="ADAL" clId="{C137EFAD-AD80-4582-A672-687C7A936B7F}" dt="2023-11-24T15:37:23.239" v="284" actId="14734"/>
          <ac:graphicFrameMkLst>
            <pc:docMk/>
            <pc:sldMk cId="2478367591" sldId="754"/>
            <ac:graphicFrameMk id="24" creationId="{3EE5CEFD-F701-F939-3E62-EAF8BD36FC6C}"/>
          </ac:graphicFrameMkLst>
        </pc:graphicFrameChg>
      </pc:sldChg>
      <pc:sldChg chg="addSp delSp modSp add mod">
        <pc:chgData name="GIOVANNI GAUDINO-SSM" userId="13cb1073-0cf6-4994-b3b2-98ddb995ec80" providerId="ADAL" clId="{C137EFAD-AD80-4582-A672-687C7A936B7F}" dt="2023-11-27T15:48:50.736" v="6714" actId="207"/>
        <pc:sldMkLst>
          <pc:docMk/>
          <pc:sldMk cId="3683381426" sldId="755"/>
        </pc:sldMkLst>
        <pc:spChg chg="del">
          <ac:chgData name="GIOVANNI GAUDINO-SSM" userId="13cb1073-0cf6-4994-b3b2-98ddb995ec80" providerId="ADAL" clId="{C137EFAD-AD80-4582-A672-687C7A936B7F}" dt="2023-11-27T11:40:16.905" v="5233" actId="478"/>
          <ac:spMkLst>
            <pc:docMk/>
            <pc:sldMk cId="3683381426" sldId="755"/>
            <ac:spMk id="4" creationId="{46506B03-D9E0-8C97-0992-7C963E8E76BE}"/>
          </ac:spMkLst>
        </pc:spChg>
        <pc:spChg chg="add mod">
          <ac:chgData name="GIOVANNI GAUDINO-SSM" userId="13cb1073-0cf6-4994-b3b2-98ddb995ec80" providerId="ADAL" clId="{C137EFAD-AD80-4582-A672-687C7A936B7F}" dt="2023-11-27T15:48:50.736" v="6714" actId="207"/>
          <ac:spMkLst>
            <pc:docMk/>
            <pc:sldMk cId="3683381426" sldId="755"/>
            <ac:spMk id="7" creationId="{617BB1FD-6F11-6B5A-B7A4-249C3162F141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3683381426" sldId="755"/>
            <ac:spMk id="8" creationId="{0428DF6B-181E-1C5F-07F5-6FE10840B2A9}"/>
          </ac:spMkLst>
        </pc:spChg>
        <pc:spChg chg="add del mod">
          <ac:chgData name="GIOVANNI GAUDINO-SSM" userId="13cb1073-0cf6-4994-b3b2-98ddb995ec80" providerId="ADAL" clId="{C137EFAD-AD80-4582-A672-687C7A936B7F}" dt="2023-11-27T11:40:56.904" v="5247"/>
          <ac:spMkLst>
            <pc:docMk/>
            <pc:sldMk cId="3683381426" sldId="755"/>
            <ac:spMk id="11" creationId="{3E984B00-3A02-26C1-16E1-4A2DD654C4E4}"/>
          </ac:spMkLst>
        </pc:spChg>
        <pc:spChg chg="add del mod">
          <ac:chgData name="GIOVANNI GAUDINO-SSM" userId="13cb1073-0cf6-4994-b3b2-98ddb995ec80" providerId="ADAL" clId="{C137EFAD-AD80-4582-A672-687C7A936B7F}" dt="2023-11-24T15:43:08.116" v="373" actId="478"/>
          <ac:spMkLst>
            <pc:docMk/>
            <pc:sldMk cId="3683381426" sldId="755"/>
            <ac:spMk id="11" creationId="{A69EE617-9571-1DB0-E1F7-40AF67BF0DB1}"/>
          </ac:spMkLst>
        </pc:spChg>
        <pc:spChg chg="add mod">
          <ac:chgData name="GIOVANNI GAUDINO-SSM" userId="13cb1073-0cf6-4994-b3b2-98ddb995ec80" providerId="ADAL" clId="{C137EFAD-AD80-4582-A672-687C7A936B7F}" dt="2023-11-27T11:40:55.135" v="5245" actId="1076"/>
          <ac:spMkLst>
            <pc:docMk/>
            <pc:sldMk cId="3683381426" sldId="755"/>
            <ac:spMk id="12" creationId="{6EF5DB3C-75BE-A946-D1BA-BB57C0F97997}"/>
          </ac:spMkLst>
        </pc:spChg>
        <pc:picChg chg="mod">
          <ac:chgData name="GIOVANNI GAUDINO-SSM" userId="13cb1073-0cf6-4994-b3b2-98ddb995ec80" providerId="ADAL" clId="{C137EFAD-AD80-4582-A672-687C7A936B7F}" dt="2023-11-24T15:43:14.989" v="396" actId="1036"/>
          <ac:picMkLst>
            <pc:docMk/>
            <pc:sldMk cId="3683381426" sldId="755"/>
            <ac:picMk id="5" creationId="{6C95755C-0F25-EA76-82A0-2555606C6EBE}"/>
          </ac:picMkLst>
        </pc:picChg>
        <pc:picChg chg="mod">
          <ac:chgData name="GIOVANNI GAUDINO-SSM" userId="13cb1073-0cf6-4994-b3b2-98ddb995ec80" providerId="ADAL" clId="{C137EFAD-AD80-4582-A672-687C7A936B7F}" dt="2023-11-24T15:43:14.989" v="396" actId="1036"/>
          <ac:picMkLst>
            <pc:docMk/>
            <pc:sldMk cId="3683381426" sldId="755"/>
            <ac:picMk id="6" creationId="{F70B9018-96B1-A83E-34F1-55B29D66EB13}"/>
          </ac:picMkLst>
        </pc:picChg>
        <pc:picChg chg="del">
          <ac:chgData name="GIOVANNI GAUDINO-SSM" userId="13cb1073-0cf6-4994-b3b2-98ddb995ec80" providerId="ADAL" clId="{C137EFAD-AD80-4582-A672-687C7A936B7F}" dt="2023-11-24T15:40:56.146" v="343" actId="478"/>
          <ac:picMkLst>
            <pc:docMk/>
            <pc:sldMk cId="3683381426" sldId="755"/>
            <ac:picMk id="7" creationId="{7197A81E-34E5-C79F-0B34-5E61B4F4888F}"/>
          </ac:picMkLst>
        </pc:picChg>
        <pc:picChg chg="mod">
          <ac:chgData name="GIOVANNI GAUDINO-SSM" userId="13cb1073-0cf6-4994-b3b2-98ddb995ec80" providerId="ADAL" clId="{C137EFAD-AD80-4582-A672-687C7A936B7F}" dt="2023-11-24T15:43:14.989" v="396" actId="1036"/>
          <ac:picMkLst>
            <pc:docMk/>
            <pc:sldMk cId="3683381426" sldId="755"/>
            <ac:picMk id="10" creationId="{6CF0FA44-3829-2B19-9D9F-99DFDE5C0625}"/>
          </ac:picMkLst>
        </pc:picChg>
      </pc:sldChg>
      <pc:sldChg chg="addSp delSp modSp add mod">
        <pc:chgData name="GIOVANNI GAUDINO-SSM" userId="13cb1073-0cf6-4994-b3b2-98ddb995ec80" providerId="ADAL" clId="{C137EFAD-AD80-4582-A672-687C7A936B7F}" dt="2023-11-27T15:48:46.815" v="6713" actId="207"/>
        <pc:sldMkLst>
          <pc:docMk/>
          <pc:sldMk cId="1791793981" sldId="756"/>
        </pc:sldMkLst>
        <pc:spChg chg="mod">
          <ac:chgData name="GIOVANNI GAUDINO-SSM" userId="13cb1073-0cf6-4994-b3b2-98ddb995ec80" providerId="ADAL" clId="{C137EFAD-AD80-4582-A672-687C7A936B7F}" dt="2023-11-27T15:48:43.255" v="6711" actId="207"/>
          <ac:spMkLst>
            <pc:docMk/>
            <pc:sldMk cId="1791793981" sldId="756"/>
            <ac:spMk id="4" creationId="{46506B03-D9E0-8C97-0992-7C963E8E76BE}"/>
          </ac:spMkLst>
        </pc:spChg>
        <pc:spChg chg="add del mod">
          <ac:chgData name="GIOVANNI GAUDINO-SSM" userId="13cb1073-0cf6-4994-b3b2-98ddb995ec80" providerId="ADAL" clId="{C137EFAD-AD80-4582-A672-687C7A936B7F}" dt="2023-11-27T11:44:55.871" v="5296" actId="478"/>
          <ac:spMkLst>
            <pc:docMk/>
            <pc:sldMk cId="1791793981" sldId="756"/>
            <ac:spMk id="6" creationId="{229C1B31-92E8-628F-279F-80DF2D7A2B1F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1791793981" sldId="756"/>
            <ac:spMk id="8" creationId="{0428DF6B-181E-1C5F-07F5-6FE10840B2A9}"/>
          </ac:spMkLst>
        </pc:spChg>
        <pc:spChg chg="del mod">
          <ac:chgData name="GIOVANNI GAUDINO-SSM" userId="13cb1073-0cf6-4994-b3b2-98ddb995ec80" providerId="ADAL" clId="{C137EFAD-AD80-4582-A672-687C7A936B7F}" dt="2023-11-27T11:41:01.401" v="5248" actId="478"/>
          <ac:spMkLst>
            <pc:docMk/>
            <pc:sldMk cId="1791793981" sldId="756"/>
            <ac:spMk id="11" creationId="{A69EE617-9571-1DB0-E1F7-40AF67BF0DB1}"/>
          </ac:spMkLst>
        </pc:spChg>
        <pc:spChg chg="add del mod">
          <ac:chgData name="GIOVANNI GAUDINO-SSM" userId="13cb1073-0cf6-4994-b3b2-98ddb995ec80" providerId="ADAL" clId="{C137EFAD-AD80-4582-A672-687C7A936B7F}" dt="2023-11-27T11:42:37.370" v="5271" actId="478"/>
          <ac:spMkLst>
            <pc:docMk/>
            <pc:sldMk cId="1791793981" sldId="756"/>
            <ac:spMk id="12" creationId="{02E068F5-39E8-0838-0DCC-F7FDD4E1468F}"/>
          </ac:spMkLst>
        </pc:spChg>
        <pc:spChg chg="add mod">
          <ac:chgData name="GIOVANNI GAUDINO-SSM" userId="13cb1073-0cf6-4994-b3b2-98ddb995ec80" providerId="ADAL" clId="{C137EFAD-AD80-4582-A672-687C7A936B7F}" dt="2023-11-27T15:48:46.815" v="6713" actId="207"/>
          <ac:spMkLst>
            <pc:docMk/>
            <pc:sldMk cId="1791793981" sldId="756"/>
            <ac:spMk id="15" creationId="{0BDC1CF6-6611-8CB0-778D-61EF656FE929}"/>
          </ac:spMkLst>
        </pc:spChg>
        <pc:spChg chg="add mod">
          <ac:chgData name="GIOVANNI GAUDINO-SSM" userId="13cb1073-0cf6-4994-b3b2-98ddb995ec80" providerId="ADAL" clId="{C137EFAD-AD80-4582-A672-687C7A936B7F}" dt="2023-11-27T15:48:46.815" v="6713" actId="207"/>
          <ac:spMkLst>
            <pc:docMk/>
            <pc:sldMk cId="1791793981" sldId="756"/>
            <ac:spMk id="16" creationId="{70A9F65E-F53E-36E0-AADF-9E2E39E9001F}"/>
          </ac:spMkLst>
        </pc:spChg>
        <pc:spChg chg="add del mod">
          <ac:chgData name="GIOVANNI GAUDINO-SSM" userId="13cb1073-0cf6-4994-b3b2-98ddb995ec80" providerId="ADAL" clId="{C137EFAD-AD80-4582-A672-687C7A936B7F}" dt="2023-11-27T11:44:13.879" v="5279" actId="478"/>
          <ac:spMkLst>
            <pc:docMk/>
            <pc:sldMk cId="1791793981" sldId="756"/>
            <ac:spMk id="17" creationId="{4D5532A9-E600-8217-C208-C9F826DE4F49}"/>
          </ac:spMkLst>
        </pc:spChg>
        <pc:spChg chg="add mod">
          <ac:chgData name="GIOVANNI GAUDINO-SSM" userId="13cb1073-0cf6-4994-b3b2-98ddb995ec80" providerId="ADAL" clId="{C137EFAD-AD80-4582-A672-687C7A936B7F}" dt="2023-11-27T11:45:04.543" v="5322" actId="1035"/>
          <ac:spMkLst>
            <pc:docMk/>
            <pc:sldMk cId="1791793981" sldId="756"/>
            <ac:spMk id="18" creationId="{1BC11BAC-EBFC-BCBE-B9DC-0F287E988492}"/>
          </ac:spMkLst>
        </pc:spChg>
        <pc:spChg chg="add mod">
          <ac:chgData name="GIOVANNI GAUDINO-SSM" userId="13cb1073-0cf6-4994-b3b2-98ddb995ec80" providerId="ADAL" clId="{C137EFAD-AD80-4582-A672-687C7A936B7F}" dt="2023-11-27T11:45:04.543" v="5322" actId="1035"/>
          <ac:spMkLst>
            <pc:docMk/>
            <pc:sldMk cId="1791793981" sldId="756"/>
            <ac:spMk id="19" creationId="{2FDC9193-B318-D074-B81C-A6C0D1A387E2}"/>
          </ac:spMkLst>
        </pc:spChg>
        <pc:spChg chg="add mod">
          <ac:chgData name="GIOVANNI GAUDINO-SSM" userId="13cb1073-0cf6-4994-b3b2-98ddb995ec80" providerId="ADAL" clId="{C137EFAD-AD80-4582-A672-687C7A936B7F}" dt="2023-11-27T11:45:04.543" v="5322" actId="1035"/>
          <ac:spMkLst>
            <pc:docMk/>
            <pc:sldMk cId="1791793981" sldId="756"/>
            <ac:spMk id="20" creationId="{4706E92C-7077-113D-F27A-EF4C7B607973}"/>
          </ac:spMkLst>
        </pc:spChg>
        <pc:spChg chg="add del mod">
          <ac:chgData name="GIOVANNI GAUDINO-SSM" userId="13cb1073-0cf6-4994-b3b2-98ddb995ec80" providerId="ADAL" clId="{C137EFAD-AD80-4582-A672-687C7A936B7F}" dt="2023-11-27T11:45:07.992" v="5323" actId="478"/>
          <ac:spMkLst>
            <pc:docMk/>
            <pc:sldMk cId="1791793981" sldId="756"/>
            <ac:spMk id="21" creationId="{97A9FCB6-A82A-8DD1-F56F-05FF27F6ACB2}"/>
          </ac:spMkLst>
        </pc:spChg>
        <pc:picChg chg="del">
          <ac:chgData name="GIOVANNI GAUDINO-SSM" userId="13cb1073-0cf6-4994-b3b2-98ddb995ec80" providerId="ADAL" clId="{C137EFAD-AD80-4582-A672-687C7A936B7F}" dt="2023-11-24T15:42:13.051" v="363" actId="478"/>
          <ac:picMkLst>
            <pc:docMk/>
            <pc:sldMk cId="1791793981" sldId="756"/>
            <ac:picMk id="5" creationId="{6C95755C-0F25-EA76-82A0-2555606C6EBE}"/>
          </ac:picMkLst>
        </pc:picChg>
        <pc:picChg chg="del mod">
          <ac:chgData name="GIOVANNI GAUDINO-SSM" userId="13cb1073-0cf6-4994-b3b2-98ddb995ec80" providerId="ADAL" clId="{C137EFAD-AD80-4582-A672-687C7A936B7F}" dt="2023-11-27T11:44:28.585" v="5281" actId="478"/>
          <ac:picMkLst>
            <pc:docMk/>
            <pc:sldMk cId="1791793981" sldId="756"/>
            <ac:picMk id="5" creationId="{D238866E-8746-1733-6270-37FDC5F6A77E}"/>
          </ac:picMkLst>
        </pc:picChg>
        <pc:picChg chg="del">
          <ac:chgData name="GIOVANNI GAUDINO-SSM" userId="13cb1073-0cf6-4994-b3b2-98ddb995ec80" providerId="ADAL" clId="{C137EFAD-AD80-4582-A672-687C7A936B7F}" dt="2023-11-24T15:42:13.051" v="363" actId="478"/>
          <ac:picMkLst>
            <pc:docMk/>
            <pc:sldMk cId="1791793981" sldId="756"/>
            <ac:picMk id="6" creationId="{F70B9018-96B1-A83E-34F1-55B29D66EB13}"/>
          </ac:picMkLst>
        </pc:picChg>
        <pc:picChg chg="add del mod">
          <ac:chgData name="GIOVANNI GAUDINO-SSM" userId="13cb1073-0cf6-4994-b3b2-98ddb995ec80" providerId="ADAL" clId="{C137EFAD-AD80-4582-A672-687C7A936B7F}" dt="2023-11-27T11:42:37.370" v="5271" actId="478"/>
          <ac:picMkLst>
            <pc:docMk/>
            <pc:sldMk cId="1791793981" sldId="756"/>
            <ac:picMk id="7" creationId="{D9A51B89-1D87-C493-9E9D-07BAC1141064}"/>
          </ac:picMkLst>
        </pc:picChg>
        <pc:picChg chg="del">
          <ac:chgData name="GIOVANNI GAUDINO-SSM" userId="13cb1073-0cf6-4994-b3b2-98ddb995ec80" providerId="ADAL" clId="{C137EFAD-AD80-4582-A672-687C7A936B7F}" dt="2023-11-24T15:42:13.051" v="363" actId="478"/>
          <ac:picMkLst>
            <pc:docMk/>
            <pc:sldMk cId="1791793981" sldId="756"/>
            <ac:picMk id="10" creationId="{6CF0FA44-3829-2B19-9D9F-99DFDE5C0625}"/>
          </ac:picMkLst>
        </pc:picChg>
        <pc:picChg chg="add del">
          <ac:chgData name="GIOVANNI GAUDINO-SSM" userId="13cb1073-0cf6-4994-b3b2-98ddb995ec80" providerId="ADAL" clId="{C137EFAD-AD80-4582-A672-687C7A936B7F}" dt="2023-11-27T11:41:30.512" v="5261" actId="22"/>
          <ac:picMkLst>
            <pc:docMk/>
            <pc:sldMk cId="1791793981" sldId="756"/>
            <ac:picMk id="13" creationId="{F43F3E3D-7DC9-D5D9-57C2-3885939C411E}"/>
          </ac:picMkLst>
        </pc:picChg>
        <pc:picChg chg="add mod">
          <ac:chgData name="GIOVANNI GAUDINO-SSM" userId="13cb1073-0cf6-4994-b3b2-98ddb995ec80" providerId="ADAL" clId="{C137EFAD-AD80-4582-A672-687C7A936B7F}" dt="2023-11-27T11:45:04.543" v="5322" actId="1035"/>
          <ac:picMkLst>
            <pc:docMk/>
            <pc:sldMk cId="1791793981" sldId="756"/>
            <ac:picMk id="14" creationId="{EC284B82-C48E-ED72-9EEA-5F110EAC9646}"/>
          </ac:picMkLst>
        </pc:picChg>
      </pc:sldChg>
      <pc:sldChg chg="modSp mod">
        <pc:chgData name="GIOVANNI GAUDINO-SSM" userId="13cb1073-0cf6-4994-b3b2-98ddb995ec80" providerId="ADAL" clId="{C137EFAD-AD80-4582-A672-687C7A936B7F}" dt="2023-11-27T11:17:32.118" v="4720" actId="20577"/>
        <pc:sldMkLst>
          <pc:docMk/>
          <pc:sldMk cId="889642592" sldId="757"/>
        </pc:sldMkLst>
        <pc:spChg chg="mod">
          <ac:chgData name="GIOVANNI GAUDINO-SSM" userId="13cb1073-0cf6-4994-b3b2-98ddb995ec80" providerId="ADAL" clId="{C137EFAD-AD80-4582-A672-687C7A936B7F}" dt="2023-11-27T11:17:32.118" v="4720" actId="20577"/>
          <ac:spMkLst>
            <pc:docMk/>
            <pc:sldMk cId="889642592" sldId="757"/>
            <ac:spMk id="4" creationId="{B46D7AE4-796F-4D4A-9809-EB5E64E4A222}"/>
          </ac:spMkLst>
        </pc:spChg>
      </pc:sldChg>
      <pc:sldChg chg="modSp mod modShow">
        <pc:chgData name="GIOVANNI GAUDINO-SSM" userId="13cb1073-0cf6-4994-b3b2-98ddb995ec80" providerId="ADAL" clId="{C137EFAD-AD80-4582-A672-687C7A936B7F}" dt="2023-11-27T09:12:18.457" v="3184" actId="729"/>
        <pc:sldMkLst>
          <pc:docMk/>
          <pc:sldMk cId="2881802326" sldId="758"/>
        </pc:sldMkLst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881802326" sldId="758"/>
            <ac:spMk id="8" creationId="{0428DF6B-181E-1C5F-07F5-6FE10840B2A9}"/>
          </ac:spMkLst>
        </pc:spChg>
      </pc:sldChg>
      <pc:sldChg chg="modSp add mod">
        <pc:chgData name="GIOVANNI GAUDINO-SSM" userId="13cb1073-0cf6-4994-b3b2-98ddb995ec80" providerId="ADAL" clId="{C137EFAD-AD80-4582-A672-687C7A936B7F}" dt="2023-11-27T09:11:32.040" v="3148"/>
        <pc:sldMkLst>
          <pc:docMk/>
          <pc:sldMk cId="2574693688" sldId="761"/>
        </pc:sldMkLst>
        <pc:spChg chg="mod">
          <ac:chgData name="GIOVANNI GAUDINO-SSM" userId="13cb1073-0cf6-4994-b3b2-98ddb995ec80" providerId="ADAL" clId="{C137EFAD-AD80-4582-A672-687C7A936B7F}" dt="2023-11-26T20:19:14.648" v="1095" actId="20577"/>
          <ac:spMkLst>
            <pc:docMk/>
            <pc:sldMk cId="2574693688" sldId="761"/>
            <ac:spMk id="4" creationId="{57786791-62C5-2D87-3C30-C01EEA2DCABF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574693688" sldId="761"/>
            <ac:spMk id="8" creationId="{0428DF6B-181E-1C5F-07F5-6FE10840B2A9}"/>
          </ac:spMkLst>
        </pc:spChg>
        <pc:spChg chg="mod">
          <ac:chgData name="GIOVANNI GAUDINO-SSM" userId="13cb1073-0cf6-4994-b3b2-98ddb995ec80" providerId="ADAL" clId="{C137EFAD-AD80-4582-A672-687C7A936B7F}" dt="2023-11-26T21:36:18.787" v="2937" actId="20577"/>
          <ac:spMkLst>
            <pc:docMk/>
            <pc:sldMk cId="2574693688" sldId="761"/>
            <ac:spMk id="9" creationId="{9825FAEC-0059-5F7F-C945-75380182C16E}"/>
          </ac:spMkLst>
        </pc:spChg>
        <pc:picChg chg="mod">
          <ac:chgData name="GIOVANNI GAUDINO-SSM" userId="13cb1073-0cf6-4994-b3b2-98ddb995ec80" providerId="ADAL" clId="{C137EFAD-AD80-4582-A672-687C7A936B7F}" dt="2023-11-26T20:12:43.122" v="819" actId="29295"/>
          <ac:picMkLst>
            <pc:docMk/>
            <pc:sldMk cId="2574693688" sldId="761"/>
            <ac:picMk id="12" creationId="{704F1B7E-2ED6-6B0A-DB3D-B06B05F23BE4}"/>
          </ac:picMkLst>
        </pc:picChg>
        <pc:picChg chg="mod">
          <ac:chgData name="GIOVANNI GAUDINO-SSM" userId="13cb1073-0cf6-4994-b3b2-98ddb995ec80" providerId="ADAL" clId="{C137EFAD-AD80-4582-A672-687C7A936B7F}" dt="2023-11-26T20:12:45.768" v="820" actId="29295"/>
          <ac:picMkLst>
            <pc:docMk/>
            <pc:sldMk cId="2574693688" sldId="761"/>
            <ac:picMk id="15" creationId="{9148AFA6-86BB-6960-6C4F-3202A1795975}"/>
          </ac:picMkLst>
        </pc:picChg>
      </pc:sldChg>
      <pc:sldChg chg="modSp add mod">
        <pc:chgData name="GIOVANNI GAUDINO-SSM" userId="13cb1073-0cf6-4994-b3b2-98ddb995ec80" providerId="ADAL" clId="{C137EFAD-AD80-4582-A672-687C7A936B7F}" dt="2023-11-27T09:11:32.040" v="3148"/>
        <pc:sldMkLst>
          <pc:docMk/>
          <pc:sldMk cId="4009616926" sldId="762"/>
        </pc:sldMkLst>
        <pc:spChg chg="mod">
          <ac:chgData name="GIOVANNI GAUDINO-SSM" userId="13cb1073-0cf6-4994-b3b2-98ddb995ec80" providerId="ADAL" clId="{C137EFAD-AD80-4582-A672-687C7A936B7F}" dt="2023-11-26T20:19:08.983" v="1084" actId="20577"/>
          <ac:spMkLst>
            <pc:docMk/>
            <pc:sldMk cId="4009616926" sldId="762"/>
            <ac:spMk id="4" creationId="{57786791-62C5-2D87-3C30-C01EEA2DCABF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4009616926" sldId="762"/>
            <ac:spMk id="8" creationId="{0428DF6B-181E-1C5F-07F5-6FE10840B2A9}"/>
          </ac:spMkLst>
        </pc:spChg>
        <pc:spChg chg="mod">
          <ac:chgData name="GIOVANNI GAUDINO-SSM" userId="13cb1073-0cf6-4994-b3b2-98ddb995ec80" providerId="ADAL" clId="{C137EFAD-AD80-4582-A672-687C7A936B7F}" dt="2023-11-26T21:36:04.627" v="2910" actId="20577"/>
          <ac:spMkLst>
            <pc:docMk/>
            <pc:sldMk cId="4009616926" sldId="762"/>
            <ac:spMk id="9" creationId="{9825FAEC-0059-5F7F-C945-75380182C16E}"/>
          </ac:spMkLst>
        </pc:spChg>
        <pc:spChg chg="mod">
          <ac:chgData name="GIOVANNI GAUDINO-SSM" userId="13cb1073-0cf6-4994-b3b2-98ddb995ec80" providerId="ADAL" clId="{C137EFAD-AD80-4582-A672-687C7A936B7F}" dt="2023-11-26T20:14:10.824" v="941" actId="207"/>
          <ac:spMkLst>
            <pc:docMk/>
            <pc:sldMk cId="4009616926" sldId="762"/>
            <ac:spMk id="21" creationId="{97B7E4DC-02BD-88BE-8E31-9211630B6F4B}"/>
          </ac:spMkLst>
        </pc:spChg>
        <pc:spChg chg="mod">
          <ac:chgData name="GIOVANNI GAUDINO-SSM" userId="13cb1073-0cf6-4994-b3b2-98ddb995ec80" providerId="ADAL" clId="{C137EFAD-AD80-4582-A672-687C7A936B7F}" dt="2023-11-26T20:16:35.964" v="945" actId="207"/>
          <ac:spMkLst>
            <pc:docMk/>
            <pc:sldMk cId="4009616926" sldId="762"/>
            <ac:spMk id="22" creationId="{A546D773-A546-2F36-CEB1-252A276CD499}"/>
          </ac:spMkLst>
        </pc:spChg>
        <pc:picChg chg="mod">
          <ac:chgData name="GIOVANNI GAUDINO-SSM" userId="13cb1073-0cf6-4994-b3b2-98ddb995ec80" providerId="ADAL" clId="{C137EFAD-AD80-4582-A672-687C7A936B7F}" dt="2023-11-26T20:14:19.738" v="944" actId="29295"/>
          <ac:picMkLst>
            <pc:docMk/>
            <pc:sldMk cId="4009616926" sldId="762"/>
            <ac:picMk id="12" creationId="{704F1B7E-2ED6-6B0A-DB3D-B06B05F23BE4}"/>
          </ac:picMkLst>
        </pc:picChg>
        <pc:picChg chg="mod">
          <ac:chgData name="GIOVANNI GAUDINO-SSM" userId="13cb1073-0cf6-4994-b3b2-98ddb995ec80" providerId="ADAL" clId="{C137EFAD-AD80-4582-A672-687C7A936B7F}" dt="2023-11-26T20:14:16.595" v="942" actId="29295"/>
          <ac:picMkLst>
            <pc:docMk/>
            <pc:sldMk cId="4009616926" sldId="762"/>
            <ac:picMk id="19" creationId="{35F6B2F3-9096-4165-27A7-690C9C182759}"/>
          </ac:picMkLst>
        </pc:picChg>
      </pc:sldChg>
      <pc:sldChg chg="modSp add mod">
        <pc:chgData name="GIOVANNI GAUDINO-SSM" userId="13cb1073-0cf6-4994-b3b2-98ddb995ec80" providerId="ADAL" clId="{C137EFAD-AD80-4582-A672-687C7A936B7F}" dt="2023-11-27T09:11:32.040" v="3148"/>
        <pc:sldMkLst>
          <pc:docMk/>
          <pc:sldMk cId="2661651375" sldId="763"/>
        </pc:sldMkLst>
        <pc:spChg chg="mod">
          <ac:chgData name="GIOVANNI GAUDINO-SSM" userId="13cb1073-0cf6-4994-b3b2-98ddb995ec80" providerId="ADAL" clId="{C137EFAD-AD80-4582-A672-687C7A936B7F}" dt="2023-11-26T20:20:07.433" v="1203" actId="20577"/>
          <ac:spMkLst>
            <pc:docMk/>
            <pc:sldMk cId="2661651375" sldId="763"/>
            <ac:spMk id="4" creationId="{57786791-62C5-2D87-3C30-C01EEA2DCABF}"/>
          </ac:spMkLst>
        </pc:spChg>
        <pc:spChg chg="mod">
          <ac:chgData name="GIOVANNI GAUDINO-SSM" userId="13cb1073-0cf6-4994-b3b2-98ddb995ec80" providerId="ADAL" clId="{C137EFAD-AD80-4582-A672-687C7A936B7F}" dt="2023-11-27T09:11:32.040" v="3148"/>
          <ac:spMkLst>
            <pc:docMk/>
            <pc:sldMk cId="2661651375" sldId="763"/>
            <ac:spMk id="8" creationId="{0428DF6B-181E-1C5F-07F5-6FE10840B2A9}"/>
          </ac:spMkLst>
        </pc:spChg>
        <pc:spChg chg="mod">
          <ac:chgData name="GIOVANNI GAUDINO-SSM" userId="13cb1073-0cf6-4994-b3b2-98ddb995ec80" providerId="ADAL" clId="{C137EFAD-AD80-4582-A672-687C7A936B7F}" dt="2023-11-26T21:35:52.021" v="2881" actId="20577"/>
          <ac:spMkLst>
            <pc:docMk/>
            <pc:sldMk cId="2661651375" sldId="763"/>
            <ac:spMk id="9" creationId="{9825FAEC-0059-5F7F-C945-75380182C16E}"/>
          </ac:spMkLst>
        </pc:spChg>
        <pc:spChg chg="mod">
          <ac:chgData name="GIOVANNI GAUDINO-SSM" userId="13cb1073-0cf6-4994-b3b2-98ddb995ec80" providerId="ADAL" clId="{C137EFAD-AD80-4582-A672-687C7A936B7F}" dt="2023-11-26T20:19:30.966" v="1109" actId="207"/>
          <ac:spMkLst>
            <pc:docMk/>
            <pc:sldMk cId="2661651375" sldId="763"/>
            <ac:spMk id="20" creationId="{87A77365-FC88-BD47-7929-69E22745BC02}"/>
          </ac:spMkLst>
        </pc:spChg>
        <pc:spChg chg="mod">
          <ac:chgData name="GIOVANNI GAUDINO-SSM" userId="13cb1073-0cf6-4994-b3b2-98ddb995ec80" providerId="ADAL" clId="{C137EFAD-AD80-4582-A672-687C7A936B7F}" dt="2023-11-26T20:19:24.336" v="1108" actId="207"/>
          <ac:spMkLst>
            <pc:docMk/>
            <pc:sldMk cId="2661651375" sldId="763"/>
            <ac:spMk id="21" creationId="{97B7E4DC-02BD-88BE-8E31-9211630B6F4B}"/>
          </ac:spMkLst>
        </pc:spChg>
        <pc:picChg chg="mod">
          <ac:chgData name="GIOVANNI GAUDINO-SSM" userId="13cb1073-0cf6-4994-b3b2-98ddb995ec80" providerId="ADAL" clId="{C137EFAD-AD80-4582-A672-687C7A936B7F}" dt="2023-11-26T20:19:38.893" v="1112" actId="29295"/>
          <ac:picMkLst>
            <pc:docMk/>
            <pc:sldMk cId="2661651375" sldId="763"/>
            <ac:picMk id="12" creationId="{704F1B7E-2ED6-6B0A-DB3D-B06B05F23BE4}"/>
          </ac:picMkLst>
        </pc:picChg>
        <pc:picChg chg="mod">
          <ac:chgData name="GIOVANNI GAUDINO-SSM" userId="13cb1073-0cf6-4994-b3b2-98ddb995ec80" providerId="ADAL" clId="{C137EFAD-AD80-4582-A672-687C7A936B7F}" dt="2023-11-26T20:19:35.640" v="1110" actId="29295"/>
          <ac:picMkLst>
            <pc:docMk/>
            <pc:sldMk cId="2661651375" sldId="763"/>
            <ac:picMk id="17" creationId="{9672C061-A17F-3C96-31D8-245FC353E6C9}"/>
          </ac:picMkLst>
        </pc:picChg>
      </pc:sldChg>
      <pc:sldChg chg="addSp delSp modSp add mod">
        <pc:chgData name="GIOVANNI GAUDINO-SSM" userId="13cb1073-0cf6-4994-b3b2-98ddb995ec80" providerId="ADAL" clId="{C137EFAD-AD80-4582-A672-687C7A936B7F}" dt="2023-11-27T10:45:52.657" v="3571" actId="14100"/>
        <pc:sldMkLst>
          <pc:docMk/>
          <pc:sldMk cId="2628298589" sldId="764"/>
        </pc:sldMkLst>
        <pc:spChg chg="mod">
          <ac:chgData name="GIOVANNI GAUDINO-SSM" userId="13cb1073-0cf6-4994-b3b2-98ddb995ec80" providerId="ADAL" clId="{C137EFAD-AD80-4582-A672-687C7A936B7F}" dt="2023-11-27T10:44:27.412" v="3477" actId="1076"/>
          <ac:spMkLst>
            <pc:docMk/>
            <pc:sldMk cId="2628298589" sldId="764"/>
            <ac:spMk id="5" creationId="{50F61E7F-34FD-6444-3E25-D663A794F437}"/>
          </ac:spMkLst>
        </pc:spChg>
        <pc:spChg chg="add mod">
          <ac:chgData name="GIOVANNI GAUDINO-SSM" userId="13cb1073-0cf6-4994-b3b2-98ddb995ec80" providerId="ADAL" clId="{C137EFAD-AD80-4582-A672-687C7A936B7F}" dt="2023-11-27T10:45:52.657" v="3571" actId="14100"/>
          <ac:spMkLst>
            <pc:docMk/>
            <pc:sldMk cId="2628298589" sldId="764"/>
            <ac:spMk id="6" creationId="{34518458-60B2-E0A4-19D3-D7A85B13B9E6}"/>
          </ac:spMkLst>
        </pc:spChg>
        <pc:picChg chg="del">
          <ac:chgData name="GIOVANNI GAUDINO-SSM" userId="13cb1073-0cf6-4994-b3b2-98ddb995ec80" providerId="ADAL" clId="{C137EFAD-AD80-4582-A672-687C7A936B7F}" dt="2023-11-27T10:41:57.730" v="3428" actId="478"/>
          <ac:picMkLst>
            <pc:docMk/>
            <pc:sldMk cId="2628298589" sldId="764"/>
            <ac:picMk id="9" creationId="{8FF555F5-37FA-47C8-CDA5-85B804097660}"/>
          </ac:picMkLst>
        </pc:picChg>
      </pc:sldChg>
      <pc:sldChg chg="addSp delSp modSp add mod">
        <pc:chgData name="GIOVANNI GAUDINO-SSM" userId="13cb1073-0cf6-4994-b3b2-98ddb995ec80" providerId="ADAL" clId="{C137EFAD-AD80-4582-A672-687C7A936B7F}" dt="2023-11-27T13:34:17.310" v="6112" actId="14100"/>
        <pc:sldMkLst>
          <pc:docMk/>
          <pc:sldMk cId="1306415365" sldId="765"/>
        </pc:sldMkLst>
        <pc:spChg chg="del mod">
          <ac:chgData name="GIOVANNI GAUDINO-SSM" userId="13cb1073-0cf6-4994-b3b2-98ddb995ec80" providerId="ADAL" clId="{C137EFAD-AD80-4582-A672-687C7A936B7F}" dt="2023-11-27T13:27:11.984" v="5924" actId="478"/>
          <ac:spMkLst>
            <pc:docMk/>
            <pc:sldMk cId="1306415365" sldId="765"/>
            <ac:spMk id="5" creationId="{BBE11D54-9131-38B3-8863-671ADEC481A6}"/>
          </ac:spMkLst>
        </pc:spChg>
        <pc:spChg chg="add mod">
          <ac:chgData name="GIOVANNI GAUDINO-SSM" userId="13cb1073-0cf6-4994-b3b2-98ddb995ec80" providerId="ADAL" clId="{C137EFAD-AD80-4582-A672-687C7A936B7F}" dt="2023-11-27T13:34:17.310" v="6112" actId="14100"/>
          <ac:spMkLst>
            <pc:docMk/>
            <pc:sldMk cId="1306415365" sldId="765"/>
            <ac:spMk id="8" creationId="{51813F31-9E4F-520B-15BF-A53FC6E39FE8}"/>
          </ac:spMkLst>
        </pc:spChg>
        <pc:spChg chg="mod">
          <ac:chgData name="GIOVANNI GAUDINO-SSM" userId="13cb1073-0cf6-4994-b3b2-98ddb995ec80" providerId="ADAL" clId="{C137EFAD-AD80-4582-A672-687C7A936B7F}" dt="2023-11-27T10:43:04.718" v="3434" actId="20577"/>
          <ac:spMkLst>
            <pc:docMk/>
            <pc:sldMk cId="1306415365" sldId="765"/>
            <ac:spMk id="26" creationId="{FF0F45B6-329E-C013-8DBC-4137B7145A39}"/>
          </ac:spMkLst>
        </pc:spChg>
        <pc:graphicFrameChg chg="add mod">
          <ac:chgData name="GIOVANNI GAUDINO-SSM" userId="13cb1073-0cf6-4994-b3b2-98ddb995ec80" providerId="ADAL" clId="{C137EFAD-AD80-4582-A672-687C7A936B7F}" dt="2023-11-27T13:26:51.215" v="5917"/>
          <ac:graphicFrameMkLst>
            <pc:docMk/>
            <pc:sldMk cId="1306415365" sldId="765"/>
            <ac:graphicFrameMk id="6" creationId="{A40141AB-8731-CA2C-581E-996415E6C8A1}"/>
          </ac:graphicFrameMkLst>
        </pc:graphicFrameChg>
        <pc:graphicFrameChg chg="add mod modGraphic">
          <ac:chgData name="GIOVANNI GAUDINO-SSM" userId="13cb1073-0cf6-4994-b3b2-98ddb995ec80" providerId="ADAL" clId="{C137EFAD-AD80-4582-A672-687C7A936B7F}" dt="2023-11-27T13:33:29.225" v="6044" actId="1076"/>
          <ac:graphicFrameMkLst>
            <pc:docMk/>
            <pc:sldMk cId="1306415365" sldId="765"/>
            <ac:graphicFrameMk id="7" creationId="{199B8FDD-57A5-2643-DCCB-E2FD50ACE03C}"/>
          </ac:graphicFrameMkLst>
        </pc:graphicFrameChg>
        <pc:graphicFrameChg chg="mod modGraphic">
          <ac:chgData name="GIOVANNI GAUDINO-SSM" userId="13cb1073-0cf6-4994-b3b2-98ddb995ec80" providerId="ADAL" clId="{C137EFAD-AD80-4582-A672-687C7A936B7F}" dt="2023-11-27T13:27:02.165" v="5921" actId="1076"/>
          <ac:graphicFrameMkLst>
            <pc:docMk/>
            <pc:sldMk cId="1306415365" sldId="765"/>
            <ac:graphicFrameMk id="27" creationId="{0769637D-B200-80C9-EBEE-B0D28DF17FA2}"/>
          </ac:graphicFrameMkLst>
        </pc:graphicFrameChg>
        <pc:graphicFrameChg chg="del">
          <ac:chgData name="GIOVANNI GAUDINO-SSM" userId="13cb1073-0cf6-4994-b3b2-98ddb995ec80" providerId="ADAL" clId="{C137EFAD-AD80-4582-A672-687C7A936B7F}" dt="2023-11-27T13:26:50.985" v="5916" actId="478"/>
          <ac:graphicFrameMkLst>
            <pc:docMk/>
            <pc:sldMk cId="1306415365" sldId="765"/>
            <ac:graphicFrameMk id="32" creationId="{CE9E56C0-8461-30CE-CED2-21693AC25FCF}"/>
          </ac:graphicFrameMkLst>
        </pc:graphicFrameChg>
      </pc:sldChg>
      <pc:sldChg chg="delSp modSp add mod">
        <pc:chgData name="GIOVANNI GAUDINO-SSM" userId="13cb1073-0cf6-4994-b3b2-98ddb995ec80" providerId="ADAL" clId="{C137EFAD-AD80-4582-A672-687C7A936B7F}" dt="2023-11-27T11:13:25.571" v="4564" actId="1076"/>
        <pc:sldMkLst>
          <pc:docMk/>
          <pc:sldMk cId="136499084" sldId="766"/>
        </pc:sldMkLst>
        <pc:spChg chg="mod">
          <ac:chgData name="GIOVANNI GAUDINO-SSM" userId="13cb1073-0cf6-4994-b3b2-98ddb995ec80" providerId="ADAL" clId="{C137EFAD-AD80-4582-A672-687C7A936B7F}" dt="2023-11-27T11:13:25.571" v="4564" actId="1076"/>
          <ac:spMkLst>
            <pc:docMk/>
            <pc:sldMk cId="136499084" sldId="766"/>
            <ac:spMk id="5" creationId="{307BF0DB-BC94-1F59-98BE-B046464F5AFC}"/>
          </ac:spMkLst>
        </pc:spChg>
        <pc:spChg chg="mod">
          <ac:chgData name="GIOVANNI GAUDINO-SSM" userId="13cb1073-0cf6-4994-b3b2-98ddb995ec80" providerId="ADAL" clId="{C137EFAD-AD80-4582-A672-687C7A936B7F}" dt="2023-11-27T11:13:17.531" v="4562" actId="1076"/>
          <ac:spMkLst>
            <pc:docMk/>
            <pc:sldMk cId="136499084" sldId="766"/>
            <ac:spMk id="8" creationId="{A7553C3D-7648-9D37-1F2F-61CB90B521C4}"/>
          </ac:spMkLst>
        </pc:spChg>
        <pc:spChg chg="del">
          <ac:chgData name="GIOVANNI GAUDINO-SSM" userId="13cb1073-0cf6-4994-b3b2-98ddb995ec80" providerId="ADAL" clId="{C137EFAD-AD80-4582-A672-687C7A936B7F}" dt="2023-11-27T11:12:16.423" v="4440" actId="21"/>
          <ac:spMkLst>
            <pc:docMk/>
            <pc:sldMk cId="136499084" sldId="766"/>
            <ac:spMk id="16" creationId="{E89B0562-2F9F-2B4B-6384-041A755DD5D3}"/>
          </ac:spMkLst>
        </pc:spChg>
      </pc:sldChg>
      <pc:sldChg chg="delSp add del mod">
        <pc:chgData name="GIOVANNI GAUDINO-SSM" userId="13cb1073-0cf6-4994-b3b2-98ddb995ec80" providerId="ADAL" clId="{C137EFAD-AD80-4582-A672-687C7A936B7F}" dt="2023-11-27T11:03:40.008" v="4018" actId="47"/>
        <pc:sldMkLst>
          <pc:docMk/>
          <pc:sldMk cId="3973842843" sldId="766"/>
        </pc:sldMkLst>
        <pc:picChg chg="del">
          <ac:chgData name="GIOVANNI GAUDINO-SSM" userId="13cb1073-0cf6-4994-b3b2-98ddb995ec80" providerId="ADAL" clId="{C137EFAD-AD80-4582-A672-687C7A936B7F}" dt="2023-11-27T10:59:24.705" v="3898" actId="478"/>
          <ac:picMkLst>
            <pc:docMk/>
            <pc:sldMk cId="3973842843" sldId="766"/>
            <ac:picMk id="6" creationId="{50BFD541-FDB8-BCC1-9B86-1EAAEBD11005}"/>
          </ac:picMkLst>
        </pc:picChg>
        <pc:picChg chg="del">
          <ac:chgData name="GIOVANNI GAUDINO-SSM" userId="13cb1073-0cf6-4994-b3b2-98ddb995ec80" providerId="ADAL" clId="{C137EFAD-AD80-4582-A672-687C7A936B7F}" dt="2023-11-27T10:59:24.705" v="3898" actId="478"/>
          <ac:picMkLst>
            <pc:docMk/>
            <pc:sldMk cId="3973842843" sldId="766"/>
            <ac:picMk id="8" creationId="{CF7017FD-985C-DD67-AD05-774F6755A663}"/>
          </ac:picMkLst>
        </pc:picChg>
        <pc:picChg chg="del">
          <ac:chgData name="GIOVANNI GAUDINO-SSM" userId="13cb1073-0cf6-4994-b3b2-98ddb995ec80" providerId="ADAL" clId="{C137EFAD-AD80-4582-A672-687C7A936B7F}" dt="2023-11-27T10:59:24.705" v="3898" actId="478"/>
          <ac:picMkLst>
            <pc:docMk/>
            <pc:sldMk cId="3973842843" sldId="766"/>
            <ac:picMk id="9" creationId="{9C073E39-7DE2-46BD-2916-EDF8A7CC6EAC}"/>
          </ac:picMkLst>
        </pc:picChg>
      </pc:sldChg>
      <pc:sldChg chg="add">
        <pc:chgData name="GIOVANNI GAUDINO-SSM" userId="13cb1073-0cf6-4994-b3b2-98ddb995ec80" providerId="ADAL" clId="{C137EFAD-AD80-4582-A672-687C7A936B7F}" dt="2023-11-27T11:13:45.540" v="4565" actId="2890"/>
        <pc:sldMkLst>
          <pc:docMk/>
          <pc:sldMk cId="3245952563" sldId="767"/>
        </pc:sldMkLst>
      </pc:sldChg>
      <pc:sldChg chg="addSp delSp modSp add mod">
        <pc:chgData name="GIOVANNI GAUDINO-SSM" userId="13cb1073-0cf6-4994-b3b2-98ddb995ec80" providerId="ADAL" clId="{C137EFAD-AD80-4582-A672-687C7A936B7F}" dt="2023-11-27T11:25:41.701" v="5010"/>
        <pc:sldMkLst>
          <pc:docMk/>
          <pc:sldMk cId="1785830238" sldId="768"/>
        </pc:sldMkLst>
        <pc:spChg chg="mod">
          <ac:chgData name="GIOVANNI GAUDINO-SSM" userId="13cb1073-0cf6-4994-b3b2-98ddb995ec80" providerId="ADAL" clId="{C137EFAD-AD80-4582-A672-687C7A936B7F}" dt="2023-11-27T11:25:41.701" v="5010"/>
          <ac:spMkLst>
            <pc:docMk/>
            <pc:sldMk cId="1785830238" sldId="768"/>
            <ac:spMk id="4" creationId="{4E33D10B-A75B-AB3E-D8DC-301061527FFB}"/>
          </ac:spMkLst>
        </pc:spChg>
        <pc:spChg chg="add mod">
          <ac:chgData name="GIOVANNI GAUDINO-SSM" userId="13cb1073-0cf6-4994-b3b2-98ddb995ec80" providerId="ADAL" clId="{C137EFAD-AD80-4582-A672-687C7A936B7F}" dt="2023-11-27T11:18:29.663" v="4755" actId="1076"/>
          <ac:spMkLst>
            <pc:docMk/>
            <pc:sldMk cId="1785830238" sldId="768"/>
            <ac:spMk id="8" creationId="{09A83206-A0D7-6044-E627-E218BC013E05}"/>
          </ac:spMkLst>
        </pc:spChg>
        <pc:picChg chg="del">
          <ac:chgData name="GIOVANNI GAUDINO-SSM" userId="13cb1073-0cf6-4994-b3b2-98ddb995ec80" providerId="ADAL" clId="{C137EFAD-AD80-4582-A672-687C7A936B7F}" dt="2023-11-27T11:18:16.075" v="4726" actId="478"/>
          <ac:picMkLst>
            <pc:docMk/>
            <pc:sldMk cId="1785830238" sldId="768"/>
            <ac:picMk id="18" creationId="{5EE5ADC4-626D-69DB-37B5-10BDD31FC3CD}"/>
          </ac:picMkLst>
        </pc:picChg>
        <pc:picChg chg="del">
          <ac:chgData name="GIOVANNI GAUDINO-SSM" userId="13cb1073-0cf6-4994-b3b2-98ddb995ec80" providerId="ADAL" clId="{C137EFAD-AD80-4582-A672-687C7A936B7F}" dt="2023-11-27T11:18:16.075" v="4726" actId="478"/>
          <ac:picMkLst>
            <pc:docMk/>
            <pc:sldMk cId="1785830238" sldId="768"/>
            <ac:picMk id="20" creationId="{2C580B21-B918-DDD7-B4A4-68D47610E005}"/>
          </ac:picMkLst>
        </pc:picChg>
      </pc:sldChg>
      <pc:sldChg chg="delSp add mod">
        <pc:chgData name="GIOVANNI GAUDINO-SSM" userId="13cb1073-0cf6-4994-b3b2-98ddb995ec80" providerId="ADAL" clId="{C137EFAD-AD80-4582-A672-687C7A936B7F}" dt="2023-11-27T11:34:04.800" v="5095" actId="478"/>
        <pc:sldMkLst>
          <pc:docMk/>
          <pc:sldMk cId="4276790547" sldId="769"/>
        </pc:sldMkLst>
        <pc:spChg chg="del">
          <ac:chgData name="GIOVANNI GAUDINO-SSM" userId="13cb1073-0cf6-4994-b3b2-98ddb995ec80" providerId="ADAL" clId="{C137EFAD-AD80-4582-A672-687C7A936B7F}" dt="2023-11-27T11:34:04.800" v="5095" actId="478"/>
          <ac:spMkLst>
            <pc:docMk/>
            <pc:sldMk cId="4276790547" sldId="769"/>
            <ac:spMk id="6" creationId="{EC84F8C8-C05E-BB74-F8C4-C2AC690DE3D3}"/>
          </ac:spMkLst>
        </pc:spChg>
      </pc:sldChg>
      <pc:sldChg chg="addSp delSp modSp add mod">
        <pc:chgData name="GIOVANNI GAUDINO-SSM" userId="13cb1073-0cf6-4994-b3b2-98ddb995ec80" providerId="ADAL" clId="{C137EFAD-AD80-4582-A672-687C7A936B7F}" dt="2023-11-27T15:48:39.374" v="6710" actId="1076"/>
        <pc:sldMkLst>
          <pc:docMk/>
          <pc:sldMk cId="1322838229" sldId="770"/>
        </pc:sldMkLst>
        <pc:spChg chg="del mod">
          <ac:chgData name="GIOVANNI GAUDINO-SSM" userId="13cb1073-0cf6-4994-b3b2-98ddb995ec80" providerId="ADAL" clId="{C137EFAD-AD80-4582-A672-687C7A936B7F}" dt="2023-11-27T15:42:47.748" v="6161" actId="478"/>
          <ac:spMkLst>
            <pc:docMk/>
            <pc:sldMk cId="1322838229" sldId="770"/>
            <ac:spMk id="4" creationId="{46506B03-D9E0-8C97-0992-7C963E8E76BE}"/>
          </ac:spMkLst>
        </pc:spChg>
        <pc:spChg chg="del">
          <ac:chgData name="GIOVANNI GAUDINO-SSM" userId="13cb1073-0cf6-4994-b3b2-98ddb995ec80" providerId="ADAL" clId="{C137EFAD-AD80-4582-A672-687C7A936B7F}" dt="2023-11-27T11:43:04.001" v="5276" actId="478"/>
          <ac:spMkLst>
            <pc:docMk/>
            <pc:sldMk cId="1322838229" sldId="770"/>
            <ac:spMk id="6" creationId="{229C1B31-92E8-628F-279F-80DF2D7A2B1F}"/>
          </ac:spMkLst>
        </pc:spChg>
        <pc:spChg chg="add mod">
          <ac:chgData name="GIOVANNI GAUDINO-SSM" userId="13cb1073-0cf6-4994-b3b2-98ddb995ec80" providerId="ADAL" clId="{C137EFAD-AD80-4582-A672-687C7A936B7F}" dt="2023-11-27T15:48:01.156" v="6653" actId="207"/>
          <ac:spMkLst>
            <pc:docMk/>
            <pc:sldMk cId="1322838229" sldId="770"/>
            <ac:spMk id="7" creationId="{E1CBC0E5-F060-58D5-B5BA-8720DC43C31F}"/>
          </ac:spMkLst>
        </pc:spChg>
        <pc:spChg chg="add mod">
          <ac:chgData name="GIOVANNI GAUDINO-SSM" userId="13cb1073-0cf6-4994-b3b2-98ddb995ec80" providerId="ADAL" clId="{C137EFAD-AD80-4582-A672-687C7A936B7F}" dt="2023-11-27T15:48:39.374" v="6710" actId="1076"/>
          <ac:spMkLst>
            <pc:docMk/>
            <pc:sldMk cId="1322838229" sldId="770"/>
            <ac:spMk id="10" creationId="{392DF146-9D5A-A2CF-C9AD-FDFDB757F5F8}"/>
          </ac:spMkLst>
        </pc:spChg>
        <pc:picChg chg="del">
          <ac:chgData name="GIOVANNI GAUDINO-SSM" userId="13cb1073-0cf6-4994-b3b2-98ddb995ec80" providerId="ADAL" clId="{C137EFAD-AD80-4582-A672-687C7A936B7F}" dt="2023-11-27T11:43:01.440" v="5275" actId="478"/>
          <ac:picMkLst>
            <pc:docMk/>
            <pc:sldMk cId="1322838229" sldId="770"/>
            <ac:picMk id="5" creationId="{D238866E-8746-1733-6270-37FDC5F6A77E}"/>
          </ac:picMkLst>
        </pc:picChg>
        <pc:picChg chg="add mod">
          <ac:chgData name="GIOVANNI GAUDINO-SSM" userId="13cb1073-0cf6-4994-b3b2-98ddb995ec80" providerId="ADAL" clId="{C137EFAD-AD80-4582-A672-687C7A936B7F}" dt="2023-11-27T15:42:50.195" v="6162" actId="1076"/>
          <ac:picMkLst>
            <pc:docMk/>
            <pc:sldMk cId="1322838229" sldId="770"/>
            <ac:picMk id="6" creationId="{AE6375FC-936A-C26F-809D-F5832531ED5A}"/>
          </ac:picMkLst>
        </pc:picChg>
      </pc:sldChg>
    </pc:docChg>
  </pc:docChgLst>
  <pc:docChgLst>
    <pc:chgData name="GIOVANNI GAUDINO-SSM" userId="13cb1073-0cf6-4994-b3b2-98ddb995ec80" providerId="ADAL" clId="{786044F0-61E0-45F6-A1BB-C146BBCBC3D2}"/>
    <pc:docChg chg="undo custSel addSld delSld modSld sldOrd">
      <pc:chgData name="GIOVANNI GAUDINO-SSM" userId="13cb1073-0cf6-4994-b3b2-98ddb995ec80" providerId="ADAL" clId="{786044F0-61E0-45F6-A1BB-C146BBCBC3D2}" dt="2023-05-16T08:16:26.712" v="1484" actId="12"/>
      <pc:docMkLst>
        <pc:docMk/>
      </pc:docMkLst>
      <pc:sldChg chg="delSp modSp mod">
        <pc:chgData name="GIOVANNI GAUDINO-SSM" userId="13cb1073-0cf6-4994-b3b2-98ddb995ec80" providerId="ADAL" clId="{786044F0-61E0-45F6-A1BB-C146BBCBC3D2}" dt="2023-05-15T11:36:17.475" v="51" actId="6549"/>
        <pc:sldMkLst>
          <pc:docMk/>
          <pc:sldMk cId="2147833962" sldId="293"/>
        </pc:sldMkLst>
        <pc:spChg chg="mod">
          <ac:chgData name="GIOVANNI GAUDINO-SSM" userId="13cb1073-0cf6-4994-b3b2-98ddb995ec80" providerId="ADAL" clId="{786044F0-61E0-45F6-A1BB-C146BBCBC3D2}" dt="2023-05-15T11:36:17.475" v="51" actId="6549"/>
          <ac:spMkLst>
            <pc:docMk/>
            <pc:sldMk cId="2147833962" sldId="293"/>
            <ac:spMk id="10" creationId="{EA9A7C52-403B-4833-9059-58EBE788E98B}"/>
          </ac:spMkLst>
        </pc:spChg>
        <pc:picChg chg="del">
          <ac:chgData name="GIOVANNI GAUDINO-SSM" userId="13cb1073-0cf6-4994-b3b2-98ddb995ec80" providerId="ADAL" clId="{786044F0-61E0-45F6-A1BB-C146BBCBC3D2}" dt="2023-05-15T11:35:58.605" v="0" actId="478"/>
          <ac:picMkLst>
            <pc:docMk/>
            <pc:sldMk cId="2147833962" sldId="293"/>
            <ac:picMk id="18" creationId="{9DE2EF5A-22B0-C1CD-3321-72AF9D622463}"/>
          </ac:picMkLst>
        </pc:picChg>
      </pc:sldChg>
      <pc:sldChg chg="modSp mod">
        <pc:chgData name="GIOVANNI GAUDINO-SSM" userId="13cb1073-0cf6-4994-b3b2-98ddb995ec80" providerId="ADAL" clId="{786044F0-61E0-45F6-A1BB-C146BBCBC3D2}" dt="2023-05-15T11:36:36.421" v="78" actId="20577"/>
        <pc:sldMkLst>
          <pc:docMk/>
          <pc:sldMk cId="2370865676" sldId="357"/>
        </pc:sldMkLst>
        <pc:spChg chg="mod">
          <ac:chgData name="GIOVANNI GAUDINO-SSM" userId="13cb1073-0cf6-4994-b3b2-98ddb995ec80" providerId="ADAL" clId="{786044F0-61E0-45F6-A1BB-C146BBCBC3D2}" dt="2023-05-15T11:36:36.421" v="78" actId="20577"/>
          <ac:spMkLst>
            <pc:docMk/>
            <pc:sldMk cId="2370865676" sldId="357"/>
            <ac:spMk id="3" creationId="{0C579617-9E35-43AB-E3BC-49D19FCCADF7}"/>
          </ac:spMkLst>
        </pc:spChg>
      </pc:sldChg>
      <pc:sldChg chg="addSp delSp modSp del mod modShow">
        <pc:chgData name="GIOVANNI GAUDINO-SSM" userId="13cb1073-0cf6-4994-b3b2-98ddb995ec80" providerId="ADAL" clId="{786044F0-61E0-45F6-A1BB-C146BBCBC3D2}" dt="2023-05-16T01:39:06.366" v="211" actId="47"/>
        <pc:sldMkLst>
          <pc:docMk/>
          <pc:sldMk cId="2050757191" sldId="454"/>
        </pc:sldMkLst>
        <pc:spChg chg="del">
          <ac:chgData name="GIOVANNI GAUDINO-SSM" userId="13cb1073-0cf6-4994-b3b2-98ddb995ec80" providerId="ADAL" clId="{786044F0-61E0-45F6-A1BB-C146BBCBC3D2}" dt="2023-05-15T11:36:48.252" v="83" actId="478"/>
          <ac:spMkLst>
            <pc:docMk/>
            <pc:sldMk cId="2050757191" sldId="454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6:48.471" v="84"/>
          <ac:spMkLst>
            <pc:docMk/>
            <pc:sldMk cId="2050757191" sldId="454"/>
            <ac:spMk id="6" creationId="{66A21D3C-45B5-70DA-3FF6-A50B9521FA48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06.196" v="210" actId="47"/>
        <pc:sldMkLst>
          <pc:docMk/>
          <pc:sldMk cId="3389623769" sldId="460"/>
        </pc:sldMkLst>
        <pc:spChg chg="del">
          <ac:chgData name="GIOVANNI GAUDINO-SSM" userId="13cb1073-0cf6-4994-b3b2-98ddb995ec80" providerId="ADAL" clId="{786044F0-61E0-45F6-A1BB-C146BBCBC3D2}" dt="2023-05-15T11:36:44.908" v="81" actId="478"/>
          <ac:spMkLst>
            <pc:docMk/>
            <pc:sldMk cId="3389623769" sldId="460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6:45.058" v="82"/>
          <ac:spMkLst>
            <pc:docMk/>
            <pc:sldMk cId="3389623769" sldId="460"/>
            <ac:spMk id="8" creationId="{D158429B-A2DC-2945-3776-F05F9498AF9A}"/>
          </ac:spMkLst>
        </pc:spChg>
      </pc:sldChg>
      <pc:sldChg chg="addSp delSp modSp mod">
        <pc:chgData name="GIOVANNI GAUDINO-SSM" userId="13cb1073-0cf6-4994-b3b2-98ddb995ec80" providerId="ADAL" clId="{786044F0-61E0-45F6-A1BB-C146BBCBC3D2}" dt="2023-05-15T11:37:36.155" v="114"/>
        <pc:sldMkLst>
          <pc:docMk/>
          <pc:sldMk cId="3824084174" sldId="470"/>
        </pc:sldMkLst>
        <pc:spChg chg="add mod">
          <ac:chgData name="GIOVANNI GAUDINO-SSM" userId="13cb1073-0cf6-4994-b3b2-98ddb995ec80" providerId="ADAL" clId="{786044F0-61E0-45F6-A1BB-C146BBCBC3D2}" dt="2023-05-15T11:37:36.155" v="114"/>
          <ac:spMkLst>
            <pc:docMk/>
            <pc:sldMk cId="3824084174" sldId="470"/>
            <ac:spMk id="2" creationId="{BC3325E6-3792-3FA7-AA9C-7B0AEF9D25D3}"/>
          </ac:spMkLst>
        </pc:spChg>
        <pc:spChg chg="del">
          <ac:chgData name="GIOVANNI GAUDINO-SSM" userId="13cb1073-0cf6-4994-b3b2-98ddb995ec80" providerId="ADAL" clId="{786044F0-61E0-45F6-A1BB-C146BBCBC3D2}" dt="2023-05-15T11:37:35.934" v="113" actId="478"/>
          <ac:spMkLst>
            <pc:docMk/>
            <pc:sldMk cId="3824084174" sldId="470"/>
            <ac:spMk id="3" creationId="{0C579617-9E35-43AB-E3BC-49D19FCCADF7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06.882" v="213" actId="47"/>
        <pc:sldMkLst>
          <pc:docMk/>
          <pc:sldMk cId="352440093" sldId="471"/>
        </pc:sldMkLst>
        <pc:spChg chg="del">
          <ac:chgData name="GIOVANNI GAUDINO-SSM" userId="13cb1073-0cf6-4994-b3b2-98ddb995ec80" providerId="ADAL" clId="{786044F0-61E0-45F6-A1BB-C146BBCBC3D2}" dt="2023-05-15T11:36:54.982" v="87" actId="478"/>
          <ac:spMkLst>
            <pc:docMk/>
            <pc:sldMk cId="352440093" sldId="471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6:55.263" v="88"/>
          <ac:spMkLst>
            <pc:docMk/>
            <pc:sldMk cId="352440093" sldId="471"/>
            <ac:spMk id="7" creationId="{1B322CFD-E980-D2D9-F416-2DC2B04EE733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07.683" v="216" actId="47"/>
        <pc:sldMkLst>
          <pc:docMk/>
          <pc:sldMk cId="3350096033" sldId="472"/>
        </pc:sldMkLst>
        <pc:spChg chg="del">
          <ac:chgData name="GIOVANNI GAUDINO-SSM" userId="13cb1073-0cf6-4994-b3b2-98ddb995ec80" providerId="ADAL" clId="{786044F0-61E0-45F6-A1BB-C146BBCBC3D2}" dt="2023-05-15T11:37:03.555" v="93" actId="478"/>
          <ac:spMkLst>
            <pc:docMk/>
            <pc:sldMk cId="3350096033" sldId="472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7:03.751" v="94"/>
          <ac:spMkLst>
            <pc:docMk/>
            <pc:sldMk cId="3350096033" sldId="472"/>
            <ac:spMk id="7" creationId="{61F27CBB-8ABB-1C2D-D71A-F5176F0771BC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09.529" v="219" actId="47"/>
        <pc:sldMkLst>
          <pc:docMk/>
          <pc:sldMk cId="4028174793" sldId="473"/>
        </pc:sldMkLst>
        <pc:spChg chg="del">
          <ac:chgData name="GIOVANNI GAUDINO-SSM" userId="13cb1073-0cf6-4994-b3b2-98ddb995ec80" providerId="ADAL" clId="{786044F0-61E0-45F6-A1BB-C146BBCBC3D2}" dt="2023-05-15T11:37:13.390" v="99" actId="478"/>
          <ac:spMkLst>
            <pc:docMk/>
            <pc:sldMk cId="4028174793" sldId="473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7:13.548" v="100"/>
          <ac:spMkLst>
            <pc:docMk/>
            <pc:sldMk cId="4028174793" sldId="473"/>
            <ac:spMk id="7" creationId="{48D5BE8A-E146-FF4E-D1D0-DF8601A57E2C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05.981" v="209" actId="47"/>
        <pc:sldMkLst>
          <pc:docMk/>
          <pc:sldMk cId="2527247093" sldId="475"/>
        </pc:sldMkLst>
        <pc:spChg chg="add mod">
          <ac:chgData name="GIOVANNI GAUDINO-SSM" userId="13cb1073-0cf6-4994-b3b2-98ddb995ec80" providerId="ADAL" clId="{786044F0-61E0-45F6-A1BB-C146BBCBC3D2}" dt="2023-05-15T11:36:42.240" v="80"/>
          <ac:spMkLst>
            <pc:docMk/>
            <pc:sldMk cId="2527247093" sldId="475"/>
            <ac:spMk id="2" creationId="{5CD7732E-377E-9A75-3FAB-38E6BD007ACD}"/>
          </ac:spMkLst>
        </pc:spChg>
        <pc:spChg chg="del">
          <ac:chgData name="GIOVANNI GAUDINO-SSM" userId="13cb1073-0cf6-4994-b3b2-98ddb995ec80" providerId="ADAL" clId="{786044F0-61E0-45F6-A1BB-C146BBCBC3D2}" dt="2023-05-15T11:36:42.097" v="79" actId="478"/>
          <ac:spMkLst>
            <pc:docMk/>
            <pc:sldMk cId="2527247093" sldId="475"/>
            <ac:spMk id="3" creationId="{0C579617-9E35-43AB-E3BC-49D19FCCADF7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06.556" v="212" actId="47"/>
        <pc:sldMkLst>
          <pc:docMk/>
          <pc:sldMk cId="647822744" sldId="476"/>
        </pc:sldMkLst>
        <pc:spChg chg="del">
          <ac:chgData name="GIOVANNI GAUDINO-SSM" userId="13cb1073-0cf6-4994-b3b2-98ddb995ec80" providerId="ADAL" clId="{786044F0-61E0-45F6-A1BB-C146BBCBC3D2}" dt="2023-05-15T11:36:51.637" v="85" actId="478"/>
          <ac:spMkLst>
            <pc:docMk/>
            <pc:sldMk cId="647822744" sldId="476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6:51.856" v="86"/>
          <ac:spMkLst>
            <pc:docMk/>
            <pc:sldMk cId="647822744" sldId="476"/>
            <ac:spMk id="7" creationId="{BFA53B8F-0135-BA76-2E77-380CF1D59384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07.029" v="214" actId="47"/>
        <pc:sldMkLst>
          <pc:docMk/>
          <pc:sldMk cId="1505321474" sldId="477"/>
        </pc:sldMkLst>
        <pc:spChg chg="del">
          <ac:chgData name="GIOVANNI GAUDINO-SSM" userId="13cb1073-0cf6-4994-b3b2-98ddb995ec80" providerId="ADAL" clId="{786044F0-61E0-45F6-A1BB-C146BBCBC3D2}" dt="2023-05-15T11:36:58.228" v="89" actId="478"/>
          <ac:spMkLst>
            <pc:docMk/>
            <pc:sldMk cId="1505321474" sldId="477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6:58.474" v="90"/>
          <ac:spMkLst>
            <pc:docMk/>
            <pc:sldMk cId="1505321474" sldId="477"/>
            <ac:spMk id="5" creationId="{FFA149F8-64F3-901E-B6EB-197E7B4185C8}"/>
          </ac:spMkLst>
        </pc:spChg>
      </pc:sldChg>
      <pc:sldChg chg="addSp delSp modSp del mod modShow">
        <pc:chgData name="GIOVANNI GAUDINO-SSM" userId="13cb1073-0cf6-4994-b3b2-98ddb995ec80" providerId="ADAL" clId="{786044F0-61E0-45F6-A1BB-C146BBCBC3D2}" dt="2023-05-16T01:39:07.306" v="215" actId="47"/>
        <pc:sldMkLst>
          <pc:docMk/>
          <pc:sldMk cId="2145776902" sldId="478"/>
        </pc:sldMkLst>
        <pc:spChg chg="del">
          <ac:chgData name="GIOVANNI GAUDINO-SSM" userId="13cb1073-0cf6-4994-b3b2-98ddb995ec80" providerId="ADAL" clId="{786044F0-61E0-45F6-A1BB-C146BBCBC3D2}" dt="2023-05-15T11:37:01.114" v="91" actId="478"/>
          <ac:spMkLst>
            <pc:docMk/>
            <pc:sldMk cId="2145776902" sldId="478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7:01.330" v="92"/>
          <ac:spMkLst>
            <pc:docMk/>
            <pc:sldMk cId="2145776902" sldId="478"/>
            <ac:spMk id="7" creationId="{30772B68-0BC9-7FBA-2474-8A4768EEA84A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08.086" v="217" actId="47"/>
        <pc:sldMkLst>
          <pc:docMk/>
          <pc:sldMk cId="2495172119" sldId="479"/>
        </pc:sldMkLst>
        <pc:spChg chg="add mod">
          <ac:chgData name="GIOVANNI GAUDINO-SSM" userId="13cb1073-0cf6-4994-b3b2-98ddb995ec80" providerId="ADAL" clId="{786044F0-61E0-45F6-A1BB-C146BBCBC3D2}" dt="2023-05-15T11:37:07.218" v="96"/>
          <ac:spMkLst>
            <pc:docMk/>
            <pc:sldMk cId="2495172119" sldId="479"/>
            <ac:spMk id="2" creationId="{ABABBC6C-32DC-DC58-D1A7-1CA511D30E3B}"/>
          </ac:spMkLst>
        </pc:spChg>
        <pc:spChg chg="del">
          <ac:chgData name="GIOVANNI GAUDINO-SSM" userId="13cb1073-0cf6-4994-b3b2-98ddb995ec80" providerId="ADAL" clId="{786044F0-61E0-45F6-A1BB-C146BBCBC3D2}" dt="2023-05-15T11:37:07.020" v="95" actId="478"/>
          <ac:spMkLst>
            <pc:docMk/>
            <pc:sldMk cId="2495172119" sldId="479"/>
            <ac:spMk id="3" creationId="{0C579617-9E35-43AB-E3BC-49D19FCCADF7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10.239" v="220" actId="47"/>
        <pc:sldMkLst>
          <pc:docMk/>
          <pc:sldMk cId="1580379530" sldId="480"/>
        </pc:sldMkLst>
        <pc:spChg chg="add del mod">
          <ac:chgData name="GIOVANNI GAUDINO-SSM" userId="13cb1073-0cf6-4994-b3b2-98ddb995ec80" providerId="ADAL" clId="{786044F0-61E0-45F6-A1BB-C146BBCBC3D2}" dt="2023-05-15T11:37:21.216" v="102"/>
          <ac:spMkLst>
            <pc:docMk/>
            <pc:sldMk cId="1580379530" sldId="480"/>
            <ac:spMk id="2" creationId="{53B5B244-E105-819E-7DF7-036197EC539F}"/>
          </ac:spMkLst>
        </pc:spChg>
        <pc:spChg chg="del">
          <ac:chgData name="GIOVANNI GAUDINO-SSM" userId="13cb1073-0cf6-4994-b3b2-98ddb995ec80" providerId="ADAL" clId="{786044F0-61E0-45F6-A1BB-C146BBCBC3D2}" dt="2023-05-15T11:37:21.582" v="103" actId="478"/>
          <ac:spMkLst>
            <pc:docMk/>
            <pc:sldMk cId="1580379530" sldId="480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7:22.199" v="104"/>
          <ac:spMkLst>
            <pc:docMk/>
            <pc:sldMk cId="1580379530" sldId="480"/>
            <ac:spMk id="5" creationId="{BA6B8105-5EF0-ED40-5802-7D6D08AE67AB}"/>
          </ac:spMkLst>
        </pc:spChg>
        <pc:graphicFrameChg chg="modGraphic">
          <ac:chgData name="GIOVANNI GAUDINO-SSM" userId="13cb1073-0cf6-4994-b3b2-98ddb995ec80" providerId="ADAL" clId="{786044F0-61E0-45F6-A1BB-C146BBCBC3D2}" dt="2023-05-15T11:39:26.591" v="159" actId="20577"/>
          <ac:graphicFrameMkLst>
            <pc:docMk/>
            <pc:sldMk cId="1580379530" sldId="480"/>
            <ac:graphicFrameMk id="8" creationId="{974FD88E-30C1-AD8E-E603-ADEE475CBACE}"/>
          </ac:graphicFrameMkLst>
        </pc:graphicFrameChg>
        <pc:graphicFrameChg chg="modGraphic">
          <ac:chgData name="GIOVANNI GAUDINO-SSM" userId="13cb1073-0cf6-4994-b3b2-98ddb995ec80" providerId="ADAL" clId="{786044F0-61E0-45F6-A1BB-C146BBCBC3D2}" dt="2023-05-15T11:39:23.776" v="157" actId="20577"/>
          <ac:graphicFrameMkLst>
            <pc:docMk/>
            <pc:sldMk cId="1580379530" sldId="480"/>
            <ac:graphicFrameMk id="14" creationId="{F7EAAAF5-3242-96EB-6231-9F5AF5F502CF}"/>
          </ac:graphicFrameMkLst>
        </pc:graphicFrameChg>
      </pc:sldChg>
      <pc:sldChg chg="addSp delSp modSp del mod">
        <pc:chgData name="GIOVANNI GAUDINO-SSM" userId="13cb1073-0cf6-4994-b3b2-98ddb995ec80" providerId="ADAL" clId="{786044F0-61E0-45F6-A1BB-C146BBCBC3D2}" dt="2023-05-16T01:39:10.858" v="221" actId="47"/>
        <pc:sldMkLst>
          <pc:docMk/>
          <pc:sldMk cId="3874701904" sldId="482"/>
        </pc:sldMkLst>
        <pc:spChg chg="del">
          <ac:chgData name="GIOVANNI GAUDINO-SSM" userId="13cb1073-0cf6-4994-b3b2-98ddb995ec80" providerId="ADAL" clId="{786044F0-61E0-45F6-A1BB-C146BBCBC3D2}" dt="2023-05-15T11:37:24.782" v="105" actId="478"/>
          <ac:spMkLst>
            <pc:docMk/>
            <pc:sldMk cId="3874701904" sldId="482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7:24.988" v="106"/>
          <ac:spMkLst>
            <pc:docMk/>
            <pc:sldMk cId="3874701904" sldId="482"/>
            <ac:spMk id="12" creationId="{952B49D9-A276-AA08-831C-31132109AF6E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11.449" v="222" actId="47"/>
        <pc:sldMkLst>
          <pc:docMk/>
          <pc:sldMk cId="3675652442" sldId="538"/>
        </pc:sldMkLst>
        <pc:spChg chg="add mod">
          <ac:chgData name="GIOVANNI GAUDINO-SSM" userId="13cb1073-0cf6-4994-b3b2-98ddb995ec80" providerId="ADAL" clId="{786044F0-61E0-45F6-A1BB-C146BBCBC3D2}" dt="2023-05-15T11:37:27.672" v="108"/>
          <ac:spMkLst>
            <pc:docMk/>
            <pc:sldMk cId="3675652442" sldId="538"/>
            <ac:spMk id="2" creationId="{85225461-40A8-E3CD-5EA1-AAD705615010}"/>
          </ac:spMkLst>
        </pc:spChg>
        <pc:spChg chg="del">
          <ac:chgData name="GIOVANNI GAUDINO-SSM" userId="13cb1073-0cf6-4994-b3b2-98ddb995ec80" providerId="ADAL" clId="{786044F0-61E0-45F6-A1BB-C146BBCBC3D2}" dt="2023-05-15T11:37:27.398" v="107" actId="478"/>
          <ac:spMkLst>
            <pc:docMk/>
            <pc:sldMk cId="3675652442" sldId="538"/>
            <ac:spMk id="3" creationId="{0C579617-9E35-43AB-E3BC-49D19FCCADF7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12.564" v="223" actId="47"/>
        <pc:sldMkLst>
          <pc:docMk/>
          <pc:sldMk cId="3119059565" sldId="539"/>
        </pc:sldMkLst>
        <pc:spChg chg="add mod">
          <ac:chgData name="GIOVANNI GAUDINO-SSM" userId="13cb1073-0cf6-4994-b3b2-98ddb995ec80" providerId="ADAL" clId="{786044F0-61E0-45F6-A1BB-C146BBCBC3D2}" dt="2023-05-15T11:37:29.879" v="110"/>
          <ac:spMkLst>
            <pc:docMk/>
            <pc:sldMk cId="3119059565" sldId="539"/>
            <ac:spMk id="2" creationId="{A6A2D0C0-124E-3806-C3C4-E358368DF8A2}"/>
          </ac:spMkLst>
        </pc:spChg>
        <pc:spChg chg="del">
          <ac:chgData name="GIOVANNI GAUDINO-SSM" userId="13cb1073-0cf6-4994-b3b2-98ddb995ec80" providerId="ADAL" clId="{786044F0-61E0-45F6-A1BB-C146BBCBC3D2}" dt="2023-05-15T11:37:29.683" v="109" actId="478"/>
          <ac:spMkLst>
            <pc:docMk/>
            <pc:sldMk cId="3119059565" sldId="539"/>
            <ac:spMk id="3" creationId="{0C579617-9E35-43AB-E3BC-49D19FCCADF7}"/>
          </ac:spMkLst>
        </pc:spChg>
      </pc:sldChg>
      <pc:sldChg chg="delSp del mod">
        <pc:chgData name="GIOVANNI GAUDINO-SSM" userId="13cb1073-0cf6-4994-b3b2-98ddb995ec80" providerId="ADAL" clId="{786044F0-61E0-45F6-A1BB-C146BBCBC3D2}" dt="2023-05-16T01:39:14.777" v="225" actId="47"/>
        <pc:sldMkLst>
          <pc:docMk/>
          <pc:sldMk cId="2788438719" sldId="540"/>
        </pc:sldMkLst>
        <pc:picChg chg="del">
          <ac:chgData name="GIOVANNI GAUDINO-SSM" userId="13cb1073-0cf6-4994-b3b2-98ddb995ec80" providerId="ADAL" clId="{786044F0-61E0-45F6-A1BB-C146BBCBC3D2}" dt="2023-05-15T11:38:27.093" v="144" actId="478"/>
          <ac:picMkLst>
            <pc:docMk/>
            <pc:sldMk cId="2788438719" sldId="540"/>
            <ac:picMk id="3" creationId="{374B7BA9-6DEB-B94D-6EB2-E9C81FB4BCBD}"/>
          </ac:picMkLst>
        </pc:picChg>
      </pc:sldChg>
      <pc:sldChg chg="addSp delSp modSp mod">
        <pc:chgData name="GIOVANNI GAUDINO-SSM" userId="13cb1073-0cf6-4994-b3b2-98ddb995ec80" providerId="ADAL" clId="{786044F0-61E0-45F6-A1BB-C146BBCBC3D2}" dt="2023-05-16T07:13:26.329" v="1339" actId="1035"/>
        <pc:sldMkLst>
          <pc:docMk/>
          <pc:sldMk cId="276971923" sldId="541"/>
        </pc:sldMkLst>
        <pc:spChg chg="mod">
          <ac:chgData name="GIOVANNI GAUDINO-SSM" userId="13cb1073-0cf6-4994-b3b2-98ddb995ec80" providerId="ADAL" clId="{786044F0-61E0-45F6-A1BB-C146BBCBC3D2}" dt="2023-05-16T07:13:26.329" v="1339" actId="1035"/>
          <ac:spMkLst>
            <pc:docMk/>
            <pc:sldMk cId="276971923" sldId="541"/>
            <ac:spMk id="2" creationId="{45F787D0-5DBB-B4BA-6863-B0D46AF91C63}"/>
          </ac:spMkLst>
        </pc:spChg>
        <pc:spChg chg="del">
          <ac:chgData name="GIOVANNI GAUDINO-SSM" userId="13cb1073-0cf6-4994-b3b2-98ddb995ec80" providerId="ADAL" clId="{786044F0-61E0-45F6-A1BB-C146BBCBC3D2}" dt="2023-05-15T11:37:38.915" v="115" actId="478"/>
          <ac:spMkLst>
            <pc:docMk/>
            <pc:sldMk cId="276971923" sldId="541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7:39.147" v="116"/>
          <ac:spMkLst>
            <pc:docMk/>
            <pc:sldMk cId="276971923" sldId="541"/>
            <ac:spMk id="7" creationId="{22E8BB43-54DD-DB38-9623-A4F13DF8E247}"/>
          </ac:spMkLst>
        </pc:spChg>
      </pc:sldChg>
      <pc:sldChg chg="addSp delSp modSp mod">
        <pc:chgData name="GIOVANNI GAUDINO-SSM" userId="13cb1073-0cf6-4994-b3b2-98ddb995ec80" providerId="ADAL" clId="{786044F0-61E0-45F6-A1BB-C146BBCBC3D2}" dt="2023-05-15T11:37:42.149" v="118"/>
        <pc:sldMkLst>
          <pc:docMk/>
          <pc:sldMk cId="407318624" sldId="542"/>
        </pc:sldMkLst>
        <pc:spChg chg="del">
          <ac:chgData name="GIOVANNI GAUDINO-SSM" userId="13cb1073-0cf6-4994-b3b2-98ddb995ec80" providerId="ADAL" clId="{786044F0-61E0-45F6-A1BB-C146BBCBC3D2}" dt="2023-05-15T11:37:41.876" v="117" actId="478"/>
          <ac:spMkLst>
            <pc:docMk/>
            <pc:sldMk cId="407318624" sldId="542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7:42.149" v="118"/>
          <ac:spMkLst>
            <pc:docMk/>
            <pc:sldMk cId="407318624" sldId="542"/>
            <ac:spMk id="5" creationId="{F2F74937-BCBC-E060-1AA1-AB7D35A621E4}"/>
          </ac:spMkLst>
        </pc:spChg>
      </pc:sldChg>
      <pc:sldChg chg="addSp delSp modSp mod">
        <pc:chgData name="GIOVANNI GAUDINO-SSM" userId="13cb1073-0cf6-4994-b3b2-98ddb995ec80" providerId="ADAL" clId="{786044F0-61E0-45F6-A1BB-C146BBCBC3D2}" dt="2023-05-16T07:14:07.614" v="1363" actId="20577"/>
        <pc:sldMkLst>
          <pc:docMk/>
          <pc:sldMk cId="616925156" sldId="543"/>
        </pc:sldMkLst>
        <pc:spChg chg="add mod">
          <ac:chgData name="GIOVANNI GAUDINO-SSM" userId="13cb1073-0cf6-4994-b3b2-98ddb995ec80" providerId="ADAL" clId="{786044F0-61E0-45F6-A1BB-C146BBCBC3D2}" dt="2023-05-15T11:37:44.657" v="120"/>
          <ac:spMkLst>
            <pc:docMk/>
            <pc:sldMk cId="616925156" sldId="543"/>
            <ac:spMk id="2" creationId="{60C6F111-1785-2DF0-011E-5C51EFD3B54C}"/>
          </ac:spMkLst>
        </pc:spChg>
        <pc:spChg chg="del">
          <ac:chgData name="GIOVANNI GAUDINO-SSM" userId="13cb1073-0cf6-4994-b3b2-98ddb995ec80" providerId="ADAL" clId="{786044F0-61E0-45F6-A1BB-C146BBCBC3D2}" dt="2023-05-15T11:37:44.357" v="119" actId="478"/>
          <ac:spMkLst>
            <pc:docMk/>
            <pc:sldMk cId="616925156" sldId="543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786044F0-61E0-45F6-A1BB-C146BBCBC3D2}" dt="2023-05-16T07:14:07.614" v="1363" actId="20577"/>
          <ac:spMkLst>
            <pc:docMk/>
            <pc:sldMk cId="616925156" sldId="543"/>
            <ac:spMk id="16" creationId="{C6717724-EE86-A911-E662-C221191A5A62}"/>
          </ac:spMkLst>
        </pc:spChg>
      </pc:sldChg>
      <pc:sldChg chg="addSp delSp modSp mod">
        <pc:chgData name="GIOVANNI GAUDINO-SSM" userId="13cb1073-0cf6-4994-b3b2-98ddb995ec80" providerId="ADAL" clId="{786044F0-61E0-45F6-A1BB-C146BBCBC3D2}" dt="2023-05-16T07:13:53.185" v="1351" actId="20577"/>
        <pc:sldMkLst>
          <pc:docMk/>
          <pc:sldMk cId="910721283" sldId="544"/>
        </pc:sldMkLst>
        <pc:spChg chg="add mod">
          <ac:chgData name="GIOVANNI GAUDINO-SSM" userId="13cb1073-0cf6-4994-b3b2-98ddb995ec80" providerId="ADAL" clId="{786044F0-61E0-45F6-A1BB-C146BBCBC3D2}" dt="2023-05-15T11:37:50.529" v="124"/>
          <ac:spMkLst>
            <pc:docMk/>
            <pc:sldMk cId="910721283" sldId="544"/>
            <ac:spMk id="2" creationId="{43A38B64-A2BB-CA0F-5767-084303F4117A}"/>
          </ac:spMkLst>
        </pc:spChg>
        <pc:spChg chg="del">
          <ac:chgData name="GIOVANNI GAUDINO-SSM" userId="13cb1073-0cf6-4994-b3b2-98ddb995ec80" providerId="ADAL" clId="{786044F0-61E0-45F6-A1BB-C146BBCBC3D2}" dt="2023-05-15T11:37:50.329" v="123" actId="478"/>
          <ac:spMkLst>
            <pc:docMk/>
            <pc:sldMk cId="910721283" sldId="544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786044F0-61E0-45F6-A1BB-C146BBCBC3D2}" dt="2023-05-16T07:13:53.185" v="1351" actId="20577"/>
          <ac:spMkLst>
            <pc:docMk/>
            <pc:sldMk cId="910721283" sldId="544"/>
            <ac:spMk id="16" creationId="{C6717724-EE86-A911-E662-C221191A5A62}"/>
          </ac:spMkLst>
        </pc:spChg>
      </pc:sldChg>
      <pc:sldChg chg="addSp delSp modSp mod">
        <pc:chgData name="GIOVANNI GAUDINO-SSM" userId="13cb1073-0cf6-4994-b3b2-98ddb995ec80" providerId="ADAL" clId="{786044F0-61E0-45F6-A1BB-C146BBCBC3D2}" dt="2023-05-16T07:13:48.601" v="1347" actId="20577"/>
        <pc:sldMkLst>
          <pc:docMk/>
          <pc:sldMk cId="2823695119" sldId="545"/>
        </pc:sldMkLst>
        <pc:spChg chg="add mod">
          <ac:chgData name="GIOVANNI GAUDINO-SSM" userId="13cb1073-0cf6-4994-b3b2-98ddb995ec80" providerId="ADAL" clId="{786044F0-61E0-45F6-A1BB-C146BBCBC3D2}" dt="2023-05-15T11:37:53.714" v="126"/>
          <ac:spMkLst>
            <pc:docMk/>
            <pc:sldMk cId="2823695119" sldId="545"/>
            <ac:spMk id="2" creationId="{C592FDDB-073D-A4A0-F069-F903D2A0D4D0}"/>
          </ac:spMkLst>
        </pc:spChg>
        <pc:spChg chg="del">
          <ac:chgData name="GIOVANNI GAUDINO-SSM" userId="13cb1073-0cf6-4994-b3b2-98ddb995ec80" providerId="ADAL" clId="{786044F0-61E0-45F6-A1BB-C146BBCBC3D2}" dt="2023-05-15T11:37:53.452" v="125" actId="478"/>
          <ac:spMkLst>
            <pc:docMk/>
            <pc:sldMk cId="2823695119" sldId="545"/>
            <ac:spMk id="3" creationId="{0C579617-9E35-43AB-E3BC-49D19FCCADF7}"/>
          </ac:spMkLst>
        </pc:spChg>
        <pc:spChg chg="ord">
          <ac:chgData name="GIOVANNI GAUDINO-SSM" userId="13cb1073-0cf6-4994-b3b2-98ddb995ec80" providerId="ADAL" clId="{786044F0-61E0-45F6-A1BB-C146BBCBC3D2}" dt="2023-05-16T02:26:44.625" v="494" actId="171"/>
          <ac:spMkLst>
            <pc:docMk/>
            <pc:sldMk cId="2823695119" sldId="545"/>
            <ac:spMk id="7" creationId="{97472A1C-E71C-8A74-FC8E-B99FDA6BAD18}"/>
          </ac:spMkLst>
        </pc:spChg>
        <pc:spChg chg="ord">
          <ac:chgData name="GIOVANNI GAUDINO-SSM" userId="13cb1073-0cf6-4994-b3b2-98ddb995ec80" providerId="ADAL" clId="{786044F0-61E0-45F6-A1BB-C146BBCBC3D2}" dt="2023-05-16T02:26:31.574" v="490" actId="166"/>
          <ac:spMkLst>
            <pc:docMk/>
            <pc:sldMk cId="2823695119" sldId="545"/>
            <ac:spMk id="10" creationId="{4DB135F6-0457-7901-F207-364229E445DE}"/>
          </ac:spMkLst>
        </pc:spChg>
        <pc:spChg chg="mod ord">
          <ac:chgData name="GIOVANNI GAUDINO-SSM" userId="13cb1073-0cf6-4994-b3b2-98ddb995ec80" providerId="ADAL" clId="{786044F0-61E0-45F6-A1BB-C146BBCBC3D2}" dt="2023-05-16T02:26:05.485" v="481" actId="1076"/>
          <ac:spMkLst>
            <pc:docMk/>
            <pc:sldMk cId="2823695119" sldId="545"/>
            <ac:spMk id="13" creationId="{06482188-BB3F-9B27-518A-F2DD340694C7}"/>
          </ac:spMkLst>
        </pc:spChg>
        <pc:spChg chg="ord">
          <ac:chgData name="GIOVANNI GAUDINO-SSM" userId="13cb1073-0cf6-4994-b3b2-98ddb995ec80" providerId="ADAL" clId="{786044F0-61E0-45F6-A1BB-C146BBCBC3D2}" dt="2023-05-16T02:25:33.009" v="470" actId="166"/>
          <ac:spMkLst>
            <pc:docMk/>
            <pc:sldMk cId="2823695119" sldId="545"/>
            <ac:spMk id="14" creationId="{AE37DC0F-0D29-F607-E579-4F9919CFC40D}"/>
          </ac:spMkLst>
        </pc:spChg>
        <pc:spChg chg="mod">
          <ac:chgData name="GIOVANNI GAUDINO-SSM" userId="13cb1073-0cf6-4994-b3b2-98ddb995ec80" providerId="ADAL" clId="{786044F0-61E0-45F6-A1BB-C146BBCBC3D2}" dt="2023-05-16T07:13:48.601" v="1347" actId="20577"/>
          <ac:spMkLst>
            <pc:docMk/>
            <pc:sldMk cId="2823695119" sldId="545"/>
            <ac:spMk id="16" creationId="{C6717724-EE86-A911-E662-C221191A5A62}"/>
          </ac:spMkLst>
        </pc:spChg>
        <pc:spChg chg="ord">
          <ac:chgData name="GIOVANNI GAUDINO-SSM" userId="13cb1073-0cf6-4994-b3b2-98ddb995ec80" providerId="ADAL" clId="{786044F0-61E0-45F6-A1BB-C146BBCBC3D2}" dt="2023-05-16T02:25:33.009" v="470" actId="166"/>
          <ac:spMkLst>
            <pc:docMk/>
            <pc:sldMk cId="2823695119" sldId="545"/>
            <ac:spMk id="17" creationId="{D9CC2B82-0DE2-BAF4-5F04-3E11D38599ED}"/>
          </ac:spMkLst>
        </pc:spChg>
        <pc:spChg chg="ord">
          <ac:chgData name="GIOVANNI GAUDINO-SSM" userId="13cb1073-0cf6-4994-b3b2-98ddb995ec80" providerId="ADAL" clId="{786044F0-61E0-45F6-A1BB-C146BBCBC3D2}" dt="2023-05-16T02:26:10.159" v="483" actId="166"/>
          <ac:spMkLst>
            <pc:docMk/>
            <pc:sldMk cId="2823695119" sldId="545"/>
            <ac:spMk id="18" creationId="{8860A981-6261-23A1-A395-278E8C55C75F}"/>
          </ac:spMkLst>
        </pc:spChg>
        <pc:picChg chg="add mod">
          <ac:chgData name="GIOVANNI GAUDINO-SSM" userId="13cb1073-0cf6-4994-b3b2-98ddb995ec80" providerId="ADAL" clId="{786044F0-61E0-45F6-A1BB-C146BBCBC3D2}" dt="2023-05-16T02:26:06.503" v="482" actId="1076"/>
          <ac:picMkLst>
            <pc:docMk/>
            <pc:sldMk cId="2823695119" sldId="545"/>
            <ac:picMk id="5" creationId="{06FDC610-275D-2BC5-2369-298F396846C6}"/>
          </ac:picMkLst>
        </pc:picChg>
        <pc:picChg chg="del">
          <ac:chgData name="GIOVANNI GAUDINO-SSM" userId="13cb1073-0cf6-4994-b3b2-98ddb995ec80" providerId="ADAL" clId="{786044F0-61E0-45F6-A1BB-C146BBCBC3D2}" dt="2023-05-16T02:07:05.358" v="452" actId="478"/>
          <ac:picMkLst>
            <pc:docMk/>
            <pc:sldMk cId="2823695119" sldId="545"/>
            <ac:picMk id="6" creationId="{6B3D7314-3DDE-E6D4-64CE-C0E22823CFFD}"/>
          </ac:picMkLst>
        </pc:picChg>
        <pc:picChg chg="del">
          <ac:chgData name="GIOVANNI GAUDINO-SSM" userId="13cb1073-0cf6-4994-b3b2-98ddb995ec80" providerId="ADAL" clId="{786044F0-61E0-45F6-A1BB-C146BBCBC3D2}" dt="2023-05-16T02:07:05.358" v="452" actId="478"/>
          <ac:picMkLst>
            <pc:docMk/>
            <pc:sldMk cId="2823695119" sldId="545"/>
            <ac:picMk id="8" creationId="{1403F2E0-DBC5-0D02-4E68-944C984DE500}"/>
          </ac:picMkLst>
        </pc:picChg>
        <pc:picChg chg="del">
          <ac:chgData name="GIOVANNI GAUDINO-SSM" userId="13cb1073-0cf6-4994-b3b2-98ddb995ec80" providerId="ADAL" clId="{786044F0-61E0-45F6-A1BB-C146BBCBC3D2}" dt="2023-05-16T02:07:05.358" v="452" actId="478"/>
          <ac:picMkLst>
            <pc:docMk/>
            <pc:sldMk cId="2823695119" sldId="545"/>
            <ac:picMk id="11" creationId="{DECB62DA-8519-C80B-32AC-E5BB7038BCD2}"/>
          </ac:picMkLst>
        </pc:picChg>
        <pc:picChg chg="add mod">
          <ac:chgData name="GIOVANNI GAUDINO-SSM" userId="13cb1073-0cf6-4994-b3b2-98ddb995ec80" providerId="ADAL" clId="{786044F0-61E0-45F6-A1BB-C146BBCBC3D2}" dt="2023-05-16T02:26:20.443" v="486" actId="1076"/>
          <ac:picMkLst>
            <pc:docMk/>
            <pc:sldMk cId="2823695119" sldId="545"/>
            <ac:picMk id="21" creationId="{8CB0CDE0-8812-0C62-968E-BAAC8118D9FE}"/>
          </ac:picMkLst>
        </pc:picChg>
        <pc:picChg chg="add mod modCrop">
          <ac:chgData name="GIOVANNI GAUDINO-SSM" userId="13cb1073-0cf6-4994-b3b2-98ddb995ec80" providerId="ADAL" clId="{786044F0-61E0-45F6-A1BB-C146BBCBC3D2}" dt="2023-05-16T02:27:00.054" v="497" actId="1076"/>
          <ac:picMkLst>
            <pc:docMk/>
            <pc:sldMk cId="2823695119" sldId="545"/>
            <ac:picMk id="23" creationId="{23EFFCAD-7002-8A66-FA74-6B564B970163}"/>
          </ac:picMkLst>
        </pc:picChg>
      </pc:sldChg>
      <pc:sldChg chg="addSp delSp modSp mod">
        <pc:chgData name="GIOVANNI GAUDINO-SSM" userId="13cb1073-0cf6-4994-b3b2-98ddb995ec80" providerId="ADAL" clId="{786044F0-61E0-45F6-A1BB-C146BBCBC3D2}" dt="2023-05-16T07:13:57.408" v="1355" actId="20577"/>
        <pc:sldMkLst>
          <pc:docMk/>
          <pc:sldMk cId="562509991" sldId="546"/>
        </pc:sldMkLst>
        <pc:spChg chg="add mod">
          <ac:chgData name="GIOVANNI GAUDINO-SSM" userId="13cb1073-0cf6-4994-b3b2-98ddb995ec80" providerId="ADAL" clId="{786044F0-61E0-45F6-A1BB-C146BBCBC3D2}" dt="2023-05-15T11:37:56.032" v="128"/>
          <ac:spMkLst>
            <pc:docMk/>
            <pc:sldMk cId="562509991" sldId="546"/>
            <ac:spMk id="2" creationId="{8CEAEEEA-12A6-3A8E-4E18-DE2BB51C0579}"/>
          </ac:spMkLst>
        </pc:spChg>
        <pc:spChg chg="del">
          <ac:chgData name="GIOVANNI GAUDINO-SSM" userId="13cb1073-0cf6-4994-b3b2-98ddb995ec80" providerId="ADAL" clId="{786044F0-61E0-45F6-A1BB-C146BBCBC3D2}" dt="2023-05-15T11:37:55.780" v="127" actId="478"/>
          <ac:spMkLst>
            <pc:docMk/>
            <pc:sldMk cId="562509991" sldId="546"/>
            <ac:spMk id="3" creationId="{0C579617-9E35-43AB-E3BC-49D19FCCADF7}"/>
          </ac:spMkLst>
        </pc:spChg>
        <pc:spChg chg="ord">
          <ac:chgData name="GIOVANNI GAUDINO-SSM" userId="13cb1073-0cf6-4994-b3b2-98ddb995ec80" providerId="ADAL" clId="{786044F0-61E0-45F6-A1BB-C146BBCBC3D2}" dt="2023-05-16T02:50:26.992" v="584" actId="166"/>
          <ac:spMkLst>
            <pc:docMk/>
            <pc:sldMk cId="562509991" sldId="546"/>
            <ac:spMk id="6" creationId="{E66D69D6-7CB4-0617-9353-62EF04A2A46B}"/>
          </ac:spMkLst>
        </pc:spChg>
        <pc:spChg chg="ord">
          <ac:chgData name="GIOVANNI GAUDINO-SSM" userId="13cb1073-0cf6-4994-b3b2-98ddb995ec80" providerId="ADAL" clId="{786044F0-61E0-45F6-A1BB-C146BBCBC3D2}" dt="2023-05-16T02:50:26.992" v="584" actId="166"/>
          <ac:spMkLst>
            <pc:docMk/>
            <pc:sldMk cId="562509991" sldId="546"/>
            <ac:spMk id="7" creationId="{EDCC4B7F-95D1-924F-45EE-85B6EDA2F551}"/>
          </ac:spMkLst>
        </pc:spChg>
        <pc:spChg chg="ord">
          <ac:chgData name="GIOVANNI GAUDINO-SSM" userId="13cb1073-0cf6-4994-b3b2-98ddb995ec80" providerId="ADAL" clId="{786044F0-61E0-45F6-A1BB-C146BBCBC3D2}" dt="2023-05-16T02:50:26.992" v="584" actId="166"/>
          <ac:spMkLst>
            <pc:docMk/>
            <pc:sldMk cId="562509991" sldId="546"/>
            <ac:spMk id="8" creationId="{C3E66C72-4EE0-85D8-7EBD-B9E3DFF1402F}"/>
          </ac:spMkLst>
        </pc:spChg>
        <pc:spChg chg="ord">
          <ac:chgData name="GIOVANNI GAUDINO-SSM" userId="13cb1073-0cf6-4994-b3b2-98ddb995ec80" providerId="ADAL" clId="{786044F0-61E0-45F6-A1BB-C146BBCBC3D2}" dt="2023-05-16T02:50:26.992" v="584" actId="166"/>
          <ac:spMkLst>
            <pc:docMk/>
            <pc:sldMk cId="562509991" sldId="546"/>
            <ac:spMk id="9" creationId="{56EF0692-1486-429C-78BB-E427DDC49900}"/>
          </ac:spMkLst>
        </pc:spChg>
        <pc:spChg chg="mod">
          <ac:chgData name="GIOVANNI GAUDINO-SSM" userId="13cb1073-0cf6-4994-b3b2-98ddb995ec80" providerId="ADAL" clId="{786044F0-61E0-45F6-A1BB-C146BBCBC3D2}" dt="2023-05-16T07:13:57.408" v="1355" actId="20577"/>
          <ac:spMkLst>
            <pc:docMk/>
            <pc:sldMk cId="562509991" sldId="546"/>
            <ac:spMk id="16" creationId="{C6717724-EE86-A911-E662-C221191A5A62}"/>
          </ac:spMkLst>
        </pc:spChg>
        <pc:spChg chg="ord">
          <ac:chgData name="GIOVANNI GAUDINO-SSM" userId="13cb1073-0cf6-4994-b3b2-98ddb995ec80" providerId="ADAL" clId="{786044F0-61E0-45F6-A1BB-C146BBCBC3D2}" dt="2023-05-16T02:50:26.992" v="584" actId="166"/>
          <ac:spMkLst>
            <pc:docMk/>
            <pc:sldMk cId="562509991" sldId="546"/>
            <ac:spMk id="17" creationId="{7F5629A5-A836-19F8-E80A-09AAFCD1F989}"/>
          </ac:spMkLst>
        </pc:spChg>
        <pc:spChg chg="ord">
          <ac:chgData name="GIOVANNI GAUDINO-SSM" userId="13cb1073-0cf6-4994-b3b2-98ddb995ec80" providerId="ADAL" clId="{786044F0-61E0-45F6-A1BB-C146BBCBC3D2}" dt="2023-05-16T02:50:26.992" v="584" actId="166"/>
          <ac:spMkLst>
            <pc:docMk/>
            <pc:sldMk cId="562509991" sldId="546"/>
            <ac:spMk id="18" creationId="{04137107-2107-F274-8FAD-D0DE35768CBE}"/>
          </ac:spMkLst>
        </pc:spChg>
        <pc:spChg chg="ord">
          <ac:chgData name="GIOVANNI GAUDINO-SSM" userId="13cb1073-0cf6-4994-b3b2-98ddb995ec80" providerId="ADAL" clId="{786044F0-61E0-45F6-A1BB-C146BBCBC3D2}" dt="2023-05-16T02:50:26.992" v="584" actId="166"/>
          <ac:spMkLst>
            <pc:docMk/>
            <pc:sldMk cId="562509991" sldId="546"/>
            <ac:spMk id="19" creationId="{5412C172-9286-B5CF-8E3C-B506DF0B8DE7}"/>
          </ac:spMkLst>
        </pc:spChg>
        <pc:spChg chg="ord">
          <ac:chgData name="GIOVANNI GAUDINO-SSM" userId="13cb1073-0cf6-4994-b3b2-98ddb995ec80" providerId="ADAL" clId="{786044F0-61E0-45F6-A1BB-C146BBCBC3D2}" dt="2023-05-16T02:50:26.992" v="584" actId="166"/>
          <ac:spMkLst>
            <pc:docMk/>
            <pc:sldMk cId="562509991" sldId="546"/>
            <ac:spMk id="26" creationId="{B8CD0FA2-ABD1-713E-74D0-7C30124618C9}"/>
          </ac:spMkLst>
        </pc:spChg>
        <pc:picChg chg="add mod modCrop">
          <ac:chgData name="GIOVANNI GAUDINO-SSM" userId="13cb1073-0cf6-4994-b3b2-98ddb995ec80" providerId="ADAL" clId="{786044F0-61E0-45F6-A1BB-C146BBCBC3D2}" dt="2023-05-16T02:52:03.637" v="602" actId="732"/>
          <ac:picMkLst>
            <pc:docMk/>
            <pc:sldMk cId="562509991" sldId="546"/>
            <ac:picMk id="5" creationId="{FF489432-D2E7-28E1-F92E-8939284149B7}"/>
          </ac:picMkLst>
        </pc:picChg>
        <pc:picChg chg="add mod">
          <ac:chgData name="GIOVANNI GAUDINO-SSM" userId="13cb1073-0cf6-4994-b3b2-98ddb995ec80" providerId="ADAL" clId="{786044F0-61E0-45F6-A1BB-C146BBCBC3D2}" dt="2023-05-16T02:51:56.839" v="600" actId="1076"/>
          <ac:picMkLst>
            <pc:docMk/>
            <pc:sldMk cId="562509991" sldId="546"/>
            <ac:picMk id="11" creationId="{D42F6F7C-404B-98F8-53EB-3B4AE6F5C6E1}"/>
          </ac:picMkLst>
        </pc:picChg>
        <pc:picChg chg="add mod modCrop">
          <ac:chgData name="GIOVANNI GAUDINO-SSM" userId="13cb1073-0cf6-4994-b3b2-98ddb995ec80" providerId="ADAL" clId="{786044F0-61E0-45F6-A1BB-C146BBCBC3D2}" dt="2023-05-16T02:51:25.159" v="597" actId="1076"/>
          <ac:picMkLst>
            <pc:docMk/>
            <pc:sldMk cId="562509991" sldId="546"/>
            <ac:picMk id="14" creationId="{A57B5304-7F76-7AB0-8058-EA49AA0EDFC0}"/>
          </ac:picMkLst>
        </pc:picChg>
        <pc:picChg chg="del">
          <ac:chgData name="GIOVANNI GAUDINO-SSM" userId="13cb1073-0cf6-4994-b3b2-98ddb995ec80" providerId="ADAL" clId="{786044F0-61E0-45F6-A1BB-C146BBCBC3D2}" dt="2023-05-16T02:47:40.036" v="570" actId="478"/>
          <ac:picMkLst>
            <pc:docMk/>
            <pc:sldMk cId="562509991" sldId="546"/>
            <ac:picMk id="34" creationId="{CFB6E30B-1BC9-7365-4049-3902B755AEC1}"/>
          </ac:picMkLst>
        </pc:picChg>
        <pc:picChg chg="del">
          <ac:chgData name="GIOVANNI GAUDINO-SSM" userId="13cb1073-0cf6-4994-b3b2-98ddb995ec80" providerId="ADAL" clId="{786044F0-61E0-45F6-A1BB-C146BBCBC3D2}" dt="2023-05-16T02:47:40.036" v="570" actId="478"/>
          <ac:picMkLst>
            <pc:docMk/>
            <pc:sldMk cId="562509991" sldId="546"/>
            <ac:picMk id="36" creationId="{2A0C9AF1-CB7C-E237-5183-3AD50A6205AA}"/>
          </ac:picMkLst>
        </pc:picChg>
        <pc:picChg chg="del">
          <ac:chgData name="GIOVANNI GAUDINO-SSM" userId="13cb1073-0cf6-4994-b3b2-98ddb995ec80" providerId="ADAL" clId="{786044F0-61E0-45F6-A1BB-C146BBCBC3D2}" dt="2023-05-16T02:47:40.036" v="570" actId="478"/>
          <ac:picMkLst>
            <pc:docMk/>
            <pc:sldMk cId="562509991" sldId="546"/>
            <ac:picMk id="38" creationId="{BAA8A28C-490F-9246-12EB-B18F81361BB5}"/>
          </ac:picMkLst>
        </pc:picChg>
      </pc:sldChg>
      <pc:sldChg chg="addSp delSp modSp mod">
        <pc:chgData name="GIOVANNI GAUDINO-SSM" userId="13cb1073-0cf6-4994-b3b2-98ddb995ec80" providerId="ADAL" clId="{786044F0-61E0-45F6-A1BB-C146BBCBC3D2}" dt="2023-05-15T11:37:58.927" v="130"/>
        <pc:sldMkLst>
          <pc:docMk/>
          <pc:sldMk cId="1606943665" sldId="547"/>
        </pc:sldMkLst>
        <pc:spChg chg="del">
          <ac:chgData name="GIOVANNI GAUDINO-SSM" userId="13cb1073-0cf6-4994-b3b2-98ddb995ec80" providerId="ADAL" clId="{786044F0-61E0-45F6-A1BB-C146BBCBC3D2}" dt="2023-05-15T11:37:58.712" v="129" actId="478"/>
          <ac:spMkLst>
            <pc:docMk/>
            <pc:sldMk cId="1606943665" sldId="547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7:58.927" v="130"/>
          <ac:spMkLst>
            <pc:docMk/>
            <pc:sldMk cId="1606943665" sldId="547"/>
            <ac:spMk id="5" creationId="{801EE19F-307C-89E0-5151-1847448CEC4B}"/>
          </ac:spMkLst>
        </pc:spChg>
      </pc:sldChg>
      <pc:sldChg chg="addSp delSp modSp mod">
        <pc:chgData name="GIOVANNI GAUDINO-SSM" userId="13cb1073-0cf6-4994-b3b2-98ddb995ec80" providerId="ADAL" clId="{786044F0-61E0-45F6-A1BB-C146BBCBC3D2}" dt="2023-05-16T08:16:26.712" v="1484" actId="12"/>
        <pc:sldMkLst>
          <pc:docMk/>
          <pc:sldMk cId="715533233" sldId="548"/>
        </pc:sldMkLst>
        <pc:spChg chg="add mod">
          <ac:chgData name="GIOVANNI GAUDINO-SSM" userId="13cb1073-0cf6-4994-b3b2-98ddb995ec80" providerId="ADAL" clId="{786044F0-61E0-45F6-A1BB-C146BBCBC3D2}" dt="2023-05-15T11:38:14.123" v="142"/>
          <ac:spMkLst>
            <pc:docMk/>
            <pc:sldMk cId="715533233" sldId="548"/>
            <ac:spMk id="2" creationId="{B8D4742A-0D1B-357C-6F0D-D94FE92E9D28}"/>
          </ac:spMkLst>
        </pc:spChg>
        <pc:spChg chg="del">
          <ac:chgData name="GIOVANNI GAUDINO-SSM" userId="13cb1073-0cf6-4994-b3b2-98ddb995ec80" providerId="ADAL" clId="{786044F0-61E0-45F6-A1BB-C146BBCBC3D2}" dt="2023-05-15T11:38:13.914" v="141" actId="478"/>
          <ac:spMkLst>
            <pc:docMk/>
            <pc:sldMk cId="715533233" sldId="548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786044F0-61E0-45F6-A1BB-C146BBCBC3D2}" dt="2023-05-16T08:16:26.712" v="1484" actId="12"/>
          <ac:spMkLst>
            <pc:docMk/>
            <pc:sldMk cId="715533233" sldId="548"/>
            <ac:spMk id="8" creationId="{5529BE8D-8AF0-AAD6-521E-757E32E4BF7B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2:06:56.667" v="451" actId="47"/>
        <pc:sldMkLst>
          <pc:docMk/>
          <pc:sldMk cId="902262683" sldId="549"/>
        </pc:sldMkLst>
        <pc:spChg chg="add mod">
          <ac:chgData name="GIOVANNI GAUDINO-SSM" userId="13cb1073-0cf6-4994-b3b2-98ddb995ec80" providerId="ADAL" clId="{786044F0-61E0-45F6-A1BB-C146BBCBC3D2}" dt="2023-05-15T11:38:03.413" v="134"/>
          <ac:spMkLst>
            <pc:docMk/>
            <pc:sldMk cId="902262683" sldId="549"/>
            <ac:spMk id="2" creationId="{FBB1B366-A22B-C773-6060-FFE01C6ED021}"/>
          </ac:spMkLst>
        </pc:spChg>
        <pc:spChg chg="del">
          <ac:chgData name="GIOVANNI GAUDINO-SSM" userId="13cb1073-0cf6-4994-b3b2-98ddb995ec80" providerId="ADAL" clId="{786044F0-61E0-45F6-A1BB-C146BBCBC3D2}" dt="2023-05-15T11:38:03.238" v="133" actId="478"/>
          <ac:spMkLst>
            <pc:docMk/>
            <pc:sldMk cId="902262683" sldId="549"/>
            <ac:spMk id="3" creationId="{0C579617-9E35-43AB-E3BC-49D19FCCADF7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2:06:54.523" v="450" actId="47"/>
        <pc:sldMkLst>
          <pc:docMk/>
          <pc:sldMk cId="1444243887" sldId="550"/>
        </pc:sldMkLst>
        <pc:spChg chg="del">
          <ac:chgData name="GIOVANNI GAUDINO-SSM" userId="13cb1073-0cf6-4994-b3b2-98ddb995ec80" providerId="ADAL" clId="{786044F0-61E0-45F6-A1BB-C146BBCBC3D2}" dt="2023-05-15T11:38:00.728" v="131" actId="478"/>
          <ac:spMkLst>
            <pc:docMk/>
            <pc:sldMk cId="1444243887" sldId="550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8:01.013" v="132"/>
          <ac:spMkLst>
            <pc:docMk/>
            <pc:sldMk cId="1444243887" sldId="550"/>
            <ac:spMk id="5" creationId="{8B5F2FBE-5BE0-C290-FDA2-A605CBA88040}"/>
          </ac:spMkLst>
        </pc:spChg>
      </pc:sldChg>
      <pc:sldChg chg="addSp delSp modSp mod">
        <pc:chgData name="GIOVANNI GAUDINO-SSM" userId="13cb1073-0cf6-4994-b3b2-98ddb995ec80" providerId="ADAL" clId="{786044F0-61E0-45F6-A1BB-C146BBCBC3D2}" dt="2023-05-15T11:38:06.323" v="136"/>
        <pc:sldMkLst>
          <pc:docMk/>
          <pc:sldMk cId="3135247782" sldId="551"/>
        </pc:sldMkLst>
        <pc:spChg chg="del">
          <ac:chgData name="GIOVANNI GAUDINO-SSM" userId="13cb1073-0cf6-4994-b3b2-98ddb995ec80" providerId="ADAL" clId="{786044F0-61E0-45F6-A1BB-C146BBCBC3D2}" dt="2023-05-15T11:38:06.094" v="135" actId="478"/>
          <ac:spMkLst>
            <pc:docMk/>
            <pc:sldMk cId="3135247782" sldId="551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8:06.323" v="136"/>
          <ac:spMkLst>
            <pc:docMk/>
            <pc:sldMk cId="3135247782" sldId="551"/>
            <ac:spMk id="8" creationId="{AACFCF57-3FB4-9F72-81F6-C27576E9F7EB}"/>
          </ac:spMkLst>
        </pc:spChg>
      </pc:sldChg>
      <pc:sldChg chg="addSp delSp modSp mod">
        <pc:chgData name="GIOVANNI GAUDINO-SSM" userId="13cb1073-0cf6-4994-b3b2-98ddb995ec80" providerId="ADAL" clId="{786044F0-61E0-45F6-A1BB-C146BBCBC3D2}" dt="2023-05-15T11:38:08.894" v="138"/>
        <pc:sldMkLst>
          <pc:docMk/>
          <pc:sldMk cId="2818888146" sldId="552"/>
        </pc:sldMkLst>
        <pc:spChg chg="del">
          <ac:chgData name="GIOVANNI GAUDINO-SSM" userId="13cb1073-0cf6-4994-b3b2-98ddb995ec80" providerId="ADAL" clId="{786044F0-61E0-45F6-A1BB-C146BBCBC3D2}" dt="2023-05-15T11:38:08.651" v="137" actId="478"/>
          <ac:spMkLst>
            <pc:docMk/>
            <pc:sldMk cId="2818888146" sldId="552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8:08.894" v="138"/>
          <ac:spMkLst>
            <pc:docMk/>
            <pc:sldMk cId="2818888146" sldId="552"/>
            <ac:spMk id="6" creationId="{1C82DC8F-82D7-F2DB-6FA6-79937EF25F0E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5T11:38:23.126" v="143" actId="47"/>
        <pc:sldMkLst>
          <pc:docMk/>
          <pc:sldMk cId="1494046334" sldId="553"/>
        </pc:sldMkLst>
        <pc:spChg chg="add mod">
          <ac:chgData name="GIOVANNI GAUDINO-SSM" userId="13cb1073-0cf6-4994-b3b2-98ddb995ec80" providerId="ADAL" clId="{786044F0-61E0-45F6-A1BB-C146BBCBC3D2}" dt="2023-05-15T11:38:11.245" v="140"/>
          <ac:spMkLst>
            <pc:docMk/>
            <pc:sldMk cId="1494046334" sldId="553"/>
            <ac:spMk id="2" creationId="{F6D8E574-280F-DADE-D940-717C485DC1FD}"/>
          </ac:spMkLst>
        </pc:spChg>
        <pc:spChg chg="del">
          <ac:chgData name="GIOVANNI GAUDINO-SSM" userId="13cb1073-0cf6-4994-b3b2-98ddb995ec80" providerId="ADAL" clId="{786044F0-61E0-45F6-A1BB-C146BBCBC3D2}" dt="2023-05-15T11:38:11.036" v="139" actId="478"/>
          <ac:spMkLst>
            <pc:docMk/>
            <pc:sldMk cId="1494046334" sldId="553"/>
            <ac:spMk id="3" creationId="{0C579617-9E35-43AB-E3BC-49D19FCCADF7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08.660" v="218" actId="47"/>
        <pc:sldMkLst>
          <pc:docMk/>
          <pc:sldMk cId="3969569576" sldId="554"/>
        </pc:sldMkLst>
        <pc:spChg chg="del">
          <ac:chgData name="GIOVANNI GAUDINO-SSM" userId="13cb1073-0cf6-4994-b3b2-98ddb995ec80" providerId="ADAL" clId="{786044F0-61E0-45F6-A1BB-C146BBCBC3D2}" dt="2023-05-15T11:37:10.307" v="97" actId="478"/>
          <ac:spMkLst>
            <pc:docMk/>
            <pc:sldMk cId="3969569576" sldId="554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7:10.479" v="98"/>
          <ac:spMkLst>
            <pc:docMk/>
            <pc:sldMk cId="3969569576" sldId="554"/>
            <ac:spMk id="11" creationId="{7761A50A-4E29-DE27-B95F-5C9231827885}"/>
          </ac:spMkLst>
        </pc:spChg>
      </pc:sldChg>
      <pc:sldChg chg="addSp delSp modSp del mod">
        <pc:chgData name="GIOVANNI GAUDINO-SSM" userId="13cb1073-0cf6-4994-b3b2-98ddb995ec80" providerId="ADAL" clId="{786044F0-61E0-45F6-A1BB-C146BBCBC3D2}" dt="2023-05-16T01:39:13.707" v="224" actId="47"/>
        <pc:sldMkLst>
          <pc:docMk/>
          <pc:sldMk cId="3233060557" sldId="555"/>
        </pc:sldMkLst>
        <pc:spChg chg="del">
          <ac:chgData name="GIOVANNI GAUDINO-SSM" userId="13cb1073-0cf6-4994-b3b2-98ddb995ec80" providerId="ADAL" clId="{786044F0-61E0-45F6-A1BB-C146BBCBC3D2}" dt="2023-05-15T11:37:32.919" v="111" actId="478"/>
          <ac:spMkLst>
            <pc:docMk/>
            <pc:sldMk cId="3233060557" sldId="555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786044F0-61E0-45F6-A1BB-C146BBCBC3D2}" dt="2023-05-15T11:37:33.031" v="112"/>
          <ac:spMkLst>
            <pc:docMk/>
            <pc:sldMk cId="3233060557" sldId="555"/>
            <ac:spMk id="5" creationId="{E2FE36B4-9173-7F5A-D72C-E129E48BD965}"/>
          </ac:spMkLst>
        </pc:spChg>
      </pc:sldChg>
      <pc:sldChg chg="addSp delSp modSp mod">
        <pc:chgData name="GIOVANNI GAUDINO-SSM" userId="13cb1073-0cf6-4994-b3b2-98ddb995ec80" providerId="ADAL" clId="{786044F0-61E0-45F6-A1BB-C146BBCBC3D2}" dt="2023-05-16T07:14:03.941" v="1359" actId="20577"/>
        <pc:sldMkLst>
          <pc:docMk/>
          <pc:sldMk cId="1582080550" sldId="556"/>
        </pc:sldMkLst>
        <pc:spChg chg="add mod">
          <ac:chgData name="GIOVANNI GAUDINO-SSM" userId="13cb1073-0cf6-4994-b3b2-98ddb995ec80" providerId="ADAL" clId="{786044F0-61E0-45F6-A1BB-C146BBCBC3D2}" dt="2023-05-15T11:37:47.040" v="122"/>
          <ac:spMkLst>
            <pc:docMk/>
            <pc:sldMk cId="1582080550" sldId="556"/>
            <ac:spMk id="2" creationId="{1B205890-C8C8-FBFF-97EC-89A0E93ED74B}"/>
          </ac:spMkLst>
        </pc:spChg>
        <pc:spChg chg="del">
          <ac:chgData name="GIOVANNI GAUDINO-SSM" userId="13cb1073-0cf6-4994-b3b2-98ddb995ec80" providerId="ADAL" clId="{786044F0-61E0-45F6-A1BB-C146BBCBC3D2}" dt="2023-05-15T11:37:46.795" v="121" actId="478"/>
          <ac:spMkLst>
            <pc:docMk/>
            <pc:sldMk cId="1582080550" sldId="556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786044F0-61E0-45F6-A1BB-C146BBCBC3D2}" dt="2023-05-16T07:14:03.941" v="1359" actId="20577"/>
          <ac:spMkLst>
            <pc:docMk/>
            <pc:sldMk cId="1582080550" sldId="556"/>
            <ac:spMk id="16" creationId="{C6717724-EE86-A911-E662-C221191A5A62}"/>
          </ac:spMkLst>
        </pc:spChg>
      </pc:sldChg>
      <pc:sldChg chg="addSp delSp modSp add del mod">
        <pc:chgData name="GIOVANNI GAUDINO-SSM" userId="13cb1073-0cf6-4994-b3b2-98ddb995ec80" providerId="ADAL" clId="{786044F0-61E0-45F6-A1BB-C146BBCBC3D2}" dt="2023-05-16T03:47:58.434" v="685" actId="47"/>
        <pc:sldMkLst>
          <pc:docMk/>
          <pc:sldMk cId="774373453" sldId="557"/>
        </pc:sldMkLst>
        <pc:spChg chg="del">
          <ac:chgData name="GIOVANNI GAUDINO-SSM" userId="13cb1073-0cf6-4994-b3b2-98ddb995ec80" providerId="ADAL" clId="{786044F0-61E0-45F6-A1BB-C146BBCBC3D2}" dt="2023-05-15T11:42:06.817" v="187" actId="478"/>
          <ac:spMkLst>
            <pc:docMk/>
            <pc:sldMk cId="774373453" sldId="557"/>
            <ac:spMk id="2" creationId="{0C1D2092-E679-2B70-A24A-2372B24018D9}"/>
          </ac:spMkLst>
        </pc:spChg>
        <pc:spChg chg="mod">
          <ac:chgData name="GIOVANNI GAUDINO-SSM" userId="13cb1073-0cf6-4994-b3b2-98ddb995ec80" providerId="ADAL" clId="{786044F0-61E0-45F6-A1BB-C146BBCBC3D2}" dt="2023-05-15T11:43:25.256" v="206" actId="20577"/>
          <ac:spMkLst>
            <pc:docMk/>
            <pc:sldMk cId="774373453" sldId="557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786044F0-61E0-45F6-A1BB-C146BBCBC3D2}" dt="2023-05-15T11:42:08.249" v="188" actId="478"/>
          <ac:spMkLst>
            <pc:docMk/>
            <pc:sldMk cId="774373453" sldId="557"/>
            <ac:spMk id="5" creationId="{4AC6C460-D56E-9B70-E0EB-5B0BAE60EBCC}"/>
          </ac:spMkLst>
        </pc:spChg>
        <pc:spChg chg="del">
          <ac:chgData name="GIOVANNI GAUDINO-SSM" userId="13cb1073-0cf6-4994-b3b2-98ddb995ec80" providerId="ADAL" clId="{786044F0-61E0-45F6-A1BB-C146BBCBC3D2}" dt="2023-05-15T11:42:06.817" v="187" actId="478"/>
          <ac:spMkLst>
            <pc:docMk/>
            <pc:sldMk cId="774373453" sldId="557"/>
            <ac:spMk id="16" creationId="{2ACC48E4-1DEC-E7F6-E1B6-ABD011138DDF}"/>
          </ac:spMkLst>
        </pc:spChg>
        <pc:spChg chg="del">
          <ac:chgData name="GIOVANNI GAUDINO-SSM" userId="13cb1073-0cf6-4994-b3b2-98ddb995ec80" providerId="ADAL" clId="{786044F0-61E0-45F6-A1BB-C146BBCBC3D2}" dt="2023-05-15T11:42:06.817" v="187" actId="478"/>
          <ac:spMkLst>
            <pc:docMk/>
            <pc:sldMk cId="774373453" sldId="557"/>
            <ac:spMk id="24" creationId="{82412118-A0BA-6D2C-2794-41A2CA6E6D85}"/>
          </ac:spMkLst>
        </pc:spChg>
        <pc:spChg chg="add mod">
          <ac:chgData name="GIOVANNI GAUDINO-SSM" userId="13cb1073-0cf6-4994-b3b2-98ddb995ec80" providerId="ADAL" clId="{786044F0-61E0-45F6-A1BB-C146BBCBC3D2}" dt="2023-05-16T03:46:22.801" v="660"/>
          <ac:spMkLst>
            <pc:docMk/>
            <pc:sldMk cId="774373453" sldId="557"/>
            <ac:spMk id="24" creationId="{C7C70D55-2BED-C3D8-6A28-DBEAC6970BC0}"/>
          </ac:spMkLst>
        </pc:spChg>
        <pc:picChg chg="add del mod">
          <ac:chgData name="GIOVANNI GAUDINO-SSM" userId="13cb1073-0cf6-4994-b3b2-98ddb995ec80" providerId="ADAL" clId="{786044F0-61E0-45F6-A1BB-C146BBCBC3D2}" dt="2023-05-16T03:08:59.184" v="614" actId="478"/>
          <ac:picMkLst>
            <pc:docMk/>
            <pc:sldMk cId="774373453" sldId="557"/>
            <ac:picMk id="3" creationId="{596DEF98-A879-3B8B-E248-01083F0B9648}"/>
          </ac:picMkLst>
        </pc:picChg>
        <pc:picChg chg="add del mod">
          <ac:chgData name="GIOVANNI GAUDINO-SSM" userId="13cb1073-0cf6-4994-b3b2-98ddb995ec80" providerId="ADAL" clId="{786044F0-61E0-45F6-A1BB-C146BBCBC3D2}" dt="2023-05-16T03:08:59.184" v="614" actId="478"/>
          <ac:picMkLst>
            <pc:docMk/>
            <pc:sldMk cId="774373453" sldId="557"/>
            <ac:picMk id="7" creationId="{23CD37E9-577B-B049-1000-F1AD33DDE76A}"/>
          </ac:picMkLst>
        </pc:picChg>
        <pc:picChg chg="add del mod">
          <ac:chgData name="GIOVANNI GAUDINO-SSM" userId="13cb1073-0cf6-4994-b3b2-98ddb995ec80" providerId="ADAL" clId="{786044F0-61E0-45F6-A1BB-C146BBCBC3D2}" dt="2023-05-16T03:14:01.107" v="625" actId="478"/>
          <ac:picMkLst>
            <pc:docMk/>
            <pc:sldMk cId="774373453" sldId="557"/>
            <ac:picMk id="9" creationId="{D18C612B-BB6E-DE30-52D3-1C7F39DCDAC7}"/>
          </ac:picMkLst>
        </pc:picChg>
        <pc:picChg chg="add del mod">
          <ac:chgData name="GIOVANNI GAUDINO-SSM" userId="13cb1073-0cf6-4994-b3b2-98ddb995ec80" providerId="ADAL" clId="{786044F0-61E0-45F6-A1BB-C146BBCBC3D2}" dt="2023-05-16T03:14:01.107" v="625" actId="478"/>
          <ac:picMkLst>
            <pc:docMk/>
            <pc:sldMk cId="774373453" sldId="557"/>
            <ac:picMk id="11" creationId="{E5956C63-9CF6-9A93-7A03-9047A70758A6}"/>
          </ac:picMkLst>
        </pc:picChg>
        <pc:picChg chg="del">
          <ac:chgData name="GIOVANNI GAUDINO-SSM" userId="13cb1073-0cf6-4994-b3b2-98ddb995ec80" providerId="ADAL" clId="{786044F0-61E0-45F6-A1BB-C146BBCBC3D2}" dt="2023-05-15T11:42:06.817" v="187" actId="478"/>
          <ac:picMkLst>
            <pc:docMk/>
            <pc:sldMk cId="774373453" sldId="557"/>
            <ac:picMk id="13" creationId="{EE72D2DC-FF5D-7811-724A-D596F4B4EDDC}"/>
          </ac:picMkLst>
        </pc:picChg>
        <pc:picChg chg="del">
          <ac:chgData name="GIOVANNI GAUDINO-SSM" userId="13cb1073-0cf6-4994-b3b2-98ddb995ec80" providerId="ADAL" clId="{786044F0-61E0-45F6-A1BB-C146BBCBC3D2}" dt="2023-05-15T11:42:06.817" v="187" actId="478"/>
          <ac:picMkLst>
            <pc:docMk/>
            <pc:sldMk cId="774373453" sldId="557"/>
            <ac:picMk id="14" creationId="{631713D8-BFA1-6083-785E-C117C95BB3CD}"/>
          </ac:picMkLst>
        </pc:picChg>
        <pc:picChg chg="add del mod">
          <ac:chgData name="GIOVANNI GAUDINO-SSM" userId="13cb1073-0cf6-4994-b3b2-98ddb995ec80" providerId="ADAL" clId="{786044F0-61E0-45F6-A1BB-C146BBCBC3D2}" dt="2023-05-16T03:14:01.107" v="625" actId="478"/>
          <ac:picMkLst>
            <pc:docMk/>
            <pc:sldMk cId="774373453" sldId="557"/>
            <ac:picMk id="14" creationId="{6E50F9F1-BC7B-E7D6-5864-61245AA35B03}"/>
          </ac:picMkLst>
        </pc:picChg>
        <pc:picChg chg="add del mod">
          <ac:chgData name="GIOVANNI GAUDINO-SSM" userId="13cb1073-0cf6-4994-b3b2-98ddb995ec80" providerId="ADAL" clId="{786044F0-61E0-45F6-A1BB-C146BBCBC3D2}" dt="2023-05-16T03:14:53.145" v="638" actId="478"/>
          <ac:picMkLst>
            <pc:docMk/>
            <pc:sldMk cId="774373453" sldId="557"/>
            <ac:picMk id="17" creationId="{DDC17BA4-217B-55C5-2003-7CAA94BCBD7F}"/>
          </ac:picMkLst>
        </pc:picChg>
        <pc:picChg chg="add del mod">
          <ac:chgData name="GIOVANNI GAUDINO-SSM" userId="13cb1073-0cf6-4994-b3b2-98ddb995ec80" providerId="ADAL" clId="{786044F0-61E0-45F6-A1BB-C146BBCBC3D2}" dt="2023-05-16T03:14:53.145" v="638" actId="478"/>
          <ac:picMkLst>
            <pc:docMk/>
            <pc:sldMk cId="774373453" sldId="557"/>
            <ac:picMk id="19" creationId="{377BDCFD-A82E-2763-6EC0-D87BC40A3668}"/>
          </ac:picMkLst>
        </pc:picChg>
        <pc:picChg chg="add mod">
          <ac:chgData name="GIOVANNI GAUDINO-SSM" userId="13cb1073-0cf6-4994-b3b2-98ddb995ec80" providerId="ADAL" clId="{786044F0-61E0-45F6-A1BB-C146BBCBC3D2}" dt="2023-05-16T03:46:03.406" v="657" actId="1076"/>
          <ac:picMkLst>
            <pc:docMk/>
            <pc:sldMk cId="774373453" sldId="557"/>
            <ac:picMk id="21" creationId="{C6FF2D30-A809-F292-B8EA-F5125C1CD070}"/>
          </ac:picMkLst>
        </pc:picChg>
        <pc:picChg chg="add mod">
          <ac:chgData name="GIOVANNI GAUDINO-SSM" userId="13cb1073-0cf6-4994-b3b2-98ddb995ec80" providerId="ADAL" clId="{786044F0-61E0-45F6-A1BB-C146BBCBC3D2}" dt="2023-05-16T03:46:07.239" v="658" actId="1076"/>
          <ac:picMkLst>
            <pc:docMk/>
            <pc:sldMk cId="774373453" sldId="557"/>
            <ac:picMk id="23" creationId="{19549B96-0F4C-80EC-1295-D415E8C6922C}"/>
          </ac:picMkLst>
        </pc:picChg>
      </pc:sldChg>
      <pc:sldChg chg="add del ord">
        <pc:chgData name="GIOVANNI GAUDINO-SSM" userId="13cb1073-0cf6-4994-b3b2-98ddb995ec80" providerId="ADAL" clId="{786044F0-61E0-45F6-A1BB-C146BBCBC3D2}" dt="2023-05-16T01:39:49.438" v="231" actId="47"/>
        <pc:sldMkLst>
          <pc:docMk/>
          <pc:sldMk cId="2569232127" sldId="558"/>
        </pc:sldMkLst>
      </pc:sldChg>
      <pc:sldChg chg="addSp delSp modSp add mod">
        <pc:chgData name="GIOVANNI GAUDINO-SSM" userId="13cb1073-0cf6-4994-b3b2-98ddb995ec80" providerId="ADAL" clId="{786044F0-61E0-45F6-A1BB-C146BBCBC3D2}" dt="2023-05-16T01:57:30.903" v="435" actId="20577"/>
        <pc:sldMkLst>
          <pc:docMk/>
          <pc:sldMk cId="4062979228" sldId="558"/>
        </pc:sldMkLst>
        <pc:spChg chg="add del">
          <ac:chgData name="GIOVANNI GAUDINO-SSM" userId="13cb1073-0cf6-4994-b3b2-98ddb995ec80" providerId="ADAL" clId="{786044F0-61E0-45F6-A1BB-C146BBCBC3D2}" dt="2023-05-16T01:48:13.552" v="340" actId="478"/>
          <ac:spMkLst>
            <pc:docMk/>
            <pc:sldMk cId="4062979228" sldId="558"/>
            <ac:spMk id="2" creationId="{0C1D2092-E679-2B70-A24A-2372B24018D9}"/>
          </ac:spMkLst>
        </pc:spChg>
        <pc:spChg chg="mod">
          <ac:chgData name="GIOVANNI GAUDINO-SSM" userId="13cb1073-0cf6-4994-b3b2-98ddb995ec80" providerId="ADAL" clId="{786044F0-61E0-45F6-A1BB-C146BBCBC3D2}" dt="2023-05-16T01:48:05.784" v="337" actId="20577"/>
          <ac:spMkLst>
            <pc:docMk/>
            <pc:sldMk cId="4062979228" sldId="558"/>
            <ac:spMk id="4" creationId="{B46D7AE4-796F-4D4A-9809-EB5E64E4A222}"/>
          </ac:spMkLst>
        </pc:spChg>
        <pc:spChg chg="add del">
          <ac:chgData name="GIOVANNI GAUDINO-SSM" userId="13cb1073-0cf6-4994-b3b2-98ddb995ec80" providerId="ADAL" clId="{786044F0-61E0-45F6-A1BB-C146BBCBC3D2}" dt="2023-05-16T01:48:13.552" v="340" actId="478"/>
          <ac:spMkLst>
            <pc:docMk/>
            <pc:sldMk cId="4062979228" sldId="558"/>
            <ac:spMk id="5" creationId="{4AC6C460-D56E-9B70-E0EB-5B0BAE60EBCC}"/>
          </ac:spMkLst>
        </pc:spChg>
        <pc:spChg chg="add del">
          <ac:chgData name="GIOVANNI GAUDINO-SSM" userId="13cb1073-0cf6-4994-b3b2-98ddb995ec80" providerId="ADAL" clId="{786044F0-61E0-45F6-A1BB-C146BBCBC3D2}" dt="2023-05-16T01:48:11.537" v="339" actId="478"/>
          <ac:spMkLst>
            <pc:docMk/>
            <pc:sldMk cId="4062979228" sldId="558"/>
            <ac:spMk id="12" creationId="{AE100B57-D3D2-7602-E48A-9DC00B59DA6C}"/>
          </ac:spMkLst>
        </pc:spChg>
        <pc:spChg chg="add del">
          <ac:chgData name="GIOVANNI GAUDINO-SSM" userId="13cb1073-0cf6-4994-b3b2-98ddb995ec80" providerId="ADAL" clId="{786044F0-61E0-45F6-A1BB-C146BBCBC3D2}" dt="2023-05-16T01:48:13.552" v="340" actId="478"/>
          <ac:spMkLst>
            <pc:docMk/>
            <pc:sldMk cId="4062979228" sldId="558"/>
            <ac:spMk id="16" creationId="{2ACC48E4-1DEC-E7F6-E1B6-ABD011138DDF}"/>
          </ac:spMkLst>
        </pc:spChg>
        <pc:spChg chg="add mod">
          <ac:chgData name="GIOVANNI GAUDINO-SSM" userId="13cb1073-0cf6-4994-b3b2-98ddb995ec80" providerId="ADAL" clId="{786044F0-61E0-45F6-A1BB-C146BBCBC3D2}" dt="2023-05-16T01:57:24.664" v="428" actId="1076"/>
          <ac:spMkLst>
            <pc:docMk/>
            <pc:sldMk cId="4062979228" sldId="558"/>
            <ac:spMk id="21" creationId="{D9D4BFCD-9347-6C8D-1E55-1219E84BF4CE}"/>
          </ac:spMkLst>
        </pc:spChg>
        <pc:spChg chg="add mod">
          <ac:chgData name="GIOVANNI GAUDINO-SSM" userId="13cb1073-0cf6-4994-b3b2-98ddb995ec80" providerId="ADAL" clId="{786044F0-61E0-45F6-A1BB-C146BBCBC3D2}" dt="2023-05-16T01:57:30.903" v="435" actId="20577"/>
          <ac:spMkLst>
            <pc:docMk/>
            <pc:sldMk cId="4062979228" sldId="558"/>
            <ac:spMk id="22" creationId="{7BB04232-4234-9FB9-5657-AD4E046B8F14}"/>
          </ac:spMkLst>
        </pc:spChg>
        <pc:spChg chg="add del">
          <ac:chgData name="GIOVANNI GAUDINO-SSM" userId="13cb1073-0cf6-4994-b3b2-98ddb995ec80" providerId="ADAL" clId="{786044F0-61E0-45F6-A1BB-C146BBCBC3D2}" dt="2023-05-16T01:48:13.552" v="340" actId="478"/>
          <ac:spMkLst>
            <pc:docMk/>
            <pc:sldMk cId="4062979228" sldId="558"/>
            <ac:spMk id="24" creationId="{82412118-A0BA-6D2C-2794-41A2CA6E6D85}"/>
          </ac:spMkLst>
        </pc:spChg>
        <pc:picChg chg="add mod ord modCrop">
          <ac:chgData name="GIOVANNI GAUDINO-SSM" userId="13cb1073-0cf6-4994-b3b2-98ddb995ec80" providerId="ADAL" clId="{786044F0-61E0-45F6-A1BB-C146BBCBC3D2}" dt="2023-05-16T01:54:44.423" v="406" actId="1076"/>
          <ac:picMkLst>
            <pc:docMk/>
            <pc:sldMk cId="4062979228" sldId="558"/>
            <ac:picMk id="7" creationId="{74F08C71-A255-616D-87CB-140D9EF3B54A}"/>
          </ac:picMkLst>
        </pc:picChg>
        <pc:picChg chg="add mod ord modCrop">
          <ac:chgData name="GIOVANNI GAUDINO-SSM" userId="13cb1073-0cf6-4994-b3b2-98ddb995ec80" providerId="ADAL" clId="{786044F0-61E0-45F6-A1BB-C146BBCBC3D2}" dt="2023-05-16T01:54:49.506" v="408" actId="732"/>
          <ac:picMkLst>
            <pc:docMk/>
            <pc:sldMk cId="4062979228" sldId="558"/>
            <ac:picMk id="9" creationId="{63A3CE8E-7714-E9A1-489B-F6A31E1565FD}"/>
          </ac:picMkLst>
        </pc:picChg>
        <pc:picChg chg="add del mod">
          <ac:chgData name="GIOVANNI GAUDINO-SSM" userId="13cb1073-0cf6-4994-b3b2-98ddb995ec80" providerId="ADAL" clId="{786044F0-61E0-45F6-A1BB-C146BBCBC3D2}" dt="2023-05-16T01:53:02.275" v="369" actId="21"/>
          <ac:picMkLst>
            <pc:docMk/>
            <pc:sldMk cId="4062979228" sldId="558"/>
            <ac:picMk id="11" creationId="{663CAE6B-58D6-32FC-9146-D0C9DA0FE523}"/>
          </ac:picMkLst>
        </pc:picChg>
        <pc:picChg chg="add del">
          <ac:chgData name="GIOVANNI GAUDINO-SSM" userId="13cb1073-0cf6-4994-b3b2-98ddb995ec80" providerId="ADAL" clId="{786044F0-61E0-45F6-A1BB-C146BBCBC3D2}" dt="2023-05-16T01:48:13.552" v="340" actId="478"/>
          <ac:picMkLst>
            <pc:docMk/>
            <pc:sldMk cId="4062979228" sldId="558"/>
            <ac:picMk id="13" creationId="{EE72D2DC-FF5D-7811-724A-D596F4B4EDDC}"/>
          </ac:picMkLst>
        </pc:picChg>
        <pc:picChg chg="add del">
          <ac:chgData name="GIOVANNI GAUDINO-SSM" userId="13cb1073-0cf6-4994-b3b2-98ddb995ec80" providerId="ADAL" clId="{786044F0-61E0-45F6-A1BB-C146BBCBC3D2}" dt="2023-05-16T01:48:13.552" v="340" actId="478"/>
          <ac:picMkLst>
            <pc:docMk/>
            <pc:sldMk cId="4062979228" sldId="558"/>
            <ac:picMk id="14" creationId="{631713D8-BFA1-6083-785E-C117C95BB3CD}"/>
          </ac:picMkLst>
        </pc:picChg>
        <pc:picChg chg="add del mod">
          <ac:chgData name="GIOVANNI GAUDINO-SSM" userId="13cb1073-0cf6-4994-b3b2-98ddb995ec80" providerId="ADAL" clId="{786044F0-61E0-45F6-A1BB-C146BBCBC3D2}" dt="2023-05-16T01:53:02.275" v="369" actId="21"/>
          <ac:picMkLst>
            <pc:docMk/>
            <pc:sldMk cId="4062979228" sldId="558"/>
            <ac:picMk id="18" creationId="{3447DFA6-8048-910D-456D-D286075D60BC}"/>
          </ac:picMkLst>
        </pc:picChg>
        <pc:picChg chg="add mod">
          <ac:chgData name="GIOVANNI GAUDINO-SSM" userId="13cb1073-0cf6-4994-b3b2-98ddb995ec80" providerId="ADAL" clId="{786044F0-61E0-45F6-A1BB-C146BBCBC3D2}" dt="2023-05-16T01:53:46.661" v="381"/>
          <ac:picMkLst>
            <pc:docMk/>
            <pc:sldMk cId="4062979228" sldId="558"/>
            <ac:picMk id="19" creationId="{855CCB1F-5DEF-8318-1DEA-6CAA3B527466}"/>
          </ac:picMkLst>
        </pc:picChg>
        <pc:picChg chg="add mod">
          <ac:chgData name="GIOVANNI GAUDINO-SSM" userId="13cb1073-0cf6-4994-b3b2-98ddb995ec80" providerId="ADAL" clId="{786044F0-61E0-45F6-A1BB-C146BBCBC3D2}" dt="2023-05-16T01:53:46.661" v="381"/>
          <ac:picMkLst>
            <pc:docMk/>
            <pc:sldMk cId="4062979228" sldId="558"/>
            <ac:picMk id="20" creationId="{1D377B70-5D9F-C090-F8B1-118B773169FC}"/>
          </ac:picMkLst>
        </pc:picChg>
      </pc:sldChg>
      <pc:sldChg chg="add del">
        <pc:chgData name="GIOVANNI GAUDINO-SSM" userId="13cb1073-0cf6-4994-b3b2-98ddb995ec80" providerId="ADAL" clId="{786044F0-61E0-45F6-A1BB-C146BBCBC3D2}" dt="2023-05-16T01:39:33.173" v="227" actId="2890"/>
        <pc:sldMkLst>
          <pc:docMk/>
          <pc:sldMk cId="4128226505" sldId="558"/>
        </pc:sldMkLst>
      </pc:sldChg>
      <pc:sldChg chg="addSp delSp modSp add mod">
        <pc:chgData name="GIOVANNI GAUDINO-SSM" userId="13cb1073-0cf6-4994-b3b2-98ddb995ec80" providerId="ADAL" clId="{786044F0-61E0-45F6-A1BB-C146BBCBC3D2}" dt="2023-05-16T01:57:40.363" v="449" actId="20577"/>
        <pc:sldMkLst>
          <pc:docMk/>
          <pc:sldMk cId="3648594292" sldId="559"/>
        </pc:sldMkLst>
        <pc:spChg chg="add mod">
          <ac:chgData name="GIOVANNI GAUDINO-SSM" userId="13cb1073-0cf6-4994-b3b2-98ddb995ec80" providerId="ADAL" clId="{786044F0-61E0-45F6-A1BB-C146BBCBC3D2}" dt="2023-05-16T01:57:36.986" v="442" actId="20577"/>
          <ac:spMkLst>
            <pc:docMk/>
            <pc:sldMk cId="3648594292" sldId="559"/>
            <ac:spMk id="5" creationId="{AD97A57E-00B0-0C2A-B5F9-36E7E5502230}"/>
          </ac:spMkLst>
        </pc:spChg>
        <pc:spChg chg="add mod">
          <ac:chgData name="GIOVANNI GAUDINO-SSM" userId="13cb1073-0cf6-4994-b3b2-98ddb995ec80" providerId="ADAL" clId="{786044F0-61E0-45F6-A1BB-C146BBCBC3D2}" dt="2023-05-16T01:57:40.363" v="449" actId="20577"/>
          <ac:spMkLst>
            <pc:docMk/>
            <pc:sldMk cId="3648594292" sldId="559"/>
            <ac:spMk id="8" creationId="{26F9BA0C-F5DB-21C7-C9A7-6C36CEC3F993}"/>
          </ac:spMkLst>
        </pc:spChg>
        <pc:picChg chg="add mod">
          <ac:chgData name="GIOVANNI GAUDINO-SSM" userId="13cb1073-0cf6-4994-b3b2-98ddb995ec80" providerId="ADAL" clId="{786044F0-61E0-45F6-A1BB-C146BBCBC3D2}" dt="2023-05-16T01:53:26.360" v="377" actId="1076"/>
          <ac:picMkLst>
            <pc:docMk/>
            <pc:sldMk cId="3648594292" sldId="559"/>
            <ac:picMk id="2" creationId="{65397334-8D60-8314-C167-633C07D6EF60}"/>
          </ac:picMkLst>
        </pc:picChg>
        <pc:picChg chg="add mod modCrop">
          <ac:chgData name="GIOVANNI GAUDINO-SSM" userId="13cb1073-0cf6-4994-b3b2-98ddb995ec80" providerId="ADAL" clId="{786044F0-61E0-45F6-A1BB-C146BBCBC3D2}" dt="2023-05-16T01:53:37.040" v="380" actId="1076"/>
          <ac:picMkLst>
            <pc:docMk/>
            <pc:sldMk cId="3648594292" sldId="559"/>
            <ac:picMk id="3" creationId="{A82D925B-E2E9-D1BA-7427-63F5FBD9712D}"/>
          </ac:picMkLst>
        </pc:picChg>
        <pc:picChg chg="del">
          <ac:chgData name="GIOVANNI GAUDINO-SSM" userId="13cb1073-0cf6-4994-b3b2-98ddb995ec80" providerId="ADAL" clId="{786044F0-61E0-45F6-A1BB-C146BBCBC3D2}" dt="2023-05-16T01:53:06.185" v="371" actId="478"/>
          <ac:picMkLst>
            <pc:docMk/>
            <pc:sldMk cId="3648594292" sldId="559"/>
            <ac:picMk id="7" creationId="{74F08C71-A255-616D-87CB-140D9EF3B54A}"/>
          </ac:picMkLst>
        </pc:picChg>
        <pc:picChg chg="del">
          <ac:chgData name="GIOVANNI GAUDINO-SSM" userId="13cb1073-0cf6-4994-b3b2-98ddb995ec80" providerId="ADAL" clId="{786044F0-61E0-45F6-A1BB-C146BBCBC3D2}" dt="2023-05-16T01:53:06.185" v="371" actId="478"/>
          <ac:picMkLst>
            <pc:docMk/>
            <pc:sldMk cId="3648594292" sldId="559"/>
            <ac:picMk id="9" creationId="{63A3CE8E-7714-E9A1-489B-F6A31E1565FD}"/>
          </ac:picMkLst>
        </pc:picChg>
      </pc:sldChg>
      <pc:sldChg chg="addSp delSp modSp add mod">
        <pc:chgData name="GIOVANNI GAUDINO-SSM" userId="13cb1073-0cf6-4994-b3b2-98ddb995ec80" providerId="ADAL" clId="{786044F0-61E0-45F6-A1BB-C146BBCBC3D2}" dt="2023-05-16T07:13:45.409" v="1343" actId="6549"/>
        <pc:sldMkLst>
          <pc:docMk/>
          <pc:sldMk cId="1474446861" sldId="560"/>
        </pc:sldMkLst>
        <pc:spChg chg="ord">
          <ac:chgData name="GIOVANNI GAUDINO-SSM" userId="13cb1073-0cf6-4994-b3b2-98ddb995ec80" providerId="ADAL" clId="{786044F0-61E0-45F6-A1BB-C146BBCBC3D2}" dt="2023-05-16T02:44:51.275" v="527" actId="166"/>
          <ac:spMkLst>
            <pc:docMk/>
            <pc:sldMk cId="1474446861" sldId="560"/>
            <ac:spMk id="7" creationId="{97472A1C-E71C-8A74-FC8E-B99FDA6BAD18}"/>
          </ac:spMkLst>
        </pc:spChg>
        <pc:spChg chg="mod">
          <ac:chgData name="GIOVANNI GAUDINO-SSM" userId="13cb1073-0cf6-4994-b3b2-98ddb995ec80" providerId="ADAL" clId="{786044F0-61E0-45F6-A1BB-C146BBCBC3D2}" dt="2023-05-16T02:46:58.011" v="543" actId="14100"/>
          <ac:spMkLst>
            <pc:docMk/>
            <pc:sldMk cId="1474446861" sldId="560"/>
            <ac:spMk id="9" creationId="{4B49C924-C24D-F0F5-55F6-7AE3B32B52A8}"/>
          </ac:spMkLst>
        </pc:spChg>
        <pc:spChg chg="ord">
          <ac:chgData name="GIOVANNI GAUDINO-SSM" userId="13cb1073-0cf6-4994-b3b2-98ddb995ec80" providerId="ADAL" clId="{786044F0-61E0-45F6-A1BB-C146BBCBC3D2}" dt="2023-05-16T02:44:51.275" v="527" actId="166"/>
          <ac:spMkLst>
            <pc:docMk/>
            <pc:sldMk cId="1474446861" sldId="560"/>
            <ac:spMk id="10" creationId="{4DB135F6-0457-7901-F207-364229E445DE}"/>
          </ac:spMkLst>
        </pc:spChg>
        <pc:spChg chg="ord">
          <ac:chgData name="GIOVANNI GAUDINO-SSM" userId="13cb1073-0cf6-4994-b3b2-98ddb995ec80" providerId="ADAL" clId="{786044F0-61E0-45F6-A1BB-C146BBCBC3D2}" dt="2023-05-16T02:44:51.275" v="527" actId="166"/>
          <ac:spMkLst>
            <pc:docMk/>
            <pc:sldMk cId="1474446861" sldId="560"/>
            <ac:spMk id="13" creationId="{06482188-BB3F-9B27-518A-F2DD340694C7}"/>
          </ac:spMkLst>
        </pc:spChg>
        <pc:spChg chg="ord">
          <ac:chgData name="GIOVANNI GAUDINO-SSM" userId="13cb1073-0cf6-4994-b3b2-98ddb995ec80" providerId="ADAL" clId="{786044F0-61E0-45F6-A1BB-C146BBCBC3D2}" dt="2023-05-16T02:44:51.275" v="527" actId="166"/>
          <ac:spMkLst>
            <pc:docMk/>
            <pc:sldMk cId="1474446861" sldId="560"/>
            <ac:spMk id="14" creationId="{AE37DC0F-0D29-F607-E579-4F9919CFC40D}"/>
          </ac:spMkLst>
        </pc:spChg>
        <pc:spChg chg="mod">
          <ac:chgData name="GIOVANNI GAUDINO-SSM" userId="13cb1073-0cf6-4994-b3b2-98ddb995ec80" providerId="ADAL" clId="{786044F0-61E0-45F6-A1BB-C146BBCBC3D2}" dt="2023-05-16T07:13:45.409" v="1343" actId="6549"/>
          <ac:spMkLst>
            <pc:docMk/>
            <pc:sldMk cId="1474446861" sldId="560"/>
            <ac:spMk id="16" creationId="{C6717724-EE86-A911-E662-C221191A5A62}"/>
          </ac:spMkLst>
        </pc:spChg>
        <pc:spChg chg="ord">
          <ac:chgData name="GIOVANNI GAUDINO-SSM" userId="13cb1073-0cf6-4994-b3b2-98ddb995ec80" providerId="ADAL" clId="{786044F0-61E0-45F6-A1BB-C146BBCBC3D2}" dt="2023-05-16T02:44:51.275" v="527" actId="166"/>
          <ac:spMkLst>
            <pc:docMk/>
            <pc:sldMk cId="1474446861" sldId="560"/>
            <ac:spMk id="17" creationId="{D9CC2B82-0DE2-BAF4-5F04-3E11D38599ED}"/>
          </ac:spMkLst>
        </pc:spChg>
        <pc:spChg chg="mod ord">
          <ac:chgData name="GIOVANNI GAUDINO-SSM" userId="13cb1073-0cf6-4994-b3b2-98ddb995ec80" providerId="ADAL" clId="{786044F0-61E0-45F6-A1BB-C146BBCBC3D2}" dt="2023-05-16T02:47:33.969" v="569" actId="1076"/>
          <ac:spMkLst>
            <pc:docMk/>
            <pc:sldMk cId="1474446861" sldId="560"/>
            <ac:spMk id="18" creationId="{8860A981-6261-23A1-A395-278E8C55C75F}"/>
          </ac:spMkLst>
        </pc:spChg>
        <pc:picChg chg="del">
          <ac:chgData name="GIOVANNI GAUDINO-SSM" userId="13cb1073-0cf6-4994-b3b2-98ddb995ec80" providerId="ADAL" clId="{786044F0-61E0-45F6-A1BB-C146BBCBC3D2}" dt="2023-05-16T02:44:26.028" v="513" actId="478"/>
          <ac:picMkLst>
            <pc:docMk/>
            <pc:sldMk cId="1474446861" sldId="560"/>
            <ac:picMk id="5" creationId="{06FDC610-275D-2BC5-2369-298F396846C6}"/>
          </ac:picMkLst>
        </pc:picChg>
        <pc:picChg chg="add mod">
          <ac:chgData name="GIOVANNI GAUDINO-SSM" userId="13cb1073-0cf6-4994-b3b2-98ddb995ec80" providerId="ADAL" clId="{786044F0-61E0-45F6-A1BB-C146BBCBC3D2}" dt="2023-05-16T02:45:29.787" v="540" actId="1076"/>
          <ac:picMkLst>
            <pc:docMk/>
            <pc:sldMk cId="1474446861" sldId="560"/>
            <ac:picMk id="6" creationId="{BEF9D1B9-BAA2-F911-D9A0-4395D1632ABF}"/>
          </ac:picMkLst>
        </pc:picChg>
        <pc:picChg chg="add mod modCrop">
          <ac:chgData name="GIOVANNI GAUDINO-SSM" userId="13cb1073-0cf6-4994-b3b2-98ddb995ec80" providerId="ADAL" clId="{786044F0-61E0-45F6-A1BB-C146BBCBC3D2}" dt="2023-05-16T02:47:09.413" v="545" actId="732"/>
          <ac:picMkLst>
            <pc:docMk/>
            <pc:sldMk cId="1474446861" sldId="560"/>
            <ac:picMk id="11" creationId="{720ED234-2AA5-3926-B33C-9192A1CD16BE}"/>
          </ac:picMkLst>
        </pc:picChg>
        <pc:picChg chg="del">
          <ac:chgData name="GIOVANNI GAUDINO-SSM" userId="13cb1073-0cf6-4994-b3b2-98ddb995ec80" providerId="ADAL" clId="{786044F0-61E0-45F6-A1BB-C146BBCBC3D2}" dt="2023-05-16T02:44:26.028" v="513" actId="478"/>
          <ac:picMkLst>
            <pc:docMk/>
            <pc:sldMk cId="1474446861" sldId="560"/>
            <ac:picMk id="21" creationId="{8CB0CDE0-8812-0C62-968E-BAAC8118D9FE}"/>
          </ac:picMkLst>
        </pc:picChg>
        <pc:picChg chg="add mod modCrop">
          <ac:chgData name="GIOVANNI GAUDINO-SSM" userId="13cb1073-0cf6-4994-b3b2-98ddb995ec80" providerId="ADAL" clId="{786044F0-61E0-45F6-A1BB-C146BBCBC3D2}" dt="2023-05-16T02:45:20.697" v="538" actId="14100"/>
          <ac:picMkLst>
            <pc:docMk/>
            <pc:sldMk cId="1474446861" sldId="560"/>
            <ac:picMk id="22" creationId="{0F5AC5A7-DC44-2F38-094B-309BB11C87E5}"/>
          </ac:picMkLst>
        </pc:picChg>
        <pc:picChg chg="del">
          <ac:chgData name="GIOVANNI GAUDINO-SSM" userId="13cb1073-0cf6-4994-b3b2-98ddb995ec80" providerId="ADAL" clId="{786044F0-61E0-45F6-A1BB-C146BBCBC3D2}" dt="2023-05-16T02:44:26.028" v="513" actId="478"/>
          <ac:picMkLst>
            <pc:docMk/>
            <pc:sldMk cId="1474446861" sldId="560"/>
            <ac:picMk id="23" creationId="{23EFFCAD-7002-8A66-FA74-6B564B970163}"/>
          </ac:picMkLst>
        </pc:picChg>
      </pc:sldChg>
      <pc:sldChg chg="addSp delSp modSp add del mod">
        <pc:chgData name="GIOVANNI GAUDINO-SSM" userId="13cb1073-0cf6-4994-b3b2-98ddb995ec80" providerId="ADAL" clId="{786044F0-61E0-45F6-A1BB-C146BBCBC3D2}" dt="2023-05-16T02:27:37.975" v="511" actId="47"/>
        <pc:sldMkLst>
          <pc:docMk/>
          <pc:sldMk cId="3247761302" sldId="560"/>
        </pc:sldMkLst>
        <pc:picChg chg="del">
          <ac:chgData name="GIOVANNI GAUDINO-SSM" userId="13cb1073-0cf6-4994-b3b2-98ddb995ec80" providerId="ADAL" clId="{786044F0-61E0-45F6-A1BB-C146BBCBC3D2}" dt="2023-05-16T02:27:14.536" v="499" actId="478"/>
          <ac:picMkLst>
            <pc:docMk/>
            <pc:sldMk cId="3247761302" sldId="560"/>
            <ac:picMk id="5" creationId="{06FDC610-275D-2BC5-2369-298F396846C6}"/>
          </ac:picMkLst>
        </pc:picChg>
        <pc:picChg chg="add del mod">
          <ac:chgData name="GIOVANNI GAUDINO-SSM" userId="13cb1073-0cf6-4994-b3b2-98ddb995ec80" providerId="ADAL" clId="{786044F0-61E0-45F6-A1BB-C146BBCBC3D2}" dt="2023-05-16T02:27:36.032" v="510" actId="478"/>
          <ac:picMkLst>
            <pc:docMk/>
            <pc:sldMk cId="3247761302" sldId="560"/>
            <ac:picMk id="6" creationId="{410A5617-3229-695A-6896-257EA3C63342}"/>
          </ac:picMkLst>
        </pc:picChg>
        <pc:picChg chg="add del mod">
          <ac:chgData name="GIOVANNI GAUDINO-SSM" userId="13cb1073-0cf6-4994-b3b2-98ddb995ec80" providerId="ADAL" clId="{786044F0-61E0-45F6-A1BB-C146BBCBC3D2}" dt="2023-05-16T02:27:36.032" v="510" actId="478"/>
          <ac:picMkLst>
            <pc:docMk/>
            <pc:sldMk cId="3247761302" sldId="560"/>
            <ac:picMk id="11" creationId="{2E3A7A14-3BEB-1C48-6E6B-96AF2386A77E}"/>
          </ac:picMkLst>
        </pc:picChg>
        <pc:picChg chg="del">
          <ac:chgData name="GIOVANNI GAUDINO-SSM" userId="13cb1073-0cf6-4994-b3b2-98ddb995ec80" providerId="ADAL" clId="{786044F0-61E0-45F6-A1BB-C146BBCBC3D2}" dt="2023-05-16T02:27:14.536" v="499" actId="478"/>
          <ac:picMkLst>
            <pc:docMk/>
            <pc:sldMk cId="3247761302" sldId="560"/>
            <ac:picMk id="21" creationId="{8CB0CDE0-8812-0C62-968E-BAAC8118D9FE}"/>
          </ac:picMkLst>
        </pc:picChg>
        <pc:picChg chg="add del mod">
          <ac:chgData name="GIOVANNI GAUDINO-SSM" userId="13cb1073-0cf6-4994-b3b2-98ddb995ec80" providerId="ADAL" clId="{786044F0-61E0-45F6-A1BB-C146BBCBC3D2}" dt="2023-05-16T02:27:36.032" v="510" actId="478"/>
          <ac:picMkLst>
            <pc:docMk/>
            <pc:sldMk cId="3247761302" sldId="560"/>
            <ac:picMk id="22" creationId="{14BE37CB-5835-C3D2-00C6-5FFC3FD6FFBD}"/>
          </ac:picMkLst>
        </pc:picChg>
        <pc:picChg chg="del">
          <ac:chgData name="GIOVANNI GAUDINO-SSM" userId="13cb1073-0cf6-4994-b3b2-98ddb995ec80" providerId="ADAL" clId="{786044F0-61E0-45F6-A1BB-C146BBCBC3D2}" dt="2023-05-16T02:27:14.536" v="499" actId="478"/>
          <ac:picMkLst>
            <pc:docMk/>
            <pc:sldMk cId="3247761302" sldId="560"/>
            <ac:picMk id="23" creationId="{23EFFCAD-7002-8A66-FA74-6B564B970163}"/>
          </ac:picMkLst>
        </pc:picChg>
      </pc:sldChg>
      <pc:sldChg chg="addSp delSp modSp add del mod">
        <pc:chgData name="GIOVANNI GAUDINO-SSM" userId="13cb1073-0cf6-4994-b3b2-98ddb995ec80" providerId="ADAL" clId="{786044F0-61E0-45F6-A1BB-C146BBCBC3D2}" dt="2023-05-16T08:08:18.763" v="1383" actId="20577"/>
        <pc:sldMkLst>
          <pc:docMk/>
          <pc:sldMk cId="1809578575" sldId="561"/>
        </pc:sldMkLst>
        <pc:spChg chg="add mod">
          <ac:chgData name="GIOVANNI GAUDINO-SSM" userId="13cb1073-0cf6-4994-b3b2-98ddb995ec80" providerId="ADAL" clId="{786044F0-61E0-45F6-A1BB-C146BBCBC3D2}" dt="2023-05-16T08:08:18.763" v="1383" actId="20577"/>
          <ac:spMkLst>
            <pc:docMk/>
            <pc:sldMk cId="1809578575" sldId="561"/>
            <ac:spMk id="2" creationId="{411F65DB-C423-E4E4-98FA-A9ADCEC08347}"/>
          </ac:spMkLst>
        </pc:spChg>
        <pc:spChg chg="add del mod">
          <ac:chgData name="GIOVANNI GAUDINO-SSM" userId="13cb1073-0cf6-4994-b3b2-98ddb995ec80" providerId="ADAL" clId="{786044F0-61E0-45F6-A1BB-C146BBCBC3D2}" dt="2023-05-16T05:20:04.181" v="1083" actId="21"/>
          <ac:spMkLst>
            <pc:docMk/>
            <pc:sldMk cId="1809578575" sldId="561"/>
            <ac:spMk id="3" creationId="{3BF83FA6-3D6C-8DBB-BD60-B1287B27726B}"/>
          </ac:spMkLst>
        </pc:spChg>
        <pc:spChg chg="add del mod">
          <ac:chgData name="GIOVANNI GAUDINO-SSM" userId="13cb1073-0cf6-4994-b3b2-98ddb995ec80" providerId="ADAL" clId="{786044F0-61E0-45F6-A1BB-C146BBCBC3D2}" dt="2023-05-16T05:20:04.181" v="1083" actId="21"/>
          <ac:spMkLst>
            <pc:docMk/>
            <pc:sldMk cId="1809578575" sldId="561"/>
            <ac:spMk id="5" creationId="{0FD00145-BD57-5780-680B-21CE9404C93D}"/>
          </ac:spMkLst>
        </pc:spChg>
        <pc:picChg chg="add del mod">
          <ac:chgData name="GIOVANNI GAUDINO-SSM" userId="13cb1073-0cf6-4994-b3b2-98ddb995ec80" providerId="ADAL" clId="{786044F0-61E0-45F6-A1BB-C146BBCBC3D2}" dt="2023-05-16T03:48:04.359" v="689" actId="478"/>
          <ac:picMkLst>
            <pc:docMk/>
            <pc:sldMk cId="1809578575" sldId="561"/>
            <ac:picMk id="3" creationId="{F3524DA9-B8DE-D1EC-969F-C8144EA403DC}"/>
          </ac:picMkLst>
        </pc:picChg>
        <pc:picChg chg="add del mod">
          <ac:chgData name="GIOVANNI GAUDINO-SSM" userId="13cb1073-0cf6-4994-b3b2-98ddb995ec80" providerId="ADAL" clId="{786044F0-61E0-45F6-A1BB-C146BBCBC3D2}" dt="2023-05-16T03:48:04.359" v="689" actId="478"/>
          <ac:picMkLst>
            <pc:docMk/>
            <pc:sldMk cId="1809578575" sldId="561"/>
            <ac:picMk id="7" creationId="{CC2786E7-DB77-4B54-2538-160658E80069}"/>
          </ac:picMkLst>
        </pc:picChg>
        <pc:picChg chg="add del mod">
          <ac:chgData name="GIOVANNI GAUDINO-SSM" userId="13cb1073-0cf6-4994-b3b2-98ddb995ec80" providerId="ADAL" clId="{786044F0-61E0-45F6-A1BB-C146BBCBC3D2}" dt="2023-05-16T03:51:57.312" v="713" actId="478"/>
          <ac:picMkLst>
            <pc:docMk/>
            <pc:sldMk cId="1809578575" sldId="561"/>
            <ac:picMk id="9" creationId="{C9F82657-14B5-6DF9-8485-4776EC7B124B}"/>
          </ac:picMkLst>
        </pc:picChg>
        <pc:picChg chg="add mod modCrop">
          <ac:chgData name="GIOVANNI GAUDINO-SSM" userId="13cb1073-0cf6-4994-b3b2-98ddb995ec80" providerId="ADAL" clId="{786044F0-61E0-45F6-A1BB-C146BBCBC3D2}" dt="2023-05-16T05:16:26.891" v="965" actId="732"/>
          <ac:picMkLst>
            <pc:docMk/>
            <pc:sldMk cId="1809578575" sldId="561"/>
            <ac:picMk id="11" creationId="{3820C9F2-C193-87A9-FA44-B4A3CA63783A}"/>
          </ac:picMkLst>
        </pc:picChg>
        <pc:picChg chg="add mod modCrop">
          <ac:chgData name="GIOVANNI GAUDINO-SSM" userId="13cb1073-0cf6-4994-b3b2-98ddb995ec80" providerId="ADAL" clId="{786044F0-61E0-45F6-A1BB-C146BBCBC3D2}" dt="2023-05-16T05:16:21.808" v="964" actId="732"/>
          <ac:picMkLst>
            <pc:docMk/>
            <pc:sldMk cId="1809578575" sldId="561"/>
            <ac:picMk id="14" creationId="{06866E65-0221-FC43-DED5-4C0FF7F7B4EF}"/>
          </ac:picMkLst>
        </pc:picChg>
        <pc:picChg chg="add del mod">
          <ac:chgData name="GIOVANNI GAUDINO-SSM" userId="13cb1073-0cf6-4994-b3b2-98ddb995ec80" providerId="ADAL" clId="{786044F0-61E0-45F6-A1BB-C146BBCBC3D2}" dt="2023-05-16T03:51:53.377" v="711" actId="478"/>
          <ac:picMkLst>
            <pc:docMk/>
            <pc:sldMk cId="1809578575" sldId="561"/>
            <ac:picMk id="17" creationId="{529E0DB8-E844-8028-97A0-28492DFB63AD}"/>
          </ac:picMkLst>
        </pc:picChg>
        <pc:picChg chg="add mod">
          <ac:chgData name="GIOVANNI GAUDINO-SSM" userId="13cb1073-0cf6-4994-b3b2-98ddb995ec80" providerId="ADAL" clId="{786044F0-61E0-45F6-A1BB-C146BBCBC3D2}" dt="2023-05-16T03:57:26.993" v="727"/>
          <ac:picMkLst>
            <pc:docMk/>
            <pc:sldMk cId="1809578575" sldId="561"/>
            <ac:picMk id="18" creationId="{BAE23676-DD3E-B734-C195-522B9460B77C}"/>
          </ac:picMkLst>
        </pc:picChg>
        <pc:picChg chg="del">
          <ac:chgData name="GIOVANNI GAUDINO-SSM" userId="13cb1073-0cf6-4994-b3b2-98ddb995ec80" providerId="ADAL" clId="{786044F0-61E0-45F6-A1BB-C146BBCBC3D2}" dt="2023-05-16T03:46:25.976" v="662" actId="478"/>
          <ac:picMkLst>
            <pc:docMk/>
            <pc:sldMk cId="1809578575" sldId="561"/>
            <ac:picMk id="21" creationId="{C6FF2D30-A809-F292-B8EA-F5125C1CD070}"/>
          </ac:picMkLst>
        </pc:picChg>
        <pc:picChg chg="del">
          <ac:chgData name="GIOVANNI GAUDINO-SSM" userId="13cb1073-0cf6-4994-b3b2-98ddb995ec80" providerId="ADAL" clId="{786044F0-61E0-45F6-A1BB-C146BBCBC3D2}" dt="2023-05-16T03:46:25.976" v="662" actId="478"/>
          <ac:picMkLst>
            <pc:docMk/>
            <pc:sldMk cId="1809578575" sldId="561"/>
            <ac:picMk id="23" creationId="{19549B96-0F4C-80EC-1295-D415E8C6922C}"/>
          </ac:picMkLst>
        </pc:picChg>
      </pc:sldChg>
      <pc:sldChg chg="delSp modSp add del mod">
        <pc:chgData name="GIOVANNI GAUDINO-SSM" userId="13cb1073-0cf6-4994-b3b2-98ddb995ec80" providerId="ADAL" clId="{786044F0-61E0-45F6-A1BB-C146BBCBC3D2}" dt="2023-05-16T03:51:47.694" v="708" actId="47"/>
        <pc:sldMkLst>
          <pc:docMk/>
          <pc:sldMk cId="269318369" sldId="562"/>
        </pc:sldMkLst>
        <pc:picChg chg="del mod">
          <ac:chgData name="GIOVANNI GAUDINO-SSM" userId="13cb1073-0cf6-4994-b3b2-98ddb995ec80" providerId="ADAL" clId="{786044F0-61E0-45F6-A1BB-C146BBCBC3D2}" dt="2023-05-16T03:51:45.870" v="707" actId="478"/>
          <ac:picMkLst>
            <pc:docMk/>
            <pc:sldMk cId="269318369" sldId="562"/>
            <ac:picMk id="9" creationId="{C9F82657-14B5-6DF9-8485-4776EC7B124B}"/>
          </ac:picMkLst>
        </pc:picChg>
        <pc:picChg chg="mod">
          <ac:chgData name="GIOVANNI GAUDINO-SSM" userId="13cb1073-0cf6-4994-b3b2-98ddb995ec80" providerId="ADAL" clId="{786044F0-61E0-45F6-A1BB-C146BBCBC3D2}" dt="2023-05-16T03:51:32.951" v="705" actId="1076"/>
          <ac:picMkLst>
            <pc:docMk/>
            <pc:sldMk cId="269318369" sldId="562"/>
            <ac:picMk id="11" creationId="{3820C9F2-C193-87A9-FA44-B4A3CA63783A}"/>
          </ac:picMkLst>
        </pc:picChg>
        <pc:picChg chg="del">
          <ac:chgData name="GIOVANNI GAUDINO-SSM" userId="13cb1073-0cf6-4994-b3b2-98ddb995ec80" providerId="ADAL" clId="{786044F0-61E0-45F6-A1BB-C146BBCBC3D2}" dt="2023-05-16T03:51:29.670" v="704" actId="478"/>
          <ac:picMkLst>
            <pc:docMk/>
            <pc:sldMk cId="269318369" sldId="562"/>
            <ac:picMk id="14" creationId="{06866E65-0221-FC43-DED5-4C0FF7F7B4EF}"/>
          </ac:picMkLst>
        </pc:picChg>
        <pc:picChg chg="del">
          <ac:chgData name="GIOVANNI GAUDINO-SSM" userId="13cb1073-0cf6-4994-b3b2-98ddb995ec80" providerId="ADAL" clId="{786044F0-61E0-45F6-A1BB-C146BBCBC3D2}" dt="2023-05-16T03:51:29.670" v="704" actId="478"/>
          <ac:picMkLst>
            <pc:docMk/>
            <pc:sldMk cId="269318369" sldId="562"/>
            <ac:picMk id="17" creationId="{529E0DB8-E844-8028-97A0-28492DFB63AD}"/>
          </ac:picMkLst>
        </pc:picChg>
      </pc:sldChg>
      <pc:sldChg chg="addSp delSp modSp add del mod">
        <pc:chgData name="GIOVANNI GAUDINO-SSM" userId="13cb1073-0cf6-4994-b3b2-98ddb995ec80" providerId="ADAL" clId="{786044F0-61E0-45F6-A1BB-C146BBCBC3D2}" dt="2023-05-16T03:48:00.153" v="686" actId="47"/>
        <pc:sldMkLst>
          <pc:docMk/>
          <pc:sldMk cId="2072634518" sldId="562"/>
        </pc:sldMkLst>
        <pc:picChg chg="del">
          <ac:chgData name="GIOVANNI GAUDINO-SSM" userId="13cb1073-0cf6-4994-b3b2-98ddb995ec80" providerId="ADAL" clId="{786044F0-61E0-45F6-A1BB-C146BBCBC3D2}" dt="2023-05-16T03:47:16.216" v="674" actId="478"/>
          <ac:picMkLst>
            <pc:docMk/>
            <pc:sldMk cId="2072634518" sldId="562"/>
            <ac:picMk id="3" creationId="{F3524DA9-B8DE-D1EC-969F-C8144EA403DC}"/>
          </ac:picMkLst>
        </pc:picChg>
        <pc:picChg chg="add mod">
          <ac:chgData name="GIOVANNI GAUDINO-SSM" userId="13cb1073-0cf6-4994-b3b2-98ddb995ec80" providerId="ADAL" clId="{786044F0-61E0-45F6-A1BB-C146BBCBC3D2}" dt="2023-05-16T03:47:35.876" v="684" actId="1076"/>
          <ac:picMkLst>
            <pc:docMk/>
            <pc:sldMk cId="2072634518" sldId="562"/>
            <ac:picMk id="5" creationId="{95B8DBF4-835A-D3BD-DCD7-C78009375FA7}"/>
          </ac:picMkLst>
        </pc:picChg>
        <pc:picChg chg="del">
          <ac:chgData name="GIOVANNI GAUDINO-SSM" userId="13cb1073-0cf6-4994-b3b2-98ddb995ec80" providerId="ADAL" clId="{786044F0-61E0-45F6-A1BB-C146BBCBC3D2}" dt="2023-05-16T03:47:16.216" v="674" actId="478"/>
          <ac:picMkLst>
            <pc:docMk/>
            <pc:sldMk cId="2072634518" sldId="562"/>
            <ac:picMk id="7" creationId="{CC2786E7-DB77-4B54-2538-160658E80069}"/>
          </ac:picMkLst>
        </pc:picChg>
        <pc:picChg chg="add mod">
          <ac:chgData name="GIOVANNI GAUDINO-SSM" userId="13cb1073-0cf6-4994-b3b2-98ddb995ec80" providerId="ADAL" clId="{786044F0-61E0-45F6-A1BB-C146BBCBC3D2}" dt="2023-05-16T03:47:34.295" v="683" actId="1076"/>
          <ac:picMkLst>
            <pc:docMk/>
            <pc:sldMk cId="2072634518" sldId="562"/>
            <ac:picMk id="9" creationId="{FAC920F5-3C67-E48F-976D-FDA215923F78}"/>
          </ac:picMkLst>
        </pc:picChg>
      </pc:sldChg>
      <pc:sldChg chg="addSp delSp modSp add mod">
        <pc:chgData name="GIOVANNI GAUDINO-SSM" userId="13cb1073-0cf6-4994-b3b2-98ddb995ec80" providerId="ADAL" clId="{786044F0-61E0-45F6-A1BB-C146BBCBC3D2}" dt="2023-05-16T05:22:35.881" v="1320" actId="122"/>
        <pc:sldMkLst>
          <pc:docMk/>
          <pc:sldMk cId="2250395811" sldId="562"/>
        </pc:sldMkLst>
        <pc:spChg chg="add mod">
          <ac:chgData name="GIOVANNI GAUDINO-SSM" userId="13cb1073-0cf6-4994-b3b2-98ddb995ec80" providerId="ADAL" clId="{786044F0-61E0-45F6-A1BB-C146BBCBC3D2}" dt="2023-05-16T05:21:59.911" v="1295"/>
          <ac:spMkLst>
            <pc:docMk/>
            <pc:sldMk cId="2250395811" sldId="562"/>
            <ac:spMk id="2" creationId="{3CF1D9AF-C82E-8C50-D44B-41BED87457D8}"/>
          </ac:spMkLst>
        </pc:spChg>
        <pc:spChg chg="add mod">
          <ac:chgData name="GIOVANNI GAUDINO-SSM" userId="13cb1073-0cf6-4994-b3b2-98ddb995ec80" providerId="ADAL" clId="{786044F0-61E0-45F6-A1BB-C146BBCBC3D2}" dt="2023-05-16T05:22:35.881" v="1320" actId="122"/>
          <ac:spMkLst>
            <pc:docMk/>
            <pc:sldMk cId="2250395811" sldId="562"/>
            <ac:spMk id="5" creationId="{FE43C093-28E1-936A-E1DA-C115EF082766}"/>
          </ac:spMkLst>
        </pc:spChg>
        <pc:spChg chg="add mod">
          <ac:chgData name="GIOVANNI GAUDINO-SSM" userId="13cb1073-0cf6-4994-b3b2-98ddb995ec80" providerId="ADAL" clId="{786044F0-61E0-45F6-A1BB-C146BBCBC3D2}" dt="2023-05-16T05:22:34.173" v="1319" actId="122"/>
          <ac:spMkLst>
            <pc:docMk/>
            <pc:sldMk cId="2250395811" sldId="562"/>
            <ac:spMk id="8" creationId="{6A6566E0-6CF8-225E-D544-6957B443895C}"/>
          </ac:spMkLst>
        </pc:spChg>
        <pc:picChg chg="add mod">
          <ac:chgData name="GIOVANNI GAUDINO-SSM" userId="13cb1073-0cf6-4994-b3b2-98ddb995ec80" providerId="ADAL" clId="{786044F0-61E0-45F6-A1BB-C146BBCBC3D2}" dt="2023-05-16T05:22:08.937" v="1297" actId="1076"/>
          <ac:picMkLst>
            <pc:docMk/>
            <pc:sldMk cId="2250395811" sldId="562"/>
            <ac:picMk id="3" creationId="{29774A45-1E73-1EC6-C68B-7312C9FE7383}"/>
          </ac:picMkLst>
        </pc:picChg>
        <pc:picChg chg="add mod">
          <ac:chgData name="GIOVANNI GAUDINO-SSM" userId="13cb1073-0cf6-4994-b3b2-98ddb995ec80" providerId="ADAL" clId="{786044F0-61E0-45F6-A1BB-C146BBCBC3D2}" dt="2023-05-16T05:22:08.937" v="1297" actId="1076"/>
          <ac:picMkLst>
            <pc:docMk/>
            <pc:sldMk cId="2250395811" sldId="562"/>
            <ac:picMk id="7" creationId="{5C0593C1-C493-87F2-B023-9172C7119AEC}"/>
          </ac:picMkLst>
        </pc:picChg>
        <pc:picChg chg="del">
          <ac:chgData name="GIOVANNI GAUDINO-SSM" userId="13cb1073-0cf6-4994-b3b2-98ddb995ec80" providerId="ADAL" clId="{786044F0-61E0-45F6-A1BB-C146BBCBC3D2}" dt="2023-05-16T03:57:33.705" v="734" actId="478"/>
          <ac:picMkLst>
            <pc:docMk/>
            <pc:sldMk cId="2250395811" sldId="562"/>
            <ac:picMk id="11" creationId="{3820C9F2-C193-87A9-FA44-B4A3CA63783A}"/>
          </ac:picMkLst>
        </pc:picChg>
        <pc:picChg chg="del mod">
          <ac:chgData name="GIOVANNI GAUDINO-SSM" userId="13cb1073-0cf6-4994-b3b2-98ddb995ec80" providerId="ADAL" clId="{786044F0-61E0-45F6-A1BB-C146BBCBC3D2}" dt="2023-05-16T03:57:33.705" v="734" actId="478"/>
          <ac:picMkLst>
            <pc:docMk/>
            <pc:sldMk cId="2250395811" sldId="562"/>
            <ac:picMk id="14" creationId="{06866E65-0221-FC43-DED5-4C0FF7F7B4EF}"/>
          </ac:picMkLst>
        </pc:picChg>
      </pc:sldChg>
      <pc:sldChg chg="addSp delSp modSp add mod">
        <pc:chgData name="GIOVANNI GAUDINO-SSM" userId="13cb1073-0cf6-4994-b3b2-98ddb995ec80" providerId="ADAL" clId="{786044F0-61E0-45F6-A1BB-C146BBCBC3D2}" dt="2023-05-16T08:08:12.626" v="1374" actId="20577"/>
        <pc:sldMkLst>
          <pc:docMk/>
          <pc:sldMk cId="3468510002" sldId="563"/>
        </pc:sldMkLst>
        <pc:spChg chg="mod">
          <ac:chgData name="GIOVANNI GAUDINO-SSM" userId="13cb1073-0cf6-4994-b3b2-98ddb995ec80" providerId="ADAL" clId="{786044F0-61E0-45F6-A1BB-C146BBCBC3D2}" dt="2023-05-16T08:08:12.626" v="1374" actId="20577"/>
          <ac:spMkLst>
            <pc:docMk/>
            <pc:sldMk cId="3468510002" sldId="563"/>
            <ac:spMk id="2" creationId="{411F65DB-C423-E4E4-98FA-A9ADCEC08347}"/>
          </ac:spMkLst>
        </pc:spChg>
        <pc:spChg chg="add mod">
          <ac:chgData name="GIOVANNI GAUDINO-SSM" userId="13cb1073-0cf6-4994-b3b2-98ddb995ec80" providerId="ADAL" clId="{786044F0-61E0-45F6-A1BB-C146BBCBC3D2}" dt="2023-05-16T05:20:05.641" v="1084"/>
          <ac:spMkLst>
            <pc:docMk/>
            <pc:sldMk cId="3468510002" sldId="563"/>
            <ac:spMk id="8" creationId="{A7AB4C06-2E98-E6AD-7F83-10A758AA833E}"/>
          </ac:spMkLst>
        </pc:spChg>
        <pc:spChg chg="add mod">
          <ac:chgData name="GIOVANNI GAUDINO-SSM" userId="13cb1073-0cf6-4994-b3b2-98ddb995ec80" providerId="ADAL" clId="{786044F0-61E0-45F6-A1BB-C146BBCBC3D2}" dt="2023-05-16T05:20:19.700" v="1117" actId="1076"/>
          <ac:spMkLst>
            <pc:docMk/>
            <pc:sldMk cId="3468510002" sldId="563"/>
            <ac:spMk id="9" creationId="{B2808093-61BC-108F-F940-8206EF7218D2}"/>
          </ac:spMkLst>
        </pc:spChg>
        <pc:graphicFrameChg chg="add del mod">
          <ac:chgData name="GIOVANNI GAUDINO-SSM" userId="13cb1073-0cf6-4994-b3b2-98ddb995ec80" providerId="ADAL" clId="{786044F0-61E0-45F6-A1BB-C146BBCBC3D2}" dt="2023-05-16T05:17:57.498" v="971" actId="478"/>
          <ac:graphicFrameMkLst>
            <pc:docMk/>
            <pc:sldMk cId="3468510002" sldId="563"/>
            <ac:graphicFrameMk id="3" creationId="{A1F8CA49-3904-C43E-E431-D69B12282FF7}"/>
          </ac:graphicFrameMkLst>
        </pc:graphicFrameChg>
        <pc:picChg chg="add mod modCrop">
          <ac:chgData name="GIOVANNI GAUDINO-SSM" userId="13cb1073-0cf6-4994-b3b2-98ddb995ec80" providerId="ADAL" clId="{786044F0-61E0-45F6-A1BB-C146BBCBC3D2}" dt="2023-05-16T05:18:37.312" v="981" actId="1076"/>
          <ac:picMkLst>
            <pc:docMk/>
            <pc:sldMk cId="3468510002" sldId="563"/>
            <ac:picMk id="7" creationId="{E10A8F6E-B959-68EB-0820-15DB3D2F3A80}"/>
          </ac:picMkLst>
        </pc:picChg>
        <pc:picChg chg="del">
          <ac:chgData name="GIOVANNI GAUDINO-SSM" userId="13cb1073-0cf6-4994-b3b2-98ddb995ec80" providerId="ADAL" clId="{786044F0-61E0-45F6-A1BB-C146BBCBC3D2}" dt="2023-05-16T05:17:00.703" v="969" actId="478"/>
          <ac:picMkLst>
            <pc:docMk/>
            <pc:sldMk cId="3468510002" sldId="563"/>
            <ac:picMk id="11" creationId="{3820C9F2-C193-87A9-FA44-B4A3CA63783A}"/>
          </ac:picMkLst>
        </pc:picChg>
      </pc:sldChg>
    </pc:docChg>
  </pc:docChgLst>
  <pc:docChgLst>
    <pc:chgData name="GIOVANNI GAUDINO-SSM" userId="13cb1073-0cf6-4994-b3b2-98ddb995ec80" providerId="ADAL" clId="{5586A578-428B-4B52-A1DD-2632EFB9D3D5}"/>
    <pc:docChg chg="undo redo custSel addSld delSld modSld sldOrd">
      <pc:chgData name="GIOVANNI GAUDINO-SSM" userId="13cb1073-0cf6-4994-b3b2-98ddb995ec80" providerId="ADAL" clId="{5586A578-428B-4B52-A1DD-2632EFB9D3D5}" dt="2023-11-21T15:23:37.875" v="1998" actId="1076"/>
      <pc:docMkLst>
        <pc:docMk/>
      </pc:docMkLst>
      <pc:sldChg chg="modSp mod">
        <pc:chgData name="GIOVANNI GAUDINO-SSM" userId="13cb1073-0cf6-4994-b3b2-98ddb995ec80" providerId="ADAL" clId="{5586A578-428B-4B52-A1DD-2632EFB9D3D5}" dt="2023-11-19T16:08:51.050" v="1" actId="1076"/>
        <pc:sldMkLst>
          <pc:docMk/>
          <pc:sldMk cId="601455760" sldId="705"/>
        </pc:sldMkLst>
        <pc:spChg chg="mod">
          <ac:chgData name="GIOVANNI GAUDINO-SSM" userId="13cb1073-0cf6-4994-b3b2-98ddb995ec80" providerId="ADAL" clId="{5586A578-428B-4B52-A1DD-2632EFB9D3D5}" dt="2023-11-19T16:08:51.050" v="1" actId="1076"/>
          <ac:spMkLst>
            <pc:docMk/>
            <pc:sldMk cId="601455760" sldId="705"/>
            <ac:spMk id="4" creationId="{B46D7AE4-796F-4D4A-9809-EB5E64E4A222}"/>
          </ac:spMkLst>
        </pc:spChg>
      </pc:sldChg>
      <pc:sldChg chg="modSp mod">
        <pc:chgData name="GIOVANNI GAUDINO-SSM" userId="13cb1073-0cf6-4994-b3b2-98ddb995ec80" providerId="ADAL" clId="{5586A578-428B-4B52-A1DD-2632EFB9D3D5}" dt="2023-11-19T16:25:42.709" v="264" actId="20577"/>
        <pc:sldMkLst>
          <pc:docMk/>
          <pc:sldMk cId="3115898996" sldId="706"/>
        </pc:sldMkLst>
        <pc:spChg chg="mod">
          <ac:chgData name="GIOVANNI GAUDINO-SSM" userId="13cb1073-0cf6-4994-b3b2-98ddb995ec80" providerId="ADAL" clId="{5586A578-428B-4B52-A1DD-2632EFB9D3D5}" dt="2023-11-19T16:25:42.709" v="264" actId="20577"/>
          <ac:spMkLst>
            <pc:docMk/>
            <pc:sldMk cId="3115898996" sldId="706"/>
            <ac:spMk id="35" creationId="{F1845F1D-70EF-F5D5-A71E-1C6AB6044995}"/>
          </ac:spMkLst>
        </pc:spChg>
        <pc:graphicFrameChg chg="mod modGraphic">
          <ac:chgData name="GIOVANNI GAUDINO-SSM" userId="13cb1073-0cf6-4994-b3b2-98ddb995ec80" providerId="ADAL" clId="{5586A578-428B-4B52-A1DD-2632EFB9D3D5}" dt="2023-11-19T16:17:51.566" v="6" actId="20577"/>
          <ac:graphicFrameMkLst>
            <pc:docMk/>
            <pc:sldMk cId="3115898996" sldId="706"/>
            <ac:graphicFrameMk id="27" creationId="{0769637D-B200-80C9-EBEE-B0D28DF17FA2}"/>
          </ac:graphicFrameMkLst>
        </pc:graphicFrameChg>
      </pc:sldChg>
      <pc:sldChg chg="modSp mod">
        <pc:chgData name="GIOVANNI GAUDINO-SSM" userId="13cb1073-0cf6-4994-b3b2-98ddb995ec80" providerId="ADAL" clId="{5586A578-428B-4B52-A1DD-2632EFB9D3D5}" dt="2023-11-19T16:53:33.330" v="851" actId="120"/>
        <pc:sldMkLst>
          <pc:docMk/>
          <pc:sldMk cId="1005412257" sldId="707"/>
        </pc:sldMkLst>
        <pc:spChg chg="mod">
          <ac:chgData name="GIOVANNI GAUDINO-SSM" userId="13cb1073-0cf6-4994-b3b2-98ddb995ec80" providerId="ADAL" clId="{5586A578-428B-4B52-A1DD-2632EFB9D3D5}" dt="2023-11-19T16:53:33.330" v="851" actId="120"/>
          <ac:spMkLst>
            <pc:docMk/>
            <pc:sldMk cId="1005412257" sldId="707"/>
            <ac:spMk id="26" creationId="{FF0F45B6-329E-C013-8DBC-4137B7145A39}"/>
          </ac:spMkLst>
        </pc:spChg>
        <pc:graphicFrameChg chg="mod">
          <ac:chgData name="GIOVANNI GAUDINO-SSM" userId="13cb1073-0cf6-4994-b3b2-98ddb995ec80" providerId="ADAL" clId="{5586A578-428B-4B52-A1DD-2632EFB9D3D5}" dt="2023-11-19T16:17:55.713" v="8" actId="20577"/>
          <ac:graphicFrameMkLst>
            <pc:docMk/>
            <pc:sldMk cId="1005412257" sldId="707"/>
            <ac:graphicFrameMk id="27" creationId="{0769637D-B200-80C9-EBEE-B0D28DF17FA2}"/>
          </ac:graphicFrameMkLst>
        </pc:graphicFrameChg>
        <pc:picChg chg="mod">
          <ac:chgData name="GIOVANNI GAUDINO-SSM" userId="13cb1073-0cf6-4994-b3b2-98ddb995ec80" providerId="ADAL" clId="{5586A578-428B-4B52-A1DD-2632EFB9D3D5}" dt="2023-11-19T16:25:27.672" v="261" actId="1076"/>
          <ac:picMkLst>
            <pc:docMk/>
            <pc:sldMk cId="1005412257" sldId="707"/>
            <ac:picMk id="9" creationId="{6C555CE2-AF6F-01D7-BD53-B1BD557910C2}"/>
          </ac:picMkLst>
        </pc:picChg>
      </pc:sldChg>
      <pc:sldChg chg="modSp mod">
        <pc:chgData name="GIOVANNI GAUDINO-SSM" userId="13cb1073-0cf6-4994-b3b2-98ddb995ec80" providerId="ADAL" clId="{5586A578-428B-4B52-A1DD-2632EFB9D3D5}" dt="2023-11-19T16:53:12.519" v="848" actId="123"/>
        <pc:sldMkLst>
          <pc:docMk/>
          <pc:sldMk cId="1635220413" sldId="709"/>
        </pc:sldMkLst>
        <pc:spChg chg="mod">
          <ac:chgData name="GIOVANNI GAUDINO-SSM" userId="13cb1073-0cf6-4994-b3b2-98ddb995ec80" providerId="ADAL" clId="{5586A578-428B-4B52-A1DD-2632EFB9D3D5}" dt="2023-11-19T16:53:12.519" v="848" actId="123"/>
          <ac:spMkLst>
            <pc:docMk/>
            <pc:sldMk cId="1635220413" sldId="709"/>
            <ac:spMk id="26" creationId="{FF0F45B6-329E-C013-8DBC-4137B7145A39}"/>
          </ac:spMkLst>
        </pc:spChg>
      </pc:sldChg>
      <pc:sldChg chg="addSp delSp modSp mod">
        <pc:chgData name="GIOVANNI GAUDINO-SSM" userId="13cb1073-0cf6-4994-b3b2-98ddb995ec80" providerId="ADAL" clId="{5586A578-428B-4B52-A1DD-2632EFB9D3D5}" dt="2023-11-19T16:56:51.898" v="1038" actId="20577"/>
        <pc:sldMkLst>
          <pc:docMk/>
          <pc:sldMk cId="1861289987" sldId="710"/>
        </pc:sldMkLst>
        <pc:spChg chg="add del mod">
          <ac:chgData name="GIOVANNI GAUDINO-SSM" userId="13cb1073-0cf6-4994-b3b2-98ddb995ec80" providerId="ADAL" clId="{5586A578-428B-4B52-A1DD-2632EFB9D3D5}" dt="2023-11-19T16:21:20.477" v="56" actId="478"/>
          <ac:spMkLst>
            <pc:docMk/>
            <pc:sldMk cId="1861289987" sldId="710"/>
            <ac:spMk id="5" creationId="{3E2D8265-EF87-539D-D714-F1B753D044C6}"/>
          </ac:spMkLst>
        </pc:spChg>
        <pc:spChg chg="add mod">
          <ac:chgData name="GIOVANNI GAUDINO-SSM" userId="13cb1073-0cf6-4994-b3b2-98ddb995ec80" providerId="ADAL" clId="{5586A578-428B-4B52-A1DD-2632EFB9D3D5}" dt="2023-11-19T16:56:51.898" v="1038" actId="20577"/>
          <ac:spMkLst>
            <pc:docMk/>
            <pc:sldMk cId="1861289987" sldId="710"/>
            <ac:spMk id="6" creationId="{17A6AC9E-4AE8-C506-BBEC-4E0FE09FD3A8}"/>
          </ac:spMkLst>
        </pc:spChg>
        <pc:picChg chg="mod">
          <ac:chgData name="GIOVANNI GAUDINO-SSM" userId="13cb1073-0cf6-4994-b3b2-98ddb995ec80" providerId="ADAL" clId="{5586A578-428B-4B52-A1DD-2632EFB9D3D5}" dt="2023-11-19T16:28:43.431" v="410" actId="1076"/>
          <ac:picMkLst>
            <pc:docMk/>
            <pc:sldMk cId="1861289987" sldId="710"/>
            <ac:picMk id="15" creationId="{F06ADC73-DC06-2F8C-9DD1-24F87DE84BE1}"/>
          </ac:picMkLst>
        </pc:picChg>
        <pc:picChg chg="mod">
          <ac:chgData name="GIOVANNI GAUDINO-SSM" userId="13cb1073-0cf6-4994-b3b2-98ddb995ec80" providerId="ADAL" clId="{5586A578-428B-4B52-A1DD-2632EFB9D3D5}" dt="2023-11-19T16:28:15.822" v="408" actId="1076"/>
          <ac:picMkLst>
            <pc:docMk/>
            <pc:sldMk cId="1861289987" sldId="710"/>
            <ac:picMk id="18" creationId="{996CBDAE-9620-D58A-4370-2C3FE6A3CC35}"/>
          </ac:picMkLst>
        </pc:picChg>
        <pc:picChg chg="mod">
          <ac:chgData name="GIOVANNI GAUDINO-SSM" userId="13cb1073-0cf6-4994-b3b2-98ddb995ec80" providerId="ADAL" clId="{5586A578-428B-4B52-A1DD-2632EFB9D3D5}" dt="2023-11-19T16:28:20.057" v="409" actId="1076"/>
          <ac:picMkLst>
            <pc:docMk/>
            <pc:sldMk cId="1861289987" sldId="710"/>
            <ac:picMk id="20" creationId="{3EA05F8C-B5E7-ADF8-8828-D753A3634FFB}"/>
          </ac:picMkLst>
        </pc:picChg>
      </pc:sldChg>
      <pc:sldChg chg="addSp delSp modSp mod">
        <pc:chgData name="GIOVANNI GAUDINO-SSM" userId="13cb1073-0cf6-4994-b3b2-98ddb995ec80" providerId="ADAL" clId="{5586A578-428B-4B52-A1DD-2632EFB9D3D5}" dt="2023-11-19T17:22:18.178" v="1524" actId="20577"/>
        <pc:sldMkLst>
          <pc:docMk/>
          <pc:sldMk cId="100222554" sldId="711"/>
        </pc:sldMkLst>
        <pc:spChg chg="del mod">
          <ac:chgData name="GIOVANNI GAUDINO-SSM" userId="13cb1073-0cf6-4994-b3b2-98ddb995ec80" providerId="ADAL" clId="{5586A578-428B-4B52-A1DD-2632EFB9D3D5}" dt="2023-11-19T17:02:56.907" v="1089" actId="478"/>
          <ac:spMkLst>
            <pc:docMk/>
            <pc:sldMk cId="100222554" sldId="711"/>
            <ac:spMk id="10" creationId="{1D38A548-902B-CBAC-FAE5-CEB528B8566A}"/>
          </ac:spMkLst>
        </pc:spChg>
        <pc:spChg chg="add mod">
          <ac:chgData name="GIOVANNI GAUDINO-SSM" userId="13cb1073-0cf6-4994-b3b2-98ddb995ec80" providerId="ADAL" clId="{5586A578-428B-4B52-A1DD-2632EFB9D3D5}" dt="2023-11-19T17:04:09.747" v="1155" actId="1076"/>
          <ac:spMkLst>
            <pc:docMk/>
            <pc:sldMk cId="100222554" sldId="711"/>
            <ac:spMk id="16" creationId="{260653BA-9F9A-EC3E-151F-B74F51F0294E}"/>
          </ac:spMkLst>
        </pc:spChg>
        <pc:spChg chg="add mod">
          <ac:chgData name="GIOVANNI GAUDINO-SSM" userId="13cb1073-0cf6-4994-b3b2-98ddb995ec80" providerId="ADAL" clId="{5586A578-428B-4B52-A1DD-2632EFB9D3D5}" dt="2023-11-19T17:04:13.122" v="1156" actId="571"/>
          <ac:spMkLst>
            <pc:docMk/>
            <pc:sldMk cId="100222554" sldId="711"/>
            <ac:spMk id="17" creationId="{525AC6A5-9698-42FC-6A62-630DD04EF4D9}"/>
          </ac:spMkLst>
        </pc:spChg>
        <pc:spChg chg="add mod">
          <ac:chgData name="GIOVANNI GAUDINO-SSM" userId="13cb1073-0cf6-4994-b3b2-98ddb995ec80" providerId="ADAL" clId="{5586A578-428B-4B52-A1DD-2632EFB9D3D5}" dt="2023-11-19T17:04:15.182" v="1157" actId="571"/>
          <ac:spMkLst>
            <pc:docMk/>
            <pc:sldMk cId="100222554" sldId="711"/>
            <ac:spMk id="18" creationId="{2E64A65F-AB2F-3841-21DD-A04F2BBA0C5A}"/>
          </ac:spMkLst>
        </pc:spChg>
        <pc:spChg chg="add mod">
          <ac:chgData name="GIOVANNI GAUDINO-SSM" userId="13cb1073-0cf6-4994-b3b2-98ddb995ec80" providerId="ADAL" clId="{5586A578-428B-4B52-A1DD-2632EFB9D3D5}" dt="2023-11-19T17:06:09.788" v="1159" actId="1076"/>
          <ac:spMkLst>
            <pc:docMk/>
            <pc:sldMk cId="100222554" sldId="711"/>
            <ac:spMk id="19" creationId="{EBB0A5BC-250A-E769-ED09-AD5F9E37DADC}"/>
          </ac:spMkLst>
        </pc:spChg>
        <pc:spChg chg="add mod">
          <ac:chgData name="GIOVANNI GAUDINO-SSM" userId="13cb1073-0cf6-4994-b3b2-98ddb995ec80" providerId="ADAL" clId="{5586A578-428B-4B52-A1DD-2632EFB9D3D5}" dt="2023-11-19T17:22:18.178" v="1524" actId="20577"/>
          <ac:spMkLst>
            <pc:docMk/>
            <pc:sldMk cId="100222554" sldId="711"/>
            <ac:spMk id="20" creationId="{0C3CE145-9F90-6C42-F2FE-C04687143519}"/>
          </ac:spMkLst>
        </pc:spChg>
        <pc:picChg chg="add mod modCrop">
          <ac:chgData name="GIOVANNI GAUDINO-SSM" userId="13cb1073-0cf6-4994-b3b2-98ddb995ec80" providerId="ADAL" clId="{5586A578-428B-4B52-A1DD-2632EFB9D3D5}" dt="2023-11-19T17:03:19.379" v="1102" actId="1037"/>
          <ac:picMkLst>
            <pc:docMk/>
            <pc:sldMk cId="100222554" sldId="711"/>
            <ac:picMk id="5" creationId="{53531203-426F-6736-0E2E-A8416C9CCCB9}"/>
          </ac:picMkLst>
        </pc:picChg>
        <pc:picChg chg="add mod">
          <ac:chgData name="GIOVANNI GAUDINO-SSM" userId="13cb1073-0cf6-4994-b3b2-98ddb995ec80" providerId="ADAL" clId="{5586A578-428B-4B52-A1DD-2632EFB9D3D5}" dt="2023-11-19T17:03:26.670" v="1110" actId="1037"/>
          <ac:picMkLst>
            <pc:docMk/>
            <pc:sldMk cId="100222554" sldId="711"/>
            <ac:picMk id="7" creationId="{27379C41-ED9B-6517-F1E4-0358851C7F7C}"/>
          </ac:picMkLst>
        </pc:picChg>
        <pc:picChg chg="mod modCrop">
          <ac:chgData name="GIOVANNI GAUDINO-SSM" userId="13cb1073-0cf6-4994-b3b2-98ddb995ec80" providerId="ADAL" clId="{5586A578-428B-4B52-A1DD-2632EFB9D3D5}" dt="2023-11-19T17:03:19.379" v="1102" actId="1037"/>
          <ac:picMkLst>
            <pc:docMk/>
            <pc:sldMk cId="100222554" sldId="711"/>
            <ac:picMk id="9" creationId="{D1BD32D8-5955-F2E6-DCEA-C045C3D7ED54}"/>
          </ac:picMkLst>
        </pc:picChg>
        <pc:picChg chg="add mod">
          <ac:chgData name="GIOVANNI GAUDINO-SSM" userId="13cb1073-0cf6-4994-b3b2-98ddb995ec80" providerId="ADAL" clId="{5586A578-428B-4B52-A1DD-2632EFB9D3D5}" dt="2023-11-19T17:03:29.339" v="1114" actId="1037"/>
          <ac:picMkLst>
            <pc:docMk/>
            <pc:sldMk cId="100222554" sldId="711"/>
            <ac:picMk id="11" creationId="{EF7B3174-1B8B-894D-F1DC-CD83997C6DB5}"/>
          </ac:picMkLst>
        </pc:picChg>
        <pc:picChg chg="add mod">
          <ac:chgData name="GIOVANNI GAUDINO-SSM" userId="13cb1073-0cf6-4994-b3b2-98ddb995ec80" providerId="ADAL" clId="{5586A578-428B-4B52-A1DD-2632EFB9D3D5}" dt="2023-11-19T17:03:33.033" v="1126" actId="1036"/>
          <ac:picMkLst>
            <pc:docMk/>
            <pc:sldMk cId="100222554" sldId="711"/>
            <ac:picMk id="13" creationId="{B60A7B32-0DBF-D694-4F4C-C382FA8D34F6}"/>
          </ac:picMkLst>
        </pc:picChg>
        <pc:picChg chg="add mod">
          <ac:chgData name="GIOVANNI GAUDINO-SSM" userId="13cb1073-0cf6-4994-b3b2-98ddb995ec80" providerId="ADAL" clId="{5586A578-428B-4B52-A1DD-2632EFB9D3D5}" dt="2023-11-19T17:03:37.186" v="1132" actId="1036"/>
          <ac:picMkLst>
            <pc:docMk/>
            <pc:sldMk cId="100222554" sldId="711"/>
            <ac:picMk id="15" creationId="{025BE405-BE5C-ED64-B9D6-17479593A978}"/>
          </ac:picMkLst>
        </pc:picChg>
      </pc:sldChg>
      <pc:sldChg chg="addSp delSp modSp mod">
        <pc:chgData name="GIOVANNI GAUDINO-SSM" userId="13cb1073-0cf6-4994-b3b2-98ddb995ec80" providerId="ADAL" clId="{5586A578-428B-4B52-A1DD-2632EFB9D3D5}" dt="2023-11-21T14:17:57.036" v="1586" actId="14100"/>
        <pc:sldMkLst>
          <pc:docMk/>
          <pc:sldMk cId="1405218440" sldId="713"/>
        </pc:sldMkLst>
        <pc:picChg chg="add mod modCrop">
          <ac:chgData name="GIOVANNI GAUDINO-SSM" userId="13cb1073-0cf6-4994-b3b2-98ddb995ec80" providerId="ADAL" clId="{5586A578-428B-4B52-A1DD-2632EFB9D3D5}" dt="2023-11-21T14:12:02.630" v="1534" actId="732"/>
          <ac:picMkLst>
            <pc:docMk/>
            <pc:sldMk cId="1405218440" sldId="713"/>
            <ac:picMk id="5" creationId="{ABA09761-B2E7-6D36-650E-8B7170260BED}"/>
          </ac:picMkLst>
        </pc:picChg>
        <pc:picChg chg="add mod modCrop">
          <ac:chgData name="GIOVANNI GAUDINO-SSM" userId="13cb1073-0cf6-4994-b3b2-98ddb995ec80" providerId="ADAL" clId="{5586A578-428B-4B52-A1DD-2632EFB9D3D5}" dt="2023-11-21T14:12:46.929" v="1546" actId="408"/>
          <ac:picMkLst>
            <pc:docMk/>
            <pc:sldMk cId="1405218440" sldId="713"/>
            <ac:picMk id="7" creationId="{0727231F-8EC1-734B-5526-9AF9968F7EDB}"/>
          </ac:picMkLst>
        </pc:picChg>
        <pc:picChg chg="add mod modCrop">
          <ac:chgData name="GIOVANNI GAUDINO-SSM" userId="13cb1073-0cf6-4994-b3b2-98ddb995ec80" providerId="ADAL" clId="{5586A578-428B-4B52-A1DD-2632EFB9D3D5}" dt="2023-11-21T14:12:46.929" v="1546" actId="408"/>
          <ac:picMkLst>
            <pc:docMk/>
            <pc:sldMk cId="1405218440" sldId="713"/>
            <ac:picMk id="10" creationId="{E446C74B-E15C-4F0C-9FB1-7EC82FFD5C72}"/>
          </ac:picMkLst>
        </pc:picChg>
        <pc:picChg chg="add mod modCrop">
          <ac:chgData name="GIOVANNI GAUDINO-SSM" userId="13cb1073-0cf6-4994-b3b2-98ddb995ec80" providerId="ADAL" clId="{5586A578-428B-4B52-A1DD-2632EFB9D3D5}" dt="2023-11-21T14:12:35.671" v="1544" actId="1076"/>
          <ac:picMkLst>
            <pc:docMk/>
            <pc:sldMk cId="1405218440" sldId="713"/>
            <ac:picMk id="11" creationId="{0B32C10A-24B1-8C9B-CBB4-011E76A22C0C}"/>
          </ac:picMkLst>
        </pc:picChg>
        <pc:picChg chg="mod">
          <ac:chgData name="GIOVANNI GAUDINO-SSM" userId="13cb1073-0cf6-4994-b3b2-98ddb995ec80" providerId="ADAL" clId="{5586A578-428B-4B52-A1DD-2632EFB9D3D5}" dt="2023-11-19T16:15:07.947" v="2" actId="1076"/>
          <ac:picMkLst>
            <pc:docMk/>
            <pc:sldMk cId="1405218440" sldId="713"/>
            <ac:picMk id="13" creationId="{2D7729C8-C896-D2E1-42E8-24D1DB7807FB}"/>
          </ac:picMkLst>
        </pc:picChg>
        <pc:picChg chg="add mod modCrop">
          <ac:chgData name="GIOVANNI GAUDINO-SSM" userId="13cb1073-0cf6-4994-b3b2-98ddb995ec80" providerId="ADAL" clId="{5586A578-428B-4B52-A1DD-2632EFB9D3D5}" dt="2023-11-21T14:13:41.876" v="1553" actId="732"/>
          <ac:picMkLst>
            <pc:docMk/>
            <pc:sldMk cId="1405218440" sldId="713"/>
            <ac:picMk id="13" creationId="{4F6C7A3D-38E4-B87E-7FD1-7DA5DAA83254}"/>
          </ac:picMkLst>
        </pc:picChg>
        <pc:picChg chg="add mod modCrop">
          <ac:chgData name="GIOVANNI GAUDINO-SSM" userId="13cb1073-0cf6-4994-b3b2-98ddb995ec80" providerId="ADAL" clId="{5586A578-428B-4B52-A1DD-2632EFB9D3D5}" dt="2023-11-21T14:13:48.002" v="1554" actId="1076"/>
          <ac:picMkLst>
            <pc:docMk/>
            <pc:sldMk cId="1405218440" sldId="713"/>
            <ac:picMk id="14" creationId="{E84C3EA0-F6AD-2FFD-90BB-D6EE2A35031A}"/>
          </ac:picMkLst>
        </pc:picChg>
        <pc:picChg chg="add mod modCrop">
          <ac:chgData name="GIOVANNI GAUDINO-SSM" userId="13cb1073-0cf6-4994-b3b2-98ddb995ec80" providerId="ADAL" clId="{5586A578-428B-4B52-A1DD-2632EFB9D3D5}" dt="2023-11-21T14:15:17.264" v="1564" actId="1076"/>
          <ac:picMkLst>
            <pc:docMk/>
            <pc:sldMk cId="1405218440" sldId="713"/>
            <ac:picMk id="16" creationId="{3A518B34-CA30-0B7D-0374-FED2DC8C9176}"/>
          </ac:picMkLst>
        </pc:picChg>
        <pc:picChg chg="add mod modCrop">
          <ac:chgData name="GIOVANNI GAUDINO-SSM" userId="13cb1073-0cf6-4994-b3b2-98ddb995ec80" providerId="ADAL" clId="{5586A578-428B-4B52-A1DD-2632EFB9D3D5}" dt="2023-11-21T14:14:59.136" v="1562" actId="1076"/>
          <ac:picMkLst>
            <pc:docMk/>
            <pc:sldMk cId="1405218440" sldId="713"/>
            <ac:picMk id="17" creationId="{6AD197B2-34A9-2181-3C1A-C79B41615851}"/>
          </ac:picMkLst>
        </pc:picChg>
        <pc:picChg chg="add mod">
          <ac:chgData name="GIOVANNI GAUDINO-SSM" userId="13cb1073-0cf6-4994-b3b2-98ddb995ec80" providerId="ADAL" clId="{5586A578-428B-4B52-A1DD-2632EFB9D3D5}" dt="2023-11-21T14:15:38.490" v="1576" actId="571"/>
          <ac:picMkLst>
            <pc:docMk/>
            <pc:sldMk cId="1405218440" sldId="713"/>
            <ac:picMk id="20" creationId="{CE09FBD1-3EEB-046E-AE05-B8EC535D4E07}"/>
          </ac:picMkLst>
        </pc:picChg>
        <pc:picChg chg="del">
          <ac:chgData name="GIOVANNI GAUDINO-SSM" userId="13cb1073-0cf6-4994-b3b2-98ddb995ec80" providerId="ADAL" clId="{5586A578-428B-4B52-A1DD-2632EFB9D3D5}" dt="2023-11-21T13:32:28.340" v="1525" actId="478"/>
          <ac:picMkLst>
            <pc:docMk/>
            <pc:sldMk cId="1405218440" sldId="713"/>
            <ac:picMk id="31" creationId="{175DF426-53B8-3D58-01F5-8FA55AF42EBD}"/>
          </ac:picMkLst>
        </pc:picChg>
        <pc:picChg chg="del">
          <ac:chgData name="GIOVANNI GAUDINO-SSM" userId="13cb1073-0cf6-4994-b3b2-98ddb995ec80" providerId="ADAL" clId="{5586A578-428B-4B52-A1DD-2632EFB9D3D5}" dt="2023-11-21T13:32:28.340" v="1525" actId="478"/>
          <ac:picMkLst>
            <pc:docMk/>
            <pc:sldMk cId="1405218440" sldId="713"/>
            <ac:picMk id="35" creationId="{37BCF21D-49F5-1844-C862-E082C4A745E4}"/>
          </ac:picMkLst>
        </pc:picChg>
        <pc:picChg chg="del">
          <ac:chgData name="GIOVANNI GAUDINO-SSM" userId="13cb1073-0cf6-4994-b3b2-98ddb995ec80" providerId="ADAL" clId="{5586A578-428B-4B52-A1DD-2632EFB9D3D5}" dt="2023-11-21T13:32:28.340" v="1525" actId="478"/>
          <ac:picMkLst>
            <pc:docMk/>
            <pc:sldMk cId="1405218440" sldId="713"/>
            <ac:picMk id="39" creationId="{6D61494F-52A7-2AAC-20FD-1C2A16B162F4}"/>
          </ac:picMkLst>
        </pc:picChg>
        <pc:picChg chg="del">
          <ac:chgData name="GIOVANNI GAUDINO-SSM" userId="13cb1073-0cf6-4994-b3b2-98ddb995ec80" providerId="ADAL" clId="{5586A578-428B-4B52-A1DD-2632EFB9D3D5}" dt="2023-11-21T13:32:28.340" v="1525" actId="478"/>
          <ac:picMkLst>
            <pc:docMk/>
            <pc:sldMk cId="1405218440" sldId="713"/>
            <ac:picMk id="43" creationId="{43376517-4003-C1C2-8992-CB2DD0B03253}"/>
          </ac:picMkLst>
        </pc:picChg>
        <pc:picChg chg="del">
          <ac:chgData name="GIOVANNI GAUDINO-SSM" userId="13cb1073-0cf6-4994-b3b2-98ddb995ec80" providerId="ADAL" clId="{5586A578-428B-4B52-A1DD-2632EFB9D3D5}" dt="2023-11-21T13:32:28.340" v="1525" actId="478"/>
          <ac:picMkLst>
            <pc:docMk/>
            <pc:sldMk cId="1405218440" sldId="713"/>
            <ac:picMk id="45" creationId="{B900B913-B8AB-86C0-A5BC-15EF747CB194}"/>
          </ac:picMkLst>
        </pc:picChg>
        <pc:picChg chg="del">
          <ac:chgData name="GIOVANNI GAUDINO-SSM" userId="13cb1073-0cf6-4994-b3b2-98ddb995ec80" providerId="ADAL" clId="{5586A578-428B-4B52-A1DD-2632EFB9D3D5}" dt="2023-11-21T13:32:28.340" v="1525" actId="478"/>
          <ac:picMkLst>
            <pc:docMk/>
            <pc:sldMk cId="1405218440" sldId="713"/>
            <ac:picMk id="47" creationId="{CD946B6F-C7AA-7EBD-89C7-72C3DC552BD2}"/>
          </ac:picMkLst>
        </pc:picChg>
        <pc:picChg chg="del">
          <ac:chgData name="GIOVANNI GAUDINO-SSM" userId="13cb1073-0cf6-4994-b3b2-98ddb995ec80" providerId="ADAL" clId="{5586A578-428B-4B52-A1DD-2632EFB9D3D5}" dt="2023-11-21T13:32:28.340" v="1525" actId="478"/>
          <ac:picMkLst>
            <pc:docMk/>
            <pc:sldMk cId="1405218440" sldId="713"/>
            <ac:picMk id="49" creationId="{537943BD-861B-E489-E992-A2F767B5078E}"/>
          </ac:picMkLst>
        </pc:picChg>
        <pc:picChg chg="del">
          <ac:chgData name="GIOVANNI GAUDINO-SSM" userId="13cb1073-0cf6-4994-b3b2-98ddb995ec80" providerId="ADAL" clId="{5586A578-428B-4B52-A1DD-2632EFB9D3D5}" dt="2023-11-21T13:32:28.340" v="1525" actId="478"/>
          <ac:picMkLst>
            <pc:docMk/>
            <pc:sldMk cId="1405218440" sldId="713"/>
            <ac:picMk id="53" creationId="{E3DF8643-3E28-4F61-7010-6EB2791D072E}"/>
          </ac:picMkLst>
        </pc:picChg>
        <pc:cxnChg chg="add mod">
          <ac:chgData name="GIOVANNI GAUDINO-SSM" userId="13cb1073-0cf6-4994-b3b2-98ddb995ec80" providerId="ADAL" clId="{5586A578-428B-4B52-A1DD-2632EFB9D3D5}" dt="2023-11-21T14:15:35.612" v="1574" actId="14100"/>
          <ac:cxnSpMkLst>
            <pc:docMk/>
            <pc:sldMk cId="1405218440" sldId="713"/>
            <ac:cxnSpMk id="18" creationId="{0977B927-54F1-ECEB-F908-C1046A9C1287}"/>
          </ac:cxnSpMkLst>
        </pc:cxnChg>
        <pc:cxnChg chg="add mod">
          <ac:chgData name="GIOVANNI GAUDINO-SSM" userId="13cb1073-0cf6-4994-b3b2-98ddb995ec80" providerId="ADAL" clId="{5586A578-428B-4B52-A1DD-2632EFB9D3D5}" dt="2023-11-21T14:17:57.036" v="1586" actId="14100"/>
          <ac:cxnSpMkLst>
            <pc:docMk/>
            <pc:sldMk cId="1405218440" sldId="713"/>
            <ac:cxnSpMk id="21" creationId="{8A3DC1C5-2D68-ADCA-2AC5-8DC8440300C5}"/>
          </ac:cxnSpMkLst>
        </pc:cxnChg>
      </pc:sldChg>
      <pc:sldChg chg="addSp delSp modSp mod">
        <pc:chgData name="GIOVANNI GAUDINO-SSM" userId="13cb1073-0cf6-4994-b3b2-98ddb995ec80" providerId="ADAL" clId="{5586A578-428B-4B52-A1DD-2632EFB9D3D5}" dt="2023-11-19T16:53:00.133" v="845" actId="123"/>
        <pc:sldMkLst>
          <pc:docMk/>
          <pc:sldMk cId="2901609661" sldId="718"/>
        </pc:sldMkLst>
        <pc:spChg chg="add mod">
          <ac:chgData name="GIOVANNI GAUDINO-SSM" userId="13cb1073-0cf6-4994-b3b2-98ddb995ec80" providerId="ADAL" clId="{5586A578-428B-4B52-A1DD-2632EFB9D3D5}" dt="2023-11-19T16:53:00.133" v="845" actId="123"/>
          <ac:spMkLst>
            <pc:docMk/>
            <pc:sldMk cId="2901609661" sldId="718"/>
            <ac:spMk id="5" creationId="{EFA1042A-9266-3BBA-58CC-5E7688C92A79}"/>
          </ac:spMkLst>
        </pc:spChg>
        <pc:spChg chg="add mod">
          <ac:chgData name="GIOVANNI GAUDINO-SSM" userId="13cb1073-0cf6-4994-b3b2-98ddb995ec80" providerId="ADAL" clId="{5586A578-428B-4B52-A1DD-2632EFB9D3D5}" dt="2023-11-19T16:38:13.785" v="661" actId="1076"/>
          <ac:spMkLst>
            <pc:docMk/>
            <pc:sldMk cId="2901609661" sldId="718"/>
            <ac:spMk id="11" creationId="{3AAA3815-DAA2-FFA5-51F1-F43F57120023}"/>
          </ac:spMkLst>
        </pc:spChg>
        <pc:spChg chg="add mod">
          <ac:chgData name="GIOVANNI GAUDINO-SSM" userId="13cb1073-0cf6-4994-b3b2-98ddb995ec80" providerId="ADAL" clId="{5586A578-428B-4B52-A1DD-2632EFB9D3D5}" dt="2023-11-19T16:38:20.599" v="667" actId="1038"/>
          <ac:spMkLst>
            <pc:docMk/>
            <pc:sldMk cId="2901609661" sldId="718"/>
            <ac:spMk id="12" creationId="{1DBE8E98-6747-D45D-D616-195388C042C5}"/>
          </ac:spMkLst>
        </pc:spChg>
        <pc:spChg chg="add mod">
          <ac:chgData name="GIOVANNI GAUDINO-SSM" userId="13cb1073-0cf6-4994-b3b2-98ddb995ec80" providerId="ADAL" clId="{5586A578-428B-4B52-A1DD-2632EFB9D3D5}" dt="2023-11-19T16:37:41.465" v="618" actId="1076"/>
          <ac:spMkLst>
            <pc:docMk/>
            <pc:sldMk cId="2901609661" sldId="718"/>
            <ac:spMk id="13" creationId="{1C95C10F-0DDB-E911-6D0A-5114C4E070BF}"/>
          </ac:spMkLst>
        </pc:spChg>
        <pc:picChg chg="del mod">
          <ac:chgData name="GIOVANNI GAUDINO-SSM" userId="13cb1073-0cf6-4994-b3b2-98ddb995ec80" providerId="ADAL" clId="{5586A578-428B-4B52-A1DD-2632EFB9D3D5}" dt="2023-11-19T16:33:42.210" v="464" actId="478"/>
          <ac:picMkLst>
            <pc:docMk/>
            <pc:sldMk cId="2901609661" sldId="718"/>
            <ac:picMk id="6" creationId="{136D0A89-6A21-F47C-8E43-AD6E03FEAAF2}"/>
          </ac:picMkLst>
        </pc:picChg>
        <pc:picChg chg="add mod">
          <ac:chgData name="GIOVANNI GAUDINO-SSM" userId="13cb1073-0cf6-4994-b3b2-98ddb995ec80" providerId="ADAL" clId="{5586A578-428B-4B52-A1DD-2632EFB9D3D5}" dt="2023-11-19T16:34:04.788" v="470" actId="1076"/>
          <ac:picMkLst>
            <pc:docMk/>
            <pc:sldMk cId="2901609661" sldId="718"/>
            <ac:picMk id="7" creationId="{FDA398A2-DB4C-A233-0B06-CF75745AF021}"/>
          </ac:picMkLst>
        </pc:picChg>
        <pc:picChg chg="del mod">
          <ac:chgData name="GIOVANNI GAUDINO-SSM" userId="13cb1073-0cf6-4994-b3b2-98ddb995ec80" providerId="ADAL" clId="{5586A578-428B-4B52-A1DD-2632EFB9D3D5}" dt="2023-11-19T16:33:42.210" v="464" actId="478"/>
          <ac:picMkLst>
            <pc:docMk/>
            <pc:sldMk cId="2901609661" sldId="718"/>
            <ac:picMk id="8" creationId="{0D9DB255-9100-11BA-359B-83CE9AF9C8F2}"/>
          </ac:picMkLst>
        </pc:picChg>
        <pc:picChg chg="add mod">
          <ac:chgData name="GIOVANNI GAUDINO-SSM" userId="13cb1073-0cf6-4994-b3b2-98ddb995ec80" providerId="ADAL" clId="{5586A578-428B-4B52-A1DD-2632EFB9D3D5}" dt="2023-11-19T16:37:31.680" v="617" actId="1076"/>
          <ac:picMkLst>
            <pc:docMk/>
            <pc:sldMk cId="2901609661" sldId="718"/>
            <ac:picMk id="10" creationId="{11566F49-85C7-4869-BCEC-C4460003F935}"/>
          </ac:picMkLst>
        </pc:picChg>
        <pc:cxnChg chg="mod">
          <ac:chgData name="GIOVANNI GAUDINO-SSM" userId="13cb1073-0cf6-4994-b3b2-98ddb995ec80" providerId="ADAL" clId="{5586A578-428B-4B52-A1DD-2632EFB9D3D5}" dt="2023-11-19T16:29:27.049" v="412" actId="1076"/>
          <ac:cxnSpMkLst>
            <pc:docMk/>
            <pc:sldMk cId="2901609661" sldId="718"/>
            <ac:cxnSpMk id="2" creationId="{A1D3F986-3CAE-1B4C-8356-491A2C808373}"/>
          </ac:cxnSpMkLst>
        </pc:cxnChg>
      </pc:sldChg>
      <pc:sldChg chg="del">
        <pc:chgData name="GIOVANNI GAUDINO-SSM" userId="13cb1073-0cf6-4994-b3b2-98ddb995ec80" providerId="ADAL" clId="{5586A578-428B-4B52-A1DD-2632EFB9D3D5}" dt="2023-11-19T16:35:26.607" v="558" actId="47"/>
        <pc:sldMkLst>
          <pc:docMk/>
          <pc:sldMk cId="181906629" sldId="719"/>
        </pc:sldMkLst>
      </pc:sldChg>
      <pc:sldChg chg="addSp delSp modSp mod">
        <pc:chgData name="GIOVANNI GAUDINO-SSM" userId="13cb1073-0cf6-4994-b3b2-98ddb995ec80" providerId="ADAL" clId="{5586A578-428B-4B52-A1DD-2632EFB9D3D5}" dt="2023-11-19T16:54:34.392" v="876" actId="1076"/>
        <pc:sldMkLst>
          <pc:docMk/>
          <pc:sldMk cId="1006964208" sldId="720"/>
        </pc:sldMkLst>
        <pc:spChg chg="add mod">
          <ac:chgData name="GIOVANNI GAUDINO-SSM" userId="13cb1073-0cf6-4994-b3b2-98ddb995ec80" providerId="ADAL" clId="{5586A578-428B-4B52-A1DD-2632EFB9D3D5}" dt="2023-11-19T16:52:52.232" v="843" actId="123"/>
          <ac:spMkLst>
            <pc:docMk/>
            <pc:sldMk cId="1006964208" sldId="720"/>
            <ac:spMk id="5" creationId="{50F61E7F-34FD-6444-3E25-D663A794F437}"/>
          </ac:spMkLst>
        </pc:spChg>
        <pc:spChg chg="add mod">
          <ac:chgData name="GIOVANNI GAUDINO-SSM" userId="13cb1073-0cf6-4994-b3b2-98ddb995ec80" providerId="ADAL" clId="{5586A578-428B-4B52-A1DD-2632EFB9D3D5}" dt="2023-11-19T16:54:34.392" v="876" actId="1076"/>
          <ac:spMkLst>
            <pc:docMk/>
            <pc:sldMk cId="1006964208" sldId="720"/>
            <ac:spMk id="10" creationId="{2C6FB947-AA6C-6D6A-D1CC-D8A199C3CA7E}"/>
          </ac:spMkLst>
        </pc:spChg>
        <pc:spChg chg="add mod">
          <ac:chgData name="GIOVANNI GAUDINO-SSM" userId="13cb1073-0cf6-4994-b3b2-98ddb995ec80" providerId="ADAL" clId="{5586A578-428B-4B52-A1DD-2632EFB9D3D5}" dt="2023-11-19T16:54:09.208" v="858" actId="1076"/>
          <ac:spMkLst>
            <pc:docMk/>
            <pc:sldMk cId="1006964208" sldId="720"/>
            <ac:spMk id="11" creationId="{0CF743BB-7EFC-4ACB-8019-42F1C76E8593}"/>
          </ac:spMkLst>
        </pc:spChg>
        <pc:spChg chg="del">
          <ac:chgData name="GIOVANNI GAUDINO-SSM" userId="13cb1073-0cf6-4994-b3b2-98ddb995ec80" providerId="ADAL" clId="{5586A578-428B-4B52-A1DD-2632EFB9D3D5}" dt="2023-11-19T16:50:19.559" v="772" actId="478"/>
          <ac:spMkLst>
            <pc:docMk/>
            <pc:sldMk cId="1006964208" sldId="720"/>
            <ac:spMk id="13" creationId="{66C2CA7D-A565-13E3-FEF1-53D7986F54D8}"/>
          </ac:spMkLst>
        </pc:spChg>
        <pc:spChg chg="del">
          <ac:chgData name="GIOVANNI GAUDINO-SSM" userId="13cb1073-0cf6-4994-b3b2-98ddb995ec80" providerId="ADAL" clId="{5586A578-428B-4B52-A1DD-2632EFB9D3D5}" dt="2023-11-19T16:50:19.559" v="772" actId="478"/>
          <ac:spMkLst>
            <pc:docMk/>
            <pc:sldMk cId="1006964208" sldId="720"/>
            <ac:spMk id="14" creationId="{AA946B4F-C00E-948F-6419-B3E8E31807EC}"/>
          </ac:spMkLst>
        </pc:spChg>
        <pc:picChg chg="del">
          <ac:chgData name="GIOVANNI GAUDINO-SSM" userId="13cb1073-0cf6-4994-b3b2-98ddb995ec80" providerId="ADAL" clId="{5586A578-428B-4B52-A1DD-2632EFB9D3D5}" dt="2023-11-19T16:50:19.559" v="772" actId="478"/>
          <ac:picMkLst>
            <pc:docMk/>
            <pc:sldMk cId="1006964208" sldId="720"/>
            <ac:picMk id="6" creationId="{63F1E7BC-21BD-0B33-3E9E-A44ACCF8B247}"/>
          </ac:picMkLst>
        </pc:picChg>
        <pc:picChg chg="add mod">
          <ac:chgData name="GIOVANNI GAUDINO-SSM" userId="13cb1073-0cf6-4994-b3b2-98ddb995ec80" providerId="ADAL" clId="{5586A578-428B-4B52-A1DD-2632EFB9D3D5}" dt="2023-11-19T16:53:55.291" v="854" actId="1076"/>
          <ac:picMkLst>
            <pc:docMk/>
            <pc:sldMk cId="1006964208" sldId="720"/>
            <ac:picMk id="7" creationId="{24A6DE8D-7E2B-7D26-F645-233EA9B6FE17}"/>
          </ac:picMkLst>
        </pc:picChg>
        <pc:picChg chg="add mod">
          <ac:chgData name="GIOVANNI GAUDINO-SSM" userId="13cb1073-0cf6-4994-b3b2-98ddb995ec80" providerId="ADAL" clId="{5586A578-428B-4B52-A1DD-2632EFB9D3D5}" dt="2023-11-19T16:54:05.244" v="857" actId="1076"/>
          <ac:picMkLst>
            <pc:docMk/>
            <pc:sldMk cId="1006964208" sldId="720"/>
            <ac:picMk id="8" creationId="{CAF7262A-996A-5342-20A6-0FCE75F44CE7}"/>
          </ac:picMkLst>
        </pc:picChg>
        <pc:picChg chg="del">
          <ac:chgData name="GIOVANNI GAUDINO-SSM" userId="13cb1073-0cf6-4994-b3b2-98ddb995ec80" providerId="ADAL" clId="{5586A578-428B-4B52-A1DD-2632EFB9D3D5}" dt="2023-11-19T16:50:15.627" v="771" actId="478"/>
          <ac:picMkLst>
            <pc:docMk/>
            <pc:sldMk cId="1006964208" sldId="720"/>
            <ac:picMk id="9" creationId="{2DB7D80F-61A5-B827-22F5-13B52E094859}"/>
          </ac:picMkLst>
        </pc:picChg>
        <pc:picChg chg="del">
          <ac:chgData name="GIOVANNI GAUDINO-SSM" userId="13cb1073-0cf6-4994-b3b2-98ddb995ec80" providerId="ADAL" clId="{5586A578-428B-4B52-A1DD-2632EFB9D3D5}" dt="2023-11-19T16:50:15.627" v="771" actId="478"/>
          <ac:picMkLst>
            <pc:docMk/>
            <pc:sldMk cId="1006964208" sldId="720"/>
            <ac:picMk id="12" creationId="{34140696-4766-2F18-13B9-E4B20F5743A2}"/>
          </ac:picMkLst>
        </pc:picChg>
        <pc:picChg chg="del">
          <ac:chgData name="GIOVANNI GAUDINO-SSM" userId="13cb1073-0cf6-4994-b3b2-98ddb995ec80" providerId="ADAL" clId="{5586A578-428B-4B52-A1DD-2632EFB9D3D5}" dt="2023-11-19T16:50:19.559" v="772" actId="478"/>
          <ac:picMkLst>
            <pc:docMk/>
            <pc:sldMk cId="1006964208" sldId="720"/>
            <ac:picMk id="16" creationId="{E2DABBA0-3DFD-EA33-E51B-7CD065C9A073}"/>
          </ac:picMkLst>
        </pc:picChg>
      </pc:sldChg>
      <pc:sldChg chg="addSp delSp modSp mod">
        <pc:chgData name="GIOVANNI GAUDINO-SSM" userId="13cb1073-0cf6-4994-b3b2-98ddb995ec80" providerId="ADAL" clId="{5586A578-428B-4B52-A1DD-2632EFB9D3D5}" dt="2023-11-21T14:41:42.934" v="1922"/>
        <pc:sldMkLst>
          <pc:docMk/>
          <pc:sldMk cId="3459015341" sldId="728"/>
        </pc:sldMkLst>
        <pc:spChg chg="add mod">
          <ac:chgData name="GIOVANNI GAUDINO-SSM" userId="13cb1073-0cf6-4994-b3b2-98ddb995ec80" providerId="ADAL" clId="{5586A578-428B-4B52-A1DD-2632EFB9D3D5}" dt="2023-11-21T14:41:36.614" v="1920"/>
          <ac:spMkLst>
            <pc:docMk/>
            <pc:sldMk cId="3459015341" sldId="728"/>
            <ac:spMk id="5" creationId="{11F41122-A02D-34E0-5F16-F503360A170C}"/>
          </ac:spMkLst>
        </pc:spChg>
        <pc:spChg chg="del mod">
          <ac:chgData name="GIOVANNI GAUDINO-SSM" userId="13cb1073-0cf6-4994-b3b2-98ddb995ec80" providerId="ADAL" clId="{5586A578-428B-4B52-A1DD-2632EFB9D3D5}" dt="2023-11-21T14:41:36.328" v="1919" actId="478"/>
          <ac:spMkLst>
            <pc:docMk/>
            <pc:sldMk cId="3459015341" sldId="728"/>
            <ac:spMk id="6" creationId="{961B4B1E-F4F5-63AA-FBBE-0A7F8BF85AD3}"/>
          </ac:spMkLst>
        </pc:spChg>
        <pc:picChg chg="del">
          <ac:chgData name="GIOVANNI GAUDINO-SSM" userId="13cb1073-0cf6-4994-b3b2-98ddb995ec80" providerId="ADAL" clId="{5586A578-428B-4B52-A1DD-2632EFB9D3D5}" dt="2023-11-21T14:41:42.716" v="1921" actId="478"/>
          <ac:picMkLst>
            <pc:docMk/>
            <pc:sldMk cId="3459015341" sldId="728"/>
            <ac:picMk id="9" creationId="{8F2ECD54-39ED-264A-6D20-F8B35ABFA2BB}"/>
          </ac:picMkLst>
        </pc:picChg>
        <pc:picChg chg="add mod">
          <ac:chgData name="GIOVANNI GAUDINO-SSM" userId="13cb1073-0cf6-4994-b3b2-98ddb995ec80" providerId="ADAL" clId="{5586A578-428B-4B52-A1DD-2632EFB9D3D5}" dt="2023-11-21T14:41:42.934" v="1922"/>
          <ac:picMkLst>
            <pc:docMk/>
            <pc:sldMk cId="3459015341" sldId="728"/>
            <ac:picMk id="11" creationId="{6D204662-E3A9-CBF0-B143-06A2460563AD}"/>
          </ac:picMkLst>
        </pc:picChg>
      </pc:sldChg>
      <pc:sldChg chg="modSp mod">
        <pc:chgData name="GIOVANNI GAUDINO-SSM" userId="13cb1073-0cf6-4994-b3b2-98ddb995ec80" providerId="ADAL" clId="{5586A578-428B-4B52-A1DD-2632EFB9D3D5}" dt="2023-11-21T14:38:16.720" v="1797" actId="1076"/>
        <pc:sldMkLst>
          <pc:docMk/>
          <pc:sldMk cId="2303651901" sldId="729"/>
        </pc:sldMkLst>
        <pc:picChg chg="mod">
          <ac:chgData name="GIOVANNI GAUDINO-SSM" userId="13cb1073-0cf6-4994-b3b2-98ddb995ec80" providerId="ADAL" clId="{5586A578-428B-4B52-A1DD-2632EFB9D3D5}" dt="2023-11-21T14:38:16.720" v="1797" actId="1076"/>
          <ac:picMkLst>
            <pc:docMk/>
            <pc:sldMk cId="2303651901" sldId="729"/>
            <ac:picMk id="8" creationId="{33DD0A64-E660-1CC4-3CF3-95982E09B595}"/>
          </ac:picMkLst>
        </pc:picChg>
        <pc:picChg chg="mod">
          <ac:chgData name="GIOVANNI GAUDINO-SSM" userId="13cb1073-0cf6-4994-b3b2-98ddb995ec80" providerId="ADAL" clId="{5586A578-428B-4B52-A1DD-2632EFB9D3D5}" dt="2023-11-21T14:38:12.498" v="1796" actId="1076"/>
          <ac:picMkLst>
            <pc:docMk/>
            <pc:sldMk cId="2303651901" sldId="729"/>
            <ac:picMk id="10" creationId="{E3B70E25-52E2-71EE-10C5-9EBECA5200E6}"/>
          </ac:picMkLst>
        </pc:picChg>
      </pc:sldChg>
      <pc:sldChg chg="modSp mod">
        <pc:chgData name="GIOVANNI GAUDINO-SSM" userId="13cb1073-0cf6-4994-b3b2-98ddb995ec80" providerId="ADAL" clId="{5586A578-428B-4B52-A1DD-2632EFB9D3D5}" dt="2023-11-21T14:25:15.986" v="1624" actId="1076"/>
        <pc:sldMkLst>
          <pc:docMk/>
          <pc:sldMk cId="4088823077" sldId="731"/>
        </pc:sldMkLst>
        <pc:picChg chg="mod">
          <ac:chgData name="GIOVANNI GAUDINO-SSM" userId="13cb1073-0cf6-4994-b3b2-98ddb995ec80" providerId="ADAL" clId="{5586A578-428B-4B52-A1DD-2632EFB9D3D5}" dt="2023-11-21T14:25:15.986" v="1624" actId="1076"/>
          <ac:picMkLst>
            <pc:docMk/>
            <pc:sldMk cId="4088823077" sldId="731"/>
            <ac:picMk id="6" creationId="{0F40EB71-435D-ED15-893E-6FC0AC2D14B1}"/>
          </ac:picMkLst>
        </pc:picChg>
      </pc:sldChg>
      <pc:sldChg chg="addSp delSp modSp mod">
        <pc:chgData name="GIOVANNI GAUDINO-SSM" userId="13cb1073-0cf6-4994-b3b2-98ddb995ec80" providerId="ADAL" clId="{5586A578-428B-4B52-A1DD-2632EFB9D3D5}" dt="2023-11-21T14:35:05.882" v="1774" actId="1036"/>
        <pc:sldMkLst>
          <pc:docMk/>
          <pc:sldMk cId="3317817051" sldId="733"/>
        </pc:sldMkLst>
        <pc:spChg chg="add mod">
          <ac:chgData name="GIOVANNI GAUDINO-SSM" userId="13cb1073-0cf6-4994-b3b2-98ddb995ec80" providerId="ADAL" clId="{5586A578-428B-4B52-A1DD-2632EFB9D3D5}" dt="2023-11-21T14:34:37.117" v="1762" actId="1037"/>
          <ac:spMkLst>
            <pc:docMk/>
            <pc:sldMk cId="3317817051" sldId="733"/>
            <ac:spMk id="20" creationId="{87A77365-FC88-BD47-7929-69E22745BC02}"/>
          </ac:spMkLst>
        </pc:spChg>
        <pc:spChg chg="add mod">
          <ac:chgData name="GIOVANNI GAUDINO-SSM" userId="13cb1073-0cf6-4994-b3b2-98ddb995ec80" providerId="ADAL" clId="{5586A578-428B-4B52-A1DD-2632EFB9D3D5}" dt="2023-11-21T14:34:37.117" v="1762" actId="1037"/>
          <ac:spMkLst>
            <pc:docMk/>
            <pc:sldMk cId="3317817051" sldId="733"/>
            <ac:spMk id="21" creationId="{97B7E4DC-02BD-88BE-8E31-9211630B6F4B}"/>
          </ac:spMkLst>
        </pc:spChg>
        <pc:spChg chg="add mod">
          <ac:chgData name="GIOVANNI GAUDINO-SSM" userId="13cb1073-0cf6-4994-b3b2-98ddb995ec80" providerId="ADAL" clId="{5586A578-428B-4B52-A1DD-2632EFB9D3D5}" dt="2023-11-21T14:34:37.117" v="1762" actId="1037"/>
          <ac:spMkLst>
            <pc:docMk/>
            <pc:sldMk cId="3317817051" sldId="733"/>
            <ac:spMk id="22" creationId="{A546D773-A546-2F36-CEB1-252A276CD499}"/>
          </ac:spMkLst>
        </pc:spChg>
        <pc:spChg chg="add mod">
          <ac:chgData name="GIOVANNI GAUDINO-SSM" userId="13cb1073-0cf6-4994-b3b2-98ddb995ec80" providerId="ADAL" clId="{5586A578-428B-4B52-A1DD-2632EFB9D3D5}" dt="2023-11-21T14:34:45.461" v="1763" actId="1035"/>
          <ac:spMkLst>
            <pc:docMk/>
            <pc:sldMk cId="3317817051" sldId="733"/>
            <ac:spMk id="23" creationId="{119EAE41-3254-FC84-9F88-F2FD8C1FAB5B}"/>
          </ac:spMkLst>
        </pc:spChg>
        <pc:picChg chg="del">
          <ac:chgData name="GIOVANNI GAUDINO-SSM" userId="13cb1073-0cf6-4994-b3b2-98ddb995ec80" providerId="ADAL" clId="{5586A578-428B-4B52-A1DD-2632EFB9D3D5}" dt="2023-11-21T14:26:53.802" v="1627" actId="478"/>
          <ac:picMkLst>
            <pc:docMk/>
            <pc:sldMk cId="3317817051" sldId="733"/>
            <ac:picMk id="5" creationId="{A774995B-1EA2-48F6-4CB1-EF225B8D9C1E}"/>
          </ac:picMkLst>
        </pc:picChg>
        <pc:picChg chg="add del mod">
          <ac:chgData name="GIOVANNI GAUDINO-SSM" userId="13cb1073-0cf6-4994-b3b2-98ddb995ec80" providerId="ADAL" clId="{5586A578-428B-4B52-A1DD-2632EFB9D3D5}" dt="2023-11-21T14:31:27.644" v="1696" actId="478"/>
          <ac:picMkLst>
            <pc:docMk/>
            <pc:sldMk cId="3317817051" sldId="733"/>
            <ac:picMk id="6" creationId="{F8575A8A-F921-E7FC-FBDD-5B4A6CBF9E55}"/>
          </ac:picMkLst>
        </pc:picChg>
        <pc:picChg chg="del mod">
          <ac:chgData name="GIOVANNI GAUDINO-SSM" userId="13cb1073-0cf6-4994-b3b2-98ddb995ec80" providerId="ADAL" clId="{5586A578-428B-4B52-A1DD-2632EFB9D3D5}" dt="2023-11-21T14:26:53.802" v="1627" actId="478"/>
          <ac:picMkLst>
            <pc:docMk/>
            <pc:sldMk cId="3317817051" sldId="733"/>
            <ac:picMk id="7" creationId="{73E5BB89-C8B4-275E-FF73-369D266EE2F6}"/>
          </ac:picMkLst>
        </pc:picChg>
        <pc:picChg chg="del">
          <ac:chgData name="GIOVANNI GAUDINO-SSM" userId="13cb1073-0cf6-4994-b3b2-98ddb995ec80" providerId="ADAL" clId="{5586A578-428B-4B52-A1DD-2632EFB9D3D5}" dt="2023-11-21T14:26:53.802" v="1627" actId="478"/>
          <ac:picMkLst>
            <pc:docMk/>
            <pc:sldMk cId="3317817051" sldId="733"/>
            <ac:picMk id="11" creationId="{822F2636-1CB8-7325-A1DF-6EB2308096CC}"/>
          </ac:picMkLst>
        </pc:picChg>
        <pc:picChg chg="add mod">
          <ac:chgData name="GIOVANNI GAUDINO-SSM" userId="13cb1073-0cf6-4994-b3b2-98ddb995ec80" providerId="ADAL" clId="{5586A578-428B-4B52-A1DD-2632EFB9D3D5}" dt="2023-11-21T14:29:40.554" v="1677" actId="1036"/>
          <ac:picMkLst>
            <pc:docMk/>
            <pc:sldMk cId="3317817051" sldId="733"/>
            <ac:picMk id="12" creationId="{704F1B7E-2ED6-6B0A-DB3D-B06B05F23BE4}"/>
          </ac:picMkLst>
        </pc:picChg>
        <pc:picChg chg="del mod">
          <ac:chgData name="GIOVANNI GAUDINO-SSM" userId="13cb1073-0cf6-4994-b3b2-98ddb995ec80" providerId="ADAL" clId="{5586A578-428B-4B52-A1DD-2632EFB9D3D5}" dt="2023-11-21T14:26:53.802" v="1627" actId="478"/>
          <ac:picMkLst>
            <pc:docMk/>
            <pc:sldMk cId="3317817051" sldId="733"/>
            <ac:picMk id="13" creationId="{6ABBBC43-9F6E-53B1-9E56-8F3EA1E8ECFA}"/>
          </ac:picMkLst>
        </pc:picChg>
        <pc:picChg chg="add mod">
          <ac:chgData name="GIOVANNI GAUDINO-SSM" userId="13cb1073-0cf6-4994-b3b2-98ddb995ec80" providerId="ADAL" clId="{5586A578-428B-4B52-A1DD-2632EFB9D3D5}" dt="2023-11-21T14:29:40.554" v="1677" actId="1036"/>
          <ac:picMkLst>
            <pc:docMk/>
            <pc:sldMk cId="3317817051" sldId="733"/>
            <ac:picMk id="15" creationId="{9148AFA6-86BB-6960-6C4F-3202A1795975}"/>
          </ac:picMkLst>
        </pc:picChg>
        <pc:picChg chg="add mod">
          <ac:chgData name="GIOVANNI GAUDINO-SSM" userId="13cb1073-0cf6-4994-b3b2-98ddb995ec80" providerId="ADAL" clId="{5586A578-428B-4B52-A1DD-2632EFB9D3D5}" dt="2023-11-21T14:29:40.554" v="1677" actId="1036"/>
          <ac:picMkLst>
            <pc:docMk/>
            <pc:sldMk cId="3317817051" sldId="733"/>
            <ac:picMk id="17" creationId="{9672C061-A17F-3C96-31D8-245FC353E6C9}"/>
          </ac:picMkLst>
        </pc:picChg>
        <pc:picChg chg="add mod">
          <ac:chgData name="GIOVANNI GAUDINO-SSM" userId="13cb1073-0cf6-4994-b3b2-98ddb995ec80" providerId="ADAL" clId="{5586A578-428B-4B52-A1DD-2632EFB9D3D5}" dt="2023-11-21T14:29:40.554" v="1677" actId="1036"/>
          <ac:picMkLst>
            <pc:docMk/>
            <pc:sldMk cId="3317817051" sldId="733"/>
            <ac:picMk id="19" creationId="{35F6B2F3-9096-4165-27A7-690C9C182759}"/>
          </ac:picMkLst>
        </pc:picChg>
        <pc:picChg chg="add mod">
          <ac:chgData name="GIOVANNI GAUDINO-SSM" userId="13cb1073-0cf6-4994-b3b2-98ddb995ec80" providerId="ADAL" clId="{5586A578-428B-4B52-A1DD-2632EFB9D3D5}" dt="2023-11-21T14:35:05.882" v="1774" actId="1036"/>
          <ac:picMkLst>
            <pc:docMk/>
            <pc:sldMk cId="3317817051" sldId="733"/>
            <ac:picMk id="25" creationId="{58AA957A-A964-264F-E6DF-146BDAE9F56A}"/>
          </ac:picMkLst>
        </pc:picChg>
      </pc:sldChg>
      <pc:sldChg chg="addSp delSp modSp mod">
        <pc:chgData name="GIOVANNI GAUDINO-SSM" userId="13cb1073-0cf6-4994-b3b2-98ddb995ec80" providerId="ADAL" clId="{5586A578-428B-4B52-A1DD-2632EFB9D3D5}" dt="2023-11-21T14:23:04.049" v="1620" actId="14100"/>
        <pc:sldMkLst>
          <pc:docMk/>
          <pc:sldMk cId="3539721411" sldId="734"/>
        </pc:sldMkLst>
        <pc:picChg chg="mod modCrop">
          <ac:chgData name="GIOVANNI GAUDINO-SSM" userId="13cb1073-0cf6-4994-b3b2-98ddb995ec80" providerId="ADAL" clId="{5586A578-428B-4B52-A1DD-2632EFB9D3D5}" dt="2023-11-21T14:22:23.659" v="1619" actId="1076"/>
          <ac:picMkLst>
            <pc:docMk/>
            <pc:sldMk cId="3539721411" sldId="734"/>
            <ac:picMk id="5" creationId="{FFEBCAA8-7B08-2332-FBAE-3917070ACD25}"/>
          </ac:picMkLst>
        </pc:picChg>
        <pc:picChg chg="add del mod modCrop">
          <ac:chgData name="GIOVANNI GAUDINO-SSM" userId="13cb1073-0cf6-4994-b3b2-98ddb995ec80" providerId="ADAL" clId="{5586A578-428B-4B52-A1DD-2632EFB9D3D5}" dt="2023-11-21T14:20:14.999" v="1600" actId="478"/>
          <ac:picMkLst>
            <pc:docMk/>
            <pc:sldMk cId="3539721411" sldId="734"/>
            <ac:picMk id="6" creationId="{6738B676-9445-789E-6274-EF8EFE81C83E}"/>
          </ac:picMkLst>
        </pc:picChg>
        <pc:picChg chg="add mod">
          <ac:chgData name="GIOVANNI GAUDINO-SSM" userId="13cb1073-0cf6-4994-b3b2-98ddb995ec80" providerId="ADAL" clId="{5586A578-428B-4B52-A1DD-2632EFB9D3D5}" dt="2023-11-21T14:23:04.049" v="1620" actId="14100"/>
          <ac:picMkLst>
            <pc:docMk/>
            <pc:sldMk cId="3539721411" sldId="734"/>
            <ac:picMk id="10" creationId="{BF656D45-32B6-9C32-8EAE-0EA2F7395E17}"/>
          </ac:picMkLst>
        </pc:picChg>
      </pc:sldChg>
      <pc:sldChg chg="del">
        <pc:chgData name="GIOVANNI GAUDINO-SSM" userId="13cb1073-0cf6-4994-b3b2-98ddb995ec80" providerId="ADAL" clId="{5586A578-428B-4B52-A1DD-2632EFB9D3D5}" dt="2023-11-21T14:24:46.639" v="1621" actId="47"/>
        <pc:sldMkLst>
          <pc:docMk/>
          <pc:sldMk cId="1202538792" sldId="735"/>
        </pc:sldMkLst>
      </pc:sldChg>
      <pc:sldChg chg="add del">
        <pc:chgData name="GIOVANNI GAUDINO-SSM" userId="13cb1073-0cf6-4994-b3b2-98ddb995ec80" providerId="ADAL" clId="{5586A578-428B-4B52-A1DD-2632EFB9D3D5}" dt="2023-11-21T14:24:55.226" v="1623" actId="47"/>
        <pc:sldMkLst>
          <pc:docMk/>
          <pc:sldMk cId="748478128" sldId="736"/>
        </pc:sldMkLst>
      </pc:sldChg>
      <pc:sldChg chg="addSp delSp modSp add mod ord setBg">
        <pc:chgData name="GIOVANNI GAUDINO-SSM" userId="13cb1073-0cf6-4994-b3b2-98ddb995ec80" providerId="ADAL" clId="{5586A578-428B-4B52-A1DD-2632EFB9D3D5}" dt="2023-11-19T16:20:51.306" v="44" actId="1076"/>
        <pc:sldMkLst>
          <pc:docMk/>
          <pc:sldMk cId="3377246211" sldId="737"/>
        </pc:sldMkLst>
        <pc:spChg chg="mod">
          <ac:chgData name="GIOVANNI GAUDINO-SSM" userId="13cb1073-0cf6-4994-b3b2-98ddb995ec80" providerId="ADAL" clId="{5586A578-428B-4B52-A1DD-2632EFB9D3D5}" dt="2023-11-19T16:20:51.306" v="44" actId="1076"/>
          <ac:spMkLst>
            <pc:docMk/>
            <pc:sldMk cId="3377246211" sldId="737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5586A578-428B-4B52-A1DD-2632EFB9D3D5}" dt="2023-11-19T16:20:42.349" v="43" actId="1076"/>
          <ac:spMkLst>
            <pc:docMk/>
            <pc:sldMk cId="3377246211" sldId="737"/>
            <ac:spMk id="5" creationId="{B15B7A8D-CA67-6056-2BB7-9642656CCBCC}"/>
          </ac:spMkLst>
        </pc:spChg>
        <pc:spChg chg="del">
          <ac:chgData name="GIOVANNI GAUDINO-SSM" userId="13cb1073-0cf6-4994-b3b2-98ddb995ec80" providerId="ADAL" clId="{5586A578-428B-4B52-A1DD-2632EFB9D3D5}" dt="2023-11-19T16:19:53.631" v="25" actId="478"/>
          <ac:spMkLst>
            <pc:docMk/>
            <pc:sldMk cId="3377246211" sldId="737"/>
            <ac:spMk id="21" creationId="{7088F138-1B5C-973F-463A-E7AB437C7AF1}"/>
          </ac:spMkLst>
        </pc:spChg>
        <pc:picChg chg="del">
          <ac:chgData name="GIOVANNI GAUDINO-SSM" userId="13cb1073-0cf6-4994-b3b2-98ddb995ec80" providerId="ADAL" clId="{5586A578-428B-4B52-A1DD-2632EFB9D3D5}" dt="2023-11-19T16:18:48.684" v="12" actId="478"/>
          <ac:picMkLst>
            <pc:docMk/>
            <pc:sldMk cId="3377246211" sldId="737"/>
            <ac:picMk id="15" creationId="{F06ADC73-DC06-2F8C-9DD1-24F87DE84BE1}"/>
          </ac:picMkLst>
        </pc:picChg>
        <pc:picChg chg="del">
          <ac:chgData name="GIOVANNI GAUDINO-SSM" userId="13cb1073-0cf6-4994-b3b2-98ddb995ec80" providerId="ADAL" clId="{5586A578-428B-4B52-A1DD-2632EFB9D3D5}" dt="2023-11-19T16:18:48.684" v="12" actId="478"/>
          <ac:picMkLst>
            <pc:docMk/>
            <pc:sldMk cId="3377246211" sldId="737"/>
            <ac:picMk id="18" creationId="{996CBDAE-9620-D58A-4370-2C3FE6A3CC35}"/>
          </ac:picMkLst>
        </pc:picChg>
        <pc:picChg chg="del">
          <ac:chgData name="GIOVANNI GAUDINO-SSM" userId="13cb1073-0cf6-4994-b3b2-98ddb995ec80" providerId="ADAL" clId="{5586A578-428B-4B52-A1DD-2632EFB9D3D5}" dt="2023-11-19T16:18:48.684" v="12" actId="478"/>
          <ac:picMkLst>
            <pc:docMk/>
            <pc:sldMk cId="3377246211" sldId="737"/>
            <ac:picMk id="20" creationId="{3EA05F8C-B5E7-ADF8-8828-D753A3634FFB}"/>
          </ac:picMkLst>
        </pc:picChg>
        <pc:cxnChg chg="mod">
          <ac:chgData name="GIOVANNI GAUDINO-SSM" userId="13cb1073-0cf6-4994-b3b2-98ddb995ec80" providerId="ADAL" clId="{5586A578-428B-4B52-A1DD-2632EFB9D3D5}" dt="2023-11-19T16:19:48.491" v="24" actId="208"/>
          <ac:cxnSpMkLst>
            <pc:docMk/>
            <pc:sldMk cId="3377246211" sldId="737"/>
            <ac:cxnSpMk id="2" creationId="{A1D3F986-3CAE-1B4C-8356-491A2C808373}"/>
          </ac:cxnSpMkLst>
        </pc:cxnChg>
        <pc:cxnChg chg="mod">
          <ac:chgData name="GIOVANNI GAUDINO-SSM" userId="13cb1073-0cf6-4994-b3b2-98ddb995ec80" providerId="ADAL" clId="{5586A578-428B-4B52-A1DD-2632EFB9D3D5}" dt="2023-11-19T16:19:48.491" v="24" actId="208"/>
          <ac:cxnSpMkLst>
            <pc:docMk/>
            <pc:sldMk cId="3377246211" sldId="737"/>
            <ac:cxnSpMk id="3" creationId="{9E92120C-93B0-66FA-DB67-5786EFA7FFC0}"/>
          </ac:cxnSpMkLst>
        </pc:cxnChg>
      </pc:sldChg>
      <pc:sldChg chg="addSp modSp add mod">
        <pc:chgData name="GIOVANNI GAUDINO-SSM" userId="13cb1073-0cf6-4994-b3b2-98ddb995ec80" providerId="ADAL" clId="{5586A578-428B-4B52-A1DD-2632EFB9D3D5}" dt="2023-11-19T16:52:56.991" v="844" actId="123"/>
        <pc:sldMkLst>
          <pc:docMk/>
          <pc:sldMk cId="3032356177" sldId="738"/>
        </pc:sldMkLst>
        <pc:spChg chg="mod">
          <ac:chgData name="GIOVANNI GAUDINO-SSM" userId="13cb1073-0cf6-4994-b3b2-98ddb995ec80" providerId="ADAL" clId="{5586A578-428B-4B52-A1DD-2632EFB9D3D5}" dt="2023-11-19T16:52:56.991" v="844" actId="123"/>
          <ac:spMkLst>
            <pc:docMk/>
            <pc:sldMk cId="3032356177" sldId="738"/>
            <ac:spMk id="5" creationId="{EFA1042A-9266-3BBA-58CC-5E7688C92A79}"/>
          </ac:spMkLst>
        </pc:spChg>
        <pc:spChg chg="add mod">
          <ac:chgData name="GIOVANNI GAUDINO-SSM" userId="13cb1073-0cf6-4994-b3b2-98ddb995ec80" providerId="ADAL" clId="{5586A578-428B-4B52-A1DD-2632EFB9D3D5}" dt="2023-11-19T16:38:58.288" v="676" actId="1076"/>
          <ac:spMkLst>
            <pc:docMk/>
            <pc:sldMk cId="3032356177" sldId="738"/>
            <ac:spMk id="7" creationId="{792D3A62-C69D-5B64-9384-5217026BF306}"/>
          </ac:spMkLst>
        </pc:spChg>
        <pc:spChg chg="add mod">
          <ac:chgData name="GIOVANNI GAUDINO-SSM" userId="13cb1073-0cf6-4994-b3b2-98ddb995ec80" providerId="ADAL" clId="{5586A578-428B-4B52-A1DD-2632EFB9D3D5}" dt="2023-11-19T16:39:01.643" v="677" actId="571"/>
          <ac:spMkLst>
            <pc:docMk/>
            <pc:sldMk cId="3032356177" sldId="738"/>
            <ac:spMk id="10" creationId="{1377F6A1-857A-0D23-8643-3FB3AD374B2E}"/>
          </ac:spMkLst>
        </pc:spChg>
        <pc:spChg chg="add mod">
          <ac:chgData name="GIOVANNI GAUDINO-SSM" userId="13cb1073-0cf6-4994-b3b2-98ddb995ec80" providerId="ADAL" clId="{5586A578-428B-4B52-A1DD-2632EFB9D3D5}" dt="2023-11-19T16:39:04.302" v="678" actId="571"/>
          <ac:spMkLst>
            <pc:docMk/>
            <pc:sldMk cId="3032356177" sldId="738"/>
            <ac:spMk id="11" creationId="{1B30D079-CFEE-36EB-2D8E-049ABE523C71}"/>
          </ac:spMkLst>
        </pc:spChg>
        <pc:spChg chg="add mod">
          <ac:chgData name="GIOVANNI GAUDINO-SSM" userId="13cb1073-0cf6-4994-b3b2-98ddb995ec80" providerId="ADAL" clId="{5586A578-428B-4B52-A1DD-2632EFB9D3D5}" dt="2023-11-19T16:39:12.134" v="680" actId="1076"/>
          <ac:spMkLst>
            <pc:docMk/>
            <pc:sldMk cId="3032356177" sldId="738"/>
            <ac:spMk id="12" creationId="{4BC01DDC-F634-BE1D-47B1-60C4AB6A303B}"/>
          </ac:spMkLst>
        </pc:spChg>
        <pc:spChg chg="add mod">
          <ac:chgData name="GIOVANNI GAUDINO-SSM" userId="13cb1073-0cf6-4994-b3b2-98ddb995ec80" providerId="ADAL" clId="{5586A578-428B-4B52-A1DD-2632EFB9D3D5}" dt="2023-11-19T16:40:07.440" v="754" actId="14100"/>
          <ac:spMkLst>
            <pc:docMk/>
            <pc:sldMk cId="3032356177" sldId="738"/>
            <ac:spMk id="13" creationId="{5EF639D6-85F4-2194-19F4-694441879755}"/>
          </ac:spMkLst>
        </pc:spChg>
      </pc:sldChg>
      <pc:sldChg chg="modSp add mod ord">
        <pc:chgData name="GIOVANNI GAUDINO-SSM" userId="13cb1073-0cf6-4994-b3b2-98ddb995ec80" providerId="ADAL" clId="{5586A578-428B-4B52-A1DD-2632EFB9D3D5}" dt="2023-11-19T16:49:45.720" v="768"/>
        <pc:sldMkLst>
          <pc:docMk/>
          <pc:sldMk cId="3474380700" sldId="739"/>
        </pc:sldMkLst>
        <pc:spChg chg="mod">
          <ac:chgData name="GIOVANNI GAUDINO-SSM" userId="13cb1073-0cf6-4994-b3b2-98ddb995ec80" providerId="ADAL" clId="{5586A578-428B-4B52-A1DD-2632EFB9D3D5}" dt="2023-11-19T16:49:36.710" v="765" actId="14100"/>
          <ac:spMkLst>
            <pc:docMk/>
            <pc:sldMk cId="3474380700" sldId="739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5586A578-428B-4B52-A1DD-2632EFB9D3D5}" dt="2023-11-19T16:49:38.844" v="766" actId="20577"/>
          <ac:spMkLst>
            <pc:docMk/>
            <pc:sldMk cId="3474380700" sldId="739"/>
            <ac:spMk id="5" creationId="{B15B7A8D-CA67-6056-2BB7-9642656CCBCC}"/>
          </ac:spMkLst>
        </pc:spChg>
      </pc:sldChg>
      <pc:sldChg chg="add del">
        <pc:chgData name="GIOVANNI GAUDINO-SSM" userId="13cb1073-0cf6-4994-b3b2-98ddb995ec80" providerId="ADAL" clId="{5586A578-428B-4B52-A1DD-2632EFB9D3D5}" dt="2023-11-19T16:55:29.596" v="901" actId="47"/>
        <pc:sldMkLst>
          <pc:docMk/>
          <pc:sldMk cId="1803970748" sldId="740"/>
        </pc:sldMkLst>
      </pc:sldChg>
      <pc:sldChg chg="add del">
        <pc:chgData name="GIOVANNI GAUDINO-SSM" userId="13cb1073-0cf6-4994-b3b2-98ddb995ec80" providerId="ADAL" clId="{5586A578-428B-4B52-A1DD-2632EFB9D3D5}" dt="2023-11-19T16:55:31.089" v="902" actId="47"/>
        <pc:sldMkLst>
          <pc:docMk/>
          <pc:sldMk cId="1065586597" sldId="741"/>
        </pc:sldMkLst>
      </pc:sldChg>
      <pc:sldChg chg="addSp delSp modSp add mod">
        <pc:chgData name="GIOVANNI GAUDINO-SSM" userId="13cb1073-0cf6-4994-b3b2-98ddb995ec80" providerId="ADAL" clId="{5586A578-428B-4B52-A1DD-2632EFB9D3D5}" dt="2023-11-19T16:55:18.754" v="900" actId="1037"/>
        <pc:sldMkLst>
          <pc:docMk/>
          <pc:sldMk cId="3947765698" sldId="742"/>
        </pc:sldMkLst>
        <pc:spChg chg="mod">
          <ac:chgData name="GIOVANNI GAUDINO-SSM" userId="13cb1073-0cf6-4994-b3b2-98ddb995ec80" providerId="ADAL" clId="{5586A578-428B-4B52-A1DD-2632EFB9D3D5}" dt="2023-11-19T16:55:18.754" v="900" actId="1037"/>
          <ac:spMkLst>
            <pc:docMk/>
            <pc:sldMk cId="3947765698" sldId="742"/>
            <ac:spMk id="10" creationId="{2C6FB947-AA6C-6D6A-D1CC-D8A199C3CA7E}"/>
          </ac:spMkLst>
        </pc:spChg>
        <pc:picChg chg="add mod ord">
          <ac:chgData name="GIOVANNI GAUDINO-SSM" userId="13cb1073-0cf6-4994-b3b2-98ddb995ec80" providerId="ADAL" clId="{5586A578-428B-4B52-A1DD-2632EFB9D3D5}" dt="2023-11-19T16:55:08.701" v="887" actId="167"/>
          <ac:picMkLst>
            <pc:docMk/>
            <pc:sldMk cId="3947765698" sldId="742"/>
            <ac:picMk id="6" creationId="{0D6656B6-2261-DAEE-C843-9263E8E8E906}"/>
          </ac:picMkLst>
        </pc:picChg>
        <pc:picChg chg="del">
          <ac:chgData name="GIOVANNI GAUDINO-SSM" userId="13cb1073-0cf6-4994-b3b2-98ddb995ec80" providerId="ADAL" clId="{5586A578-428B-4B52-A1DD-2632EFB9D3D5}" dt="2023-11-19T16:55:00.463" v="885" actId="478"/>
          <ac:picMkLst>
            <pc:docMk/>
            <pc:sldMk cId="3947765698" sldId="742"/>
            <ac:picMk id="7" creationId="{24A6DE8D-7E2B-7D26-F645-233EA9B6FE17}"/>
          </ac:picMkLst>
        </pc:picChg>
        <pc:picChg chg="del">
          <ac:chgData name="GIOVANNI GAUDINO-SSM" userId="13cb1073-0cf6-4994-b3b2-98ddb995ec80" providerId="ADAL" clId="{5586A578-428B-4B52-A1DD-2632EFB9D3D5}" dt="2023-11-19T16:54:55.204" v="882" actId="478"/>
          <ac:picMkLst>
            <pc:docMk/>
            <pc:sldMk cId="3947765698" sldId="742"/>
            <ac:picMk id="8" creationId="{CAF7262A-996A-5342-20A6-0FCE75F44CE7}"/>
          </ac:picMkLst>
        </pc:picChg>
        <pc:picChg chg="add mod">
          <ac:chgData name="GIOVANNI GAUDINO-SSM" userId="13cb1073-0cf6-4994-b3b2-98ddb995ec80" providerId="ADAL" clId="{5586A578-428B-4B52-A1DD-2632EFB9D3D5}" dt="2023-11-19T16:54:57.813" v="883" actId="1076"/>
          <ac:picMkLst>
            <pc:docMk/>
            <pc:sldMk cId="3947765698" sldId="742"/>
            <ac:picMk id="9" creationId="{08BBF241-5AD7-D890-82C0-426EAABF5BF6}"/>
          </ac:picMkLst>
        </pc:picChg>
      </pc:sldChg>
      <pc:sldChg chg="addSp delSp modSp mod ord">
        <pc:chgData name="GIOVANNI GAUDINO-SSM" userId="13cb1073-0cf6-4994-b3b2-98ddb995ec80" providerId="ADAL" clId="{5586A578-428B-4B52-A1DD-2632EFB9D3D5}" dt="2023-11-21T14:41:15.681" v="1917" actId="14100"/>
        <pc:sldMkLst>
          <pc:docMk/>
          <pc:sldMk cId="1801076258" sldId="743"/>
        </pc:sldMkLst>
        <pc:spChg chg="del">
          <ac:chgData name="GIOVANNI GAUDINO-SSM" userId="13cb1073-0cf6-4994-b3b2-98ddb995ec80" providerId="ADAL" clId="{5586A578-428B-4B52-A1DD-2632EFB9D3D5}" dt="2023-11-21T14:41:07.588" v="1913" actId="478"/>
          <ac:spMkLst>
            <pc:docMk/>
            <pc:sldMk cId="1801076258" sldId="743"/>
            <ac:spMk id="10" creationId="{768861BC-F6DF-EDC1-334B-5224A9885C66}"/>
          </ac:spMkLst>
        </pc:spChg>
        <pc:spChg chg="add mod">
          <ac:chgData name="GIOVANNI GAUDINO-SSM" userId="13cb1073-0cf6-4994-b3b2-98ddb995ec80" providerId="ADAL" clId="{5586A578-428B-4B52-A1DD-2632EFB9D3D5}" dt="2023-11-21T14:41:15.681" v="1917" actId="14100"/>
          <ac:spMkLst>
            <pc:docMk/>
            <pc:sldMk cId="1801076258" sldId="743"/>
            <ac:spMk id="11" creationId="{6A892659-BAC4-7C64-73F9-C122772374BC}"/>
          </ac:spMkLst>
        </pc:spChg>
        <pc:graphicFrameChg chg="add mod modGraphic">
          <ac:chgData name="GIOVANNI GAUDINO-SSM" userId="13cb1073-0cf6-4994-b3b2-98ddb995ec80" providerId="ADAL" clId="{5586A578-428B-4B52-A1DD-2632EFB9D3D5}" dt="2023-11-21T14:40:48.457" v="1908" actId="1076"/>
          <ac:graphicFrameMkLst>
            <pc:docMk/>
            <pc:sldMk cId="1801076258" sldId="743"/>
            <ac:graphicFrameMk id="5" creationId="{AB305243-52DB-B9A7-7345-E804E6EE018E}"/>
          </ac:graphicFrameMkLst>
        </pc:graphicFrameChg>
      </pc:sldChg>
      <pc:sldChg chg="modSp mod">
        <pc:chgData name="GIOVANNI GAUDINO-SSM" userId="13cb1073-0cf6-4994-b3b2-98ddb995ec80" providerId="ADAL" clId="{5586A578-428B-4B52-A1DD-2632EFB9D3D5}" dt="2023-11-21T14:41:00.656" v="1912" actId="1076"/>
        <pc:sldMkLst>
          <pc:docMk/>
          <pc:sldMk cId="4091298654" sldId="744"/>
        </pc:sldMkLst>
        <pc:spChg chg="mod">
          <ac:chgData name="GIOVANNI GAUDINO-SSM" userId="13cb1073-0cf6-4994-b3b2-98ddb995ec80" providerId="ADAL" clId="{5586A578-428B-4B52-A1DD-2632EFB9D3D5}" dt="2023-11-21T14:41:00.656" v="1912" actId="1076"/>
          <ac:spMkLst>
            <pc:docMk/>
            <pc:sldMk cId="4091298654" sldId="744"/>
            <ac:spMk id="6" creationId="{961B4B1E-F4F5-63AA-FBBE-0A7F8BF85AD3}"/>
          </ac:spMkLst>
        </pc:spChg>
        <pc:picChg chg="mod">
          <ac:chgData name="GIOVANNI GAUDINO-SSM" userId="13cb1073-0cf6-4994-b3b2-98ddb995ec80" providerId="ADAL" clId="{5586A578-428B-4B52-A1DD-2632EFB9D3D5}" dt="2023-11-21T14:40:54.111" v="1910" actId="1076"/>
          <ac:picMkLst>
            <pc:docMk/>
            <pc:sldMk cId="4091298654" sldId="744"/>
            <ac:picMk id="9" creationId="{8F2ECD54-39ED-264A-6D20-F8B35ABFA2BB}"/>
          </ac:picMkLst>
        </pc:picChg>
      </pc:sldChg>
      <pc:sldChg chg="addSp modSp mod">
        <pc:chgData name="GIOVANNI GAUDINO-SSM" userId="13cb1073-0cf6-4994-b3b2-98ddb995ec80" providerId="ADAL" clId="{5586A578-428B-4B52-A1DD-2632EFB9D3D5}" dt="2023-11-21T15:23:37.875" v="1998" actId="1076"/>
        <pc:sldMkLst>
          <pc:docMk/>
          <pc:sldMk cId="3757096890" sldId="747"/>
        </pc:sldMkLst>
        <pc:spChg chg="add mod">
          <ac:chgData name="GIOVANNI GAUDINO-SSM" userId="13cb1073-0cf6-4994-b3b2-98ddb995ec80" providerId="ADAL" clId="{5586A578-428B-4B52-A1DD-2632EFB9D3D5}" dt="2023-11-21T15:23:37.875" v="1998" actId="1076"/>
          <ac:spMkLst>
            <pc:docMk/>
            <pc:sldMk cId="3757096890" sldId="747"/>
            <ac:spMk id="4" creationId="{6E91F605-731B-DB34-0AF3-D5E6B612953D}"/>
          </ac:spMkLst>
        </pc:spChg>
      </pc:sldChg>
      <pc:sldChg chg="addSp delSp modSp mod">
        <pc:chgData name="GIOVANNI GAUDINO-SSM" userId="13cb1073-0cf6-4994-b3b2-98ddb995ec80" providerId="ADAL" clId="{5586A578-428B-4B52-A1DD-2632EFB9D3D5}" dt="2023-11-21T14:17:48.351" v="1584" actId="478"/>
        <pc:sldMkLst>
          <pc:docMk/>
          <pc:sldMk cId="1428262846" sldId="750"/>
        </pc:sldMkLst>
        <pc:spChg chg="add del">
          <ac:chgData name="GIOVANNI GAUDINO-SSM" userId="13cb1073-0cf6-4994-b3b2-98ddb995ec80" providerId="ADAL" clId="{5586A578-428B-4B52-A1DD-2632EFB9D3D5}" dt="2023-11-21T14:17:48.351" v="1584" actId="478"/>
          <ac:spMkLst>
            <pc:docMk/>
            <pc:sldMk cId="1428262846" sldId="750"/>
            <ac:spMk id="5" creationId="{A3C55743-D74D-4D65-C951-2AF6BC11BB04}"/>
          </ac:spMkLst>
        </pc:spChg>
        <pc:spChg chg="add del mod">
          <ac:chgData name="GIOVANNI GAUDINO-SSM" userId="13cb1073-0cf6-4994-b3b2-98ddb995ec80" providerId="ADAL" clId="{5586A578-428B-4B52-A1DD-2632EFB9D3D5}" dt="2023-11-21T14:17:47.112" v="1583"/>
          <ac:spMkLst>
            <pc:docMk/>
            <pc:sldMk cId="1428262846" sldId="750"/>
            <ac:spMk id="7" creationId="{7B9B639A-8B2A-E9FE-FB97-8FCDD52DC2FF}"/>
          </ac:spMkLst>
        </pc:spChg>
      </pc:sldChg>
      <pc:sldChg chg="addSp delSp modSp mod">
        <pc:chgData name="GIOVANNI GAUDINO-SSM" userId="13cb1073-0cf6-4994-b3b2-98ddb995ec80" providerId="ADAL" clId="{5586A578-428B-4B52-A1DD-2632EFB9D3D5}" dt="2023-11-21T14:18:13.116" v="1589"/>
        <pc:sldMkLst>
          <pc:docMk/>
          <pc:sldMk cId="3827016136" sldId="751"/>
        </pc:sldMkLst>
        <pc:spChg chg="del">
          <ac:chgData name="GIOVANNI GAUDINO-SSM" userId="13cb1073-0cf6-4994-b3b2-98ddb995ec80" providerId="ADAL" clId="{5586A578-428B-4B52-A1DD-2632EFB9D3D5}" dt="2023-11-21T14:18:10.109" v="1588" actId="478"/>
          <ac:spMkLst>
            <pc:docMk/>
            <pc:sldMk cId="3827016136" sldId="751"/>
            <ac:spMk id="5" creationId="{A3C55743-D74D-4D65-C951-2AF6BC11BB04}"/>
          </ac:spMkLst>
        </pc:spChg>
        <pc:spChg chg="add mod">
          <ac:chgData name="GIOVANNI GAUDINO-SSM" userId="13cb1073-0cf6-4994-b3b2-98ddb995ec80" providerId="ADAL" clId="{5586A578-428B-4B52-A1DD-2632EFB9D3D5}" dt="2023-11-21T14:18:13.116" v="1589"/>
          <ac:spMkLst>
            <pc:docMk/>
            <pc:sldMk cId="3827016136" sldId="751"/>
            <ac:spMk id="6" creationId="{5B64E126-F1DF-8525-14A8-05C85BD8CC87}"/>
          </ac:spMkLst>
        </pc:spChg>
      </pc:sldChg>
      <pc:sldChg chg="addSp delSp modSp add mod">
        <pc:chgData name="GIOVANNI GAUDINO-SSM" userId="13cb1073-0cf6-4994-b3b2-98ddb995ec80" providerId="ADAL" clId="{5586A578-428B-4B52-A1DD-2632EFB9D3D5}" dt="2023-11-21T14:36:29.605" v="1794" actId="1076"/>
        <pc:sldMkLst>
          <pc:docMk/>
          <pc:sldMk cId="2371720454" sldId="752"/>
        </pc:sldMkLst>
        <pc:spChg chg="del">
          <ac:chgData name="GIOVANNI GAUDINO-SSM" userId="13cb1073-0cf6-4994-b3b2-98ddb995ec80" providerId="ADAL" clId="{5586A578-428B-4B52-A1DD-2632EFB9D3D5}" dt="2023-11-21T14:35:30.581" v="1777" actId="478"/>
          <ac:spMkLst>
            <pc:docMk/>
            <pc:sldMk cId="2371720454" sldId="752"/>
            <ac:spMk id="20" creationId="{87A77365-FC88-BD47-7929-69E22745BC02}"/>
          </ac:spMkLst>
        </pc:spChg>
        <pc:spChg chg="del">
          <ac:chgData name="GIOVANNI GAUDINO-SSM" userId="13cb1073-0cf6-4994-b3b2-98ddb995ec80" providerId="ADAL" clId="{5586A578-428B-4B52-A1DD-2632EFB9D3D5}" dt="2023-11-21T14:35:30.581" v="1777" actId="478"/>
          <ac:spMkLst>
            <pc:docMk/>
            <pc:sldMk cId="2371720454" sldId="752"/>
            <ac:spMk id="21" creationId="{97B7E4DC-02BD-88BE-8E31-9211630B6F4B}"/>
          </ac:spMkLst>
        </pc:spChg>
        <pc:spChg chg="del">
          <ac:chgData name="GIOVANNI GAUDINO-SSM" userId="13cb1073-0cf6-4994-b3b2-98ddb995ec80" providerId="ADAL" clId="{5586A578-428B-4B52-A1DD-2632EFB9D3D5}" dt="2023-11-21T14:35:30.581" v="1777" actId="478"/>
          <ac:spMkLst>
            <pc:docMk/>
            <pc:sldMk cId="2371720454" sldId="752"/>
            <ac:spMk id="22" creationId="{A546D773-A546-2F36-CEB1-252A276CD499}"/>
          </ac:spMkLst>
        </pc:spChg>
        <pc:spChg chg="mod">
          <ac:chgData name="GIOVANNI GAUDINO-SSM" userId="13cb1073-0cf6-4994-b3b2-98ddb995ec80" providerId="ADAL" clId="{5586A578-428B-4B52-A1DD-2632EFB9D3D5}" dt="2023-11-21T14:35:34.361" v="1783" actId="1035"/>
          <ac:spMkLst>
            <pc:docMk/>
            <pc:sldMk cId="2371720454" sldId="752"/>
            <ac:spMk id="23" creationId="{119EAE41-3254-FC84-9F88-F2FD8C1FAB5B}"/>
          </ac:spMkLst>
        </pc:spChg>
        <pc:picChg chg="add mod modCrop">
          <ac:chgData name="GIOVANNI GAUDINO-SSM" userId="13cb1073-0cf6-4994-b3b2-98ddb995ec80" providerId="ADAL" clId="{5586A578-428B-4B52-A1DD-2632EFB9D3D5}" dt="2023-11-21T14:35:59.369" v="1788" actId="732"/>
          <ac:picMkLst>
            <pc:docMk/>
            <pc:sldMk cId="2371720454" sldId="752"/>
            <ac:picMk id="4" creationId="{B52AF985-71A9-DABD-4958-3FBC4DB6C8DA}"/>
          </ac:picMkLst>
        </pc:picChg>
        <pc:picChg chg="add mod">
          <ac:chgData name="GIOVANNI GAUDINO-SSM" userId="13cb1073-0cf6-4994-b3b2-98ddb995ec80" providerId="ADAL" clId="{5586A578-428B-4B52-A1DD-2632EFB9D3D5}" dt="2023-11-21T14:36:23.789" v="1793" actId="1076"/>
          <ac:picMkLst>
            <pc:docMk/>
            <pc:sldMk cId="2371720454" sldId="752"/>
            <ac:picMk id="5" creationId="{F888A17D-15D1-C088-436D-03469DCAB45E}"/>
          </ac:picMkLst>
        </pc:picChg>
        <pc:picChg chg="add mod">
          <ac:chgData name="GIOVANNI GAUDINO-SSM" userId="13cb1073-0cf6-4994-b3b2-98ddb995ec80" providerId="ADAL" clId="{5586A578-428B-4B52-A1DD-2632EFB9D3D5}" dt="2023-11-21T14:36:29.605" v="1794" actId="1076"/>
          <ac:picMkLst>
            <pc:docMk/>
            <pc:sldMk cId="2371720454" sldId="752"/>
            <ac:picMk id="6" creationId="{53D80916-E68B-958D-41E3-58B522DE1E40}"/>
          </ac:picMkLst>
        </pc:picChg>
        <pc:picChg chg="del">
          <ac:chgData name="GIOVANNI GAUDINO-SSM" userId="13cb1073-0cf6-4994-b3b2-98ddb995ec80" providerId="ADAL" clId="{5586A578-428B-4B52-A1DD-2632EFB9D3D5}" dt="2023-11-21T14:35:23.333" v="1776" actId="478"/>
          <ac:picMkLst>
            <pc:docMk/>
            <pc:sldMk cId="2371720454" sldId="752"/>
            <ac:picMk id="12" creationId="{704F1B7E-2ED6-6B0A-DB3D-B06B05F23BE4}"/>
          </ac:picMkLst>
        </pc:picChg>
        <pc:picChg chg="del">
          <ac:chgData name="GIOVANNI GAUDINO-SSM" userId="13cb1073-0cf6-4994-b3b2-98ddb995ec80" providerId="ADAL" clId="{5586A578-428B-4B52-A1DD-2632EFB9D3D5}" dt="2023-11-21T14:35:23.333" v="1776" actId="478"/>
          <ac:picMkLst>
            <pc:docMk/>
            <pc:sldMk cId="2371720454" sldId="752"/>
            <ac:picMk id="15" creationId="{9148AFA6-86BB-6960-6C4F-3202A1795975}"/>
          </ac:picMkLst>
        </pc:picChg>
        <pc:picChg chg="del">
          <ac:chgData name="GIOVANNI GAUDINO-SSM" userId="13cb1073-0cf6-4994-b3b2-98ddb995ec80" providerId="ADAL" clId="{5586A578-428B-4B52-A1DD-2632EFB9D3D5}" dt="2023-11-21T14:35:23.333" v="1776" actId="478"/>
          <ac:picMkLst>
            <pc:docMk/>
            <pc:sldMk cId="2371720454" sldId="752"/>
            <ac:picMk id="17" creationId="{9672C061-A17F-3C96-31D8-245FC353E6C9}"/>
          </ac:picMkLst>
        </pc:picChg>
        <pc:picChg chg="del">
          <ac:chgData name="GIOVANNI GAUDINO-SSM" userId="13cb1073-0cf6-4994-b3b2-98ddb995ec80" providerId="ADAL" clId="{5586A578-428B-4B52-A1DD-2632EFB9D3D5}" dt="2023-11-21T14:35:23.333" v="1776" actId="478"/>
          <ac:picMkLst>
            <pc:docMk/>
            <pc:sldMk cId="2371720454" sldId="752"/>
            <ac:picMk id="19" creationId="{35F6B2F3-9096-4165-27A7-690C9C182759}"/>
          </ac:picMkLst>
        </pc:picChg>
      </pc:sldChg>
    </pc:docChg>
  </pc:docChgLst>
  <pc:docChgLst>
    <pc:chgData name="GIOVANNI GAUDINO-SSM" userId="13cb1073-0cf6-4994-b3b2-98ddb995ec80" providerId="ADAL" clId="{86BA1910-B193-4F41-865B-9D88246215B2}"/>
    <pc:docChg chg="custSel addSld delSld modSld">
      <pc:chgData name="GIOVANNI GAUDINO-SSM" userId="13cb1073-0cf6-4994-b3b2-98ddb995ec80" providerId="ADAL" clId="{86BA1910-B193-4F41-865B-9D88246215B2}" dt="2022-12-13T14:18:41.010" v="228" actId="207"/>
      <pc:docMkLst>
        <pc:docMk/>
      </pc:docMkLst>
      <pc:sldChg chg="modSp mod">
        <pc:chgData name="GIOVANNI GAUDINO-SSM" userId="13cb1073-0cf6-4994-b3b2-98ddb995ec80" providerId="ADAL" clId="{86BA1910-B193-4F41-865B-9D88246215B2}" dt="2022-12-13T13:53:31.010" v="16" actId="20577"/>
        <pc:sldMkLst>
          <pc:docMk/>
          <pc:sldMk cId="3593886799" sldId="448"/>
        </pc:sldMkLst>
        <pc:spChg chg="mod">
          <ac:chgData name="GIOVANNI GAUDINO-SSM" userId="13cb1073-0cf6-4994-b3b2-98ddb995ec80" providerId="ADAL" clId="{86BA1910-B193-4F41-865B-9D88246215B2}" dt="2022-12-13T13:53:31.010" v="16" actId="20577"/>
          <ac:spMkLst>
            <pc:docMk/>
            <pc:sldMk cId="3593886799" sldId="448"/>
            <ac:spMk id="19" creationId="{A0A5F95B-043F-A8C2-2410-8CBC48B118A6}"/>
          </ac:spMkLst>
        </pc:spChg>
      </pc:sldChg>
      <pc:sldChg chg="modSp mod">
        <pc:chgData name="GIOVANNI GAUDINO-SSM" userId="13cb1073-0cf6-4994-b3b2-98ddb995ec80" providerId="ADAL" clId="{86BA1910-B193-4F41-865B-9D88246215B2}" dt="2022-12-13T14:18:22.748" v="219" actId="20577"/>
        <pc:sldMkLst>
          <pc:docMk/>
          <pc:sldMk cId="22158498" sldId="450"/>
        </pc:sldMkLst>
        <pc:spChg chg="mod">
          <ac:chgData name="GIOVANNI GAUDINO-SSM" userId="13cb1073-0cf6-4994-b3b2-98ddb995ec80" providerId="ADAL" clId="{86BA1910-B193-4F41-865B-9D88246215B2}" dt="2022-12-13T14:18:22.748" v="219" actId="20577"/>
          <ac:spMkLst>
            <pc:docMk/>
            <pc:sldMk cId="22158498" sldId="450"/>
            <ac:spMk id="5" creationId="{C22BB191-1967-0D38-B75B-C7AD7EBDDBB3}"/>
          </ac:spMkLst>
        </pc:spChg>
      </pc:sldChg>
      <pc:sldChg chg="modSp mod">
        <pc:chgData name="GIOVANNI GAUDINO-SSM" userId="13cb1073-0cf6-4994-b3b2-98ddb995ec80" providerId="ADAL" clId="{86BA1910-B193-4F41-865B-9D88246215B2}" dt="2022-12-13T14:18:41.010" v="228" actId="207"/>
        <pc:sldMkLst>
          <pc:docMk/>
          <pc:sldMk cId="2897559160" sldId="452"/>
        </pc:sldMkLst>
        <pc:spChg chg="mod">
          <ac:chgData name="GIOVANNI GAUDINO-SSM" userId="13cb1073-0cf6-4994-b3b2-98ddb995ec80" providerId="ADAL" clId="{86BA1910-B193-4F41-865B-9D88246215B2}" dt="2022-12-13T14:18:41.010" v="228" actId="207"/>
          <ac:spMkLst>
            <pc:docMk/>
            <pc:sldMk cId="2897559160" sldId="452"/>
            <ac:spMk id="5" creationId="{C22BB191-1967-0D38-B75B-C7AD7EBDDBB3}"/>
          </ac:spMkLst>
        </pc:spChg>
      </pc:sldChg>
      <pc:sldChg chg="modSp mod">
        <pc:chgData name="GIOVANNI GAUDINO-SSM" userId="13cb1073-0cf6-4994-b3b2-98ddb995ec80" providerId="ADAL" clId="{86BA1910-B193-4F41-865B-9D88246215B2}" dt="2022-12-13T14:18:26.766" v="223" actId="20577"/>
        <pc:sldMkLst>
          <pc:docMk/>
          <pc:sldMk cId="777249932" sldId="453"/>
        </pc:sldMkLst>
        <pc:spChg chg="mod">
          <ac:chgData name="GIOVANNI GAUDINO-SSM" userId="13cb1073-0cf6-4994-b3b2-98ddb995ec80" providerId="ADAL" clId="{86BA1910-B193-4F41-865B-9D88246215B2}" dt="2022-12-13T14:18:26.766" v="223" actId="20577"/>
          <ac:spMkLst>
            <pc:docMk/>
            <pc:sldMk cId="777249932" sldId="453"/>
            <ac:spMk id="5" creationId="{C22BB191-1967-0D38-B75B-C7AD7EBDDBB3}"/>
          </ac:spMkLst>
        </pc:spChg>
      </pc:sldChg>
      <pc:sldChg chg="modSp">
        <pc:chgData name="GIOVANNI GAUDINO-SSM" userId="13cb1073-0cf6-4994-b3b2-98ddb995ec80" providerId="ADAL" clId="{86BA1910-B193-4F41-865B-9D88246215B2}" dt="2022-12-13T14:18:15.898" v="217" actId="20577"/>
        <pc:sldMkLst>
          <pc:docMk/>
          <pc:sldMk cId="2050757191" sldId="454"/>
        </pc:sldMkLst>
        <pc:spChg chg="mod">
          <ac:chgData name="GIOVANNI GAUDINO-SSM" userId="13cb1073-0cf6-4994-b3b2-98ddb995ec80" providerId="ADAL" clId="{86BA1910-B193-4F41-865B-9D88246215B2}" dt="2022-12-13T14:18:15.898" v="217" actId="20577"/>
          <ac:spMkLst>
            <pc:docMk/>
            <pc:sldMk cId="2050757191" sldId="454"/>
            <ac:spMk id="5" creationId="{C22BB191-1967-0D38-B75B-C7AD7EBDDBB3}"/>
          </ac:spMkLst>
        </pc:spChg>
      </pc:sldChg>
      <pc:sldChg chg="modSp mod">
        <pc:chgData name="GIOVANNI GAUDINO-SSM" userId="13cb1073-0cf6-4994-b3b2-98ddb995ec80" providerId="ADAL" clId="{86BA1910-B193-4F41-865B-9D88246215B2}" dt="2022-12-13T14:18:30.085" v="225" actId="20577"/>
        <pc:sldMkLst>
          <pc:docMk/>
          <pc:sldMk cId="3819361630" sldId="456"/>
        </pc:sldMkLst>
        <pc:spChg chg="mod">
          <ac:chgData name="GIOVANNI GAUDINO-SSM" userId="13cb1073-0cf6-4994-b3b2-98ddb995ec80" providerId="ADAL" clId="{86BA1910-B193-4F41-865B-9D88246215B2}" dt="2022-12-13T14:18:30.085" v="225" actId="20577"/>
          <ac:spMkLst>
            <pc:docMk/>
            <pc:sldMk cId="3819361630" sldId="456"/>
            <ac:spMk id="5" creationId="{C22BB191-1967-0D38-B75B-C7AD7EBDDBB3}"/>
          </ac:spMkLst>
        </pc:spChg>
      </pc:sldChg>
      <pc:sldChg chg="addSp delSp modSp add mod setBg">
        <pc:chgData name="GIOVANNI GAUDINO-SSM" userId="13cb1073-0cf6-4994-b3b2-98ddb995ec80" providerId="ADAL" clId="{86BA1910-B193-4F41-865B-9D88246215B2}" dt="2022-12-13T14:17:11.510" v="103" actId="1076"/>
        <pc:sldMkLst>
          <pc:docMk/>
          <pc:sldMk cId="1121880765" sldId="457"/>
        </pc:sldMkLst>
        <pc:spChg chg="mod">
          <ac:chgData name="GIOVANNI GAUDINO-SSM" userId="13cb1073-0cf6-4994-b3b2-98ddb995ec80" providerId="ADAL" clId="{86BA1910-B193-4F41-865B-9D88246215B2}" dt="2022-12-13T14:16:38.224" v="91" actId="20577"/>
          <ac:spMkLst>
            <pc:docMk/>
            <pc:sldMk cId="1121880765" sldId="457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86BA1910-B193-4F41-865B-9D88246215B2}" dt="2022-12-13T14:16:41.785" v="92" actId="478"/>
          <ac:spMkLst>
            <pc:docMk/>
            <pc:sldMk cId="1121880765" sldId="457"/>
            <ac:spMk id="9" creationId="{18296618-571D-7ED2-637C-4FB03728EAD9}"/>
          </ac:spMkLst>
        </pc:spChg>
        <pc:graphicFrameChg chg="del">
          <ac:chgData name="GIOVANNI GAUDINO-SSM" userId="13cb1073-0cf6-4994-b3b2-98ddb995ec80" providerId="ADAL" clId="{86BA1910-B193-4F41-865B-9D88246215B2}" dt="2022-12-13T14:16:44.084" v="93" actId="478"/>
          <ac:graphicFrameMkLst>
            <pc:docMk/>
            <pc:sldMk cId="1121880765" sldId="457"/>
            <ac:graphicFrameMk id="5" creationId="{1FA8DADE-6115-470A-137C-31BB5D073D29}"/>
          </ac:graphicFrameMkLst>
        </pc:graphicFrameChg>
        <pc:graphicFrameChg chg="del">
          <ac:chgData name="GIOVANNI GAUDINO-SSM" userId="13cb1073-0cf6-4994-b3b2-98ddb995ec80" providerId="ADAL" clId="{86BA1910-B193-4F41-865B-9D88246215B2}" dt="2022-12-13T14:16:46.919" v="94" actId="478"/>
          <ac:graphicFrameMkLst>
            <pc:docMk/>
            <pc:sldMk cId="1121880765" sldId="457"/>
            <ac:graphicFrameMk id="7" creationId="{05E90F6D-BE6E-62B5-B923-9883919939F6}"/>
          </ac:graphicFrameMkLst>
        </pc:graphicFrameChg>
        <pc:picChg chg="add mod">
          <ac:chgData name="GIOVANNI GAUDINO-SSM" userId="13cb1073-0cf6-4994-b3b2-98ddb995ec80" providerId="ADAL" clId="{86BA1910-B193-4F41-865B-9D88246215B2}" dt="2022-12-13T14:17:11.510" v="103" actId="1076"/>
          <ac:picMkLst>
            <pc:docMk/>
            <pc:sldMk cId="1121880765" sldId="457"/>
            <ac:picMk id="10" creationId="{8B0A6D1B-DDE8-0AF1-3886-6AE91B43E41A}"/>
          </ac:picMkLst>
        </pc:picChg>
      </pc:sldChg>
      <pc:sldChg chg="add del">
        <pc:chgData name="GIOVANNI GAUDINO-SSM" userId="13cb1073-0cf6-4994-b3b2-98ddb995ec80" providerId="ADAL" clId="{86BA1910-B193-4F41-865B-9D88246215B2}" dt="2022-12-13T14:16:06.225" v="20" actId="2696"/>
        <pc:sldMkLst>
          <pc:docMk/>
          <pc:sldMk cId="2932882127" sldId="457"/>
        </pc:sldMkLst>
      </pc:sldChg>
      <pc:sldChg chg="add del">
        <pc:chgData name="GIOVANNI GAUDINO-SSM" userId="13cb1073-0cf6-4994-b3b2-98ddb995ec80" providerId="ADAL" clId="{86BA1910-B193-4F41-865B-9D88246215B2}" dt="2022-12-13T14:16:10.365" v="22" actId="47"/>
        <pc:sldMkLst>
          <pc:docMk/>
          <pc:sldMk cId="3040130858" sldId="457"/>
        </pc:sldMkLst>
      </pc:sldChg>
      <pc:sldChg chg="add del">
        <pc:chgData name="GIOVANNI GAUDINO-SSM" userId="13cb1073-0cf6-4994-b3b2-98ddb995ec80" providerId="ADAL" clId="{86BA1910-B193-4F41-865B-9D88246215B2}" dt="2022-12-13T14:15:57.475" v="18" actId="47"/>
        <pc:sldMkLst>
          <pc:docMk/>
          <pc:sldMk cId="3421477456" sldId="457"/>
        </pc:sldMkLst>
      </pc:sldChg>
    </pc:docChg>
  </pc:docChgLst>
  <pc:docChgLst>
    <pc:chgData name="MICHELE AVERSANO" userId="5e24cfe8-a918-44bb-8ef1-b76702354591" providerId="ADAL" clId="{B0C50E9B-AFAF-4D74-9C48-9F4D798EE647}"/>
    <pc:docChg chg="custSel modSld">
      <pc:chgData name="MICHELE AVERSANO" userId="5e24cfe8-a918-44bb-8ef1-b76702354591" providerId="ADAL" clId="{B0C50E9B-AFAF-4D74-9C48-9F4D798EE647}" dt="2023-05-05T13:04:06.103" v="60" actId="1076"/>
      <pc:docMkLst>
        <pc:docMk/>
      </pc:docMkLst>
      <pc:sldChg chg="addSp delSp modSp">
        <pc:chgData name="MICHELE AVERSANO" userId="5e24cfe8-a918-44bb-8ef1-b76702354591" providerId="ADAL" clId="{B0C50E9B-AFAF-4D74-9C48-9F4D798EE647}" dt="2023-05-05T12:57:08.953" v="14"/>
        <pc:sldMkLst>
          <pc:docMk/>
          <pc:sldMk cId="3350096033" sldId="472"/>
        </pc:sldMkLst>
        <pc:graphicFrameChg chg="add del mod">
          <ac:chgData name="MICHELE AVERSANO" userId="5e24cfe8-a918-44bb-8ef1-b76702354591" providerId="ADAL" clId="{B0C50E9B-AFAF-4D74-9C48-9F4D798EE647}" dt="2023-05-05T12:57:08.953" v="14"/>
          <ac:graphicFrameMkLst>
            <pc:docMk/>
            <pc:sldMk cId="3350096033" sldId="472"/>
            <ac:graphicFrameMk id="7" creationId="{A6D80382-C793-0678-4D86-33DE306B8D1E}"/>
          </ac:graphicFrameMkLst>
        </pc:graphicFrameChg>
      </pc:sldChg>
      <pc:sldChg chg="addSp delSp modSp mod">
        <pc:chgData name="MICHELE AVERSANO" userId="5e24cfe8-a918-44bb-8ef1-b76702354591" providerId="ADAL" clId="{B0C50E9B-AFAF-4D74-9C48-9F4D798EE647}" dt="2023-05-05T13:04:06.103" v="60" actId="1076"/>
        <pc:sldMkLst>
          <pc:docMk/>
          <pc:sldMk cId="2145776902" sldId="478"/>
        </pc:sldMkLst>
        <pc:spChg chg="del">
          <ac:chgData name="MICHELE AVERSANO" userId="5e24cfe8-a918-44bb-8ef1-b76702354591" providerId="ADAL" clId="{B0C50E9B-AFAF-4D74-9C48-9F4D798EE647}" dt="2023-05-05T12:55:02.073" v="0" actId="478"/>
          <ac:spMkLst>
            <pc:docMk/>
            <pc:sldMk cId="2145776902" sldId="478"/>
            <ac:spMk id="13" creationId="{101FD0C9-16E7-593D-1E98-43113059054B}"/>
          </ac:spMkLst>
        </pc:spChg>
        <pc:graphicFrameChg chg="add del mod">
          <ac:chgData name="MICHELE AVERSANO" userId="5e24cfe8-a918-44bb-8ef1-b76702354591" providerId="ADAL" clId="{B0C50E9B-AFAF-4D74-9C48-9F4D798EE647}" dt="2023-05-05T12:56:27.803" v="2" actId="478"/>
          <ac:graphicFrameMkLst>
            <pc:docMk/>
            <pc:sldMk cId="2145776902" sldId="478"/>
            <ac:graphicFrameMk id="7" creationId="{472B300A-52B9-C5B4-DC32-555222B2BEBF}"/>
          </ac:graphicFrameMkLst>
        </pc:graphicFrameChg>
        <pc:graphicFrameChg chg="add del mod">
          <ac:chgData name="MICHELE AVERSANO" userId="5e24cfe8-a918-44bb-8ef1-b76702354591" providerId="ADAL" clId="{B0C50E9B-AFAF-4D74-9C48-9F4D798EE647}" dt="2023-05-05T12:56:57.823" v="12" actId="478"/>
          <ac:graphicFrameMkLst>
            <pc:docMk/>
            <pc:sldMk cId="2145776902" sldId="478"/>
            <ac:graphicFrameMk id="9" creationId="{D46D484F-D6B2-A437-2EE3-F0C9304E4AFC}"/>
          </ac:graphicFrameMkLst>
        </pc:graphicFrameChg>
        <pc:graphicFrameChg chg="add del mod">
          <ac:chgData name="MICHELE AVERSANO" userId="5e24cfe8-a918-44bb-8ef1-b76702354591" providerId="ADAL" clId="{B0C50E9B-AFAF-4D74-9C48-9F4D798EE647}" dt="2023-05-05T12:58:22.447" v="22" actId="478"/>
          <ac:graphicFrameMkLst>
            <pc:docMk/>
            <pc:sldMk cId="2145776902" sldId="478"/>
            <ac:graphicFrameMk id="11" creationId="{7620B36F-2388-7C68-2BF6-10F219AA949A}"/>
          </ac:graphicFrameMkLst>
        </pc:graphicFrameChg>
        <pc:graphicFrameChg chg="add del mod">
          <ac:chgData name="MICHELE AVERSANO" userId="5e24cfe8-a918-44bb-8ef1-b76702354591" providerId="ADAL" clId="{B0C50E9B-AFAF-4D74-9C48-9F4D798EE647}" dt="2023-05-05T13:00:12.013" v="32" actId="478"/>
          <ac:graphicFrameMkLst>
            <pc:docMk/>
            <pc:sldMk cId="2145776902" sldId="478"/>
            <ac:graphicFrameMk id="17" creationId="{6D7E235A-C097-EFFB-1BA8-6461A2389B01}"/>
          </ac:graphicFrameMkLst>
        </pc:graphicFrameChg>
        <pc:picChg chg="add del mod">
          <ac:chgData name="MICHELE AVERSANO" userId="5e24cfe8-a918-44bb-8ef1-b76702354591" providerId="ADAL" clId="{B0C50E9B-AFAF-4D74-9C48-9F4D798EE647}" dt="2023-05-05T12:58:33.910" v="24" actId="478"/>
          <ac:picMkLst>
            <pc:docMk/>
            <pc:sldMk cId="2145776902" sldId="478"/>
            <ac:picMk id="16" creationId="{FE61ED6B-3331-5DD1-E7A5-EB5D8B59016F}"/>
          </ac:picMkLst>
        </pc:picChg>
        <pc:picChg chg="add del mod">
          <ac:chgData name="MICHELE AVERSANO" userId="5e24cfe8-a918-44bb-8ef1-b76702354591" providerId="ADAL" clId="{B0C50E9B-AFAF-4D74-9C48-9F4D798EE647}" dt="2023-05-05T13:00:08.756" v="31" actId="478"/>
          <ac:picMkLst>
            <pc:docMk/>
            <pc:sldMk cId="2145776902" sldId="478"/>
            <ac:picMk id="18" creationId="{051E0535-5252-B57D-44DC-3710C6104360}"/>
          </ac:picMkLst>
        </pc:picChg>
        <pc:picChg chg="add del mod">
          <ac:chgData name="MICHELE AVERSANO" userId="5e24cfe8-a918-44bb-8ef1-b76702354591" providerId="ADAL" clId="{B0C50E9B-AFAF-4D74-9C48-9F4D798EE647}" dt="2023-05-05T13:01:38.433" v="35" actId="478"/>
          <ac:picMkLst>
            <pc:docMk/>
            <pc:sldMk cId="2145776902" sldId="478"/>
            <ac:picMk id="20" creationId="{3169CD70-1221-E549-2B64-08F9345BC8A3}"/>
          </ac:picMkLst>
        </pc:picChg>
        <pc:picChg chg="add mod">
          <ac:chgData name="MICHELE AVERSANO" userId="5e24cfe8-a918-44bb-8ef1-b76702354591" providerId="ADAL" clId="{B0C50E9B-AFAF-4D74-9C48-9F4D798EE647}" dt="2023-05-05T13:04:06.103" v="60" actId="1076"/>
          <ac:picMkLst>
            <pc:docMk/>
            <pc:sldMk cId="2145776902" sldId="478"/>
            <ac:picMk id="21" creationId="{0422862D-0A96-9234-96ED-CED5631F25A3}"/>
          </ac:picMkLst>
        </pc:picChg>
        <pc:picChg chg="add mod">
          <ac:chgData name="MICHELE AVERSANO" userId="5e24cfe8-a918-44bb-8ef1-b76702354591" providerId="ADAL" clId="{B0C50E9B-AFAF-4D74-9C48-9F4D798EE647}" dt="2023-05-05T13:04:01.713" v="59" actId="1076"/>
          <ac:picMkLst>
            <pc:docMk/>
            <pc:sldMk cId="2145776902" sldId="478"/>
            <ac:picMk id="22" creationId="{88F1B379-8A79-C9AE-9041-1C745DF955BE}"/>
          </ac:picMkLst>
        </pc:picChg>
        <pc:picChg chg="add mod">
          <ac:chgData name="MICHELE AVERSANO" userId="5e24cfe8-a918-44bb-8ef1-b76702354591" providerId="ADAL" clId="{B0C50E9B-AFAF-4D74-9C48-9F4D798EE647}" dt="2023-05-05T13:03:55.505" v="58" actId="1076"/>
          <ac:picMkLst>
            <pc:docMk/>
            <pc:sldMk cId="2145776902" sldId="478"/>
            <ac:picMk id="23" creationId="{1EC66A32-5889-8494-B81C-6C3EFEFFA091}"/>
          </ac:picMkLst>
        </pc:picChg>
        <pc:picChg chg="add mod">
          <ac:chgData name="MICHELE AVERSANO" userId="5e24cfe8-a918-44bb-8ef1-b76702354591" providerId="ADAL" clId="{B0C50E9B-AFAF-4D74-9C48-9F4D798EE647}" dt="2023-05-05T13:03:51.743" v="57" actId="1076"/>
          <ac:picMkLst>
            <pc:docMk/>
            <pc:sldMk cId="2145776902" sldId="478"/>
            <ac:picMk id="24" creationId="{BCC5AB15-7DE9-AE77-7936-F7242BF67853}"/>
          </ac:picMkLst>
        </pc:picChg>
      </pc:sldChg>
    </pc:docChg>
  </pc:docChgLst>
  <pc:docChgLst>
    <pc:chgData name="GUGLIELMO DE NARDO" userId="S::g.denardo@unina.it::ad34ad18-ac1d-47fd-a927-1b8a7e1695b1" providerId="AD" clId="Web-{85F08E3C-9A1A-48B6-AB35-9F3F15DAC529}"/>
    <pc:docChg chg="modSld">
      <pc:chgData name="GUGLIELMO DE NARDO" userId="S::g.denardo@unina.it::ad34ad18-ac1d-47fd-a927-1b8a7e1695b1" providerId="AD" clId="Web-{85F08E3C-9A1A-48B6-AB35-9F3F15DAC529}" dt="2022-11-13T17:38:34.516" v="1" actId="1076"/>
      <pc:docMkLst>
        <pc:docMk/>
      </pc:docMkLst>
      <pc:sldChg chg="modSp">
        <pc:chgData name="GUGLIELMO DE NARDO" userId="S::g.denardo@unina.it::ad34ad18-ac1d-47fd-a927-1b8a7e1695b1" providerId="AD" clId="Web-{85F08E3C-9A1A-48B6-AB35-9F3F15DAC529}" dt="2022-11-13T17:38:34.516" v="1" actId="1076"/>
        <pc:sldMkLst>
          <pc:docMk/>
          <pc:sldMk cId="3863084859" sldId="378"/>
        </pc:sldMkLst>
        <pc:spChg chg="mod">
          <ac:chgData name="GUGLIELMO DE NARDO" userId="S::g.denardo@unina.it::ad34ad18-ac1d-47fd-a927-1b8a7e1695b1" providerId="AD" clId="Web-{85F08E3C-9A1A-48B6-AB35-9F3F15DAC529}" dt="2022-11-13T17:38:34.516" v="1" actId="1076"/>
          <ac:spMkLst>
            <pc:docMk/>
            <pc:sldMk cId="3863084859" sldId="378"/>
            <ac:spMk id="8" creationId="{7AC4F944-6F1A-D4F8-2EA9-0C37C2F96ECE}"/>
          </ac:spMkLst>
        </pc:spChg>
      </pc:sldChg>
    </pc:docChg>
  </pc:docChgLst>
  <pc:docChgLst>
    <pc:chgData name="MICHELE AVERSANO" userId="5e24cfe8-a918-44bb-8ef1-b76702354591" providerId="ADAL" clId="{96286218-9556-E54C-B982-F7BBCE65AC40}"/>
    <pc:docChg chg="custSel modSld">
      <pc:chgData name="MICHELE AVERSANO" userId="5e24cfe8-a918-44bb-8ef1-b76702354591" providerId="ADAL" clId="{96286218-9556-E54C-B982-F7BBCE65AC40}" dt="2023-02-06T02:33:44.944" v="54" actId="20577"/>
      <pc:docMkLst>
        <pc:docMk/>
      </pc:docMkLst>
      <pc:sldChg chg="modSp">
        <pc:chgData name="MICHELE AVERSANO" userId="5e24cfe8-a918-44bb-8ef1-b76702354591" providerId="ADAL" clId="{96286218-9556-E54C-B982-F7BBCE65AC40}" dt="2023-02-06T02:33:44.944" v="54" actId="20577"/>
        <pc:sldMkLst>
          <pc:docMk/>
          <pc:sldMk cId="2370865676" sldId="357"/>
        </pc:sldMkLst>
        <pc:spChg chg="mod">
          <ac:chgData name="MICHELE AVERSANO" userId="5e24cfe8-a918-44bb-8ef1-b76702354591" providerId="ADAL" clId="{96286218-9556-E54C-B982-F7BBCE65AC40}" dt="2023-02-06T02:33:44.944" v="54" actId="20577"/>
          <ac:spMkLst>
            <pc:docMk/>
            <pc:sldMk cId="2370865676" sldId="357"/>
            <ac:spMk id="25" creationId="{CDE9D884-3776-D280-ADBD-336297EAE0BC}"/>
          </ac:spMkLst>
        </pc:spChg>
      </pc:sldChg>
      <pc:sldChg chg="modSp">
        <pc:chgData name="MICHELE AVERSANO" userId="5e24cfe8-a918-44bb-8ef1-b76702354591" providerId="ADAL" clId="{96286218-9556-E54C-B982-F7BBCE65AC40}" dt="2023-02-05T00:39:17.609" v="52" actId="20577"/>
        <pc:sldMkLst>
          <pc:docMk/>
          <pc:sldMk cId="777249932" sldId="453"/>
        </pc:sldMkLst>
        <pc:spChg chg="mod">
          <ac:chgData name="MICHELE AVERSANO" userId="5e24cfe8-a918-44bb-8ef1-b76702354591" providerId="ADAL" clId="{96286218-9556-E54C-B982-F7BBCE65AC40}" dt="2023-02-05T00:39:17.609" v="52" actId="20577"/>
          <ac:spMkLst>
            <pc:docMk/>
            <pc:sldMk cId="777249932" sldId="453"/>
            <ac:spMk id="7" creationId="{BFFD8CEF-5399-FB0D-A4B4-F5F5B024C36F}"/>
          </ac:spMkLst>
        </pc:spChg>
      </pc:sldChg>
      <pc:sldChg chg="addSp delSp modSp mod">
        <pc:chgData name="MICHELE AVERSANO" userId="5e24cfe8-a918-44bb-8ef1-b76702354591" providerId="ADAL" clId="{96286218-9556-E54C-B982-F7BBCE65AC40}" dt="2023-02-04T00:46:45.957" v="49" actId="1076"/>
        <pc:sldMkLst>
          <pc:docMk/>
          <pc:sldMk cId="2050757191" sldId="454"/>
        </pc:sldMkLst>
        <pc:spChg chg="del">
          <ac:chgData name="MICHELE AVERSANO" userId="5e24cfe8-a918-44bb-8ef1-b76702354591" providerId="ADAL" clId="{96286218-9556-E54C-B982-F7BBCE65AC40}" dt="2023-02-04T00:42:19.787" v="3" actId="478"/>
          <ac:spMkLst>
            <pc:docMk/>
            <pc:sldMk cId="2050757191" sldId="454"/>
            <ac:spMk id="7" creationId="{C5F1962B-1ABB-D2B8-B61C-7AC014C24CCA}"/>
          </ac:spMkLst>
        </pc:spChg>
        <pc:spChg chg="add del mod">
          <ac:chgData name="MICHELE AVERSANO" userId="5e24cfe8-a918-44bb-8ef1-b76702354591" providerId="ADAL" clId="{96286218-9556-E54C-B982-F7BBCE65AC40}" dt="2023-02-04T00:46:09.455" v="42" actId="478"/>
          <ac:spMkLst>
            <pc:docMk/>
            <pc:sldMk cId="2050757191" sldId="454"/>
            <ac:spMk id="12" creationId="{2A4F0CF9-A6CB-9892-3ABC-64084BABE7F0}"/>
          </ac:spMkLst>
        </pc:spChg>
        <pc:spChg chg="add mod">
          <ac:chgData name="MICHELE AVERSANO" userId="5e24cfe8-a918-44bb-8ef1-b76702354591" providerId="ADAL" clId="{96286218-9556-E54C-B982-F7BBCE65AC40}" dt="2023-02-04T00:44:52.027" v="34" actId="1076"/>
          <ac:spMkLst>
            <pc:docMk/>
            <pc:sldMk cId="2050757191" sldId="454"/>
            <ac:spMk id="13" creationId="{A506B31B-8FE0-FA2F-6D69-C7BF9F86125F}"/>
          </ac:spMkLst>
        </pc:spChg>
        <pc:spChg chg="add del mod">
          <ac:chgData name="MICHELE AVERSANO" userId="5e24cfe8-a918-44bb-8ef1-b76702354591" providerId="ADAL" clId="{96286218-9556-E54C-B982-F7BBCE65AC40}" dt="2023-02-04T00:45:30.609" v="40" actId="478"/>
          <ac:spMkLst>
            <pc:docMk/>
            <pc:sldMk cId="2050757191" sldId="454"/>
            <ac:spMk id="14" creationId="{2109CCB7-1832-927C-EACA-94B387EB5E3A}"/>
          </ac:spMkLst>
        </pc:spChg>
        <pc:spChg chg="add mod">
          <ac:chgData name="MICHELE AVERSANO" userId="5e24cfe8-a918-44bb-8ef1-b76702354591" providerId="ADAL" clId="{96286218-9556-E54C-B982-F7BBCE65AC40}" dt="2023-02-04T00:46:29.803" v="47" actId="20577"/>
          <ac:spMkLst>
            <pc:docMk/>
            <pc:sldMk cId="2050757191" sldId="454"/>
            <ac:spMk id="16" creationId="{9575C93C-21F6-0852-9194-E25A6163D600}"/>
          </ac:spMkLst>
        </pc:spChg>
        <pc:spChg chg="add del mod">
          <ac:chgData name="MICHELE AVERSANO" userId="5e24cfe8-a918-44bb-8ef1-b76702354591" providerId="ADAL" clId="{96286218-9556-E54C-B982-F7BBCE65AC40}" dt="2023-02-04T00:45:33.435" v="41" actId="478"/>
          <ac:spMkLst>
            <pc:docMk/>
            <pc:sldMk cId="2050757191" sldId="454"/>
            <ac:spMk id="17" creationId="{DD02ADA6-117A-7D92-1102-037CB232041D}"/>
          </ac:spMkLst>
        </pc:spChg>
        <pc:spChg chg="add mod">
          <ac:chgData name="MICHELE AVERSANO" userId="5e24cfe8-a918-44bb-8ef1-b76702354591" providerId="ADAL" clId="{96286218-9556-E54C-B982-F7BBCE65AC40}" dt="2023-02-04T00:45:01.746" v="37" actId="1076"/>
          <ac:spMkLst>
            <pc:docMk/>
            <pc:sldMk cId="2050757191" sldId="454"/>
            <ac:spMk id="18" creationId="{4C086227-A0F1-732F-D2AF-2FCDDCF0BEE0}"/>
          </ac:spMkLst>
        </pc:spChg>
        <pc:spChg chg="add mod">
          <ac:chgData name="MICHELE AVERSANO" userId="5e24cfe8-a918-44bb-8ef1-b76702354591" providerId="ADAL" clId="{96286218-9556-E54C-B982-F7BBCE65AC40}" dt="2023-02-04T00:46:45.957" v="49" actId="1076"/>
          <ac:spMkLst>
            <pc:docMk/>
            <pc:sldMk cId="2050757191" sldId="454"/>
            <ac:spMk id="19" creationId="{09D5408E-E95D-D71E-EF07-11D170CE4E4A}"/>
          </ac:spMkLst>
        </pc:spChg>
        <pc:picChg chg="add mod">
          <ac:chgData name="MICHELE AVERSANO" userId="5e24cfe8-a918-44bb-8ef1-b76702354591" providerId="ADAL" clId="{96286218-9556-E54C-B982-F7BBCE65AC40}" dt="2023-02-04T00:44:58.427" v="36" actId="14100"/>
          <ac:picMkLst>
            <pc:docMk/>
            <pc:sldMk cId="2050757191" sldId="454"/>
            <ac:picMk id="6" creationId="{024D7B9E-E716-7F38-C1B6-F0D6F0821715}"/>
          </ac:picMkLst>
        </pc:picChg>
        <pc:picChg chg="add mod">
          <ac:chgData name="MICHELE AVERSANO" userId="5e24cfe8-a918-44bb-8ef1-b76702354591" providerId="ADAL" clId="{96286218-9556-E54C-B982-F7BBCE65AC40}" dt="2023-02-04T00:45:09.856" v="39" actId="1076"/>
          <ac:picMkLst>
            <pc:docMk/>
            <pc:sldMk cId="2050757191" sldId="454"/>
            <ac:picMk id="10" creationId="{8D5A86B8-57CD-94A9-ADB6-AEE459E0462D}"/>
          </ac:picMkLst>
        </pc:picChg>
        <pc:cxnChg chg="add mod">
          <ac:chgData name="MICHELE AVERSANO" userId="5e24cfe8-a918-44bb-8ef1-b76702354591" providerId="ADAL" clId="{96286218-9556-E54C-B982-F7BBCE65AC40}" dt="2023-02-04T00:44:11.440" v="26" actId="1076"/>
          <ac:cxnSpMkLst>
            <pc:docMk/>
            <pc:sldMk cId="2050757191" sldId="454"/>
            <ac:cxnSpMk id="11" creationId="{40086A4F-E499-5A5E-575A-EB1A49D34B25}"/>
          </ac:cxnSpMkLst>
        </pc:cxnChg>
      </pc:sldChg>
    </pc:docChg>
  </pc:docChgLst>
  <pc:docChgLst>
    <pc:chgData name="GIOVANNI GAUDINO-SSM" userId="13cb1073-0cf6-4994-b3b2-98ddb995ec80" providerId="ADAL" clId="{E5F64C5F-995C-4FBF-8366-429843B4B2F0}"/>
    <pc:docChg chg="undo custSel modSld">
      <pc:chgData name="GIOVANNI GAUDINO-SSM" userId="13cb1073-0cf6-4994-b3b2-98ddb995ec80" providerId="ADAL" clId="{E5F64C5F-995C-4FBF-8366-429843B4B2F0}" dt="2023-12-10T16:13:03.604" v="2" actId="207"/>
      <pc:docMkLst>
        <pc:docMk/>
      </pc:docMkLst>
      <pc:sldChg chg="modSp mod">
        <pc:chgData name="GIOVANNI GAUDINO-SSM" userId="13cb1073-0cf6-4994-b3b2-98ddb995ec80" providerId="ADAL" clId="{E5F64C5F-995C-4FBF-8366-429843B4B2F0}" dt="2023-12-10T16:13:03.604" v="2" actId="207"/>
        <pc:sldMkLst>
          <pc:docMk/>
          <pc:sldMk cId="2934837084" sldId="775"/>
        </pc:sldMkLst>
        <pc:spChg chg="mod">
          <ac:chgData name="GIOVANNI GAUDINO-SSM" userId="13cb1073-0cf6-4994-b3b2-98ddb995ec80" providerId="ADAL" clId="{E5F64C5F-995C-4FBF-8366-429843B4B2F0}" dt="2023-12-10T16:13:03.604" v="2" actId="207"/>
          <ac:spMkLst>
            <pc:docMk/>
            <pc:sldMk cId="2934837084" sldId="775"/>
            <ac:spMk id="4" creationId="{B46D7AE4-796F-4D4A-9809-EB5E64E4A222}"/>
          </ac:spMkLst>
        </pc:spChg>
      </pc:sldChg>
    </pc:docChg>
  </pc:docChgLst>
  <pc:docChgLst>
    <pc:chgData name="GIOVANNI GAUDINO-SSM" userId="13cb1073-0cf6-4994-b3b2-98ddb995ec80" providerId="ADAL" clId="{F5735165-37F2-421F-9F4F-D379AEC6FF72}"/>
    <pc:docChg chg="undo custSel addSld delSld modSld sldOrd">
      <pc:chgData name="GIOVANNI GAUDINO-SSM" userId="13cb1073-0cf6-4994-b3b2-98ddb995ec80" providerId="ADAL" clId="{F5735165-37F2-421F-9F4F-D379AEC6FF72}" dt="2022-12-15T17:15:40.661" v="6545" actId="1036"/>
      <pc:docMkLst>
        <pc:docMk/>
      </pc:docMkLst>
      <pc:sldChg chg="modSp mod">
        <pc:chgData name="GIOVANNI GAUDINO-SSM" userId="13cb1073-0cf6-4994-b3b2-98ddb995ec80" providerId="ADAL" clId="{F5735165-37F2-421F-9F4F-D379AEC6FF72}" dt="2022-12-12T09:13:34.938" v="4855" actId="20577"/>
        <pc:sldMkLst>
          <pc:docMk/>
          <pc:sldMk cId="2147833962" sldId="293"/>
        </pc:sldMkLst>
        <pc:spChg chg="mod">
          <ac:chgData name="GIOVANNI GAUDINO-SSM" userId="13cb1073-0cf6-4994-b3b2-98ddb995ec80" providerId="ADAL" clId="{F5735165-37F2-421F-9F4F-D379AEC6FF72}" dt="2022-12-12T09:13:34.938" v="4855" actId="20577"/>
          <ac:spMkLst>
            <pc:docMk/>
            <pc:sldMk cId="2147833962" sldId="293"/>
            <ac:spMk id="10" creationId="{EA9A7C52-403B-4833-9059-58EBE788E98B}"/>
          </ac:spMkLst>
        </pc:spChg>
      </pc:sldChg>
      <pc:sldChg chg="addSp modSp mod">
        <pc:chgData name="GIOVANNI GAUDINO-SSM" userId="13cb1073-0cf6-4994-b3b2-98ddb995ec80" providerId="ADAL" clId="{F5735165-37F2-421F-9F4F-D379AEC6FF72}" dt="2022-12-12T15:15:28.490" v="5028" actId="20577"/>
        <pc:sldMkLst>
          <pc:docMk/>
          <pc:sldMk cId="2370865676" sldId="357"/>
        </pc:sldMkLst>
        <pc:spChg chg="mod">
          <ac:chgData name="GIOVANNI GAUDINO-SSM" userId="13cb1073-0cf6-4994-b3b2-98ddb995ec80" providerId="ADAL" clId="{F5735165-37F2-421F-9F4F-D379AEC6FF72}" dt="2022-12-10T17:57:01.189" v="254" actId="20577"/>
          <ac:spMkLst>
            <pc:docMk/>
            <pc:sldMk cId="2370865676" sldId="357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F5735165-37F2-421F-9F4F-D379AEC6FF72}" dt="2022-12-12T09:32:56.966" v="4857" actId="20577"/>
          <ac:spMkLst>
            <pc:docMk/>
            <pc:sldMk cId="2370865676" sldId="357"/>
            <ac:spMk id="5" creationId="{702F86C6-02FC-99FE-3E23-D4A314ECCE60}"/>
          </ac:spMkLst>
        </pc:spChg>
        <pc:spChg chg="add mod">
          <ac:chgData name="GIOVANNI GAUDINO-SSM" userId="13cb1073-0cf6-4994-b3b2-98ddb995ec80" providerId="ADAL" clId="{F5735165-37F2-421F-9F4F-D379AEC6FF72}" dt="2022-12-12T15:15:22.103" v="5024" actId="1076"/>
          <ac:spMkLst>
            <pc:docMk/>
            <pc:sldMk cId="2370865676" sldId="357"/>
            <ac:spMk id="6" creationId="{99C94AA5-DA2F-853E-CAB2-A74839042DC6}"/>
          </ac:spMkLst>
        </pc:spChg>
        <pc:spChg chg="add mod">
          <ac:chgData name="GIOVANNI GAUDINO-SSM" userId="13cb1073-0cf6-4994-b3b2-98ddb995ec80" providerId="ADAL" clId="{F5735165-37F2-421F-9F4F-D379AEC6FF72}" dt="2022-12-12T15:15:28.490" v="5028" actId="20577"/>
          <ac:spMkLst>
            <pc:docMk/>
            <pc:sldMk cId="2370865676" sldId="357"/>
            <ac:spMk id="7" creationId="{78584D19-7317-F452-4A23-4109E4BED356}"/>
          </ac:spMkLst>
        </pc:spChg>
        <pc:spChg chg="mod">
          <ac:chgData name="GIOVANNI GAUDINO-SSM" userId="13cb1073-0cf6-4994-b3b2-98ddb995ec80" providerId="ADAL" clId="{F5735165-37F2-421F-9F4F-D379AEC6FF72}" dt="2022-12-12T15:15:19.100" v="5023" actId="1076"/>
          <ac:spMkLst>
            <pc:docMk/>
            <pc:sldMk cId="2370865676" sldId="357"/>
            <ac:spMk id="17" creationId="{8A8DEB79-9D80-3F89-121C-BC107BAB18F6}"/>
          </ac:spMkLst>
        </pc:spChg>
      </pc:sldChg>
      <pc:sldChg chg="delSp add del mod setBg">
        <pc:chgData name="GIOVANNI GAUDINO-SSM" userId="13cb1073-0cf6-4994-b3b2-98ddb995ec80" providerId="ADAL" clId="{F5735165-37F2-421F-9F4F-D379AEC6FF72}" dt="2022-12-15T17:15:04.711" v="6525" actId="478"/>
        <pc:sldMkLst>
          <pc:docMk/>
          <pc:sldMk cId="2856216990" sldId="380"/>
        </pc:sldMkLst>
        <pc:picChg chg="del">
          <ac:chgData name="GIOVANNI GAUDINO-SSM" userId="13cb1073-0cf6-4994-b3b2-98ddb995ec80" providerId="ADAL" clId="{F5735165-37F2-421F-9F4F-D379AEC6FF72}" dt="2022-12-15T17:15:04.711" v="6525" actId="478"/>
          <ac:picMkLst>
            <pc:docMk/>
            <pc:sldMk cId="2856216990" sldId="380"/>
            <ac:picMk id="29" creationId="{8482BB58-C464-92DD-B7DC-13EE69B010F4}"/>
          </ac:picMkLst>
        </pc:picChg>
        <pc:picChg chg="del">
          <ac:chgData name="GIOVANNI GAUDINO-SSM" userId="13cb1073-0cf6-4994-b3b2-98ddb995ec80" providerId="ADAL" clId="{F5735165-37F2-421F-9F4F-D379AEC6FF72}" dt="2022-12-15T17:15:04.711" v="6525" actId="478"/>
          <ac:picMkLst>
            <pc:docMk/>
            <pc:sldMk cId="2856216990" sldId="380"/>
            <ac:picMk id="31" creationId="{6FF29519-294E-0EF6-8F4D-7A99EDD19AA0}"/>
          </ac:picMkLst>
        </pc:picChg>
      </pc:sldChg>
      <pc:sldChg chg="delSp modSp add del mod">
        <pc:chgData name="GIOVANNI GAUDINO-SSM" userId="13cb1073-0cf6-4994-b3b2-98ddb995ec80" providerId="ADAL" clId="{F5735165-37F2-421F-9F4F-D379AEC6FF72}" dt="2022-12-10T17:57:47.684" v="260" actId="47"/>
        <pc:sldMkLst>
          <pc:docMk/>
          <pc:sldMk cId="2965651996" sldId="403"/>
        </pc:sldMkLst>
        <pc:spChg chg="mod">
          <ac:chgData name="GIOVANNI GAUDINO-SSM" userId="13cb1073-0cf6-4994-b3b2-98ddb995ec80" providerId="ADAL" clId="{F5735165-37F2-421F-9F4F-D379AEC6FF72}" dt="2022-12-10T17:57:18.109" v="258"/>
          <ac:spMkLst>
            <pc:docMk/>
            <pc:sldMk cId="2965651996" sldId="403"/>
            <ac:spMk id="3" creationId="{0C579617-9E35-43AB-E3BC-49D19FCCADF7}"/>
          </ac:spMkLst>
        </pc:spChg>
        <pc:picChg chg="del">
          <ac:chgData name="GIOVANNI GAUDINO-SSM" userId="13cb1073-0cf6-4994-b3b2-98ddb995ec80" providerId="ADAL" clId="{F5735165-37F2-421F-9F4F-D379AEC6FF72}" dt="2022-12-10T17:57:45.371" v="259" actId="478"/>
          <ac:picMkLst>
            <pc:docMk/>
            <pc:sldMk cId="2965651996" sldId="403"/>
            <ac:picMk id="18" creationId="{F3FB95A4-8450-CA9E-71F2-F464AA5EF1BD}"/>
          </ac:picMkLst>
        </pc:picChg>
      </pc:sldChg>
      <pc:sldChg chg="addSp delSp modSp add del mod ord">
        <pc:chgData name="GIOVANNI GAUDINO-SSM" userId="13cb1073-0cf6-4994-b3b2-98ddb995ec80" providerId="ADAL" clId="{F5735165-37F2-421F-9F4F-D379AEC6FF72}" dt="2022-12-12T15:21:24.135" v="5193" actId="47"/>
        <pc:sldMkLst>
          <pc:docMk/>
          <pc:sldMk cId="2538230253" sldId="404"/>
        </pc:sldMkLst>
        <pc:spChg chg="mod">
          <ac:chgData name="GIOVANNI GAUDINO-SSM" userId="13cb1073-0cf6-4994-b3b2-98ddb995ec80" providerId="ADAL" clId="{F5735165-37F2-421F-9F4F-D379AEC6FF72}" dt="2022-12-10T18:03:10.381" v="286" actId="1076"/>
          <ac:spMkLst>
            <pc:docMk/>
            <pc:sldMk cId="2538230253" sldId="404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F5735165-37F2-421F-9F4F-D379AEC6FF72}" dt="2022-12-10T18:00:13.920" v="277"/>
          <ac:spMkLst>
            <pc:docMk/>
            <pc:sldMk cId="2538230253" sldId="404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F5735165-37F2-421F-9F4F-D379AEC6FF72}" dt="2022-12-10T18:03:21.705" v="303" actId="1035"/>
          <ac:spMkLst>
            <pc:docMk/>
            <pc:sldMk cId="2538230253" sldId="404"/>
            <ac:spMk id="6" creationId="{41D3C0BE-82C6-456F-E85E-BFB688B2F763}"/>
          </ac:spMkLst>
        </pc:spChg>
        <pc:spChg chg="add mod">
          <ac:chgData name="GIOVANNI GAUDINO-SSM" userId="13cb1073-0cf6-4994-b3b2-98ddb995ec80" providerId="ADAL" clId="{F5735165-37F2-421F-9F4F-D379AEC6FF72}" dt="2022-12-12T09:43:59.954" v="4946" actId="1036"/>
          <ac:spMkLst>
            <pc:docMk/>
            <pc:sldMk cId="2538230253" sldId="404"/>
            <ac:spMk id="7" creationId="{7BA1DC96-05F3-2001-56B6-D15F8E5C674F}"/>
          </ac:spMkLst>
        </pc:spChg>
        <pc:spChg chg="mod">
          <ac:chgData name="GIOVANNI GAUDINO-SSM" userId="13cb1073-0cf6-4994-b3b2-98ddb995ec80" providerId="ADAL" clId="{F5735165-37F2-421F-9F4F-D379AEC6FF72}" dt="2022-12-10T18:03:05.672" v="283" actId="1076"/>
          <ac:spMkLst>
            <pc:docMk/>
            <pc:sldMk cId="2538230253" sldId="404"/>
            <ac:spMk id="10" creationId="{4A6DDD01-E92D-A3A7-9EDF-3CD69A0430D0}"/>
          </ac:spMkLst>
        </pc:spChg>
        <pc:spChg chg="mod">
          <ac:chgData name="GIOVANNI GAUDINO-SSM" userId="13cb1073-0cf6-4994-b3b2-98ddb995ec80" providerId="ADAL" clId="{F5735165-37F2-421F-9F4F-D379AEC6FF72}" dt="2022-12-10T17:54:37.918" v="218" actId="20577"/>
          <ac:spMkLst>
            <pc:docMk/>
            <pc:sldMk cId="2538230253" sldId="404"/>
            <ac:spMk id="13" creationId="{083FE19B-483D-AD99-CD57-75CDA5D59E7A}"/>
          </ac:spMkLst>
        </pc:spChg>
        <pc:spChg chg="mod">
          <ac:chgData name="GIOVANNI GAUDINO-SSM" userId="13cb1073-0cf6-4994-b3b2-98ddb995ec80" providerId="ADAL" clId="{F5735165-37F2-421F-9F4F-D379AEC6FF72}" dt="2022-12-10T17:52:51.638" v="64" actId="14100"/>
          <ac:spMkLst>
            <pc:docMk/>
            <pc:sldMk cId="2538230253" sldId="404"/>
            <ac:spMk id="14" creationId="{F8ADAACE-F2B5-E452-F82F-0C1A2A0F98B3}"/>
          </ac:spMkLst>
        </pc:spChg>
        <pc:spChg chg="add del">
          <ac:chgData name="GIOVANNI GAUDINO-SSM" userId="13cb1073-0cf6-4994-b3b2-98ddb995ec80" providerId="ADAL" clId="{F5735165-37F2-421F-9F4F-D379AEC6FF72}" dt="2022-12-10T17:52:42.242" v="19" actId="478"/>
          <ac:spMkLst>
            <pc:docMk/>
            <pc:sldMk cId="2538230253" sldId="404"/>
            <ac:spMk id="16" creationId="{06960078-6E9A-72EE-8DF8-D69B11A1EF9F}"/>
          </ac:spMkLst>
        </pc:spChg>
        <pc:spChg chg="mod">
          <ac:chgData name="GIOVANNI GAUDINO-SSM" userId="13cb1073-0cf6-4994-b3b2-98ddb995ec80" providerId="ADAL" clId="{F5735165-37F2-421F-9F4F-D379AEC6FF72}" dt="2022-12-10T17:54:02.137" v="146" actId="14100"/>
          <ac:spMkLst>
            <pc:docMk/>
            <pc:sldMk cId="2538230253" sldId="404"/>
            <ac:spMk id="17" creationId="{D560DD54-FC9E-C34F-8761-FC0136CECDB8}"/>
          </ac:spMkLst>
        </pc:spChg>
        <pc:spChg chg="del">
          <ac:chgData name="GIOVANNI GAUDINO-SSM" userId="13cb1073-0cf6-4994-b3b2-98ddb995ec80" providerId="ADAL" clId="{F5735165-37F2-421F-9F4F-D379AEC6FF72}" dt="2022-12-10T17:52:18.595" v="0" actId="478"/>
          <ac:spMkLst>
            <pc:docMk/>
            <pc:sldMk cId="2538230253" sldId="404"/>
            <ac:spMk id="19" creationId="{DEB7AFF3-8ACC-E84D-39F2-BF39BC44ADFD}"/>
          </ac:spMkLst>
        </pc:spChg>
        <pc:spChg chg="mod">
          <ac:chgData name="GIOVANNI GAUDINO-SSM" userId="13cb1073-0cf6-4994-b3b2-98ddb995ec80" providerId="ADAL" clId="{F5735165-37F2-421F-9F4F-D379AEC6FF72}" dt="2022-12-10T17:54:09.792" v="175" actId="1035"/>
          <ac:spMkLst>
            <pc:docMk/>
            <pc:sldMk cId="2538230253" sldId="404"/>
            <ac:spMk id="20" creationId="{9C32AE7A-FF3C-1EE4-7611-C5729D71B0B3}"/>
          </ac:spMkLst>
        </pc:spChg>
        <pc:picChg chg="mod">
          <ac:chgData name="GIOVANNI GAUDINO-SSM" userId="13cb1073-0cf6-4994-b3b2-98ddb995ec80" providerId="ADAL" clId="{F5735165-37F2-421F-9F4F-D379AEC6FF72}" dt="2022-12-10T17:54:04.134" v="147" actId="1076"/>
          <ac:picMkLst>
            <pc:docMk/>
            <pc:sldMk cId="2538230253" sldId="404"/>
            <ac:picMk id="18" creationId="{A394561B-CF2A-908F-2413-F433705CE0DA}"/>
          </ac:picMkLst>
        </pc:picChg>
      </pc:sldChg>
      <pc:sldChg chg="addSp delSp modSp mod">
        <pc:chgData name="GIOVANNI GAUDINO-SSM" userId="13cb1073-0cf6-4994-b3b2-98ddb995ec80" providerId="ADAL" clId="{F5735165-37F2-421F-9F4F-D379AEC6FF72}" dt="2022-12-10T19:55:16.723" v="1716" actId="478"/>
        <pc:sldMkLst>
          <pc:docMk/>
          <pc:sldMk cId="2050800097" sldId="405"/>
        </pc:sldMkLst>
        <pc:spChg chg="mod">
          <ac:chgData name="GIOVANNI GAUDINO-SSM" userId="13cb1073-0cf6-4994-b3b2-98ddb995ec80" providerId="ADAL" clId="{F5735165-37F2-421F-9F4F-D379AEC6FF72}" dt="2022-12-10T19:53:26.711" v="1659" actId="20577"/>
          <ac:spMkLst>
            <pc:docMk/>
            <pc:sldMk cId="2050800097" sldId="405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F5735165-37F2-421F-9F4F-D379AEC6FF72}" dt="2022-12-10T19:33:22.099" v="1370"/>
          <ac:spMkLst>
            <pc:docMk/>
            <pc:sldMk cId="2050800097" sldId="405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F5735165-37F2-421F-9F4F-D379AEC6FF72}" dt="2022-12-10T19:18:14.399" v="1140" actId="20577"/>
          <ac:spMkLst>
            <pc:docMk/>
            <pc:sldMk cId="2050800097" sldId="405"/>
            <ac:spMk id="4" creationId="{B46D7AE4-796F-4D4A-9809-EB5E64E4A222}"/>
          </ac:spMkLst>
        </pc:spChg>
        <pc:spChg chg="del mod">
          <ac:chgData name="GIOVANNI GAUDINO-SSM" userId="13cb1073-0cf6-4994-b3b2-98ddb995ec80" providerId="ADAL" clId="{F5735165-37F2-421F-9F4F-D379AEC6FF72}" dt="2022-12-10T19:55:16.723" v="1716" actId="478"/>
          <ac:spMkLst>
            <pc:docMk/>
            <pc:sldMk cId="2050800097" sldId="405"/>
            <ac:spMk id="6" creationId="{EF6C4924-4CE6-EE49-1A1C-BE644AEE5BD1}"/>
          </ac:spMkLst>
        </pc:spChg>
        <pc:spChg chg="add mod">
          <ac:chgData name="GIOVANNI GAUDINO-SSM" userId="13cb1073-0cf6-4994-b3b2-98ddb995ec80" providerId="ADAL" clId="{F5735165-37F2-421F-9F4F-D379AEC6FF72}" dt="2022-12-10T19:54:02.213" v="1703" actId="1076"/>
          <ac:spMkLst>
            <pc:docMk/>
            <pc:sldMk cId="2050800097" sldId="405"/>
            <ac:spMk id="8" creationId="{7D62358F-DE45-E14A-8FD9-6E87229CD35B}"/>
          </ac:spMkLst>
        </pc:spChg>
        <pc:spChg chg="add mod">
          <ac:chgData name="GIOVANNI GAUDINO-SSM" userId="13cb1073-0cf6-4994-b3b2-98ddb995ec80" providerId="ADAL" clId="{F5735165-37F2-421F-9F4F-D379AEC6FF72}" dt="2022-12-10T19:54:51.939" v="1715" actId="1038"/>
          <ac:spMkLst>
            <pc:docMk/>
            <pc:sldMk cId="2050800097" sldId="405"/>
            <ac:spMk id="9" creationId="{18296618-571D-7ED2-637C-4FB03728EAD9}"/>
          </ac:spMkLst>
        </pc:spChg>
        <pc:spChg chg="del">
          <ac:chgData name="GIOVANNI GAUDINO-SSM" userId="13cb1073-0cf6-4994-b3b2-98ddb995ec80" providerId="ADAL" clId="{F5735165-37F2-421F-9F4F-D379AEC6FF72}" dt="2022-12-10T19:18:02.873" v="1104" actId="478"/>
          <ac:spMkLst>
            <pc:docMk/>
            <pc:sldMk cId="2050800097" sldId="405"/>
            <ac:spMk id="10" creationId="{A2AD55E5-D1A4-C04C-FC03-58B4A24922D3}"/>
          </ac:spMkLst>
        </pc:spChg>
        <pc:spChg chg="del">
          <ac:chgData name="GIOVANNI GAUDINO-SSM" userId="13cb1073-0cf6-4994-b3b2-98ddb995ec80" providerId="ADAL" clId="{F5735165-37F2-421F-9F4F-D379AEC6FF72}" dt="2022-12-10T19:17:59.582" v="1103" actId="478"/>
          <ac:spMkLst>
            <pc:docMk/>
            <pc:sldMk cId="2050800097" sldId="405"/>
            <ac:spMk id="11" creationId="{BE53CDF9-B223-A72F-62F8-DECB4311E203}"/>
          </ac:spMkLst>
        </pc:spChg>
        <pc:graphicFrameChg chg="add mod modGraphic">
          <ac:chgData name="GIOVANNI GAUDINO-SSM" userId="13cb1073-0cf6-4994-b3b2-98ddb995ec80" providerId="ADAL" clId="{F5735165-37F2-421F-9F4F-D379AEC6FF72}" dt="2022-12-10T19:53:52.912" v="1701" actId="1038"/>
          <ac:graphicFrameMkLst>
            <pc:docMk/>
            <pc:sldMk cId="2050800097" sldId="405"/>
            <ac:graphicFrameMk id="5" creationId="{1FA8DADE-6115-470A-137C-31BB5D073D29}"/>
          </ac:graphicFrameMkLst>
        </pc:graphicFrameChg>
        <pc:graphicFrameChg chg="mod modGraphic">
          <ac:chgData name="GIOVANNI GAUDINO-SSM" userId="13cb1073-0cf6-4994-b3b2-98ddb995ec80" providerId="ADAL" clId="{F5735165-37F2-421F-9F4F-D379AEC6FF72}" dt="2022-12-10T19:53:52.912" v="1701" actId="1038"/>
          <ac:graphicFrameMkLst>
            <pc:docMk/>
            <pc:sldMk cId="2050800097" sldId="405"/>
            <ac:graphicFrameMk id="7" creationId="{05E90F6D-BE6E-62B5-B923-9883919939F6}"/>
          </ac:graphicFrameMkLst>
        </pc:graphicFrameChg>
      </pc:sldChg>
      <pc:sldChg chg="addSp delSp modSp mod">
        <pc:chgData name="GIOVANNI GAUDINO-SSM" userId="13cb1073-0cf6-4994-b3b2-98ddb995ec80" providerId="ADAL" clId="{F5735165-37F2-421F-9F4F-D379AEC6FF72}" dt="2022-12-15T17:01:34.135" v="6440" actId="1076"/>
        <pc:sldMkLst>
          <pc:docMk/>
          <pc:sldMk cId="3648121698" sldId="406"/>
        </pc:sldMkLst>
        <pc:spChg chg="mod">
          <ac:chgData name="GIOVANNI GAUDINO-SSM" userId="13cb1073-0cf6-4994-b3b2-98ddb995ec80" providerId="ADAL" clId="{F5735165-37F2-421F-9F4F-D379AEC6FF72}" dt="2022-12-10T18:41:54.497" v="951"/>
          <ac:spMkLst>
            <pc:docMk/>
            <pc:sldMk cId="3648121698" sldId="406"/>
            <ac:spMk id="3" creationId="{0C579617-9E35-43AB-E3BC-49D19FCCADF7}"/>
          </ac:spMkLst>
        </pc:spChg>
        <pc:spChg chg="ord">
          <ac:chgData name="GIOVANNI GAUDINO-SSM" userId="13cb1073-0cf6-4994-b3b2-98ddb995ec80" providerId="ADAL" clId="{F5735165-37F2-421F-9F4F-D379AEC6FF72}" dt="2022-12-10T18:35:05.585" v="833" actId="166"/>
          <ac:spMkLst>
            <pc:docMk/>
            <pc:sldMk cId="3648121698" sldId="406"/>
            <ac:spMk id="5" creationId="{D4B52C91-A8DE-F55F-CBE2-23CD8E9A9419}"/>
          </ac:spMkLst>
        </pc:spChg>
        <pc:spChg chg="add del mod">
          <ac:chgData name="GIOVANNI GAUDINO-SSM" userId="13cb1073-0cf6-4994-b3b2-98ddb995ec80" providerId="ADAL" clId="{F5735165-37F2-421F-9F4F-D379AEC6FF72}" dt="2022-12-10T19:37:14.667" v="1461" actId="1035"/>
          <ac:spMkLst>
            <pc:docMk/>
            <pc:sldMk cId="3648121698" sldId="406"/>
            <ac:spMk id="6" creationId="{EF6C4924-4CE6-EE49-1A1C-BE644AEE5BD1}"/>
          </ac:spMkLst>
        </pc:spChg>
        <pc:spChg chg="add del mod">
          <ac:chgData name="GIOVANNI GAUDINO-SSM" userId="13cb1073-0cf6-4994-b3b2-98ddb995ec80" providerId="ADAL" clId="{F5735165-37F2-421F-9F4F-D379AEC6FF72}" dt="2022-12-10T18:20:57.244" v="739"/>
          <ac:spMkLst>
            <pc:docMk/>
            <pc:sldMk cId="3648121698" sldId="406"/>
            <ac:spMk id="7" creationId="{D28151A7-8E69-0403-8CF5-EA9803F7CAF6}"/>
          </ac:spMkLst>
        </pc:spChg>
        <pc:spChg chg="add del mod">
          <ac:chgData name="GIOVANNI GAUDINO-SSM" userId="13cb1073-0cf6-4994-b3b2-98ddb995ec80" providerId="ADAL" clId="{F5735165-37F2-421F-9F4F-D379AEC6FF72}" dt="2022-12-10T18:21:31.139" v="801"/>
          <ac:spMkLst>
            <pc:docMk/>
            <pc:sldMk cId="3648121698" sldId="406"/>
            <ac:spMk id="8" creationId="{C70B4071-3518-8D00-462D-4575F71D3E9A}"/>
          </ac:spMkLst>
        </pc:spChg>
        <pc:spChg chg="mod ord">
          <ac:chgData name="GIOVANNI GAUDINO-SSM" userId="13cb1073-0cf6-4994-b3b2-98ddb995ec80" providerId="ADAL" clId="{F5735165-37F2-421F-9F4F-D379AEC6FF72}" dt="2022-12-10T18:37:51.839" v="842" actId="14100"/>
          <ac:spMkLst>
            <pc:docMk/>
            <pc:sldMk cId="3648121698" sldId="406"/>
            <ac:spMk id="9" creationId="{6BA7C95A-E861-0709-8BE5-E3FBC042FB38}"/>
          </ac:spMkLst>
        </pc:spChg>
        <pc:spChg chg="mod">
          <ac:chgData name="GIOVANNI GAUDINO-SSM" userId="13cb1073-0cf6-4994-b3b2-98ddb995ec80" providerId="ADAL" clId="{F5735165-37F2-421F-9F4F-D379AEC6FF72}" dt="2022-12-10T18:38:02.018" v="843" actId="1076"/>
          <ac:spMkLst>
            <pc:docMk/>
            <pc:sldMk cId="3648121698" sldId="406"/>
            <ac:spMk id="12" creationId="{B8A1838A-72E0-E569-5880-3E01C6B10BC7}"/>
          </ac:spMkLst>
        </pc:spChg>
        <pc:spChg chg="add mod">
          <ac:chgData name="GIOVANNI GAUDINO-SSM" userId="13cb1073-0cf6-4994-b3b2-98ddb995ec80" providerId="ADAL" clId="{F5735165-37F2-421F-9F4F-D379AEC6FF72}" dt="2022-12-10T18:39:12.369" v="890" actId="1076"/>
          <ac:spMkLst>
            <pc:docMk/>
            <pc:sldMk cId="3648121698" sldId="406"/>
            <ac:spMk id="13" creationId="{BCC924C2-FCA7-DED7-4672-042ED6466121}"/>
          </ac:spMkLst>
        </pc:spChg>
        <pc:graphicFrameChg chg="add del mod">
          <ac:chgData name="GIOVANNI GAUDINO-SSM" userId="13cb1073-0cf6-4994-b3b2-98ddb995ec80" providerId="ADAL" clId="{F5735165-37F2-421F-9F4F-D379AEC6FF72}" dt="2022-12-15T17:01:21.208" v="6435" actId="478"/>
          <ac:graphicFrameMkLst>
            <pc:docMk/>
            <pc:sldMk cId="3648121698" sldId="406"/>
            <ac:graphicFrameMk id="10" creationId="{5BC07AF1-CBD8-A767-C2E9-09427FDBDEB6}"/>
          </ac:graphicFrameMkLst>
        </pc:graphicFrameChg>
        <pc:graphicFrameChg chg="add del mod">
          <ac:chgData name="GIOVANNI GAUDINO-SSM" userId="13cb1073-0cf6-4994-b3b2-98ddb995ec80" providerId="ADAL" clId="{F5735165-37F2-421F-9F4F-D379AEC6FF72}" dt="2022-12-15T17:01:21.208" v="6435" actId="478"/>
          <ac:graphicFrameMkLst>
            <pc:docMk/>
            <pc:sldMk cId="3648121698" sldId="406"/>
            <ac:graphicFrameMk id="11" creationId="{315016B0-4E06-32BB-065C-F4EBEB028C84}"/>
          </ac:graphicFrameMkLst>
        </pc:graphicFrameChg>
        <pc:picChg chg="add del mod">
          <ac:chgData name="GIOVANNI GAUDINO-SSM" userId="13cb1073-0cf6-4994-b3b2-98ddb995ec80" providerId="ADAL" clId="{F5735165-37F2-421F-9F4F-D379AEC6FF72}" dt="2022-12-15T17:01:17.460" v="6433"/>
          <ac:picMkLst>
            <pc:docMk/>
            <pc:sldMk cId="3648121698" sldId="406"/>
            <ac:picMk id="8" creationId="{220194E7-F7D4-4F77-BC6B-3F02BC501663}"/>
          </ac:picMkLst>
        </pc:picChg>
        <pc:picChg chg="add del mod">
          <ac:chgData name="GIOVANNI GAUDINO-SSM" userId="13cb1073-0cf6-4994-b3b2-98ddb995ec80" providerId="ADAL" clId="{F5735165-37F2-421F-9F4F-D379AEC6FF72}" dt="2022-12-15T17:01:17.460" v="6433"/>
          <ac:picMkLst>
            <pc:docMk/>
            <pc:sldMk cId="3648121698" sldId="406"/>
            <ac:picMk id="16" creationId="{F8D06CB2-4E3D-7CBA-6113-09831EBA7F7C}"/>
          </ac:picMkLst>
        </pc:picChg>
        <pc:picChg chg="del">
          <ac:chgData name="GIOVANNI GAUDINO-SSM" userId="13cb1073-0cf6-4994-b3b2-98ddb995ec80" providerId="ADAL" clId="{F5735165-37F2-421F-9F4F-D379AEC6FF72}" dt="2022-12-10T18:15:04.956" v="629" actId="478"/>
          <ac:picMkLst>
            <pc:docMk/>
            <pc:sldMk cId="3648121698" sldId="406"/>
            <ac:picMk id="17" creationId="{2EFFA06F-B7EE-2FE8-540F-8C5CF6DCCC0F}"/>
          </ac:picMkLst>
        </pc:picChg>
        <pc:picChg chg="add mod">
          <ac:chgData name="GIOVANNI GAUDINO-SSM" userId="13cb1073-0cf6-4994-b3b2-98ddb995ec80" providerId="ADAL" clId="{F5735165-37F2-421F-9F4F-D379AEC6FF72}" dt="2022-12-15T17:01:34.135" v="6440" actId="1076"/>
          <ac:picMkLst>
            <pc:docMk/>
            <pc:sldMk cId="3648121698" sldId="406"/>
            <ac:picMk id="18" creationId="{F3421DA3-B66E-0E3B-64A7-BE244F104B2F}"/>
          </ac:picMkLst>
        </pc:picChg>
        <pc:picChg chg="del">
          <ac:chgData name="GIOVANNI GAUDINO-SSM" userId="13cb1073-0cf6-4994-b3b2-98ddb995ec80" providerId="ADAL" clId="{F5735165-37F2-421F-9F4F-D379AEC6FF72}" dt="2022-12-10T18:15:04.956" v="629" actId="478"/>
          <ac:picMkLst>
            <pc:docMk/>
            <pc:sldMk cId="3648121698" sldId="406"/>
            <ac:picMk id="19" creationId="{40A008CF-DECC-CB48-5306-BC81F432B2F5}"/>
          </ac:picMkLst>
        </pc:picChg>
        <pc:picChg chg="add mod">
          <ac:chgData name="GIOVANNI GAUDINO-SSM" userId="13cb1073-0cf6-4994-b3b2-98ddb995ec80" providerId="ADAL" clId="{F5735165-37F2-421F-9F4F-D379AEC6FF72}" dt="2022-12-15T17:01:34.135" v="6440" actId="1076"/>
          <ac:picMkLst>
            <pc:docMk/>
            <pc:sldMk cId="3648121698" sldId="406"/>
            <ac:picMk id="20" creationId="{15113049-230C-DB1E-ED65-87F715642096}"/>
          </ac:picMkLst>
        </pc:picChg>
      </pc:sldChg>
      <pc:sldChg chg="del">
        <pc:chgData name="GIOVANNI GAUDINO-SSM" userId="13cb1073-0cf6-4994-b3b2-98ddb995ec80" providerId="ADAL" clId="{F5735165-37F2-421F-9F4F-D379AEC6FF72}" dt="2022-12-10T18:57:23.388" v="1101" actId="47"/>
        <pc:sldMkLst>
          <pc:docMk/>
          <pc:sldMk cId="1734506895" sldId="407"/>
        </pc:sldMkLst>
      </pc:sldChg>
      <pc:sldChg chg="del">
        <pc:chgData name="GIOVANNI GAUDINO-SSM" userId="13cb1073-0cf6-4994-b3b2-98ddb995ec80" providerId="ADAL" clId="{F5735165-37F2-421F-9F4F-D379AEC6FF72}" dt="2022-12-10T18:57:24.655" v="1102" actId="47"/>
        <pc:sldMkLst>
          <pc:docMk/>
          <pc:sldMk cId="3448938319" sldId="408"/>
        </pc:sldMkLst>
      </pc:sldChg>
      <pc:sldChg chg="add del">
        <pc:chgData name="GIOVANNI GAUDINO-SSM" userId="13cb1073-0cf6-4994-b3b2-98ddb995ec80" providerId="ADAL" clId="{F5735165-37F2-421F-9F4F-D379AEC6FF72}" dt="2022-12-10T18:11:22.551" v="614" actId="47"/>
        <pc:sldMkLst>
          <pc:docMk/>
          <pc:sldMk cId="2212978104" sldId="409"/>
        </pc:sldMkLst>
      </pc:sldChg>
      <pc:sldChg chg="addSp modSp add del mod setBg">
        <pc:chgData name="GIOVANNI GAUDINO-SSM" userId="13cb1073-0cf6-4994-b3b2-98ddb995ec80" providerId="ADAL" clId="{F5735165-37F2-421F-9F4F-D379AEC6FF72}" dt="2022-12-15T17:15:40.661" v="6545" actId="1036"/>
        <pc:sldMkLst>
          <pc:docMk/>
          <pc:sldMk cId="1589808377" sldId="411"/>
        </pc:sldMkLst>
        <pc:spChg chg="mod">
          <ac:chgData name="GIOVANNI GAUDINO-SSM" userId="13cb1073-0cf6-4994-b3b2-98ddb995ec80" providerId="ADAL" clId="{F5735165-37F2-421F-9F4F-D379AEC6FF72}" dt="2022-12-15T17:15:33.630" v="6537" actId="1076"/>
          <ac:spMkLst>
            <pc:docMk/>
            <pc:sldMk cId="1589808377" sldId="411"/>
            <ac:spMk id="7" creationId="{430B90D5-674E-FB69-27C5-8EC1EC6A0F7E}"/>
          </ac:spMkLst>
        </pc:spChg>
        <pc:picChg chg="add mod">
          <ac:chgData name="GIOVANNI GAUDINO-SSM" userId="13cb1073-0cf6-4994-b3b2-98ddb995ec80" providerId="ADAL" clId="{F5735165-37F2-421F-9F4F-D379AEC6FF72}" dt="2022-12-15T17:15:38.347" v="6538" actId="14100"/>
          <ac:picMkLst>
            <pc:docMk/>
            <pc:sldMk cId="1589808377" sldId="411"/>
            <ac:picMk id="9" creationId="{0CD9B628-5601-717D-6677-C39F4AFE08A6}"/>
          </ac:picMkLst>
        </pc:picChg>
        <pc:picChg chg="add mod">
          <ac:chgData name="GIOVANNI GAUDINO-SSM" userId="13cb1073-0cf6-4994-b3b2-98ddb995ec80" providerId="ADAL" clId="{F5735165-37F2-421F-9F4F-D379AEC6FF72}" dt="2022-12-15T17:15:40.661" v="6545" actId="1036"/>
          <ac:picMkLst>
            <pc:docMk/>
            <pc:sldMk cId="1589808377" sldId="411"/>
            <ac:picMk id="11" creationId="{459D0CCB-CA6A-D597-9ED5-B39A9A20D38E}"/>
          </ac:picMkLst>
        </pc:picChg>
      </pc:sldChg>
      <pc:sldChg chg="delSp add del mod setBg">
        <pc:chgData name="GIOVANNI GAUDINO-SSM" userId="13cb1073-0cf6-4994-b3b2-98ddb995ec80" providerId="ADAL" clId="{F5735165-37F2-421F-9F4F-D379AEC6FF72}" dt="2022-12-15T17:15:07.387" v="6526" actId="478"/>
        <pc:sldMkLst>
          <pc:docMk/>
          <pc:sldMk cId="3557993203" sldId="412"/>
        </pc:sldMkLst>
        <pc:picChg chg="del">
          <ac:chgData name="GIOVANNI GAUDINO-SSM" userId="13cb1073-0cf6-4994-b3b2-98ddb995ec80" providerId="ADAL" clId="{F5735165-37F2-421F-9F4F-D379AEC6FF72}" dt="2022-12-15T17:15:07.387" v="6526" actId="478"/>
          <ac:picMkLst>
            <pc:docMk/>
            <pc:sldMk cId="3557993203" sldId="412"/>
            <ac:picMk id="6" creationId="{95586CCD-7C4C-73F0-AC63-3A9BA4A19052}"/>
          </ac:picMkLst>
        </pc:picChg>
        <pc:picChg chg="del">
          <ac:chgData name="GIOVANNI GAUDINO-SSM" userId="13cb1073-0cf6-4994-b3b2-98ddb995ec80" providerId="ADAL" clId="{F5735165-37F2-421F-9F4F-D379AEC6FF72}" dt="2022-12-15T17:15:07.387" v="6526" actId="478"/>
          <ac:picMkLst>
            <pc:docMk/>
            <pc:sldMk cId="3557993203" sldId="412"/>
            <ac:picMk id="8" creationId="{C57C95D5-345B-EE1F-AD88-DE8EA1586968}"/>
          </ac:picMkLst>
        </pc:picChg>
      </pc:sldChg>
      <pc:sldChg chg="del">
        <pc:chgData name="GIOVANNI GAUDINO-SSM" userId="13cb1073-0cf6-4994-b3b2-98ddb995ec80" providerId="ADAL" clId="{F5735165-37F2-421F-9F4F-D379AEC6FF72}" dt="2022-12-10T19:33:57.844" v="1384" actId="47"/>
        <pc:sldMkLst>
          <pc:docMk/>
          <pc:sldMk cId="3326626530" sldId="413"/>
        </pc:sldMkLst>
      </pc:sldChg>
      <pc:sldChg chg="del">
        <pc:chgData name="GIOVANNI GAUDINO-SSM" userId="13cb1073-0cf6-4994-b3b2-98ddb995ec80" providerId="ADAL" clId="{F5735165-37F2-421F-9F4F-D379AEC6FF72}" dt="2022-12-10T19:33:33.137" v="1371" actId="47"/>
        <pc:sldMkLst>
          <pc:docMk/>
          <pc:sldMk cId="4068747965" sldId="414"/>
        </pc:sldMkLst>
      </pc:sldChg>
      <pc:sldChg chg="del">
        <pc:chgData name="GIOVANNI GAUDINO-SSM" userId="13cb1073-0cf6-4994-b3b2-98ddb995ec80" providerId="ADAL" clId="{F5735165-37F2-421F-9F4F-D379AEC6FF72}" dt="2022-12-10T19:33:39.552" v="1373" actId="47"/>
        <pc:sldMkLst>
          <pc:docMk/>
          <pc:sldMk cId="2275340071" sldId="415"/>
        </pc:sldMkLst>
      </pc:sldChg>
      <pc:sldChg chg="del">
        <pc:chgData name="GIOVANNI GAUDINO-SSM" userId="13cb1073-0cf6-4994-b3b2-98ddb995ec80" providerId="ADAL" clId="{F5735165-37F2-421F-9F4F-D379AEC6FF72}" dt="2022-12-10T19:33:37.726" v="1372" actId="47"/>
        <pc:sldMkLst>
          <pc:docMk/>
          <pc:sldMk cId="183007201" sldId="416"/>
        </pc:sldMkLst>
      </pc:sldChg>
      <pc:sldChg chg="del">
        <pc:chgData name="GIOVANNI GAUDINO-SSM" userId="13cb1073-0cf6-4994-b3b2-98ddb995ec80" providerId="ADAL" clId="{F5735165-37F2-421F-9F4F-D379AEC6FF72}" dt="2022-12-10T19:33:41.080" v="1374" actId="47"/>
        <pc:sldMkLst>
          <pc:docMk/>
          <pc:sldMk cId="2301334096" sldId="417"/>
        </pc:sldMkLst>
      </pc:sldChg>
      <pc:sldChg chg="del">
        <pc:chgData name="GIOVANNI GAUDINO-SSM" userId="13cb1073-0cf6-4994-b3b2-98ddb995ec80" providerId="ADAL" clId="{F5735165-37F2-421F-9F4F-D379AEC6FF72}" dt="2022-12-10T19:33:44.165" v="1375" actId="47"/>
        <pc:sldMkLst>
          <pc:docMk/>
          <pc:sldMk cId="658078097" sldId="418"/>
        </pc:sldMkLst>
      </pc:sldChg>
      <pc:sldChg chg="del">
        <pc:chgData name="GIOVANNI GAUDINO-SSM" userId="13cb1073-0cf6-4994-b3b2-98ddb995ec80" providerId="ADAL" clId="{F5735165-37F2-421F-9F4F-D379AEC6FF72}" dt="2022-12-10T19:33:49.663" v="1378" actId="47"/>
        <pc:sldMkLst>
          <pc:docMk/>
          <pc:sldMk cId="502109782" sldId="420"/>
        </pc:sldMkLst>
      </pc:sldChg>
      <pc:sldChg chg="del">
        <pc:chgData name="GIOVANNI GAUDINO-SSM" userId="13cb1073-0cf6-4994-b3b2-98ddb995ec80" providerId="ADAL" clId="{F5735165-37F2-421F-9F4F-D379AEC6FF72}" dt="2022-12-10T19:33:52.067" v="1380" actId="47"/>
        <pc:sldMkLst>
          <pc:docMk/>
          <pc:sldMk cId="249695442" sldId="421"/>
        </pc:sldMkLst>
      </pc:sldChg>
      <pc:sldChg chg="del">
        <pc:chgData name="GIOVANNI GAUDINO-SSM" userId="13cb1073-0cf6-4994-b3b2-98ddb995ec80" providerId="ADAL" clId="{F5735165-37F2-421F-9F4F-D379AEC6FF72}" dt="2022-12-10T19:33:44.920" v="1376" actId="47"/>
        <pc:sldMkLst>
          <pc:docMk/>
          <pc:sldMk cId="1425751384" sldId="422"/>
        </pc:sldMkLst>
      </pc:sldChg>
      <pc:sldChg chg="del">
        <pc:chgData name="GIOVANNI GAUDINO-SSM" userId="13cb1073-0cf6-4994-b3b2-98ddb995ec80" providerId="ADAL" clId="{F5735165-37F2-421F-9F4F-D379AEC6FF72}" dt="2022-12-10T19:33:45.731" v="1377" actId="47"/>
        <pc:sldMkLst>
          <pc:docMk/>
          <pc:sldMk cId="2215062952" sldId="423"/>
        </pc:sldMkLst>
      </pc:sldChg>
      <pc:sldChg chg="del">
        <pc:chgData name="GIOVANNI GAUDINO-SSM" userId="13cb1073-0cf6-4994-b3b2-98ddb995ec80" providerId="ADAL" clId="{F5735165-37F2-421F-9F4F-D379AEC6FF72}" dt="2022-12-10T19:33:50.584" v="1379" actId="47"/>
        <pc:sldMkLst>
          <pc:docMk/>
          <pc:sldMk cId="3499608954" sldId="424"/>
        </pc:sldMkLst>
      </pc:sldChg>
      <pc:sldChg chg="addSp delSp modSp add del mod ord">
        <pc:chgData name="GIOVANNI GAUDINO-SSM" userId="13cb1073-0cf6-4994-b3b2-98ddb995ec80" providerId="ADAL" clId="{F5735165-37F2-421F-9F4F-D379AEC6FF72}" dt="2022-12-12T15:21:28.163" v="5194" actId="47"/>
        <pc:sldMkLst>
          <pc:docMk/>
          <pc:sldMk cId="397246103" sldId="426"/>
        </pc:sldMkLst>
        <pc:spChg chg="add del mod">
          <ac:chgData name="GIOVANNI GAUDINO-SSM" userId="13cb1073-0cf6-4994-b3b2-98ddb995ec80" providerId="ADAL" clId="{F5735165-37F2-421F-9F4F-D379AEC6FF72}" dt="2022-12-12T15:16:13.975" v="5044" actId="1076"/>
          <ac:spMkLst>
            <pc:docMk/>
            <pc:sldMk cId="397246103" sldId="426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F5735165-37F2-421F-9F4F-D379AEC6FF72}" dt="2022-12-10T18:00:09.838" v="276"/>
          <ac:spMkLst>
            <pc:docMk/>
            <pc:sldMk cId="397246103" sldId="426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F5735165-37F2-421F-9F4F-D379AEC6FF72}" dt="2022-12-12T15:15:36.797" v="5031"/>
          <ac:spMkLst>
            <pc:docMk/>
            <pc:sldMk cId="397246103" sldId="426"/>
            <ac:spMk id="5" creationId="{C22BB191-1967-0D38-B75B-C7AD7EBDDBB3}"/>
          </ac:spMkLst>
        </pc:spChg>
        <pc:spChg chg="del">
          <ac:chgData name="GIOVANNI GAUDINO-SSM" userId="13cb1073-0cf6-4994-b3b2-98ddb995ec80" providerId="ADAL" clId="{F5735165-37F2-421F-9F4F-D379AEC6FF72}" dt="2022-12-10T17:58:01.104" v="264" actId="478"/>
          <ac:spMkLst>
            <pc:docMk/>
            <pc:sldMk cId="397246103" sldId="426"/>
            <ac:spMk id="6" creationId="{41D3C0BE-82C6-456F-E85E-BFB688B2F763}"/>
          </ac:spMkLst>
        </pc:spChg>
        <pc:spChg chg="del">
          <ac:chgData name="GIOVANNI GAUDINO-SSM" userId="13cb1073-0cf6-4994-b3b2-98ddb995ec80" providerId="ADAL" clId="{F5735165-37F2-421F-9F4F-D379AEC6FF72}" dt="2022-12-10T17:58:01.104" v="264" actId="478"/>
          <ac:spMkLst>
            <pc:docMk/>
            <pc:sldMk cId="397246103" sldId="426"/>
            <ac:spMk id="10" creationId="{4A6DDD01-E92D-A3A7-9EDF-3CD69A0430D0}"/>
          </ac:spMkLst>
        </pc:spChg>
        <pc:spChg chg="add del mod">
          <ac:chgData name="GIOVANNI GAUDINO-SSM" userId="13cb1073-0cf6-4994-b3b2-98ddb995ec80" providerId="ADAL" clId="{F5735165-37F2-421F-9F4F-D379AEC6FF72}" dt="2022-12-12T15:17:27.438" v="5068" actId="1076"/>
          <ac:spMkLst>
            <pc:docMk/>
            <pc:sldMk cId="397246103" sldId="426"/>
            <ac:spMk id="13" creationId="{083FE19B-483D-AD99-CD57-75CDA5D59E7A}"/>
          </ac:spMkLst>
        </pc:spChg>
        <pc:spChg chg="add del">
          <ac:chgData name="GIOVANNI GAUDINO-SSM" userId="13cb1073-0cf6-4994-b3b2-98ddb995ec80" providerId="ADAL" clId="{F5735165-37F2-421F-9F4F-D379AEC6FF72}" dt="2022-12-12T15:17:27.797" v="5069" actId="478"/>
          <ac:spMkLst>
            <pc:docMk/>
            <pc:sldMk cId="397246103" sldId="426"/>
            <ac:spMk id="14" creationId="{F8ADAACE-F2B5-E452-F82F-0C1A2A0F98B3}"/>
          </ac:spMkLst>
        </pc:spChg>
        <pc:spChg chg="add del mod">
          <ac:chgData name="GIOVANNI GAUDINO-SSM" userId="13cb1073-0cf6-4994-b3b2-98ddb995ec80" providerId="ADAL" clId="{F5735165-37F2-421F-9F4F-D379AEC6FF72}" dt="2022-12-12T15:17:29.069" v="5072" actId="47"/>
          <ac:spMkLst>
            <pc:docMk/>
            <pc:sldMk cId="397246103" sldId="426"/>
            <ac:spMk id="17" creationId="{D560DD54-FC9E-C34F-8761-FC0136CECDB8}"/>
          </ac:spMkLst>
        </pc:spChg>
        <pc:spChg chg="mod">
          <ac:chgData name="GIOVANNI GAUDINO-SSM" userId="13cb1073-0cf6-4994-b3b2-98ddb995ec80" providerId="ADAL" clId="{F5735165-37F2-421F-9F4F-D379AEC6FF72}" dt="2022-12-12T15:17:28.130" v="5070" actId="1076"/>
          <ac:spMkLst>
            <pc:docMk/>
            <pc:sldMk cId="397246103" sldId="426"/>
            <ac:spMk id="20" creationId="{9C32AE7A-FF3C-1EE4-7611-C5729D71B0B3}"/>
          </ac:spMkLst>
        </pc:spChg>
        <pc:picChg chg="add del mod">
          <ac:chgData name="GIOVANNI GAUDINO-SSM" userId="13cb1073-0cf6-4994-b3b2-98ddb995ec80" providerId="ADAL" clId="{F5735165-37F2-421F-9F4F-D379AEC6FF72}" dt="2022-12-12T15:17:29.452" v="5073" actId="478"/>
          <ac:picMkLst>
            <pc:docMk/>
            <pc:sldMk cId="397246103" sldId="426"/>
            <ac:picMk id="7" creationId="{5F0854A0-C9E9-6790-5F83-9FC43C137E69}"/>
          </ac:picMkLst>
        </pc:picChg>
        <pc:picChg chg="mod">
          <ac:chgData name="GIOVANNI GAUDINO-SSM" userId="13cb1073-0cf6-4994-b3b2-98ddb995ec80" providerId="ADAL" clId="{F5735165-37F2-421F-9F4F-D379AEC6FF72}" dt="2022-12-12T15:17:28.560" v="5071" actId="1076"/>
          <ac:picMkLst>
            <pc:docMk/>
            <pc:sldMk cId="397246103" sldId="426"/>
            <ac:picMk id="18" creationId="{A394561B-CF2A-908F-2413-F433705CE0DA}"/>
          </ac:picMkLst>
        </pc:picChg>
      </pc:sldChg>
      <pc:sldChg chg="add del">
        <pc:chgData name="GIOVANNI GAUDINO-SSM" userId="13cb1073-0cf6-4994-b3b2-98ddb995ec80" providerId="ADAL" clId="{F5735165-37F2-421F-9F4F-D379AEC6FF72}" dt="2022-12-10T18:10:45.486" v="612" actId="2890"/>
        <pc:sldMkLst>
          <pc:docMk/>
          <pc:sldMk cId="1006841880" sldId="427"/>
        </pc:sldMkLst>
      </pc:sldChg>
      <pc:sldChg chg="addSp modSp add del mod">
        <pc:chgData name="GIOVANNI GAUDINO-SSM" userId="13cb1073-0cf6-4994-b3b2-98ddb995ec80" providerId="ADAL" clId="{F5735165-37F2-421F-9F4F-D379AEC6FF72}" dt="2022-12-12T15:21:38.421" v="5196" actId="47"/>
        <pc:sldMkLst>
          <pc:docMk/>
          <pc:sldMk cId="1634511061" sldId="427"/>
        </pc:sldMkLst>
        <pc:spChg chg="mod">
          <ac:chgData name="GIOVANNI GAUDINO-SSM" userId="13cb1073-0cf6-4994-b3b2-98ddb995ec80" providerId="ADAL" clId="{F5735165-37F2-421F-9F4F-D379AEC6FF72}" dt="2022-12-10T18:12:15.044" v="625" actId="207"/>
          <ac:spMkLst>
            <pc:docMk/>
            <pc:sldMk cId="1634511061" sldId="427"/>
            <ac:spMk id="5" creationId="{C22BB191-1967-0D38-B75B-C7AD7EBDDBB3}"/>
          </ac:spMkLst>
        </pc:spChg>
        <pc:spChg chg="ord">
          <ac:chgData name="GIOVANNI GAUDINO-SSM" userId="13cb1073-0cf6-4994-b3b2-98ddb995ec80" providerId="ADAL" clId="{F5735165-37F2-421F-9F4F-D379AEC6FF72}" dt="2022-12-10T18:11:50.326" v="621" actId="166"/>
          <ac:spMkLst>
            <pc:docMk/>
            <pc:sldMk cId="1634511061" sldId="427"/>
            <ac:spMk id="6" creationId="{41D3C0BE-82C6-456F-E85E-BFB688B2F763}"/>
          </ac:spMkLst>
        </pc:spChg>
        <pc:spChg chg="mod ord">
          <ac:chgData name="GIOVANNI GAUDINO-SSM" userId="13cb1073-0cf6-4994-b3b2-98ddb995ec80" providerId="ADAL" clId="{F5735165-37F2-421F-9F4F-D379AEC6FF72}" dt="2022-12-10T18:14:53.956" v="628" actId="207"/>
          <ac:spMkLst>
            <pc:docMk/>
            <pc:sldMk cId="1634511061" sldId="427"/>
            <ac:spMk id="7" creationId="{7BA1DC96-05F3-2001-56B6-D15F8E5C674F}"/>
          </ac:spMkLst>
        </pc:spChg>
        <pc:spChg chg="add mod">
          <ac:chgData name="GIOVANNI GAUDINO-SSM" userId="13cb1073-0cf6-4994-b3b2-98ddb995ec80" providerId="ADAL" clId="{F5735165-37F2-421F-9F4F-D379AEC6FF72}" dt="2022-12-10T18:14:49.692" v="627" actId="14100"/>
          <ac:spMkLst>
            <pc:docMk/>
            <pc:sldMk cId="1634511061" sldId="427"/>
            <ac:spMk id="8" creationId="{B53202CB-9075-FF13-36D7-D8E30D1B3DA6}"/>
          </ac:spMkLst>
        </pc:spChg>
        <pc:spChg chg="mod">
          <ac:chgData name="GIOVANNI GAUDINO-SSM" userId="13cb1073-0cf6-4994-b3b2-98ddb995ec80" providerId="ADAL" clId="{F5735165-37F2-421F-9F4F-D379AEC6FF72}" dt="2022-12-10T18:12:15.044" v="625" actId="207"/>
          <ac:spMkLst>
            <pc:docMk/>
            <pc:sldMk cId="1634511061" sldId="427"/>
            <ac:spMk id="10" creationId="{4A6DDD01-E92D-A3A7-9EDF-3CD69A0430D0}"/>
          </ac:spMkLst>
        </pc:spChg>
        <pc:spChg chg="mod">
          <ac:chgData name="GIOVANNI GAUDINO-SSM" userId="13cb1073-0cf6-4994-b3b2-98ddb995ec80" providerId="ADAL" clId="{F5735165-37F2-421F-9F4F-D379AEC6FF72}" dt="2022-12-10T18:12:15.044" v="625" actId="207"/>
          <ac:spMkLst>
            <pc:docMk/>
            <pc:sldMk cId="1634511061" sldId="427"/>
            <ac:spMk id="13" creationId="{083FE19B-483D-AD99-CD57-75CDA5D59E7A}"/>
          </ac:spMkLst>
        </pc:spChg>
        <pc:spChg chg="mod">
          <ac:chgData name="GIOVANNI GAUDINO-SSM" userId="13cb1073-0cf6-4994-b3b2-98ddb995ec80" providerId="ADAL" clId="{F5735165-37F2-421F-9F4F-D379AEC6FF72}" dt="2022-12-10T18:12:15.044" v="625" actId="207"/>
          <ac:spMkLst>
            <pc:docMk/>
            <pc:sldMk cId="1634511061" sldId="427"/>
            <ac:spMk id="17" creationId="{D560DD54-FC9E-C34F-8761-FC0136CECDB8}"/>
          </ac:spMkLst>
        </pc:spChg>
        <pc:spChg chg="mod">
          <ac:chgData name="GIOVANNI GAUDINO-SSM" userId="13cb1073-0cf6-4994-b3b2-98ddb995ec80" providerId="ADAL" clId="{F5735165-37F2-421F-9F4F-D379AEC6FF72}" dt="2022-12-10T18:12:15.044" v="625" actId="207"/>
          <ac:spMkLst>
            <pc:docMk/>
            <pc:sldMk cId="1634511061" sldId="427"/>
            <ac:spMk id="20" creationId="{9C32AE7A-FF3C-1EE4-7611-C5729D71B0B3}"/>
          </ac:spMkLst>
        </pc:spChg>
      </pc:sldChg>
      <pc:sldChg chg="add del">
        <pc:chgData name="GIOVANNI GAUDINO-SSM" userId="13cb1073-0cf6-4994-b3b2-98ddb995ec80" providerId="ADAL" clId="{F5735165-37F2-421F-9F4F-D379AEC6FF72}" dt="2022-12-10T18:11:29.396" v="616" actId="2890"/>
        <pc:sldMkLst>
          <pc:docMk/>
          <pc:sldMk cId="3431300476" sldId="427"/>
        </pc:sldMkLst>
      </pc:sldChg>
      <pc:sldChg chg="addSp delSp modSp add mod">
        <pc:chgData name="GIOVANNI GAUDINO-SSM" userId="13cb1073-0cf6-4994-b3b2-98ddb995ec80" providerId="ADAL" clId="{F5735165-37F2-421F-9F4F-D379AEC6FF72}" dt="2022-12-15T17:02:27.951" v="6458" actId="1076"/>
        <pc:sldMkLst>
          <pc:docMk/>
          <pc:sldMk cId="2174164121" sldId="428"/>
        </pc:sldMkLst>
        <pc:spChg chg="mod">
          <ac:chgData name="GIOVANNI GAUDINO-SSM" userId="13cb1073-0cf6-4994-b3b2-98ddb995ec80" providerId="ADAL" clId="{F5735165-37F2-421F-9F4F-D379AEC6FF72}" dt="2022-12-10T18:41:58.498" v="952"/>
          <ac:spMkLst>
            <pc:docMk/>
            <pc:sldMk cId="2174164121" sldId="428"/>
            <ac:spMk id="3" creationId="{0C579617-9E35-43AB-E3BC-49D19FCCADF7}"/>
          </ac:spMkLst>
        </pc:spChg>
        <pc:spChg chg="mod ord">
          <ac:chgData name="GIOVANNI GAUDINO-SSM" userId="13cb1073-0cf6-4994-b3b2-98ddb995ec80" providerId="ADAL" clId="{F5735165-37F2-421F-9F4F-D379AEC6FF72}" dt="2022-12-10T18:42:54.492" v="965" actId="166"/>
          <ac:spMkLst>
            <pc:docMk/>
            <pc:sldMk cId="2174164121" sldId="428"/>
            <ac:spMk id="5" creationId="{D4B52C91-A8DE-F55F-CBE2-23CD8E9A9419}"/>
          </ac:spMkLst>
        </pc:spChg>
        <pc:spChg chg="del">
          <ac:chgData name="GIOVANNI GAUDINO-SSM" userId="13cb1073-0cf6-4994-b3b2-98ddb995ec80" providerId="ADAL" clId="{F5735165-37F2-421F-9F4F-D379AEC6FF72}" dt="2022-12-10T19:37:25.436" v="1466" actId="478"/>
          <ac:spMkLst>
            <pc:docMk/>
            <pc:sldMk cId="2174164121" sldId="428"/>
            <ac:spMk id="6" creationId="{EF6C4924-4CE6-EE49-1A1C-BE644AEE5BD1}"/>
          </ac:spMkLst>
        </pc:spChg>
        <pc:spChg chg="mod ord">
          <ac:chgData name="GIOVANNI GAUDINO-SSM" userId="13cb1073-0cf6-4994-b3b2-98ddb995ec80" providerId="ADAL" clId="{F5735165-37F2-421F-9F4F-D379AEC6FF72}" dt="2022-12-15T17:02:27.951" v="6458" actId="1076"/>
          <ac:spMkLst>
            <pc:docMk/>
            <pc:sldMk cId="2174164121" sldId="428"/>
            <ac:spMk id="9" creationId="{6BA7C95A-E861-0709-8BE5-E3FBC042FB38}"/>
          </ac:spMkLst>
        </pc:spChg>
        <pc:spChg chg="mod">
          <ac:chgData name="GIOVANNI GAUDINO-SSM" userId="13cb1073-0cf6-4994-b3b2-98ddb995ec80" providerId="ADAL" clId="{F5735165-37F2-421F-9F4F-D379AEC6FF72}" dt="2022-12-10T18:43:24.724" v="969" actId="1076"/>
          <ac:spMkLst>
            <pc:docMk/>
            <pc:sldMk cId="2174164121" sldId="428"/>
            <ac:spMk id="12" creationId="{B8A1838A-72E0-E569-5880-3E01C6B10BC7}"/>
          </ac:spMkLst>
        </pc:spChg>
        <pc:spChg chg="mod">
          <ac:chgData name="GIOVANNI GAUDINO-SSM" userId="13cb1073-0cf6-4994-b3b2-98ddb995ec80" providerId="ADAL" clId="{F5735165-37F2-421F-9F4F-D379AEC6FF72}" dt="2022-12-10T18:42:07.375" v="953" actId="20577"/>
          <ac:spMkLst>
            <pc:docMk/>
            <pc:sldMk cId="2174164121" sldId="428"/>
            <ac:spMk id="13" creationId="{BCC924C2-FCA7-DED7-4672-042ED6466121}"/>
          </ac:spMkLst>
        </pc:spChg>
        <pc:spChg chg="add mod">
          <ac:chgData name="GIOVANNI GAUDINO-SSM" userId="13cb1073-0cf6-4994-b3b2-98ddb995ec80" providerId="ADAL" clId="{F5735165-37F2-421F-9F4F-D379AEC6FF72}" dt="2022-12-10T18:44:12.979" v="1017" actId="1076"/>
          <ac:spMkLst>
            <pc:docMk/>
            <pc:sldMk cId="2174164121" sldId="428"/>
            <ac:spMk id="17" creationId="{B7F19A80-32D0-72F7-0EE1-DA4280959DA2}"/>
          </ac:spMkLst>
        </pc:spChg>
        <pc:spChg chg="add mod">
          <ac:chgData name="GIOVANNI GAUDINO-SSM" userId="13cb1073-0cf6-4994-b3b2-98ddb995ec80" providerId="ADAL" clId="{F5735165-37F2-421F-9F4F-D379AEC6FF72}" dt="2022-12-10T19:37:26.048" v="1467"/>
          <ac:spMkLst>
            <pc:docMk/>
            <pc:sldMk cId="2174164121" sldId="428"/>
            <ac:spMk id="18" creationId="{638B6D2F-E623-0D33-2BCF-39245CEFA9DB}"/>
          </ac:spMkLst>
        </pc:spChg>
        <pc:graphicFrameChg chg="add del mod">
          <ac:chgData name="GIOVANNI GAUDINO-SSM" userId="13cb1073-0cf6-4994-b3b2-98ddb995ec80" providerId="ADAL" clId="{F5735165-37F2-421F-9F4F-D379AEC6FF72}" dt="2022-12-10T18:42:10.243" v="955" actId="478"/>
          <ac:graphicFrameMkLst>
            <pc:docMk/>
            <pc:sldMk cId="2174164121" sldId="428"/>
            <ac:graphicFrameMk id="7" creationId="{543E5696-B4A6-FF76-20D8-03C02CAAD53F}"/>
          </ac:graphicFrameMkLst>
        </pc:graphicFrameChg>
        <pc:graphicFrameChg chg="del mod">
          <ac:chgData name="GIOVANNI GAUDINO-SSM" userId="13cb1073-0cf6-4994-b3b2-98ddb995ec80" providerId="ADAL" clId="{F5735165-37F2-421F-9F4F-D379AEC6FF72}" dt="2022-12-10T18:42:10.243" v="955" actId="478"/>
          <ac:graphicFrameMkLst>
            <pc:docMk/>
            <pc:sldMk cId="2174164121" sldId="428"/>
            <ac:graphicFrameMk id="8" creationId="{B5547DFA-C8AB-023A-E1FE-7C03EFEF7EC0}"/>
          </ac:graphicFrameMkLst>
        </pc:graphicFrameChg>
        <pc:graphicFrameChg chg="del mod">
          <ac:chgData name="GIOVANNI GAUDINO-SSM" userId="13cb1073-0cf6-4994-b3b2-98ddb995ec80" providerId="ADAL" clId="{F5735165-37F2-421F-9F4F-D379AEC6FF72}" dt="2022-12-10T18:39:49.882" v="916" actId="478"/>
          <ac:graphicFrameMkLst>
            <pc:docMk/>
            <pc:sldMk cId="2174164121" sldId="428"/>
            <ac:graphicFrameMk id="10" creationId="{5BC07AF1-CBD8-A767-C2E9-09427FDBDEB6}"/>
          </ac:graphicFrameMkLst>
        </pc:graphicFrameChg>
        <pc:graphicFrameChg chg="del">
          <ac:chgData name="GIOVANNI GAUDINO-SSM" userId="13cb1073-0cf6-4994-b3b2-98ddb995ec80" providerId="ADAL" clId="{F5735165-37F2-421F-9F4F-D379AEC6FF72}" dt="2022-12-10T18:39:49.882" v="916" actId="478"/>
          <ac:graphicFrameMkLst>
            <pc:docMk/>
            <pc:sldMk cId="2174164121" sldId="428"/>
            <ac:graphicFrameMk id="11" creationId="{315016B0-4E06-32BB-065C-F4EBEB028C84}"/>
          </ac:graphicFrameMkLst>
        </pc:graphicFrameChg>
        <pc:graphicFrameChg chg="add del mod">
          <ac:chgData name="GIOVANNI GAUDINO-SSM" userId="13cb1073-0cf6-4994-b3b2-98ddb995ec80" providerId="ADAL" clId="{F5735165-37F2-421F-9F4F-D379AEC6FF72}" dt="2022-12-15T17:02:00.337" v="6449" actId="478"/>
          <ac:graphicFrameMkLst>
            <pc:docMk/>
            <pc:sldMk cId="2174164121" sldId="428"/>
            <ac:graphicFrameMk id="14" creationId="{FF85D33E-39A2-390D-AF2E-0604A05814CF}"/>
          </ac:graphicFrameMkLst>
        </pc:graphicFrameChg>
        <pc:graphicFrameChg chg="add del mod">
          <ac:chgData name="GIOVANNI GAUDINO-SSM" userId="13cb1073-0cf6-4994-b3b2-98ddb995ec80" providerId="ADAL" clId="{F5735165-37F2-421F-9F4F-D379AEC6FF72}" dt="2022-12-15T17:02:00.337" v="6449" actId="478"/>
          <ac:graphicFrameMkLst>
            <pc:docMk/>
            <pc:sldMk cId="2174164121" sldId="428"/>
            <ac:graphicFrameMk id="16" creationId="{96F16721-009A-C00A-0E7B-D49465A146BF}"/>
          </ac:graphicFrameMkLst>
        </pc:graphicFrameChg>
        <pc:picChg chg="add mod">
          <ac:chgData name="GIOVANNI GAUDINO-SSM" userId="13cb1073-0cf6-4994-b3b2-98ddb995ec80" providerId="ADAL" clId="{F5735165-37F2-421F-9F4F-D379AEC6FF72}" dt="2022-12-15T17:02:19.399" v="6455" actId="1076"/>
          <ac:picMkLst>
            <pc:docMk/>
            <pc:sldMk cId="2174164121" sldId="428"/>
            <ac:picMk id="7" creationId="{F45B0A65-75D7-598F-9CD7-6805DA578E51}"/>
          </ac:picMkLst>
        </pc:picChg>
        <pc:picChg chg="add mod">
          <ac:chgData name="GIOVANNI GAUDINO-SSM" userId="13cb1073-0cf6-4994-b3b2-98ddb995ec80" providerId="ADAL" clId="{F5735165-37F2-421F-9F4F-D379AEC6FF72}" dt="2022-12-15T17:02:22.032" v="6456" actId="1076"/>
          <ac:picMkLst>
            <pc:docMk/>
            <pc:sldMk cId="2174164121" sldId="428"/>
            <ac:picMk id="10" creationId="{1F7CC980-E6D2-CDF3-0466-44B48AFBEA9B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5T17:02:51.814" v="6464" actId="1076"/>
        <pc:sldMkLst>
          <pc:docMk/>
          <pc:sldMk cId="2594516207" sldId="429"/>
        </pc:sldMkLst>
        <pc:spChg chg="ord">
          <ac:chgData name="GIOVANNI GAUDINO-SSM" userId="13cb1073-0cf6-4994-b3b2-98ddb995ec80" providerId="ADAL" clId="{F5735165-37F2-421F-9F4F-D379AEC6FF72}" dt="2022-12-10T18:45:40.633" v="1047" actId="166"/>
          <ac:spMkLst>
            <pc:docMk/>
            <pc:sldMk cId="2594516207" sldId="429"/>
            <ac:spMk id="2" creationId="{B9237504-3D06-9C5B-0379-84196321483B}"/>
          </ac:spMkLst>
        </pc:spChg>
        <pc:spChg chg="ord">
          <ac:chgData name="GIOVANNI GAUDINO-SSM" userId="13cb1073-0cf6-4994-b3b2-98ddb995ec80" providerId="ADAL" clId="{F5735165-37F2-421F-9F4F-D379AEC6FF72}" dt="2022-12-10T18:45:50.717" v="1049" actId="166"/>
          <ac:spMkLst>
            <pc:docMk/>
            <pc:sldMk cId="2594516207" sldId="429"/>
            <ac:spMk id="5" creationId="{D4B52C91-A8DE-F55F-CBE2-23CD8E9A9419}"/>
          </ac:spMkLst>
        </pc:spChg>
        <pc:spChg chg="del">
          <ac:chgData name="GIOVANNI GAUDINO-SSM" userId="13cb1073-0cf6-4994-b3b2-98ddb995ec80" providerId="ADAL" clId="{F5735165-37F2-421F-9F4F-D379AEC6FF72}" dt="2022-12-10T19:37:29.656" v="1468" actId="478"/>
          <ac:spMkLst>
            <pc:docMk/>
            <pc:sldMk cId="2594516207" sldId="429"/>
            <ac:spMk id="6" creationId="{EF6C4924-4CE6-EE49-1A1C-BE644AEE5BD1}"/>
          </ac:spMkLst>
        </pc:spChg>
        <pc:spChg chg="mod ord">
          <ac:chgData name="GIOVANNI GAUDINO-SSM" userId="13cb1073-0cf6-4994-b3b2-98ddb995ec80" providerId="ADAL" clId="{F5735165-37F2-421F-9F4F-D379AEC6FF72}" dt="2022-12-10T18:45:57.885" v="1050" actId="166"/>
          <ac:spMkLst>
            <pc:docMk/>
            <pc:sldMk cId="2594516207" sldId="429"/>
            <ac:spMk id="9" creationId="{6BA7C95A-E861-0709-8BE5-E3FBC042FB38}"/>
          </ac:spMkLst>
        </pc:spChg>
        <pc:spChg chg="add mod">
          <ac:chgData name="GIOVANNI GAUDINO-SSM" userId="13cb1073-0cf6-4994-b3b2-98ddb995ec80" providerId="ADAL" clId="{F5735165-37F2-421F-9F4F-D379AEC6FF72}" dt="2022-12-10T19:37:29.911" v="1469"/>
          <ac:spMkLst>
            <pc:docMk/>
            <pc:sldMk cId="2594516207" sldId="429"/>
            <ac:spMk id="10" creationId="{3A7AC00F-B1C4-E9EC-FF96-2224169B7DC6}"/>
          </ac:spMkLst>
        </pc:spChg>
        <pc:spChg chg="mod">
          <ac:chgData name="GIOVANNI GAUDINO-SSM" userId="13cb1073-0cf6-4994-b3b2-98ddb995ec80" providerId="ADAL" clId="{F5735165-37F2-421F-9F4F-D379AEC6FF72}" dt="2022-12-10T18:44:42.480" v="1030" actId="20577"/>
          <ac:spMkLst>
            <pc:docMk/>
            <pc:sldMk cId="2594516207" sldId="429"/>
            <ac:spMk id="13" creationId="{BCC924C2-FCA7-DED7-4672-042ED6466121}"/>
          </ac:spMkLst>
        </pc:spChg>
        <pc:spChg chg="del">
          <ac:chgData name="GIOVANNI GAUDINO-SSM" userId="13cb1073-0cf6-4994-b3b2-98ddb995ec80" providerId="ADAL" clId="{F5735165-37F2-421F-9F4F-D379AEC6FF72}" dt="2022-12-10T18:44:44.766" v="1031" actId="478"/>
          <ac:spMkLst>
            <pc:docMk/>
            <pc:sldMk cId="2594516207" sldId="429"/>
            <ac:spMk id="17" creationId="{B7F19A80-32D0-72F7-0EE1-DA4280959DA2}"/>
          </ac:spMkLst>
        </pc:spChg>
        <pc:graphicFrameChg chg="add del mod">
          <ac:chgData name="GIOVANNI GAUDINO-SSM" userId="13cb1073-0cf6-4994-b3b2-98ddb995ec80" providerId="ADAL" clId="{F5735165-37F2-421F-9F4F-D379AEC6FF72}" dt="2022-12-15T17:02:32.379" v="6459" actId="478"/>
          <ac:graphicFrameMkLst>
            <pc:docMk/>
            <pc:sldMk cId="2594516207" sldId="429"/>
            <ac:graphicFrameMk id="7" creationId="{0685CCFF-03AA-F15F-27CA-33654F715CDA}"/>
          </ac:graphicFrameMkLst>
        </pc:graphicFrameChg>
        <pc:graphicFrameChg chg="del mod">
          <ac:chgData name="GIOVANNI GAUDINO-SSM" userId="13cb1073-0cf6-4994-b3b2-98ddb995ec80" providerId="ADAL" clId="{F5735165-37F2-421F-9F4F-D379AEC6FF72}" dt="2022-12-15T17:02:32.379" v="6459" actId="478"/>
          <ac:graphicFrameMkLst>
            <pc:docMk/>
            <pc:sldMk cId="2594516207" sldId="429"/>
            <ac:graphicFrameMk id="8" creationId="{C6294C0D-B331-4F27-DDFC-9B43673B5BC2}"/>
          </ac:graphicFrameMkLst>
        </pc:graphicFrameChg>
        <pc:graphicFrameChg chg="del">
          <ac:chgData name="GIOVANNI GAUDINO-SSM" userId="13cb1073-0cf6-4994-b3b2-98ddb995ec80" providerId="ADAL" clId="{F5735165-37F2-421F-9F4F-D379AEC6FF72}" dt="2022-12-10T18:44:46.430" v="1032" actId="478"/>
          <ac:graphicFrameMkLst>
            <pc:docMk/>
            <pc:sldMk cId="2594516207" sldId="429"/>
            <ac:graphicFrameMk id="14" creationId="{FF85D33E-39A2-390D-AF2E-0604A05814CF}"/>
          </ac:graphicFrameMkLst>
        </pc:graphicFrameChg>
        <pc:graphicFrameChg chg="del">
          <ac:chgData name="GIOVANNI GAUDINO-SSM" userId="13cb1073-0cf6-4994-b3b2-98ddb995ec80" providerId="ADAL" clId="{F5735165-37F2-421F-9F4F-D379AEC6FF72}" dt="2022-12-10T18:44:46.430" v="1032" actId="478"/>
          <ac:graphicFrameMkLst>
            <pc:docMk/>
            <pc:sldMk cId="2594516207" sldId="429"/>
            <ac:graphicFrameMk id="16" creationId="{96F16721-009A-C00A-0E7B-D49465A146BF}"/>
          </ac:graphicFrameMkLst>
        </pc:graphicFrameChg>
        <pc:picChg chg="add mod">
          <ac:chgData name="GIOVANNI GAUDINO-SSM" userId="13cb1073-0cf6-4994-b3b2-98ddb995ec80" providerId="ADAL" clId="{F5735165-37F2-421F-9F4F-D379AEC6FF72}" dt="2022-12-15T17:02:51.814" v="6464" actId="1076"/>
          <ac:picMkLst>
            <pc:docMk/>
            <pc:sldMk cId="2594516207" sldId="429"/>
            <ac:picMk id="11" creationId="{DD5787DB-B37E-8D2D-73DC-BA45D9F70CD9}"/>
          </ac:picMkLst>
        </pc:picChg>
        <pc:picChg chg="add mod">
          <ac:chgData name="GIOVANNI GAUDINO-SSM" userId="13cb1073-0cf6-4994-b3b2-98ddb995ec80" providerId="ADAL" clId="{F5735165-37F2-421F-9F4F-D379AEC6FF72}" dt="2022-12-15T17:02:51.814" v="6464" actId="1076"/>
          <ac:picMkLst>
            <pc:docMk/>
            <pc:sldMk cId="2594516207" sldId="429"/>
            <ac:picMk id="16" creationId="{F166D156-DBCD-92DD-747D-CA5600562AAA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5T17:01:55.867" v="6446" actId="1076"/>
        <pc:sldMkLst>
          <pc:docMk/>
          <pc:sldMk cId="617605899" sldId="430"/>
        </pc:sldMkLst>
        <pc:spChg chg="ord">
          <ac:chgData name="GIOVANNI GAUDINO-SSM" userId="13cb1073-0cf6-4994-b3b2-98ddb995ec80" providerId="ADAL" clId="{F5735165-37F2-421F-9F4F-D379AEC6FF72}" dt="2022-12-10T18:56:42.062" v="1088" actId="166"/>
          <ac:spMkLst>
            <pc:docMk/>
            <pc:sldMk cId="617605899" sldId="430"/>
            <ac:spMk id="5" creationId="{D4B52C91-A8DE-F55F-CBE2-23CD8E9A9419}"/>
          </ac:spMkLst>
        </pc:spChg>
        <pc:spChg chg="del">
          <ac:chgData name="GIOVANNI GAUDINO-SSM" userId="13cb1073-0cf6-4994-b3b2-98ddb995ec80" providerId="ADAL" clId="{F5735165-37F2-421F-9F4F-D379AEC6FF72}" dt="2022-12-10T19:37:21.624" v="1464" actId="478"/>
          <ac:spMkLst>
            <pc:docMk/>
            <pc:sldMk cId="617605899" sldId="430"/>
            <ac:spMk id="6" creationId="{EF6C4924-4CE6-EE49-1A1C-BE644AEE5BD1}"/>
          </ac:spMkLst>
        </pc:spChg>
        <pc:spChg chg="mod ord">
          <ac:chgData name="GIOVANNI GAUDINO-SSM" userId="13cb1073-0cf6-4994-b3b2-98ddb995ec80" providerId="ADAL" clId="{F5735165-37F2-421F-9F4F-D379AEC6FF72}" dt="2022-12-10T18:57:10.305" v="1100" actId="20577"/>
          <ac:spMkLst>
            <pc:docMk/>
            <pc:sldMk cId="617605899" sldId="430"/>
            <ac:spMk id="9" creationId="{6BA7C95A-E861-0709-8BE5-E3FBC042FB38}"/>
          </ac:spMkLst>
        </pc:spChg>
        <pc:spChg chg="mod">
          <ac:chgData name="GIOVANNI GAUDINO-SSM" userId="13cb1073-0cf6-4994-b3b2-98ddb995ec80" providerId="ADAL" clId="{F5735165-37F2-421F-9F4F-D379AEC6FF72}" dt="2022-12-10T18:55:47.963" v="1076" actId="14100"/>
          <ac:spMkLst>
            <pc:docMk/>
            <pc:sldMk cId="617605899" sldId="430"/>
            <ac:spMk id="13" creationId="{BCC924C2-FCA7-DED7-4672-042ED6466121}"/>
          </ac:spMkLst>
        </pc:spChg>
        <pc:spChg chg="add del mod">
          <ac:chgData name="GIOVANNI GAUDINO-SSM" userId="13cb1073-0cf6-4994-b3b2-98ddb995ec80" providerId="ADAL" clId="{F5735165-37F2-421F-9F4F-D379AEC6FF72}" dt="2022-12-10T19:37:19.425" v="1463"/>
          <ac:spMkLst>
            <pc:docMk/>
            <pc:sldMk cId="617605899" sldId="430"/>
            <ac:spMk id="14" creationId="{254730B4-0733-5F51-C5FE-31935F44006D}"/>
          </ac:spMkLst>
        </pc:spChg>
        <pc:spChg chg="add mod">
          <ac:chgData name="GIOVANNI GAUDINO-SSM" userId="13cb1073-0cf6-4994-b3b2-98ddb995ec80" providerId="ADAL" clId="{F5735165-37F2-421F-9F4F-D379AEC6FF72}" dt="2022-12-10T19:37:22.066" v="1465"/>
          <ac:spMkLst>
            <pc:docMk/>
            <pc:sldMk cId="617605899" sldId="430"/>
            <ac:spMk id="16" creationId="{46B09932-16D4-A444-D1B5-AEAA86514E32}"/>
          </ac:spMkLst>
        </pc:spChg>
        <pc:graphicFrameChg chg="add del mod">
          <ac:chgData name="GIOVANNI GAUDINO-SSM" userId="13cb1073-0cf6-4994-b3b2-98ddb995ec80" providerId="ADAL" clId="{F5735165-37F2-421F-9F4F-D379AEC6FF72}" dt="2022-12-15T17:01:38.104" v="6441" actId="478"/>
          <ac:graphicFrameMkLst>
            <pc:docMk/>
            <pc:sldMk cId="617605899" sldId="430"/>
            <ac:graphicFrameMk id="7" creationId="{C1A9E5D8-F0AB-DB51-C23D-7B767A55DC69}"/>
          </ac:graphicFrameMkLst>
        </pc:graphicFrameChg>
        <pc:graphicFrameChg chg="add del mod">
          <ac:chgData name="GIOVANNI GAUDINO-SSM" userId="13cb1073-0cf6-4994-b3b2-98ddb995ec80" providerId="ADAL" clId="{F5735165-37F2-421F-9F4F-D379AEC6FF72}" dt="2022-12-15T17:01:38.104" v="6441" actId="478"/>
          <ac:graphicFrameMkLst>
            <pc:docMk/>
            <pc:sldMk cId="617605899" sldId="430"/>
            <ac:graphicFrameMk id="8" creationId="{4BA8C194-5B93-C87E-6B7F-3B9C6388F340}"/>
          </ac:graphicFrameMkLst>
        </pc:graphicFrameChg>
        <pc:graphicFrameChg chg="del">
          <ac:chgData name="GIOVANNI GAUDINO-SSM" userId="13cb1073-0cf6-4994-b3b2-98ddb995ec80" providerId="ADAL" clId="{F5735165-37F2-421F-9F4F-D379AEC6FF72}" dt="2022-12-10T18:55:50.634" v="1077" actId="478"/>
          <ac:graphicFrameMkLst>
            <pc:docMk/>
            <pc:sldMk cId="617605899" sldId="430"/>
            <ac:graphicFrameMk id="10" creationId="{5BC07AF1-CBD8-A767-C2E9-09427FDBDEB6}"/>
          </ac:graphicFrameMkLst>
        </pc:graphicFrameChg>
        <pc:graphicFrameChg chg="del">
          <ac:chgData name="GIOVANNI GAUDINO-SSM" userId="13cb1073-0cf6-4994-b3b2-98ddb995ec80" providerId="ADAL" clId="{F5735165-37F2-421F-9F4F-D379AEC6FF72}" dt="2022-12-10T18:55:50.634" v="1077" actId="478"/>
          <ac:graphicFrameMkLst>
            <pc:docMk/>
            <pc:sldMk cId="617605899" sldId="430"/>
            <ac:graphicFrameMk id="11" creationId="{315016B0-4E06-32BB-065C-F4EBEB028C84}"/>
          </ac:graphicFrameMkLst>
        </pc:graphicFrameChg>
        <pc:picChg chg="add mod">
          <ac:chgData name="GIOVANNI GAUDINO-SSM" userId="13cb1073-0cf6-4994-b3b2-98ddb995ec80" providerId="ADAL" clId="{F5735165-37F2-421F-9F4F-D379AEC6FF72}" dt="2022-12-15T17:01:55.867" v="6446" actId="1076"/>
          <ac:picMkLst>
            <pc:docMk/>
            <pc:sldMk cId="617605899" sldId="430"/>
            <ac:picMk id="10" creationId="{FC4832AC-5598-FD39-6688-1606FB386206}"/>
          </ac:picMkLst>
        </pc:picChg>
        <pc:picChg chg="add mod">
          <ac:chgData name="GIOVANNI GAUDINO-SSM" userId="13cb1073-0cf6-4994-b3b2-98ddb995ec80" providerId="ADAL" clId="{F5735165-37F2-421F-9F4F-D379AEC6FF72}" dt="2022-12-15T17:01:55.867" v="6446" actId="1076"/>
          <ac:picMkLst>
            <pc:docMk/>
            <pc:sldMk cId="617605899" sldId="430"/>
            <ac:picMk id="14" creationId="{DB16EA22-E0B1-7927-940B-7C801B96B68F}"/>
          </ac:picMkLst>
        </pc:picChg>
      </pc:sldChg>
      <pc:sldChg chg="modSp add del mod ord setBg">
        <pc:chgData name="GIOVANNI GAUDINO-SSM" userId="13cb1073-0cf6-4994-b3b2-98ddb995ec80" providerId="ADAL" clId="{F5735165-37F2-421F-9F4F-D379AEC6FF72}" dt="2022-12-12T15:23:00.043" v="5231" actId="47"/>
        <pc:sldMkLst>
          <pc:docMk/>
          <pc:sldMk cId="1515679527" sldId="431"/>
        </pc:sldMkLst>
        <pc:spChg chg="mod">
          <ac:chgData name="GIOVANNI GAUDINO-SSM" userId="13cb1073-0cf6-4994-b3b2-98ddb995ec80" providerId="ADAL" clId="{F5735165-37F2-421F-9F4F-D379AEC6FF72}" dt="2022-12-11T12:30:26.840" v="1832" actId="207"/>
          <ac:spMkLst>
            <pc:docMk/>
            <pc:sldMk cId="1515679527" sldId="431"/>
            <ac:spMk id="6" creationId="{41D3C0BE-82C6-456F-E85E-BFB688B2F763}"/>
          </ac:spMkLst>
        </pc:spChg>
        <pc:spChg chg="mod">
          <ac:chgData name="GIOVANNI GAUDINO-SSM" userId="13cb1073-0cf6-4994-b3b2-98ddb995ec80" providerId="ADAL" clId="{F5735165-37F2-421F-9F4F-D379AEC6FF72}" dt="2022-12-11T12:30:11.517" v="1830" actId="207"/>
          <ac:spMkLst>
            <pc:docMk/>
            <pc:sldMk cId="1515679527" sldId="431"/>
            <ac:spMk id="7" creationId="{7BA1DC96-05F3-2001-56B6-D15F8E5C674F}"/>
          </ac:spMkLst>
        </pc:spChg>
        <pc:spChg chg="mod">
          <ac:chgData name="GIOVANNI GAUDINO-SSM" userId="13cb1073-0cf6-4994-b3b2-98ddb995ec80" providerId="ADAL" clId="{F5735165-37F2-421F-9F4F-D379AEC6FF72}" dt="2022-12-11T12:30:03.728" v="1829" actId="14100"/>
          <ac:spMkLst>
            <pc:docMk/>
            <pc:sldMk cId="1515679527" sldId="431"/>
            <ac:spMk id="8" creationId="{B53202CB-9075-FF13-36D7-D8E30D1B3DA6}"/>
          </ac:spMkLst>
        </pc:spChg>
      </pc:sldChg>
      <pc:sldChg chg="addSp delSp modSp add mod">
        <pc:chgData name="GIOVANNI GAUDINO-SSM" userId="13cb1073-0cf6-4994-b3b2-98ddb995ec80" providerId="ADAL" clId="{F5735165-37F2-421F-9F4F-D379AEC6FF72}" dt="2022-12-15T17:03:57.965" v="6471" actId="14100"/>
        <pc:sldMkLst>
          <pc:docMk/>
          <pc:sldMk cId="3689503969" sldId="432"/>
        </pc:sldMkLst>
        <pc:spChg chg="mod">
          <ac:chgData name="GIOVANNI GAUDINO-SSM" userId="13cb1073-0cf6-4994-b3b2-98ddb995ec80" providerId="ADAL" clId="{F5735165-37F2-421F-9F4F-D379AEC6FF72}" dt="2022-12-11T12:52:34.153" v="1946" actId="20577"/>
          <ac:spMkLst>
            <pc:docMk/>
            <pc:sldMk cId="3689503969" sldId="432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F5735165-37F2-421F-9F4F-D379AEC6FF72}" dt="2022-12-11T12:48:14.096" v="1916" actId="478"/>
          <ac:spMkLst>
            <pc:docMk/>
            <pc:sldMk cId="3689503969" sldId="432"/>
            <ac:spMk id="8" creationId="{7D62358F-DE45-E14A-8FD9-6E87229CD35B}"/>
          </ac:spMkLst>
        </pc:spChg>
        <pc:spChg chg="del">
          <ac:chgData name="GIOVANNI GAUDINO-SSM" userId="13cb1073-0cf6-4994-b3b2-98ddb995ec80" providerId="ADAL" clId="{F5735165-37F2-421F-9F4F-D379AEC6FF72}" dt="2022-12-11T12:48:14.096" v="1916" actId="478"/>
          <ac:spMkLst>
            <pc:docMk/>
            <pc:sldMk cId="3689503969" sldId="432"/>
            <ac:spMk id="9" creationId="{18296618-571D-7ED2-637C-4FB03728EAD9}"/>
          </ac:spMkLst>
        </pc:spChg>
        <pc:spChg chg="add mod">
          <ac:chgData name="GIOVANNI GAUDINO-SSM" userId="13cb1073-0cf6-4994-b3b2-98ddb995ec80" providerId="ADAL" clId="{F5735165-37F2-421F-9F4F-D379AEC6FF72}" dt="2022-12-11T12:54:11.917" v="1975" actId="1076"/>
          <ac:spMkLst>
            <pc:docMk/>
            <pc:sldMk cId="3689503969" sldId="432"/>
            <ac:spMk id="11" creationId="{FB5A814E-FE1A-5720-D793-9F3760922586}"/>
          </ac:spMkLst>
        </pc:spChg>
        <pc:spChg chg="add mod">
          <ac:chgData name="GIOVANNI GAUDINO-SSM" userId="13cb1073-0cf6-4994-b3b2-98ddb995ec80" providerId="ADAL" clId="{F5735165-37F2-421F-9F4F-D379AEC6FF72}" dt="2022-12-11T12:54:22.540" v="1982" actId="20577"/>
          <ac:spMkLst>
            <pc:docMk/>
            <pc:sldMk cId="3689503969" sldId="432"/>
            <ac:spMk id="12" creationId="{B4A40518-1B51-12ED-E2BB-262A8B24B8E0}"/>
          </ac:spMkLst>
        </pc:spChg>
        <pc:spChg chg="add mod">
          <ac:chgData name="GIOVANNI GAUDINO-SSM" userId="13cb1073-0cf6-4994-b3b2-98ddb995ec80" providerId="ADAL" clId="{F5735165-37F2-421F-9F4F-D379AEC6FF72}" dt="2022-12-11T12:54:54.981" v="1984" actId="1076"/>
          <ac:spMkLst>
            <pc:docMk/>
            <pc:sldMk cId="3689503969" sldId="432"/>
            <ac:spMk id="13" creationId="{5D9F2A97-D9A4-9832-2A7D-CCB0BEF852D5}"/>
          </ac:spMkLst>
        </pc:spChg>
        <pc:graphicFrameChg chg="del">
          <ac:chgData name="GIOVANNI GAUDINO-SSM" userId="13cb1073-0cf6-4994-b3b2-98ddb995ec80" providerId="ADAL" clId="{F5735165-37F2-421F-9F4F-D379AEC6FF72}" dt="2022-12-11T12:48:14.096" v="1916" actId="478"/>
          <ac:graphicFrameMkLst>
            <pc:docMk/>
            <pc:sldMk cId="3689503969" sldId="432"/>
            <ac:graphicFrameMk id="5" creationId="{1FA8DADE-6115-470A-137C-31BB5D073D29}"/>
          </ac:graphicFrameMkLst>
        </pc:graphicFrameChg>
        <pc:graphicFrameChg chg="add del mod">
          <ac:chgData name="GIOVANNI GAUDINO-SSM" userId="13cb1073-0cf6-4994-b3b2-98ddb995ec80" providerId="ADAL" clId="{F5735165-37F2-421F-9F4F-D379AEC6FF72}" dt="2022-12-15T17:03:31.207" v="6465" actId="478"/>
          <ac:graphicFrameMkLst>
            <pc:docMk/>
            <pc:sldMk cId="3689503969" sldId="432"/>
            <ac:graphicFrameMk id="5" creationId="{24F5D3C2-69AC-F5EE-3F62-83E5D3A9CBC9}"/>
          </ac:graphicFrameMkLst>
        </pc:graphicFrameChg>
        <pc:graphicFrameChg chg="add del mod">
          <ac:chgData name="GIOVANNI GAUDINO-SSM" userId="13cb1073-0cf6-4994-b3b2-98ddb995ec80" providerId="ADAL" clId="{F5735165-37F2-421F-9F4F-D379AEC6FF72}" dt="2022-12-11T13:08:25.812" v="2025" actId="478"/>
          <ac:graphicFrameMkLst>
            <pc:docMk/>
            <pc:sldMk cId="3689503969" sldId="432"/>
            <ac:graphicFrameMk id="6" creationId="{77F690A3-085B-C1B0-1709-04BEEF18FCC3}"/>
          </ac:graphicFrameMkLst>
        </pc:graphicFrameChg>
        <pc:graphicFrameChg chg="add del mod">
          <ac:chgData name="GIOVANNI GAUDINO-SSM" userId="13cb1073-0cf6-4994-b3b2-98ddb995ec80" providerId="ADAL" clId="{F5735165-37F2-421F-9F4F-D379AEC6FF72}" dt="2022-12-15T17:03:31.207" v="6465" actId="478"/>
          <ac:graphicFrameMkLst>
            <pc:docMk/>
            <pc:sldMk cId="3689503969" sldId="432"/>
            <ac:graphicFrameMk id="6" creationId="{E846CE9B-5FB0-8EFD-64D7-FA92B820BA62}"/>
          </ac:graphicFrameMkLst>
        </pc:graphicFrameChg>
        <pc:graphicFrameChg chg="del">
          <ac:chgData name="GIOVANNI GAUDINO-SSM" userId="13cb1073-0cf6-4994-b3b2-98ddb995ec80" providerId="ADAL" clId="{F5735165-37F2-421F-9F4F-D379AEC6FF72}" dt="2022-12-11T12:48:14.096" v="1916" actId="478"/>
          <ac:graphicFrameMkLst>
            <pc:docMk/>
            <pc:sldMk cId="3689503969" sldId="432"/>
            <ac:graphicFrameMk id="7" creationId="{05E90F6D-BE6E-62B5-B923-9883919939F6}"/>
          </ac:graphicFrameMkLst>
        </pc:graphicFrameChg>
        <pc:graphicFrameChg chg="del mod">
          <ac:chgData name="GIOVANNI GAUDINO-SSM" userId="13cb1073-0cf6-4994-b3b2-98ddb995ec80" providerId="ADAL" clId="{F5735165-37F2-421F-9F4F-D379AEC6FF72}" dt="2022-12-11T13:08:24.815" v="2024" actId="478"/>
          <ac:graphicFrameMkLst>
            <pc:docMk/>
            <pc:sldMk cId="3689503969" sldId="432"/>
            <ac:graphicFrameMk id="10" creationId="{27C6AB36-BD4A-D34E-D80C-BBD6B2843C61}"/>
          </ac:graphicFrameMkLst>
        </pc:graphicFrameChg>
        <pc:picChg chg="add mod">
          <ac:chgData name="GIOVANNI GAUDINO-SSM" userId="13cb1073-0cf6-4994-b3b2-98ddb995ec80" providerId="ADAL" clId="{F5735165-37F2-421F-9F4F-D379AEC6FF72}" dt="2022-12-15T17:03:57.965" v="6471" actId="14100"/>
          <ac:picMkLst>
            <pc:docMk/>
            <pc:sldMk cId="3689503969" sldId="432"/>
            <ac:picMk id="8" creationId="{B5337499-90A2-6267-D9FB-4BE93B2E99C9}"/>
          </ac:picMkLst>
        </pc:picChg>
        <pc:picChg chg="add mod">
          <ac:chgData name="GIOVANNI GAUDINO-SSM" userId="13cb1073-0cf6-4994-b3b2-98ddb995ec80" providerId="ADAL" clId="{F5735165-37F2-421F-9F4F-D379AEC6FF72}" dt="2022-12-15T17:03:57.965" v="6471" actId="14100"/>
          <ac:picMkLst>
            <pc:docMk/>
            <pc:sldMk cId="3689503969" sldId="432"/>
            <ac:picMk id="10" creationId="{A85EDC26-CD79-39E9-CA83-4D194BDC43EB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5T17:04:18.382" v="6478" actId="1076"/>
        <pc:sldMkLst>
          <pc:docMk/>
          <pc:sldMk cId="4272925299" sldId="433"/>
        </pc:sldMkLst>
        <pc:spChg chg="mod">
          <ac:chgData name="GIOVANNI GAUDINO-SSM" userId="13cb1073-0cf6-4994-b3b2-98ddb995ec80" providerId="ADAL" clId="{F5735165-37F2-421F-9F4F-D379AEC6FF72}" dt="2022-12-11T12:55:06.389" v="2002" actId="20577"/>
          <ac:spMkLst>
            <pc:docMk/>
            <pc:sldMk cId="4272925299" sldId="433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F5735165-37F2-421F-9F4F-D379AEC6FF72}" dt="2022-12-11T12:55:10.153" v="2014" actId="20577"/>
          <ac:spMkLst>
            <pc:docMk/>
            <pc:sldMk cId="4272925299" sldId="433"/>
            <ac:spMk id="11" creationId="{FB5A814E-FE1A-5720-D793-9F3760922586}"/>
          </ac:spMkLst>
        </pc:spChg>
        <pc:spChg chg="mod">
          <ac:chgData name="GIOVANNI GAUDINO-SSM" userId="13cb1073-0cf6-4994-b3b2-98ddb995ec80" providerId="ADAL" clId="{F5735165-37F2-421F-9F4F-D379AEC6FF72}" dt="2022-12-11T12:55:15.757" v="2023" actId="20577"/>
          <ac:spMkLst>
            <pc:docMk/>
            <pc:sldMk cId="4272925299" sldId="433"/>
            <ac:spMk id="12" creationId="{B4A40518-1B51-12ED-E2BB-262A8B24B8E0}"/>
          </ac:spMkLst>
        </pc:spChg>
        <pc:graphicFrameChg chg="add del mod">
          <ac:chgData name="GIOVANNI GAUDINO-SSM" userId="13cb1073-0cf6-4994-b3b2-98ddb995ec80" providerId="ADAL" clId="{F5735165-37F2-421F-9F4F-D379AEC6FF72}" dt="2022-12-15T17:04:02.560" v="6472" actId="478"/>
          <ac:graphicFrameMkLst>
            <pc:docMk/>
            <pc:sldMk cId="4272925299" sldId="433"/>
            <ac:graphicFrameMk id="5" creationId="{EFBBE5D4-F437-1B84-CE38-300A91106C69}"/>
          </ac:graphicFrameMkLst>
        </pc:graphicFrameChg>
        <pc:graphicFrameChg chg="del">
          <ac:chgData name="GIOVANNI GAUDINO-SSM" userId="13cb1073-0cf6-4994-b3b2-98ddb995ec80" providerId="ADAL" clId="{F5735165-37F2-421F-9F4F-D379AEC6FF72}" dt="2022-12-11T12:55:02.132" v="1986" actId="478"/>
          <ac:graphicFrameMkLst>
            <pc:docMk/>
            <pc:sldMk cId="4272925299" sldId="433"/>
            <ac:graphicFrameMk id="6" creationId="{77F690A3-085B-C1B0-1709-04BEEF18FCC3}"/>
          </ac:graphicFrameMkLst>
        </pc:graphicFrameChg>
        <pc:graphicFrameChg chg="add del mod">
          <ac:chgData name="GIOVANNI GAUDINO-SSM" userId="13cb1073-0cf6-4994-b3b2-98ddb995ec80" providerId="ADAL" clId="{F5735165-37F2-421F-9F4F-D379AEC6FF72}" dt="2022-12-15T17:04:02.560" v="6472" actId="478"/>
          <ac:graphicFrameMkLst>
            <pc:docMk/>
            <pc:sldMk cId="4272925299" sldId="433"/>
            <ac:graphicFrameMk id="6" creationId="{A3989C00-A1B1-958E-275E-E923B2AE70F0}"/>
          </ac:graphicFrameMkLst>
        </pc:graphicFrameChg>
        <pc:graphicFrameChg chg="del">
          <ac:chgData name="GIOVANNI GAUDINO-SSM" userId="13cb1073-0cf6-4994-b3b2-98ddb995ec80" providerId="ADAL" clId="{F5735165-37F2-421F-9F4F-D379AEC6FF72}" dt="2022-12-11T12:55:02.132" v="1986" actId="478"/>
          <ac:graphicFrameMkLst>
            <pc:docMk/>
            <pc:sldMk cId="4272925299" sldId="433"/>
            <ac:graphicFrameMk id="10" creationId="{27C6AB36-BD4A-D34E-D80C-BBD6B2843C61}"/>
          </ac:graphicFrameMkLst>
        </pc:graphicFrameChg>
        <pc:picChg chg="add mod">
          <ac:chgData name="GIOVANNI GAUDINO-SSM" userId="13cb1073-0cf6-4994-b3b2-98ddb995ec80" providerId="ADAL" clId="{F5735165-37F2-421F-9F4F-D379AEC6FF72}" dt="2022-12-15T17:04:18.382" v="6478" actId="1076"/>
          <ac:picMkLst>
            <pc:docMk/>
            <pc:sldMk cId="4272925299" sldId="433"/>
            <ac:picMk id="8" creationId="{EE6415BC-BC70-A5F3-D83C-E1F96E146283}"/>
          </ac:picMkLst>
        </pc:picChg>
        <pc:picChg chg="add mod">
          <ac:chgData name="GIOVANNI GAUDINO-SSM" userId="13cb1073-0cf6-4994-b3b2-98ddb995ec80" providerId="ADAL" clId="{F5735165-37F2-421F-9F4F-D379AEC6FF72}" dt="2022-12-15T17:04:18.382" v="6478" actId="1076"/>
          <ac:picMkLst>
            <pc:docMk/>
            <pc:sldMk cId="4272925299" sldId="433"/>
            <ac:picMk id="10" creationId="{E541476F-5D2C-6EA6-EF79-D9DF3059CFE2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5T17:04:42.853" v="6495" actId="1036"/>
        <pc:sldMkLst>
          <pc:docMk/>
          <pc:sldMk cId="3452943446" sldId="434"/>
        </pc:sldMkLst>
        <pc:spChg chg="mod">
          <ac:chgData name="GIOVANNI GAUDINO-SSM" userId="13cb1073-0cf6-4994-b3b2-98ddb995ec80" providerId="ADAL" clId="{F5735165-37F2-421F-9F4F-D379AEC6FF72}" dt="2022-12-11T13:08:34.452" v="2033" actId="20577"/>
          <ac:spMkLst>
            <pc:docMk/>
            <pc:sldMk cId="3452943446" sldId="434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F5735165-37F2-421F-9F4F-D379AEC6FF72}" dt="2022-12-12T09:47:05.801" v="4949" actId="2085"/>
          <ac:spMkLst>
            <pc:docMk/>
            <pc:sldMk cId="3452943446" sldId="434"/>
            <ac:spMk id="7" creationId="{7070EB01-2979-C390-E1A8-D9C943DB5135}"/>
          </ac:spMkLst>
        </pc:spChg>
        <pc:graphicFrameChg chg="add del mod">
          <ac:chgData name="GIOVANNI GAUDINO-SSM" userId="13cb1073-0cf6-4994-b3b2-98ddb995ec80" providerId="ADAL" clId="{F5735165-37F2-421F-9F4F-D379AEC6FF72}" dt="2022-12-15T17:04:22.685" v="6479" actId="478"/>
          <ac:graphicFrameMkLst>
            <pc:docMk/>
            <pc:sldMk cId="3452943446" sldId="434"/>
            <ac:graphicFrameMk id="5" creationId="{058D23A4-2626-8D6D-4737-690499EFC3C3}"/>
          </ac:graphicFrameMkLst>
        </pc:graphicFrameChg>
        <pc:graphicFrameChg chg="add del mod">
          <ac:chgData name="GIOVANNI GAUDINO-SSM" userId="13cb1073-0cf6-4994-b3b2-98ddb995ec80" providerId="ADAL" clId="{F5735165-37F2-421F-9F4F-D379AEC6FF72}" dt="2022-12-15T17:04:22.685" v="6479" actId="478"/>
          <ac:graphicFrameMkLst>
            <pc:docMk/>
            <pc:sldMk cId="3452943446" sldId="434"/>
            <ac:graphicFrameMk id="6" creationId="{5C955376-CCD2-4288-11DC-B5B630860872}"/>
          </ac:graphicFrameMkLst>
        </pc:graphicFrameChg>
        <pc:picChg chg="add mod">
          <ac:chgData name="GIOVANNI GAUDINO-SSM" userId="13cb1073-0cf6-4994-b3b2-98ddb995ec80" providerId="ADAL" clId="{F5735165-37F2-421F-9F4F-D379AEC6FF72}" dt="2022-12-15T17:04:42.853" v="6495" actId="1036"/>
          <ac:picMkLst>
            <pc:docMk/>
            <pc:sldMk cId="3452943446" sldId="434"/>
            <ac:picMk id="9" creationId="{9BEBF0FA-C5A6-0BE1-ECD5-C7D8A225B6BC}"/>
          </ac:picMkLst>
        </pc:picChg>
        <pc:picChg chg="add mod">
          <ac:chgData name="GIOVANNI GAUDINO-SSM" userId="13cb1073-0cf6-4994-b3b2-98ddb995ec80" providerId="ADAL" clId="{F5735165-37F2-421F-9F4F-D379AEC6FF72}" dt="2022-12-15T17:04:39.910" v="6486" actId="14100"/>
          <ac:picMkLst>
            <pc:docMk/>
            <pc:sldMk cId="3452943446" sldId="434"/>
            <ac:picMk id="14" creationId="{5A726E24-9172-32C6-29D3-1D5520B8DB45}"/>
          </ac:picMkLst>
        </pc:picChg>
      </pc:sldChg>
      <pc:sldChg chg="addSp delSp modSp add mod replId">
        <pc:chgData name="GIOVANNI GAUDINO-SSM" userId="13cb1073-0cf6-4994-b3b2-98ddb995ec80" providerId="ADAL" clId="{F5735165-37F2-421F-9F4F-D379AEC6FF72}" dt="2022-12-15T17:05:11.097" v="6523" actId="1038"/>
        <pc:sldMkLst>
          <pc:docMk/>
          <pc:sldMk cId="3939499390" sldId="435"/>
        </pc:sldMkLst>
        <pc:spChg chg="mod">
          <ac:chgData name="GIOVANNI GAUDINO-SSM" userId="13cb1073-0cf6-4994-b3b2-98ddb995ec80" providerId="ADAL" clId="{F5735165-37F2-421F-9F4F-D379AEC6FF72}" dt="2022-12-11T13:08:39.569" v="2040" actId="20577"/>
          <ac:spMkLst>
            <pc:docMk/>
            <pc:sldMk cId="3939499390" sldId="435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F5735165-37F2-421F-9F4F-D379AEC6FF72}" dt="2022-12-12T09:47:16.389" v="4966" actId="1035"/>
          <ac:spMkLst>
            <pc:docMk/>
            <pc:sldMk cId="3939499390" sldId="435"/>
            <ac:spMk id="7" creationId="{DA512D6F-2DD1-3F0F-FB0D-61767041C28A}"/>
          </ac:spMkLst>
        </pc:spChg>
        <pc:graphicFrameChg chg="add del mod">
          <ac:chgData name="GIOVANNI GAUDINO-SSM" userId="13cb1073-0cf6-4994-b3b2-98ddb995ec80" providerId="ADAL" clId="{F5735165-37F2-421F-9F4F-D379AEC6FF72}" dt="2022-12-15T17:04:46.806" v="6496" actId="478"/>
          <ac:graphicFrameMkLst>
            <pc:docMk/>
            <pc:sldMk cId="3939499390" sldId="435"/>
            <ac:graphicFrameMk id="5" creationId="{08FB145B-A149-8C35-113E-723371500359}"/>
          </ac:graphicFrameMkLst>
        </pc:graphicFrameChg>
        <pc:graphicFrameChg chg="add del mod">
          <ac:chgData name="GIOVANNI GAUDINO-SSM" userId="13cb1073-0cf6-4994-b3b2-98ddb995ec80" providerId="ADAL" clId="{F5735165-37F2-421F-9F4F-D379AEC6FF72}" dt="2022-12-15T17:04:46.806" v="6496" actId="478"/>
          <ac:graphicFrameMkLst>
            <pc:docMk/>
            <pc:sldMk cId="3939499390" sldId="435"/>
            <ac:graphicFrameMk id="6" creationId="{FB38013F-DEB9-F03A-BEF5-7C3BED4CE78F}"/>
          </ac:graphicFrameMkLst>
        </pc:graphicFrameChg>
        <pc:picChg chg="add mod">
          <ac:chgData name="GIOVANNI GAUDINO-SSM" userId="13cb1073-0cf6-4994-b3b2-98ddb995ec80" providerId="ADAL" clId="{F5735165-37F2-421F-9F4F-D379AEC6FF72}" dt="2022-12-15T17:05:11.097" v="6523" actId="1038"/>
          <ac:picMkLst>
            <pc:docMk/>
            <pc:sldMk cId="3939499390" sldId="435"/>
            <ac:picMk id="9" creationId="{C87CED50-F090-150B-8D36-99FA62F256B6}"/>
          </ac:picMkLst>
        </pc:picChg>
        <pc:picChg chg="add mod">
          <ac:chgData name="GIOVANNI GAUDINO-SSM" userId="13cb1073-0cf6-4994-b3b2-98ddb995ec80" providerId="ADAL" clId="{F5735165-37F2-421F-9F4F-D379AEC6FF72}" dt="2022-12-15T17:05:08.057" v="6502" actId="14100"/>
          <ac:picMkLst>
            <pc:docMk/>
            <pc:sldMk cId="3939499390" sldId="435"/>
            <ac:picMk id="14" creationId="{7037AA54-FDC1-540D-8A2B-367ACEDD42D9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2T22:51:47.264" v="6166" actId="1037"/>
        <pc:sldMkLst>
          <pc:docMk/>
          <pc:sldMk cId="992894837" sldId="436"/>
        </pc:sldMkLst>
        <pc:spChg chg="mod">
          <ac:chgData name="GIOVANNI GAUDINO-SSM" userId="13cb1073-0cf6-4994-b3b2-98ddb995ec80" providerId="ADAL" clId="{F5735165-37F2-421F-9F4F-D379AEC6FF72}" dt="2022-12-12T09:57:53.842" v="5021" actId="20577"/>
          <ac:spMkLst>
            <pc:docMk/>
            <pc:sldMk cId="992894837" sldId="436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F5735165-37F2-421F-9F4F-D379AEC6FF72}" dt="2022-12-11T13:14:31.564" v="2052" actId="478"/>
          <ac:spMkLst>
            <pc:docMk/>
            <pc:sldMk cId="992894837" sldId="436"/>
            <ac:spMk id="5" creationId="{C22BB191-1967-0D38-B75B-C7AD7EBDDBB3}"/>
          </ac:spMkLst>
        </pc:spChg>
        <pc:spChg chg="add mod ord">
          <ac:chgData name="GIOVANNI GAUDINO-SSM" userId="13cb1073-0cf6-4994-b3b2-98ddb995ec80" providerId="ADAL" clId="{F5735165-37F2-421F-9F4F-D379AEC6FF72}" dt="2022-12-12T22:51:39.255" v="6142" actId="166"/>
          <ac:spMkLst>
            <pc:docMk/>
            <pc:sldMk cId="992894837" sldId="436"/>
            <ac:spMk id="5" creationId="{C2FC8FAD-9EB3-C9AE-3137-920F81F552B7}"/>
          </ac:spMkLst>
        </pc:spChg>
        <pc:spChg chg="del">
          <ac:chgData name="GIOVANNI GAUDINO-SSM" userId="13cb1073-0cf6-4994-b3b2-98ddb995ec80" providerId="ADAL" clId="{F5735165-37F2-421F-9F4F-D379AEC6FF72}" dt="2022-12-11T13:14:31.564" v="2052" actId="478"/>
          <ac:spMkLst>
            <pc:docMk/>
            <pc:sldMk cId="992894837" sldId="436"/>
            <ac:spMk id="6" creationId="{41D3C0BE-82C6-456F-E85E-BFB688B2F763}"/>
          </ac:spMkLst>
        </pc:spChg>
        <pc:spChg chg="add mod">
          <ac:chgData name="GIOVANNI GAUDINO-SSM" userId="13cb1073-0cf6-4994-b3b2-98ddb995ec80" providerId="ADAL" clId="{F5735165-37F2-421F-9F4F-D379AEC6FF72}" dt="2022-12-12T22:51:47.264" v="6166" actId="1037"/>
          <ac:spMkLst>
            <pc:docMk/>
            <pc:sldMk cId="992894837" sldId="436"/>
            <ac:spMk id="6" creationId="{F778C9F4-A26C-DFCC-9C7B-5085662BD762}"/>
          </ac:spMkLst>
        </pc:spChg>
        <pc:spChg chg="del">
          <ac:chgData name="GIOVANNI GAUDINO-SSM" userId="13cb1073-0cf6-4994-b3b2-98ddb995ec80" providerId="ADAL" clId="{F5735165-37F2-421F-9F4F-D379AEC6FF72}" dt="2022-12-11T13:14:31.564" v="2052" actId="478"/>
          <ac:spMkLst>
            <pc:docMk/>
            <pc:sldMk cId="992894837" sldId="436"/>
            <ac:spMk id="7" creationId="{7BA1DC96-05F3-2001-56B6-D15F8E5C674F}"/>
          </ac:spMkLst>
        </pc:spChg>
        <pc:spChg chg="del">
          <ac:chgData name="GIOVANNI GAUDINO-SSM" userId="13cb1073-0cf6-4994-b3b2-98ddb995ec80" providerId="ADAL" clId="{F5735165-37F2-421F-9F4F-D379AEC6FF72}" dt="2022-12-11T13:14:31.564" v="2052" actId="478"/>
          <ac:spMkLst>
            <pc:docMk/>
            <pc:sldMk cId="992894837" sldId="436"/>
            <ac:spMk id="8" creationId="{B53202CB-9075-FF13-36D7-D8E30D1B3DA6}"/>
          </ac:spMkLst>
        </pc:spChg>
        <pc:spChg chg="add mod">
          <ac:chgData name="GIOVANNI GAUDINO-SSM" userId="13cb1073-0cf6-4994-b3b2-98ddb995ec80" providerId="ADAL" clId="{F5735165-37F2-421F-9F4F-D379AEC6FF72}" dt="2022-12-12T22:51:27.711" v="6138" actId="1076"/>
          <ac:spMkLst>
            <pc:docMk/>
            <pc:sldMk cId="992894837" sldId="436"/>
            <ac:spMk id="9" creationId="{6F0AB623-750F-FB16-E1BA-C0FC20108D4D}"/>
          </ac:spMkLst>
        </pc:spChg>
        <pc:spChg chg="del">
          <ac:chgData name="GIOVANNI GAUDINO-SSM" userId="13cb1073-0cf6-4994-b3b2-98ddb995ec80" providerId="ADAL" clId="{F5735165-37F2-421F-9F4F-D379AEC6FF72}" dt="2022-12-11T13:14:31.564" v="2052" actId="478"/>
          <ac:spMkLst>
            <pc:docMk/>
            <pc:sldMk cId="992894837" sldId="436"/>
            <ac:spMk id="10" creationId="{4A6DDD01-E92D-A3A7-9EDF-3CD69A0430D0}"/>
          </ac:spMkLst>
        </pc:spChg>
        <pc:spChg chg="add del mod">
          <ac:chgData name="GIOVANNI GAUDINO-SSM" userId="13cb1073-0cf6-4994-b3b2-98ddb995ec80" providerId="ADAL" clId="{F5735165-37F2-421F-9F4F-D379AEC6FF72}" dt="2022-12-11T13:14:54.131" v="2056" actId="478"/>
          <ac:spMkLst>
            <pc:docMk/>
            <pc:sldMk cId="992894837" sldId="436"/>
            <ac:spMk id="11" creationId="{10394B81-ACDE-3FBD-A8C1-E78325263020}"/>
          </ac:spMkLst>
        </pc:spChg>
        <pc:spChg chg="del">
          <ac:chgData name="GIOVANNI GAUDINO-SSM" userId="13cb1073-0cf6-4994-b3b2-98ddb995ec80" providerId="ADAL" clId="{F5735165-37F2-421F-9F4F-D379AEC6FF72}" dt="2022-12-11T13:14:31.564" v="2052" actId="478"/>
          <ac:spMkLst>
            <pc:docMk/>
            <pc:sldMk cId="992894837" sldId="436"/>
            <ac:spMk id="13" creationId="{083FE19B-483D-AD99-CD57-75CDA5D59E7A}"/>
          </ac:spMkLst>
        </pc:spChg>
        <pc:spChg chg="del">
          <ac:chgData name="GIOVANNI GAUDINO-SSM" userId="13cb1073-0cf6-4994-b3b2-98ddb995ec80" providerId="ADAL" clId="{F5735165-37F2-421F-9F4F-D379AEC6FF72}" dt="2022-12-11T13:14:33.600" v="2053" actId="478"/>
          <ac:spMkLst>
            <pc:docMk/>
            <pc:sldMk cId="992894837" sldId="436"/>
            <ac:spMk id="14" creationId="{F8ADAACE-F2B5-E452-F82F-0C1A2A0F98B3}"/>
          </ac:spMkLst>
        </pc:spChg>
        <pc:spChg chg="del">
          <ac:chgData name="GIOVANNI GAUDINO-SSM" userId="13cb1073-0cf6-4994-b3b2-98ddb995ec80" providerId="ADAL" clId="{F5735165-37F2-421F-9F4F-D379AEC6FF72}" dt="2022-12-11T13:14:31.564" v="2052" actId="478"/>
          <ac:spMkLst>
            <pc:docMk/>
            <pc:sldMk cId="992894837" sldId="436"/>
            <ac:spMk id="17" creationId="{D560DD54-FC9E-C34F-8761-FC0136CECDB8}"/>
          </ac:spMkLst>
        </pc:spChg>
        <pc:spChg chg="del">
          <ac:chgData name="GIOVANNI GAUDINO-SSM" userId="13cb1073-0cf6-4994-b3b2-98ddb995ec80" providerId="ADAL" clId="{F5735165-37F2-421F-9F4F-D379AEC6FF72}" dt="2022-12-11T13:14:31.564" v="2052" actId="478"/>
          <ac:spMkLst>
            <pc:docMk/>
            <pc:sldMk cId="992894837" sldId="436"/>
            <ac:spMk id="20" creationId="{9C32AE7A-FF3C-1EE4-7611-C5729D71B0B3}"/>
          </ac:spMkLst>
        </pc:spChg>
        <pc:picChg chg="del">
          <ac:chgData name="GIOVANNI GAUDINO-SSM" userId="13cb1073-0cf6-4994-b3b2-98ddb995ec80" providerId="ADAL" clId="{F5735165-37F2-421F-9F4F-D379AEC6FF72}" dt="2022-12-11T13:14:31.564" v="2052" actId="478"/>
          <ac:picMkLst>
            <pc:docMk/>
            <pc:sldMk cId="992894837" sldId="436"/>
            <ac:picMk id="18" creationId="{A394561B-CF2A-908F-2413-F433705CE0DA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5:33:31.587" v="3320" actId="1035"/>
        <pc:sldMkLst>
          <pc:docMk/>
          <pc:sldMk cId="155198622" sldId="437"/>
        </pc:sldMkLst>
        <pc:spChg chg="mod">
          <ac:chgData name="GIOVANNI GAUDINO-SSM" userId="13cb1073-0cf6-4994-b3b2-98ddb995ec80" providerId="ADAL" clId="{F5735165-37F2-421F-9F4F-D379AEC6FF72}" dt="2022-12-11T15:10:24.721" v="2236" actId="20577"/>
          <ac:spMkLst>
            <pc:docMk/>
            <pc:sldMk cId="155198622" sldId="437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F5735165-37F2-421F-9F4F-D379AEC6FF72}" dt="2022-12-11T15:33:31.587" v="3320" actId="1035"/>
          <ac:spMkLst>
            <pc:docMk/>
            <pc:sldMk cId="155198622" sldId="437"/>
            <ac:spMk id="9" creationId="{6F0AB623-750F-FB16-E1BA-C0FC20108D4D}"/>
          </ac:spMkLst>
        </pc:spChg>
        <pc:picChg chg="add del mod">
          <ac:chgData name="GIOVANNI GAUDINO-SSM" userId="13cb1073-0cf6-4994-b3b2-98ddb995ec80" providerId="ADAL" clId="{F5735165-37F2-421F-9F4F-D379AEC6FF72}" dt="2022-12-11T15:33:03.426" v="3287" actId="478"/>
          <ac:picMkLst>
            <pc:docMk/>
            <pc:sldMk cId="155198622" sldId="437"/>
            <ac:picMk id="6" creationId="{AEB747A1-A843-3327-D5F2-6FC7216B2E8C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5:48:14.685" v="3798" actId="1038"/>
        <pc:sldMkLst>
          <pc:docMk/>
          <pc:sldMk cId="3327981817" sldId="438"/>
        </pc:sldMkLst>
        <pc:spChg chg="mod">
          <ac:chgData name="GIOVANNI GAUDINO-SSM" userId="13cb1073-0cf6-4994-b3b2-98ddb995ec80" providerId="ADAL" clId="{F5735165-37F2-421F-9F4F-D379AEC6FF72}" dt="2022-12-11T15:34:46.995" v="3364" actId="1076"/>
          <ac:spMkLst>
            <pc:docMk/>
            <pc:sldMk cId="3327981817" sldId="438"/>
            <ac:spMk id="2" creationId="{B9237504-3D06-9C5B-0379-84196321483B}"/>
          </ac:spMkLst>
        </pc:spChg>
        <pc:spChg chg="add del mod">
          <ac:chgData name="GIOVANNI GAUDINO-SSM" userId="13cb1073-0cf6-4994-b3b2-98ddb995ec80" providerId="ADAL" clId="{F5735165-37F2-421F-9F4F-D379AEC6FF72}" dt="2022-12-11T15:34:43.251" v="3361" actId="22"/>
          <ac:spMkLst>
            <pc:docMk/>
            <pc:sldMk cId="3327981817" sldId="438"/>
            <ac:spMk id="6" creationId="{254E4795-25C8-6202-E538-F8D0F6FE16BE}"/>
          </ac:spMkLst>
        </pc:spChg>
        <pc:spChg chg="add del mod">
          <ac:chgData name="GIOVANNI GAUDINO-SSM" userId="13cb1073-0cf6-4994-b3b2-98ddb995ec80" providerId="ADAL" clId="{F5735165-37F2-421F-9F4F-D379AEC6FF72}" dt="2022-12-11T15:34:41.974" v="3358" actId="767"/>
          <ac:spMkLst>
            <pc:docMk/>
            <pc:sldMk cId="3327981817" sldId="438"/>
            <ac:spMk id="7" creationId="{2C6E5926-FA4F-CE5E-CF78-54F8650DDAD1}"/>
          </ac:spMkLst>
        </pc:spChg>
        <pc:spChg chg="add del mod">
          <ac:chgData name="GIOVANNI GAUDINO-SSM" userId="13cb1073-0cf6-4994-b3b2-98ddb995ec80" providerId="ADAL" clId="{F5735165-37F2-421F-9F4F-D379AEC6FF72}" dt="2022-12-11T15:35:18.441" v="3372" actId="207"/>
          <ac:spMkLst>
            <pc:docMk/>
            <pc:sldMk cId="3327981817" sldId="438"/>
            <ac:spMk id="9" creationId="{6F0AB623-750F-FB16-E1BA-C0FC20108D4D}"/>
          </ac:spMkLst>
        </pc:spChg>
        <pc:spChg chg="add mod ord">
          <ac:chgData name="GIOVANNI GAUDINO-SSM" userId="13cb1073-0cf6-4994-b3b2-98ddb995ec80" providerId="ADAL" clId="{F5735165-37F2-421F-9F4F-D379AEC6FF72}" dt="2022-12-11T15:44:16.900" v="3453" actId="14100"/>
          <ac:spMkLst>
            <pc:docMk/>
            <pc:sldMk cId="3327981817" sldId="438"/>
            <ac:spMk id="11" creationId="{2A8E16A8-EAF9-E58A-31DF-BD936C8161F3}"/>
          </ac:spMkLst>
        </pc:spChg>
        <pc:spChg chg="add del mod">
          <ac:chgData name="GIOVANNI GAUDINO-SSM" userId="13cb1073-0cf6-4994-b3b2-98ddb995ec80" providerId="ADAL" clId="{F5735165-37F2-421F-9F4F-D379AEC6FF72}" dt="2022-12-11T15:43:54.266" v="3449" actId="478"/>
          <ac:spMkLst>
            <pc:docMk/>
            <pc:sldMk cId="3327981817" sldId="438"/>
            <ac:spMk id="12" creationId="{0557E4A5-33EF-6DC4-2765-8AE0115CA169}"/>
          </ac:spMkLst>
        </pc:spChg>
        <pc:spChg chg="add mod">
          <ac:chgData name="GIOVANNI GAUDINO-SSM" userId="13cb1073-0cf6-4994-b3b2-98ddb995ec80" providerId="ADAL" clId="{F5735165-37F2-421F-9F4F-D379AEC6FF72}" dt="2022-12-11T15:48:09.218" v="3767" actId="20577"/>
          <ac:spMkLst>
            <pc:docMk/>
            <pc:sldMk cId="3327981817" sldId="438"/>
            <ac:spMk id="17" creationId="{95AEAAC3-01FE-6F8C-555B-23D8C1450559}"/>
          </ac:spMkLst>
        </pc:spChg>
        <pc:graphicFrameChg chg="add del mod">
          <ac:chgData name="GIOVANNI GAUDINO-SSM" userId="13cb1073-0cf6-4994-b3b2-98ddb995ec80" providerId="ADAL" clId="{F5735165-37F2-421F-9F4F-D379AEC6FF72}" dt="2022-12-11T15:43:39.681" v="3446" actId="478"/>
          <ac:graphicFrameMkLst>
            <pc:docMk/>
            <pc:sldMk cId="3327981817" sldId="438"/>
            <ac:graphicFrameMk id="13" creationId="{04255F20-5BB7-121C-E64E-9D12D9AB15C5}"/>
          </ac:graphicFrameMkLst>
        </pc:graphicFrameChg>
        <pc:picChg chg="add mod">
          <ac:chgData name="GIOVANNI GAUDINO-SSM" userId="13cb1073-0cf6-4994-b3b2-98ddb995ec80" providerId="ADAL" clId="{F5735165-37F2-421F-9F4F-D379AEC6FF72}" dt="2022-12-11T15:48:14.685" v="3798" actId="1038"/>
          <ac:picMkLst>
            <pc:docMk/>
            <pc:sldMk cId="3327981817" sldId="438"/>
            <ac:picMk id="10" creationId="{EA62D876-8564-41E9-48DF-DCC8AFB2A9B5}"/>
          </ac:picMkLst>
        </pc:picChg>
        <pc:picChg chg="add mod modCrop">
          <ac:chgData name="GIOVANNI GAUDINO-SSM" userId="13cb1073-0cf6-4994-b3b2-98ddb995ec80" providerId="ADAL" clId="{F5735165-37F2-421F-9F4F-D379AEC6FF72}" dt="2022-12-11T15:48:12.523" v="3780" actId="1038"/>
          <ac:picMkLst>
            <pc:docMk/>
            <pc:sldMk cId="3327981817" sldId="438"/>
            <ac:picMk id="16" creationId="{4910E0AB-EF53-347F-1DB4-6AF3BC5AC4F7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5:54:24.269" v="3812" actId="1076"/>
        <pc:sldMkLst>
          <pc:docMk/>
          <pc:sldMk cId="2712769188" sldId="439"/>
        </pc:sldMkLst>
        <pc:spChg chg="mod">
          <ac:chgData name="GIOVANNI GAUDINO-SSM" userId="13cb1073-0cf6-4994-b3b2-98ddb995ec80" providerId="ADAL" clId="{F5735165-37F2-421F-9F4F-D379AEC6FF72}" dt="2022-12-11T15:49:23.995" v="3806" actId="207"/>
          <ac:spMkLst>
            <pc:docMk/>
            <pc:sldMk cId="2712769188" sldId="439"/>
            <ac:spMk id="9" creationId="{6F0AB623-750F-FB16-E1BA-C0FC20108D4D}"/>
          </ac:spMkLst>
        </pc:spChg>
        <pc:spChg chg="add del">
          <ac:chgData name="GIOVANNI GAUDINO-SSM" userId="13cb1073-0cf6-4994-b3b2-98ddb995ec80" providerId="ADAL" clId="{F5735165-37F2-421F-9F4F-D379AEC6FF72}" dt="2022-12-11T15:49:13.382" v="3802" actId="478"/>
          <ac:spMkLst>
            <pc:docMk/>
            <pc:sldMk cId="2712769188" sldId="439"/>
            <ac:spMk id="11" creationId="{2A8E16A8-EAF9-E58A-31DF-BD936C8161F3}"/>
          </ac:spMkLst>
        </pc:spChg>
        <pc:spChg chg="del">
          <ac:chgData name="GIOVANNI GAUDINO-SSM" userId="13cb1073-0cf6-4994-b3b2-98ddb995ec80" providerId="ADAL" clId="{F5735165-37F2-421F-9F4F-D379AEC6FF72}" dt="2022-12-11T15:49:11.789" v="3800" actId="478"/>
          <ac:spMkLst>
            <pc:docMk/>
            <pc:sldMk cId="2712769188" sldId="439"/>
            <ac:spMk id="17" creationId="{95AEAAC3-01FE-6F8C-555B-23D8C1450559}"/>
          </ac:spMkLst>
        </pc:spChg>
        <pc:picChg chg="add mod">
          <ac:chgData name="GIOVANNI GAUDINO-SSM" userId="13cb1073-0cf6-4994-b3b2-98ddb995ec80" providerId="ADAL" clId="{F5735165-37F2-421F-9F4F-D379AEC6FF72}" dt="2022-12-11T15:54:24.269" v="3812" actId="1076"/>
          <ac:picMkLst>
            <pc:docMk/>
            <pc:sldMk cId="2712769188" sldId="439"/>
            <ac:picMk id="6" creationId="{C69F945F-E7A4-8B44-789D-A3AF6D4B7BDE}"/>
          </ac:picMkLst>
        </pc:picChg>
        <pc:picChg chg="del">
          <ac:chgData name="GIOVANNI GAUDINO-SSM" userId="13cb1073-0cf6-4994-b3b2-98ddb995ec80" providerId="ADAL" clId="{F5735165-37F2-421F-9F4F-D379AEC6FF72}" dt="2022-12-11T15:49:15.929" v="3804" actId="478"/>
          <ac:picMkLst>
            <pc:docMk/>
            <pc:sldMk cId="2712769188" sldId="439"/>
            <ac:picMk id="10" creationId="{EA62D876-8564-41E9-48DF-DCC8AFB2A9B5}"/>
          </ac:picMkLst>
        </pc:picChg>
        <pc:picChg chg="del">
          <ac:chgData name="GIOVANNI GAUDINO-SSM" userId="13cb1073-0cf6-4994-b3b2-98ddb995ec80" providerId="ADAL" clId="{F5735165-37F2-421F-9F4F-D379AEC6FF72}" dt="2022-12-11T15:49:14.479" v="3803" actId="478"/>
          <ac:picMkLst>
            <pc:docMk/>
            <pc:sldMk cId="2712769188" sldId="439"/>
            <ac:picMk id="16" creationId="{4910E0AB-EF53-347F-1DB4-6AF3BC5AC4F7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5:57:17.525" v="3854" actId="1076"/>
        <pc:sldMkLst>
          <pc:docMk/>
          <pc:sldMk cId="1822943443" sldId="440"/>
        </pc:sldMkLst>
        <pc:spChg chg="add mod">
          <ac:chgData name="GIOVANNI GAUDINO-SSM" userId="13cb1073-0cf6-4994-b3b2-98ddb995ec80" providerId="ADAL" clId="{F5735165-37F2-421F-9F4F-D379AEC6FF72}" dt="2022-12-11T15:57:17.525" v="3854" actId="1076"/>
          <ac:spMkLst>
            <pc:docMk/>
            <pc:sldMk cId="1822943443" sldId="440"/>
            <ac:spMk id="8" creationId="{247C659B-3C98-F5A7-F507-054013E98C93}"/>
          </ac:spMkLst>
        </pc:spChg>
        <pc:spChg chg="mod">
          <ac:chgData name="GIOVANNI GAUDINO-SSM" userId="13cb1073-0cf6-4994-b3b2-98ddb995ec80" providerId="ADAL" clId="{F5735165-37F2-421F-9F4F-D379AEC6FF72}" dt="2022-12-11T15:54:44.965" v="3815" actId="207"/>
          <ac:spMkLst>
            <pc:docMk/>
            <pc:sldMk cId="1822943443" sldId="440"/>
            <ac:spMk id="9" creationId="{6F0AB623-750F-FB16-E1BA-C0FC20108D4D}"/>
          </ac:spMkLst>
        </pc:spChg>
        <pc:spChg chg="mod">
          <ac:chgData name="GIOVANNI GAUDINO-SSM" userId="13cb1073-0cf6-4994-b3b2-98ddb995ec80" providerId="ADAL" clId="{F5735165-37F2-421F-9F4F-D379AEC6FF72}" dt="2022-12-11T15:56:55.262" v="3825"/>
          <ac:spMkLst>
            <pc:docMk/>
            <pc:sldMk cId="1822943443" sldId="440"/>
            <ac:spMk id="11" creationId="{2A8E16A8-EAF9-E58A-31DF-BD936C8161F3}"/>
          </ac:spMkLst>
        </pc:spChg>
        <pc:picChg chg="del">
          <ac:chgData name="GIOVANNI GAUDINO-SSM" userId="13cb1073-0cf6-4994-b3b2-98ddb995ec80" providerId="ADAL" clId="{F5735165-37F2-421F-9F4F-D379AEC6FF72}" dt="2022-12-11T15:54:45.674" v="3816" actId="478"/>
          <ac:picMkLst>
            <pc:docMk/>
            <pc:sldMk cId="1822943443" sldId="440"/>
            <ac:picMk id="6" creationId="{C69F945F-E7A4-8B44-789D-A3AF6D4B7BDE}"/>
          </ac:picMkLst>
        </pc:picChg>
        <pc:picChg chg="add mod">
          <ac:chgData name="GIOVANNI GAUDINO-SSM" userId="13cb1073-0cf6-4994-b3b2-98ddb995ec80" providerId="ADAL" clId="{F5735165-37F2-421F-9F4F-D379AEC6FF72}" dt="2022-12-11T15:56:50.498" v="3824" actId="1076"/>
          <ac:picMkLst>
            <pc:docMk/>
            <pc:sldMk cId="1822943443" sldId="440"/>
            <ac:picMk id="7" creationId="{66AF27F8-06F7-54D1-3BED-F1D462EA9325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6:52:36.518" v="4196" actId="20577"/>
        <pc:sldMkLst>
          <pc:docMk/>
          <pc:sldMk cId="1966170652" sldId="441"/>
        </pc:sldMkLst>
        <pc:spChg chg="mod">
          <ac:chgData name="GIOVANNI GAUDINO-SSM" userId="13cb1073-0cf6-4994-b3b2-98ddb995ec80" providerId="ADAL" clId="{F5735165-37F2-421F-9F4F-D379AEC6FF72}" dt="2022-12-11T16:04:06.011" v="3880" actId="34135"/>
          <ac:spMkLst>
            <pc:docMk/>
            <pc:sldMk cId="1966170652" sldId="441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F5735165-37F2-421F-9F4F-D379AEC6FF72}" dt="2022-12-11T16:52:36.518" v="4196" actId="20577"/>
          <ac:spMkLst>
            <pc:docMk/>
            <pc:sldMk cId="1966170652" sldId="441"/>
            <ac:spMk id="4" creationId="{B46D7AE4-796F-4D4A-9809-EB5E64E4A222}"/>
          </ac:spMkLst>
        </pc:spChg>
        <pc:spChg chg="del mod">
          <ac:chgData name="GIOVANNI GAUDINO-SSM" userId="13cb1073-0cf6-4994-b3b2-98ddb995ec80" providerId="ADAL" clId="{F5735165-37F2-421F-9F4F-D379AEC6FF72}" dt="2022-12-11T16:04:01.641" v="3878" actId="478"/>
          <ac:spMkLst>
            <pc:docMk/>
            <pc:sldMk cId="1966170652" sldId="441"/>
            <ac:spMk id="8" creationId="{247C659B-3C98-F5A7-F507-054013E98C93}"/>
          </ac:spMkLst>
        </pc:spChg>
        <pc:spChg chg="del">
          <ac:chgData name="GIOVANNI GAUDINO-SSM" userId="13cb1073-0cf6-4994-b3b2-98ddb995ec80" providerId="ADAL" clId="{F5735165-37F2-421F-9F4F-D379AEC6FF72}" dt="2022-12-11T16:04:04.033" v="3879" actId="478"/>
          <ac:spMkLst>
            <pc:docMk/>
            <pc:sldMk cId="1966170652" sldId="441"/>
            <ac:spMk id="9" creationId="{6F0AB623-750F-FB16-E1BA-C0FC20108D4D}"/>
          </ac:spMkLst>
        </pc:spChg>
        <pc:spChg chg="add mod">
          <ac:chgData name="GIOVANNI GAUDINO-SSM" userId="13cb1073-0cf6-4994-b3b2-98ddb995ec80" providerId="ADAL" clId="{F5735165-37F2-421F-9F4F-D379AEC6FF72}" dt="2022-12-11T16:39:43.874" v="4147" actId="1076"/>
          <ac:spMkLst>
            <pc:docMk/>
            <pc:sldMk cId="1966170652" sldId="441"/>
            <ac:spMk id="10" creationId="{C8D9AAFA-91E9-33C5-54D4-B478FF4B0615}"/>
          </ac:spMkLst>
        </pc:spChg>
        <pc:spChg chg="del">
          <ac:chgData name="GIOVANNI GAUDINO-SSM" userId="13cb1073-0cf6-4994-b3b2-98ddb995ec80" providerId="ADAL" clId="{F5735165-37F2-421F-9F4F-D379AEC6FF72}" dt="2022-12-11T16:03:57.906" v="3877" actId="478"/>
          <ac:spMkLst>
            <pc:docMk/>
            <pc:sldMk cId="1966170652" sldId="441"/>
            <ac:spMk id="11" creationId="{2A8E16A8-EAF9-E58A-31DF-BD936C8161F3}"/>
          </ac:spMkLst>
        </pc:spChg>
        <pc:spChg chg="add mod">
          <ac:chgData name="GIOVANNI GAUDINO-SSM" userId="13cb1073-0cf6-4994-b3b2-98ddb995ec80" providerId="ADAL" clId="{F5735165-37F2-421F-9F4F-D379AEC6FF72}" dt="2022-12-11T16:36:45.586" v="4053" actId="1582"/>
          <ac:spMkLst>
            <pc:docMk/>
            <pc:sldMk cId="1966170652" sldId="441"/>
            <ac:spMk id="17" creationId="{ACF1A57F-05B5-BC49-943D-4EAA4F984ABE}"/>
          </ac:spMkLst>
        </pc:spChg>
        <pc:spChg chg="add mod">
          <ac:chgData name="GIOVANNI GAUDINO-SSM" userId="13cb1073-0cf6-4994-b3b2-98ddb995ec80" providerId="ADAL" clId="{F5735165-37F2-421F-9F4F-D379AEC6FF72}" dt="2022-12-11T16:36:59.697" v="4056" actId="207"/>
          <ac:spMkLst>
            <pc:docMk/>
            <pc:sldMk cId="1966170652" sldId="441"/>
            <ac:spMk id="18" creationId="{04DBAB0B-7723-5AE5-CF7C-8E3816DD72A5}"/>
          </ac:spMkLst>
        </pc:spChg>
        <pc:spChg chg="add mod">
          <ac:chgData name="GIOVANNI GAUDINO-SSM" userId="13cb1073-0cf6-4994-b3b2-98ddb995ec80" providerId="ADAL" clId="{F5735165-37F2-421F-9F4F-D379AEC6FF72}" dt="2022-12-11T16:39:06.104" v="4125" actId="1036"/>
          <ac:spMkLst>
            <pc:docMk/>
            <pc:sldMk cId="1966170652" sldId="441"/>
            <ac:spMk id="19" creationId="{AD4F7971-2C3A-64FD-9C29-C6E094B5D4B0}"/>
          </ac:spMkLst>
        </pc:spChg>
        <pc:spChg chg="add mod">
          <ac:chgData name="GIOVANNI GAUDINO-SSM" userId="13cb1073-0cf6-4994-b3b2-98ddb995ec80" providerId="ADAL" clId="{F5735165-37F2-421F-9F4F-D379AEC6FF72}" dt="2022-12-11T16:38:53.007" v="4079" actId="1076"/>
          <ac:spMkLst>
            <pc:docMk/>
            <pc:sldMk cId="1966170652" sldId="441"/>
            <ac:spMk id="20" creationId="{2EA338C5-5798-59B9-F23C-78BB1C9A4D2B}"/>
          </ac:spMkLst>
        </pc:spChg>
        <pc:spChg chg="add mod">
          <ac:chgData name="GIOVANNI GAUDINO-SSM" userId="13cb1073-0cf6-4994-b3b2-98ddb995ec80" providerId="ADAL" clId="{F5735165-37F2-421F-9F4F-D379AEC6FF72}" dt="2022-12-11T16:39:11.634" v="4135" actId="1037"/>
          <ac:spMkLst>
            <pc:docMk/>
            <pc:sldMk cId="1966170652" sldId="441"/>
            <ac:spMk id="21" creationId="{B9A9DF47-A0A2-3FCA-1FFD-AB0A98784379}"/>
          </ac:spMkLst>
        </pc:spChg>
        <pc:spChg chg="add mod">
          <ac:chgData name="GIOVANNI GAUDINO-SSM" userId="13cb1073-0cf6-4994-b3b2-98ddb995ec80" providerId="ADAL" clId="{F5735165-37F2-421F-9F4F-D379AEC6FF72}" dt="2022-12-11T16:39:21.307" v="4146" actId="20577"/>
          <ac:spMkLst>
            <pc:docMk/>
            <pc:sldMk cId="1966170652" sldId="441"/>
            <ac:spMk id="22" creationId="{7EA78E3D-5289-6462-BDD8-F75E3396C930}"/>
          </ac:spMkLst>
        </pc:spChg>
        <pc:spChg chg="add mod">
          <ac:chgData name="GIOVANNI GAUDINO-SSM" userId="13cb1073-0cf6-4994-b3b2-98ddb995ec80" providerId="ADAL" clId="{F5735165-37F2-421F-9F4F-D379AEC6FF72}" dt="2022-12-11T16:40:21.516" v="4185" actId="1038"/>
          <ac:spMkLst>
            <pc:docMk/>
            <pc:sldMk cId="1966170652" sldId="441"/>
            <ac:spMk id="23" creationId="{5138ABC0-EA6D-4E5C-5831-D094D193A150}"/>
          </ac:spMkLst>
        </pc:spChg>
        <pc:spChg chg="add mod">
          <ac:chgData name="GIOVANNI GAUDINO-SSM" userId="13cb1073-0cf6-4994-b3b2-98ddb995ec80" providerId="ADAL" clId="{F5735165-37F2-421F-9F4F-D379AEC6FF72}" dt="2022-12-11T16:40:15.015" v="4167" actId="1076"/>
          <ac:spMkLst>
            <pc:docMk/>
            <pc:sldMk cId="1966170652" sldId="441"/>
            <ac:spMk id="24" creationId="{C4A373D6-F94A-7AF8-DE52-E0395449D5A5}"/>
          </ac:spMkLst>
        </pc:spChg>
        <pc:spChg chg="add mod">
          <ac:chgData name="GIOVANNI GAUDINO-SSM" userId="13cb1073-0cf6-4994-b3b2-98ddb995ec80" providerId="ADAL" clId="{F5735165-37F2-421F-9F4F-D379AEC6FF72}" dt="2022-12-11T16:41:56.494" v="4187" actId="1076"/>
          <ac:spMkLst>
            <pc:docMk/>
            <pc:sldMk cId="1966170652" sldId="441"/>
            <ac:spMk id="25" creationId="{82EC5BBD-6039-3DDB-2C42-005A496B0F75}"/>
          </ac:spMkLst>
        </pc:spChg>
        <pc:picChg chg="add del mod">
          <ac:chgData name="GIOVANNI GAUDINO-SSM" userId="13cb1073-0cf6-4994-b3b2-98ddb995ec80" providerId="ADAL" clId="{F5735165-37F2-421F-9F4F-D379AEC6FF72}" dt="2022-12-11T16:03:56.877" v="3876" actId="478"/>
          <ac:picMkLst>
            <pc:docMk/>
            <pc:sldMk cId="1966170652" sldId="441"/>
            <ac:picMk id="6" creationId="{004A21DC-0E66-0987-FE9E-72A0D2DB6B90}"/>
          </ac:picMkLst>
        </pc:picChg>
        <pc:picChg chg="del">
          <ac:chgData name="GIOVANNI GAUDINO-SSM" userId="13cb1073-0cf6-4994-b3b2-98ddb995ec80" providerId="ADAL" clId="{F5735165-37F2-421F-9F4F-D379AEC6FF72}" dt="2022-12-11T15:57:23.359" v="3862" actId="478"/>
          <ac:picMkLst>
            <pc:docMk/>
            <pc:sldMk cId="1966170652" sldId="441"/>
            <ac:picMk id="7" creationId="{66AF27F8-06F7-54D1-3BED-F1D462EA9325}"/>
          </ac:picMkLst>
        </pc:picChg>
        <pc:picChg chg="add mod">
          <ac:chgData name="GIOVANNI GAUDINO-SSM" userId="13cb1073-0cf6-4994-b3b2-98ddb995ec80" providerId="ADAL" clId="{F5735165-37F2-421F-9F4F-D379AEC6FF72}" dt="2022-12-11T16:40:18.439" v="4175" actId="1038"/>
          <ac:picMkLst>
            <pc:docMk/>
            <pc:sldMk cId="1966170652" sldId="441"/>
            <ac:picMk id="13" creationId="{896884DD-4094-F523-45C9-AEF689DE4FA6}"/>
          </ac:picMkLst>
        </pc:picChg>
        <pc:picChg chg="add mod">
          <ac:chgData name="GIOVANNI GAUDINO-SSM" userId="13cb1073-0cf6-4994-b3b2-98ddb995ec80" providerId="ADAL" clId="{F5735165-37F2-421F-9F4F-D379AEC6FF72}" dt="2022-12-11T16:35:37.036" v="4012" actId="1036"/>
          <ac:picMkLst>
            <pc:docMk/>
            <pc:sldMk cId="1966170652" sldId="441"/>
            <ac:picMk id="16" creationId="{DF870019-F830-18D4-A220-E4204FFC16A7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6:58:24.329" v="4363" actId="20577"/>
        <pc:sldMkLst>
          <pc:docMk/>
          <pc:sldMk cId="1208408654" sldId="442"/>
        </pc:sldMkLst>
        <pc:spChg chg="mod">
          <ac:chgData name="GIOVANNI GAUDINO-SSM" userId="13cb1073-0cf6-4994-b3b2-98ddb995ec80" providerId="ADAL" clId="{F5735165-37F2-421F-9F4F-D379AEC6FF72}" dt="2022-12-11T16:53:40.320" v="4212" actId="20577"/>
          <ac:spMkLst>
            <pc:docMk/>
            <pc:sldMk cId="1208408654" sldId="442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F5735165-37F2-421F-9F4F-D379AEC6FF72}" dt="2022-12-11T16:55:06.608" v="4243" actId="1035"/>
          <ac:spMkLst>
            <pc:docMk/>
            <pc:sldMk cId="1208408654" sldId="442"/>
            <ac:spMk id="5" creationId="{24D8DFAA-AEDB-2225-AE4A-0EFF521FAAA5}"/>
          </ac:spMkLst>
        </pc:spChg>
        <pc:spChg chg="add mod">
          <ac:chgData name="GIOVANNI GAUDINO-SSM" userId="13cb1073-0cf6-4994-b3b2-98ddb995ec80" providerId="ADAL" clId="{F5735165-37F2-421F-9F4F-D379AEC6FF72}" dt="2022-12-11T16:58:24.329" v="4363" actId="20577"/>
          <ac:spMkLst>
            <pc:docMk/>
            <pc:sldMk cId="1208408654" sldId="442"/>
            <ac:spMk id="8" creationId="{47EC88FA-AC91-3C13-6A13-C1AE86C5B172}"/>
          </ac:spMkLst>
        </pc:spChg>
        <pc:spChg chg="del">
          <ac:chgData name="GIOVANNI GAUDINO-SSM" userId="13cb1073-0cf6-4994-b3b2-98ddb995ec80" providerId="ADAL" clId="{F5735165-37F2-421F-9F4F-D379AEC6FF72}" dt="2022-12-11T16:52:59.377" v="4200" actId="478"/>
          <ac:spMkLst>
            <pc:docMk/>
            <pc:sldMk cId="1208408654" sldId="442"/>
            <ac:spMk id="10" creationId="{C8D9AAFA-91E9-33C5-54D4-B478FF4B0615}"/>
          </ac:spMkLst>
        </pc:spChg>
        <pc:spChg chg="del">
          <ac:chgData name="GIOVANNI GAUDINO-SSM" userId="13cb1073-0cf6-4994-b3b2-98ddb995ec80" providerId="ADAL" clId="{F5735165-37F2-421F-9F4F-D379AEC6FF72}" dt="2022-12-11T16:52:59.377" v="4200" actId="478"/>
          <ac:spMkLst>
            <pc:docMk/>
            <pc:sldMk cId="1208408654" sldId="442"/>
            <ac:spMk id="17" creationId="{ACF1A57F-05B5-BC49-943D-4EAA4F984ABE}"/>
          </ac:spMkLst>
        </pc:spChg>
        <pc:spChg chg="del">
          <ac:chgData name="GIOVANNI GAUDINO-SSM" userId="13cb1073-0cf6-4994-b3b2-98ddb995ec80" providerId="ADAL" clId="{F5735165-37F2-421F-9F4F-D379AEC6FF72}" dt="2022-12-11T16:52:59.377" v="4200" actId="478"/>
          <ac:spMkLst>
            <pc:docMk/>
            <pc:sldMk cId="1208408654" sldId="442"/>
            <ac:spMk id="18" creationId="{04DBAB0B-7723-5AE5-CF7C-8E3816DD72A5}"/>
          </ac:spMkLst>
        </pc:spChg>
        <pc:spChg chg="del">
          <ac:chgData name="GIOVANNI GAUDINO-SSM" userId="13cb1073-0cf6-4994-b3b2-98ddb995ec80" providerId="ADAL" clId="{F5735165-37F2-421F-9F4F-D379AEC6FF72}" dt="2022-12-11T16:52:59.377" v="4200" actId="478"/>
          <ac:spMkLst>
            <pc:docMk/>
            <pc:sldMk cId="1208408654" sldId="442"/>
            <ac:spMk id="19" creationId="{AD4F7971-2C3A-64FD-9C29-C6E094B5D4B0}"/>
          </ac:spMkLst>
        </pc:spChg>
        <pc:spChg chg="del">
          <ac:chgData name="GIOVANNI GAUDINO-SSM" userId="13cb1073-0cf6-4994-b3b2-98ddb995ec80" providerId="ADAL" clId="{F5735165-37F2-421F-9F4F-D379AEC6FF72}" dt="2022-12-11T16:52:59.377" v="4200" actId="478"/>
          <ac:spMkLst>
            <pc:docMk/>
            <pc:sldMk cId="1208408654" sldId="442"/>
            <ac:spMk id="20" creationId="{2EA338C5-5798-59B9-F23C-78BB1C9A4D2B}"/>
          </ac:spMkLst>
        </pc:spChg>
        <pc:spChg chg="del">
          <ac:chgData name="GIOVANNI GAUDINO-SSM" userId="13cb1073-0cf6-4994-b3b2-98ddb995ec80" providerId="ADAL" clId="{F5735165-37F2-421F-9F4F-D379AEC6FF72}" dt="2022-12-11T16:52:59.377" v="4200" actId="478"/>
          <ac:spMkLst>
            <pc:docMk/>
            <pc:sldMk cId="1208408654" sldId="442"/>
            <ac:spMk id="21" creationId="{B9A9DF47-A0A2-3FCA-1FFD-AB0A98784379}"/>
          </ac:spMkLst>
        </pc:spChg>
        <pc:spChg chg="del">
          <ac:chgData name="GIOVANNI GAUDINO-SSM" userId="13cb1073-0cf6-4994-b3b2-98ddb995ec80" providerId="ADAL" clId="{F5735165-37F2-421F-9F4F-D379AEC6FF72}" dt="2022-12-11T16:52:59.377" v="4200" actId="478"/>
          <ac:spMkLst>
            <pc:docMk/>
            <pc:sldMk cId="1208408654" sldId="442"/>
            <ac:spMk id="22" creationId="{7EA78E3D-5289-6462-BDD8-F75E3396C930}"/>
          </ac:spMkLst>
        </pc:spChg>
        <pc:spChg chg="del">
          <ac:chgData name="GIOVANNI GAUDINO-SSM" userId="13cb1073-0cf6-4994-b3b2-98ddb995ec80" providerId="ADAL" clId="{F5735165-37F2-421F-9F4F-D379AEC6FF72}" dt="2022-12-11T16:52:59.377" v="4200" actId="478"/>
          <ac:spMkLst>
            <pc:docMk/>
            <pc:sldMk cId="1208408654" sldId="442"/>
            <ac:spMk id="23" creationId="{5138ABC0-EA6D-4E5C-5831-D094D193A150}"/>
          </ac:spMkLst>
        </pc:spChg>
        <pc:spChg chg="del">
          <ac:chgData name="GIOVANNI GAUDINO-SSM" userId="13cb1073-0cf6-4994-b3b2-98ddb995ec80" providerId="ADAL" clId="{F5735165-37F2-421F-9F4F-D379AEC6FF72}" dt="2022-12-11T16:52:59.377" v="4200" actId="478"/>
          <ac:spMkLst>
            <pc:docMk/>
            <pc:sldMk cId="1208408654" sldId="442"/>
            <ac:spMk id="24" creationId="{C4A373D6-F94A-7AF8-DE52-E0395449D5A5}"/>
          </ac:spMkLst>
        </pc:spChg>
        <pc:spChg chg="del">
          <ac:chgData name="GIOVANNI GAUDINO-SSM" userId="13cb1073-0cf6-4994-b3b2-98ddb995ec80" providerId="ADAL" clId="{F5735165-37F2-421F-9F4F-D379AEC6FF72}" dt="2022-12-11T16:52:59.377" v="4200" actId="478"/>
          <ac:spMkLst>
            <pc:docMk/>
            <pc:sldMk cId="1208408654" sldId="442"/>
            <ac:spMk id="25" creationId="{82EC5BBD-6039-3DDB-2C42-005A496B0F75}"/>
          </ac:spMkLst>
        </pc:spChg>
        <pc:picChg chg="add mod">
          <ac:chgData name="GIOVANNI GAUDINO-SSM" userId="13cb1073-0cf6-4994-b3b2-98ddb995ec80" providerId="ADAL" clId="{F5735165-37F2-421F-9F4F-D379AEC6FF72}" dt="2022-12-11T16:57:19.869" v="4260" actId="1035"/>
          <ac:picMkLst>
            <pc:docMk/>
            <pc:sldMk cId="1208408654" sldId="442"/>
            <ac:picMk id="7" creationId="{CE181F59-C7EE-47CD-1780-6132CB08D0FA}"/>
          </ac:picMkLst>
        </pc:picChg>
        <pc:picChg chg="del">
          <ac:chgData name="GIOVANNI GAUDINO-SSM" userId="13cb1073-0cf6-4994-b3b2-98ddb995ec80" providerId="ADAL" clId="{F5735165-37F2-421F-9F4F-D379AEC6FF72}" dt="2022-12-11T16:52:55.021" v="4198" actId="478"/>
          <ac:picMkLst>
            <pc:docMk/>
            <pc:sldMk cId="1208408654" sldId="442"/>
            <ac:picMk id="13" creationId="{896884DD-4094-F523-45C9-AEF689DE4FA6}"/>
          </ac:picMkLst>
        </pc:picChg>
        <pc:picChg chg="del">
          <ac:chgData name="GIOVANNI GAUDINO-SSM" userId="13cb1073-0cf6-4994-b3b2-98ddb995ec80" providerId="ADAL" clId="{F5735165-37F2-421F-9F4F-D379AEC6FF72}" dt="2022-12-11T16:52:55.949" v="4199" actId="478"/>
          <ac:picMkLst>
            <pc:docMk/>
            <pc:sldMk cId="1208408654" sldId="442"/>
            <ac:picMk id="16" creationId="{DF870019-F830-18D4-A220-E4204FFC16A7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7:00:14.377" v="4395" actId="1076"/>
        <pc:sldMkLst>
          <pc:docMk/>
          <pc:sldMk cId="3379552422" sldId="443"/>
        </pc:sldMkLst>
        <pc:spChg chg="mod">
          <ac:chgData name="GIOVANNI GAUDINO-SSM" userId="13cb1073-0cf6-4994-b3b2-98ddb995ec80" providerId="ADAL" clId="{F5735165-37F2-421F-9F4F-D379AEC6FF72}" dt="2022-12-11T16:58:36.927" v="4390" actId="20577"/>
          <ac:spMkLst>
            <pc:docMk/>
            <pc:sldMk cId="3379552422" sldId="443"/>
            <ac:spMk id="8" creationId="{47EC88FA-AC91-3C13-6A13-C1AE86C5B172}"/>
          </ac:spMkLst>
        </pc:spChg>
        <pc:picChg chg="del">
          <ac:chgData name="GIOVANNI GAUDINO-SSM" userId="13cb1073-0cf6-4994-b3b2-98ddb995ec80" providerId="ADAL" clId="{F5735165-37F2-421F-9F4F-D379AEC6FF72}" dt="2022-12-11T16:58:41.597" v="4391" actId="478"/>
          <ac:picMkLst>
            <pc:docMk/>
            <pc:sldMk cId="3379552422" sldId="443"/>
            <ac:picMk id="7" creationId="{CE181F59-C7EE-47CD-1780-6132CB08D0FA}"/>
          </ac:picMkLst>
        </pc:picChg>
        <pc:picChg chg="add mod">
          <ac:chgData name="GIOVANNI GAUDINO-SSM" userId="13cb1073-0cf6-4994-b3b2-98ddb995ec80" providerId="ADAL" clId="{F5735165-37F2-421F-9F4F-D379AEC6FF72}" dt="2022-12-11T17:00:14.377" v="4395" actId="1076"/>
          <ac:picMkLst>
            <pc:docMk/>
            <pc:sldMk cId="3379552422" sldId="443"/>
            <ac:picMk id="9" creationId="{CA23D1A1-26C6-0597-C756-D7ABEFB45EEF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7:01:01.586" v="4401" actId="1076"/>
        <pc:sldMkLst>
          <pc:docMk/>
          <pc:sldMk cId="3104368112" sldId="444"/>
        </pc:sldMkLst>
        <pc:picChg chg="add mod">
          <ac:chgData name="GIOVANNI GAUDINO-SSM" userId="13cb1073-0cf6-4994-b3b2-98ddb995ec80" providerId="ADAL" clId="{F5735165-37F2-421F-9F4F-D379AEC6FF72}" dt="2022-12-11T17:01:01.586" v="4401" actId="1076"/>
          <ac:picMkLst>
            <pc:docMk/>
            <pc:sldMk cId="3104368112" sldId="444"/>
            <ac:picMk id="7" creationId="{DCB45A93-2377-9424-9167-40C91EFABF3D}"/>
          </ac:picMkLst>
        </pc:picChg>
        <pc:picChg chg="del">
          <ac:chgData name="GIOVANNI GAUDINO-SSM" userId="13cb1073-0cf6-4994-b3b2-98ddb995ec80" providerId="ADAL" clId="{F5735165-37F2-421F-9F4F-D379AEC6FF72}" dt="2022-12-11T17:00:24.766" v="4397" actId="478"/>
          <ac:picMkLst>
            <pc:docMk/>
            <pc:sldMk cId="3104368112" sldId="444"/>
            <ac:picMk id="9" creationId="{CA23D1A1-26C6-0597-C756-D7ABEFB45EEF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7:09:33.177" v="4587" actId="1076"/>
        <pc:sldMkLst>
          <pc:docMk/>
          <pc:sldMk cId="599000113" sldId="445"/>
        </pc:sldMkLst>
        <pc:spChg chg="mod">
          <ac:chgData name="GIOVANNI GAUDINO-SSM" userId="13cb1073-0cf6-4994-b3b2-98ddb995ec80" providerId="ADAL" clId="{F5735165-37F2-421F-9F4F-D379AEC6FF72}" dt="2022-12-11T17:06:00.627" v="4493" actId="20577"/>
          <ac:spMkLst>
            <pc:docMk/>
            <pc:sldMk cId="599000113" sldId="445"/>
            <ac:spMk id="5" creationId="{24D8DFAA-AEDB-2225-AE4A-0EFF521FAAA5}"/>
          </ac:spMkLst>
        </pc:spChg>
        <pc:spChg chg="mod">
          <ac:chgData name="GIOVANNI GAUDINO-SSM" userId="13cb1073-0cf6-4994-b3b2-98ddb995ec80" providerId="ADAL" clId="{F5735165-37F2-421F-9F4F-D379AEC6FF72}" dt="2022-12-11T17:06:15.398" v="4530" actId="20577"/>
          <ac:spMkLst>
            <pc:docMk/>
            <pc:sldMk cId="599000113" sldId="445"/>
            <ac:spMk id="8" creationId="{47EC88FA-AC91-3C13-6A13-C1AE86C5B172}"/>
          </ac:spMkLst>
        </pc:spChg>
        <pc:spChg chg="add mod">
          <ac:chgData name="GIOVANNI GAUDINO-SSM" userId="13cb1073-0cf6-4994-b3b2-98ddb995ec80" providerId="ADAL" clId="{F5735165-37F2-421F-9F4F-D379AEC6FF72}" dt="2022-12-11T17:06:46.273" v="4532" actId="1076"/>
          <ac:spMkLst>
            <pc:docMk/>
            <pc:sldMk cId="599000113" sldId="445"/>
            <ac:spMk id="10" creationId="{D9F513E7-E9BC-4427-4759-74631C77A914}"/>
          </ac:spMkLst>
        </pc:spChg>
        <pc:spChg chg="add mod">
          <ac:chgData name="GIOVANNI GAUDINO-SSM" userId="13cb1073-0cf6-4994-b3b2-98ddb995ec80" providerId="ADAL" clId="{F5735165-37F2-421F-9F4F-D379AEC6FF72}" dt="2022-12-11T17:07:03.007" v="4549" actId="207"/>
          <ac:spMkLst>
            <pc:docMk/>
            <pc:sldMk cId="599000113" sldId="445"/>
            <ac:spMk id="11" creationId="{4443DADE-29DD-19A3-0618-08AD7EEFD7DF}"/>
          </ac:spMkLst>
        </pc:spChg>
        <pc:spChg chg="add del mod">
          <ac:chgData name="GIOVANNI GAUDINO-SSM" userId="13cb1073-0cf6-4994-b3b2-98ddb995ec80" providerId="ADAL" clId="{F5735165-37F2-421F-9F4F-D379AEC6FF72}" dt="2022-12-11T17:06:55.530" v="4548" actId="478"/>
          <ac:spMkLst>
            <pc:docMk/>
            <pc:sldMk cId="599000113" sldId="445"/>
            <ac:spMk id="12" creationId="{CCC840E9-1FFA-A9A5-B7ED-65448F7EBECD}"/>
          </ac:spMkLst>
        </pc:spChg>
        <pc:spChg chg="add mod">
          <ac:chgData name="GIOVANNI GAUDINO-SSM" userId="13cb1073-0cf6-4994-b3b2-98ddb995ec80" providerId="ADAL" clId="{F5735165-37F2-421F-9F4F-D379AEC6FF72}" dt="2022-12-11T17:06:51.514" v="4545" actId="20577"/>
          <ac:spMkLst>
            <pc:docMk/>
            <pc:sldMk cId="599000113" sldId="445"/>
            <ac:spMk id="13" creationId="{A2F3B4EA-6BF3-5675-18A3-3677D7C97972}"/>
          </ac:spMkLst>
        </pc:spChg>
        <pc:spChg chg="add mod">
          <ac:chgData name="GIOVANNI GAUDINO-SSM" userId="13cb1073-0cf6-4994-b3b2-98ddb995ec80" providerId="ADAL" clId="{F5735165-37F2-421F-9F4F-D379AEC6FF72}" dt="2022-12-11T17:07:12.689" v="4571" actId="20577"/>
          <ac:spMkLst>
            <pc:docMk/>
            <pc:sldMk cId="599000113" sldId="445"/>
            <ac:spMk id="14" creationId="{FD2E91DD-AE18-D2F6-2054-749A31F1D0FC}"/>
          </ac:spMkLst>
        </pc:spChg>
        <pc:spChg chg="add del mod">
          <ac:chgData name="GIOVANNI GAUDINO-SSM" userId="13cb1073-0cf6-4994-b3b2-98ddb995ec80" providerId="ADAL" clId="{F5735165-37F2-421F-9F4F-D379AEC6FF72}" dt="2022-12-11T17:06:54.528" v="4547" actId="478"/>
          <ac:spMkLst>
            <pc:docMk/>
            <pc:sldMk cId="599000113" sldId="445"/>
            <ac:spMk id="16" creationId="{DD67D68A-2C93-7220-CDC3-7E78B1ABAB10}"/>
          </ac:spMkLst>
        </pc:spChg>
        <pc:spChg chg="add mod">
          <ac:chgData name="GIOVANNI GAUDINO-SSM" userId="13cb1073-0cf6-4994-b3b2-98ddb995ec80" providerId="ADAL" clId="{F5735165-37F2-421F-9F4F-D379AEC6FF72}" dt="2022-12-11T17:09:33.177" v="4587" actId="1076"/>
          <ac:spMkLst>
            <pc:docMk/>
            <pc:sldMk cId="599000113" sldId="445"/>
            <ac:spMk id="17" creationId="{98B9F4EB-35C1-2E84-DECB-EDA55C040A21}"/>
          </ac:spMkLst>
        </pc:spChg>
        <pc:picChg chg="del">
          <ac:chgData name="GIOVANNI GAUDINO-SSM" userId="13cb1073-0cf6-4994-b3b2-98ddb995ec80" providerId="ADAL" clId="{F5735165-37F2-421F-9F4F-D379AEC6FF72}" dt="2022-12-11T17:02:41.395" v="4403" actId="478"/>
          <ac:picMkLst>
            <pc:docMk/>
            <pc:sldMk cId="599000113" sldId="445"/>
            <ac:picMk id="7" creationId="{DCB45A93-2377-9424-9167-40C91EFABF3D}"/>
          </ac:picMkLst>
        </pc:picChg>
        <pc:picChg chg="add mod">
          <ac:chgData name="GIOVANNI GAUDINO-SSM" userId="13cb1073-0cf6-4994-b3b2-98ddb995ec80" providerId="ADAL" clId="{F5735165-37F2-421F-9F4F-D379AEC6FF72}" dt="2022-12-11T17:05:34.743" v="4492" actId="1076"/>
          <ac:picMkLst>
            <pc:docMk/>
            <pc:sldMk cId="599000113" sldId="445"/>
            <ac:picMk id="9" creationId="{C9CFB777-1614-2F1E-BCA1-D1C1552142D3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7:08:20.957" v="4585" actId="20577"/>
        <pc:sldMkLst>
          <pc:docMk/>
          <pc:sldMk cId="3877991597" sldId="446"/>
        </pc:sldMkLst>
        <pc:spChg chg="mod">
          <ac:chgData name="GIOVANNI GAUDINO-SSM" userId="13cb1073-0cf6-4994-b3b2-98ddb995ec80" providerId="ADAL" clId="{F5735165-37F2-421F-9F4F-D379AEC6FF72}" dt="2022-12-11T17:08:20.957" v="4585" actId="20577"/>
          <ac:spMkLst>
            <pc:docMk/>
            <pc:sldMk cId="3877991597" sldId="446"/>
            <ac:spMk id="8" creationId="{247C659B-3C98-F5A7-F507-054013E98C93}"/>
          </ac:spMkLst>
        </pc:spChg>
        <pc:picChg chg="add mod">
          <ac:chgData name="GIOVANNI GAUDINO-SSM" userId="13cb1073-0cf6-4994-b3b2-98ddb995ec80" providerId="ADAL" clId="{F5735165-37F2-421F-9F4F-D379AEC6FF72}" dt="2022-12-11T17:08:18.439" v="4579" actId="1076"/>
          <ac:picMkLst>
            <pc:docMk/>
            <pc:sldMk cId="3877991597" sldId="446"/>
            <ac:picMk id="6" creationId="{2BBA400F-C0B8-78B7-CF1A-1977486078A4}"/>
          </ac:picMkLst>
        </pc:picChg>
        <pc:picChg chg="del mod">
          <ac:chgData name="GIOVANNI GAUDINO-SSM" userId="13cb1073-0cf6-4994-b3b2-98ddb995ec80" providerId="ADAL" clId="{F5735165-37F2-421F-9F4F-D379AEC6FF72}" dt="2022-12-11T17:08:01.388" v="4574" actId="478"/>
          <ac:picMkLst>
            <pc:docMk/>
            <pc:sldMk cId="3877991597" sldId="446"/>
            <ac:picMk id="7" creationId="{66AF27F8-06F7-54D1-3BED-F1D462EA9325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1T17:17:03.885" v="4607" actId="1076"/>
        <pc:sldMkLst>
          <pc:docMk/>
          <pc:sldMk cId="3287105855" sldId="447"/>
        </pc:sldMkLst>
        <pc:spChg chg="mod">
          <ac:chgData name="GIOVANNI GAUDINO-SSM" userId="13cb1073-0cf6-4994-b3b2-98ddb995ec80" providerId="ADAL" clId="{F5735165-37F2-421F-9F4F-D379AEC6FF72}" dt="2022-12-11T17:12:06.565" v="4594" actId="20577"/>
          <ac:spMkLst>
            <pc:docMk/>
            <pc:sldMk cId="3287105855" sldId="447"/>
            <ac:spMk id="17" creationId="{98B9F4EB-35C1-2E84-DECB-EDA55C040A21}"/>
          </ac:spMkLst>
        </pc:spChg>
        <pc:graphicFrameChg chg="add mod">
          <ac:chgData name="GIOVANNI GAUDINO-SSM" userId="13cb1073-0cf6-4994-b3b2-98ddb995ec80" providerId="ADAL" clId="{F5735165-37F2-421F-9F4F-D379AEC6FF72}" dt="2022-12-11T17:17:03.885" v="4607" actId="1076"/>
          <ac:graphicFrameMkLst>
            <pc:docMk/>
            <pc:sldMk cId="3287105855" sldId="447"/>
            <ac:graphicFrameMk id="6" creationId="{E23C2819-8DCC-7A8F-AD66-06BE40DEFA45}"/>
          </ac:graphicFrameMkLst>
        </pc:graphicFrameChg>
        <pc:graphicFrameChg chg="add mod">
          <ac:chgData name="GIOVANNI GAUDINO-SSM" userId="13cb1073-0cf6-4994-b3b2-98ddb995ec80" providerId="ADAL" clId="{F5735165-37F2-421F-9F4F-D379AEC6FF72}" dt="2022-12-11T17:17:00.447" v="4606" actId="1076"/>
          <ac:graphicFrameMkLst>
            <pc:docMk/>
            <pc:sldMk cId="3287105855" sldId="447"/>
            <ac:graphicFrameMk id="7" creationId="{9DD7A793-9371-2BE2-F8E4-57032E118613}"/>
          </ac:graphicFrameMkLst>
        </pc:graphicFrameChg>
        <pc:picChg chg="del">
          <ac:chgData name="GIOVANNI GAUDINO-SSM" userId="13cb1073-0cf6-4994-b3b2-98ddb995ec80" providerId="ADAL" clId="{F5735165-37F2-421F-9F4F-D379AEC6FF72}" dt="2022-12-11T17:12:08.348" v="4595" actId="478"/>
          <ac:picMkLst>
            <pc:docMk/>
            <pc:sldMk cId="3287105855" sldId="447"/>
            <ac:picMk id="9" creationId="{C9CFB777-1614-2F1E-BCA1-D1C1552142D3}"/>
          </ac:picMkLst>
        </pc:picChg>
      </pc:sldChg>
      <pc:sldChg chg="addSp delSp modSp add mod">
        <pc:chgData name="GIOVANNI GAUDINO-SSM" userId="13cb1073-0cf6-4994-b3b2-98ddb995ec80" providerId="ADAL" clId="{F5735165-37F2-421F-9F4F-D379AEC6FF72}" dt="2022-12-12T22:54:12.318" v="6428" actId="20577"/>
        <pc:sldMkLst>
          <pc:docMk/>
          <pc:sldMk cId="3593886799" sldId="448"/>
        </pc:sldMkLst>
        <pc:spChg chg="mod">
          <ac:chgData name="GIOVANNI GAUDINO-SSM" userId="13cb1073-0cf6-4994-b3b2-98ddb995ec80" providerId="ADAL" clId="{F5735165-37F2-421F-9F4F-D379AEC6FF72}" dt="2022-12-11T17:18:17.106" v="4632" actId="12"/>
          <ac:spMkLst>
            <pc:docMk/>
            <pc:sldMk cId="3593886799" sldId="448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F5735165-37F2-421F-9F4F-D379AEC6FF72}" dt="2022-12-12T22:45:17.242" v="5301" actId="20577"/>
          <ac:spMkLst>
            <pc:docMk/>
            <pc:sldMk cId="3593886799" sldId="448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F5735165-37F2-421F-9F4F-D379AEC6FF72}" dt="2022-12-11T17:17:51.349" v="4628" actId="478"/>
          <ac:spMkLst>
            <pc:docMk/>
            <pc:sldMk cId="3593886799" sldId="448"/>
            <ac:spMk id="5" creationId="{24D8DFAA-AEDB-2225-AE4A-0EFF521FAAA5}"/>
          </ac:spMkLst>
        </pc:spChg>
        <pc:spChg chg="del">
          <ac:chgData name="GIOVANNI GAUDINO-SSM" userId="13cb1073-0cf6-4994-b3b2-98ddb995ec80" providerId="ADAL" clId="{F5735165-37F2-421F-9F4F-D379AEC6FF72}" dt="2022-12-11T17:17:56.536" v="4630" actId="478"/>
          <ac:spMkLst>
            <pc:docMk/>
            <pc:sldMk cId="3593886799" sldId="448"/>
            <ac:spMk id="8" creationId="{47EC88FA-AC91-3C13-6A13-C1AE86C5B172}"/>
          </ac:spMkLst>
        </pc:spChg>
        <pc:spChg chg="add del mod">
          <ac:chgData name="GIOVANNI GAUDINO-SSM" userId="13cb1073-0cf6-4994-b3b2-98ddb995ec80" providerId="ADAL" clId="{F5735165-37F2-421F-9F4F-D379AEC6FF72}" dt="2022-12-11T17:18:22.060" v="4634"/>
          <ac:spMkLst>
            <pc:docMk/>
            <pc:sldMk cId="3593886799" sldId="448"/>
            <ac:spMk id="9" creationId="{B5F6914C-D533-5FDF-4F03-A6CB7C601874}"/>
          </ac:spMkLst>
        </pc:spChg>
        <pc:spChg chg="del">
          <ac:chgData name="GIOVANNI GAUDINO-SSM" userId="13cb1073-0cf6-4994-b3b2-98ddb995ec80" providerId="ADAL" clId="{F5735165-37F2-421F-9F4F-D379AEC6FF72}" dt="2022-12-11T17:17:56.536" v="4630" actId="478"/>
          <ac:spMkLst>
            <pc:docMk/>
            <pc:sldMk cId="3593886799" sldId="448"/>
            <ac:spMk id="10" creationId="{D9F513E7-E9BC-4427-4759-74631C77A914}"/>
          </ac:spMkLst>
        </pc:spChg>
        <pc:spChg chg="del">
          <ac:chgData name="GIOVANNI GAUDINO-SSM" userId="13cb1073-0cf6-4994-b3b2-98ddb995ec80" providerId="ADAL" clId="{F5735165-37F2-421F-9F4F-D379AEC6FF72}" dt="2022-12-11T17:17:56.536" v="4630" actId="478"/>
          <ac:spMkLst>
            <pc:docMk/>
            <pc:sldMk cId="3593886799" sldId="448"/>
            <ac:spMk id="11" creationId="{4443DADE-29DD-19A3-0618-08AD7EEFD7DF}"/>
          </ac:spMkLst>
        </pc:spChg>
        <pc:spChg chg="add del mod">
          <ac:chgData name="GIOVANNI GAUDINO-SSM" userId="13cb1073-0cf6-4994-b3b2-98ddb995ec80" providerId="ADAL" clId="{F5735165-37F2-421F-9F4F-D379AEC6FF72}" dt="2022-12-11T17:18:22.060" v="4634"/>
          <ac:spMkLst>
            <pc:docMk/>
            <pc:sldMk cId="3593886799" sldId="448"/>
            <ac:spMk id="12" creationId="{D7BBA22C-657D-E42F-C940-3A5303D5F048}"/>
          </ac:spMkLst>
        </pc:spChg>
        <pc:spChg chg="del">
          <ac:chgData name="GIOVANNI GAUDINO-SSM" userId="13cb1073-0cf6-4994-b3b2-98ddb995ec80" providerId="ADAL" clId="{F5735165-37F2-421F-9F4F-D379AEC6FF72}" dt="2022-12-11T17:17:56.536" v="4630" actId="478"/>
          <ac:spMkLst>
            <pc:docMk/>
            <pc:sldMk cId="3593886799" sldId="448"/>
            <ac:spMk id="13" creationId="{A2F3B4EA-6BF3-5675-18A3-3677D7C97972}"/>
          </ac:spMkLst>
        </pc:spChg>
        <pc:spChg chg="del">
          <ac:chgData name="GIOVANNI GAUDINO-SSM" userId="13cb1073-0cf6-4994-b3b2-98ddb995ec80" providerId="ADAL" clId="{F5735165-37F2-421F-9F4F-D379AEC6FF72}" dt="2022-12-11T17:17:56.536" v="4630" actId="478"/>
          <ac:spMkLst>
            <pc:docMk/>
            <pc:sldMk cId="3593886799" sldId="448"/>
            <ac:spMk id="14" creationId="{FD2E91DD-AE18-D2F6-2054-749A31F1D0FC}"/>
          </ac:spMkLst>
        </pc:spChg>
        <pc:spChg chg="mod">
          <ac:chgData name="GIOVANNI GAUDINO-SSM" userId="13cb1073-0cf6-4994-b3b2-98ddb995ec80" providerId="ADAL" clId="{F5735165-37F2-421F-9F4F-D379AEC6FF72}" dt="2022-12-12T22:48:54.761" v="5839" actId="20577"/>
          <ac:spMkLst>
            <pc:docMk/>
            <pc:sldMk cId="3593886799" sldId="448"/>
            <ac:spMk id="15" creationId="{C69BD1F6-0010-E5E1-74EA-56C84A033080}"/>
          </ac:spMkLst>
        </pc:spChg>
        <pc:spChg chg="add del mod">
          <ac:chgData name="GIOVANNI GAUDINO-SSM" userId="13cb1073-0cf6-4994-b3b2-98ddb995ec80" providerId="ADAL" clId="{F5735165-37F2-421F-9F4F-D379AEC6FF72}" dt="2022-12-11T17:18:22.060" v="4634"/>
          <ac:spMkLst>
            <pc:docMk/>
            <pc:sldMk cId="3593886799" sldId="448"/>
            <ac:spMk id="16" creationId="{83CCDCC5-8705-B6BC-749D-ECB715AB790E}"/>
          </ac:spMkLst>
        </pc:spChg>
        <pc:spChg chg="del">
          <ac:chgData name="GIOVANNI GAUDINO-SSM" userId="13cb1073-0cf6-4994-b3b2-98ddb995ec80" providerId="ADAL" clId="{F5735165-37F2-421F-9F4F-D379AEC6FF72}" dt="2022-12-11T17:17:56.536" v="4630" actId="478"/>
          <ac:spMkLst>
            <pc:docMk/>
            <pc:sldMk cId="3593886799" sldId="448"/>
            <ac:spMk id="17" creationId="{98B9F4EB-35C1-2E84-DECB-EDA55C040A21}"/>
          </ac:spMkLst>
        </pc:spChg>
        <pc:spChg chg="add del mod">
          <ac:chgData name="GIOVANNI GAUDINO-SSM" userId="13cb1073-0cf6-4994-b3b2-98ddb995ec80" providerId="ADAL" clId="{F5735165-37F2-421F-9F4F-D379AEC6FF72}" dt="2022-12-11T17:18:22.060" v="4634"/>
          <ac:spMkLst>
            <pc:docMk/>
            <pc:sldMk cId="3593886799" sldId="448"/>
            <ac:spMk id="18" creationId="{AFE92943-8052-E095-1BCB-34B3CA4418F0}"/>
          </ac:spMkLst>
        </pc:spChg>
        <pc:spChg chg="add mod">
          <ac:chgData name="GIOVANNI GAUDINO-SSM" userId="13cb1073-0cf6-4994-b3b2-98ddb995ec80" providerId="ADAL" clId="{F5735165-37F2-421F-9F4F-D379AEC6FF72}" dt="2022-12-12T22:54:12.318" v="6428" actId="20577"/>
          <ac:spMkLst>
            <pc:docMk/>
            <pc:sldMk cId="3593886799" sldId="448"/>
            <ac:spMk id="19" creationId="{A0A5F95B-043F-A8C2-2410-8CBC48B118A6}"/>
          </ac:spMkLst>
        </pc:spChg>
        <pc:graphicFrameChg chg="del">
          <ac:chgData name="GIOVANNI GAUDINO-SSM" userId="13cb1073-0cf6-4994-b3b2-98ddb995ec80" providerId="ADAL" clId="{F5735165-37F2-421F-9F4F-D379AEC6FF72}" dt="2022-12-11T17:17:56.536" v="4630" actId="478"/>
          <ac:graphicFrameMkLst>
            <pc:docMk/>
            <pc:sldMk cId="3593886799" sldId="448"/>
            <ac:graphicFrameMk id="6" creationId="{E23C2819-8DCC-7A8F-AD66-06BE40DEFA45}"/>
          </ac:graphicFrameMkLst>
        </pc:graphicFrameChg>
        <pc:graphicFrameChg chg="del">
          <ac:chgData name="GIOVANNI GAUDINO-SSM" userId="13cb1073-0cf6-4994-b3b2-98ddb995ec80" providerId="ADAL" clId="{F5735165-37F2-421F-9F4F-D379AEC6FF72}" dt="2022-12-11T17:17:52.827" v="4629" actId="478"/>
          <ac:graphicFrameMkLst>
            <pc:docMk/>
            <pc:sldMk cId="3593886799" sldId="448"/>
            <ac:graphicFrameMk id="7" creationId="{9DD7A793-9371-2BE2-F8E4-57032E118613}"/>
          </ac:graphicFrameMkLst>
        </pc:graphicFrameChg>
      </pc:sldChg>
      <pc:sldChg chg="addSp delSp add del mod">
        <pc:chgData name="GIOVANNI GAUDINO-SSM" userId="13cb1073-0cf6-4994-b3b2-98ddb995ec80" providerId="ADAL" clId="{F5735165-37F2-421F-9F4F-D379AEC6FF72}" dt="2022-12-12T15:17:25.444" v="5062" actId="2890"/>
        <pc:sldMkLst>
          <pc:docMk/>
          <pc:sldMk cId="3399108995" sldId="449"/>
        </pc:sldMkLst>
        <pc:picChg chg="add del">
          <ac:chgData name="GIOVANNI GAUDINO-SSM" userId="13cb1073-0cf6-4994-b3b2-98ddb995ec80" providerId="ADAL" clId="{F5735165-37F2-421F-9F4F-D379AEC6FF72}" dt="2022-12-12T15:17:23.971" v="5055" actId="478"/>
          <ac:picMkLst>
            <pc:docMk/>
            <pc:sldMk cId="3399108995" sldId="449"/>
            <ac:picMk id="18" creationId="{A394561B-CF2A-908F-2413-F433705CE0DA}"/>
          </ac:picMkLst>
        </pc:picChg>
      </pc:sldChg>
      <pc:sldChg chg="addSp delSp modSp add del mod setBg">
        <pc:chgData name="GIOVANNI GAUDINO-SSM" userId="13cb1073-0cf6-4994-b3b2-98ddb995ec80" providerId="ADAL" clId="{F5735165-37F2-421F-9F4F-D379AEC6FF72}" dt="2022-12-12T15:21:21.422" v="5192" actId="47"/>
        <pc:sldMkLst>
          <pc:docMk/>
          <pc:sldMk cId="4241513625" sldId="449"/>
        </pc:sldMkLst>
        <pc:spChg chg="add del mod">
          <ac:chgData name="GIOVANNI GAUDINO-SSM" userId="13cb1073-0cf6-4994-b3b2-98ddb995ec80" providerId="ADAL" clId="{F5735165-37F2-421F-9F4F-D379AEC6FF72}" dt="2022-12-12T15:19:24.235" v="5130" actId="478"/>
          <ac:spMkLst>
            <pc:docMk/>
            <pc:sldMk cId="4241513625" sldId="449"/>
            <ac:spMk id="7" creationId="{09AA6FCF-08CC-1A3E-586D-55BBDDE09F52}"/>
          </ac:spMkLst>
        </pc:spChg>
        <pc:spChg chg="add del mod">
          <ac:chgData name="GIOVANNI GAUDINO-SSM" userId="13cb1073-0cf6-4994-b3b2-98ddb995ec80" providerId="ADAL" clId="{F5735165-37F2-421F-9F4F-D379AEC6FF72}" dt="2022-12-12T15:19:24.235" v="5130" actId="478"/>
          <ac:spMkLst>
            <pc:docMk/>
            <pc:sldMk cId="4241513625" sldId="449"/>
            <ac:spMk id="8" creationId="{489E577E-61EC-FE5C-80E6-CD653812BA82}"/>
          </ac:spMkLst>
        </pc:spChg>
        <pc:spChg chg="add del mod">
          <ac:chgData name="GIOVANNI GAUDINO-SSM" userId="13cb1073-0cf6-4994-b3b2-98ddb995ec80" providerId="ADAL" clId="{F5735165-37F2-421F-9F4F-D379AEC6FF72}" dt="2022-12-12T15:19:24.235" v="5130" actId="478"/>
          <ac:spMkLst>
            <pc:docMk/>
            <pc:sldMk cId="4241513625" sldId="449"/>
            <ac:spMk id="9" creationId="{1C9E3A1F-9297-4D68-9216-03D2810574DC}"/>
          </ac:spMkLst>
        </pc:spChg>
        <pc:spChg chg="mod">
          <ac:chgData name="GIOVANNI GAUDINO-SSM" userId="13cb1073-0cf6-4994-b3b2-98ddb995ec80" providerId="ADAL" clId="{F5735165-37F2-421F-9F4F-D379AEC6FF72}" dt="2022-12-12T15:18:47.616" v="5103" actId="1035"/>
          <ac:spMkLst>
            <pc:docMk/>
            <pc:sldMk cId="4241513625" sldId="449"/>
            <ac:spMk id="13" creationId="{083FE19B-483D-AD99-CD57-75CDA5D59E7A}"/>
          </ac:spMkLst>
        </pc:spChg>
        <pc:spChg chg="del">
          <ac:chgData name="GIOVANNI GAUDINO-SSM" userId="13cb1073-0cf6-4994-b3b2-98ddb995ec80" providerId="ADAL" clId="{F5735165-37F2-421F-9F4F-D379AEC6FF72}" dt="2022-12-12T15:17:40.364" v="5075" actId="478"/>
          <ac:spMkLst>
            <pc:docMk/>
            <pc:sldMk cId="4241513625" sldId="449"/>
            <ac:spMk id="20" creationId="{9C32AE7A-FF3C-1EE4-7611-C5729D71B0B3}"/>
          </ac:spMkLst>
        </pc:spChg>
        <pc:picChg chg="add del mod">
          <ac:chgData name="GIOVANNI GAUDINO-SSM" userId="13cb1073-0cf6-4994-b3b2-98ddb995ec80" providerId="ADAL" clId="{F5735165-37F2-421F-9F4F-D379AEC6FF72}" dt="2022-12-12T15:18:16.525" v="5084" actId="478"/>
          <ac:picMkLst>
            <pc:docMk/>
            <pc:sldMk cId="4241513625" sldId="449"/>
            <ac:picMk id="6" creationId="{AB0F77BA-44C6-4956-81DB-13B2CBB8666B}"/>
          </ac:picMkLst>
        </pc:picChg>
        <pc:picChg chg="add mod">
          <ac:chgData name="GIOVANNI GAUDINO-SSM" userId="13cb1073-0cf6-4994-b3b2-98ddb995ec80" providerId="ADAL" clId="{F5735165-37F2-421F-9F4F-D379AEC6FF72}" dt="2022-12-12T15:19:38.778" v="5134" actId="14100"/>
          <ac:picMkLst>
            <pc:docMk/>
            <pc:sldMk cId="4241513625" sldId="449"/>
            <ac:picMk id="10" creationId="{C38BD280-35D0-77A0-4456-A7C45D9F5B12}"/>
          </ac:picMkLst>
        </pc:picChg>
      </pc:sldChg>
      <pc:sldChg chg="add setBg">
        <pc:chgData name="GIOVANNI GAUDINO-SSM" userId="13cb1073-0cf6-4994-b3b2-98ddb995ec80" providerId="ADAL" clId="{F5735165-37F2-421F-9F4F-D379AEC6FF72}" dt="2022-12-12T15:17:33.214" v="5074"/>
        <pc:sldMkLst>
          <pc:docMk/>
          <pc:sldMk cId="22158498" sldId="450"/>
        </pc:sldMkLst>
      </pc:sldChg>
      <pc:sldChg chg="addSp delSp modSp add del mod ord">
        <pc:chgData name="GIOVANNI GAUDINO-SSM" userId="13cb1073-0cf6-4994-b3b2-98ddb995ec80" providerId="ADAL" clId="{F5735165-37F2-421F-9F4F-D379AEC6FF72}" dt="2022-12-12T15:17:24.916" v="5060" actId="2890"/>
        <pc:sldMkLst>
          <pc:docMk/>
          <pc:sldMk cId="706765075" sldId="450"/>
        </pc:sldMkLst>
        <pc:spChg chg="mod">
          <ac:chgData name="GIOVANNI GAUDINO-SSM" userId="13cb1073-0cf6-4994-b3b2-98ddb995ec80" providerId="ADAL" clId="{F5735165-37F2-421F-9F4F-D379AEC6FF72}" dt="2022-12-12T15:17:24.496" v="5058" actId="20577"/>
          <ac:spMkLst>
            <pc:docMk/>
            <pc:sldMk cId="706765075" sldId="450"/>
            <ac:spMk id="5" creationId="{C22BB191-1967-0D38-B75B-C7AD7EBDDBB3}"/>
          </ac:spMkLst>
        </pc:spChg>
        <pc:spChg chg="add del">
          <ac:chgData name="GIOVANNI GAUDINO-SSM" userId="13cb1073-0cf6-4994-b3b2-98ddb995ec80" providerId="ADAL" clId="{F5735165-37F2-421F-9F4F-D379AEC6FF72}" dt="2022-12-12T15:17:24.314" v="5057" actId="478"/>
          <ac:spMkLst>
            <pc:docMk/>
            <pc:sldMk cId="706765075" sldId="450"/>
            <ac:spMk id="20" creationId="{9C32AE7A-FF3C-1EE4-7611-C5729D71B0B3}"/>
          </ac:spMkLst>
        </pc:spChg>
        <pc:picChg chg="add del">
          <ac:chgData name="GIOVANNI GAUDINO-SSM" userId="13cb1073-0cf6-4994-b3b2-98ddb995ec80" providerId="ADAL" clId="{F5735165-37F2-421F-9F4F-D379AEC6FF72}" dt="2022-12-12T15:17:24.663" v="5059" actId="478"/>
          <ac:picMkLst>
            <pc:docMk/>
            <pc:sldMk cId="706765075" sldId="450"/>
            <ac:picMk id="18" creationId="{A394561B-CF2A-908F-2413-F433705CE0DA}"/>
          </ac:picMkLst>
        </pc:picChg>
      </pc:sldChg>
      <pc:sldChg chg="add del setBg">
        <pc:chgData name="GIOVANNI GAUDINO-SSM" userId="13cb1073-0cf6-4994-b3b2-98ddb995ec80" providerId="ADAL" clId="{F5735165-37F2-421F-9F4F-D379AEC6FF72}" dt="2022-12-12T15:21:32.067" v="5195" actId="47"/>
        <pc:sldMkLst>
          <pc:docMk/>
          <pc:sldMk cId="2762294241" sldId="451"/>
        </pc:sldMkLst>
      </pc:sldChg>
      <pc:sldChg chg="addSp modSp add mod">
        <pc:chgData name="GIOVANNI GAUDINO-SSM" userId="13cb1073-0cf6-4994-b3b2-98ddb995ec80" providerId="ADAL" clId="{F5735165-37F2-421F-9F4F-D379AEC6FF72}" dt="2022-12-12T15:22:32.522" v="5221" actId="1038"/>
        <pc:sldMkLst>
          <pc:docMk/>
          <pc:sldMk cId="2897559160" sldId="452"/>
        </pc:sldMkLst>
        <pc:spChg chg="mod">
          <ac:chgData name="GIOVANNI GAUDINO-SSM" userId="13cb1073-0cf6-4994-b3b2-98ddb995ec80" providerId="ADAL" clId="{F5735165-37F2-421F-9F4F-D379AEC6FF72}" dt="2022-12-12T15:21:49.316" v="5197" actId="207"/>
          <ac:spMkLst>
            <pc:docMk/>
            <pc:sldMk cId="2897559160" sldId="452"/>
            <ac:spMk id="5" creationId="{C22BB191-1967-0D38-B75B-C7AD7EBDDBB3}"/>
          </ac:spMkLst>
        </pc:spChg>
        <pc:spChg chg="add mod ord">
          <ac:chgData name="GIOVANNI GAUDINO-SSM" userId="13cb1073-0cf6-4994-b3b2-98ddb995ec80" providerId="ADAL" clId="{F5735165-37F2-421F-9F4F-D379AEC6FF72}" dt="2022-12-12T15:22:32.522" v="5221" actId="1038"/>
          <ac:spMkLst>
            <pc:docMk/>
            <pc:sldMk cId="2897559160" sldId="452"/>
            <ac:spMk id="6" creationId="{D1C78ACD-D856-D8C5-F24A-2DD2E82644DB}"/>
          </ac:spMkLst>
        </pc:spChg>
        <pc:spChg chg="mod">
          <ac:chgData name="GIOVANNI GAUDINO-SSM" userId="13cb1073-0cf6-4994-b3b2-98ddb995ec80" providerId="ADAL" clId="{F5735165-37F2-421F-9F4F-D379AEC6FF72}" dt="2022-12-12T15:20:16.369" v="5178" actId="1076"/>
          <ac:spMkLst>
            <pc:docMk/>
            <pc:sldMk cId="2897559160" sldId="452"/>
            <ac:spMk id="7" creationId="{09AA6FCF-08CC-1A3E-586D-55BBDDE09F52}"/>
          </ac:spMkLst>
        </pc:spChg>
        <pc:spChg chg="mod">
          <ac:chgData name="GIOVANNI GAUDINO-SSM" userId="13cb1073-0cf6-4994-b3b2-98ddb995ec80" providerId="ADAL" clId="{F5735165-37F2-421F-9F4F-D379AEC6FF72}" dt="2022-12-12T15:21:49.316" v="5197" actId="207"/>
          <ac:spMkLst>
            <pc:docMk/>
            <pc:sldMk cId="2897559160" sldId="452"/>
            <ac:spMk id="8" creationId="{489E577E-61EC-FE5C-80E6-CD653812BA82}"/>
          </ac:spMkLst>
        </pc:spChg>
        <pc:spChg chg="mod">
          <ac:chgData name="GIOVANNI GAUDINO-SSM" userId="13cb1073-0cf6-4994-b3b2-98ddb995ec80" providerId="ADAL" clId="{F5735165-37F2-421F-9F4F-D379AEC6FF72}" dt="2022-12-12T15:21:49.316" v="5197" actId="207"/>
          <ac:spMkLst>
            <pc:docMk/>
            <pc:sldMk cId="2897559160" sldId="452"/>
            <ac:spMk id="9" creationId="{1C9E3A1F-9297-4D68-9216-03D2810574DC}"/>
          </ac:spMkLst>
        </pc:spChg>
        <pc:spChg chg="mod">
          <ac:chgData name="GIOVANNI GAUDINO-SSM" userId="13cb1073-0cf6-4994-b3b2-98ddb995ec80" providerId="ADAL" clId="{F5735165-37F2-421F-9F4F-D379AEC6FF72}" dt="2022-12-12T15:22:17.236" v="5205" actId="1076"/>
          <ac:spMkLst>
            <pc:docMk/>
            <pc:sldMk cId="2897559160" sldId="452"/>
            <ac:spMk id="13" creationId="{083FE19B-483D-AD99-CD57-75CDA5D59E7A}"/>
          </ac:spMkLst>
        </pc:spChg>
      </pc:sldChg>
      <pc:sldChg chg="addSp delSp modSp add mod ord">
        <pc:chgData name="GIOVANNI GAUDINO-SSM" userId="13cb1073-0cf6-4994-b3b2-98ddb995ec80" providerId="ADAL" clId="{F5735165-37F2-421F-9F4F-D379AEC6FF72}" dt="2022-12-12T15:21:02.130" v="5185"/>
        <pc:sldMkLst>
          <pc:docMk/>
          <pc:sldMk cId="777249932" sldId="453"/>
        </pc:sldMkLst>
        <pc:spChg chg="del">
          <ac:chgData name="GIOVANNI GAUDINO-SSM" userId="13cb1073-0cf6-4994-b3b2-98ddb995ec80" providerId="ADAL" clId="{F5735165-37F2-421F-9F4F-D379AEC6FF72}" dt="2022-12-12T15:20:46.124" v="5180" actId="478"/>
          <ac:spMkLst>
            <pc:docMk/>
            <pc:sldMk cId="777249932" sldId="453"/>
            <ac:spMk id="7" creationId="{09AA6FCF-08CC-1A3E-586D-55BBDDE09F52}"/>
          </ac:spMkLst>
        </pc:spChg>
        <pc:spChg chg="del">
          <ac:chgData name="GIOVANNI GAUDINO-SSM" userId="13cb1073-0cf6-4994-b3b2-98ddb995ec80" providerId="ADAL" clId="{F5735165-37F2-421F-9F4F-D379AEC6FF72}" dt="2022-12-12T15:20:46.124" v="5180" actId="478"/>
          <ac:spMkLst>
            <pc:docMk/>
            <pc:sldMk cId="777249932" sldId="453"/>
            <ac:spMk id="8" creationId="{489E577E-61EC-FE5C-80E6-CD653812BA82}"/>
          </ac:spMkLst>
        </pc:spChg>
        <pc:spChg chg="del">
          <ac:chgData name="GIOVANNI GAUDINO-SSM" userId="13cb1073-0cf6-4994-b3b2-98ddb995ec80" providerId="ADAL" clId="{F5735165-37F2-421F-9F4F-D379AEC6FF72}" dt="2022-12-12T15:20:46.124" v="5180" actId="478"/>
          <ac:spMkLst>
            <pc:docMk/>
            <pc:sldMk cId="777249932" sldId="453"/>
            <ac:spMk id="9" creationId="{1C9E3A1F-9297-4D68-9216-03D2810574DC}"/>
          </ac:spMkLst>
        </pc:spChg>
        <pc:picChg chg="add mod">
          <ac:chgData name="GIOVANNI GAUDINO-SSM" userId="13cb1073-0cf6-4994-b3b2-98ddb995ec80" providerId="ADAL" clId="{F5735165-37F2-421F-9F4F-D379AEC6FF72}" dt="2022-12-12T15:21:00.297" v="5183" actId="1076"/>
          <ac:picMkLst>
            <pc:docMk/>
            <pc:sldMk cId="777249932" sldId="453"/>
            <ac:picMk id="6" creationId="{A978551C-8A57-AF2C-FE07-CD978ED6EE64}"/>
          </ac:picMkLst>
        </pc:picChg>
      </pc:sldChg>
      <pc:sldChg chg="addSp delSp modSp add mod ord">
        <pc:chgData name="GIOVANNI GAUDINO-SSM" userId="13cb1073-0cf6-4994-b3b2-98ddb995ec80" providerId="ADAL" clId="{F5735165-37F2-421F-9F4F-D379AEC6FF72}" dt="2022-12-12T15:21:19.682" v="5191" actId="1076"/>
        <pc:sldMkLst>
          <pc:docMk/>
          <pc:sldMk cId="2050757191" sldId="454"/>
        </pc:sldMkLst>
        <pc:spChg chg="del">
          <ac:chgData name="GIOVANNI GAUDINO-SSM" userId="13cb1073-0cf6-4994-b3b2-98ddb995ec80" providerId="ADAL" clId="{F5735165-37F2-421F-9F4F-D379AEC6FF72}" dt="2022-12-12T15:21:10.173" v="5189" actId="478"/>
          <ac:spMkLst>
            <pc:docMk/>
            <pc:sldMk cId="2050757191" sldId="454"/>
            <ac:spMk id="7" creationId="{09AA6FCF-08CC-1A3E-586D-55BBDDE09F52}"/>
          </ac:spMkLst>
        </pc:spChg>
        <pc:spChg chg="del">
          <ac:chgData name="GIOVANNI GAUDINO-SSM" userId="13cb1073-0cf6-4994-b3b2-98ddb995ec80" providerId="ADAL" clId="{F5735165-37F2-421F-9F4F-D379AEC6FF72}" dt="2022-12-12T15:21:10.173" v="5189" actId="478"/>
          <ac:spMkLst>
            <pc:docMk/>
            <pc:sldMk cId="2050757191" sldId="454"/>
            <ac:spMk id="8" creationId="{489E577E-61EC-FE5C-80E6-CD653812BA82}"/>
          </ac:spMkLst>
        </pc:spChg>
        <pc:spChg chg="del">
          <ac:chgData name="GIOVANNI GAUDINO-SSM" userId="13cb1073-0cf6-4994-b3b2-98ddb995ec80" providerId="ADAL" clId="{F5735165-37F2-421F-9F4F-D379AEC6FF72}" dt="2022-12-12T15:21:10.173" v="5189" actId="478"/>
          <ac:spMkLst>
            <pc:docMk/>
            <pc:sldMk cId="2050757191" sldId="454"/>
            <ac:spMk id="9" creationId="{1C9E3A1F-9297-4D68-9216-03D2810574DC}"/>
          </ac:spMkLst>
        </pc:spChg>
        <pc:spChg chg="del">
          <ac:chgData name="GIOVANNI GAUDINO-SSM" userId="13cb1073-0cf6-4994-b3b2-98ddb995ec80" providerId="ADAL" clId="{F5735165-37F2-421F-9F4F-D379AEC6FF72}" dt="2022-12-12T15:21:10.173" v="5189" actId="478"/>
          <ac:spMkLst>
            <pc:docMk/>
            <pc:sldMk cId="2050757191" sldId="454"/>
            <ac:spMk id="13" creationId="{083FE19B-483D-AD99-CD57-75CDA5D59E7A}"/>
          </ac:spMkLst>
        </pc:spChg>
        <pc:picChg chg="add mod">
          <ac:chgData name="GIOVANNI GAUDINO-SSM" userId="13cb1073-0cf6-4994-b3b2-98ddb995ec80" providerId="ADAL" clId="{F5735165-37F2-421F-9F4F-D379AEC6FF72}" dt="2022-12-12T15:21:19.682" v="5191" actId="1076"/>
          <ac:picMkLst>
            <pc:docMk/>
            <pc:sldMk cId="2050757191" sldId="454"/>
            <ac:picMk id="6" creationId="{C40F9EE6-9CD6-43EA-3007-039658E764ED}"/>
          </ac:picMkLst>
        </pc:picChg>
      </pc:sldChg>
      <pc:sldChg chg="modSp add mod ord">
        <pc:chgData name="GIOVANNI GAUDINO-SSM" userId="13cb1073-0cf6-4994-b3b2-98ddb995ec80" providerId="ADAL" clId="{F5735165-37F2-421F-9F4F-D379AEC6FF72}" dt="2022-12-12T15:23:12.559" v="5261" actId="207"/>
        <pc:sldMkLst>
          <pc:docMk/>
          <pc:sldMk cId="2643409195" sldId="455"/>
        </pc:sldMkLst>
        <pc:spChg chg="mod">
          <ac:chgData name="GIOVANNI GAUDINO-SSM" userId="13cb1073-0cf6-4994-b3b2-98ddb995ec80" providerId="ADAL" clId="{F5735165-37F2-421F-9F4F-D379AEC6FF72}" dt="2022-12-12T15:23:04.823" v="5259" actId="1035"/>
          <ac:spMkLst>
            <pc:docMk/>
            <pc:sldMk cId="2643409195" sldId="455"/>
            <ac:spMk id="6" creationId="{D1C78ACD-D856-D8C5-F24A-2DD2E82644DB}"/>
          </ac:spMkLst>
        </pc:spChg>
        <pc:spChg chg="mod">
          <ac:chgData name="GIOVANNI GAUDINO-SSM" userId="13cb1073-0cf6-4994-b3b2-98ddb995ec80" providerId="ADAL" clId="{F5735165-37F2-421F-9F4F-D379AEC6FF72}" dt="2022-12-12T15:23:12.559" v="5261" actId="207"/>
          <ac:spMkLst>
            <pc:docMk/>
            <pc:sldMk cId="2643409195" sldId="455"/>
            <ac:spMk id="7" creationId="{09AA6FCF-08CC-1A3E-586D-55BBDDE09F52}"/>
          </ac:spMkLst>
        </pc:spChg>
        <pc:spChg chg="mod">
          <ac:chgData name="GIOVANNI GAUDINO-SSM" userId="13cb1073-0cf6-4994-b3b2-98ddb995ec80" providerId="ADAL" clId="{F5735165-37F2-421F-9F4F-D379AEC6FF72}" dt="2022-12-12T15:23:09.154" v="5260" actId="207"/>
          <ac:spMkLst>
            <pc:docMk/>
            <pc:sldMk cId="2643409195" sldId="455"/>
            <ac:spMk id="9" creationId="{1C9E3A1F-9297-4D68-9216-03D2810574DC}"/>
          </ac:spMkLst>
        </pc:spChg>
      </pc:sldChg>
      <pc:sldChg chg="delSp modSp add mod ord">
        <pc:chgData name="GIOVANNI GAUDINO-SSM" userId="13cb1073-0cf6-4994-b3b2-98ddb995ec80" providerId="ADAL" clId="{F5735165-37F2-421F-9F4F-D379AEC6FF72}" dt="2022-12-12T22:44:50.983" v="5273"/>
        <pc:sldMkLst>
          <pc:docMk/>
          <pc:sldMk cId="3819361630" sldId="456"/>
        </pc:sldMkLst>
        <pc:spChg chg="mod">
          <ac:chgData name="GIOVANNI GAUDINO-SSM" userId="13cb1073-0cf6-4994-b3b2-98ddb995ec80" providerId="ADAL" clId="{F5735165-37F2-421F-9F4F-D379AEC6FF72}" dt="2022-12-12T22:44:46.305" v="5271" actId="207"/>
          <ac:spMkLst>
            <pc:docMk/>
            <pc:sldMk cId="3819361630" sldId="456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F5735165-37F2-421F-9F4F-D379AEC6FF72}" dt="2022-12-12T22:44:46.305" v="5271" actId="207"/>
          <ac:spMkLst>
            <pc:docMk/>
            <pc:sldMk cId="3819361630" sldId="456"/>
            <ac:spMk id="5" creationId="{C22BB191-1967-0D38-B75B-C7AD7EBDDBB3}"/>
          </ac:spMkLst>
        </pc:spChg>
        <pc:spChg chg="del">
          <ac:chgData name="GIOVANNI GAUDINO-SSM" userId="13cb1073-0cf6-4994-b3b2-98ddb995ec80" providerId="ADAL" clId="{F5735165-37F2-421F-9F4F-D379AEC6FF72}" dt="2022-12-12T22:44:40.900" v="5270" actId="478"/>
          <ac:spMkLst>
            <pc:docMk/>
            <pc:sldMk cId="3819361630" sldId="456"/>
            <ac:spMk id="6" creationId="{D1C78ACD-D856-D8C5-F24A-2DD2E82644DB}"/>
          </ac:spMkLst>
        </pc:spChg>
        <pc:spChg chg="mod">
          <ac:chgData name="GIOVANNI GAUDINO-SSM" userId="13cb1073-0cf6-4994-b3b2-98ddb995ec80" providerId="ADAL" clId="{F5735165-37F2-421F-9F4F-D379AEC6FF72}" dt="2022-12-12T22:44:46.305" v="5271" actId="207"/>
          <ac:spMkLst>
            <pc:docMk/>
            <pc:sldMk cId="3819361630" sldId="456"/>
            <ac:spMk id="7" creationId="{09AA6FCF-08CC-1A3E-586D-55BBDDE09F52}"/>
          </ac:spMkLst>
        </pc:spChg>
        <pc:spChg chg="mod">
          <ac:chgData name="GIOVANNI GAUDINO-SSM" userId="13cb1073-0cf6-4994-b3b2-98ddb995ec80" providerId="ADAL" clId="{F5735165-37F2-421F-9F4F-D379AEC6FF72}" dt="2022-12-12T22:44:46.305" v="5271" actId="207"/>
          <ac:spMkLst>
            <pc:docMk/>
            <pc:sldMk cId="3819361630" sldId="456"/>
            <ac:spMk id="8" creationId="{489E577E-61EC-FE5C-80E6-CD653812BA82}"/>
          </ac:spMkLst>
        </pc:spChg>
        <pc:spChg chg="mod">
          <ac:chgData name="GIOVANNI GAUDINO-SSM" userId="13cb1073-0cf6-4994-b3b2-98ddb995ec80" providerId="ADAL" clId="{F5735165-37F2-421F-9F4F-D379AEC6FF72}" dt="2022-12-12T22:44:46.305" v="5271" actId="207"/>
          <ac:spMkLst>
            <pc:docMk/>
            <pc:sldMk cId="3819361630" sldId="456"/>
            <ac:spMk id="9" creationId="{1C9E3A1F-9297-4D68-9216-03D2810574DC}"/>
          </ac:spMkLst>
        </pc:spChg>
        <pc:spChg chg="mod">
          <ac:chgData name="GIOVANNI GAUDINO-SSM" userId="13cb1073-0cf6-4994-b3b2-98ddb995ec80" providerId="ADAL" clId="{F5735165-37F2-421F-9F4F-D379AEC6FF72}" dt="2022-12-12T22:44:46.305" v="5271" actId="207"/>
          <ac:spMkLst>
            <pc:docMk/>
            <pc:sldMk cId="3819361630" sldId="456"/>
            <ac:spMk id="13" creationId="{083FE19B-483D-AD99-CD57-75CDA5D59E7A}"/>
          </ac:spMkLst>
        </pc:spChg>
      </pc:sldChg>
    </pc:docChg>
  </pc:docChgLst>
  <pc:docChgLst>
    <pc:chgData name="GIOVANNI GAUDINO-SSM" userId="13cb1073-0cf6-4994-b3b2-98ddb995ec80" providerId="ADAL" clId="{CFC15F88-3951-4EC1-94A6-710C498CAA3B}"/>
    <pc:docChg chg="undo custSel addSld delSld modSld addSection modSection">
      <pc:chgData name="GIOVANNI GAUDINO-SSM" userId="13cb1073-0cf6-4994-b3b2-98ddb995ec80" providerId="ADAL" clId="{CFC15F88-3951-4EC1-94A6-710C498CAA3B}" dt="2023-12-20T09:19:21.365" v="2022" actId="478"/>
      <pc:docMkLst>
        <pc:docMk/>
      </pc:docMkLst>
      <pc:sldChg chg="addSp modSp del mod">
        <pc:chgData name="GIOVANNI GAUDINO-SSM" userId="13cb1073-0cf6-4994-b3b2-98ddb995ec80" providerId="ADAL" clId="{CFC15F88-3951-4EC1-94A6-710C498CAA3B}" dt="2023-12-01T15:06:46.545" v="205" actId="47"/>
        <pc:sldMkLst>
          <pc:docMk/>
          <pc:sldMk cId="601455760" sldId="705"/>
        </pc:sldMkLst>
        <pc:spChg chg="add mod">
          <ac:chgData name="GIOVANNI GAUDINO-SSM" userId="13cb1073-0cf6-4994-b3b2-98ddb995ec80" providerId="ADAL" clId="{CFC15F88-3951-4EC1-94A6-710C498CAA3B}" dt="2023-12-01T14:01:32.931" v="104" actId="571"/>
          <ac:spMkLst>
            <pc:docMk/>
            <pc:sldMk cId="601455760" sldId="705"/>
            <ac:spMk id="2" creationId="{C88F6C10-9E83-9311-A24D-5504D2BA8086}"/>
          </ac:spMkLst>
        </pc:spChg>
        <pc:spChg chg="mod">
          <ac:chgData name="GIOVANNI GAUDINO-SSM" userId="13cb1073-0cf6-4994-b3b2-98ddb995ec80" providerId="ADAL" clId="{CFC15F88-3951-4EC1-94A6-710C498CAA3B}" dt="2023-12-01T14:01:33.699" v="107" actId="1076"/>
          <ac:spMkLst>
            <pc:docMk/>
            <pc:sldMk cId="601455760" sldId="705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CFC15F88-3951-4EC1-94A6-710C498CAA3B}" dt="2023-12-01T13:27:06.528" v="56" actId="20577"/>
          <ac:spMkLst>
            <pc:docMk/>
            <pc:sldMk cId="601455760" sldId="705"/>
            <ac:spMk id="7" creationId="{BDA454EE-3BAD-390B-EFFA-8B27675AEADC}"/>
          </ac:spMkLst>
        </pc:spChg>
        <pc:picChg chg="add mod">
          <ac:chgData name="GIOVANNI GAUDINO-SSM" userId="13cb1073-0cf6-4994-b3b2-98ddb995ec80" providerId="ADAL" clId="{CFC15F88-3951-4EC1-94A6-710C498CAA3B}" dt="2023-12-01T13:55:37.779" v="62" actId="1076"/>
          <ac:picMkLst>
            <pc:docMk/>
            <pc:sldMk cId="601455760" sldId="705"/>
            <ac:picMk id="3" creationId="{C7A40024-4E7F-0C52-4F62-582E7F91D43D}"/>
          </ac:picMkLst>
        </pc:picChg>
        <pc:picChg chg="mod">
          <ac:chgData name="GIOVANNI GAUDINO-SSM" userId="13cb1073-0cf6-4994-b3b2-98ddb995ec80" providerId="ADAL" clId="{CFC15F88-3951-4EC1-94A6-710C498CAA3B}" dt="2023-12-01T14:01:34.165" v="108" actId="1076"/>
          <ac:picMkLst>
            <pc:docMk/>
            <pc:sldMk cId="601455760" sldId="705"/>
            <ac:picMk id="44" creationId="{59CE6A91-B162-F254-EB19-D69221F4FC9A}"/>
          </ac:picMkLst>
        </pc:pic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115898996" sldId="706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115898996" sldId="706"/>
            <ac:spMk id="36" creationId="{507EB32A-4894-215A-0DE8-742F3A184F13}"/>
          </ac:spMkLst>
        </pc:spChg>
        <pc:graphicFrameChg chg="mod">
          <ac:chgData name="GIOVANNI GAUDINO-SSM" userId="13cb1073-0cf6-4994-b3b2-98ddb995ec80" providerId="ADAL" clId="{CFC15F88-3951-4EC1-94A6-710C498CAA3B}" dt="2023-12-15T12:17:37.592" v="475"/>
          <ac:graphicFrameMkLst>
            <pc:docMk/>
            <pc:sldMk cId="3115898996" sldId="706"/>
            <ac:graphicFrameMk id="27" creationId="{0769637D-B200-80C9-EBEE-B0D28DF17FA2}"/>
          </ac:graphicFrameMkLst>
        </pc:graphicFrame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005412257" sldId="707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005412257" sldId="707"/>
            <ac:spMk id="11" creationId="{C1A623FD-1D54-053A-A7D7-AF3439A2D8E0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2869960442" sldId="708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869960442" sldId="708"/>
            <ac:spMk id="7" creationId="{79E27A32-CBEF-1284-95D7-F5637FCD6F90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861289987" sldId="710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861289987" sldId="710"/>
            <ac:spMk id="21" creationId="{7088F138-1B5C-973F-463A-E7AB437C7AF1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878479690" sldId="712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878479690" sldId="712"/>
            <ac:spMk id="14" creationId="{925E639B-F38E-D83C-0E98-357C501F84F4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405218440" sldId="713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405218440" sldId="713"/>
            <ac:spMk id="8" creationId="{0428DF6B-181E-1C5F-07F5-6FE10840B2A9}"/>
          </ac:spMkLst>
        </pc:spChg>
      </pc:sldChg>
      <pc:sldChg chg="modSp mod">
        <pc:chgData name="GIOVANNI GAUDINO-SSM" userId="13cb1073-0cf6-4994-b3b2-98ddb995ec80" providerId="ADAL" clId="{CFC15F88-3951-4EC1-94A6-710C498CAA3B}" dt="2023-12-17T22:48:40.519" v="953" actId="20577"/>
        <pc:sldMkLst>
          <pc:docMk/>
          <pc:sldMk cId="1633949913" sldId="714"/>
        </pc:sldMkLst>
        <pc:spChg chg="mod">
          <ac:chgData name="GIOVANNI GAUDINO-SSM" userId="13cb1073-0cf6-4994-b3b2-98ddb995ec80" providerId="ADAL" clId="{CFC15F88-3951-4EC1-94A6-710C498CAA3B}" dt="2023-12-17T22:48:40.519" v="953" actId="20577"/>
          <ac:spMkLst>
            <pc:docMk/>
            <pc:sldMk cId="1633949913" sldId="714"/>
            <ac:spMk id="4" creationId="{37345CBF-CC49-0678-CAED-F4388DC35AF0}"/>
          </ac:spMkLst>
        </pc:spChg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633949913" sldId="714"/>
            <ac:spMk id="8" creationId="{8A24BC58-E372-4F68-CB62-ACF9DEE3A846}"/>
          </ac:spMkLst>
        </pc:spChg>
      </pc:sldChg>
      <pc:sldChg chg="addSp delSp modSp mod">
        <pc:chgData name="GIOVANNI GAUDINO-SSM" userId="13cb1073-0cf6-4994-b3b2-98ddb995ec80" providerId="ADAL" clId="{CFC15F88-3951-4EC1-94A6-710C498CAA3B}" dt="2023-12-20T07:54:34.651" v="1999" actId="114"/>
        <pc:sldMkLst>
          <pc:docMk/>
          <pc:sldMk cId="2790877035" sldId="715"/>
        </pc:sldMkLst>
        <pc:spChg chg="add mod">
          <ac:chgData name="GIOVANNI GAUDINO-SSM" userId="13cb1073-0cf6-4994-b3b2-98ddb995ec80" providerId="ADAL" clId="{CFC15F88-3951-4EC1-94A6-710C498CAA3B}" dt="2023-12-18T10:11:24.846" v="1283" actId="1035"/>
          <ac:spMkLst>
            <pc:docMk/>
            <pc:sldMk cId="2790877035" sldId="715"/>
            <ac:spMk id="3" creationId="{C6AF9202-F4CA-403D-23D6-5C68154DED6B}"/>
          </ac:spMkLst>
        </pc:spChg>
        <pc:spChg chg="add mod">
          <ac:chgData name="GIOVANNI GAUDINO-SSM" userId="13cb1073-0cf6-4994-b3b2-98ddb995ec80" providerId="ADAL" clId="{CFC15F88-3951-4EC1-94A6-710C498CAA3B}" dt="2023-12-20T07:54:34.651" v="1999" actId="114"/>
          <ac:spMkLst>
            <pc:docMk/>
            <pc:sldMk cId="2790877035" sldId="715"/>
            <ac:spMk id="5" creationId="{3C1E39A7-C0A1-CDBE-571C-82BA95643E12}"/>
          </ac:spMkLst>
        </pc:spChg>
        <pc:spChg chg="add del mod">
          <ac:chgData name="GIOVANNI GAUDINO-SSM" userId="13cb1073-0cf6-4994-b3b2-98ddb995ec80" providerId="ADAL" clId="{CFC15F88-3951-4EC1-94A6-710C498CAA3B}" dt="2023-12-17T22:52:24.432" v="1037" actId="478"/>
          <ac:spMkLst>
            <pc:docMk/>
            <pc:sldMk cId="2790877035" sldId="715"/>
            <ac:spMk id="5" creationId="{671DD81B-05B0-26F9-77EB-9F0683EEEB22}"/>
          </ac:spMkLst>
        </pc:spChg>
        <pc:spChg chg="add del mod">
          <ac:chgData name="GIOVANNI GAUDINO-SSM" userId="13cb1073-0cf6-4994-b3b2-98ddb995ec80" providerId="ADAL" clId="{CFC15F88-3951-4EC1-94A6-710C498CAA3B}" dt="2023-12-15T12:21:03.610" v="552" actId="478"/>
          <ac:spMkLst>
            <pc:docMk/>
            <pc:sldMk cId="2790877035" sldId="715"/>
            <ac:spMk id="5" creationId="{98C5DEBD-2D86-3630-0F51-AAF6527D90D1}"/>
          </ac:spMkLst>
        </pc:spChg>
        <pc:spChg chg="add mod">
          <ac:chgData name="GIOVANNI GAUDINO-SSM" userId="13cb1073-0cf6-4994-b3b2-98ddb995ec80" providerId="ADAL" clId="{CFC15F88-3951-4EC1-94A6-710C498CAA3B}" dt="2023-12-18T10:11:24.846" v="1283" actId="1035"/>
          <ac:spMkLst>
            <pc:docMk/>
            <pc:sldMk cId="2790877035" sldId="715"/>
            <ac:spMk id="6" creationId="{C33B7FBC-980C-08E6-ECB4-EC69A70AF3ED}"/>
          </ac:spMkLst>
        </pc:spChg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790877035" sldId="715"/>
            <ac:spMk id="7" creationId="{5E279CD7-AB51-24D8-846C-C1DD713EBFC3}"/>
          </ac:spMkLst>
        </pc:spChg>
        <pc:spChg chg="add mod">
          <ac:chgData name="GIOVANNI GAUDINO-SSM" userId="13cb1073-0cf6-4994-b3b2-98ddb995ec80" providerId="ADAL" clId="{CFC15F88-3951-4EC1-94A6-710C498CAA3B}" dt="2023-12-19T13:23:46.828" v="1924" actId="115"/>
          <ac:spMkLst>
            <pc:docMk/>
            <pc:sldMk cId="2790877035" sldId="715"/>
            <ac:spMk id="8" creationId="{46AF3FC0-1112-E5D1-0A8F-65B5F13DC6A8}"/>
          </ac:spMkLst>
        </pc:spChg>
        <pc:spChg chg="del mod">
          <ac:chgData name="GIOVANNI GAUDINO-SSM" userId="13cb1073-0cf6-4994-b3b2-98ddb995ec80" providerId="ADAL" clId="{CFC15F88-3951-4EC1-94A6-710C498CAA3B}" dt="2023-12-15T12:33:54.204" v="856" actId="478"/>
          <ac:spMkLst>
            <pc:docMk/>
            <pc:sldMk cId="2790877035" sldId="715"/>
            <ac:spMk id="8" creationId="{67399A5A-8A47-1A59-A53C-63649B31EE33}"/>
          </ac:spMkLst>
        </pc:spChg>
        <pc:spChg chg="add del mod">
          <ac:chgData name="GIOVANNI GAUDINO-SSM" userId="13cb1073-0cf6-4994-b3b2-98ddb995ec80" providerId="ADAL" clId="{CFC15F88-3951-4EC1-94A6-710C498CAA3B}" dt="2023-12-17T22:52:22.636" v="1036" actId="478"/>
          <ac:spMkLst>
            <pc:docMk/>
            <pc:sldMk cId="2790877035" sldId="715"/>
            <ac:spMk id="8" creationId="{6C0F97A5-1DD8-4ECB-4DE4-B4F78F26D4AE}"/>
          </ac:spMkLst>
        </pc:spChg>
        <pc:spChg chg="mod">
          <ac:chgData name="GIOVANNI GAUDINO-SSM" userId="13cb1073-0cf6-4994-b3b2-98ddb995ec80" providerId="ADAL" clId="{CFC15F88-3951-4EC1-94A6-710C498CAA3B}" dt="2023-12-18T10:10:07.139" v="1050" actId="20577"/>
          <ac:spMkLst>
            <pc:docMk/>
            <pc:sldMk cId="2790877035" sldId="715"/>
            <ac:spMk id="9" creationId="{9825FAEC-0059-5F7F-C945-75380182C16E}"/>
          </ac:spMkLst>
        </pc:spChg>
        <pc:spChg chg="add del mod">
          <ac:chgData name="GIOVANNI GAUDINO-SSM" userId="13cb1073-0cf6-4994-b3b2-98ddb995ec80" providerId="ADAL" clId="{CFC15F88-3951-4EC1-94A6-710C498CAA3B}" dt="2023-12-18T10:10:19.230" v="1052" actId="478"/>
          <ac:spMkLst>
            <pc:docMk/>
            <pc:sldMk cId="2790877035" sldId="715"/>
            <ac:spMk id="10" creationId="{8E45C523-CF6D-5998-6F06-BEA2BFD142DB}"/>
          </ac:spMkLst>
        </pc:spChg>
        <pc:spChg chg="add mod">
          <ac:chgData name="GIOVANNI GAUDINO-SSM" userId="13cb1073-0cf6-4994-b3b2-98ddb995ec80" providerId="ADAL" clId="{CFC15F88-3951-4EC1-94A6-710C498CAA3B}" dt="2023-12-18T10:11:24.846" v="1283" actId="1035"/>
          <ac:spMkLst>
            <pc:docMk/>
            <pc:sldMk cId="2790877035" sldId="715"/>
            <ac:spMk id="11" creationId="{15B27B62-C3DC-AE1B-1515-D8A9FFA4A809}"/>
          </ac:spMkLst>
        </pc:spChg>
        <pc:spChg chg="add del mod">
          <ac:chgData name="GIOVANNI GAUDINO-SSM" userId="13cb1073-0cf6-4994-b3b2-98ddb995ec80" providerId="ADAL" clId="{CFC15F88-3951-4EC1-94A6-710C498CAA3B}" dt="2023-12-15T12:23:39.557" v="607" actId="478"/>
          <ac:spMkLst>
            <pc:docMk/>
            <pc:sldMk cId="2790877035" sldId="715"/>
            <ac:spMk id="12" creationId="{9C520527-46A0-C909-54A3-B243F53E1900}"/>
          </ac:spMkLst>
        </pc:spChg>
        <pc:spChg chg="add del mod">
          <ac:chgData name="GIOVANNI GAUDINO-SSM" userId="13cb1073-0cf6-4994-b3b2-98ddb995ec80" providerId="ADAL" clId="{CFC15F88-3951-4EC1-94A6-710C498CAA3B}" dt="2023-12-15T12:23:37.036" v="606" actId="478"/>
          <ac:spMkLst>
            <pc:docMk/>
            <pc:sldMk cId="2790877035" sldId="715"/>
            <ac:spMk id="13" creationId="{30AEAC95-F9E9-E01E-4793-1A403A2F735A}"/>
          </ac:spMkLst>
        </pc:spChg>
        <pc:spChg chg="add mod">
          <ac:chgData name="GIOVANNI GAUDINO-SSM" userId="13cb1073-0cf6-4994-b3b2-98ddb995ec80" providerId="ADAL" clId="{CFC15F88-3951-4EC1-94A6-710C498CAA3B}" dt="2023-12-19T13:24:42.442" v="1991" actId="1036"/>
          <ac:spMkLst>
            <pc:docMk/>
            <pc:sldMk cId="2790877035" sldId="715"/>
            <ac:spMk id="13" creationId="{E6D551EC-675B-9F13-F3A4-720456553AB3}"/>
          </ac:spMkLst>
        </pc:spChg>
        <pc:spChg chg="add mod">
          <ac:chgData name="GIOVANNI GAUDINO-SSM" userId="13cb1073-0cf6-4994-b3b2-98ddb995ec80" providerId="ADAL" clId="{CFC15F88-3951-4EC1-94A6-710C498CAA3B}" dt="2023-12-19T13:24:45.957" v="1998" actId="1038"/>
          <ac:spMkLst>
            <pc:docMk/>
            <pc:sldMk cId="2790877035" sldId="715"/>
            <ac:spMk id="14" creationId="{F4E38DF5-3062-57E8-4EDA-86BA4B81B6A6}"/>
          </ac:spMkLst>
        </pc:spChg>
        <pc:spChg chg="add mod">
          <ac:chgData name="GIOVANNI GAUDINO-SSM" userId="13cb1073-0cf6-4994-b3b2-98ddb995ec80" providerId="ADAL" clId="{CFC15F88-3951-4EC1-94A6-710C498CAA3B}" dt="2023-12-18T10:12:27.391" v="1305" actId="571"/>
          <ac:spMkLst>
            <pc:docMk/>
            <pc:sldMk cId="2790877035" sldId="715"/>
            <ac:spMk id="16" creationId="{809EA511-1DC4-E9B5-B4F2-D7BFE154C605}"/>
          </ac:spMkLst>
        </pc:spChg>
        <pc:spChg chg="add mod">
          <ac:chgData name="GIOVANNI GAUDINO-SSM" userId="13cb1073-0cf6-4994-b3b2-98ddb995ec80" providerId="ADAL" clId="{CFC15F88-3951-4EC1-94A6-710C498CAA3B}" dt="2023-12-18T10:11:24.846" v="1283" actId="1035"/>
          <ac:spMkLst>
            <pc:docMk/>
            <pc:sldMk cId="2790877035" sldId="715"/>
            <ac:spMk id="23" creationId="{CC00DDB6-86FB-C323-2871-544C28B335C7}"/>
          </ac:spMkLst>
        </pc:spChg>
        <pc:spChg chg="add mod">
          <ac:chgData name="GIOVANNI GAUDINO-SSM" userId="13cb1073-0cf6-4994-b3b2-98ddb995ec80" providerId="ADAL" clId="{CFC15F88-3951-4EC1-94A6-710C498CAA3B}" dt="2023-12-18T10:12:04.425" v="1293" actId="1076"/>
          <ac:spMkLst>
            <pc:docMk/>
            <pc:sldMk cId="2790877035" sldId="715"/>
            <ac:spMk id="27" creationId="{6B207160-71CD-3A93-38B1-4819FE188950}"/>
          </ac:spMkLst>
        </pc:spChg>
        <pc:spChg chg="add mod">
          <ac:chgData name="GIOVANNI GAUDINO-SSM" userId="13cb1073-0cf6-4994-b3b2-98ddb995ec80" providerId="ADAL" clId="{CFC15F88-3951-4EC1-94A6-710C498CAA3B}" dt="2023-12-15T12:26:21.905" v="635" actId="571"/>
          <ac:spMkLst>
            <pc:docMk/>
            <pc:sldMk cId="2790877035" sldId="715"/>
            <ac:spMk id="28" creationId="{DB278CC5-DA36-C14F-39C9-7D5659316D11}"/>
          </ac:spMkLst>
        </pc:spChg>
        <pc:spChg chg="add mod">
          <ac:chgData name="GIOVANNI GAUDINO-SSM" userId="13cb1073-0cf6-4994-b3b2-98ddb995ec80" providerId="ADAL" clId="{CFC15F88-3951-4EC1-94A6-710C498CAA3B}" dt="2023-12-18T10:11:24.846" v="1283" actId="1035"/>
          <ac:spMkLst>
            <pc:docMk/>
            <pc:sldMk cId="2790877035" sldId="715"/>
            <ac:spMk id="30" creationId="{340C1A70-7C4B-E20A-F405-A6DB9F017921}"/>
          </ac:spMkLst>
        </pc:spChg>
        <pc:spChg chg="add mod">
          <ac:chgData name="GIOVANNI GAUDINO-SSM" userId="13cb1073-0cf6-4994-b3b2-98ddb995ec80" providerId="ADAL" clId="{CFC15F88-3951-4EC1-94A6-710C498CAA3B}" dt="2023-12-18T10:12:10.492" v="1300" actId="1036"/>
          <ac:spMkLst>
            <pc:docMk/>
            <pc:sldMk cId="2790877035" sldId="715"/>
            <ac:spMk id="31" creationId="{10FD7A99-4923-0747-1C3C-52B2B14AEC38}"/>
          </ac:spMkLst>
        </pc:spChg>
        <pc:spChg chg="add mod">
          <ac:chgData name="GIOVANNI GAUDINO-SSM" userId="13cb1073-0cf6-4994-b3b2-98ddb995ec80" providerId="ADAL" clId="{CFC15F88-3951-4EC1-94A6-710C498CAA3B}" dt="2023-12-15T12:29:44.011" v="736" actId="571"/>
          <ac:spMkLst>
            <pc:docMk/>
            <pc:sldMk cId="2790877035" sldId="715"/>
            <ac:spMk id="37" creationId="{7BF8991E-ED21-095C-C869-CFBDB81C573F}"/>
          </ac:spMkLst>
        </pc:spChg>
        <pc:spChg chg="add mod">
          <ac:chgData name="GIOVANNI GAUDINO-SSM" userId="13cb1073-0cf6-4994-b3b2-98ddb995ec80" providerId="ADAL" clId="{CFC15F88-3951-4EC1-94A6-710C498CAA3B}" dt="2023-12-15T12:29:44.011" v="736" actId="571"/>
          <ac:spMkLst>
            <pc:docMk/>
            <pc:sldMk cId="2790877035" sldId="715"/>
            <ac:spMk id="38" creationId="{FE8161F0-A33F-7D7F-388A-F712B0C61943}"/>
          </ac:spMkLst>
        </pc:spChg>
        <pc:spChg chg="add mod">
          <ac:chgData name="GIOVANNI GAUDINO-SSM" userId="13cb1073-0cf6-4994-b3b2-98ddb995ec80" providerId="ADAL" clId="{CFC15F88-3951-4EC1-94A6-710C498CAA3B}" dt="2023-12-18T10:11:24.846" v="1283" actId="1035"/>
          <ac:spMkLst>
            <pc:docMk/>
            <pc:sldMk cId="2790877035" sldId="715"/>
            <ac:spMk id="49" creationId="{73D0D673-4CB8-E1E7-C29E-673C417F9DAC}"/>
          </ac:spMkLst>
        </pc:spChg>
        <pc:spChg chg="add mod">
          <ac:chgData name="GIOVANNI GAUDINO-SSM" userId="13cb1073-0cf6-4994-b3b2-98ddb995ec80" providerId="ADAL" clId="{CFC15F88-3951-4EC1-94A6-710C498CAA3B}" dt="2023-12-18T10:11:24.846" v="1283" actId="1035"/>
          <ac:spMkLst>
            <pc:docMk/>
            <pc:sldMk cId="2790877035" sldId="715"/>
            <ac:spMk id="50" creationId="{D4472A66-E788-5FAD-5D39-C930D7675C4A}"/>
          </ac:spMkLst>
        </pc:spChg>
        <pc:spChg chg="add mod">
          <ac:chgData name="GIOVANNI GAUDINO-SSM" userId="13cb1073-0cf6-4994-b3b2-98ddb995ec80" providerId="ADAL" clId="{CFC15F88-3951-4EC1-94A6-710C498CAA3B}" dt="2023-12-18T10:11:24.846" v="1283" actId="1035"/>
          <ac:spMkLst>
            <pc:docMk/>
            <pc:sldMk cId="2790877035" sldId="715"/>
            <ac:spMk id="52" creationId="{435C532A-3EEA-8DA3-3A22-D8C1A3BE6796}"/>
          </ac:spMkLst>
        </pc:spChg>
        <pc:spChg chg="add mod">
          <ac:chgData name="GIOVANNI GAUDINO-SSM" userId="13cb1073-0cf6-4994-b3b2-98ddb995ec80" providerId="ADAL" clId="{CFC15F88-3951-4EC1-94A6-710C498CAA3B}" dt="2023-12-18T10:11:24.846" v="1283" actId="1035"/>
          <ac:spMkLst>
            <pc:docMk/>
            <pc:sldMk cId="2790877035" sldId="715"/>
            <ac:spMk id="54" creationId="{B8A9F410-4997-B32A-1572-CDF533A1C483}"/>
          </ac:spMkLst>
        </pc:spChg>
        <pc:spChg chg="add del mod">
          <ac:chgData name="GIOVANNI GAUDINO-SSM" userId="13cb1073-0cf6-4994-b3b2-98ddb995ec80" providerId="ADAL" clId="{CFC15F88-3951-4EC1-94A6-710C498CAA3B}" dt="2023-12-15T12:35:19.608" v="911" actId="478"/>
          <ac:spMkLst>
            <pc:docMk/>
            <pc:sldMk cId="2790877035" sldId="715"/>
            <ac:spMk id="55" creationId="{7E7EF905-49EE-35AF-AFB6-F209BE614C37}"/>
          </ac:spMkLst>
        </pc:spChg>
        <pc:spChg chg="add del mod">
          <ac:chgData name="GIOVANNI GAUDINO-SSM" userId="13cb1073-0cf6-4994-b3b2-98ddb995ec80" providerId="ADAL" clId="{CFC15F88-3951-4EC1-94A6-710C498CAA3B}" dt="2023-12-19T13:22:54.186" v="1887"/>
          <ac:spMkLst>
            <pc:docMk/>
            <pc:sldMk cId="2790877035" sldId="715"/>
            <ac:spMk id="67" creationId="{F2019DCC-9D03-F96B-0F56-2FEFA1512FBB}"/>
          </ac:spMkLst>
        </pc:spChg>
        <pc:spChg chg="add del">
          <ac:chgData name="GIOVANNI GAUDINO-SSM" userId="13cb1073-0cf6-4994-b3b2-98ddb995ec80" providerId="ADAL" clId="{CFC15F88-3951-4EC1-94A6-710C498CAA3B}" dt="2023-12-15T12:38:33.311" v="916" actId="478"/>
          <ac:spMkLst>
            <pc:docMk/>
            <pc:sldMk cId="2790877035" sldId="715"/>
            <ac:spMk id="68" creationId="{43356585-543D-669F-96B1-9E465B3FDCB9}"/>
          </ac:spMkLst>
        </pc:spChg>
        <pc:cxnChg chg="add mod">
          <ac:chgData name="GIOVANNI GAUDINO-SSM" userId="13cb1073-0cf6-4994-b3b2-98ddb995ec80" providerId="ADAL" clId="{CFC15F88-3951-4EC1-94A6-710C498CAA3B}" dt="2023-12-19T13:24:39.656" v="1988" actId="1036"/>
          <ac:cxnSpMkLst>
            <pc:docMk/>
            <pc:sldMk cId="2790877035" sldId="715"/>
            <ac:cxnSpMk id="10" creationId="{25EFB8A3-0F24-1D35-9025-2858D08CC710}"/>
          </ac:cxnSpMkLst>
        </pc:cxnChg>
        <pc:cxnChg chg="add del mod">
          <ac:chgData name="GIOVANNI GAUDINO-SSM" userId="13cb1073-0cf6-4994-b3b2-98ddb995ec80" providerId="ADAL" clId="{CFC15F88-3951-4EC1-94A6-710C498CAA3B}" dt="2023-12-18T10:12:24.848" v="1303" actId="478"/>
          <ac:cxnSpMkLst>
            <pc:docMk/>
            <pc:sldMk cId="2790877035" sldId="715"/>
            <ac:cxnSpMk id="14" creationId="{7CA64495-6081-8044-5D69-4D18C123A050}"/>
          </ac:cxnSpMkLst>
        </pc:cxnChg>
        <pc:cxnChg chg="add mod">
          <ac:chgData name="GIOVANNI GAUDINO-SSM" userId="13cb1073-0cf6-4994-b3b2-98ddb995ec80" providerId="ADAL" clId="{CFC15F88-3951-4EC1-94A6-710C498CAA3B}" dt="2023-12-18T10:11:48.160" v="1288" actId="14100"/>
          <ac:cxnSpMkLst>
            <pc:docMk/>
            <pc:sldMk cId="2790877035" sldId="715"/>
            <ac:cxnSpMk id="15" creationId="{93634E6B-93C3-FAB1-DA3D-26BE66EE4ADE}"/>
          </ac:cxnSpMkLst>
        </pc:cxnChg>
        <pc:cxnChg chg="add mod">
          <ac:chgData name="GIOVANNI GAUDINO-SSM" userId="13cb1073-0cf6-4994-b3b2-98ddb995ec80" providerId="ADAL" clId="{CFC15F88-3951-4EC1-94A6-710C498CAA3B}" dt="2023-12-19T13:23:25.461" v="1900" actId="1076"/>
          <ac:cxnSpMkLst>
            <pc:docMk/>
            <pc:sldMk cId="2790877035" sldId="715"/>
            <ac:cxnSpMk id="17" creationId="{09E28815-139C-D71B-473B-543B7FCFE4CE}"/>
          </ac:cxnSpMkLst>
        </pc:cxnChg>
        <pc:cxnChg chg="add mod">
          <ac:chgData name="GIOVANNI GAUDINO-SSM" userId="13cb1073-0cf6-4994-b3b2-98ddb995ec80" providerId="ADAL" clId="{CFC15F88-3951-4EC1-94A6-710C498CAA3B}" dt="2023-12-18T10:12:01.277" v="1291" actId="14100"/>
          <ac:cxnSpMkLst>
            <pc:docMk/>
            <pc:sldMk cId="2790877035" sldId="715"/>
            <ac:cxnSpMk id="29" creationId="{3AE6F1D6-D16F-D991-7119-DB792C21F61F}"/>
          </ac:cxnSpMkLst>
        </pc:cxnChg>
        <pc:cxnChg chg="add mod">
          <ac:chgData name="GIOVANNI GAUDINO-SSM" userId="13cb1073-0cf6-4994-b3b2-98ddb995ec80" providerId="ADAL" clId="{CFC15F88-3951-4EC1-94A6-710C498CAA3B}" dt="2023-12-18T10:11:24.846" v="1283" actId="1035"/>
          <ac:cxnSpMkLst>
            <pc:docMk/>
            <pc:sldMk cId="2790877035" sldId="715"/>
            <ac:cxnSpMk id="39" creationId="{1ABC5478-49B1-107D-43F4-B413024C58F7}"/>
          </ac:cxnSpMkLst>
        </pc:cxnChg>
        <pc:cxnChg chg="add mod">
          <ac:chgData name="GIOVANNI GAUDINO-SSM" userId="13cb1073-0cf6-4994-b3b2-98ddb995ec80" providerId="ADAL" clId="{CFC15F88-3951-4EC1-94A6-710C498CAA3B}" dt="2023-12-18T10:11:24.846" v="1283" actId="1035"/>
          <ac:cxnSpMkLst>
            <pc:docMk/>
            <pc:sldMk cId="2790877035" sldId="715"/>
            <ac:cxnSpMk id="51" creationId="{FEDF599B-84F2-A895-B83C-0F0CBC19FB79}"/>
          </ac:cxnSpMkLst>
        </pc:cxnChg>
      </pc:sldChg>
      <pc:sldChg chg="addSp delSp modSp mod">
        <pc:chgData name="GIOVANNI GAUDINO-SSM" userId="13cb1073-0cf6-4994-b3b2-98ddb995ec80" providerId="ADAL" clId="{CFC15F88-3951-4EC1-94A6-710C498CAA3B}" dt="2023-12-20T09:19:21.365" v="2022" actId="478"/>
        <pc:sldMkLst>
          <pc:docMk/>
          <pc:sldMk cId="3440633904" sldId="716"/>
        </pc:sldMkLst>
        <pc:picChg chg="add del mod">
          <ac:chgData name="GIOVANNI GAUDINO-SSM" userId="13cb1073-0cf6-4994-b3b2-98ddb995ec80" providerId="ADAL" clId="{CFC15F88-3951-4EC1-94A6-710C498CAA3B}" dt="2023-12-17T22:50:02.010" v="957" actId="478"/>
          <ac:picMkLst>
            <pc:docMk/>
            <pc:sldMk cId="3440633904" sldId="716"/>
            <ac:picMk id="2" creationId="{7342A3BD-4663-6A53-9AF3-07DE2882E731}"/>
          </ac:picMkLst>
        </pc:picChg>
        <pc:cxnChg chg="add del mod">
          <ac:chgData name="GIOVANNI GAUDINO-SSM" userId="13cb1073-0cf6-4994-b3b2-98ddb995ec80" providerId="ADAL" clId="{CFC15F88-3951-4EC1-94A6-710C498CAA3B}" dt="2023-12-20T09:19:21.365" v="2022" actId="478"/>
          <ac:cxnSpMkLst>
            <pc:docMk/>
            <pc:sldMk cId="3440633904" sldId="716"/>
            <ac:cxnSpMk id="2" creationId="{39C3BDDF-E654-B6DE-4893-C4E5823AFF4A}"/>
          </ac:cxnSpMkLst>
        </pc:cxn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2901609661" sldId="718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901609661" sldId="718"/>
            <ac:spMk id="9" creationId="{26645019-001F-D001-99C7-4A1B13AAACAE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006964208" sldId="720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006964208" sldId="720"/>
            <ac:spMk id="17" creationId="{5B4C1C26-A626-3682-7F4E-326BB02B51A5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049574988" sldId="721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049574988" sldId="721"/>
            <ac:spMk id="7" creationId="{57B9E1D8-F4EF-9136-D50A-7963F135A0FE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459015341" sldId="728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459015341" sldId="728"/>
            <ac:spMk id="7" creationId="{57B9E1D8-F4EF-9136-D50A-7963F135A0FE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2303651901" sldId="729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303651901" sldId="729"/>
            <ac:spMk id="7" creationId="{57B9E1D8-F4EF-9136-D50A-7963F135A0FE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2659612878" sldId="730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659612878" sldId="730"/>
            <ac:spMk id="7" creationId="{57B9E1D8-F4EF-9136-D50A-7963F135A0FE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317817051" sldId="733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317817051" sldId="733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539721411" sldId="734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539721411" sldId="734"/>
            <ac:spMk id="8" creationId="{0428DF6B-181E-1C5F-07F5-6FE10840B2A9}"/>
          </ac:spMkLst>
        </pc:spChg>
      </pc:sldChg>
      <pc:sldChg chg="addSp delSp modSp mod">
        <pc:chgData name="GIOVANNI GAUDINO-SSM" userId="13cb1073-0cf6-4994-b3b2-98ddb995ec80" providerId="ADAL" clId="{CFC15F88-3951-4EC1-94A6-710C498CAA3B}" dt="2023-12-17T22:47:35.391" v="930" actId="478"/>
        <pc:sldMkLst>
          <pc:docMk/>
          <pc:sldMk cId="3377246211" sldId="737"/>
        </pc:sldMkLst>
        <pc:spChg chg="mod">
          <ac:chgData name="GIOVANNI GAUDINO-SSM" userId="13cb1073-0cf6-4994-b3b2-98ddb995ec80" providerId="ADAL" clId="{CFC15F88-3951-4EC1-94A6-710C498CAA3B}" dt="2023-12-17T22:47:19.756" v="927" actId="1076"/>
          <ac:spMkLst>
            <pc:docMk/>
            <pc:sldMk cId="3377246211" sldId="737"/>
            <ac:spMk id="4" creationId="{B46D7AE4-796F-4D4A-9809-EB5E64E4A222}"/>
          </ac:spMkLst>
        </pc:spChg>
        <pc:picChg chg="add del mod">
          <ac:chgData name="GIOVANNI GAUDINO-SSM" userId="13cb1073-0cf6-4994-b3b2-98ddb995ec80" providerId="ADAL" clId="{CFC15F88-3951-4EC1-94A6-710C498CAA3B}" dt="2023-12-17T22:46:52.311" v="920"/>
          <ac:picMkLst>
            <pc:docMk/>
            <pc:sldMk cId="3377246211" sldId="737"/>
            <ac:picMk id="6" creationId="{A3ACE6C9-85FB-464C-1979-FFC3C5226DC7}"/>
          </ac:picMkLst>
        </pc:picChg>
        <pc:picChg chg="add del mod ord">
          <ac:chgData name="GIOVANNI GAUDINO-SSM" userId="13cb1073-0cf6-4994-b3b2-98ddb995ec80" providerId="ADAL" clId="{CFC15F88-3951-4EC1-94A6-710C498CAA3B}" dt="2023-12-17T22:47:35.391" v="930" actId="478"/>
          <ac:picMkLst>
            <pc:docMk/>
            <pc:sldMk cId="3377246211" sldId="737"/>
            <ac:picMk id="7" creationId="{6505B3EA-6987-FB83-7702-1AA6EB858E17}"/>
          </ac:picMkLst>
        </pc:pic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032356177" sldId="738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032356177" sldId="738"/>
            <ac:spMk id="9" creationId="{26645019-001F-D001-99C7-4A1B13AAACAE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947765698" sldId="742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947765698" sldId="742"/>
            <ac:spMk id="17" creationId="{5B4C1C26-A626-3682-7F4E-326BB02B51A5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4091298654" sldId="744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4091298654" sldId="744"/>
            <ac:spMk id="7" creationId="{57B9E1D8-F4EF-9136-D50A-7963F135A0FE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104604296" sldId="745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104604296" sldId="745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45357599" sldId="746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45357599" sldId="746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757096890" sldId="747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757096890" sldId="747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053335865" sldId="748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053335865" sldId="748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428262846" sldId="750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428262846" sldId="750"/>
            <ac:spMk id="14" creationId="{925E639B-F38E-D83C-0E98-357C501F84F4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827016136" sldId="751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827016136" sldId="751"/>
            <ac:spMk id="14" creationId="{925E639B-F38E-D83C-0E98-357C501F84F4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2371720454" sldId="752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371720454" sldId="752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351889816" sldId="753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351889816" sldId="753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2478367591" sldId="754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478367591" sldId="754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683381426" sldId="755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683381426" sldId="755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791793981" sldId="756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791793981" sldId="756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2881802326" sldId="758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881802326" sldId="758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2574693688" sldId="761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574693688" sldId="761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4009616926" sldId="762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4009616926" sldId="762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2661651375" sldId="763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661651375" sldId="763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2628298589" sldId="764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2628298589" sldId="764"/>
            <ac:spMk id="17" creationId="{5B4C1C26-A626-3682-7F4E-326BB02B51A5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306415365" sldId="765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306415365" sldId="765"/>
            <ac:spMk id="11" creationId="{C1A623FD-1D54-053A-A7D7-AF3439A2D8E0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36499084" sldId="766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36499084" sldId="766"/>
            <ac:spMk id="7" creationId="{57B9E1D8-F4EF-9136-D50A-7963F135A0FE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245952563" sldId="767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245952563" sldId="767"/>
            <ac:spMk id="7" creationId="{57B9E1D8-F4EF-9136-D50A-7963F135A0FE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785830238" sldId="768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785830238" sldId="768"/>
            <ac:spMk id="14" creationId="{925E639B-F38E-D83C-0E98-357C501F84F4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322838229" sldId="770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322838229" sldId="770"/>
            <ac:spMk id="8" creationId="{0428DF6B-181E-1C5F-07F5-6FE10840B2A9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1696916536" sldId="772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1696916536" sldId="772"/>
            <ac:spMk id="14" creationId="{925E639B-F38E-D83C-0E98-357C501F84F4}"/>
          </ac:spMkLst>
        </pc:spChg>
      </pc:sldChg>
      <pc:sldChg chg="modSp">
        <pc:chgData name="GIOVANNI GAUDINO-SSM" userId="13cb1073-0cf6-4994-b3b2-98ddb995ec80" providerId="ADAL" clId="{CFC15F88-3951-4EC1-94A6-710C498CAA3B}" dt="2023-12-15T12:17:37.592" v="475"/>
        <pc:sldMkLst>
          <pc:docMk/>
          <pc:sldMk cId="3661415101" sldId="773"/>
        </pc:sldMkLst>
        <pc:spChg chg="mod">
          <ac:chgData name="GIOVANNI GAUDINO-SSM" userId="13cb1073-0cf6-4994-b3b2-98ddb995ec80" providerId="ADAL" clId="{CFC15F88-3951-4EC1-94A6-710C498CAA3B}" dt="2023-12-15T12:17:37.592" v="475"/>
          <ac:spMkLst>
            <pc:docMk/>
            <pc:sldMk cId="3661415101" sldId="773"/>
            <ac:spMk id="14" creationId="{925E639B-F38E-D83C-0E98-357C501F84F4}"/>
          </ac:spMkLst>
        </pc:spChg>
      </pc:sldChg>
      <pc:sldChg chg="add del">
        <pc:chgData name="GIOVANNI GAUDINO-SSM" userId="13cb1073-0cf6-4994-b3b2-98ddb995ec80" providerId="ADAL" clId="{CFC15F88-3951-4EC1-94A6-710C498CAA3B}" dt="2023-12-01T14:01:30.749" v="95" actId="2890"/>
        <pc:sldMkLst>
          <pc:docMk/>
          <pc:sldMk cId="698409847" sldId="774"/>
        </pc:sldMkLst>
      </pc:sldChg>
      <pc:sldChg chg="addSp delSp modSp add del mod setBg">
        <pc:chgData name="GIOVANNI GAUDINO-SSM" userId="13cb1073-0cf6-4994-b3b2-98ddb995ec80" providerId="ADAL" clId="{CFC15F88-3951-4EC1-94A6-710C498CAA3B}" dt="2023-12-05T14:48:03.305" v="338" actId="47"/>
        <pc:sldMkLst>
          <pc:docMk/>
          <pc:sldMk cId="3111163106" sldId="774"/>
        </pc:sldMkLst>
        <pc:spChg chg="add del mod">
          <ac:chgData name="GIOVANNI GAUDINO-SSM" userId="13cb1073-0cf6-4994-b3b2-98ddb995ec80" providerId="ADAL" clId="{CFC15F88-3951-4EC1-94A6-710C498CAA3B}" dt="2023-12-01T15:02:36.729" v="171" actId="478"/>
          <ac:spMkLst>
            <pc:docMk/>
            <pc:sldMk cId="3111163106" sldId="774"/>
            <ac:spMk id="2" creationId="{C88F6C10-9E83-9311-A24D-5504D2BA8086}"/>
          </ac:spMkLst>
        </pc:spChg>
        <pc:spChg chg="mod">
          <ac:chgData name="GIOVANNI GAUDINO-SSM" userId="13cb1073-0cf6-4994-b3b2-98ddb995ec80" providerId="ADAL" clId="{CFC15F88-3951-4EC1-94A6-710C498CAA3B}" dt="2023-12-05T14:45:46.382" v="324" actId="1037"/>
          <ac:spMkLst>
            <pc:docMk/>
            <pc:sldMk cId="3111163106" sldId="774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CFC15F88-3951-4EC1-94A6-710C498CAA3B}" dt="2023-12-01T15:49:23.613" v="271" actId="20577"/>
          <ac:spMkLst>
            <pc:docMk/>
            <pc:sldMk cId="3111163106" sldId="774"/>
            <ac:spMk id="7" creationId="{BDA454EE-3BAD-390B-EFFA-8B27675AEADC}"/>
          </ac:spMkLst>
        </pc:spChg>
        <pc:picChg chg="del">
          <ac:chgData name="GIOVANNI GAUDINO-SSM" userId="13cb1073-0cf6-4994-b3b2-98ddb995ec80" providerId="ADAL" clId="{CFC15F88-3951-4EC1-94A6-710C498CAA3B}" dt="2023-12-01T14:01:50.126" v="111" actId="478"/>
          <ac:picMkLst>
            <pc:docMk/>
            <pc:sldMk cId="3111163106" sldId="774"/>
            <ac:picMk id="3" creationId="{C7A40024-4E7F-0C52-4F62-582E7F91D43D}"/>
          </ac:picMkLst>
        </pc:picChg>
        <pc:picChg chg="add mod ord modCrop">
          <ac:chgData name="GIOVANNI GAUDINO-SSM" userId="13cb1073-0cf6-4994-b3b2-98ddb995ec80" providerId="ADAL" clId="{CFC15F88-3951-4EC1-94A6-710C498CAA3B}" dt="2023-12-01T15:47:56.945" v="248" actId="167"/>
          <ac:picMkLst>
            <pc:docMk/>
            <pc:sldMk cId="3111163106" sldId="774"/>
            <ac:picMk id="13" creationId="{B9D58C27-446C-907D-327C-87E31C131604}"/>
          </ac:picMkLst>
        </pc:picChg>
        <pc:picChg chg="mod">
          <ac:chgData name="GIOVANNI GAUDINO-SSM" userId="13cb1073-0cf6-4994-b3b2-98ddb995ec80" providerId="ADAL" clId="{CFC15F88-3951-4EC1-94A6-710C498CAA3B}" dt="2023-12-05T14:45:46.382" v="324" actId="1037"/>
          <ac:picMkLst>
            <pc:docMk/>
            <pc:sldMk cId="3111163106" sldId="774"/>
            <ac:picMk id="44" creationId="{59CE6A91-B162-F254-EB19-D69221F4FC9A}"/>
          </ac:picMkLst>
        </pc:picChg>
        <pc:cxnChg chg="add del mod">
          <ac:chgData name="GIOVANNI GAUDINO-SSM" userId="13cb1073-0cf6-4994-b3b2-98ddb995ec80" providerId="ADAL" clId="{CFC15F88-3951-4EC1-94A6-710C498CAA3B}" dt="2023-12-05T14:43:14.369" v="310" actId="14100"/>
          <ac:cxnSpMkLst>
            <pc:docMk/>
            <pc:sldMk cId="3111163106" sldId="774"/>
            <ac:cxnSpMk id="10" creationId="{B09DEC6E-2110-9251-8A6C-B4D34DE9959D}"/>
          </ac:cxnSpMkLst>
        </pc:cxnChg>
        <pc:cxnChg chg="add del mod">
          <ac:chgData name="GIOVANNI GAUDINO-SSM" userId="13cb1073-0cf6-4994-b3b2-98ddb995ec80" providerId="ADAL" clId="{CFC15F88-3951-4EC1-94A6-710C498CAA3B}" dt="2023-12-05T14:43:16.230" v="311" actId="478"/>
          <ac:cxnSpMkLst>
            <pc:docMk/>
            <pc:sldMk cId="3111163106" sldId="774"/>
            <ac:cxnSpMk id="18" creationId="{0937758A-FD79-ECE7-7DDA-00BEF0590A4C}"/>
          </ac:cxnSpMkLst>
        </pc:cxnChg>
      </pc:sldChg>
      <pc:sldChg chg="delSp modSp add del mod">
        <pc:chgData name="GIOVANNI GAUDINO-SSM" userId="13cb1073-0cf6-4994-b3b2-98ddb995ec80" providerId="ADAL" clId="{CFC15F88-3951-4EC1-94A6-710C498CAA3B}" dt="2023-12-01T16:08:00.606" v="309" actId="47"/>
        <pc:sldMkLst>
          <pc:docMk/>
          <pc:sldMk cId="2822672587" sldId="775"/>
        </pc:sldMkLst>
        <pc:spChg chg="mod">
          <ac:chgData name="GIOVANNI GAUDINO-SSM" userId="13cb1073-0cf6-4994-b3b2-98ddb995ec80" providerId="ADAL" clId="{CFC15F88-3951-4EC1-94A6-710C498CAA3B}" dt="2023-12-01T16:07:48.185" v="308" actId="1036"/>
          <ac:spMkLst>
            <pc:docMk/>
            <pc:sldMk cId="2822672587" sldId="775"/>
            <ac:spMk id="4" creationId="{B46D7AE4-796F-4D4A-9809-EB5E64E4A222}"/>
          </ac:spMkLst>
        </pc:spChg>
        <pc:picChg chg="mod">
          <ac:chgData name="GIOVANNI GAUDINO-SSM" userId="13cb1073-0cf6-4994-b3b2-98ddb995ec80" providerId="ADAL" clId="{CFC15F88-3951-4EC1-94A6-710C498CAA3B}" dt="2023-12-01T16:07:48.185" v="308" actId="1036"/>
          <ac:picMkLst>
            <pc:docMk/>
            <pc:sldMk cId="2822672587" sldId="775"/>
            <ac:picMk id="44" creationId="{59CE6A91-B162-F254-EB19-D69221F4FC9A}"/>
          </ac:picMkLst>
        </pc:picChg>
        <pc:cxnChg chg="del">
          <ac:chgData name="GIOVANNI GAUDINO-SSM" userId="13cb1073-0cf6-4994-b3b2-98ddb995ec80" providerId="ADAL" clId="{CFC15F88-3951-4EC1-94A6-710C498CAA3B}" dt="2023-12-01T16:07:43.184" v="299" actId="478"/>
          <ac:cxnSpMkLst>
            <pc:docMk/>
            <pc:sldMk cId="2822672587" sldId="775"/>
            <ac:cxnSpMk id="10" creationId="{B09DEC6E-2110-9251-8A6C-B4D34DE9959D}"/>
          </ac:cxnSpMkLst>
        </pc:cxnChg>
        <pc:cxnChg chg="del">
          <ac:chgData name="GIOVANNI GAUDINO-SSM" userId="13cb1073-0cf6-4994-b3b2-98ddb995ec80" providerId="ADAL" clId="{CFC15F88-3951-4EC1-94A6-710C498CAA3B}" dt="2023-12-01T16:07:43.184" v="299" actId="478"/>
          <ac:cxnSpMkLst>
            <pc:docMk/>
            <pc:sldMk cId="2822672587" sldId="775"/>
            <ac:cxnSpMk id="18" creationId="{0937758A-FD79-ECE7-7DDA-00BEF0590A4C}"/>
          </ac:cxnSpMkLst>
        </pc:cxnChg>
      </pc:sldChg>
      <pc:sldChg chg="addSp delSp modSp add mod">
        <pc:chgData name="GIOVANNI GAUDINO-SSM" userId="13cb1073-0cf6-4994-b3b2-98ddb995ec80" providerId="ADAL" clId="{CFC15F88-3951-4EC1-94A6-710C498CAA3B}" dt="2023-12-15T12:17:04.411" v="474" actId="1076"/>
        <pc:sldMkLst>
          <pc:docMk/>
          <pc:sldMk cId="2934837084" sldId="775"/>
        </pc:sldMkLst>
        <pc:spChg chg="ord">
          <ac:chgData name="GIOVANNI GAUDINO-SSM" userId="13cb1073-0cf6-4994-b3b2-98ddb995ec80" providerId="ADAL" clId="{CFC15F88-3951-4EC1-94A6-710C498CAA3B}" dt="2023-12-05T14:46:32.527" v="335" actId="166"/>
          <ac:spMkLst>
            <pc:docMk/>
            <pc:sldMk cId="2934837084" sldId="775"/>
            <ac:spMk id="9" creationId="{15542158-1DF3-9648-91E1-B85A74AD3083}"/>
          </ac:spMkLst>
        </pc:spChg>
        <pc:spChg chg="ord">
          <ac:chgData name="GIOVANNI GAUDINO-SSM" userId="13cb1073-0cf6-4994-b3b2-98ddb995ec80" providerId="ADAL" clId="{CFC15F88-3951-4EC1-94A6-710C498CAA3B}" dt="2023-12-05T14:46:32.527" v="335" actId="166"/>
          <ac:spMkLst>
            <pc:docMk/>
            <pc:sldMk cId="2934837084" sldId="775"/>
            <ac:spMk id="12" creationId="{06BF1084-BD55-482F-A6CE-5BE176F286E7}"/>
          </ac:spMkLst>
        </pc:spChg>
        <pc:picChg chg="add mod ord modCrop">
          <ac:chgData name="GIOVANNI GAUDINO-SSM" userId="13cb1073-0cf6-4994-b3b2-98ddb995ec80" providerId="ADAL" clId="{CFC15F88-3951-4EC1-94A6-710C498CAA3B}" dt="2023-12-15T12:16:28.012" v="463" actId="167"/>
          <ac:picMkLst>
            <pc:docMk/>
            <pc:sldMk cId="2934837084" sldId="775"/>
            <ac:picMk id="3" creationId="{0A0A16F5-B5E2-530F-611C-4C0F14B1ADF2}"/>
          </ac:picMkLst>
        </pc:picChg>
        <pc:picChg chg="mod">
          <ac:chgData name="GIOVANNI GAUDINO-SSM" userId="13cb1073-0cf6-4994-b3b2-98ddb995ec80" providerId="ADAL" clId="{CFC15F88-3951-4EC1-94A6-710C498CAA3B}" dt="2023-12-15T12:16:55.507" v="471" actId="1076"/>
          <ac:picMkLst>
            <pc:docMk/>
            <pc:sldMk cId="2934837084" sldId="775"/>
            <ac:picMk id="5" creationId="{CA913BA7-A1AD-ECC2-076D-40D74A2C18B2}"/>
          </ac:picMkLst>
        </pc:picChg>
        <pc:picChg chg="add del mod ord">
          <ac:chgData name="GIOVANNI GAUDINO-SSM" userId="13cb1073-0cf6-4994-b3b2-98ddb995ec80" providerId="ADAL" clId="{CFC15F88-3951-4EC1-94A6-710C498CAA3B}" dt="2023-12-05T14:49:29.615" v="348" actId="478"/>
          <ac:picMkLst>
            <pc:docMk/>
            <pc:sldMk cId="2934837084" sldId="775"/>
            <ac:picMk id="8" creationId="{22F9511A-1AFB-7C5A-F2FF-C1E8C8EC6EAA}"/>
          </ac:picMkLst>
        </pc:picChg>
        <pc:picChg chg="mod">
          <ac:chgData name="GIOVANNI GAUDINO-SSM" userId="13cb1073-0cf6-4994-b3b2-98ddb995ec80" providerId="ADAL" clId="{CFC15F88-3951-4EC1-94A6-710C498CAA3B}" dt="2023-12-15T12:16:48.294" v="469" actId="1076"/>
          <ac:picMkLst>
            <pc:docMk/>
            <pc:sldMk cId="2934837084" sldId="775"/>
            <ac:picMk id="11" creationId="{614C27DD-2A9F-DD6F-1A8D-E35E7B875EA0}"/>
          </ac:picMkLst>
        </pc:picChg>
        <pc:picChg chg="del">
          <ac:chgData name="GIOVANNI GAUDINO-SSM" userId="13cb1073-0cf6-4994-b3b2-98ddb995ec80" providerId="ADAL" clId="{CFC15F88-3951-4EC1-94A6-710C498CAA3B}" dt="2023-12-05T14:45:52.379" v="326" actId="478"/>
          <ac:picMkLst>
            <pc:docMk/>
            <pc:sldMk cId="2934837084" sldId="775"/>
            <ac:picMk id="13" creationId="{B9D58C27-446C-907D-327C-87E31C131604}"/>
          </ac:picMkLst>
        </pc:picChg>
        <pc:picChg chg="add mod ord modCrop">
          <ac:chgData name="GIOVANNI GAUDINO-SSM" userId="13cb1073-0cf6-4994-b3b2-98ddb995ec80" providerId="ADAL" clId="{CFC15F88-3951-4EC1-94A6-710C498CAA3B}" dt="2023-12-05T14:53:16.107" v="433" actId="14100"/>
          <ac:picMkLst>
            <pc:docMk/>
            <pc:sldMk cId="2934837084" sldId="775"/>
            <ac:picMk id="15" creationId="{F9643D46-7D5F-9C4C-CF02-0F2E9A6B5F67}"/>
          </ac:picMkLst>
        </pc:picChg>
        <pc:picChg chg="mod">
          <ac:chgData name="GIOVANNI GAUDINO-SSM" userId="13cb1073-0cf6-4994-b3b2-98ddb995ec80" providerId="ADAL" clId="{CFC15F88-3951-4EC1-94A6-710C498CAA3B}" dt="2023-12-15T12:17:04.411" v="474" actId="1076"/>
          <ac:picMkLst>
            <pc:docMk/>
            <pc:sldMk cId="2934837084" sldId="775"/>
            <ac:picMk id="17" creationId="{4EF3638A-D0ED-0ECD-C4B9-92B30F0658AB}"/>
          </ac:picMkLst>
        </pc:picChg>
        <pc:picChg chg="mod">
          <ac:chgData name="GIOVANNI GAUDINO-SSM" userId="13cb1073-0cf6-4994-b3b2-98ddb995ec80" providerId="ADAL" clId="{CFC15F88-3951-4EC1-94A6-710C498CAA3B}" dt="2023-12-15T12:16:51.732" v="470" actId="1076"/>
          <ac:picMkLst>
            <pc:docMk/>
            <pc:sldMk cId="2934837084" sldId="775"/>
            <ac:picMk id="22" creationId="{C864C510-62E3-290D-A3C2-93640AD4042D}"/>
          </ac:picMkLst>
        </pc:picChg>
        <pc:picChg chg="mod">
          <ac:chgData name="GIOVANNI GAUDINO-SSM" userId="13cb1073-0cf6-4994-b3b2-98ddb995ec80" providerId="ADAL" clId="{CFC15F88-3951-4EC1-94A6-710C498CAA3B}" dt="2023-12-15T12:16:42.209" v="466" actId="1076"/>
          <ac:picMkLst>
            <pc:docMk/>
            <pc:sldMk cId="2934837084" sldId="775"/>
            <ac:picMk id="41" creationId="{FC52F8C4-FBBF-B173-15DB-67D2B09D2F6A}"/>
          </ac:picMkLst>
        </pc:picChg>
        <pc:cxnChg chg="del">
          <ac:chgData name="GIOVANNI GAUDINO-SSM" userId="13cb1073-0cf6-4994-b3b2-98ddb995ec80" providerId="ADAL" clId="{CFC15F88-3951-4EC1-94A6-710C498CAA3B}" dt="2023-12-05T14:52:52.732" v="430" actId="478"/>
          <ac:cxnSpMkLst>
            <pc:docMk/>
            <pc:sldMk cId="2934837084" sldId="775"/>
            <ac:cxnSpMk id="21" creationId="{63063A66-BE31-CC55-25CC-44223C32BF8D}"/>
          </ac:cxnSpMkLst>
        </pc:cxnChg>
        <pc:cxnChg chg="mod">
          <ac:chgData name="GIOVANNI GAUDINO-SSM" userId="13cb1073-0cf6-4994-b3b2-98ddb995ec80" providerId="ADAL" clId="{CFC15F88-3951-4EC1-94A6-710C498CAA3B}" dt="2023-12-05T14:52:59.031" v="431" actId="14100"/>
          <ac:cxnSpMkLst>
            <pc:docMk/>
            <pc:sldMk cId="2934837084" sldId="775"/>
            <ac:cxnSpMk id="23" creationId="{B3B24B13-9AF7-F5A3-1241-42892550794B}"/>
          </ac:cxnSpMkLst>
        </pc:cxnChg>
      </pc:sldChg>
      <pc:sldChg chg="addSp new del mod">
        <pc:chgData name="GIOVANNI GAUDINO-SSM" userId="13cb1073-0cf6-4994-b3b2-98ddb995ec80" providerId="ADAL" clId="{CFC15F88-3951-4EC1-94A6-710C498CAA3B}" dt="2023-12-19T13:22:56.443" v="1889" actId="47"/>
        <pc:sldMkLst>
          <pc:docMk/>
          <pc:sldMk cId="2516349066" sldId="776"/>
        </pc:sldMkLst>
        <pc:spChg chg="add">
          <ac:chgData name="GIOVANNI GAUDINO-SSM" userId="13cb1073-0cf6-4994-b3b2-98ddb995ec80" providerId="ADAL" clId="{CFC15F88-3951-4EC1-94A6-710C498CAA3B}" dt="2023-12-19T13:22:54.369" v="1888" actId="22"/>
          <ac:spMkLst>
            <pc:docMk/>
            <pc:sldMk cId="2516349066" sldId="776"/>
            <ac:spMk id="6" creationId="{8E1301DA-0D56-983A-933F-D81E80E8E339}"/>
          </ac:spMkLst>
        </pc:spChg>
      </pc:sldChg>
    </pc:docChg>
  </pc:docChgLst>
  <pc:docChgLst>
    <pc:chgData name="GIOVANNI GAUDINO-SSM" userId="13cb1073-0cf6-4994-b3b2-98ddb995ec80" providerId="ADAL" clId="{355F68EF-070E-4B5C-89A7-4C714D20CE52}"/>
    <pc:docChg chg="undo redo custSel addSld delSld modSld sldOrd">
      <pc:chgData name="GIOVANNI GAUDINO-SSM" userId="13cb1073-0cf6-4994-b3b2-98ddb995ec80" providerId="ADAL" clId="{355F68EF-070E-4B5C-89A7-4C714D20CE52}" dt="2023-02-27T21:55:48.790" v="612"/>
      <pc:docMkLst>
        <pc:docMk/>
      </pc:docMkLst>
      <pc:sldChg chg="add del">
        <pc:chgData name="GIOVANNI GAUDINO-SSM" userId="13cb1073-0cf6-4994-b3b2-98ddb995ec80" providerId="ADAL" clId="{355F68EF-070E-4B5C-89A7-4C714D20CE52}" dt="2023-02-27T19:41:47.047" v="100" actId="47"/>
        <pc:sldMkLst>
          <pc:docMk/>
          <pc:sldMk cId="3648121698" sldId="406"/>
        </pc:sldMkLst>
      </pc:sldChg>
      <pc:sldChg chg="del">
        <pc:chgData name="GIOVANNI GAUDINO-SSM" userId="13cb1073-0cf6-4994-b3b2-98ddb995ec80" providerId="ADAL" clId="{355F68EF-070E-4B5C-89A7-4C714D20CE52}" dt="2023-02-26T16:49:31.390" v="92" actId="2696"/>
        <pc:sldMkLst>
          <pc:docMk/>
          <pc:sldMk cId="2970713108" sldId="410"/>
        </pc:sldMkLst>
      </pc:sldChg>
      <pc:sldChg chg="add setBg">
        <pc:chgData name="GIOVANNI GAUDINO-SSM" userId="13cb1073-0cf6-4994-b3b2-98ddb995ec80" providerId="ADAL" clId="{355F68EF-070E-4B5C-89A7-4C714D20CE52}" dt="2023-02-26T16:49:35.276" v="93"/>
        <pc:sldMkLst>
          <pc:docMk/>
          <pc:sldMk cId="3126497915" sldId="410"/>
        </pc:sldMkLst>
      </pc:sldChg>
      <pc:sldChg chg="del">
        <pc:chgData name="GIOVANNI GAUDINO-SSM" userId="13cb1073-0cf6-4994-b3b2-98ddb995ec80" providerId="ADAL" clId="{355F68EF-070E-4B5C-89A7-4C714D20CE52}" dt="2023-02-26T16:49:31.390" v="92" actId="2696"/>
        <pc:sldMkLst>
          <pc:docMk/>
          <pc:sldMk cId="1349710029" sldId="425"/>
        </pc:sldMkLst>
      </pc:sldChg>
      <pc:sldChg chg="add setBg">
        <pc:chgData name="GIOVANNI GAUDINO-SSM" userId="13cb1073-0cf6-4994-b3b2-98ddb995ec80" providerId="ADAL" clId="{355F68EF-070E-4B5C-89A7-4C714D20CE52}" dt="2023-02-26T16:49:35.276" v="93"/>
        <pc:sldMkLst>
          <pc:docMk/>
          <pc:sldMk cId="3881095766" sldId="425"/>
        </pc:sldMkLst>
      </pc:sldChg>
      <pc:sldChg chg="del">
        <pc:chgData name="GIOVANNI GAUDINO-SSM" userId="13cb1073-0cf6-4994-b3b2-98ddb995ec80" providerId="ADAL" clId="{355F68EF-070E-4B5C-89A7-4C714D20CE52}" dt="2023-02-26T16:13:01.376" v="0" actId="47"/>
        <pc:sldMkLst>
          <pc:docMk/>
          <pc:sldMk cId="22158498" sldId="450"/>
        </pc:sldMkLst>
      </pc:sldChg>
      <pc:sldChg chg="addSp delSp modSp mod">
        <pc:chgData name="GIOVANNI GAUDINO-SSM" userId="13cb1073-0cf6-4994-b3b2-98ddb995ec80" providerId="ADAL" clId="{355F68EF-070E-4B5C-89A7-4C714D20CE52}" dt="2023-02-26T16:40:04.336" v="84"/>
        <pc:sldMkLst>
          <pc:docMk/>
          <pc:sldMk cId="777249932" sldId="453"/>
        </pc:sldMkLst>
        <pc:spChg chg="add del mod">
          <ac:chgData name="GIOVANNI GAUDINO-SSM" userId="13cb1073-0cf6-4994-b3b2-98ddb995ec80" providerId="ADAL" clId="{355F68EF-070E-4B5C-89A7-4C714D20CE52}" dt="2023-02-26T16:40:04.336" v="84"/>
          <ac:spMkLst>
            <pc:docMk/>
            <pc:sldMk cId="777249932" sldId="453"/>
            <ac:spMk id="10" creationId="{60FD758A-DF31-AEC7-237D-5CB6DD85DCF6}"/>
          </ac:spMkLst>
        </pc:spChg>
        <pc:spChg chg="add mod">
          <ac:chgData name="GIOVANNI GAUDINO-SSM" userId="13cb1073-0cf6-4994-b3b2-98ddb995ec80" providerId="ADAL" clId="{355F68EF-070E-4B5C-89A7-4C714D20CE52}" dt="2023-02-26T16:40:03.785" v="82" actId="1076"/>
          <ac:spMkLst>
            <pc:docMk/>
            <pc:sldMk cId="777249932" sldId="453"/>
            <ac:spMk id="11" creationId="{04B20E96-8B78-349A-34F9-F99BC26CE5CB}"/>
          </ac:spMkLst>
        </pc:spChg>
        <pc:spChg chg="ord">
          <ac:chgData name="GIOVANNI GAUDINO-SSM" userId="13cb1073-0cf6-4994-b3b2-98ddb995ec80" providerId="ADAL" clId="{355F68EF-070E-4B5C-89A7-4C714D20CE52}" dt="2023-02-26T16:39:12.144" v="62" actId="166"/>
          <ac:spMkLst>
            <pc:docMk/>
            <pc:sldMk cId="777249932" sldId="453"/>
            <ac:spMk id="14" creationId="{3091ED8B-C687-5134-3195-AEECB6B7553D}"/>
          </ac:spMkLst>
        </pc:spChg>
        <pc:picChg chg="add mod modCrop">
          <ac:chgData name="GIOVANNI GAUDINO-SSM" userId="13cb1073-0cf6-4994-b3b2-98ddb995ec80" providerId="ADAL" clId="{355F68EF-070E-4B5C-89A7-4C714D20CE52}" dt="2023-02-26T16:39:21.064" v="65" actId="1076"/>
          <ac:picMkLst>
            <pc:docMk/>
            <pc:sldMk cId="777249932" sldId="453"/>
            <ac:picMk id="8" creationId="{28E9985F-6306-267B-8B70-F5BA80936CD8}"/>
          </ac:picMkLst>
        </pc:picChg>
        <pc:picChg chg="del">
          <ac:chgData name="GIOVANNI GAUDINO-SSM" userId="13cb1073-0cf6-4994-b3b2-98ddb995ec80" providerId="ADAL" clId="{355F68EF-070E-4B5C-89A7-4C714D20CE52}" dt="2023-02-26T16:15:07.080" v="54" actId="478"/>
          <ac:picMkLst>
            <pc:docMk/>
            <pc:sldMk cId="777249932" sldId="453"/>
            <ac:picMk id="12" creationId="{97EA9DCB-5E5B-D92A-FEB0-D4A073C514B9}"/>
          </ac:picMkLst>
        </pc:picChg>
      </pc:sldChg>
      <pc:sldChg chg="modSp mod">
        <pc:chgData name="GIOVANNI GAUDINO-SSM" userId="13cb1073-0cf6-4994-b3b2-98ddb995ec80" providerId="ADAL" clId="{355F68EF-070E-4B5C-89A7-4C714D20CE52}" dt="2023-02-26T16:44:50.828" v="86" actId="2711"/>
        <pc:sldMkLst>
          <pc:docMk/>
          <pc:sldMk cId="2050757191" sldId="454"/>
        </pc:sldMkLst>
        <pc:spChg chg="mod">
          <ac:chgData name="GIOVANNI GAUDINO-SSM" userId="13cb1073-0cf6-4994-b3b2-98ddb995ec80" providerId="ADAL" clId="{355F68EF-070E-4B5C-89A7-4C714D20CE52}" dt="2023-02-26T16:44:50.828" v="86" actId="2711"/>
          <ac:spMkLst>
            <pc:docMk/>
            <pc:sldMk cId="2050757191" sldId="454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355F68EF-070E-4B5C-89A7-4C714D20CE52}" dt="2023-02-26T16:13:47.586" v="7" actId="20577"/>
          <ac:spMkLst>
            <pc:docMk/>
            <pc:sldMk cId="2050757191" sldId="454"/>
            <ac:spMk id="5" creationId="{C22BB191-1967-0D38-B75B-C7AD7EBDDBB3}"/>
          </ac:spMkLst>
        </pc:spChg>
        <pc:graphicFrameChg chg="modGraphic">
          <ac:chgData name="GIOVANNI GAUDINO-SSM" userId="13cb1073-0cf6-4994-b3b2-98ddb995ec80" providerId="ADAL" clId="{355F68EF-070E-4B5C-89A7-4C714D20CE52}" dt="2023-02-26T16:14:57.507" v="53" actId="20577"/>
          <ac:graphicFrameMkLst>
            <pc:docMk/>
            <pc:sldMk cId="2050757191" sldId="454"/>
            <ac:graphicFrameMk id="8" creationId="{E72F20EA-B0D6-7319-634E-258EFD059E71}"/>
          </ac:graphicFrameMkLst>
        </pc:graphicFrameChg>
      </pc:sldChg>
      <pc:sldChg chg="delSp modSp mod">
        <pc:chgData name="GIOVANNI GAUDINO-SSM" userId="13cb1073-0cf6-4994-b3b2-98ddb995ec80" providerId="ADAL" clId="{355F68EF-070E-4B5C-89A7-4C714D20CE52}" dt="2023-02-26T16:49:03.898" v="89" actId="207"/>
        <pc:sldMkLst>
          <pc:docMk/>
          <pc:sldMk cId="3389623769" sldId="460"/>
        </pc:sldMkLst>
        <pc:spChg chg="mod">
          <ac:chgData name="GIOVANNI GAUDINO-SSM" userId="13cb1073-0cf6-4994-b3b2-98ddb995ec80" providerId="ADAL" clId="{355F68EF-070E-4B5C-89A7-4C714D20CE52}" dt="2023-02-26T16:49:03.898" v="89" actId="207"/>
          <ac:spMkLst>
            <pc:docMk/>
            <pc:sldMk cId="3389623769" sldId="460"/>
            <ac:spMk id="5" creationId="{C22BB191-1967-0D38-B75B-C7AD7EBDDBB3}"/>
          </ac:spMkLst>
        </pc:spChg>
        <pc:spChg chg="del">
          <ac:chgData name="GIOVANNI GAUDINO-SSM" userId="13cb1073-0cf6-4994-b3b2-98ddb995ec80" providerId="ADAL" clId="{355F68EF-070E-4B5C-89A7-4C714D20CE52}" dt="2023-02-26T16:45:04.926" v="87" actId="478"/>
          <ac:spMkLst>
            <pc:docMk/>
            <pc:sldMk cId="3389623769" sldId="460"/>
            <ac:spMk id="7" creationId="{81F4A26B-EAE3-0101-6CD4-93AE8D7E0E95}"/>
          </ac:spMkLst>
        </pc:spChg>
        <pc:spChg chg="mod">
          <ac:chgData name="GIOVANNI GAUDINO-SSM" userId="13cb1073-0cf6-4994-b3b2-98ddb995ec80" providerId="ADAL" clId="{355F68EF-070E-4B5C-89A7-4C714D20CE52}" dt="2023-02-26T16:49:02.532" v="88" actId="207"/>
          <ac:spMkLst>
            <pc:docMk/>
            <pc:sldMk cId="3389623769" sldId="460"/>
            <ac:spMk id="13" creationId="{083FE19B-483D-AD99-CD57-75CDA5D59E7A}"/>
          </ac:spMkLst>
        </pc:spChg>
      </pc:sldChg>
      <pc:sldChg chg="del">
        <pc:chgData name="GIOVANNI GAUDINO-SSM" userId="13cb1073-0cf6-4994-b3b2-98ddb995ec80" providerId="ADAL" clId="{355F68EF-070E-4B5C-89A7-4C714D20CE52}" dt="2023-02-26T16:49:31.390" v="92" actId="2696"/>
        <pc:sldMkLst>
          <pc:docMk/>
          <pc:sldMk cId="2409212557" sldId="461"/>
        </pc:sldMkLst>
      </pc:sldChg>
      <pc:sldChg chg="add del">
        <pc:chgData name="GIOVANNI GAUDINO-SSM" userId="13cb1073-0cf6-4994-b3b2-98ddb995ec80" providerId="ADAL" clId="{355F68EF-070E-4B5C-89A7-4C714D20CE52}" dt="2023-02-27T19:41:47.545" v="101" actId="47"/>
        <pc:sldMkLst>
          <pc:docMk/>
          <pc:sldMk cId="3694427361" sldId="461"/>
        </pc:sldMkLst>
      </pc:sldChg>
      <pc:sldChg chg="del">
        <pc:chgData name="GIOVANNI GAUDINO-SSM" userId="13cb1073-0cf6-4994-b3b2-98ddb995ec80" providerId="ADAL" clId="{355F68EF-070E-4B5C-89A7-4C714D20CE52}" dt="2023-02-27T19:41:44.154" v="99" actId="47"/>
        <pc:sldMkLst>
          <pc:docMk/>
          <pc:sldMk cId="1208027852" sldId="462"/>
        </pc:sldMkLst>
      </pc:sldChg>
      <pc:sldChg chg="del">
        <pc:chgData name="GIOVANNI GAUDINO-SSM" userId="13cb1073-0cf6-4994-b3b2-98ddb995ec80" providerId="ADAL" clId="{355F68EF-070E-4B5C-89A7-4C714D20CE52}" dt="2023-02-27T19:41:42.838" v="98" actId="47"/>
        <pc:sldMkLst>
          <pc:docMk/>
          <pc:sldMk cId="2586218853" sldId="463"/>
        </pc:sldMkLst>
      </pc:sldChg>
      <pc:sldChg chg="del">
        <pc:chgData name="GIOVANNI GAUDINO-SSM" userId="13cb1073-0cf6-4994-b3b2-98ddb995ec80" providerId="ADAL" clId="{355F68EF-070E-4B5C-89A7-4C714D20CE52}" dt="2023-02-27T19:41:42.307" v="97" actId="47"/>
        <pc:sldMkLst>
          <pc:docMk/>
          <pc:sldMk cId="3673244346" sldId="464"/>
        </pc:sldMkLst>
      </pc:sldChg>
      <pc:sldChg chg="del">
        <pc:chgData name="GIOVANNI GAUDINO-SSM" userId="13cb1073-0cf6-4994-b3b2-98ddb995ec80" providerId="ADAL" clId="{355F68EF-070E-4B5C-89A7-4C714D20CE52}" dt="2023-02-27T19:41:41.985" v="96" actId="47"/>
        <pc:sldMkLst>
          <pc:docMk/>
          <pc:sldMk cId="3657643166" sldId="466"/>
        </pc:sldMkLst>
      </pc:sldChg>
      <pc:sldChg chg="del">
        <pc:chgData name="GIOVANNI GAUDINO-SSM" userId="13cb1073-0cf6-4994-b3b2-98ddb995ec80" providerId="ADAL" clId="{355F68EF-070E-4B5C-89A7-4C714D20CE52}" dt="2023-02-27T19:41:41.648" v="95" actId="47"/>
        <pc:sldMkLst>
          <pc:docMk/>
          <pc:sldMk cId="2575678319" sldId="467"/>
        </pc:sldMkLst>
      </pc:sldChg>
      <pc:sldChg chg="add del">
        <pc:chgData name="GIOVANNI GAUDINO-SSM" userId="13cb1073-0cf6-4994-b3b2-98ddb995ec80" providerId="ADAL" clId="{355F68EF-070E-4B5C-89A7-4C714D20CE52}" dt="2023-02-26T16:49:49.149" v="94" actId="47"/>
        <pc:sldMkLst>
          <pc:docMk/>
          <pc:sldMk cId="3413538641" sldId="470"/>
        </pc:sldMkLst>
      </pc:sldChg>
      <pc:sldChg chg="del">
        <pc:chgData name="GIOVANNI GAUDINO-SSM" userId="13cb1073-0cf6-4994-b3b2-98ddb995ec80" providerId="ADAL" clId="{355F68EF-070E-4B5C-89A7-4C714D20CE52}" dt="2023-02-26T16:49:31.390" v="92" actId="2696"/>
        <pc:sldMkLst>
          <pc:docMk/>
          <pc:sldMk cId="3686604609" sldId="470"/>
        </pc:sldMkLst>
      </pc:sldChg>
      <pc:sldChg chg="addSp delSp modSp mod">
        <pc:chgData name="GIOVANNI GAUDINO-SSM" userId="13cb1073-0cf6-4994-b3b2-98ddb995ec80" providerId="ADAL" clId="{355F68EF-070E-4B5C-89A7-4C714D20CE52}" dt="2023-02-27T21:48:46.054" v="170" actId="1076"/>
        <pc:sldMkLst>
          <pc:docMk/>
          <pc:sldMk cId="818989616" sldId="472"/>
        </pc:sldMkLst>
        <pc:spChg chg="mod ord">
          <ac:chgData name="GIOVANNI GAUDINO-SSM" userId="13cb1073-0cf6-4994-b3b2-98ddb995ec80" providerId="ADAL" clId="{355F68EF-070E-4B5C-89A7-4C714D20CE52}" dt="2023-02-27T21:48:46.054" v="170" actId="1076"/>
          <ac:spMkLst>
            <pc:docMk/>
            <pc:sldMk cId="818989616" sldId="472"/>
            <ac:spMk id="16" creationId="{BC93078C-D07C-0307-7189-E98FB414FA84}"/>
          </ac:spMkLst>
        </pc:spChg>
        <pc:picChg chg="add mod">
          <ac:chgData name="GIOVANNI GAUDINO-SSM" userId="13cb1073-0cf6-4994-b3b2-98ddb995ec80" providerId="ADAL" clId="{355F68EF-070E-4B5C-89A7-4C714D20CE52}" dt="2023-02-27T21:47:41.182" v="116" actId="14100"/>
          <ac:picMkLst>
            <pc:docMk/>
            <pc:sldMk cId="818989616" sldId="472"/>
            <ac:picMk id="6" creationId="{74CFE17E-D42A-9DAB-4BC8-D63AA25552DF}"/>
          </ac:picMkLst>
        </pc:picChg>
        <pc:picChg chg="del">
          <ac:chgData name="GIOVANNI GAUDINO-SSM" userId="13cb1073-0cf6-4994-b3b2-98ddb995ec80" providerId="ADAL" clId="{355F68EF-070E-4B5C-89A7-4C714D20CE52}" dt="2023-02-27T21:47:14.759" v="111" actId="478"/>
          <ac:picMkLst>
            <pc:docMk/>
            <pc:sldMk cId="818989616" sldId="472"/>
            <ac:picMk id="10" creationId="{FDD2D955-AB3E-3AED-2755-3E503650555B}"/>
          </ac:picMkLst>
        </pc:picChg>
      </pc:sldChg>
      <pc:sldChg chg="modSp mod">
        <pc:chgData name="GIOVANNI GAUDINO-SSM" userId="13cb1073-0cf6-4994-b3b2-98ddb995ec80" providerId="ADAL" clId="{355F68EF-070E-4B5C-89A7-4C714D20CE52}" dt="2023-02-27T21:55:48.790" v="612"/>
        <pc:sldMkLst>
          <pc:docMk/>
          <pc:sldMk cId="2423992125" sldId="473"/>
        </pc:sldMkLst>
        <pc:spChg chg="mod">
          <ac:chgData name="GIOVANNI GAUDINO-SSM" userId="13cb1073-0cf6-4994-b3b2-98ddb995ec80" providerId="ADAL" clId="{355F68EF-070E-4B5C-89A7-4C714D20CE52}" dt="2023-02-27T21:55:48.790" v="612"/>
          <ac:spMkLst>
            <pc:docMk/>
            <pc:sldMk cId="2423992125" sldId="473"/>
            <ac:spMk id="5" creationId="{322EFC72-7C71-2E31-E0C6-E29E00F24AE6}"/>
          </ac:spMkLst>
        </pc:spChg>
      </pc:sldChg>
      <pc:sldChg chg="addSp delSp modSp mod">
        <pc:chgData name="GIOVANNI GAUDINO-SSM" userId="13cb1073-0cf6-4994-b3b2-98ddb995ec80" providerId="ADAL" clId="{355F68EF-070E-4B5C-89A7-4C714D20CE52}" dt="2023-02-27T21:55:44.413" v="611"/>
        <pc:sldMkLst>
          <pc:docMk/>
          <pc:sldMk cId="2476603583" sldId="474"/>
        </pc:sldMkLst>
        <pc:spChg chg="mod">
          <ac:chgData name="GIOVANNI GAUDINO-SSM" userId="13cb1073-0cf6-4994-b3b2-98ddb995ec80" providerId="ADAL" clId="{355F68EF-070E-4B5C-89A7-4C714D20CE52}" dt="2023-02-27T21:55:44.413" v="611"/>
          <ac:spMkLst>
            <pc:docMk/>
            <pc:sldMk cId="2476603583" sldId="474"/>
            <ac:spMk id="5" creationId="{322EFC72-7C71-2E31-E0C6-E29E00F24AE6}"/>
          </ac:spMkLst>
        </pc:spChg>
        <pc:spChg chg="add del">
          <ac:chgData name="GIOVANNI GAUDINO-SSM" userId="13cb1073-0cf6-4994-b3b2-98ddb995ec80" providerId="ADAL" clId="{355F68EF-070E-4B5C-89A7-4C714D20CE52}" dt="2023-02-27T21:50:57.461" v="356"/>
          <ac:spMkLst>
            <pc:docMk/>
            <pc:sldMk cId="2476603583" sldId="474"/>
            <ac:spMk id="6" creationId="{C16D492B-591A-9BCC-A540-9058163D3587}"/>
          </ac:spMkLst>
        </pc:spChg>
        <pc:spChg chg="add del">
          <ac:chgData name="GIOVANNI GAUDINO-SSM" userId="13cb1073-0cf6-4994-b3b2-98ddb995ec80" providerId="ADAL" clId="{355F68EF-070E-4B5C-89A7-4C714D20CE52}" dt="2023-02-27T21:51:03.676" v="358"/>
          <ac:spMkLst>
            <pc:docMk/>
            <pc:sldMk cId="2476603583" sldId="474"/>
            <ac:spMk id="7" creationId="{48845879-19E8-CBBF-F0E6-68927B48AFB7}"/>
          </ac:spMkLst>
        </pc:spChg>
        <pc:spChg chg="add del mod">
          <ac:chgData name="GIOVANNI GAUDINO-SSM" userId="13cb1073-0cf6-4994-b3b2-98ddb995ec80" providerId="ADAL" clId="{355F68EF-070E-4B5C-89A7-4C714D20CE52}" dt="2023-02-27T21:51:35.360" v="369" actId="478"/>
          <ac:spMkLst>
            <pc:docMk/>
            <pc:sldMk cId="2476603583" sldId="474"/>
            <ac:spMk id="8" creationId="{E510FFE5-A09A-2FAE-21E0-6734E6612CA4}"/>
          </ac:spMkLst>
        </pc:spChg>
        <pc:spChg chg="add del mod">
          <ac:chgData name="GIOVANNI GAUDINO-SSM" userId="13cb1073-0cf6-4994-b3b2-98ddb995ec80" providerId="ADAL" clId="{355F68EF-070E-4B5C-89A7-4C714D20CE52}" dt="2023-02-27T21:53:42.732" v="502" actId="478"/>
          <ac:spMkLst>
            <pc:docMk/>
            <pc:sldMk cId="2476603583" sldId="474"/>
            <ac:spMk id="9" creationId="{B91A40D6-CE89-B007-65CE-124703518B0B}"/>
          </ac:spMkLst>
        </pc:spChg>
      </pc:sldChg>
      <pc:sldChg chg="addSp delSp modSp add mod ord">
        <pc:chgData name="GIOVANNI GAUDINO-SSM" userId="13cb1073-0cf6-4994-b3b2-98ddb995ec80" providerId="ADAL" clId="{355F68EF-070E-4B5C-89A7-4C714D20CE52}" dt="2023-02-27T19:42:27.634" v="110" actId="1076"/>
        <pc:sldMkLst>
          <pc:docMk/>
          <pc:sldMk cId="2960334986" sldId="475"/>
        </pc:sldMkLst>
        <pc:spChg chg="ord">
          <ac:chgData name="GIOVANNI GAUDINO-SSM" userId="13cb1073-0cf6-4994-b3b2-98ddb995ec80" providerId="ADAL" clId="{355F68EF-070E-4B5C-89A7-4C714D20CE52}" dt="2023-02-27T19:42:24.542" v="109" actId="166"/>
          <ac:spMkLst>
            <pc:docMk/>
            <pc:sldMk cId="2960334986" sldId="475"/>
            <ac:spMk id="14" creationId="{EE82BCA0-624A-5517-B156-C7311C9B4E1D}"/>
          </ac:spMkLst>
        </pc:spChg>
        <pc:graphicFrameChg chg="add mod">
          <ac:chgData name="GIOVANNI GAUDINO-SSM" userId="13cb1073-0cf6-4994-b3b2-98ddb995ec80" providerId="ADAL" clId="{355F68EF-070E-4B5C-89A7-4C714D20CE52}" dt="2023-02-27T19:42:27.634" v="110" actId="1076"/>
          <ac:graphicFrameMkLst>
            <pc:docMk/>
            <pc:sldMk cId="2960334986" sldId="475"/>
            <ac:graphicFrameMk id="5" creationId="{41D660D9-2036-E67C-32D8-C55ED62EAF12}"/>
          </ac:graphicFrameMkLst>
        </pc:graphicFrameChg>
        <pc:picChg chg="del">
          <ac:chgData name="GIOVANNI GAUDINO-SSM" userId="13cb1073-0cf6-4994-b3b2-98ddb995ec80" providerId="ADAL" clId="{355F68EF-070E-4B5C-89A7-4C714D20CE52}" dt="2023-02-27T19:41:54.710" v="105" actId="478"/>
          <ac:picMkLst>
            <pc:docMk/>
            <pc:sldMk cId="2960334986" sldId="475"/>
            <ac:picMk id="7" creationId="{C25D2C3D-8919-1BEA-3039-4F6FDD6DE3DA}"/>
          </ac:picMkLst>
        </pc:picChg>
      </pc:sldChg>
    </pc:docChg>
  </pc:docChgLst>
  <pc:docChgLst>
    <pc:chgData name="GIOVANNI GAUDINO-SSM" userId="13cb1073-0cf6-4994-b3b2-98ddb995ec80" providerId="ADAL" clId="{CA44319B-84EC-449E-859A-6001888E3122}"/>
    <pc:docChg chg="undo redo custSel addSld delSld modSld sldOrd modMainMaster">
      <pc:chgData name="GIOVANNI GAUDINO-SSM" userId="13cb1073-0cf6-4994-b3b2-98ddb995ec80" providerId="ADAL" clId="{CA44319B-84EC-449E-859A-6001888E3122}" dt="2023-11-24T11:21:47.581" v="7605" actId="403"/>
      <pc:docMkLst>
        <pc:docMk/>
      </pc:docMkLst>
      <pc:sldChg chg="modSp del mod">
        <pc:chgData name="GIOVANNI GAUDINO-SSM" userId="13cb1073-0cf6-4994-b3b2-98ddb995ec80" providerId="ADAL" clId="{CA44319B-84EC-449E-859A-6001888E3122}" dt="2023-11-18T19:39:50.006" v="555" actId="47"/>
        <pc:sldMkLst>
          <pc:docMk/>
          <pc:sldMk cId="2147833962" sldId="293"/>
        </pc:sldMkLst>
        <pc:spChg chg="mod">
          <ac:chgData name="GIOVANNI GAUDINO-SSM" userId="13cb1073-0cf6-4994-b3b2-98ddb995ec80" providerId="ADAL" clId="{CA44319B-84EC-449E-859A-6001888E3122}" dt="2023-11-17T14:19:14.156" v="30" actId="1035"/>
          <ac:spMkLst>
            <pc:docMk/>
            <pc:sldMk cId="2147833962" sldId="293"/>
            <ac:spMk id="2" creationId="{EF4E0D62-793D-5828-65E5-E2F7127DE208}"/>
          </ac:spMkLst>
        </pc:spChg>
        <pc:spChg chg="mod">
          <ac:chgData name="GIOVANNI GAUDINO-SSM" userId="13cb1073-0cf6-4994-b3b2-98ddb995ec80" providerId="ADAL" clId="{CA44319B-84EC-449E-859A-6001888E3122}" dt="2023-11-17T14:19:04.006" v="29" actId="2711"/>
          <ac:spMkLst>
            <pc:docMk/>
            <pc:sldMk cId="2147833962" sldId="293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CA44319B-84EC-449E-859A-6001888E3122}" dt="2023-11-17T14:16:13.461" v="20" actId="2711"/>
          <ac:spMkLst>
            <pc:docMk/>
            <pc:sldMk cId="2147833962" sldId="293"/>
            <ac:spMk id="7" creationId="{BDA454EE-3BAD-390B-EFFA-8B27675AEADC}"/>
          </ac:spMkLst>
        </pc:spChg>
        <pc:spChg chg="mod">
          <ac:chgData name="GIOVANNI GAUDINO-SSM" userId="13cb1073-0cf6-4994-b3b2-98ddb995ec80" providerId="ADAL" clId="{CA44319B-84EC-449E-859A-6001888E3122}" dt="2023-11-17T14:16:40.550" v="26" actId="1076"/>
          <ac:spMkLst>
            <pc:docMk/>
            <pc:sldMk cId="2147833962" sldId="293"/>
            <ac:spMk id="9" creationId="{15542158-1DF3-9648-91E1-B85A74AD3083}"/>
          </ac:spMkLst>
        </pc:spChg>
        <pc:spChg chg="mod">
          <ac:chgData name="GIOVANNI GAUDINO-SSM" userId="13cb1073-0cf6-4994-b3b2-98ddb995ec80" providerId="ADAL" clId="{CA44319B-84EC-449E-859A-6001888E3122}" dt="2023-11-17T14:16:25.085" v="22" actId="2711"/>
          <ac:spMkLst>
            <pc:docMk/>
            <pc:sldMk cId="2147833962" sldId="293"/>
            <ac:spMk id="12" creationId="{06BF1084-BD55-482F-A6CE-5BE176F286E7}"/>
          </ac:spMkLst>
        </pc:spChg>
      </pc:sldChg>
      <pc:sldChg chg="addSp delSp modSp add del mod">
        <pc:chgData name="GIOVANNI GAUDINO-SSM" userId="13cb1073-0cf6-4994-b3b2-98ddb995ec80" providerId="ADAL" clId="{CA44319B-84EC-449E-859A-6001888E3122}" dt="2023-11-18T21:44:54.317" v="3729" actId="47"/>
        <pc:sldMkLst>
          <pc:docMk/>
          <pc:sldMk cId="2370865676" sldId="357"/>
        </pc:sldMkLst>
        <pc:spChg chg="del mod">
          <ac:chgData name="GIOVANNI GAUDINO-SSM" userId="13cb1073-0cf6-4994-b3b2-98ddb995ec80" providerId="ADAL" clId="{CA44319B-84EC-449E-859A-6001888E3122}" dt="2023-11-17T14:36:19.070" v="134" actId="478"/>
          <ac:spMkLst>
            <pc:docMk/>
            <pc:sldMk cId="2370865676" sldId="357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CA44319B-84EC-449E-859A-6001888E3122}" dt="2023-11-17T14:37:40.053" v="149" actId="1076"/>
          <ac:spMkLst>
            <pc:docMk/>
            <pc:sldMk cId="2370865676" sldId="357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CA44319B-84EC-449E-859A-6001888E3122}" dt="2023-11-18T18:51:41.388" v="171" actId="207"/>
          <ac:spMkLst>
            <pc:docMk/>
            <pc:sldMk cId="2370865676" sldId="357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CA44319B-84EC-449E-859A-6001888E3122}" dt="2023-11-18T18:51:55.793" v="189" actId="1037"/>
          <ac:spMkLst>
            <pc:docMk/>
            <pc:sldMk cId="2370865676" sldId="357"/>
            <ac:spMk id="5" creationId="{702F86C6-02FC-99FE-3E23-D4A314ECCE60}"/>
          </ac:spMkLst>
        </pc:spChg>
        <pc:spChg chg="mod">
          <ac:chgData name="GIOVANNI GAUDINO-SSM" userId="13cb1073-0cf6-4994-b3b2-98ddb995ec80" providerId="ADAL" clId="{CA44319B-84EC-449E-859A-6001888E3122}" dt="2023-11-18T18:51:55.793" v="189" actId="1037"/>
          <ac:spMkLst>
            <pc:docMk/>
            <pc:sldMk cId="2370865676" sldId="357"/>
            <ac:spMk id="6" creationId="{99C94AA5-DA2F-853E-CAB2-A74839042DC6}"/>
          </ac:spMkLst>
        </pc:spChg>
        <pc:spChg chg="mod">
          <ac:chgData name="GIOVANNI GAUDINO-SSM" userId="13cb1073-0cf6-4994-b3b2-98ddb995ec80" providerId="ADAL" clId="{CA44319B-84EC-449E-859A-6001888E3122}" dt="2023-11-18T18:51:55.793" v="189" actId="1037"/>
          <ac:spMkLst>
            <pc:docMk/>
            <pc:sldMk cId="2370865676" sldId="357"/>
            <ac:spMk id="7" creationId="{78584D19-7317-F452-4A23-4109E4BED356}"/>
          </ac:spMkLst>
        </pc:spChg>
        <pc:spChg chg="mod">
          <ac:chgData name="GIOVANNI GAUDINO-SSM" userId="13cb1073-0cf6-4994-b3b2-98ddb995ec80" providerId="ADAL" clId="{CA44319B-84EC-449E-859A-6001888E3122}" dt="2023-11-17T14:31:07.280" v="96" actId="2711"/>
          <ac:spMkLst>
            <pc:docMk/>
            <pc:sldMk cId="2370865676" sldId="357"/>
            <ac:spMk id="8" creationId="{FF8C1CD6-C8D2-64F4-3CBE-3F0ABB422D16}"/>
          </ac:spMkLst>
        </pc:spChg>
        <pc:spChg chg="add del mod">
          <ac:chgData name="GIOVANNI GAUDINO-SSM" userId="13cb1073-0cf6-4994-b3b2-98ddb995ec80" providerId="ADAL" clId="{CA44319B-84EC-449E-859A-6001888E3122}" dt="2023-11-18T18:51:25.122" v="168" actId="207"/>
          <ac:spMkLst>
            <pc:docMk/>
            <pc:sldMk cId="2370865676" sldId="357"/>
            <ac:spMk id="15" creationId="{C69BD1F6-0010-E5E1-74EA-56C84A033080}"/>
          </ac:spMkLst>
        </pc:spChg>
        <pc:spChg chg="del mod">
          <ac:chgData name="GIOVANNI GAUDINO-SSM" userId="13cb1073-0cf6-4994-b3b2-98ddb995ec80" providerId="ADAL" clId="{CA44319B-84EC-449E-859A-6001888E3122}" dt="2023-11-17T14:36:24.335" v="135" actId="478"/>
          <ac:spMkLst>
            <pc:docMk/>
            <pc:sldMk cId="2370865676" sldId="357"/>
            <ac:spMk id="17" creationId="{8A8DEB79-9D80-3F89-121C-BC107BAB18F6}"/>
          </ac:spMkLst>
        </pc:spChg>
        <pc:spChg chg="del mod">
          <ac:chgData name="GIOVANNI GAUDINO-SSM" userId="13cb1073-0cf6-4994-b3b2-98ddb995ec80" providerId="ADAL" clId="{CA44319B-84EC-449E-859A-6001888E3122}" dt="2023-11-17T14:36:26.322" v="136" actId="478"/>
          <ac:spMkLst>
            <pc:docMk/>
            <pc:sldMk cId="2370865676" sldId="357"/>
            <ac:spMk id="24" creationId="{08E41134-1B80-97C7-2018-F6659B7920AA}"/>
          </ac:spMkLst>
        </pc:spChg>
        <pc:spChg chg="mod">
          <ac:chgData name="GIOVANNI GAUDINO-SSM" userId="13cb1073-0cf6-4994-b3b2-98ddb995ec80" providerId="ADAL" clId="{CA44319B-84EC-449E-859A-6001888E3122}" dt="2023-11-18T18:51:55.793" v="189" actId="1037"/>
          <ac:spMkLst>
            <pc:docMk/>
            <pc:sldMk cId="2370865676" sldId="357"/>
            <ac:spMk id="25" creationId="{CDE9D884-3776-D280-ADBD-336297EAE0BC}"/>
          </ac:spMkLst>
        </pc:spChg>
        <pc:spChg chg="mod">
          <ac:chgData name="GIOVANNI GAUDINO-SSM" userId="13cb1073-0cf6-4994-b3b2-98ddb995ec80" providerId="ADAL" clId="{CA44319B-84EC-449E-859A-6001888E3122}" dt="2023-11-18T18:51:55.793" v="189" actId="1037"/>
          <ac:spMkLst>
            <pc:docMk/>
            <pc:sldMk cId="2370865676" sldId="357"/>
            <ac:spMk id="28" creationId="{94AF1C46-1CA6-C5BE-0466-54DF551B2942}"/>
          </ac:spMkLst>
        </pc:spChg>
        <pc:spChg chg="mod">
          <ac:chgData name="GIOVANNI GAUDINO-SSM" userId="13cb1073-0cf6-4994-b3b2-98ddb995ec80" providerId="ADAL" clId="{CA44319B-84EC-449E-859A-6001888E3122}" dt="2023-11-18T18:51:55.793" v="189" actId="1037"/>
          <ac:spMkLst>
            <pc:docMk/>
            <pc:sldMk cId="2370865676" sldId="357"/>
            <ac:spMk id="29" creationId="{AC3D4924-5459-637A-67E1-E715AED74B1F}"/>
          </ac:spMkLst>
        </pc:spChg>
        <pc:spChg chg="mod">
          <ac:chgData name="GIOVANNI GAUDINO-SSM" userId="13cb1073-0cf6-4994-b3b2-98ddb995ec80" providerId="ADAL" clId="{CA44319B-84EC-449E-859A-6001888E3122}" dt="2023-11-18T18:51:55.793" v="189" actId="1037"/>
          <ac:spMkLst>
            <pc:docMk/>
            <pc:sldMk cId="2370865676" sldId="357"/>
            <ac:spMk id="30" creationId="{36CE00FD-AED5-9B1D-3A25-6AC5BA368108}"/>
          </ac:spMkLst>
        </pc:spChg>
        <pc:spChg chg="mod">
          <ac:chgData name="GIOVANNI GAUDINO-SSM" userId="13cb1073-0cf6-4994-b3b2-98ddb995ec80" providerId="ADAL" clId="{CA44319B-84EC-449E-859A-6001888E3122}" dt="2023-11-18T18:51:55.793" v="189" actId="1037"/>
          <ac:spMkLst>
            <pc:docMk/>
            <pc:sldMk cId="2370865676" sldId="357"/>
            <ac:spMk id="31" creationId="{3432D064-A136-4777-7E81-A64B9C52B447}"/>
          </ac:spMkLst>
        </pc:spChg>
        <pc:spChg chg="mod">
          <ac:chgData name="GIOVANNI GAUDINO-SSM" userId="13cb1073-0cf6-4994-b3b2-98ddb995ec80" providerId="ADAL" clId="{CA44319B-84EC-449E-859A-6001888E3122}" dt="2023-11-18T18:51:55.793" v="189" actId="1037"/>
          <ac:spMkLst>
            <pc:docMk/>
            <pc:sldMk cId="2370865676" sldId="357"/>
            <ac:spMk id="32" creationId="{832A6E5A-B217-D993-511A-6FF805528045}"/>
          </ac:spMkLst>
        </pc:spChg>
        <pc:picChg chg="mod">
          <ac:chgData name="GIOVANNI GAUDINO-SSM" userId="13cb1073-0cf6-4994-b3b2-98ddb995ec80" providerId="ADAL" clId="{CA44319B-84EC-449E-859A-6001888E3122}" dt="2023-11-18T18:51:55.793" v="189" actId="1037"/>
          <ac:picMkLst>
            <pc:docMk/>
            <pc:sldMk cId="2370865676" sldId="357"/>
            <ac:picMk id="16" creationId="{B5884A08-3F66-8F3C-7F51-78FABDF16543}"/>
          </ac:picMkLst>
        </pc:picChg>
        <pc:picChg chg="mod">
          <ac:chgData name="GIOVANNI GAUDINO-SSM" userId="13cb1073-0cf6-4994-b3b2-98ddb995ec80" providerId="ADAL" clId="{CA44319B-84EC-449E-859A-6001888E3122}" dt="2023-11-18T18:51:55.793" v="189" actId="1037"/>
          <ac:picMkLst>
            <pc:docMk/>
            <pc:sldMk cId="2370865676" sldId="357"/>
            <ac:picMk id="19" creationId="{F9DF03CF-5C1B-C388-7A27-CDA317B0FC6B}"/>
          </ac:picMkLst>
        </pc:picChg>
        <pc:picChg chg="mod">
          <ac:chgData name="GIOVANNI GAUDINO-SSM" userId="13cb1073-0cf6-4994-b3b2-98ddb995ec80" providerId="ADAL" clId="{CA44319B-84EC-449E-859A-6001888E3122}" dt="2023-11-18T18:51:55.793" v="189" actId="1037"/>
          <ac:picMkLst>
            <pc:docMk/>
            <pc:sldMk cId="2370865676" sldId="357"/>
            <ac:picMk id="34" creationId="{EFF02B52-4B99-00AF-DB64-69CA961ABCEF}"/>
          </ac:picMkLst>
        </pc:picChg>
        <pc:cxnChg chg="add mod">
          <ac:chgData name="GIOVANNI GAUDINO-SSM" userId="13cb1073-0cf6-4994-b3b2-98ddb995ec80" providerId="ADAL" clId="{CA44319B-84EC-449E-859A-6001888E3122}" dt="2023-11-17T14:38:04.218" v="166" actId="1036"/>
          <ac:cxnSpMkLst>
            <pc:docMk/>
            <pc:sldMk cId="2370865676" sldId="357"/>
            <ac:cxnSpMk id="10" creationId="{5A1A3558-D18E-6E00-D3DF-20151B05E0C5}"/>
          </ac:cxnSpMkLst>
        </pc:cxnChg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126497915" sldId="41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050757191" sldId="454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389623769" sldId="46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824084174" sldId="47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52440093" sldId="471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350096033" sldId="47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4028174793" sldId="473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527247093" sldId="475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647822744" sldId="476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505321474" sldId="477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145776902" sldId="478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495172119" sldId="479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580379530" sldId="48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874701904" sldId="48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675652442" sldId="538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119059565" sldId="539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788438719" sldId="54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76971923" sldId="541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407318624" sldId="54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616925156" sldId="543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910721283" sldId="544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823695119" sldId="545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562509991" sldId="546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606943665" sldId="547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715533233" sldId="548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902262683" sldId="549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444243887" sldId="55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135247782" sldId="551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818888146" sldId="55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494046334" sldId="553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969569576" sldId="554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233060557" sldId="555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582080550" sldId="556"/>
        </pc:sldMkLst>
      </pc:sldChg>
      <pc:sldChg chg="modSp del mod">
        <pc:chgData name="GIOVANNI GAUDINO-SSM" userId="13cb1073-0cf6-4994-b3b2-98ddb995ec80" providerId="ADAL" clId="{CA44319B-84EC-449E-859A-6001888E3122}" dt="2023-11-18T18:51:13.039" v="167" actId="47"/>
        <pc:sldMkLst>
          <pc:docMk/>
          <pc:sldMk cId="3203763368" sldId="561"/>
        </pc:sldMkLst>
        <pc:spChg chg="mod">
          <ac:chgData name="GIOVANNI GAUDINO-SSM" userId="13cb1073-0cf6-4994-b3b2-98ddb995ec80" providerId="ADAL" clId="{CA44319B-84EC-449E-859A-6001888E3122}" dt="2023-11-17T14:28:17.780" v="35" actId="1076"/>
          <ac:spMkLst>
            <pc:docMk/>
            <pc:sldMk cId="3203763368" sldId="561"/>
            <ac:spMk id="3" creationId="{021C0ED7-6836-3129-6474-3464B4EA570A}"/>
          </ac:spMkLst>
        </pc:spChg>
        <pc:spChg chg="mod">
          <ac:chgData name="GIOVANNI GAUDINO-SSM" userId="13cb1073-0cf6-4994-b3b2-98ddb995ec80" providerId="ADAL" clId="{CA44319B-84EC-449E-859A-6001888E3122}" dt="2023-11-17T14:28:28.915" v="37" actId="14100"/>
          <ac:spMkLst>
            <pc:docMk/>
            <pc:sldMk cId="3203763368" sldId="561"/>
            <ac:spMk id="4" creationId="{B46D7AE4-796F-4D4A-9809-EB5E64E4A222}"/>
          </ac:spMkLst>
        </pc:spChg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952685468" sldId="56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153171289" sldId="564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200440191" sldId="565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81104537" sldId="618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038839484" sldId="63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64555140" sldId="634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4205949386" sldId="64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059233425" sldId="647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046819878" sldId="65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222131029" sldId="651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015154300" sldId="65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335238496" sldId="653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790322435" sldId="654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64409998" sldId="655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651038166" sldId="656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63524049" sldId="657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332338572" sldId="659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310931220" sldId="66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176745972" sldId="66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237993244" sldId="663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804827805" sldId="664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273907597" sldId="665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22170164" sldId="666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606294427" sldId="667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593601821" sldId="668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436960811" sldId="669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344593073" sldId="67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331165866" sldId="671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98003274" sldId="67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507598713" sldId="674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21442252" sldId="675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942251986" sldId="676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421962194" sldId="677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191846467" sldId="678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779756888" sldId="679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987048766" sldId="68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911406093" sldId="681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4243900047" sldId="683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288943295" sldId="691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861673932" sldId="69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813133084" sldId="693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4058580158" sldId="697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965688545" sldId="698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185560031" sldId="699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667733944" sldId="700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3579640634" sldId="701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1239840381" sldId="702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94494475" sldId="703"/>
        </pc:sldMkLst>
      </pc:sldChg>
      <pc:sldChg chg="mod modShow">
        <pc:chgData name="GIOVANNI GAUDINO-SSM" userId="13cb1073-0cf6-4994-b3b2-98ddb995ec80" providerId="ADAL" clId="{CA44319B-84EC-449E-859A-6001888E3122}" dt="2023-11-18T21:46:31.185" v="3730" actId="729"/>
        <pc:sldMkLst>
          <pc:docMk/>
          <pc:sldMk cId="2837133462" sldId="704"/>
        </pc:sldMkLst>
      </pc:sldChg>
      <pc:sldChg chg="addSp delSp modSp add mod setBg">
        <pc:chgData name="GIOVANNI GAUDINO-SSM" userId="13cb1073-0cf6-4994-b3b2-98ddb995ec80" providerId="ADAL" clId="{CA44319B-84EC-449E-859A-6001888E3122}" dt="2023-11-22T13:24:23.893" v="7418" actId="1036"/>
        <pc:sldMkLst>
          <pc:docMk/>
          <pc:sldMk cId="601455760" sldId="705"/>
        </pc:sldMkLst>
        <pc:spChg chg="add del mod ord">
          <ac:chgData name="GIOVANNI GAUDINO-SSM" userId="13cb1073-0cf6-4994-b3b2-98ddb995ec80" providerId="ADAL" clId="{CA44319B-84EC-449E-859A-6001888E3122}" dt="2023-11-22T12:50:51.037" v="7297" actId="478"/>
          <ac:spMkLst>
            <pc:docMk/>
            <pc:sldMk cId="601455760" sldId="705"/>
            <ac:spMk id="2" creationId="{14802CEC-EC74-252F-238B-F7F371509BE1}"/>
          </ac:spMkLst>
        </pc:spChg>
        <pc:spChg chg="del">
          <ac:chgData name="GIOVANNI GAUDINO-SSM" userId="13cb1073-0cf6-4994-b3b2-98ddb995ec80" providerId="ADAL" clId="{CA44319B-84EC-449E-859A-6001888E3122}" dt="2023-11-18T18:53:39.254" v="194" actId="478"/>
          <ac:spMkLst>
            <pc:docMk/>
            <pc:sldMk cId="601455760" sldId="705"/>
            <ac:spMk id="2" creationId="{EF4E0D62-793D-5828-65E5-E2F7127DE208}"/>
          </ac:spMkLst>
        </pc:spChg>
        <pc:spChg chg="mod">
          <ac:chgData name="GIOVANNI GAUDINO-SSM" userId="13cb1073-0cf6-4994-b3b2-98ddb995ec80" providerId="ADAL" clId="{CA44319B-84EC-449E-859A-6001888E3122}" dt="2023-11-22T13:24:23.893" v="7418" actId="1036"/>
          <ac:spMkLst>
            <pc:docMk/>
            <pc:sldMk cId="601455760" sldId="705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CA44319B-84EC-449E-859A-6001888E3122}" dt="2023-11-18T18:58:24.853" v="266" actId="1036"/>
          <ac:spMkLst>
            <pc:docMk/>
            <pc:sldMk cId="601455760" sldId="705"/>
            <ac:spMk id="6" creationId="{60CEAE6D-F238-B34A-917D-CDAEAB1EC93F}"/>
          </ac:spMkLst>
        </pc:spChg>
        <pc:spChg chg="mod">
          <ac:chgData name="GIOVANNI GAUDINO-SSM" userId="13cb1073-0cf6-4994-b3b2-98ddb995ec80" providerId="ADAL" clId="{CA44319B-84EC-449E-859A-6001888E3122}" dt="2023-11-22T13:24:15.190" v="7413" actId="20577"/>
          <ac:spMkLst>
            <pc:docMk/>
            <pc:sldMk cId="601455760" sldId="705"/>
            <ac:spMk id="7" creationId="{BDA454EE-3BAD-390B-EFFA-8B27675AEADC}"/>
          </ac:spMkLst>
        </pc:spChg>
        <pc:spChg chg="mod">
          <ac:chgData name="GIOVANNI GAUDINO-SSM" userId="13cb1073-0cf6-4994-b3b2-98ddb995ec80" providerId="ADAL" clId="{CA44319B-84EC-449E-859A-6001888E3122}" dt="2023-11-18T18:58:24.853" v="266" actId="1036"/>
          <ac:spMkLst>
            <pc:docMk/>
            <pc:sldMk cId="601455760" sldId="705"/>
            <ac:spMk id="9" creationId="{15542158-1DF3-9648-91E1-B85A74AD3083}"/>
          </ac:spMkLst>
        </pc:spChg>
        <pc:spChg chg="mod">
          <ac:chgData name="GIOVANNI GAUDINO-SSM" userId="13cb1073-0cf6-4994-b3b2-98ddb995ec80" providerId="ADAL" clId="{CA44319B-84EC-449E-859A-6001888E3122}" dt="2023-11-18T18:58:24.853" v="266" actId="1036"/>
          <ac:spMkLst>
            <pc:docMk/>
            <pc:sldMk cId="601455760" sldId="705"/>
            <ac:spMk id="12" creationId="{06BF1084-BD55-482F-A6CE-5BE176F286E7}"/>
          </ac:spMkLst>
        </pc:spChg>
        <pc:spChg chg="add del mod">
          <ac:chgData name="GIOVANNI GAUDINO-SSM" userId="13cb1073-0cf6-4994-b3b2-98ddb995ec80" providerId="ADAL" clId="{CA44319B-84EC-449E-859A-6001888E3122}" dt="2023-11-22T13:24:16.897" v="7415"/>
          <ac:spMkLst>
            <pc:docMk/>
            <pc:sldMk cId="601455760" sldId="705"/>
            <ac:spMk id="14" creationId="{3A74F144-9E47-E7CE-1302-E495957834E2}"/>
          </ac:spMkLst>
        </pc:spChg>
        <pc:spChg chg="del mod">
          <ac:chgData name="GIOVANNI GAUDINO-SSM" userId="13cb1073-0cf6-4994-b3b2-98ddb995ec80" providerId="ADAL" clId="{CA44319B-84EC-449E-859A-6001888E3122}" dt="2023-11-18T18:53:56.303" v="197" actId="478"/>
          <ac:spMkLst>
            <pc:docMk/>
            <pc:sldMk cId="601455760" sldId="705"/>
            <ac:spMk id="15" creationId="{C69BD1F6-0010-E5E1-74EA-56C84A033080}"/>
          </ac:spMkLst>
        </pc:spChg>
        <pc:spChg chg="add del mod">
          <ac:chgData name="GIOVANNI GAUDINO-SSM" userId="13cb1073-0cf6-4994-b3b2-98ddb995ec80" providerId="ADAL" clId="{CA44319B-84EC-449E-859A-6001888E3122}" dt="2023-11-18T19:01:51.217" v="390" actId="478"/>
          <ac:spMkLst>
            <pc:docMk/>
            <pc:sldMk cId="601455760" sldId="705"/>
            <ac:spMk id="35" creationId="{74417725-5011-603D-4E7C-420226082E5C}"/>
          </ac:spMkLst>
        </pc:spChg>
        <pc:spChg chg="add mod">
          <ac:chgData name="GIOVANNI GAUDINO-SSM" userId="13cb1073-0cf6-4994-b3b2-98ddb995ec80" providerId="ADAL" clId="{CA44319B-84EC-449E-859A-6001888E3122}" dt="2023-11-18T19:01:55.232" v="392" actId="571"/>
          <ac:spMkLst>
            <pc:docMk/>
            <pc:sldMk cId="601455760" sldId="705"/>
            <ac:spMk id="36" creationId="{852744BD-2DE3-97F6-602E-1C5A6C89352B}"/>
          </ac:spMkLst>
        </pc:spChg>
        <pc:picChg chg="mod">
          <ac:chgData name="GIOVANNI GAUDINO-SSM" userId="13cb1073-0cf6-4994-b3b2-98ddb995ec80" providerId="ADAL" clId="{CA44319B-84EC-449E-859A-6001888E3122}" dt="2023-11-18T18:58:32.991" v="284" actId="1036"/>
          <ac:picMkLst>
            <pc:docMk/>
            <pc:sldMk cId="601455760" sldId="705"/>
            <ac:picMk id="5" creationId="{CA913BA7-A1AD-ECC2-076D-40D74A2C18B2}"/>
          </ac:picMkLst>
        </pc:picChg>
        <pc:picChg chg="add del mod ord">
          <ac:chgData name="GIOVANNI GAUDINO-SSM" userId="13cb1073-0cf6-4994-b3b2-98ddb995ec80" providerId="ADAL" clId="{CA44319B-84EC-449E-859A-6001888E3122}" dt="2023-11-22T13:07:39.986" v="7333" actId="478"/>
          <ac:picMkLst>
            <pc:docMk/>
            <pc:sldMk cId="601455760" sldId="705"/>
            <ac:picMk id="8" creationId="{1481C818-7AD5-CE21-5D3F-A603B8896247}"/>
          </ac:picMkLst>
        </pc:picChg>
        <pc:picChg chg="mod">
          <ac:chgData name="GIOVANNI GAUDINO-SSM" userId="13cb1073-0cf6-4994-b3b2-98ddb995ec80" providerId="ADAL" clId="{CA44319B-84EC-449E-859A-6001888E3122}" dt="2023-11-18T18:58:32.991" v="284" actId="1036"/>
          <ac:picMkLst>
            <pc:docMk/>
            <pc:sldMk cId="601455760" sldId="705"/>
            <ac:picMk id="11" creationId="{614C27DD-2A9F-DD6F-1A8D-E35E7B875EA0}"/>
          </ac:picMkLst>
        </pc:picChg>
        <pc:picChg chg="add mod">
          <ac:chgData name="GIOVANNI GAUDINO-SSM" userId="13cb1073-0cf6-4994-b3b2-98ddb995ec80" providerId="ADAL" clId="{CA44319B-84EC-449E-859A-6001888E3122}" dt="2023-11-22T12:52:11.178" v="7320"/>
          <ac:picMkLst>
            <pc:docMk/>
            <pc:sldMk cId="601455760" sldId="705"/>
            <ac:picMk id="13" creationId="{6B586CB6-5FC3-7497-2E68-EA3A331252E1}"/>
          </ac:picMkLst>
        </pc:picChg>
        <pc:picChg chg="mod">
          <ac:chgData name="GIOVANNI GAUDINO-SSM" userId="13cb1073-0cf6-4994-b3b2-98ddb995ec80" providerId="ADAL" clId="{CA44319B-84EC-449E-859A-6001888E3122}" dt="2023-11-18T18:58:32.991" v="284" actId="1036"/>
          <ac:picMkLst>
            <pc:docMk/>
            <pc:sldMk cId="601455760" sldId="705"/>
            <ac:picMk id="17" creationId="{4EF3638A-D0ED-0ECD-C4B9-92B30F0658AB}"/>
          </ac:picMkLst>
        </pc:picChg>
        <pc:picChg chg="mod">
          <ac:chgData name="GIOVANNI GAUDINO-SSM" userId="13cb1073-0cf6-4994-b3b2-98ddb995ec80" providerId="ADAL" clId="{CA44319B-84EC-449E-859A-6001888E3122}" dt="2023-11-18T18:58:32.991" v="284" actId="1036"/>
          <ac:picMkLst>
            <pc:docMk/>
            <pc:sldMk cId="601455760" sldId="705"/>
            <ac:picMk id="22" creationId="{C864C510-62E3-290D-A3C2-93640AD4042D}"/>
          </ac:picMkLst>
        </pc:picChg>
        <pc:picChg chg="del mod">
          <ac:chgData name="GIOVANNI GAUDINO-SSM" userId="13cb1073-0cf6-4994-b3b2-98ddb995ec80" providerId="ADAL" clId="{CA44319B-84EC-449E-859A-6001888E3122}" dt="2023-11-18T19:08:19.244" v="430" actId="478"/>
          <ac:picMkLst>
            <pc:docMk/>
            <pc:sldMk cId="601455760" sldId="705"/>
            <ac:picMk id="26" creationId="{ACB104CA-C2D9-F2A6-E61D-4283771D8143}"/>
          </ac:picMkLst>
        </pc:picChg>
        <pc:picChg chg="add del mod">
          <ac:chgData name="GIOVANNI GAUDINO-SSM" userId="13cb1073-0cf6-4994-b3b2-98ddb995ec80" providerId="ADAL" clId="{CA44319B-84EC-449E-859A-6001888E3122}" dt="2023-11-18T18:59:31.324" v="292" actId="478"/>
          <ac:picMkLst>
            <pc:docMk/>
            <pc:sldMk cId="601455760" sldId="705"/>
            <ac:picMk id="34" creationId="{AFD07BC9-306E-0FDA-23F5-2AD820ED25EE}"/>
          </ac:picMkLst>
        </pc:picChg>
        <pc:picChg chg="add del mod">
          <ac:chgData name="GIOVANNI GAUDINO-SSM" userId="13cb1073-0cf6-4994-b3b2-98ddb995ec80" providerId="ADAL" clId="{CA44319B-84EC-449E-859A-6001888E3122}" dt="2023-11-18T19:08:38.180" v="439" actId="478"/>
          <ac:picMkLst>
            <pc:docMk/>
            <pc:sldMk cId="601455760" sldId="705"/>
            <ac:picMk id="38" creationId="{2089C1F8-904A-141B-51BD-2FBAD1C10F80}"/>
          </ac:picMkLst>
        </pc:picChg>
        <pc:picChg chg="add del mod">
          <ac:chgData name="GIOVANNI GAUDINO-SSM" userId="13cb1073-0cf6-4994-b3b2-98ddb995ec80" providerId="ADAL" clId="{CA44319B-84EC-449E-859A-6001888E3122}" dt="2023-11-18T19:07:36.672" v="428" actId="478"/>
          <ac:picMkLst>
            <pc:docMk/>
            <pc:sldMk cId="601455760" sldId="705"/>
            <ac:picMk id="40" creationId="{83558DD5-1566-642C-B2B2-FDE21A92E4BC}"/>
          </ac:picMkLst>
        </pc:picChg>
        <pc:picChg chg="add mod">
          <ac:chgData name="GIOVANNI GAUDINO-SSM" userId="13cb1073-0cf6-4994-b3b2-98ddb995ec80" providerId="ADAL" clId="{CA44319B-84EC-449E-859A-6001888E3122}" dt="2023-11-18T19:08:32.706" v="436" actId="1076"/>
          <ac:picMkLst>
            <pc:docMk/>
            <pc:sldMk cId="601455760" sldId="705"/>
            <ac:picMk id="41" creationId="{FC52F8C4-FBBF-B173-15DB-67D2B09D2F6A}"/>
          </ac:picMkLst>
        </pc:picChg>
        <pc:picChg chg="add del mod">
          <ac:chgData name="GIOVANNI GAUDINO-SSM" userId="13cb1073-0cf6-4994-b3b2-98ddb995ec80" providerId="ADAL" clId="{CA44319B-84EC-449E-859A-6001888E3122}" dt="2023-11-18T19:08:29.081" v="435"/>
          <ac:picMkLst>
            <pc:docMk/>
            <pc:sldMk cId="601455760" sldId="705"/>
            <ac:picMk id="42" creationId="{1E672C7A-AA35-288F-9324-D6AD8A6F7ACD}"/>
          </ac:picMkLst>
        </pc:picChg>
        <pc:picChg chg="add mod">
          <ac:chgData name="GIOVANNI GAUDINO-SSM" userId="13cb1073-0cf6-4994-b3b2-98ddb995ec80" providerId="ADAL" clId="{CA44319B-84EC-449E-859A-6001888E3122}" dt="2023-11-18T19:09:09.093" v="450" actId="1038"/>
          <ac:picMkLst>
            <pc:docMk/>
            <pc:sldMk cId="601455760" sldId="705"/>
            <ac:picMk id="44" creationId="{59CE6A91-B162-F254-EB19-D69221F4FC9A}"/>
          </ac:picMkLst>
        </pc:picChg>
        <pc:picChg chg="add del mod modCrop">
          <ac:chgData name="GIOVANNI GAUDINO-SSM" userId="13cb1073-0cf6-4994-b3b2-98ddb995ec80" providerId="ADAL" clId="{CA44319B-84EC-449E-859A-6001888E3122}" dt="2023-11-18T19:13:47.391" v="459" actId="478"/>
          <ac:picMkLst>
            <pc:docMk/>
            <pc:sldMk cId="601455760" sldId="705"/>
            <ac:picMk id="46" creationId="{CDA4CC34-82B8-8192-7E9A-3E0D861408E4}"/>
          </ac:picMkLst>
        </pc:picChg>
        <pc:cxnChg chg="del">
          <ac:chgData name="GIOVANNI GAUDINO-SSM" userId="13cb1073-0cf6-4994-b3b2-98ddb995ec80" providerId="ADAL" clId="{CA44319B-84EC-449E-859A-6001888E3122}" dt="2023-11-18T18:54:10.432" v="199" actId="478"/>
          <ac:cxnSpMkLst>
            <pc:docMk/>
            <pc:sldMk cId="601455760" sldId="705"/>
            <ac:cxnSpMk id="3" creationId="{AA36F136-6019-98CD-D462-00CAF690729D}"/>
          </ac:cxnSpMkLst>
        </pc:cxnChg>
        <pc:cxnChg chg="add mod">
          <ac:chgData name="GIOVANNI GAUDINO-SSM" userId="13cb1073-0cf6-4994-b3b2-98ddb995ec80" providerId="ADAL" clId="{CA44319B-84EC-449E-859A-6001888E3122}" dt="2023-11-18T18:58:24.853" v="266" actId="1036"/>
          <ac:cxnSpMkLst>
            <pc:docMk/>
            <pc:sldMk cId="601455760" sldId="705"/>
            <ac:cxnSpMk id="10" creationId="{B09DEC6E-2110-9251-8A6C-B4D34DE9959D}"/>
          </ac:cxnSpMkLst>
        </pc:cxnChg>
        <pc:cxnChg chg="add mod">
          <ac:chgData name="GIOVANNI GAUDINO-SSM" userId="13cb1073-0cf6-4994-b3b2-98ddb995ec80" providerId="ADAL" clId="{CA44319B-84EC-449E-859A-6001888E3122}" dt="2023-11-18T18:58:24.853" v="266" actId="1036"/>
          <ac:cxnSpMkLst>
            <pc:docMk/>
            <pc:sldMk cId="601455760" sldId="705"/>
            <ac:cxnSpMk id="18" creationId="{0937758A-FD79-ECE7-7DDA-00BEF0590A4C}"/>
          </ac:cxnSpMkLst>
        </pc:cxnChg>
        <pc:cxnChg chg="add mod">
          <ac:chgData name="GIOVANNI GAUDINO-SSM" userId="13cb1073-0cf6-4994-b3b2-98ddb995ec80" providerId="ADAL" clId="{CA44319B-84EC-449E-859A-6001888E3122}" dt="2023-11-18T18:58:24.853" v="266" actId="1036"/>
          <ac:cxnSpMkLst>
            <pc:docMk/>
            <pc:sldMk cId="601455760" sldId="705"/>
            <ac:cxnSpMk id="21" creationId="{63063A66-BE31-CC55-25CC-44223C32BF8D}"/>
          </ac:cxnSpMkLst>
        </pc:cxnChg>
        <pc:cxnChg chg="add mod">
          <ac:chgData name="GIOVANNI GAUDINO-SSM" userId="13cb1073-0cf6-4994-b3b2-98ddb995ec80" providerId="ADAL" clId="{CA44319B-84EC-449E-859A-6001888E3122}" dt="2023-11-18T18:58:24.853" v="266" actId="1036"/>
          <ac:cxnSpMkLst>
            <pc:docMk/>
            <pc:sldMk cId="601455760" sldId="705"/>
            <ac:cxnSpMk id="23" creationId="{B3B24B13-9AF7-F5A3-1241-42892550794B}"/>
          </ac:cxnSpMkLst>
        </pc:cxnChg>
        <pc:cxnChg chg="add mod">
          <ac:chgData name="GIOVANNI GAUDINO-SSM" userId="13cb1073-0cf6-4994-b3b2-98ddb995ec80" providerId="ADAL" clId="{CA44319B-84EC-449E-859A-6001888E3122}" dt="2023-11-18T18:58:49.646" v="288" actId="571"/>
          <ac:cxnSpMkLst>
            <pc:docMk/>
            <pc:sldMk cId="601455760" sldId="705"/>
            <ac:cxnSpMk id="31" creationId="{4F540A17-3041-B049-AD6A-8DC5E20EBDEE}"/>
          </ac:cxnSpMkLst>
        </pc:cxnChg>
        <pc:cxnChg chg="add del mod">
          <ac:chgData name="GIOVANNI GAUDINO-SSM" userId="13cb1073-0cf6-4994-b3b2-98ddb995ec80" providerId="ADAL" clId="{CA44319B-84EC-449E-859A-6001888E3122}" dt="2023-11-18T21:39:19.706" v="3377" actId="478"/>
          <ac:cxnSpMkLst>
            <pc:docMk/>
            <pc:sldMk cId="601455760" sldId="705"/>
            <ac:cxnSpMk id="47" creationId="{EE9A4E93-435A-DBE7-0A3B-4300B58649BA}"/>
          </ac:cxnSpMkLst>
        </pc:cxnChg>
      </pc:sldChg>
      <pc:sldChg chg="new del">
        <pc:chgData name="GIOVANNI GAUDINO-SSM" userId="13cb1073-0cf6-4994-b3b2-98ddb995ec80" providerId="ADAL" clId="{CA44319B-84EC-449E-859A-6001888E3122}" dt="2023-11-17T14:25:17.112" v="32" actId="47"/>
        <pc:sldMkLst>
          <pc:docMk/>
          <pc:sldMk cId="2741349726" sldId="705"/>
        </pc:sldMkLst>
      </pc:sldChg>
      <pc:sldChg chg="addSp delSp modSp add del mod setBg">
        <pc:chgData name="GIOVANNI GAUDINO-SSM" userId="13cb1073-0cf6-4994-b3b2-98ddb995ec80" providerId="ADAL" clId="{CA44319B-84EC-449E-859A-6001888E3122}" dt="2023-11-18T23:00:04.990" v="3979" actId="1076"/>
        <pc:sldMkLst>
          <pc:docMk/>
          <pc:sldMk cId="3115898996" sldId="706"/>
        </pc:sldMkLst>
        <pc:spChg chg="mod">
          <ac:chgData name="GIOVANNI GAUDINO-SSM" userId="13cb1073-0cf6-4994-b3b2-98ddb995ec80" providerId="ADAL" clId="{CA44319B-84EC-449E-859A-6001888E3122}" dt="2023-11-18T19:46:06.026" v="598" actId="20577"/>
          <ac:spMkLst>
            <pc:docMk/>
            <pc:sldMk cId="3115898996" sldId="706"/>
            <ac:spMk id="4" creationId="{B46D7AE4-796F-4D4A-9809-EB5E64E4A222}"/>
          </ac:spMkLst>
        </pc:spChg>
        <pc:spChg chg="del mod">
          <ac:chgData name="GIOVANNI GAUDINO-SSM" userId="13cb1073-0cf6-4994-b3b2-98ddb995ec80" providerId="ADAL" clId="{CA44319B-84EC-449E-859A-6001888E3122}" dt="2023-11-18T19:33:29.815" v="541" actId="478"/>
          <ac:spMkLst>
            <pc:docMk/>
            <pc:sldMk cId="3115898996" sldId="706"/>
            <ac:spMk id="6" creationId="{60CEAE6D-F238-B34A-917D-CDAEAB1EC93F}"/>
          </ac:spMkLst>
        </pc:spChg>
        <pc:spChg chg="del mod">
          <ac:chgData name="GIOVANNI GAUDINO-SSM" userId="13cb1073-0cf6-4994-b3b2-98ddb995ec80" providerId="ADAL" clId="{CA44319B-84EC-449E-859A-6001888E3122}" dt="2023-11-18T19:14:57.875" v="465" actId="478"/>
          <ac:spMkLst>
            <pc:docMk/>
            <pc:sldMk cId="3115898996" sldId="706"/>
            <ac:spMk id="7" creationId="{BDA454EE-3BAD-390B-EFFA-8B27675AEADC}"/>
          </ac:spMkLst>
        </pc:spChg>
        <pc:spChg chg="del mod">
          <ac:chgData name="GIOVANNI GAUDINO-SSM" userId="13cb1073-0cf6-4994-b3b2-98ddb995ec80" providerId="ADAL" clId="{CA44319B-84EC-449E-859A-6001888E3122}" dt="2023-11-18T19:14:57.875" v="465" actId="478"/>
          <ac:spMkLst>
            <pc:docMk/>
            <pc:sldMk cId="3115898996" sldId="706"/>
            <ac:spMk id="9" creationId="{15542158-1DF3-9648-91E1-B85A74AD3083}"/>
          </ac:spMkLst>
        </pc:spChg>
        <pc:spChg chg="del mod">
          <ac:chgData name="GIOVANNI GAUDINO-SSM" userId="13cb1073-0cf6-4994-b3b2-98ddb995ec80" providerId="ADAL" clId="{CA44319B-84EC-449E-859A-6001888E3122}" dt="2023-11-18T19:14:57.875" v="465" actId="478"/>
          <ac:spMkLst>
            <pc:docMk/>
            <pc:sldMk cId="3115898996" sldId="706"/>
            <ac:spMk id="12" creationId="{06BF1084-BD55-482F-A6CE-5BE176F286E7}"/>
          </ac:spMkLst>
        </pc:spChg>
        <pc:spChg chg="add del mod">
          <ac:chgData name="GIOVANNI GAUDINO-SSM" userId="13cb1073-0cf6-4994-b3b2-98ddb995ec80" providerId="ADAL" clId="{CA44319B-84EC-449E-859A-6001888E3122}" dt="2023-11-18T20:15:52.681" v="1395" actId="478"/>
          <ac:spMkLst>
            <pc:docMk/>
            <pc:sldMk cId="3115898996" sldId="706"/>
            <ac:spMk id="26" creationId="{FF0F45B6-329E-C013-8DBC-4137B7145A39}"/>
          </ac:spMkLst>
        </pc:spChg>
        <pc:spChg chg="add mod">
          <ac:chgData name="GIOVANNI GAUDINO-SSM" userId="13cb1073-0cf6-4994-b3b2-98ddb995ec80" providerId="ADAL" clId="{CA44319B-84EC-449E-859A-6001888E3122}" dt="2023-11-18T20:06:41.158" v="1170" actId="1076"/>
          <ac:spMkLst>
            <pc:docMk/>
            <pc:sldMk cId="3115898996" sldId="706"/>
            <ac:spMk id="31" creationId="{781137AC-AD2B-D165-10C5-85356C446DEE}"/>
          </ac:spMkLst>
        </pc:spChg>
        <pc:spChg chg="add del mod">
          <ac:chgData name="GIOVANNI GAUDINO-SSM" userId="13cb1073-0cf6-4994-b3b2-98ddb995ec80" providerId="ADAL" clId="{CA44319B-84EC-449E-859A-6001888E3122}" dt="2023-11-18T20:26:39.910" v="1570" actId="478"/>
          <ac:spMkLst>
            <pc:docMk/>
            <pc:sldMk cId="3115898996" sldId="706"/>
            <ac:spMk id="33" creationId="{6562AD29-0B5D-AC13-1385-ED1CF19D309D}"/>
          </ac:spMkLst>
        </pc:spChg>
        <pc:spChg chg="add del mod">
          <ac:chgData name="GIOVANNI GAUDINO-SSM" userId="13cb1073-0cf6-4994-b3b2-98ddb995ec80" providerId="ADAL" clId="{CA44319B-84EC-449E-859A-6001888E3122}" dt="2023-11-18T21:00:22.270" v="2002" actId="478"/>
          <ac:spMkLst>
            <pc:docMk/>
            <pc:sldMk cId="3115898996" sldId="706"/>
            <ac:spMk id="34" creationId="{D7492863-52F3-6089-C188-CFF3587E3F30}"/>
          </ac:spMkLst>
        </pc:spChg>
        <pc:spChg chg="add mod">
          <ac:chgData name="GIOVANNI GAUDINO-SSM" userId="13cb1073-0cf6-4994-b3b2-98ddb995ec80" providerId="ADAL" clId="{CA44319B-84EC-449E-859A-6001888E3122}" dt="2023-11-18T21:00:25.432" v="2005" actId="20577"/>
          <ac:spMkLst>
            <pc:docMk/>
            <pc:sldMk cId="3115898996" sldId="706"/>
            <ac:spMk id="35" creationId="{F1845F1D-70EF-F5D5-A71E-1C6AB6044995}"/>
          </ac:spMkLst>
        </pc:spChg>
        <pc:spChg chg="add mod">
          <ac:chgData name="GIOVANNI GAUDINO-SSM" userId="13cb1073-0cf6-4994-b3b2-98ddb995ec80" providerId="ADAL" clId="{CA44319B-84EC-449E-859A-6001888E3122}" dt="2023-11-18T23:00:04.990" v="3979" actId="1076"/>
          <ac:spMkLst>
            <pc:docMk/>
            <pc:sldMk cId="3115898996" sldId="706"/>
            <ac:spMk id="36" creationId="{507EB32A-4894-215A-0DE8-742F3A184F13}"/>
          </ac:spMkLst>
        </pc:spChg>
        <pc:graphicFrameChg chg="add mod modGraphic">
          <ac:chgData name="GIOVANNI GAUDINO-SSM" userId="13cb1073-0cf6-4994-b3b2-98ddb995ec80" providerId="ADAL" clId="{CA44319B-84EC-449E-859A-6001888E3122}" dt="2023-11-18T20:12:59.043" v="1254" actId="14734"/>
          <ac:graphicFrameMkLst>
            <pc:docMk/>
            <pc:sldMk cId="3115898996" sldId="706"/>
            <ac:graphicFrameMk id="27" creationId="{0769637D-B200-80C9-EBEE-B0D28DF17FA2}"/>
          </ac:graphicFrameMkLst>
        </pc:graphicFrameChg>
        <pc:graphicFrameChg chg="add del mod">
          <ac:chgData name="GIOVANNI GAUDINO-SSM" userId="13cb1073-0cf6-4994-b3b2-98ddb995ec80" providerId="ADAL" clId="{CA44319B-84EC-449E-859A-6001888E3122}" dt="2023-11-18T20:00:30.540" v="981"/>
          <ac:graphicFrameMkLst>
            <pc:docMk/>
            <pc:sldMk cId="3115898996" sldId="706"/>
            <ac:graphicFrameMk id="28" creationId="{7DE2B382-4A9B-9FC1-959B-E89A38201EC1}"/>
          </ac:graphicFrameMkLst>
        </pc:graphicFrameChg>
        <pc:graphicFrameChg chg="add del mod">
          <ac:chgData name="GIOVANNI GAUDINO-SSM" userId="13cb1073-0cf6-4994-b3b2-98ddb995ec80" providerId="ADAL" clId="{CA44319B-84EC-449E-859A-6001888E3122}" dt="2023-11-18T20:03:32.542" v="1151"/>
          <ac:graphicFrameMkLst>
            <pc:docMk/>
            <pc:sldMk cId="3115898996" sldId="706"/>
            <ac:graphicFrameMk id="29" creationId="{89C326A0-DA88-0A3E-D9F6-5E0A0FD02AF6}"/>
          </ac:graphicFrameMkLst>
        </pc:graphicFrameChg>
        <pc:graphicFrameChg chg="add del mod">
          <ac:chgData name="GIOVANNI GAUDINO-SSM" userId="13cb1073-0cf6-4994-b3b2-98ddb995ec80" providerId="ADAL" clId="{CA44319B-84EC-449E-859A-6001888E3122}" dt="2023-11-18T20:03:38.390" v="1154"/>
          <ac:graphicFrameMkLst>
            <pc:docMk/>
            <pc:sldMk cId="3115898996" sldId="706"/>
            <ac:graphicFrameMk id="30" creationId="{E3348C53-42D6-EC90-1A5B-049939A593EC}"/>
          </ac:graphicFrameMkLst>
        </pc:graphicFrameChg>
        <pc:graphicFrameChg chg="add mod modGraphic">
          <ac:chgData name="GIOVANNI GAUDINO-SSM" userId="13cb1073-0cf6-4994-b3b2-98ddb995ec80" providerId="ADAL" clId="{CA44319B-84EC-449E-859A-6001888E3122}" dt="2023-11-18T20:13:05.379" v="1255" actId="242"/>
          <ac:graphicFrameMkLst>
            <pc:docMk/>
            <pc:sldMk cId="3115898996" sldId="706"/>
            <ac:graphicFrameMk id="32" creationId="{CE9E56C0-8461-30CE-CED2-21693AC25FCF}"/>
          </ac:graphicFrameMkLst>
        </pc:graphicFrameChg>
        <pc:picChg chg="del">
          <ac:chgData name="GIOVANNI GAUDINO-SSM" userId="13cb1073-0cf6-4994-b3b2-98ddb995ec80" providerId="ADAL" clId="{CA44319B-84EC-449E-859A-6001888E3122}" dt="2023-11-18T19:14:36.783" v="462" actId="478"/>
          <ac:picMkLst>
            <pc:docMk/>
            <pc:sldMk cId="3115898996" sldId="706"/>
            <ac:picMk id="5" creationId="{CA913BA7-A1AD-ECC2-076D-40D74A2C18B2}"/>
          </ac:picMkLst>
        </pc:picChg>
        <pc:picChg chg="del">
          <ac:chgData name="GIOVANNI GAUDINO-SSM" userId="13cb1073-0cf6-4994-b3b2-98ddb995ec80" providerId="ADAL" clId="{CA44319B-84EC-449E-859A-6001888E3122}" dt="2023-11-18T19:14:36.783" v="462" actId="478"/>
          <ac:picMkLst>
            <pc:docMk/>
            <pc:sldMk cId="3115898996" sldId="706"/>
            <ac:picMk id="11" creationId="{614C27DD-2A9F-DD6F-1A8D-E35E7B875EA0}"/>
          </ac:picMkLst>
        </pc:picChg>
        <pc:picChg chg="add mod">
          <ac:chgData name="GIOVANNI GAUDINO-SSM" userId="13cb1073-0cf6-4994-b3b2-98ddb995ec80" providerId="ADAL" clId="{CA44319B-84EC-449E-859A-6001888E3122}" dt="2023-11-18T20:10:55.838" v="1235" actId="1076"/>
          <ac:picMkLst>
            <pc:docMk/>
            <pc:sldMk cId="3115898996" sldId="706"/>
            <ac:picMk id="16" creationId="{BF5C0E07-95B2-ABAD-5106-9B8778C79DE1}"/>
          </ac:picMkLst>
        </pc:picChg>
        <pc:picChg chg="del">
          <ac:chgData name="GIOVANNI GAUDINO-SSM" userId="13cb1073-0cf6-4994-b3b2-98ddb995ec80" providerId="ADAL" clId="{CA44319B-84EC-449E-859A-6001888E3122}" dt="2023-11-18T19:14:36.783" v="462" actId="478"/>
          <ac:picMkLst>
            <pc:docMk/>
            <pc:sldMk cId="3115898996" sldId="706"/>
            <ac:picMk id="17" creationId="{4EF3638A-D0ED-0ECD-C4B9-92B30F0658AB}"/>
          </ac:picMkLst>
        </pc:picChg>
        <pc:picChg chg="add del mod">
          <ac:chgData name="GIOVANNI GAUDINO-SSM" userId="13cb1073-0cf6-4994-b3b2-98ddb995ec80" providerId="ADAL" clId="{CA44319B-84EC-449E-859A-6001888E3122}" dt="2023-11-18T19:35:28.233" v="554" actId="478"/>
          <ac:picMkLst>
            <pc:docMk/>
            <pc:sldMk cId="3115898996" sldId="706"/>
            <ac:picMk id="20" creationId="{247FAD19-D865-CA5C-039E-6F4DB92A435C}"/>
          </ac:picMkLst>
        </pc:picChg>
        <pc:picChg chg="del">
          <ac:chgData name="GIOVANNI GAUDINO-SSM" userId="13cb1073-0cf6-4994-b3b2-98ddb995ec80" providerId="ADAL" clId="{CA44319B-84EC-449E-859A-6001888E3122}" dt="2023-11-18T19:14:36.783" v="462" actId="478"/>
          <ac:picMkLst>
            <pc:docMk/>
            <pc:sldMk cId="3115898996" sldId="706"/>
            <ac:picMk id="22" creationId="{C864C510-62E3-290D-A3C2-93640AD4042D}"/>
          </ac:picMkLst>
        </pc:picChg>
        <pc:picChg chg="add mod ord">
          <ac:chgData name="GIOVANNI GAUDINO-SSM" userId="13cb1073-0cf6-4994-b3b2-98ddb995ec80" providerId="ADAL" clId="{CA44319B-84EC-449E-859A-6001888E3122}" dt="2023-11-18T20:10:55.838" v="1235" actId="1076"/>
          <ac:picMkLst>
            <pc:docMk/>
            <pc:sldMk cId="3115898996" sldId="706"/>
            <ac:picMk id="25" creationId="{3F9B5E2D-C051-8507-1D43-DC64F1C4B2B6}"/>
          </ac:picMkLst>
        </pc:picChg>
        <pc:picChg chg="del">
          <ac:chgData name="GIOVANNI GAUDINO-SSM" userId="13cb1073-0cf6-4994-b3b2-98ddb995ec80" providerId="ADAL" clId="{CA44319B-84EC-449E-859A-6001888E3122}" dt="2023-11-18T19:14:36.783" v="462" actId="478"/>
          <ac:picMkLst>
            <pc:docMk/>
            <pc:sldMk cId="3115898996" sldId="706"/>
            <ac:picMk id="41" creationId="{FC52F8C4-FBBF-B173-15DB-67D2B09D2F6A}"/>
          </ac:picMkLst>
        </pc:picChg>
        <pc:picChg chg="del">
          <ac:chgData name="GIOVANNI GAUDINO-SSM" userId="13cb1073-0cf6-4994-b3b2-98ddb995ec80" providerId="ADAL" clId="{CA44319B-84EC-449E-859A-6001888E3122}" dt="2023-11-18T19:14:46.264" v="464" actId="478"/>
          <ac:picMkLst>
            <pc:docMk/>
            <pc:sldMk cId="3115898996" sldId="706"/>
            <ac:picMk id="44" creationId="{59CE6A91-B162-F254-EB19-D69221F4FC9A}"/>
          </ac:picMkLst>
        </pc:picChg>
        <pc:cxnChg chg="add del mod">
          <ac:chgData name="GIOVANNI GAUDINO-SSM" userId="13cb1073-0cf6-4994-b3b2-98ddb995ec80" providerId="ADAL" clId="{CA44319B-84EC-449E-859A-6001888E3122}" dt="2023-11-18T21:39:31.513" v="3379" actId="478"/>
          <ac:cxnSpMkLst>
            <pc:docMk/>
            <pc:sldMk cId="3115898996" sldId="706"/>
            <ac:cxnSpMk id="2" creationId="{A1D3F986-3CAE-1B4C-8356-491A2C808373}"/>
          </ac:cxnSpMkLst>
        </pc:cxnChg>
        <pc:cxnChg chg="add mod">
          <ac:chgData name="GIOVANNI GAUDINO-SSM" userId="13cb1073-0cf6-4994-b3b2-98ddb995ec80" providerId="ADAL" clId="{CA44319B-84EC-449E-859A-6001888E3122}" dt="2023-11-18T19:19:17.002" v="510" actId="1036"/>
          <ac:cxnSpMkLst>
            <pc:docMk/>
            <pc:sldMk cId="3115898996" sldId="706"/>
            <ac:cxnSpMk id="3" creationId="{9E92120C-93B0-66FA-DB67-5786EFA7FFC0}"/>
          </ac:cxnSpMkLst>
        </pc:cxnChg>
        <pc:cxnChg chg="del">
          <ac:chgData name="GIOVANNI GAUDINO-SSM" userId="13cb1073-0cf6-4994-b3b2-98ddb995ec80" providerId="ADAL" clId="{CA44319B-84EC-449E-859A-6001888E3122}" dt="2023-11-18T19:33:29.815" v="541" actId="478"/>
          <ac:cxnSpMkLst>
            <pc:docMk/>
            <pc:sldMk cId="3115898996" sldId="706"/>
            <ac:cxnSpMk id="10" creationId="{B09DEC6E-2110-9251-8A6C-B4D34DE9959D}"/>
          </ac:cxnSpMkLst>
        </pc:cxnChg>
        <pc:cxnChg chg="del mod">
          <ac:chgData name="GIOVANNI GAUDINO-SSM" userId="13cb1073-0cf6-4994-b3b2-98ddb995ec80" providerId="ADAL" clId="{CA44319B-84EC-449E-859A-6001888E3122}" dt="2023-11-18T19:33:29.815" v="541" actId="478"/>
          <ac:cxnSpMkLst>
            <pc:docMk/>
            <pc:sldMk cId="3115898996" sldId="706"/>
            <ac:cxnSpMk id="18" creationId="{0937758A-FD79-ECE7-7DDA-00BEF0590A4C}"/>
          </ac:cxnSpMkLst>
        </pc:cxnChg>
        <pc:cxnChg chg="del">
          <ac:chgData name="GIOVANNI GAUDINO-SSM" userId="13cb1073-0cf6-4994-b3b2-98ddb995ec80" providerId="ADAL" clId="{CA44319B-84EC-449E-859A-6001888E3122}" dt="2023-11-18T19:33:29.815" v="541" actId="478"/>
          <ac:cxnSpMkLst>
            <pc:docMk/>
            <pc:sldMk cId="3115898996" sldId="706"/>
            <ac:cxnSpMk id="21" creationId="{63063A66-BE31-CC55-25CC-44223C32BF8D}"/>
          </ac:cxnSpMkLst>
        </pc:cxnChg>
        <pc:cxnChg chg="del mod">
          <ac:chgData name="GIOVANNI GAUDINO-SSM" userId="13cb1073-0cf6-4994-b3b2-98ddb995ec80" providerId="ADAL" clId="{CA44319B-84EC-449E-859A-6001888E3122}" dt="2023-11-18T19:33:29.815" v="541" actId="478"/>
          <ac:cxnSpMkLst>
            <pc:docMk/>
            <pc:sldMk cId="3115898996" sldId="706"/>
            <ac:cxnSpMk id="23" creationId="{B3B24B13-9AF7-F5A3-1241-42892550794B}"/>
          </ac:cxnSpMkLst>
        </pc:cxnChg>
      </pc:sldChg>
      <pc:sldChg chg="addSp delSp modSp add del mod">
        <pc:chgData name="GIOVANNI GAUDINO-SSM" userId="13cb1073-0cf6-4994-b3b2-98ddb995ec80" providerId="ADAL" clId="{CA44319B-84EC-449E-859A-6001888E3122}" dt="2023-11-18T20:10:43.669" v="1233" actId="47"/>
        <pc:sldMkLst>
          <pc:docMk/>
          <pc:sldMk cId="598666190" sldId="707"/>
        </pc:sldMkLst>
        <pc:spChg chg="mod">
          <ac:chgData name="GIOVANNI GAUDINO-SSM" userId="13cb1073-0cf6-4994-b3b2-98ddb995ec80" providerId="ADAL" clId="{CA44319B-84EC-449E-859A-6001888E3122}" dt="2023-11-18T19:43:35.639" v="569" actId="20577"/>
          <ac:spMkLst>
            <pc:docMk/>
            <pc:sldMk cId="598666190" sldId="707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CA44319B-84EC-449E-859A-6001888E3122}" dt="2023-11-18T20:09:35.086" v="1210" actId="1076"/>
          <ac:spMkLst>
            <pc:docMk/>
            <pc:sldMk cId="598666190" sldId="707"/>
            <ac:spMk id="5" creationId="{3F66300D-BB63-7DC4-A88F-FB363723CFF1}"/>
          </ac:spMkLst>
        </pc:spChg>
        <pc:spChg chg="add mod">
          <ac:chgData name="GIOVANNI GAUDINO-SSM" userId="13cb1073-0cf6-4994-b3b2-98ddb995ec80" providerId="ADAL" clId="{CA44319B-84EC-449E-859A-6001888E3122}" dt="2023-11-18T20:08:48.356" v="1206"/>
          <ac:spMkLst>
            <pc:docMk/>
            <pc:sldMk cId="598666190" sldId="707"/>
            <ac:spMk id="8" creationId="{68F248BD-9F84-CB1B-37B6-90B4B7F630D7}"/>
          </ac:spMkLst>
        </pc:spChg>
        <pc:graphicFrameChg chg="add mod">
          <ac:chgData name="GIOVANNI GAUDINO-SSM" userId="13cb1073-0cf6-4994-b3b2-98ddb995ec80" providerId="ADAL" clId="{CA44319B-84EC-449E-859A-6001888E3122}" dt="2023-11-18T20:08:44.321" v="1205"/>
          <ac:graphicFrameMkLst>
            <pc:docMk/>
            <pc:sldMk cId="598666190" sldId="707"/>
            <ac:graphicFrameMk id="6" creationId="{68150C27-13F2-09EF-B3F8-15317E1201DF}"/>
          </ac:graphicFrameMkLst>
        </pc:graphicFrameChg>
        <pc:graphicFrameChg chg="add mod modGraphic">
          <ac:chgData name="GIOVANNI GAUDINO-SSM" userId="13cb1073-0cf6-4994-b3b2-98ddb995ec80" providerId="ADAL" clId="{CA44319B-84EC-449E-859A-6001888E3122}" dt="2023-11-18T20:09:41.614" v="1212" actId="14100"/>
          <ac:graphicFrameMkLst>
            <pc:docMk/>
            <pc:sldMk cId="598666190" sldId="707"/>
            <ac:graphicFrameMk id="7" creationId="{66256148-23DA-B7E3-C159-0498AE4D5FE2}"/>
          </ac:graphicFrameMkLst>
        </pc:graphicFrameChg>
        <pc:picChg chg="add del mod">
          <ac:chgData name="GIOVANNI GAUDINO-SSM" userId="13cb1073-0cf6-4994-b3b2-98ddb995ec80" providerId="ADAL" clId="{CA44319B-84EC-449E-859A-6001888E3122}" dt="2023-11-18T20:10:41.192" v="1232"/>
          <ac:picMkLst>
            <pc:docMk/>
            <pc:sldMk cId="598666190" sldId="707"/>
            <ac:picMk id="9" creationId="{7EF65B5D-BE37-E763-9D61-DDFEC7DBB0E6}"/>
          </ac:picMkLst>
        </pc:picChg>
        <pc:picChg chg="mod">
          <ac:chgData name="GIOVANNI GAUDINO-SSM" userId="13cb1073-0cf6-4994-b3b2-98ddb995ec80" providerId="ADAL" clId="{CA44319B-84EC-449E-859A-6001888E3122}" dt="2023-11-18T20:09:51.160" v="1214" actId="1076"/>
          <ac:picMkLst>
            <pc:docMk/>
            <pc:sldMk cId="598666190" sldId="707"/>
            <ac:picMk id="16" creationId="{BF5C0E07-95B2-ABAD-5106-9B8778C79DE1}"/>
          </ac:picMkLst>
        </pc:picChg>
        <pc:picChg chg="del">
          <ac:chgData name="GIOVANNI GAUDINO-SSM" userId="13cb1073-0cf6-4994-b3b2-98ddb995ec80" providerId="ADAL" clId="{CA44319B-84EC-449E-859A-6001888E3122}" dt="2023-11-18T19:34:00.312" v="546" actId="478"/>
          <ac:picMkLst>
            <pc:docMk/>
            <pc:sldMk cId="598666190" sldId="707"/>
            <ac:picMk id="20" creationId="{247FAD19-D865-CA5C-039E-6F4DB92A435C}"/>
          </ac:picMkLst>
        </pc:picChg>
      </pc:sldChg>
      <pc:sldChg chg="addSp delSp modSp add mod">
        <pc:chgData name="GIOVANNI GAUDINO-SSM" userId="13cb1073-0cf6-4994-b3b2-98ddb995ec80" providerId="ADAL" clId="{CA44319B-84EC-449E-859A-6001888E3122}" dt="2023-11-20T09:30:55.366" v="4249" actId="14100"/>
        <pc:sldMkLst>
          <pc:docMk/>
          <pc:sldMk cId="1005412257" sldId="707"/>
        </pc:sldMkLst>
        <pc:spChg chg="add del mod">
          <ac:chgData name="GIOVANNI GAUDINO-SSM" userId="13cb1073-0cf6-4994-b3b2-98ddb995ec80" providerId="ADAL" clId="{CA44319B-84EC-449E-859A-6001888E3122}" dt="2023-11-18T20:18:46.271" v="1469" actId="478"/>
          <ac:spMkLst>
            <pc:docMk/>
            <pc:sldMk cId="1005412257" sldId="707"/>
            <ac:spMk id="5" creationId="{64CBEE28-794A-B772-F6E0-93ECB541808C}"/>
          </ac:spMkLst>
        </pc:spChg>
        <pc:spChg chg="add mod">
          <ac:chgData name="GIOVANNI GAUDINO-SSM" userId="13cb1073-0cf6-4994-b3b2-98ddb995ec80" providerId="ADAL" clId="{CA44319B-84EC-449E-859A-6001888E3122}" dt="2023-11-18T23:00:07.025" v="3980"/>
          <ac:spMkLst>
            <pc:docMk/>
            <pc:sldMk cId="1005412257" sldId="707"/>
            <ac:spMk id="11" creationId="{C1A623FD-1D54-053A-A7D7-AF3439A2D8E0}"/>
          </ac:spMkLst>
        </pc:spChg>
        <pc:spChg chg="add del mod">
          <ac:chgData name="GIOVANNI GAUDINO-SSM" userId="13cb1073-0cf6-4994-b3b2-98ddb995ec80" providerId="ADAL" clId="{CA44319B-84EC-449E-859A-6001888E3122}" dt="2023-11-20T09:30:55.366" v="4249" actId="14100"/>
          <ac:spMkLst>
            <pc:docMk/>
            <pc:sldMk cId="1005412257" sldId="707"/>
            <ac:spMk id="26" creationId="{FF0F45B6-329E-C013-8DBC-4137B7145A39}"/>
          </ac:spMkLst>
        </pc:spChg>
        <pc:graphicFrameChg chg="add del mod">
          <ac:chgData name="GIOVANNI GAUDINO-SSM" userId="13cb1073-0cf6-4994-b3b2-98ddb995ec80" providerId="ADAL" clId="{CA44319B-84EC-449E-859A-6001888E3122}" dt="2023-11-18T21:05:32.696" v="2116"/>
          <ac:graphicFrameMkLst>
            <pc:docMk/>
            <pc:sldMk cId="1005412257" sldId="707"/>
            <ac:graphicFrameMk id="8" creationId="{79DBE7E6-E1B2-388F-34AB-4256A826AF2E}"/>
          </ac:graphicFrameMkLst>
        </pc:graphicFrameChg>
        <pc:picChg chg="add del mod">
          <ac:chgData name="GIOVANNI GAUDINO-SSM" userId="13cb1073-0cf6-4994-b3b2-98ddb995ec80" providerId="ADAL" clId="{CA44319B-84EC-449E-859A-6001888E3122}" dt="2023-11-18T21:05:32.696" v="2116"/>
          <ac:picMkLst>
            <pc:docMk/>
            <pc:sldMk cId="1005412257" sldId="707"/>
            <ac:picMk id="6" creationId="{E70DA716-393A-68E0-9532-6B459802D877}"/>
          </ac:picMkLst>
        </pc:picChg>
        <pc:picChg chg="add del mod">
          <ac:chgData name="GIOVANNI GAUDINO-SSM" userId="13cb1073-0cf6-4994-b3b2-98ddb995ec80" providerId="ADAL" clId="{CA44319B-84EC-449E-859A-6001888E3122}" dt="2023-11-18T21:05:32.696" v="2116"/>
          <ac:picMkLst>
            <pc:docMk/>
            <pc:sldMk cId="1005412257" sldId="707"/>
            <ac:picMk id="7" creationId="{65501856-6422-2F1F-C055-85028615D93F}"/>
          </ac:picMkLst>
        </pc:picChg>
        <pc:picChg chg="add mod">
          <ac:chgData name="GIOVANNI GAUDINO-SSM" userId="13cb1073-0cf6-4994-b3b2-98ddb995ec80" providerId="ADAL" clId="{CA44319B-84EC-449E-859A-6001888E3122}" dt="2023-11-18T21:05:39.202" v="2117"/>
          <ac:picMkLst>
            <pc:docMk/>
            <pc:sldMk cId="1005412257" sldId="707"/>
            <ac:picMk id="9" creationId="{6C555CE2-AF6F-01D7-BD53-B1BD557910C2}"/>
          </ac:picMkLst>
        </pc:picChg>
        <pc:picChg chg="add del mod">
          <ac:chgData name="GIOVANNI GAUDINO-SSM" userId="13cb1073-0cf6-4994-b3b2-98ddb995ec80" providerId="ADAL" clId="{CA44319B-84EC-449E-859A-6001888E3122}" dt="2023-11-18T21:05:41.197" v="2118" actId="478"/>
          <ac:picMkLst>
            <pc:docMk/>
            <pc:sldMk cId="1005412257" sldId="707"/>
            <ac:picMk id="10" creationId="{2D9C3249-D0DF-C3DD-65CC-D9E3F4619CF0}"/>
          </ac:picMkLst>
        </pc:picChg>
        <pc:picChg chg="del mod">
          <ac:chgData name="GIOVANNI GAUDINO-SSM" userId="13cb1073-0cf6-4994-b3b2-98ddb995ec80" providerId="ADAL" clId="{CA44319B-84EC-449E-859A-6001888E3122}" dt="2023-11-18T21:05:29.206" v="2114" actId="478"/>
          <ac:picMkLst>
            <pc:docMk/>
            <pc:sldMk cId="1005412257" sldId="707"/>
            <ac:picMk id="16" creationId="{BF5C0E07-95B2-ABAD-5106-9B8778C79DE1}"/>
          </ac:picMkLst>
        </pc:picChg>
        <pc:picChg chg="del">
          <ac:chgData name="GIOVANNI GAUDINO-SSM" userId="13cb1073-0cf6-4994-b3b2-98ddb995ec80" providerId="ADAL" clId="{CA44319B-84EC-449E-859A-6001888E3122}" dt="2023-11-18T20:13:16.341" v="1257" actId="478"/>
          <ac:picMkLst>
            <pc:docMk/>
            <pc:sldMk cId="1005412257" sldId="707"/>
            <ac:picMk id="25" creationId="{3F9B5E2D-C051-8507-1D43-DC64F1C4B2B6}"/>
          </ac:picMkLst>
        </pc:picChg>
      </pc:sldChg>
      <pc:sldChg chg="addSp delSp add del mod">
        <pc:chgData name="GIOVANNI GAUDINO-SSM" userId="13cb1073-0cf6-4994-b3b2-98ddb995ec80" providerId="ADAL" clId="{CA44319B-84EC-449E-859A-6001888E3122}" dt="2023-11-18T19:33:08.820" v="537" actId="47"/>
        <pc:sldMkLst>
          <pc:docMk/>
          <pc:sldMk cId="1289872087" sldId="707"/>
        </pc:sldMkLst>
        <pc:picChg chg="add del">
          <ac:chgData name="GIOVANNI GAUDINO-SSM" userId="13cb1073-0cf6-4994-b3b2-98ddb995ec80" providerId="ADAL" clId="{CA44319B-84EC-449E-859A-6001888E3122}" dt="2023-11-18T19:33:02.680" v="531" actId="478"/>
          <ac:picMkLst>
            <pc:docMk/>
            <pc:sldMk cId="1289872087" sldId="707"/>
            <ac:picMk id="16" creationId="{BF5C0E07-95B2-ABAD-5106-9B8778C79DE1}"/>
          </ac:picMkLst>
        </pc:picChg>
        <pc:picChg chg="add del">
          <ac:chgData name="GIOVANNI GAUDINO-SSM" userId="13cb1073-0cf6-4994-b3b2-98ddb995ec80" providerId="ADAL" clId="{CA44319B-84EC-449E-859A-6001888E3122}" dt="2023-11-18T19:33:03.673" v="532" actId="478"/>
          <ac:picMkLst>
            <pc:docMk/>
            <pc:sldMk cId="1289872087" sldId="707"/>
            <ac:picMk id="20" creationId="{247FAD19-D865-CA5C-039E-6F4DB92A435C}"/>
          </ac:picMkLst>
        </pc:picChg>
      </pc:sldChg>
      <pc:sldChg chg="new del">
        <pc:chgData name="GIOVANNI GAUDINO-SSM" userId="13cb1073-0cf6-4994-b3b2-98ddb995ec80" providerId="ADAL" clId="{CA44319B-84EC-449E-859A-6001888E3122}" dt="2023-11-18T19:33:06.495" v="534" actId="47"/>
        <pc:sldMkLst>
          <pc:docMk/>
          <pc:sldMk cId="911072962" sldId="708"/>
        </pc:sldMkLst>
      </pc:sldChg>
      <pc:sldChg chg="add del">
        <pc:chgData name="GIOVANNI GAUDINO-SSM" userId="13cb1073-0cf6-4994-b3b2-98ddb995ec80" providerId="ADAL" clId="{CA44319B-84EC-449E-859A-6001888E3122}" dt="2023-11-18T20:10:07.605" v="1219" actId="2890"/>
        <pc:sldMkLst>
          <pc:docMk/>
          <pc:sldMk cId="1903888657" sldId="708"/>
        </pc:sldMkLst>
      </pc:sldChg>
      <pc:sldChg chg="addSp delSp modSp add mod">
        <pc:chgData name="GIOVANNI GAUDINO-SSM" userId="13cb1073-0cf6-4994-b3b2-98ddb995ec80" providerId="ADAL" clId="{CA44319B-84EC-449E-859A-6001888E3122}" dt="2023-11-22T13:24:47.412" v="7419" actId="122"/>
        <pc:sldMkLst>
          <pc:docMk/>
          <pc:sldMk cId="2869960442" sldId="708"/>
        </pc:sldMkLst>
        <pc:spChg chg="add mod">
          <ac:chgData name="GIOVANNI GAUDINO-SSM" userId="13cb1073-0cf6-4994-b3b2-98ddb995ec80" providerId="ADAL" clId="{CA44319B-84EC-449E-859A-6001888E3122}" dt="2023-11-18T23:00:08.487" v="3981"/>
          <ac:spMkLst>
            <pc:docMk/>
            <pc:sldMk cId="2869960442" sldId="708"/>
            <ac:spMk id="7" creationId="{79E27A32-CBEF-1284-95D7-F5637FCD6F90}"/>
          </ac:spMkLst>
        </pc:spChg>
        <pc:spChg chg="mod">
          <ac:chgData name="GIOVANNI GAUDINO-SSM" userId="13cb1073-0cf6-4994-b3b2-98ddb995ec80" providerId="ADAL" clId="{CA44319B-84EC-449E-859A-6001888E3122}" dt="2023-11-22T13:24:47.412" v="7419" actId="122"/>
          <ac:spMkLst>
            <pc:docMk/>
            <pc:sldMk cId="2869960442" sldId="708"/>
            <ac:spMk id="26" creationId="{FF0F45B6-329E-C013-8DBC-4137B7145A39}"/>
          </ac:spMkLst>
        </pc:spChg>
        <pc:spChg chg="del">
          <ac:chgData name="GIOVANNI GAUDINO-SSM" userId="13cb1073-0cf6-4994-b3b2-98ddb995ec80" providerId="ADAL" clId="{CA44319B-84EC-449E-859A-6001888E3122}" dt="2023-11-18T21:28:36.568" v="2838" actId="478"/>
          <ac:spMkLst>
            <pc:docMk/>
            <pc:sldMk cId="2869960442" sldId="708"/>
            <ac:spMk id="31" creationId="{781137AC-AD2B-D165-10C5-85356C446DEE}"/>
          </ac:spMkLst>
        </pc:spChg>
        <pc:graphicFrameChg chg="del">
          <ac:chgData name="GIOVANNI GAUDINO-SSM" userId="13cb1073-0cf6-4994-b3b2-98ddb995ec80" providerId="ADAL" clId="{CA44319B-84EC-449E-859A-6001888E3122}" dt="2023-11-18T20:30:21.877" v="1788" actId="478"/>
          <ac:graphicFrameMkLst>
            <pc:docMk/>
            <pc:sldMk cId="2869960442" sldId="708"/>
            <ac:graphicFrameMk id="27" creationId="{0769637D-B200-80C9-EBEE-B0D28DF17FA2}"/>
          </ac:graphicFrameMkLst>
        </pc:graphicFrameChg>
        <pc:graphicFrameChg chg="del">
          <ac:chgData name="GIOVANNI GAUDINO-SSM" userId="13cb1073-0cf6-4994-b3b2-98ddb995ec80" providerId="ADAL" clId="{CA44319B-84EC-449E-859A-6001888E3122}" dt="2023-11-18T20:30:36.148" v="1792" actId="478"/>
          <ac:graphicFrameMkLst>
            <pc:docMk/>
            <pc:sldMk cId="2869960442" sldId="708"/>
            <ac:graphicFrameMk id="32" creationId="{CE9E56C0-8461-30CE-CED2-21693AC25FCF}"/>
          </ac:graphicFrameMkLst>
        </pc:graphicFrameChg>
        <pc:picChg chg="add del">
          <ac:chgData name="GIOVANNI GAUDINO-SSM" userId="13cb1073-0cf6-4994-b3b2-98ddb995ec80" providerId="ADAL" clId="{CA44319B-84EC-449E-859A-6001888E3122}" dt="2023-11-18T20:31:11.898" v="1840" actId="22"/>
          <ac:picMkLst>
            <pc:docMk/>
            <pc:sldMk cId="2869960442" sldId="708"/>
            <ac:picMk id="6" creationId="{8FD5649B-122A-7453-F441-4A28F77A5285}"/>
          </ac:picMkLst>
        </pc:picChg>
        <pc:picChg chg="del">
          <ac:chgData name="GIOVANNI GAUDINO-SSM" userId="13cb1073-0cf6-4994-b3b2-98ddb995ec80" providerId="ADAL" clId="{CA44319B-84EC-449E-859A-6001888E3122}" dt="2023-11-18T20:27:08.461" v="1575" actId="478"/>
          <ac:picMkLst>
            <pc:docMk/>
            <pc:sldMk cId="2869960442" sldId="708"/>
            <ac:picMk id="16" creationId="{BF5C0E07-95B2-ABAD-5106-9B8778C79DE1}"/>
          </ac:picMkLst>
        </pc:picChg>
      </pc:sldChg>
      <pc:sldChg chg="addSp delSp add del mod">
        <pc:chgData name="GIOVANNI GAUDINO-SSM" userId="13cb1073-0cf6-4994-b3b2-98ddb995ec80" providerId="ADAL" clId="{CA44319B-84EC-449E-859A-6001888E3122}" dt="2023-11-18T19:33:01.203" v="529" actId="2890"/>
        <pc:sldMkLst>
          <pc:docMk/>
          <pc:sldMk cId="3161049368" sldId="708"/>
        </pc:sldMkLst>
        <pc:picChg chg="add del">
          <ac:chgData name="GIOVANNI GAUDINO-SSM" userId="13cb1073-0cf6-4994-b3b2-98ddb995ec80" providerId="ADAL" clId="{CA44319B-84EC-449E-859A-6001888E3122}" dt="2023-11-18T19:32:59.609" v="527" actId="478"/>
          <ac:picMkLst>
            <pc:docMk/>
            <pc:sldMk cId="3161049368" sldId="708"/>
            <ac:picMk id="20" creationId="{247FAD19-D865-CA5C-039E-6F4DB92A435C}"/>
          </ac:picMkLst>
        </pc:picChg>
      </pc:sldChg>
      <pc:sldChg chg="addSp delSp modSp add mod">
        <pc:chgData name="GIOVANNI GAUDINO-SSM" userId="13cb1073-0cf6-4994-b3b2-98ddb995ec80" providerId="ADAL" clId="{CA44319B-84EC-449E-859A-6001888E3122}" dt="2023-11-18T23:00:10.205" v="3982"/>
        <pc:sldMkLst>
          <pc:docMk/>
          <pc:sldMk cId="1635220413" sldId="709"/>
        </pc:sldMkLst>
        <pc:spChg chg="add mod ord">
          <ac:chgData name="GIOVANNI GAUDINO-SSM" userId="13cb1073-0cf6-4994-b3b2-98ddb995ec80" providerId="ADAL" clId="{CA44319B-84EC-449E-859A-6001888E3122}" dt="2023-11-18T21:22:46.118" v="2837" actId="14100"/>
          <ac:spMkLst>
            <pc:docMk/>
            <pc:sldMk cId="1635220413" sldId="709"/>
            <ac:spMk id="5" creationId="{EEC7A082-6555-288C-B0A6-169C3DEDAAD5}"/>
          </ac:spMkLst>
        </pc:spChg>
        <pc:spChg chg="add mod">
          <ac:chgData name="GIOVANNI GAUDINO-SSM" userId="13cb1073-0cf6-4994-b3b2-98ddb995ec80" providerId="ADAL" clId="{CA44319B-84EC-449E-859A-6001888E3122}" dt="2023-11-18T23:00:10.205" v="3982"/>
          <ac:spMkLst>
            <pc:docMk/>
            <pc:sldMk cId="1635220413" sldId="709"/>
            <ac:spMk id="6" creationId="{F4566039-8D44-29E4-8703-F115703AA413}"/>
          </ac:spMkLst>
        </pc:spChg>
        <pc:spChg chg="mod">
          <ac:chgData name="GIOVANNI GAUDINO-SSM" userId="13cb1073-0cf6-4994-b3b2-98ddb995ec80" providerId="ADAL" clId="{CA44319B-84EC-449E-859A-6001888E3122}" dt="2023-11-18T21:22:37.847" v="2836" actId="6549"/>
          <ac:spMkLst>
            <pc:docMk/>
            <pc:sldMk cId="1635220413" sldId="709"/>
            <ac:spMk id="26" creationId="{FF0F45B6-329E-C013-8DBC-4137B7145A39}"/>
          </ac:spMkLst>
        </pc:spChg>
        <pc:spChg chg="del">
          <ac:chgData name="GIOVANNI GAUDINO-SSM" userId="13cb1073-0cf6-4994-b3b2-98ddb995ec80" providerId="ADAL" clId="{CA44319B-84EC-449E-859A-6001888E3122}" dt="2023-11-18T21:28:39.074" v="2839" actId="478"/>
          <ac:spMkLst>
            <pc:docMk/>
            <pc:sldMk cId="1635220413" sldId="709"/>
            <ac:spMk id="31" creationId="{781137AC-AD2B-D165-10C5-85356C446DEE}"/>
          </ac:spMkLst>
        </pc:spChg>
      </pc:sldChg>
      <pc:sldChg chg="addSp delSp modSp add mod">
        <pc:chgData name="GIOVANNI GAUDINO-SSM" userId="13cb1073-0cf6-4994-b3b2-98ddb995ec80" providerId="ADAL" clId="{CA44319B-84EC-449E-859A-6001888E3122}" dt="2023-11-20T10:46:18.667" v="5632" actId="14100"/>
        <pc:sldMkLst>
          <pc:docMk/>
          <pc:sldMk cId="1861289987" sldId="710"/>
        </pc:sldMkLst>
        <pc:spChg chg="mod">
          <ac:chgData name="GIOVANNI GAUDINO-SSM" userId="13cb1073-0cf6-4994-b3b2-98ddb995ec80" providerId="ADAL" clId="{CA44319B-84EC-449E-859A-6001888E3122}" dt="2023-11-18T22:33:12.204" v="3826" actId="115"/>
          <ac:spMkLst>
            <pc:docMk/>
            <pc:sldMk cId="1861289987" sldId="710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CA44319B-84EC-449E-859A-6001888E3122}" dt="2023-11-18T21:33:29.741" v="2957" actId="478"/>
          <ac:spMkLst>
            <pc:docMk/>
            <pc:sldMk cId="1861289987" sldId="710"/>
            <ac:spMk id="5" creationId="{EEC7A082-6555-288C-B0A6-169C3DEDAAD5}"/>
          </ac:spMkLst>
        </pc:spChg>
        <pc:spChg chg="add mod">
          <ac:chgData name="GIOVANNI GAUDINO-SSM" userId="13cb1073-0cf6-4994-b3b2-98ddb995ec80" providerId="ADAL" clId="{CA44319B-84EC-449E-859A-6001888E3122}" dt="2023-11-20T10:46:18.667" v="5632" actId="14100"/>
          <ac:spMkLst>
            <pc:docMk/>
            <pc:sldMk cId="1861289987" sldId="710"/>
            <ac:spMk id="7" creationId="{459FC261-E866-F35F-789A-FED554473743}"/>
          </ac:spMkLst>
        </pc:spChg>
        <pc:spChg chg="add mod">
          <ac:chgData name="GIOVANNI GAUDINO-SSM" userId="13cb1073-0cf6-4994-b3b2-98ddb995ec80" providerId="ADAL" clId="{CA44319B-84EC-449E-859A-6001888E3122}" dt="2023-11-18T23:00:12.005" v="3983"/>
          <ac:spMkLst>
            <pc:docMk/>
            <pc:sldMk cId="1861289987" sldId="710"/>
            <ac:spMk id="21" creationId="{7088F138-1B5C-973F-463A-E7AB437C7AF1}"/>
          </ac:spMkLst>
        </pc:spChg>
        <pc:spChg chg="del">
          <ac:chgData name="GIOVANNI GAUDINO-SSM" userId="13cb1073-0cf6-4994-b3b2-98ddb995ec80" providerId="ADAL" clId="{CA44319B-84EC-449E-859A-6001888E3122}" dt="2023-11-18T21:33:28.315" v="2956" actId="478"/>
          <ac:spMkLst>
            <pc:docMk/>
            <pc:sldMk cId="1861289987" sldId="710"/>
            <ac:spMk id="26" creationId="{FF0F45B6-329E-C013-8DBC-4137B7145A39}"/>
          </ac:spMkLst>
        </pc:spChg>
        <pc:graphicFrameChg chg="add del mod">
          <ac:chgData name="GIOVANNI GAUDINO-SSM" userId="13cb1073-0cf6-4994-b3b2-98ddb995ec80" providerId="ADAL" clId="{CA44319B-84EC-449E-859A-6001888E3122}" dt="2023-11-18T22:23:34.899" v="3766" actId="478"/>
          <ac:graphicFrameMkLst>
            <pc:docMk/>
            <pc:sldMk cId="1861289987" sldId="710"/>
            <ac:graphicFrameMk id="16" creationId="{2864BFFC-5796-2C81-B2D5-5AE8692E97AC}"/>
          </ac:graphicFrameMkLst>
        </pc:graphicFrameChg>
        <pc:picChg chg="add del mod">
          <ac:chgData name="GIOVANNI GAUDINO-SSM" userId="13cb1073-0cf6-4994-b3b2-98ddb995ec80" providerId="ADAL" clId="{CA44319B-84EC-449E-859A-6001888E3122}" dt="2023-11-18T22:20:35.410" v="3750" actId="478"/>
          <ac:picMkLst>
            <pc:docMk/>
            <pc:sldMk cId="1861289987" sldId="710"/>
            <ac:picMk id="13" creationId="{574BD435-E02B-BF2D-9F17-C0B60FF50B91}"/>
          </ac:picMkLst>
        </pc:picChg>
        <pc:picChg chg="add mod">
          <ac:chgData name="GIOVANNI GAUDINO-SSM" userId="13cb1073-0cf6-4994-b3b2-98ddb995ec80" providerId="ADAL" clId="{CA44319B-84EC-449E-859A-6001888E3122}" dt="2023-11-18T23:02:00.978" v="4012" actId="1076"/>
          <ac:picMkLst>
            <pc:docMk/>
            <pc:sldMk cId="1861289987" sldId="710"/>
            <ac:picMk id="15" creationId="{F06ADC73-DC06-2F8C-9DD1-24F87DE84BE1}"/>
          </ac:picMkLst>
        </pc:picChg>
        <pc:picChg chg="add mod">
          <ac:chgData name="GIOVANNI GAUDINO-SSM" userId="13cb1073-0cf6-4994-b3b2-98ddb995ec80" providerId="ADAL" clId="{CA44319B-84EC-449E-859A-6001888E3122}" dt="2023-11-18T23:02:06.401" v="4013" actId="1076"/>
          <ac:picMkLst>
            <pc:docMk/>
            <pc:sldMk cId="1861289987" sldId="710"/>
            <ac:picMk id="18" creationId="{996CBDAE-9620-D58A-4370-2C3FE6A3CC35}"/>
          </ac:picMkLst>
        </pc:picChg>
        <pc:picChg chg="add mod">
          <ac:chgData name="GIOVANNI GAUDINO-SSM" userId="13cb1073-0cf6-4994-b3b2-98ddb995ec80" providerId="ADAL" clId="{CA44319B-84EC-449E-859A-6001888E3122}" dt="2023-11-18T23:02:06.401" v="4013" actId="1076"/>
          <ac:picMkLst>
            <pc:docMk/>
            <pc:sldMk cId="1861289987" sldId="710"/>
            <ac:picMk id="20" creationId="{3EA05F8C-B5E7-ADF8-8828-D753A3634FFB}"/>
          </ac:picMkLst>
        </pc:picChg>
        <pc:cxnChg chg="mod">
          <ac:chgData name="GIOVANNI GAUDINO-SSM" userId="13cb1073-0cf6-4994-b3b2-98ddb995ec80" providerId="ADAL" clId="{CA44319B-84EC-449E-859A-6001888E3122}" dt="2023-11-18T21:33:04.604" v="2955" actId="14100"/>
          <ac:cxnSpMkLst>
            <pc:docMk/>
            <pc:sldMk cId="1861289987" sldId="710"/>
            <ac:cxnSpMk id="2" creationId="{A1D3F986-3CAE-1B4C-8356-491A2C808373}"/>
          </ac:cxnSpMkLst>
        </pc:cxnChg>
        <pc:cxnChg chg="mod">
          <ac:chgData name="GIOVANNI GAUDINO-SSM" userId="13cb1073-0cf6-4994-b3b2-98ddb995ec80" providerId="ADAL" clId="{CA44319B-84EC-449E-859A-6001888E3122}" dt="2023-11-18T21:33:04.604" v="2955" actId="14100"/>
          <ac:cxnSpMkLst>
            <pc:docMk/>
            <pc:sldMk cId="1861289987" sldId="710"/>
            <ac:cxnSpMk id="3" creationId="{9E92120C-93B0-66FA-DB67-5786EFA7FFC0}"/>
          </ac:cxnSpMkLst>
        </pc:cxnChg>
      </pc:sldChg>
      <pc:sldChg chg="addSp delSp modSp add mod">
        <pc:chgData name="GIOVANNI GAUDINO-SSM" userId="13cb1073-0cf6-4994-b3b2-98ddb995ec80" providerId="ADAL" clId="{CA44319B-84EC-449E-859A-6001888E3122}" dt="2023-11-20T09:37:54.013" v="4293" actId="1076"/>
        <pc:sldMkLst>
          <pc:docMk/>
          <pc:sldMk cId="100222554" sldId="711"/>
        </pc:sldMkLst>
        <pc:spChg chg="mod">
          <ac:chgData name="GIOVANNI GAUDINO-SSM" userId="13cb1073-0cf6-4994-b3b2-98ddb995ec80" providerId="ADAL" clId="{CA44319B-84EC-449E-859A-6001888E3122}" dt="2023-11-18T21:38:24.415" v="3349" actId="20577"/>
          <ac:spMkLst>
            <pc:docMk/>
            <pc:sldMk cId="100222554" sldId="711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CA44319B-84EC-449E-859A-6001888E3122}" dt="2023-11-18T23:00:22.476" v="3989"/>
          <ac:spMkLst>
            <pc:docMk/>
            <pc:sldMk cId="100222554" sldId="711"/>
            <ac:spMk id="10" creationId="{1D38A548-902B-CBAC-FAE5-CEB528B8566A}"/>
          </ac:spMkLst>
        </pc:spChg>
        <pc:picChg chg="del">
          <ac:chgData name="GIOVANNI GAUDINO-SSM" userId="13cb1073-0cf6-4994-b3b2-98ddb995ec80" providerId="ADAL" clId="{CA44319B-84EC-449E-859A-6001888E3122}" dt="2023-11-20T09:33:51.069" v="4274" actId="478"/>
          <ac:picMkLst>
            <pc:docMk/>
            <pc:sldMk cId="100222554" sldId="711"/>
            <ac:picMk id="5" creationId="{53531203-426F-6736-0E2E-A8416C9CCCB9}"/>
          </ac:picMkLst>
        </pc:picChg>
        <pc:picChg chg="add mod modCrop">
          <ac:chgData name="GIOVANNI GAUDINO-SSM" userId="13cb1073-0cf6-4994-b3b2-98ddb995ec80" providerId="ADAL" clId="{CA44319B-84EC-449E-859A-6001888E3122}" dt="2023-11-20T09:37:37.952" v="4288" actId="1076"/>
          <ac:picMkLst>
            <pc:docMk/>
            <pc:sldMk cId="100222554" sldId="711"/>
            <ac:picMk id="8" creationId="{E62A21CA-21F4-5F36-5038-D21DE25D8B05}"/>
          </ac:picMkLst>
        </pc:picChg>
        <pc:picChg chg="add del mod">
          <ac:chgData name="GIOVANNI GAUDINO-SSM" userId="13cb1073-0cf6-4994-b3b2-98ddb995ec80" providerId="ADAL" clId="{CA44319B-84EC-449E-859A-6001888E3122}" dt="2023-11-20T09:33:51.069" v="4274" actId="478"/>
          <ac:picMkLst>
            <pc:docMk/>
            <pc:sldMk cId="100222554" sldId="711"/>
            <ac:picMk id="9" creationId="{D1BD32D8-5955-F2E6-DCEA-C045C3D7ED54}"/>
          </ac:picMkLst>
        </pc:picChg>
        <pc:picChg chg="add mod modCrop">
          <ac:chgData name="GIOVANNI GAUDINO-SSM" userId="13cb1073-0cf6-4994-b3b2-98ddb995ec80" providerId="ADAL" clId="{CA44319B-84EC-449E-859A-6001888E3122}" dt="2023-11-20T09:37:47.860" v="4292" actId="1076"/>
          <ac:picMkLst>
            <pc:docMk/>
            <pc:sldMk cId="100222554" sldId="711"/>
            <ac:picMk id="14" creationId="{B890A2F4-FB22-F86F-321A-6F8AFE1535CB}"/>
          </ac:picMkLst>
        </pc:picChg>
        <pc:picChg chg="mod">
          <ac:chgData name="GIOVANNI GAUDINO-SSM" userId="13cb1073-0cf6-4994-b3b2-98ddb995ec80" providerId="ADAL" clId="{CA44319B-84EC-449E-859A-6001888E3122}" dt="2023-11-20T09:37:43.690" v="4291" actId="1076"/>
          <ac:picMkLst>
            <pc:docMk/>
            <pc:sldMk cId="100222554" sldId="711"/>
            <ac:picMk id="15" creationId="{025BE405-BE5C-ED64-B9D6-17479593A978}"/>
          </ac:picMkLst>
        </pc:picChg>
        <pc:picChg chg="add mod modCrop">
          <ac:chgData name="GIOVANNI GAUDINO-SSM" userId="13cb1073-0cf6-4994-b3b2-98ddb995ec80" providerId="ADAL" clId="{CA44319B-84EC-449E-859A-6001888E3122}" dt="2023-11-20T09:37:41.524" v="4289" actId="1076"/>
          <ac:picMkLst>
            <pc:docMk/>
            <pc:sldMk cId="100222554" sldId="711"/>
            <ac:picMk id="21" creationId="{D1454A68-26DB-341C-A96E-7F76B7AAD1B2}"/>
          </ac:picMkLst>
        </pc:picChg>
        <pc:picChg chg="add mod modCrop">
          <ac:chgData name="GIOVANNI GAUDINO-SSM" userId="13cb1073-0cf6-4994-b3b2-98ddb995ec80" providerId="ADAL" clId="{CA44319B-84EC-449E-859A-6001888E3122}" dt="2023-11-20T09:37:54.013" v="4293" actId="1076"/>
          <ac:picMkLst>
            <pc:docMk/>
            <pc:sldMk cId="100222554" sldId="711"/>
            <ac:picMk id="22" creationId="{D6BBD47B-B9E9-8DF1-B8E2-589DE7D404B3}"/>
          </ac:picMkLst>
        </pc:picChg>
        <pc:cxnChg chg="mod">
          <ac:chgData name="GIOVANNI GAUDINO-SSM" userId="13cb1073-0cf6-4994-b3b2-98ddb995ec80" providerId="ADAL" clId="{CA44319B-84EC-449E-859A-6001888E3122}" dt="2023-11-18T21:35:50.012" v="3062" actId="14100"/>
          <ac:cxnSpMkLst>
            <pc:docMk/>
            <pc:sldMk cId="100222554" sldId="711"/>
            <ac:cxnSpMk id="2" creationId="{A1D3F986-3CAE-1B4C-8356-491A2C808373}"/>
          </ac:cxnSpMkLst>
        </pc:cxnChg>
        <pc:cxnChg chg="mod">
          <ac:chgData name="GIOVANNI GAUDINO-SSM" userId="13cb1073-0cf6-4994-b3b2-98ddb995ec80" providerId="ADAL" clId="{CA44319B-84EC-449E-859A-6001888E3122}" dt="2023-11-18T21:35:52.856" v="3063" actId="14100"/>
          <ac:cxnSpMkLst>
            <pc:docMk/>
            <pc:sldMk cId="100222554" sldId="711"/>
            <ac:cxnSpMk id="3" creationId="{9E92120C-93B0-66FA-DB67-5786EFA7FFC0}"/>
          </ac:cxnSpMkLst>
        </pc:cxnChg>
      </pc:sldChg>
      <pc:sldChg chg="addSp delSp modSp add mod">
        <pc:chgData name="GIOVANNI GAUDINO-SSM" userId="13cb1073-0cf6-4994-b3b2-98ddb995ec80" providerId="ADAL" clId="{CA44319B-84EC-449E-859A-6001888E3122}" dt="2023-11-22T13:27:03.772" v="7457" actId="20577"/>
        <pc:sldMkLst>
          <pc:docMk/>
          <pc:sldMk cId="3878479690" sldId="712"/>
        </pc:sldMkLst>
        <pc:spChg chg="add mod">
          <ac:chgData name="GIOVANNI GAUDINO-SSM" userId="13cb1073-0cf6-4994-b3b2-98ddb995ec80" providerId="ADAL" clId="{CA44319B-84EC-449E-859A-6001888E3122}" dt="2023-11-20T17:18:50.102" v="6071" actId="1076"/>
          <ac:spMkLst>
            <pc:docMk/>
            <pc:sldMk cId="3878479690" sldId="712"/>
            <ac:spMk id="4" creationId="{4E33D10B-A75B-AB3E-D8DC-301061527FFB}"/>
          </ac:spMkLst>
        </pc:spChg>
        <pc:spChg chg="del mod">
          <ac:chgData name="GIOVANNI GAUDINO-SSM" userId="13cb1073-0cf6-4994-b3b2-98ddb995ec80" providerId="ADAL" clId="{CA44319B-84EC-449E-859A-6001888E3122}" dt="2023-11-18T21:36:58.260" v="3114"/>
          <ac:spMkLst>
            <pc:docMk/>
            <pc:sldMk cId="3878479690" sldId="712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CA44319B-84EC-449E-859A-6001888E3122}" dt="2023-11-20T17:21:06.054" v="6390" actId="1076"/>
          <ac:spMkLst>
            <pc:docMk/>
            <pc:sldMk cId="3878479690" sldId="712"/>
            <ac:spMk id="5" creationId="{A3C55743-D74D-4D65-C951-2AF6BC11BB04}"/>
          </ac:spMkLst>
        </pc:spChg>
        <pc:spChg chg="add mod">
          <ac:chgData name="GIOVANNI GAUDINO-SSM" userId="13cb1073-0cf6-4994-b3b2-98ddb995ec80" providerId="ADAL" clId="{CA44319B-84EC-449E-859A-6001888E3122}" dt="2023-11-22T13:27:03.772" v="7457" actId="20577"/>
          <ac:spMkLst>
            <pc:docMk/>
            <pc:sldMk cId="3878479690" sldId="712"/>
            <ac:spMk id="6" creationId="{02AA90EE-CE49-3BE5-3C14-13A20AC9422C}"/>
          </ac:spMkLst>
        </pc:spChg>
        <pc:spChg chg="add mod">
          <ac:chgData name="GIOVANNI GAUDINO-SSM" userId="13cb1073-0cf6-4994-b3b2-98ddb995ec80" providerId="ADAL" clId="{CA44319B-84EC-449E-859A-6001888E3122}" dt="2023-11-20T17:23:01.995" v="6421" actId="1076"/>
          <ac:spMkLst>
            <pc:docMk/>
            <pc:sldMk cId="3878479690" sldId="712"/>
            <ac:spMk id="7" creationId="{A7983871-EB30-3FD9-2E81-939898FE0A9A}"/>
          </ac:spMkLst>
        </pc:spChg>
        <pc:spChg chg="add del mod">
          <ac:chgData name="GIOVANNI GAUDINO-SSM" userId="13cb1073-0cf6-4994-b3b2-98ddb995ec80" providerId="ADAL" clId="{CA44319B-84EC-449E-859A-6001888E3122}" dt="2023-11-20T17:22:55.849" v="6419"/>
          <ac:spMkLst>
            <pc:docMk/>
            <pc:sldMk cId="3878479690" sldId="712"/>
            <ac:spMk id="8" creationId="{A801EA9B-EE0C-57AA-0551-E071C3E883B0}"/>
          </ac:spMkLst>
        </pc:spChg>
        <pc:spChg chg="add mod">
          <ac:chgData name="GIOVANNI GAUDINO-SSM" userId="13cb1073-0cf6-4994-b3b2-98ddb995ec80" providerId="ADAL" clId="{CA44319B-84EC-449E-859A-6001888E3122}" dt="2023-11-20T10:09:41.594" v="5128" actId="20577"/>
          <ac:spMkLst>
            <pc:docMk/>
            <pc:sldMk cId="3878479690" sldId="712"/>
            <ac:spMk id="9" creationId="{9825FAEC-0059-5F7F-C945-75380182C16E}"/>
          </ac:spMkLst>
        </pc:spChg>
        <pc:spChg chg="add mod">
          <ac:chgData name="GIOVANNI GAUDINO-SSM" userId="13cb1073-0cf6-4994-b3b2-98ddb995ec80" providerId="ADAL" clId="{CA44319B-84EC-449E-859A-6001888E3122}" dt="2023-11-20T17:23:04.671" v="6422" actId="571"/>
          <ac:spMkLst>
            <pc:docMk/>
            <pc:sldMk cId="3878479690" sldId="712"/>
            <ac:spMk id="10" creationId="{8EA4EBC7-96B5-44AF-44BD-AE2540F896EA}"/>
          </ac:spMkLst>
        </pc:spChg>
        <pc:spChg chg="add mod">
          <ac:chgData name="GIOVANNI GAUDINO-SSM" userId="13cb1073-0cf6-4994-b3b2-98ddb995ec80" providerId="ADAL" clId="{CA44319B-84EC-449E-859A-6001888E3122}" dt="2023-11-18T23:00:25.785" v="3991"/>
          <ac:spMkLst>
            <pc:docMk/>
            <pc:sldMk cId="3878479690" sldId="712"/>
            <ac:spMk id="14" creationId="{925E639B-F38E-D83C-0E98-357C501F84F4}"/>
          </ac:spMkLst>
        </pc:spChg>
        <pc:picChg chg="add del mod">
          <ac:chgData name="GIOVANNI GAUDINO-SSM" userId="13cb1073-0cf6-4994-b3b2-98ddb995ec80" providerId="ADAL" clId="{CA44319B-84EC-449E-859A-6001888E3122}" dt="2023-11-20T17:21:27.943" v="6396"/>
          <ac:picMkLst>
            <pc:docMk/>
            <pc:sldMk cId="3878479690" sldId="712"/>
            <ac:picMk id="6" creationId="{C42D57F1-5CE4-0542-1147-E1141B1DCC07}"/>
          </ac:picMkLst>
        </pc:picChg>
        <pc:picChg chg="add del mod">
          <ac:chgData name="GIOVANNI GAUDINO-SSM" userId="13cb1073-0cf6-4994-b3b2-98ddb995ec80" providerId="ADAL" clId="{CA44319B-84EC-449E-859A-6001888E3122}" dt="2023-11-18T22:40:49.780" v="3857" actId="478"/>
          <ac:picMkLst>
            <pc:docMk/>
            <pc:sldMk cId="3878479690" sldId="712"/>
            <ac:picMk id="11" creationId="{05B81CAA-41A5-E1C0-66A9-9DC716474BE4}"/>
          </ac:picMkLst>
        </pc:picChg>
        <pc:picChg chg="add del mod">
          <ac:chgData name="GIOVANNI GAUDINO-SSM" userId="13cb1073-0cf6-4994-b3b2-98ddb995ec80" providerId="ADAL" clId="{CA44319B-84EC-449E-859A-6001888E3122}" dt="2023-11-18T23:05:01.962" v="4025" actId="21"/>
          <ac:picMkLst>
            <pc:docMk/>
            <pc:sldMk cId="3878479690" sldId="712"/>
            <ac:picMk id="13" creationId="{5CA118D6-80DF-5C9A-10BA-7CE725B19D4D}"/>
          </ac:picMkLst>
        </pc:picChg>
        <pc:picChg chg="add del mod">
          <ac:chgData name="GIOVANNI GAUDINO-SSM" userId="13cb1073-0cf6-4994-b3b2-98ddb995ec80" providerId="ADAL" clId="{CA44319B-84EC-449E-859A-6001888E3122}" dt="2023-11-18T23:08:38.013" v="4060" actId="478"/>
          <ac:picMkLst>
            <pc:docMk/>
            <pc:sldMk cId="3878479690" sldId="712"/>
            <ac:picMk id="16" creationId="{E7D017ED-6FC1-BE6C-D806-D89C21E1451E}"/>
          </ac:picMkLst>
        </pc:picChg>
        <pc:picChg chg="add mod">
          <ac:chgData name="GIOVANNI GAUDINO-SSM" userId="13cb1073-0cf6-4994-b3b2-98ddb995ec80" providerId="ADAL" clId="{CA44319B-84EC-449E-859A-6001888E3122}" dt="2023-11-20T10:29:06.726" v="5475" actId="1076"/>
          <ac:picMkLst>
            <pc:docMk/>
            <pc:sldMk cId="3878479690" sldId="712"/>
            <ac:picMk id="18" creationId="{5EE5ADC4-626D-69DB-37B5-10BDD31FC3CD}"/>
          </ac:picMkLst>
        </pc:picChg>
        <pc:picChg chg="add mod">
          <ac:chgData name="GIOVANNI GAUDINO-SSM" userId="13cb1073-0cf6-4994-b3b2-98ddb995ec80" providerId="ADAL" clId="{CA44319B-84EC-449E-859A-6001888E3122}" dt="2023-11-20T10:29:06.726" v="5475" actId="1076"/>
          <ac:picMkLst>
            <pc:docMk/>
            <pc:sldMk cId="3878479690" sldId="712"/>
            <ac:picMk id="20" creationId="{2C580B21-B918-DDD7-B4A4-68D47610E005}"/>
          </ac:picMkLst>
        </pc:picChg>
        <pc:picChg chg="add del mod">
          <ac:chgData name="GIOVANNI GAUDINO-SSM" userId="13cb1073-0cf6-4994-b3b2-98ddb995ec80" providerId="ADAL" clId="{CA44319B-84EC-449E-859A-6001888E3122}" dt="2023-11-18T23:10:45.100" v="4079" actId="21"/>
          <ac:picMkLst>
            <pc:docMk/>
            <pc:sldMk cId="3878479690" sldId="712"/>
            <ac:picMk id="22" creationId="{F97ED784-C198-1835-2934-DA1A6079D35D}"/>
          </ac:picMkLst>
        </pc:picChg>
        <pc:picChg chg="add del mod">
          <ac:chgData name="GIOVANNI GAUDINO-SSM" userId="13cb1073-0cf6-4994-b3b2-98ddb995ec80" providerId="ADAL" clId="{CA44319B-84EC-449E-859A-6001888E3122}" dt="2023-11-18T23:10:45.100" v="4079" actId="21"/>
          <ac:picMkLst>
            <pc:docMk/>
            <pc:sldMk cId="3878479690" sldId="712"/>
            <ac:picMk id="24" creationId="{CDCF6D61-23E7-8CAC-A4E5-D3907BDC1647}"/>
          </ac:picMkLst>
        </pc:picChg>
        <pc:cxnChg chg="mod">
          <ac:chgData name="GIOVANNI GAUDINO-SSM" userId="13cb1073-0cf6-4994-b3b2-98ddb995ec80" providerId="ADAL" clId="{CA44319B-84EC-449E-859A-6001888E3122}" dt="2023-11-18T21:36:15.284" v="3108" actId="14100"/>
          <ac:cxnSpMkLst>
            <pc:docMk/>
            <pc:sldMk cId="3878479690" sldId="712"/>
            <ac:cxnSpMk id="2" creationId="{A1D3F986-3CAE-1B4C-8356-491A2C808373}"/>
          </ac:cxnSpMkLst>
        </pc:cxnChg>
        <pc:cxnChg chg="mod">
          <ac:chgData name="GIOVANNI GAUDINO-SSM" userId="13cb1073-0cf6-4994-b3b2-98ddb995ec80" providerId="ADAL" clId="{CA44319B-84EC-449E-859A-6001888E3122}" dt="2023-11-18T21:36:15.284" v="3108" actId="14100"/>
          <ac:cxnSpMkLst>
            <pc:docMk/>
            <pc:sldMk cId="3878479690" sldId="712"/>
            <ac:cxnSpMk id="3" creationId="{9E92120C-93B0-66FA-DB67-5786EFA7FFC0}"/>
          </ac:cxnSpMkLst>
        </pc:cxnChg>
      </pc:sldChg>
      <pc:sldChg chg="addSp delSp modSp add mod">
        <pc:chgData name="GIOVANNI GAUDINO-SSM" userId="13cb1073-0cf6-4994-b3b2-98ddb995ec80" providerId="ADAL" clId="{CA44319B-84EC-449E-859A-6001888E3122}" dt="2023-11-20T17:09:06.818" v="5865" actId="1076"/>
        <pc:sldMkLst>
          <pc:docMk/>
          <pc:sldMk cId="1405218440" sldId="713"/>
        </pc:sldMkLst>
        <pc:spChg chg="add mod">
          <ac:chgData name="GIOVANNI GAUDINO-SSM" userId="13cb1073-0cf6-4994-b3b2-98ddb995ec80" providerId="ADAL" clId="{CA44319B-84EC-449E-859A-6001888E3122}" dt="2023-11-18T23:00:32.983" v="3997"/>
          <ac:spMkLst>
            <pc:docMk/>
            <pc:sldMk cId="1405218440" sldId="713"/>
            <ac:spMk id="8" creationId="{0428DF6B-181E-1C5F-07F5-6FE10840B2A9}"/>
          </ac:spMkLst>
        </pc:spChg>
        <pc:spChg chg="mod">
          <ac:chgData name="GIOVANNI GAUDINO-SSM" userId="13cb1073-0cf6-4994-b3b2-98ddb995ec80" providerId="ADAL" clId="{CA44319B-84EC-449E-859A-6001888E3122}" dt="2023-11-18T21:40:04.266" v="3469" actId="20577"/>
          <ac:spMkLst>
            <pc:docMk/>
            <pc:sldMk cId="1405218440" sldId="713"/>
            <ac:spMk id="9" creationId="{9825FAEC-0059-5F7F-C945-75380182C16E}"/>
          </ac:spMkLst>
        </pc:spChg>
        <pc:grpChg chg="add del mod">
          <ac:chgData name="GIOVANNI GAUDINO-SSM" userId="13cb1073-0cf6-4994-b3b2-98ddb995ec80" providerId="ADAL" clId="{CA44319B-84EC-449E-859A-6001888E3122}" dt="2023-11-20T16:57:33.618" v="5756" actId="478"/>
          <ac:grpSpMkLst>
            <pc:docMk/>
            <pc:sldMk cId="1405218440" sldId="713"/>
            <ac:grpSpMk id="5" creationId="{7DFB9C5E-8751-A746-48E4-0E778A08C027}"/>
          </ac:grpSpMkLst>
        </pc:grpChg>
        <pc:grpChg chg="add del mod">
          <ac:chgData name="GIOVANNI GAUDINO-SSM" userId="13cb1073-0cf6-4994-b3b2-98ddb995ec80" providerId="ADAL" clId="{CA44319B-84EC-449E-859A-6001888E3122}" dt="2023-11-20T16:57:33.618" v="5756" actId="478"/>
          <ac:grpSpMkLst>
            <pc:docMk/>
            <pc:sldMk cId="1405218440" sldId="713"/>
            <ac:grpSpMk id="7" creationId="{966CA7D0-E01E-9057-B929-7E01D04D1104}"/>
          </ac:grpSpMkLst>
        </pc:grpChg>
        <pc:picChg chg="add mod modCrop">
          <ac:chgData name="GIOVANNI GAUDINO-SSM" userId="13cb1073-0cf6-4994-b3b2-98ddb995ec80" providerId="ADAL" clId="{CA44319B-84EC-449E-859A-6001888E3122}" dt="2023-11-20T16:55:32.760" v="5733" actId="164"/>
          <ac:picMkLst>
            <pc:docMk/>
            <pc:sldMk cId="1405218440" sldId="713"/>
            <ac:picMk id="4" creationId="{BBD21A6E-B59C-6769-41AA-9253F2B459E9}"/>
          </ac:picMkLst>
        </pc:picChg>
        <pc:picChg chg="add mod modCrop">
          <ac:chgData name="GIOVANNI GAUDINO-SSM" userId="13cb1073-0cf6-4994-b3b2-98ddb995ec80" providerId="ADAL" clId="{CA44319B-84EC-449E-859A-6001888E3122}" dt="2023-11-20T16:56:26.324" v="5740" actId="164"/>
          <ac:picMkLst>
            <pc:docMk/>
            <pc:sldMk cId="1405218440" sldId="713"/>
            <ac:picMk id="6" creationId="{F54A0387-8DC8-119A-3BDE-44E61B03418B}"/>
          </ac:picMkLst>
        </pc:picChg>
        <pc:picChg chg="add mod modCrop">
          <ac:chgData name="GIOVANNI GAUDINO-SSM" userId="13cb1073-0cf6-4994-b3b2-98ddb995ec80" providerId="ADAL" clId="{CA44319B-84EC-449E-859A-6001888E3122}" dt="2023-11-20T16:55:32.760" v="5733" actId="164"/>
          <ac:picMkLst>
            <pc:docMk/>
            <pc:sldMk cId="1405218440" sldId="713"/>
            <ac:picMk id="11" creationId="{723BE116-A006-EE6C-FC05-280703BCF266}"/>
          </ac:picMkLst>
        </pc:picChg>
        <pc:picChg chg="add del mod">
          <ac:chgData name="GIOVANNI GAUDINO-SSM" userId="13cb1073-0cf6-4994-b3b2-98ddb995ec80" providerId="ADAL" clId="{CA44319B-84EC-449E-859A-6001888E3122}" dt="2023-11-20T16:59:50.358" v="5775" actId="478"/>
          <ac:picMkLst>
            <pc:docMk/>
            <pc:sldMk cId="1405218440" sldId="713"/>
            <ac:picMk id="12" creationId="{D242D108-FFE4-8174-5BE4-8C0B17A9E3AF}"/>
          </ac:picMkLst>
        </pc:picChg>
        <pc:picChg chg="add mod modCrop">
          <ac:chgData name="GIOVANNI GAUDINO-SSM" userId="13cb1073-0cf6-4994-b3b2-98ddb995ec80" providerId="ADAL" clId="{CA44319B-84EC-449E-859A-6001888E3122}" dt="2023-11-20T16:56:26.324" v="5740" actId="164"/>
          <ac:picMkLst>
            <pc:docMk/>
            <pc:sldMk cId="1405218440" sldId="713"/>
            <ac:picMk id="13" creationId="{2D7729C8-C896-D2E1-42E8-24D1DB7807FB}"/>
          </ac:picMkLst>
        </pc:picChg>
        <pc:picChg chg="add del mod">
          <ac:chgData name="GIOVANNI GAUDINO-SSM" userId="13cb1073-0cf6-4994-b3b2-98ddb995ec80" providerId="ADAL" clId="{CA44319B-84EC-449E-859A-6001888E3122}" dt="2023-11-20T16:59:50.358" v="5775" actId="478"/>
          <ac:picMkLst>
            <pc:docMk/>
            <pc:sldMk cId="1405218440" sldId="713"/>
            <ac:picMk id="15" creationId="{1F83418F-65C3-348C-B7A5-61CB0BBFE4E1}"/>
          </ac:picMkLst>
        </pc:picChg>
        <pc:picChg chg="add del mod">
          <ac:chgData name="GIOVANNI GAUDINO-SSM" userId="13cb1073-0cf6-4994-b3b2-98ddb995ec80" providerId="ADAL" clId="{CA44319B-84EC-449E-859A-6001888E3122}" dt="2023-11-20T16:59:50.358" v="5775" actId="478"/>
          <ac:picMkLst>
            <pc:docMk/>
            <pc:sldMk cId="1405218440" sldId="713"/>
            <ac:picMk id="17" creationId="{B9357AEE-AB8D-C877-7687-E7DAFBB4FA4E}"/>
          </ac:picMkLst>
        </pc:picChg>
        <pc:picChg chg="add del mod">
          <ac:chgData name="GIOVANNI GAUDINO-SSM" userId="13cb1073-0cf6-4994-b3b2-98ddb995ec80" providerId="ADAL" clId="{CA44319B-84EC-449E-859A-6001888E3122}" dt="2023-11-20T16:59:50.358" v="5775" actId="478"/>
          <ac:picMkLst>
            <pc:docMk/>
            <pc:sldMk cId="1405218440" sldId="713"/>
            <ac:picMk id="19" creationId="{A543FEE2-35EE-9CF7-F848-14BAFC5AECCC}"/>
          </ac:picMkLst>
        </pc:picChg>
        <pc:picChg chg="add del mod">
          <ac:chgData name="GIOVANNI GAUDINO-SSM" userId="13cb1073-0cf6-4994-b3b2-98ddb995ec80" providerId="ADAL" clId="{CA44319B-84EC-449E-859A-6001888E3122}" dt="2023-11-20T16:59:50.358" v="5775" actId="478"/>
          <ac:picMkLst>
            <pc:docMk/>
            <pc:sldMk cId="1405218440" sldId="713"/>
            <ac:picMk id="21" creationId="{13D0B0AA-EB78-EF30-3EC4-74AB3B383C1D}"/>
          </ac:picMkLst>
        </pc:picChg>
        <pc:picChg chg="add del mod modCrop">
          <ac:chgData name="GIOVANNI GAUDINO-SSM" userId="13cb1073-0cf6-4994-b3b2-98ddb995ec80" providerId="ADAL" clId="{CA44319B-84EC-449E-859A-6001888E3122}" dt="2023-11-20T16:59:47.276" v="5774" actId="478"/>
          <ac:picMkLst>
            <pc:docMk/>
            <pc:sldMk cId="1405218440" sldId="713"/>
            <ac:picMk id="23" creationId="{466F96C4-9610-AC33-39A0-0501FBDB3AED}"/>
          </ac:picMkLst>
        </pc:picChg>
        <pc:picChg chg="add del mod">
          <ac:chgData name="GIOVANNI GAUDINO-SSM" userId="13cb1073-0cf6-4994-b3b2-98ddb995ec80" providerId="ADAL" clId="{CA44319B-84EC-449E-859A-6001888E3122}" dt="2023-11-20T17:01:22.218" v="5804" actId="478"/>
          <ac:picMkLst>
            <pc:docMk/>
            <pc:sldMk cId="1405218440" sldId="713"/>
            <ac:picMk id="25" creationId="{15C30A98-170A-1C35-C7AD-05FE881503E8}"/>
          </ac:picMkLst>
        </pc:picChg>
        <pc:picChg chg="add del mod">
          <ac:chgData name="GIOVANNI GAUDINO-SSM" userId="13cb1073-0cf6-4994-b3b2-98ddb995ec80" providerId="ADAL" clId="{CA44319B-84EC-449E-859A-6001888E3122}" dt="2023-11-20T17:01:22.218" v="5804" actId="478"/>
          <ac:picMkLst>
            <pc:docMk/>
            <pc:sldMk cId="1405218440" sldId="713"/>
            <ac:picMk id="27" creationId="{B130CC46-B627-57F5-1E96-8DB3C2A9BDD6}"/>
          </ac:picMkLst>
        </pc:picChg>
        <pc:picChg chg="add del mod">
          <ac:chgData name="GIOVANNI GAUDINO-SSM" userId="13cb1073-0cf6-4994-b3b2-98ddb995ec80" providerId="ADAL" clId="{CA44319B-84EC-449E-859A-6001888E3122}" dt="2023-11-20T17:01:49.652" v="5814" actId="478"/>
          <ac:picMkLst>
            <pc:docMk/>
            <pc:sldMk cId="1405218440" sldId="713"/>
            <ac:picMk id="29" creationId="{51CE5BF3-6E2B-C205-7CD6-F93FE25778F3}"/>
          </ac:picMkLst>
        </pc:picChg>
        <pc:picChg chg="add mod modCrop">
          <ac:chgData name="GIOVANNI GAUDINO-SSM" userId="13cb1073-0cf6-4994-b3b2-98ddb995ec80" providerId="ADAL" clId="{CA44319B-84EC-449E-859A-6001888E3122}" dt="2023-11-20T17:08:44.465" v="5859" actId="1076"/>
          <ac:picMkLst>
            <pc:docMk/>
            <pc:sldMk cId="1405218440" sldId="713"/>
            <ac:picMk id="31" creationId="{175DF426-53B8-3D58-01F5-8FA55AF42EBD}"/>
          </ac:picMkLst>
        </pc:picChg>
        <pc:picChg chg="add del mod">
          <ac:chgData name="GIOVANNI GAUDINO-SSM" userId="13cb1073-0cf6-4994-b3b2-98ddb995ec80" providerId="ADAL" clId="{CA44319B-84EC-449E-859A-6001888E3122}" dt="2023-11-20T17:01:46.803" v="5812" actId="478"/>
          <ac:picMkLst>
            <pc:docMk/>
            <pc:sldMk cId="1405218440" sldId="713"/>
            <ac:picMk id="33" creationId="{7E44A3D3-BD5B-4896-DBD6-B4F1A8B0015C}"/>
          </ac:picMkLst>
        </pc:picChg>
        <pc:picChg chg="add mod modCrop">
          <ac:chgData name="GIOVANNI GAUDINO-SSM" userId="13cb1073-0cf6-4994-b3b2-98ddb995ec80" providerId="ADAL" clId="{CA44319B-84EC-449E-859A-6001888E3122}" dt="2023-11-20T17:08:40.244" v="5856" actId="1076"/>
          <ac:picMkLst>
            <pc:docMk/>
            <pc:sldMk cId="1405218440" sldId="713"/>
            <ac:picMk id="35" creationId="{37BCF21D-49F5-1844-C862-E082C4A745E4}"/>
          </ac:picMkLst>
        </pc:picChg>
        <pc:picChg chg="add del mod">
          <ac:chgData name="GIOVANNI GAUDINO-SSM" userId="13cb1073-0cf6-4994-b3b2-98ddb995ec80" providerId="ADAL" clId="{CA44319B-84EC-449E-859A-6001888E3122}" dt="2023-11-20T17:01:42.370" v="5810" actId="478"/>
          <ac:picMkLst>
            <pc:docMk/>
            <pc:sldMk cId="1405218440" sldId="713"/>
            <ac:picMk id="37" creationId="{C0F99F9D-C55C-B79C-5D6C-698CA3EA8C6E}"/>
          </ac:picMkLst>
        </pc:picChg>
        <pc:picChg chg="add mod modCrop">
          <ac:chgData name="GIOVANNI GAUDINO-SSM" userId="13cb1073-0cf6-4994-b3b2-98ddb995ec80" providerId="ADAL" clId="{CA44319B-84EC-449E-859A-6001888E3122}" dt="2023-11-20T17:08:44.465" v="5859" actId="1076"/>
          <ac:picMkLst>
            <pc:docMk/>
            <pc:sldMk cId="1405218440" sldId="713"/>
            <ac:picMk id="39" creationId="{6D61494F-52A7-2AAC-20FD-1C2A16B162F4}"/>
          </ac:picMkLst>
        </pc:picChg>
        <pc:picChg chg="add del mod">
          <ac:chgData name="GIOVANNI GAUDINO-SSM" userId="13cb1073-0cf6-4994-b3b2-98ddb995ec80" providerId="ADAL" clId="{CA44319B-84EC-449E-859A-6001888E3122}" dt="2023-11-20T17:01:35.826" v="5807" actId="478"/>
          <ac:picMkLst>
            <pc:docMk/>
            <pc:sldMk cId="1405218440" sldId="713"/>
            <ac:picMk id="41" creationId="{E3FC49A7-A7F2-F326-1B71-66EB97152252}"/>
          </ac:picMkLst>
        </pc:picChg>
        <pc:picChg chg="add mod modCrop">
          <ac:chgData name="GIOVANNI GAUDINO-SSM" userId="13cb1073-0cf6-4994-b3b2-98ddb995ec80" providerId="ADAL" clId="{CA44319B-84EC-449E-859A-6001888E3122}" dt="2023-11-20T17:08:40.244" v="5856" actId="1076"/>
          <ac:picMkLst>
            <pc:docMk/>
            <pc:sldMk cId="1405218440" sldId="713"/>
            <ac:picMk id="43" creationId="{43376517-4003-C1C2-8992-CB2DD0B03253}"/>
          </ac:picMkLst>
        </pc:picChg>
        <pc:picChg chg="add mod">
          <ac:chgData name="GIOVANNI GAUDINO-SSM" userId="13cb1073-0cf6-4994-b3b2-98ddb995ec80" providerId="ADAL" clId="{CA44319B-84EC-449E-859A-6001888E3122}" dt="2023-11-20T17:08:44.465" v="5859" actId="1076"/>
          <ac:picMkLst>
            <pc:docMk/>
            <pc:sldMk cId="1405218440" sldId="713"/>
            <ac:picMk id="45" creationId="{B900B913-B8AB-86C0-A5BC-15EF747CB194}"/>
          </ac:picMkLst>
        </pc:picChg>
        <pc:picChg chg="add mod">
          <ac:chgData name="GIOVANNI GAUDINO-SSM" userId="13cb1073-0cf6-4994-b3b2-98ddb995ec80" providerId="ADAL" clId="{CA44319B-84EC-449E-859A-6001888E3122}" dt="2023-11-20T17:08:44.465" v="5859" actId="1076"/>
          <ac:picMkLst>
            <pc:docMk/>
            <pc:sldMk cId="1405218440" sldId="713"/>
            <ac:picMk id="47" creationId="{CD946B6F-C7AA-7EBD-89C7-72C3DC552BD2}"/>
          </ac:picMkLst>
        </pc:picChg>
        <pc:picChg chg="add mod">
          <ac:chgData name="GIOVANNI GAUDINO-SSM" userId="13cb1073-0cf6-4994-b3b2-98ddb995ec80" providerId="ADAL" clId="{CA44319B-84EC-449E-859A-6001888E3122}" dt="2023-11-20T17:08:40.244" v="5856" actId="1076"/>
          <ac:picMkLst>
            <pc:docMk/>
            <pc:sldMk cId="1405218440" sldId="713"/>
            <ac:picMk id="49" creationId="{537943BD-861B-E489-E992-A2F767B5078E}"/>
          </ac:picMkLst>
        </pc:picChg>
        <pc:picChg chg="add del mod">
          <ac:chgData name="GIOVANNI GAUDINO-SSM" userId="13cb1073-0cf6-4994-b3b2-98ddb995ec80" providerId="ADAL" clId="{CA44319B-84EC-449E-859A-6001888E3122}" dt="2023-11-20T17:08:47.611" v="5860" actId="478"/>
          <ac:picMkLst>
            <pc:docMk/>
            <pc:sldMk cId="1405218440" sldId="713"/>
            <ac:picMk id="51" creationId="{2F97B016-002E-147F-2F37-9ACE6F8CECE8}"/>
          </ac:picMkLst>
        </pc:picChg>
        <pc:picChg chg="add mod">
          <ac:chgData name="GIOVANNI GAUDINO-SSM" userId="13cb1073-0cf6-4994-b3b2-98ddb995ec80" providerId="ADAL" clId="{CA44319B-84EC-449E-859A-6001888E3122}" dt="2023-11-20T17:09:06.818" v="5865" actId="1076"/>
          <ac:picMkLst>
            <pc:docMk/>
            <pc:sldMk cId="1405218440" sldId="713"/>
            <ac:picMk id="53" creationId="{E3DF8643-3E28-4F61-7010-6EB2791D072E}"/>
          </ac:picMkLst>
        </pc:picChg>
        <pc:cxnChg chg="mod">
          <ac:chgData name="GIOVANNI GAUDINO-SSM" userId="13cb1073-0cf6-4994-b3b2-98ddb995ec80" providerId="ADAL" clId="{CA44319B-84EC-449E-859A-6001888E3122}" dt="2023-11-18T21:40:25.264" v="3516" actId="14100"/>
          <ac:cxnSpMkLst>
            <pc:docMk/>
            <pc:sldMk cId="1405218440" sldId="713"/>
            <ac:cxnSpMk id="2" creationId="{A1D3F986-3CAE-1B4C-8356-491A2C808373}"/>
          </ac:cxnSpMkLst>
        </pc:cxnChg>
        <pc:cxnChg chg="mod">
          <ac:chgData name="GIOVANNI GAUDINO-SSM" userId="13cb1073-0cf6-4994-b3b2-98ddb995ec80" providerId="ADAL" clId="{CA44319B-84EC-449E-859A-6001888E3122}" dt="2023-11-18T21:40:25.264" v="3516" actId="14100"/>
          <ac:cxnSpMkLst>
            <pc:docMk/>
            <pc:sldMk cId="1405218440" sldId="713"/>
            <ac:cxnSpMk id="3" creationId="{9E92120C-93B0-66FA-DB67-5786EFA7FFC0}"/>
          </ac:cxnSpMkLst>
        </pc:cxnChg>
      </pc:sldChg>
      <pc:sldChg chg="addSp modSp add mod">
        <pc:chgData name="GIOVANNI GAUDINO-SSM" userId="13cb1073-0cf6-4994-b3b2-98ddb995ec80" providerId="ADAL" clId="{CA44319B-84EC-449E-859A-6001888E3122}" dt="2023-11-24T11:21:47.581" v="7605" actId="403"/>
        <pc:sldMkLst>
          <pc:docMk/>
          <pc:sldMk cId="1633949913" sldId="714"/>
        </pc:sldMkLst>
        <pc:spChg chg="add mod">
          <ac:chgData name="GIOVANNI GAUDINO-SSM" userId="13cb1073-0cf6-4994-b3b2-98ddb995ec80" providerId="ADAL" clId="{CA44319B-84EC-449E-859A-6001888E3122}" dt="2023-11-24T11:21:47.581" v="7605" actId="403"/>
          <ac:spMkLst>
            <pc:docMk/>
            <pc:sldMk cId="1633949913" sldId="714"/>
            <ac:spMk id="4" creationId="{37345CBF-CC49-0678-CAED-F4388DC35AF0}"/>
          </ac:spMkLst>
        </pc:spChg>
        <pc:spChg chg="add mod">
          <ac:chgData name="GIOVANNI GAUDINO-SSM" userId="13cb1073-0cf6-4994-b3b2-98ddb995ec80" providerId="ADAL" clId="{CA44319B-84EC-449E-859A-6001888E3122}" dt="2023-11-18T23:00:34.225" v="3998"/>
          <ac:spMkLst>
            <pc:docMk/>
            <pc:sldMk cId="1633949913" sldId="714"/>
            <ac:spMk id="8" creationId="{8A24BC58-E372-4F68-CB62-ACF9DEE3A846}"/>
          </ac:spMkLst>
        </pc:spChg>
        <pc:spChg chg="mod">
          <ac:chgData name="GIOVANNI GAUDINO-SSM" userId="13cb1073-0cf6-4994-b3b2-98ddb995ec80" providerId="ADAL" clId="{CA44319B-84EC-449E-859A-6001888E3122}" dt="2023-11-18T21:40:33.888" v="3540" actId="20577"/>
          <ac:spMkLst>
            <pc:docMk/>
            <pc:sldMk cId="1633949913" sldId="714"/>
            <ac:spMk id="9" creationId="{9825FAEC-0059-5F7F-C945-75380182C16E}"/>
          </ac:spMkLst>
        </pc:spChg>
        <pc:cxnChg chg="mod">
          <ac:chgData name="GIOVANNI GAUDINO-SSM" userId="13cb1073-0cf6-4994-b3b2-98ddb995ec80" providerId="ADAL" clId="{CA44319B-84EC-449E-859A-6001888E3122}" dt="2023-11-18T21:40:46.983" v="3590" actId="14100"/>
          <ac:cxnSpMkLst>
            <pc:docMk/>
            <pc:sldMk cId="1633949913" sldId="714"/>
            <ac:cxnSpMk id="2" creationId="{A1D3F986-3CAE-1B4C-8356-491A2C808373}"/>
          </ac:cxnSpMkLst>
        </pc:cxnChg>
        <pc:cxnChg chg="mod">
          <ac:chgData name="GIOVANNI GAUDINO-SSM" userId="13cb1073-0cf6-4994-b3b2-98ddb995ec80" providerId="ADAL" clId="{CA44319B-84EC-449E-859A-6001888E3122}" dt="2023-11-18T21:40:46.983" v="3590" actId="14100"/>
          <ac:cxnSpMkLst>
            <pc:docMk/>
            <pc:sldMk cId="1633949913" sldId="714"/>
            <ac:cxnSpMk id="3" creationId="{9E92120C-93B0-66FA-DB67-5786EFA7FFC0}"/>
          </ac:cxnSpMkLst>
        </pc:cxnChg>
      </pc:sldChg>
      <pc:sldChg chg="addSp delSp modSp add mod">
        <pc:chgData name="GIOVANNI GAUDINO-SSM" userId="13cb1073-0cf6-4994-b3b2-98ddb995ec80" providerId="ADAL" clId="{CA44319B-84EC-449E-859A-6001888E3122}" dt="2023-11-18T23:24:16.534" v="4237" actId="20577"/>
        <pc:sldMkLst>
          <pc:docMk/>
          <pc:sldMk cId="2790877035" sldId="715"/>
        </pc:sldMkLst>
        <pc:spChg chg="add mod">
          <ac:chgData name="GIOVANNI GAUDINO-SSM" userId="13cb1073-0cf6-4994-b3b2-98ddb995ec80" providerId="ADAL" clId="{CA44319B-84EC-449E-859A-6001888E3122}" dt="2023-11-18T23:00:35.296" v="3999"/>
          <ac:spMkLst>
            <pc:docMk/>
            <pc:sldMk cId="2790877035" sldId="715"/>
            <ac:spMk id="7" creationId="{5E279CD7-AB51-24D8-846C-C1DD713EBFC3}"/>
          </ac:spMkLst>
        </pc:spChg>
        <pc:spChg chg="add mod">
          <ac:chgData name="GIOVANNI GAUDINO-SSM" userId="13cb1073-0cf6-4994-b3b2-98ddb995ec80" providerId="ADAL" clId="{CA44319B-84EC-449E-859A-6001888E3122}" dt="2023-11-18T23:24:16.534" v="4237" actId="20577"/>
          <ac:spMkLst>
            <pc:docMk/>
            <pc:sldMk cId="2790877035" sldId="715"/>
            <ac:spMk id="8" creationId="{67399A5A-8A47-1A59-A53C-63649B31EE33}"/>
          </ac:spMkLst>
        </pc:spChg>
        <pc:spChg chg="mod">
          <ac:chgData name="GIOVANNI GAUDINO-SSM" userId="13cb1073-0cf6-4994-b3b2-98ddb995ec80" providerId="ADAL" clId="{CA44319B-84EC-449E-859A-6001888E3122}" dt="2023-11-18T21:42:40.648" v="3652" actId="20577"/>
          <ac:spMkLst>
            <pc:docMk/>
            <pc:sldMk cId="2790877035" sldId="715"/>
            <ac:spMk id="9" creationId="{9825FAEC-0059-5F7F-C945-75380182C16E}"/>
          </ac:spMkLst>
        </pc:spChg>
        <pc:cxnChg chg="mod">
          <ac:chgData name="GIOVANNI GAUDINO-SSM" userId="13cb1073-0cf6-4994-b3b2-98ddb995ec80" providerId="ADAL" clId="{CA44319B-84EC-449E-859A-6001888E3122}" dt="2023-11-18T22:18:28.651" v="3743" actId="14100"/>
          <ac:cxnSpMkLst>
            <pc:docMk/>
            <pc:sldMk cId="2790877035" sldId="715"/>
            <ac:cxnSpMk id="2" creationId="{A1D3F986-3CAE-1B4C-8356-491A2C808373}"/>
          </ac:cxnSpMkLst>
        </pc:cxnChg>
        <pc:cxnChg chg="del">
          <ac:chgData name="GIOVANNI GAUDINO-SSM" userId="13cb1073-0cf6-4994-b3b2-98ddb995ec80" providerId="ADAL" clId="{CA44319B-84EC-449E-859A-6001888E3122}" dt="2023-11-18T21:41:14.999" v="3592" actId="478"/>
          <ac:cxnSpMkLst>
            <pc:docMk/>
            <pc:sldMk cId="2790877035" sldId="715"/>
            <ac:cxnSpMk id="3" creationId="{9E92120C-93B0-66FA-DB67-5786EFA7FFC0}"/>
          </ac:cxnSpMkLst>
        </pc:cxnChg>
      </pc:sldChg>
      <pc:sldChg chg="addSp delSp modSp add mod setBg">
        <pc:chgData name="GIOVANNI GAUDINO-SSM" userId="13cb1073-0cf6-4994-b3b2-98ddb995ec80" providerId="ADAL" clId="{CA44319B-84EC-449E-859A-6001888E3122}" dt="2023-11-18T21:44:22.113" v="3728" actId="1076"/>
        <pc:sldMkLst>
          <pc:docMk/>
          <pc:sldMk cId="3440633904" sldId="716"/>
        </pc:sldMkLst>
        <pc:spChg chg="add mod">
          <ac:chgData name="GIOVANNI GAUDINO-SSM" userId="13cb1073-0cf6-4994-b3b2-98ddb995ec80" providerId="ADAL" clId="{CA44319B-84EC-449E-859A-6001888E3122}" dt="2023-11-18T21:44:22.113" v="3728" actId="1076"/>
          <ac:spMkLst>
            <pc:docMk/>
            <pc:sldMk cId="3440633904" sldId="716"/>
            <ac:spMk id="3" creationId="{2A33268E-1776-F461-4A7D-C8EF4F7E9ADD}"/>
          </ac:spMkLst>
        </pc:spChg>
        <pc:spChg chg="mod">
          <ac:chgData name="GIOVANNI GAUDINO-SSM" userId="13cb1073-0cf6-4994-b3b2-98ddb995ec80" providerId="ADAL" clId="{CA44319B-84EC-449E-859A-6001888E3122}" dt="2023-11-18T21:44:06.341" v="3720" actId="1076"/>
          <ac:spMkLst>
            <pc:docMk/>
            <pc:sldMk cId="3440633904" sldId="716"/>
            <ac:spMk id="9" creationId="{9825FAEC-0059-5F7F-C945-75380182C16E}"/>
          </ac:spMkLst>
        </pc:spChg>
        <pc:cxnChg chg="del">
          <ac:chgData name="GIOVANNI GAUDINO-SSM" userId="13cb1073-0cf6-4994-b3b2-98ddb995ec80" providerId="ADAL" clId="{CA44319B-84EC-449E-859A-6001888E3122}" dt="2023-11-18T21:42:56.605" v="3670" actId="478"/>
          <ac:cxnSpMkLst>
            <pc:docMk/>
            <pc:sldMk cId="3440633904" sldId="716"/>
            <ac:cxnSpMk id="2" creationId="{A1D3F986-3CAE-1B4C-8356-491A2C808373}"/>
          </ac:cxnSpMkLst>
        </pc:cxnChg>
      </pc:sldChg>
      <pc:sldChg chg="delSp modSp add mod">
        <pc:chgData name="GIOVANNI GAUDINO-SSM" userId="13cb1073-0cf6-4994-b3b2-98ddb995ec80" providerId="ADAL" clId="{CA44319B-84EC-449E-859A-6001888E3122}" dt="2023-11-18T22:17:43.245" v="3742" actId="1076"/>
        <pc:sldMkLst>
          <pc:docMk/>
          <pc:sldMk cId="3474176582" sldId="717"/>
        </pc:sldMkLst>
        <pc:spChg chg="del">
          <ac:chgData name="GIOVANNI GAUDINO-SSM" userId="13cb1073-0cf6-4994-b3b2-98ddb995ec80" providerId="ADAL" clId="{CA44319B-84EC-449E-859A-6001888E3122}" dt="2023-11-18T22:17:28.953" v="3738" actId="478"/>
          <ac:spMkLst>
            <pc:docMk/>
            <pc:sldMk cId="3474176582" sldId="717"/>
            <ac:spMk id="3" creationId="{2A33268E-1776-F461-4A7D-C8EF4F7E9ADD}"/>
          </ac:spMkLst>
        </pc:spChg>
        <pc:spChg chg="mod">
          <ac:chgData name="GIOVANNI GAUDINO-SSM" userId="13cb1073-0cf6-4994-b3b2-98ddb995ec80" providerId="ADAL" clId="{CA44319B-84EC-449E-859A-6001888E3122}" dt="2023-11-18T22:17:43.245" v="3742" actId="1076"/>
          <ac:spMkLst>
            <pc:docMk/>
            <pc:sldMk cId="3474176582" sldId="717"/>
            <ac:spMk id="9" creationId="{9825FAEC-0059-5F7F-C945-75380182C16E}"/>
          </ac:spMkLst>
        </pc:spChg>
      </pc:sldChg>
      <pc:sldChg chg="addSp delSp modSp add mod">
        <pc:chgData name="GIOVANNI GAUDINO-SSM" userId="13cb1073-0cf6-4994-b3b2-98ddb995ec80" providerId="ADAL" clId="{CA44319B-84EC-449E-859A-6001888E3122}" dt="2023-11-18T23:04:04.440" v="4016" actId="1076"/>
        <pc:sldMkLst>
          <pc:docMk/>
          <pc:sldMk cId="2901609661" sldId="718"/>
        </pc:sldMkLst>
        <pc:spChg chg="mod">
          <ac:chgData name="GIOVANNI GAUDINO-SSM" userId="13cb1073-0cf6-4994-b3b2-98ddb995ec80" providerId="ADAL" clId="{CA44319B-84EC-449E-859A-6001888E3122}" dt="2023-11-18T22:33:15.463" v="3827" actId="115"/>
          <ac:spMkLst>
            <pc:docMk/>
            <pc:sldMk cId="2901609661" sldId="718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CA44319B-84EC-449E-859A-6001888E3122}" dt="2023-11-18T23:00:13.837" v="3984"/>
          <ac:spMkLst>
            <pc:docMk/>
            <pc:sldMk cId="2901609661" sldId="718"/>
            <ac:spMk id="9" creationId="{26645019-001F-D001-99C7-4A1B13AAACAE}"/>
          </ac:spMkLst>
        </pc:spChg>
        <pc:picChg chg="add mod">
          <ac:chgData name="GIOVANNI GAUDINO-SSM" userId="13cb1073-0cf6-4994-b3b2-98ddb995ec80" providerId="ADAL" clId="{CA44319B-84EC-449E-859A-6001888E3122}" dt="2023-11-18T23:04:04.440" v="4016" actId="1076"/>
          <ac:picMkLst>
            <pc:docMk/>
            <pc:sldMk cId="2901609661" sldId="718"/>
            <ac:picMk id="6" creationId="{136D0A89-6A21-F47C-8E43-AD6E03FEAAF2}"/>
          </ac:picMkLst>
        </pc:picChg>
        <pc:picChg chg="add mod">
          <ac:chgData name="GIOVANNI GAUDINO-SSM" userId="13cb1073-0cf6-4994-b3b2-98ddb995ec80" providerId="ADAL" clId="{CA44319B-84EC-449E-859A-6001888E3122}" dt="2023-11-18T23:04:04.440" v="4016" actId="1076"/>
          <ac:picMkLst>
            <pc:docMk/>
            <pc:sldMk cId="2901609661" sldId="718"/>
            <ac:picMk id="8" creationId="{0D9DB255-9100-11BA-359B-83CE9AF9C8F2}"/>
          </ac:picMkLst>
        </pc:picChg>
        <pc:picChg chg="del mod">
          <ac:chgData name="GIOVANNI GAUDINO-SSM" userId="13cb1073-0cf6-4994-b3b2-98ddb995ec80" providerId="ADAL" clId="{CA44319B-84EC-449E-859A-6001888E3122}" dt="2023-11-18T22:25:35.939" v="3781" actId="478"/>
          <ac:picMkLst>
            <pc:docMk/>
            <pc:sldMk cId="2901609661" sldId="718"/>
            <ac:picMk id="15" creationId="{F06ADC73-DC06-2F8C-9DD1-24F87DE84BE1}"/>
          </ac:picMkLst>
        </pc:picChg>
        <pc:picChg chg="del">
          <ac:chgData name="GIOVANNI GAUDINO-SSM" userId="13cb1073-0cf6-4994-b3b2-98ddb995ec80" providerId="ADAL" clId="{CA44319B-84EC-449E-859A-6001888E3122}" dt="2023-11-18T22:25:35.939" v="3781" actId="478"/>
          <ac:picMkLst>
            <pc:docMk/>
            <pc:sldMk cId="2901609661" sldId="718"/>
            <ac:picMk id="18" creationId="{996CBDAE-9620-D58A-4370-2C3FE6A3CC35}"/>
          </ac:picMkLst>
        </pc:picChg>
        <pc:picChg chg="del">
          <ac:chgData name="GIOVANNI GAUDINO-SSM" userId="13cb1073-0cf6-4994-b3b2-98ddb995ec80" providerId="ADAL" clId="{CA44319B-84EC-449E-859A-6001888E3122}" dt="2023-11-18T22:25:35.939" v="3781" actId="478"/>
          <ac:picMkLst>
            <pc:docMk/>
            <pc:sldMk cId="2901609661" sldId="718"/>
            <ac:picMk id="20" creationId="{3EA05F8C-B5E7-ADF8-8828-D753A3634FFB}"/>
          </ac:picMkLst>
        </pc:picChg>
      </pc:sldChg>
      <pc:sldChg chg="addSp delSp modSp add mod">
        <pc:chgData name="GIOVANNI GAUDINO-SSM" userId="13cb1073-0cf6-4994-b3b2-98ddb995ec80" providerId="ADAL" clId="{CA44319B-84EC-449E-859A-6001888E3122}" dt="2023-11-18T23:00:15.306" v="3985"/>
        <pc:sldMkLst>
          <pc:docMk/>
          <pc:sldMk cId="181906629" sldId="719"/>
        </pc:sldMkLst>
        <pc:spChg chg="mod">
          <ac:chgData name="GIOVANNI GAUDINO-SSM" userId="13cb1073-0cf6-4994-b3b2-98ddb995ec80" providerId="ADAL" clId="{CA44319B-84EC-449E-859A-6001888E3122}" dt="2023-11-18T22:33:19.734" v="3828" actId="115"/>
          <ac:spMkLst>
            <pc:docMk/>
            <pc:sldMk cId="181906629" sldId="719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CA44319B-84EC-449E-859A-6001888E3122}" dt="2023-11-18T23:00:15.306" v="3985"/>
          <ac:spMkLst>
            <pc:docMk/>
            <pc:sldMk cId="181906629" sldId="719"/>
            <ac:spMk id="11" creationId="{17ABE435-C225-190C-C6D4-C878B3DD5967}"/>
          </ac:spMkLst>
        </pc:spChg>
        <pc:picChg chg="del">
          <ac:chgData name="GIOVANNI GAUDINO-SSM" userId="13cb1073-0cf6-4994-b3b2-98ddb995ec80" providerId="ADAL" clId="{CA44319B-84EC-449E-859A-6001888E3122}" dt="2023-11-18T22:28:49.070" v="3791" actId="478"/>
          <ac:picMkLst>
            <pc:docMk/>
            <pc:sldMk cId="181906629" sldId="719"/>
            <ac:picMk id="6" creationId="{136D0A89-6A21-F47C-8E43-AD6E03FEAAF2}"/>
          </ac:picMkLst>
        </pc:picChg>
        <pc:picChg chg="add mod modCrop">
          <ac:chgData name="GIOVANNI GAUDINO-SSM" userId="13cb1073-0cf6-4994-b3b2-98ddb995ec80" providerId="ADAL" clId="{CA44319B-84EC-449E-859A-6001888E3122}" dt="2023-11-18T22:32:05.486" v="3806" actId="732"/>
          <ac:picMkLst>
            <pc:docMk/>
            <pc:sldMk cId="181906629" sldId="719"/>
            <ac:picMk id="7" creationId="{6C570589-528F-8D34-F8D9-B0FCFA283362}"/>
          </ac:picMkLst>
        </pc:picChg>
        <pc:picChg chg="del">
          <ac:chgData name="GIOVANNI GAUDINO-SSM" userId="13cb1073-0cf6-4994-b3b2-98ddb995ec80" providerId="ADAL" clId="{CA44319B-84EC-449E-859A-6001888E3122}" dt="2023-11-18T22:28:49.070" v="3791" actId="478"/>
          <ac:picMkLst>
            <pc:docMk/>
            <pc:sldMk cId="181906629" sldId="719"/>
            <ac:picMk id="8" creationId="{0D9DB255-9100-11BA-359B-83CE9AF9C8F2}"/>
          </ac:picMkLst>
        </pc:picChg>
        <pc:picChg chg="add mod">
          <ac:chgData name="GIOVANNI GAUDINO-SSM" userId="13cb1073-0cf6-4994-b3b2-98ddb995ec80" providerId="ADAL" clId="{CA44319B-84EC-449E-859A-6001888E3122}" dt="2023-11-18T22:29:32.977" v="3800" actId="1076"/>
          <ac:picMkLst>
            <pc:docMk/>
            <pc:sldMk cId="181906629" sldId="719"/>
            <ac:picMk id="10" creationId="{A31704E8-7BD1-0F98-D713-00C628E4E26D}"/>
          </ac:picMkLst>
        </pc:picChg>
      </pc:sldChg>
      <pc:sldChg chg="addSp delSp modSp add mod">
        <pc:chgData name="GIOVANNI GAUDINO-SSM" userId="13cb1073-0cf6-4994-b3b2-98ddb995ec80" providerId="ADAL" clId="{CA44319B-84EC-449E-859A-6001888E3122}" dt="2023-11-18T23:00:20.168" v="3988" actId="1035"/>
        <pc:sldMkLst>
          <pc:docMk/>
          <pc:sldMk cId="1006964208" sldId="720"/>
        </pc:sldMkLst>
        <pc:spChg chg="mod">
          <ac:chgData name="GIOVANNI GAUDINO-SSM" userId="13cb1073-0cf6-4994-b3b2-98ddb995ec80" providerId="ADAL" clId="{CA44319B-84EC-449E-859A-6001888E3122}" dt="2023-11-18T22:33:00.832" v="3825" actId="115"/>
          <ac:spMkLst>
            <pc:docMk/>
            <pc:sldMk cId="1006964208" sldId="720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CA44319B-84EC-449E-859A-6001888E3122}" dt="2023-11-18T22:34:17.810" v="3837" actId="14100"/>
          <ac:spMkLst>
            <pc:docMk/>
            <pc:sldMk cId="1006964208" sldId="720"/>
            <ac:spMk id="13" creationId="{66C2CA7D-A565-13E3-FEF1-53D7986F54D8}"/>
          </ac:spMkLst>
        </pc:spChg>
        <pc:spChg chg="add mod">
          <ac:chgData name="GIOVANNI GAUDINO-SSM" userId="13cb1073-0cf6-4994-b3b2-98ddb995ec80" providerId="ADAL" clId="{CA44319B-84EC-449E-859A-6001888E3122}" dt="2023-11-18T22:34:21.676" v="3841" actId="20577"/>
          <ac:spMkLst>
            <pc:docMk/>
            <pc:sldMk cId="1006964208" sldId="720"/>
            <ac:spMk id="14" creationId="{AA946B4F-C00E-948F-6419-B3E8E31807EC}"/>
          </ac:spMkLst>
        </pc:spChg>
        <pc:spChg chg="add mod">
          <ac:chgData name="GIOVANNI GAUDINO-SSM" userId="13cb1073-0cf6-4994-b3b2-98ddb995ec80" providerId="ADAL" clId="{CA44319B-84EC-449E-859A-6001888E3122}" dt="2023-11-18T23:00:20.168" v="3988" actId="1035"/>
          <ac:spMkLst>
            <pc:docMk/>
            <pc:sldMk cId="1006964208" sldId="720"/>
            <ac:spMk id="17" creationId="{5B4C1C26-A626-3682-7F4E-326BB02B51A5}"/>
          </ac:spMkLst>
        </pc:spChg>
        <pc:picChg chg="add mod">
          <ac:chgData name="GIOVANNI GAUDINO-SSM" userId="13cb1073-0cf6-4994-b3b2-98ddb995ec80" providerId="ADAL" clId="{CA44319B-84EC-449E-859A-6001888E3122}" dt="2023-11-18T22:32:50.683" v="3821" actId="1076"/>
          <ac:picMkLst>
            <pc:docMk/>
            <pc:sldMk cId="1006964208" sldId="720"/>
            <ac:picMk id="6" creationId="{63F1E7BC-21BD-0B33-3E9E-A44ACCF8B247}"/>
          </ac:picMkLst>
        </pc:picChg>
        <pc:picChg chg="del">
          <ac:chgData name="GIOVANNI GAUDINO-SSM" userId="13cb1073-0cf6-4994-b3b2-98ddb995ec80" providerId="ADAL" clId="{CA44319B-84EC-449E-859A-6001888E3122}" dt="2023-11-18T22:32:09.852" v="3808" actId="478"/>
          <ac:picMkLst>
            <pc:docMk/>
            <pc:sldMk cId="1006964208" sldId="720"/>
            <ac:picMk id="7" creationId="{6C570589-528F-8D34-F8D9-B0FCFA283362}"/>
          </ac:picMkLst>
        </pc:picChg>
        <pc:picChg chg="add mod">
          <ac:chgData name="GIOVANNI GAUDINO-SSM" userId="13cb1073-0cf6-4994-b3b2-98ddb995ec80" providerId="ADAL" clId="{CA44319B-84EC-449E-859A-6001888E3122}" dt="2023-11-18T22:32:53.737" v="3822" actId="1076"/>
          <ac:picMkLst>
            <pc:docMk/>
            <pc:sldMk cId="1006964208" sldId="720"/>
            <ac:picMk id="9" creationId="{2DB7D80F-61A5-B827-22F5-13B52E094859}"/>
          </ac:picMkLst>
        </pc:picChg>
        <pc:picChg chg="del">
          <ac:chgData name="GIOVANNI GAUDINO-SSM" userId="13cb1073-0cf6-4994-b3b2-98ddb995ec80" providerId="ADAL" clId="{CA44319B-84EC-449E-859A-6001888E3122}" dt="2023-11-18T22:32:09.852" v="3808" actId="478"/>
          <ac:picMkLst>
            <pc:docMk/>
            <pc:sldMk cId="1006964208" sldId="720"/>
            <ac:picMk id="10" creationId="{A31704E8-7BD1-0F98-D713-00C628E4E26D}"/>
          </ac:picMkLst>
        </pc:picChg>
        <pc:picChg chg="add mod">
          <ac:chgData name="GIOVANNI GAUDINO-SSM" userId="13cb1073-0cf6-4994-b3b2-98ddb995ec80" providerId="ADAL" clId="{CA44319B-84EC-449E-859A-6001888E3122}" dt="2023-11-18T22:34:03.817" v="3831"/>
          <ac:picMkLst>
            <pc:docMk/>
            <pc:sldMk cId="1006964208" sldId="720"/>
            <ac:picMk id="12" creationId="{34140696-4766-2F18-13B9-E4B20F5743A2}"/>
          </ac:picMkLst>
        </pc:picChg>
        <pc:picChg chg="add mod">
          <ac:chgData name="GIOVANNI GAUDINO-SSM" userId="13cb1073-0cf6-4994-b3b2-98ddb995ec80" providerId="ADAL" clId="{CA44319B-84EC-449E-859A-6001888E3122}" dt="2023-11-18T22:34:39.351" v="3845" actId="1076"/>
          <ac:picMkLst>
            <pc:docMk/>
            <pc:sldMk cId="1006964208" sldId="720"/>
            <ac:picMk id="16" creationId="{E2DABBA0-3DFD-EA33-E51B-7CD065C9A073}"/>
          </ac:picMkLst>
        </pc:picChg>
      </pc:sldChg>
      <pc:sldChg chg="addSp delSp modSp add mod">
        <pc:chgData name="GIOVANNI GAUDINO-SSM" userId="13cb1073-0cf6-4994-b3b2-98ddb995ec80" providerId="ADAL" clId="{CA44319B-84EC-449E-859A-6001888E3122}" dt="2023-11-22T13:26:04.150" v="7433" actId="1036"/>
        <pc:sldMkLst>
          <pc:docMk/>
          <pc:sldMk cId="3049574988" sldId="721"/>
        </pc:sldMkLst>
        <pc:spChg chg="add mod">
          <ac:chgData name="GIOVANNI GAUDINO-SSM" userId="13cb1073-0cf6-4994-b3b2-98ddb995ec80" providerId="ADAL" clId="{CA44319B-84EC-449E-859A-6001888E3122}" dt="2023-11-20T09:40:58.043" v="4642" actId="1076"/>
          <ac:spMkLst>
            <pc:docMk/>
            <pc:sldMk cId="3049574988" sldId="721"/>
            <ac:spMk id="5" creationId="{307BF0DB-BC94-1F59-98BE-B046464F5AFC}"/>
          </ac:spMkLst>
        </pc:spChg>
        <pc:spChg chg="add mod">
          <ac:chgData name="GIOVANNI GAUDINO-SSM" userId="13cb1073-0cf6-4994-b3b2-98ddb995ec80" providerId="ADAL" clId="{CA44319B-84EC-449E-859A-6001888E3122}" dt="2023-11-18T23:00:24.164" v="3990"/>
          <ac:spMkLst>
            <pc:docMk/>
            <pc:sldMk cId="3049574988" sldId="721"/>
            <ac:spMk id="7" creationId="{57B9E1D8-F4EF-9136-D50A-7963F135A0FE}"/>
          </ac:spMkLst>
        </pc:spChg>
        <pc:spChg chg="add mod">
          <ac:chgData name="GIOVANNI GAUDINO-SSM" userId="13cb1073-0cf6-4994-b3b2-98ddb995ec80" providerId="ADAL" clId="{CA44319B-84EC-449E-859A-6001888E3122}" dt="2023-11-20T09:42:53.318" v="4762" actId="1076"/>
          <ac:spMkLst>
            <pc:docMk/>
            <pc:sldMk cId="3049574988" sldId="721"/>
            <ac:spMk id="8" creationId="{A7553C3D-7648-9D37-1F2F-61CB90B521C4}"/>
          </ac:spMkLst>
        </pc:spChg>
        <pc:spChg chg="add mod">
          <ac:chgData name="GIOVANNI GAUDINO-SSM" userId="13cb1073-0cf6-4994-b3b2-98ddb995ec80" providerId="ADAL" clId="{CA44319B-84EC-449E-859A-6001888E3122}" dt="2023-11-22T13:26:04.150" v="7433" actId="1036"/>
          <ac:spMkLst>
            <pc:docMk/>
            <pc:sldMk cId="3049574988" sldId="721"/>
            <ac:spMk id="9" creationId="{1F15131D-EFC2-208C-0C96-D5375308BDB9}"/>
          </ac:spMkLst>
        </pc:spChg>
        <pc:picChg chg="add mod">
          <ac:chgData name="GIOVANNI GAUDINO-SSM" userId="13cb1073-0cf6-4994-b3b2-98ddb995ec80" providerId="ADAL" clId="{CA44319B-84EC-449E-859A-6001888E3122}" dt="2023-11-22T13:25:49.679" v="7422" actId="14100"/>
          <ac:picMkLst>
            <pc:docMk/>
            <pc:sldMk cId="3049574988" sldId="721"/>
            <ac:picMk id="6" creationId="{059DC0FE-222F-6658-7401-8EE617722E04}"/>
          </ac:picMkLst>
        </pc:picChg>
        <pc:picChg chg="del">
          <ac:chgData name="GIOVANNI GAUDINO-SSM" userId="13cb1073-0cf6-4994-b3b2-98ddb995ec80" providerId="ADAL" clId="{CA44319B-84EC-449E-859A-6001888E3122}" dt="2023-11-18T22:38:31.514" v="3853" actId="478"/>
          <ac:picMkLst>
            <pc:docMk/>
            <pc:sldMk cId="3049574988" sldId="721"/>
            <ac:picMk id="9" creationId="{D1BD32D8-5955-F2E6-DCEA-C045C3D7ED54}"/>
          </ac:picMkLst>
        </pc:picChg>
      </pc:sldChg>
      <pc:sldChg chg="addSp delSp modSp add del mod">
        <pc:chgData name="GIOVANNI GAUDINO-SSM" userId="13cb1073-0cf6-4994-b3b2-98ddb995ec80" providerId="ADAL" clId="{CA44319B-84EC-449E-859A-6001888E3122}" dt="2023-11-20T17:23:15.222" v="6425" actId="47"/>
        <pc:sldMkLst>
          <pc:docMk/>
          <pc:sldMk cId="2709361927" sldId="722"/>
        </pc:sldMkLst>
        <pc:spChg chg="mod">
          <ac:chgData name="GIOVANNI GAUDINO-SSM" userId="13cb1073-0cf6-4994-b3b2-98ddb995ec80" providerId="ADAL" clId="{CA44319B-84EC-449E-859A-6001888E3122}" dt="2023-11-20T10:09:48.266" v="5130" actId="20577"/>
          <ac:spMkLst>
            <pc:docMk/>
            <pc:sldMk cId="2709361927" sldId="722"/>
            <ac:spMk id="9" creationId="{9825FAEC-0059-5F7F-C945-75380182C16E}"/>
          </ac:spMkLst>
        </pc:spChg>
        <pc:spChg chg="add mod">
          <ac:chgData name="GIOVANNI GAUDINO-SSM" userId="13cb1073-0cf6-4994-b3b2-98ddb995ec80" providerId="ADAL" clId="{CA44319B-84EC-449E-859A-6001888E3122}" dt="2023-11-18T23:00:27.106" v="3992"/>
          <ac:spMkLst>
            <pc:docMk/>
            <pc:sldMk cId="2709361927" sldId="722"/>
            <ac:spMk id="11" creationId="{F99A227B-C307-886A-2E15-11EC7ACD41BF}"/>
          </ac:spMkLst>
        </pc:spChg>
        <pc:spChg chg="add mod">
          <ac:chgData name="GIOVANNI GAUDINO-SSM" userId="13cb1073-0cf6-4994-b3b2-98ddb995ec80" providerId="ADAL" clId="{CA44319B-84EC-449E-859A-6001888E3122}" dt="2023-11-18T23:11:22.157" v="4092" actId="164"/>
          <ac:spMkLst>
            <pc:docMk/>
            <pc:sldMk cId="2709361927" sldId="722"/>
            <ac:spMk id="15" creationId="{6F560174-8959-4798-7EEB-B51A107075FB}"/>
          </ac:spMkLst>
        </pc:spChg>
        <pc:grpChg chg="add mod">
          <ac:chgData name="GIOVANNI GAUDINO-SSM" userId="13cb1073-0cf6-4994-b3b2-98ddb995ec80" providerId="ADAL" clId="{CA44319B-84EC-449E-859A-6001888E3122}" dt="2023-11-18T23:11:35.751" v="4098" actId="14100"/>
          <ac:grpSpMkLst>
            <pc:docMk/>
            <pc:sldMk cId="2709361927" sldId="722"/>
            <ac:grpSpMk id="16" creationId="{588282B4-66A5-987C-4238-1AED83582991}"/>
          </ac:grpSpMkLst>
        </pc:grpChg>
        <pc:picChg chg="add del mod">
          <ac:chgData name="GIOVANNI GAUDINO-SSM" userId="13cb1073-0cf6-4994-b3b2-98ddb995ec80" providerId="ADAL" clId="{CA44319B-84EC-449E-859A-6001888E3122}" dt="2023-11-18T23:06:19.299" v="4039" actId="21"/>
          <ac:picMkLst>
            <pc:docMk/>
            <pc:sldMk cId="2709361927" sldId="722"/>
            <ac:picMk id="5" creationId="{0752241B-E95A-FDEC-3C0C-AD7B5B0DEFCA}"/>
          </ac:picMkLst>
        </pc:picChg>
        <pc:picChg chg="add del mod">
          <ac:chgData name="GIOVANNI GAUDINO-SSM" userId="13cb1073-0cf6-4994-b3b2-98ddb995ec80" providerId="ADAL" clId="{CA44319B-84EC-449E-859A-6001888E3122}" dt="2023-11-18T23:06:19.299" v="4039" actId="21"/>
          <ac:picMkLst>
            <pc:docMk/>
            <pc:sldMk cId="2709361927" sldId="722"/>
            <ac:picMk id="7" creationId="{032D8DAC-D869-D7BE-1D89-23F9912B91F1}"/>
          </ac:picMkLst>
        </pc:picChg>
        <pc:picChg chg="add del mod">
          <ac:chgData name="GIOVANNI GAUDINO-SSM" userId="13cb1073-0cf6-4994-b3b2-98ddb995ec80" providerId="ADAL" clId="{CA44319B-84EC-449E-859A-6001888E3122}" dt="2023-11-18T23:06:19.299" v="4039" actId="21"/>
          <ac:picMkLst>
            <pc:docMk/>
            <pc:sldMk cId="2709361927" sldId="722"/>
            <ac:picMk id="10" creationId="{52669D83-344A-6CC9-A7A6-D32B7DFB633D}"/>
          </ac:picMkLst>
        </pc:picChg>
        <pc:picChg chg="add mod">
          <ac:chgData name="GIOVANNI GAUDINO-SSM" userId="13cb1073-0cf6-4994-b3b2-98ddb995ec80" providerId="ADAL" clId="{CA44319B-84EC-449E-859A-6001888E3122}" dt="2023-11-18T23:10:52.431" v="4082" actId="1076"/>
          <ac:picMkLst>
            <pc:docMk/>
            <pc:sldMk cId="2709361927" sldId="722"/>
            <ac:picMk id="12" creationId="{1F4A8CE3-B500-5216-859D-7B4E88869BBC}"/>
          </ac:picMkLst>
        </pc:picChg>
        <pc:picChg chg="del">
          <ac:chgData name="GIOVANNI GAUDINO-SSM" userId="13cb1073-0cf6-4994-b3b2-98ddb995ec80" providerId="ADAL" clId="{CA44319B-84EC-449E-859A-6001888E3122}" dt="2023-11-18T22:41:21.948" v="3863" actId="478"/>
          <ac:picMkLst>
            <pc:docMk/>
            <pc:sldMk cId="2709361927" sldId="722"/>
            <ac:picMk id="13" creationId="{5CA118D6-80DF-5C9A-10BA-7CE725B19D4D}"/>
          </ac:picMkLst>
        </pc:picChg>
        <pc:picChg chg="add mod">
          <ac:chgData name="GIOVANNI GAUDINO-SSM" userId="13cb1073-0cf6-4994-b3b2-98ddb995ec80" providerId="ADAL" clId="{CA44319B-84EC-449E-859A-6001888E3122}" dt="2023-11-18T23:11:22.157" v="4092" actId="164"/>
          <ac:picMkLst>
            <pc:docMk/>
            <pc:sldMk cId="2709361927" sldId="722"/>
            <ac:picMk id="14" creationId="{610707B5-36D1-0448-F2DD-66F8D2B80198}"/>
          </ac:picMkLst>
        </pc:picChg>
      </pc:sldChg>
      <pc:sldChg chg="addSp modSp add del">
        <pc:chgData name="GIOVANNI GAUDINO-SSM" userId="13cb1073-0cf6-4994-b3b2-98ddb995ec80" providerId="ADAL" clId="{CA44319B-84EC-449E-859A-6001888E3122}" dt="2023-11-18T23:04:26.807" v="4018" actId="47"/>
        <pc:sldMkLst>
          <pc:docMk/>
          <pc:sldMk cId="3328031858" sldId="723"/>
        </pc:sldMkLst>
        <pc:spChg chg="add mod">
          <ac:chgData name="GIOVANNI GAUDINO-SSM" userId="13cb1073-0cf6-4994-b3b2-98ddb995ec80" providerId="ADAL" clId="{CA44319B-84EC-449E-859A-6001888E3122}" dt="2023-11-18T23:00:28.327" v="3993"/>
          <ac:spMkLst>
            <pc:docMk/>
            <pc:sldMk cId="3328031858" sldId="723"/>
            <ac:spMk id="4" creationId="{89543E81-5569-6F7C-EA0C-D1AF4B7EFE8A}"/>
          </ac:spMkLst>
        </pc:spChg>
      </pc:sldChg>
      <pc:sldChg chg="addSp delSp modSp add del mod">
        <pc:chgData name="GIOVANNI GAUDINO-SSM" userId="13cb1073-0cf6-4994-b3b2-98ddb995ec80" providerId="ADAL" clId="{CA44319B-84EC-449E-859A-6001888E3122}" dt="2023-11-20T17:26:26.949" v="6924" actId="47"/>
        <pc:sldMkLst>
          <pc:docMk/>
          <pc:sldMk cId="340058411" sldId="724"/>
        </pc:sldMkLst>
        <pc:spChg chg="mod">
          <ac:chgData name="GIOVANNI GAUDINO-SSM" userId="13cb1073-0cf6-4994-b3b2-98ddb995ec80" providerId="ADAL" clId="{CA44319B-84EC-449E-859A-6001888E3122}" dt="2023-11-20T09:58:24.804" v="5007" actId="20577"/>
          <ac:spMkLst>
            <pc:docMk/>
            <pc:sldMk cId="340058411" sldId="724"/>
            <ac:spMk id="9" creationId="{9825FAEC-0059-5F7F-C945-75380182C16E}"/>
          </ac:spMkLst>
        </pc:spChg>
        <pc:spChg chg="add mod">
          <ac:chgData name="GIOVANNI GAUDINO-SSM" userId="13cb1073-0cf6-4994-b3b2-98ddb995ec80" providerId="ADAL" clId="{CA44319B-84EC-449E-859A-6001888E3122}" dt="2023-11-18T23:00:29.923" v="3994"/>
          <ac:spMkLst>
            <pc:docMk/>
            <pc:sldMk cId="340058411" sldId="724"/>
            <ac:spMk id="13" creationId="{EF2F6742-5DF0-A15C-0D4D-E33B0F9C01D2}"/>
          </ac:spMkLst>
        </pc:spChg>
        <pc:picChg chg="del">
          <ac:chgData name="GIOVANNI GAUDINO-SSM" userId="13cb1073-0cf6-4994-b3b2-98ddb995ec80" providerId="ADAL" clId="{CA44319B-84EC-449E-859A-6001888E3122}" dt="2023-11-18T22:42:58.649" v="3875" actId="478"/>
          <ac:picMkLst>
            <pc:docMk/>
            <pc:sldMk cId="340058411" sldId="724"/>
            <ac:picMk id="5" creationId="{0752241B-E95A-FDEC-3C0C-AD7B5B0DEFCA}"/>
          </ac:picMkLst>
        </pc:picChg>
        <pc:picChg chg="add del mod">
          <ac:chgData name="GIOVANNI GAUDINO-SSM" userId="13cb1073-0cf6-4994-b3b2-98ddb995ec80" providerId="ADAL" clId="{CA44319B-84EC-449E-859A-6001888E3122}" dt="2023-11-18T23:06:25.438" v="4041" actId="21"/>
          <ac:picMkLst>
            <pc:docMk/>
            <pc:sldMk cId="340058411" sldId="724"/>
            <ac:picMk id="6" creationId="{18CFC815-C3E1-3B99-A2FB-14456E2838E5}"/>
          </ac:picMkLst>
        </pc:picChg>
        <pc:picChg chg="del">
          <ac:chgData name="GIOVANNI GAUDINO-SSM" userId="13cb1073-0cf6-4994-b3b2-98ddb995ec80" providerId="ADAL" clId="{CA44319B-84EC-449E-859A-6001888E3122}" dt="2023-11-18T22:42:58.649" v="3875" actId="478"/>
          <ac:picMkLst>
            <pc:docMk/>
            <pc:sldMk cId="340058411" sldId="724"/>
            <ac:picMk id="7" creationId="{032D8DAC-D869-D7BE-1D89-23F9912B91F1}"/>
          </ac:picMkLst>
        </pc:picChg>
        <pc:picChg chg="del">
          <ac:chgData name="GIOVANNI GAUDINO-SSM" userId="13cb1073-0cf6-4994-b3b2-98ddb995ec80" providerId="ADAL" clId="{CA44319B-84EC-449E-859A-6001888E3122}" dt="2023-11-18T22:42:58.649" v="3875" actId="478"/>
          <ac:picMkLst>
            <pc:docMk/>
            <pc:sldMk cId="340058411" sldId="724"/>
            <ac:picMk id="10" creationId="{52669D83-344A-6CC9-A7A6-D32B7DFB633D}"/>
          </ac:picMkLst>
        </pc:picChg>
        <pc:picChg chg="add del mod">
          <ac:chgData name="GIOVANNI GAUDINO-SSM" userId="13cb1073-0cf6-4994-b3b2-98ddb995ec80" providerId="ADAL" clId="{CA44319B-84EC-449E-859A-6001888E3122}" dt="2023-11-18T22:43:39.193" v="3888" actId="478"/>
          <ac:picMkLst>
            <pc:docMk/>
            <pc:sldMk cId="340058411" sldId="724"/>
            <ac:picMk id="11" creationId="{BE10685A-009B-7053-7B4D-39AE40C0490A}"/>
          </ac:picMkLst>
        </pc:picChg>
        <pc:picChg chg="add del mod">
          <ac:chgData name="GIOVANNI GAUDINO-SSM" userId="13cb1073-0cf6-4994-b3b2-98ddb995ec80" providerId="ADAL" clId="{CA44319B-84EC-449E-859A-6001888E3122}" dt="2023-11-18T22:43:33.606" v="3885" actId="478"/>
          <ac:picMkLst>
            <pc:docMk/>
            <pc:sldMk cId="340058411" sldId="724"/>
            <ac:picMk id="12" creationId="{E8FE9E70-D16B-376C-CEA8-CF84A1C6C318}"/>
          </ac:picMkLst>
        </pc:picChg>
        <pc:picChg chg="add mod">
          <ac:chgData name="GIOVANNI GAUDINO-SSM" userId="13cb1073-0cf6-4994-b3b2-98ddb995ec80" providerId="ADAL" clId="{CA44319B-84EC-449E-859A-6001888E3122}" dt="2023-11-18T23:12:16.597" v="4102" actId="1076"/>
          <ac:picMkLst>
            <pc:docMk/>
            <pc:sldMk cId="340058411" sldId="724"/>
            <ac:picMk id="15" creationId="{C76B28C4-9BC4-3215-C181-4681B8040F47}"/>
          </ac:picMkLst>
        </pc:picChg>
        <pc:picChg chg="add mod">
          <ac:chgData name="GIOVANNI GAUDINO-SSM" userId="13cb1073-0cf6-4994-b3b2-98ddb995ec80" providerId="ADAL" clId="{CA44319B-84EC-449E-859A-6001888E3122}" dt="2023-11-18T23:12:34.068" v="4107" actId="1076"/>
          <ac:picMkLst>
            <pc:docMk/>
            <pc:sldMk cId="340058411" sldId="724"/>
            <ac:picMk id="17" creationId="{668AECB4-E70C-E02E-4DD1-9599EB234BA5}"/>
          </ac:picMkLst>
        </pc:picChg>
      </pc:sldChg>
      <pc:sldChg chg="addSp delSp modSp add del mod">
        <pc:chgData name="GIOVANNI GAUDINO-SSM" userId="13cb1073-0cf6-4994-b3b2-98ddb995ec80" providerId="ADAL" clId="{CA44319B-84EC-449E-859A-6001888E3122}" dt="2023-11-20T10:09:12.459" v="5101" actId="47"/>
        <pc:sldMkLst>
          <pc:docMk/>
          <pc:sldMk cId="2132081846" sldId="725"/>
        </pc:sldMkLst>
        <pc:spChg chg="add mod">
          <ac:chgData name="GIOVANNI GAUDINO-SSM" userId="13cb1073-0cf6-4994-b3b2-98ddb995ec80" providerId="ADAL" clId="{CA44319B-84EC-449E-859A-6001888E3122}" dt="2023-11-18T23:00:31.109" v="3995"/>
          <ac:spMkLst>
            <pc:docMk/>
            <pc:sldMk cId="2132081846" sldId="725"/>
            <ac:spMk id="4" creationId="{80E19C85-F14B-D1FE-ADC1-A3AA3CB18FE2}"/>
          </ac:spMkLst>
        </pc:spChg>
        <pc:picChg chg="del">
          <ac:chgData name="GIOVANNI GAUDINO-SSM" userId="13cb1073-0cf6-4994-b3b2-98ddb995ec80" providerId="ADAL" clId="{CA44319B-84EC-449E-859A-6001888E3122}" dt="2023-11-18T22:43:37.373" v="3887" actId="478"/>
          <ac:picMkLst>
            <pc:docMk/>
            <pc:sldMk cId="2132081846" sldId="725"/>
            <ac:picMk id="6" creationId="{18CFC815-C3E1-3B99-A2FB-14456E2838E5}"/>
          </ac:picMkLst>
        </pc:picChg>
        <pc:picChg chg="add mod">
          <ac:chgData name="GIOVANNI GAUDINO-SSM" userId="13cb1073-0cf6-4994-b3b2-98ddb995ec80" providerId="ADAL" clId="{CA44319B-84EC-449E-859A-6001888E3122}" dt="2023-11-18T23:12:53.224" v="4109"/>
          <ac:picMkLst>
            <pc:docMk/>
            <pc:sldMk cId="2132081846" sldId="725"/>
            <ac:picMk id="7" creationId="{E2910864-8F9F-008E-F575-7702EEEDE2D0}"/>
          </ac:picMkLst>
        </pc:picChg>
        <pc:picChg chg="del">
          <ac:chgData name="GIOVANNI GAUDINO-SSM" userId="13cb1073-0cf6-4994-b3b2-98ddb995ec80" providerId="ADAL" clId="{CA44319B-84EC-449E-859A-6001888E3122}" dt="2023-11-18T23:06:32.995" v="4045" actId="21"/>
          <ac:picMkLst>
            <pc:docMk/>
            <pc:sldMk cId="2132081846" sldId="725"/>
            <ac:picMk id="11" creationId="{BE10685A-009B-7053-7B4D-39AE40C0490A}"/>
          </ac:picMkLst>
        </pc:picChg>
      </pc:sldChg>
      <pc:sldChg chg="addSp delSp modSp add del mod">
        <pc:chgData name="GIOVANNI GAUDINO-SSM" userId="13cb1073-0cf6-4994-b3b2-98ddb995ec80" providerId="ADAL" clId="{CA44319B-84EC-449E-859A-6001888E3122}" dt="2023-11-20T17:30:20.020" v="7225" actId="47"/>
        <pc:sldMkLst>
          <pc:docMk/>
          <pc:sldMk cId="809493752" sldId="726"/>
        </pc:sldMkLst>
        <pc:spChg chg="del">
          <ac:chgData name="GIOVANNI GAUDINO-SSM" userId="13cb1073-0cf6-4994-b3b2-98ddb995ec80" providerId="ADAL" clId="{CA44319B-84EC-449E-859A-6001888E3122}" dt="2023-11-20T10:09:22.009" v="5102" actId="478"/>
          <ac:spMkLst>
            <pc:docMk/>
            <pc:sldMk cId="809493752" sldId="726"/>
            <ac:spMk id="9" creationId="{9825FAEC-0059-5F7F-C945-75380182C16E}"/>
          </ac:spMkLst>
        </pc:spChg>
        <pc:spChg chg="add mod">
          <ac:chgData name="GIOVANNI GAUDINO-SSM" userId="13cb1073-0cf6-4994-b3b2-98ddb995ec80" providerId="ADAL" clId="{CA44319B-84EC-449E-859A-6001888E3122}" dt="2023-11-18T23:00:31.801" v="3996"/>
          <ac:spMkLst>
            <pc:docMk/>
            <pc:sldMk cId="809493752" sldId="726"/>
            <ac:spMk id="14" creationId="{E34CDA73-CB9B-836C-F5EE-49C1DCC51254}"/>
          </ac:spMkLst>
        </pc:spChg>
        <pc:spChg chg="add mod">
          <ac:chgData name="GIOVANNI GAUDINO-SSM" userId="13cb1073-0cf6-4994-b3b2-98ddb995ec80" providerId="ADAL" clId="{CA44319B-84EC-449E-859A-6001888E3122}" dt="2023-11-20T10:09:22.112" v="5103"/>
          <ac:spMkLst>
            <pc:docMk/>
            <pc:sldMk cId="809493752" sldId="726"/>
            <ac:spMk id="42" creationId="{00F0D55E-E560-E4B4-33FE-4CFEFBAE19FF}"/>
          </ac:spMkLst>
        </pc:sp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5" creationId="{372169A5-BA88-64C3-9621-265C5AA1DFD4}"/>
          </ac:picMkLst>
        </pc:picChg>
        <pc:picChg chg="add del mod">
          <ac:chgData name="GIOVANNI GAUDINO-SSM" userId="13cb1073-0cf6-4994-b3b2-98ddb995ec80" providerId="ADAL" clId="{CA44319B-84EC-449E-859A-6001888E3122}" dt="2023-11-18T23:06:49.680" v="4051" actId="21"/>
          <ac:picMkLst>
            <pc:docMk/>
            <pc:sldMk cId="809493752" sldId="726"/>
            <ac:picMk id="5" creationId="{91A77F96-56AC-C8DE-98C2-4A0F447CEC88}"/>
          </ac:picMkLst>
        </pc:picChg>
        <pc:picChg chg="add del mod">
          <ac:chgData name="GIOVANNI GAUDINO-SSM" userId="13cb1073-0cf6-4994-b3b2-98ddb995ec80" providerId="ADAL" clId="{CA44319B-84EC-449E-859A-6001888E3122}" dt="2023-11-18T23:06:49.680" v="4051" actId="21"/>
          <ac:picMkLst>
            <pc:docMk/>
            <pc:sldMk cId="809493752" sldId="726"/>
            <ac:picMk id="7" creationId="{81432E17-9E1F-C132-520C-1783BF4EB1BF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7" creationId="{E73237C7-E10B-6C66-7F78-3CC82120D2D6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10" creationId="{52ACA7BD-FA3E-A7BC-1D95-B84B5053FE61}"/>
          </ac:picMkLst>
        </pc:picChg>
        <pc:picChg chg="add del mod">
          <ac:chgData name="GIOVANNI GAUDINO-SSM" userId="13cb1073-0cf6-4994-b3b2-98ddb995ec80" providerId="ADAL" clId="{CA44319B-84EC-449E-859A-6001888E3122}" dt="2023-11-18T23:06:49.680" v="4051" actId="21"/>
          <ac:picMkLst>
            <pc:docMk/>
            <pc:sldMk cId="809493752" sldId="726"/>
            <ac:picMk id="10" creationId="{DE8A991C-40F9-3EDE-A215-70BFE5195887}"/>
          </ac:picMkLst>
        </pc:picChg>
        <pc:picChg chg="add del mod">
          <ac:chgData name="GIOVANNI GAUDINO-SSM" userId="13cb1073-0cf6-4994-b3b2-98ddb995ec80" providerId="ADAL" clId="{CA44319B-84EC-449E-859A-6001888E3122}" dt="2023-11-18T23:06:49.680" v="4051" actId="21"/>
          <ac:picMkLst>
            <pc:docMk/>
            <pc:sldMk cId="809493752" sldId="726"/>
            <ac:picMk id="11" creationId="{BE10685A-009B-7053-7B4D-39AE40C0490A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12" creationId="{1EE7CC2F-39A3-CFB0-F839-743312034837}"/>
          </ac:picMkLst>
        </pc:picChg>
        <pc:picChg chg="add del mod">
          <ac:chgData name="GIOVANNI GAUDINO-SSM" userId="13cb1073-0cf6-4994-b3b2-98ddb995ec80" providerId="ADAL" clId="{CA44319B-84EC-449E-859A-6001888E3122}" dt="2023-11-18T23:06:49.680" v="4051" actId="21"/>
          <ac:picMkLst>
            <pc:docMk/>
            <pc:sldMk cId="809493752" sldId="726"/>
            <ac:picMk id="13" creationId="{2A15EF39-374D-878D-D487-0EAEC47CBBB6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15" creationId="{640773D8-3BD5-854E-0085-DEC0B106BCE4}"/>
          </ac:picMkLst>
        </pc:picChg>
        <pc:picChg chg="add del mod">
          <ac:chgData name="GIOVANNI GAUDINO-SSM" userId="13cb1073-0cf6-4994-b3b2-98ddb995ec80" providerId="ADAL" clId="{CA44319B-84EC-449E-859A-6001888E3122}" dt="2023-11-20T09:58:58.808" v="5008" actId="478"/>
          <ac:picMkLst>
            <pc:docMk/>
            <pc:sldMk cId="809493752" sldId="726"/>
            <ac:picMk id="16" creationId="{C9403C30-C30C-CAD1-1FE9-02DDEC1547FC}"/>
          </ac:picMkLst>
        </pc:picChg>
        <pc:picChg chg="add del mod">
          <ac:chgData name="GIOVANNI GAUDINO-SSM" userId="13cb1073-0cf6-4994-b3b2-98ddb995ec80" providerId="ADAL" clId="{CA44319B-84EC-449E-859A-6001888E3122}" dt="2023-11-20T10:01:52.754" v="5009" actId="478"/>
          <ac:picMkLst>
            <pc:docMk/>
            <pc:sldMk cId="809493752" sldId="726"/>
            <ac:picMk id="18" creationId="{31181FCB-A56F-2988-5763-FB98B36B715B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19" creationId="{6BB6F2FC-7FCC-7F9E-2A98-C209CA2DE263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21" creationId="{4A460085-8BFE-F273-F83C-2F2925F21ECB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23" creationId="{38F1569C-9C23-ED10-6279-787D8933120D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25" creationId="{2153EE23-4A8D-9E33-FA03-6ED8027C3AF1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27" creationId="{F9841BC3-F09D-E220-81CB-4FDAA1746795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29" creationId="{7BF5C68C-4DD2-F823-69A0-E3FA679BBE7D}"/>
          </ac:picMkLst>
        </pc:picChg>
        <pc:picChg chg="add del mod">
          <ac:chgData name="GIOVANNI GAUDINO-SSM" userId="13cb1073-0cf6-4994-b3b2-98ddb995ec80" providerId="ADAL" clId="{CA44319B-84EC-449E-859A-6001888E3122}" dt="2023-11-20T10:02:03.238" v="5038"/>
          <ac:picMkLst>
            <pc:docMk/>
            <pc:sldMk cId="809493752" sldId="726"/>
            <ac:picMk id="31" creationId="{782B593B-6ABA-050F-0806-67F55AA4A7CE}"/>
          </ac:picMkLst>
        </pc:picChg>
        <pc:picChg chg="add del mod">
          <ac:chgData name="GIOVANNI GAUDINO-SSM" userId="13cb1073-0cf6-4994-b3b2-98ddb995ec80" providerId="ADAL" clId="{CA44319B-84EC-449E-859A-6001888E3122}" dt="2023-11-20T10:02:24.576" v="5045" actId="478"/>
          <ac:picMkLst>
            <pc:docMk/>
            <pc:sldMk cId="809493752" sldId="726"/>
            <ac:picMk id="33" creationId="{AD443547-7B88-C7AF-0016-98D801F03990}"/>
          </ac:picMkLst>
        </pc:picChg>
        <pc:picChg chg="add mod">
          <ac:chgData name="GIOVANNI GAUDINO-SSM" userId="13cb1073-0cf6-4994-b3b2-98ddb995ec80" providerId="ADAL" clId="{CA44319B-84EC-449E-859A-6001888E3122}" dt="2023-11-20T10:09:02.301" v="5100" actId="1076"/>
          <ac:picMkLst>
            <pc:docMk/>
            <pc:sldMk cId="809493752" sldId="726"/>
            <ac:picMk id="35" creationId="{0A9D598E-3ADB-9AE0-8277-390753D69F04}"/>
          </ac:picMkLst>
        </pc:picChg>
        <pc:picChg chg="add mod">
          <ac:chgData name="GIOVANNI GAUDINO-SSM" userId="13cb1073-0cf6-4994-b3b2-98ddb995ec80" providerId="ADAL" clId="{CA44319B-84EC-449E-859A-6001888E3122}" dt="2023-11-20T10:09:02.301" v="5100" actId="1076"/>
          <ac:picMkLst>
            <pc:docMk/>
            <pc:sldMk cId="809493752" sldId="726"/>
            <ac:picMk id="37" creationId="{36B2819A-77E4-44B0-7206-97C54D86568D}"/>
          </ac:picMkLst>
        </pc:picChg>
        <pc:picChg chg="add mod">
          <ac:chgData name="GIOVANNI GAUDINO-SSM" userId="13cb1073-0cf6-4994-b3b2-98ddb995ec80" providerId="ADAL" clId="{CA44319B-84EC-449E-859A-6001888E3122}" dt="2023-11-20T10:09:01.133" v="5099" actId="1076"/>
          <ac:picMkLst>
            <pc:docMk/>
            <pc:sldMk cId="809493752" sldId="726"/>
            <ac:picMk id="39" creationId="{849415CB-906F-849A-CD93-247CE253EF0E}"/>
          </ac:picMkLst>
        </pc:picChg>
        <pc:picChg chg="add mod">
          <ac:chgData name="GIOVANNI GAUDINO-SSM" userId="13cb1073-0cf6-4994-b3b2-98ddb995ec80" providerId="ADAL" clId="{CA44319B-84EC-449E-859A-6001888E3122}" dt="2023-11-20T10:08:57.343" v="5095" actId="1037"/>
          <ac:picMkLst>
            <pc:docMk/>
            <pc:sldMk cId="809493752" sldId="726"/>
            <ac:picMk id="41" creationId="{7DE5AA1A-EE24-FD74-A030-ABE9E7B54015}"/>
          </ac:picMkLst>
        </pc:picChg>
        <pc:cxnChg chg="mod">
          <ac:chgData name="GIOVANNI GAUDINO-SSM" userId="13cb1073-0cf6-4994-b3b2-98ddb995ec80" providerId="ADAL" clId="{CA44319B-84EC-449E-859A-6001888E3122}" dt="2023-11-20T10:08:57.343" v="5095" actId="1037"/>
          <ac:cxnSpMkLst>
            <pc:docMk/>
            <pc:sldMk cId="809493752" sldId="726"/>
            <ac:cxnSpMk id="2" creationId="{A1D3F986-3CAE-1B4C-8356-491A2C808373}"/>
          </ac:cxnSpMkLst>
        </pc:cxnChg>
      </pc:sldChg>
      <pc:sldChg chg="addSp delSp modSp add del mod ord">
        <pc:chgData name="GIOVANNI GAUDINO-SSM" userId="13cb1073-0cf6-4994-b3b2-98ddb995ec80" providerId="ADAL" clId="{CA44319B-84EC-449E-859A-6001888E3122}" dt="2023-11-22T13:25:17.880" v="7420" actId="47"/>
        <pc:sldMkLst>
          <pc:docMk/>
          <pc:sldMk cId="287179855" sldId="727"/>
        </pc:sldMkLst>
        <pc:picChg chg="add del mod">
          <ac:chgData name="GIOVANNI GAUDINO-SSM" userId="13cb1073-0cf6-4994-b3b2-98ddb995ec80" providerId="ADAL" clId="{CA44319B-84EC-449E-859A-6001888E3122}" dt="2023-11-18T23:05:08.981" v="4029"/>
          <ac:picMkLst>
            <pc:docMk/>
            <pc:sldMk cId="287179855" sldId="727"/>
            <ac:picMk id="5" creationId="{9974DD57-2A9F-41A9-0744-32EB52018DF3}"/>
          </ac:picMkLst>
        </pc:picChg>
        <pc:picChg chg="add del mod">
          <ac:chgData name="GIOVANNI GAUDINO-SSM" userId="13cb1073-0cf6-4994-b3b2-98ddb995ec80" providerId="ADAL" clId="{CA44319B-84EC-449E-859A-6001888E3122}" dt="2023-11-20T17:10:13.298" v="5868" actId="478"/>
          <ac:picMkLst>
            <pc:docMk/>
            <pc:sldMk cId="287179855" sldId="727"/>
            <ac:picMk id="5" creationId="{A98EAB05-B65D-F6B9-DBDD-1D5445CAE8FD}"/>
          </ac:picMkLst>
        </pc:picChg>
        <pc:picChg chg="del">
          <ac:chgData name="GIOVANNI GAUDINO-SSM" userId="13cb1073-0cf6-4994-b3b2-98ddb995ec80" providerId="ADAL" clId="{CA44319B-84EC-449E-859A-6001888E3122}" dt="2023-11-18T23:04:55.081" v="4023" actId="478"/>
          <ac:picMkLst>
            <pc:docMk/>
            <pc:sldMk cId="287179855" sldId="727"/>
            <ac:picMk id="6" creationId="{059DC0FE-222F-6658-7401-8EE617722E04}"/>
          </ac:picMkLst>
        </pc:picChg>
        <pc:picChg chg="add del mod">
          <ac:chgData name="GIOVANNI GAUDINO-SSM" userId="13cb1073-0cf6-4994-b3b2-98ddb995ec80" providerId="ADAL" clId="{CA44319B-84EC-449E-859A-6001888E3122}" dt="2023-11-18T23:05:51.131" v="4035" actId="478"/>
          <ac:picMkLst>
            <pc:docMk/>
            <pc:sldMk cId="287179855" sldId="727"/>
            <ac:picMk id="9" creationId="{94414715-D90F-3DB9-7ECA-F218C6E49568}"/>
          </ac:picMkLst>
        </pc:picChg>
        <pc:picChg chg="add mod">
          <ac:chgData name="GIOVANNI GAUDINO-SSM" userId="13cb1073-0cf6-4994-b3b2-98ddb995ec80" providerId="ADAL" clId="{CA44319B-84EC-449E-859A-6001888E3122}" dt="2023-11-18T23:06:10.480" v="4038" actId="1076"/>
          <ac:picMkLst>
            <pc:docMk/>
            <pc:sldMk cId="287179855" sldId="727"/>
            <ac:picMk id="11" creationId="{CC8D474D-5C06-7521-D4F8-D463A8687E20}"/>
          </ac:picMkLst>
        </pc:picChg>
      </pc:sldChg>
      <pc:sldChg chg="addSp delSp modSp add mod ord">
        <pc:chgData name="GIOVANNI GAUDINO-SSM" userId="13cb1073-0cf6-4994-b3b2-98ddb995ec80" providerId="ADAL" clId="{CA44319B-84EC-449E-859A-6001888E3122}" dt="2023-11-20T10:36:00.243" v="5605" actId="1076"/>
        <pc:sldMkLst>
          <pc:docMk/>
          <pc:sldMk cId="3459015341" sldId="728"/>
        </pc:sldMkLst>
        <pc:spChg chg="add mod">
          <ac:chgData name="GIOVANNI GAUDINO-SSM" userId="13cb1073-0cf6-4994-b3b2-98ddb995ec80" providerId="ADAL" clId="{CA44319B-84EC-449E-859A-6001888E3122}" dt="2023-11-20T10:34:15.158" v="5567" actId="14100"/>
          <ac:spMkLst>
            <pc:docMk/>
            <pc:sldMk cId="3459015341" sldId="728"/>
            <ac:spMk id="6" creationId="{961B4B1E-F4F5-63AA-FBBE-0A7F8BF85AD3}"/>
          </ac:spMkLst>
        </pc:spChg>
        <pc:picChg chg="add del mod modCrop">
          <ac:chgData name="GIOVANNI GAUDINO-SSM" userId="13cb1073-0cf6-4994-b3b2-98ddb995ec80" providerId="ADAL" clId="{CA44319B-84EC-449E-859A-6001888E3122}" dt="2023-11-20T10:35:45.936" v="5599" actId="478"/>
          <ac:picMkLst>
            <pc:docMk/>
            <pc:sldMk cId="3459015341" sldId="728"/>
            <ac:picMk id="5" creationId="{B5A25A19-0281-7FC7-5D5D-1A3E4CB38D3C}"/>
          </ac:picMkLst>
        </pc:picChg>
        <pc:picChg chg="del">
          <ac:chgData name="GIOVANNI GAUDINO-SSM" userId="13cb1073-0cf6-4994-b3b2-98ddb995ec80" providerId="ADAL" clId="{CA44319B-84EC-449E-859A-6001888E3122}" dt="2023-11-18T23:04:56.438" v="4024" actId="478"/>
          <ac:picMkLst>
            <pc:docMk/>
            <pc:sldMk cId="3459015341" sldId="728"/>
            <ac:picMk id="6" creationId="{059DC0FE-222F-6658-7401-8EE617722E04}"/>
          </ac:picMkLst>
        </pc:picChg>
        <pc:picChg chg="add mod modCrop">
          <ac:chgData name="GIOVANNI GAUDINO-SSM" userId="13cb1073-0cf6-4994-b3b2-98ddb995ec80" providerId="ADAL" clId="{CA44319B-84EC-449E-859A-6001888E3122}" dt="2023-11-20T10:36:00.243" v="5605" actId="1076"/>
          <ac:picMkLst>
            <pc:docMk/>
            <pc:sldMk cId="3459015341" sldId="728"/>
            <ac:picMk id="8" creationId="{D7352639-6FDF-5E14-D214-0F676C6E3B11}"/>
          </ac:picMkLst>
        </pc:picChg>
        <pc:picChg chg="add mod">
          <ac:chgData name="GIOVANNI GAUDINO-SSM" userId="13cb1073-0cf6-4994-b3b2-98ddb995ec80" providerId="ADAL" clId="{CA44319B-84EC-449E-859A-6001888E3122}" dt="2023-11-20T10:34:19.431" v="5569" actId="1076"/>
          <ac:picMkLst>
            <pc:docMk/>
            <pc:sldMk cId="3459015341" sldId="728"/>
            <ac:picMk id="9" creationId="{8F2ECD54-39ED-264A-6D20-F8B35ABFA2BB}"/>
          </ac:picMkLst>
        </pc:picChg>
        <pc:picChg chg="add mod modCrop">
          <ac:chgData name="GIOVANNI GAUDINO-SSM" userId="13cb1073-0cf6-4994-b3b2-98ddb995ec80" providerId="ADAL" clId="{CA44319B-84EC-449E-859A-6001888E3122}" dt="2023-11-20T10:35:58.114" v="5604" actId="1076"/>
          <ac:picMkLst>
            <pc:docMk/>
            <pc:sldMk cId="3459015341" sldId="728"/>
            <ac:picMk id="10" creationId="{6D37B7E2-500B-1D55-DC5A-F4B6785BF5B1}"/>
          </ac:picMkLst>
        </pc:picChg>
        <pc:picChg chg="add del mod modCrop">
          <ac:chgData name="GIOVANNI GAUDINO-SSM" userId="13cb1073-0cf6-4994-b3b2-98ddb995ec80" providerId="ADAL" clId="{CA44319B-84EC-449E-859A-6001888E3122}" dt="2023-11-20T10:35:45.936" v="5599" actId="478"/>
          <ac:picMkLst>
            <pc:docMk/>
            <pc:sldMk cId="3459015341" sldId="728"/>
            <ac:picMk id="11" creationId="{7EEE7D59-BF17-0853-F9FA-EE1E029A98FD}"/>
          </ac:picMkLst>
        </pc:picChg>
      </pc:sldChg>
      <pc:sldChg chg="addSp delSp modSp add mod">
        <pc:chgData name="GIOVANNI GAUDINO-SSM" userId="13cb1073-0cf6-4994-b3b2-98ddb995ec80" providerId="ADAL" clId="{CA44319B-84EC-449E-859A-6001888E3122}" dt="2023-11-20T10:28:33.771" v="5473" actId="1076"/>
        <pc:sldMkLst>
          <pc:docMk/>
          <pc:sldMk cId="2303651901" sldId="729"/>
        </pc:sldMkLst>
        <pc:spChg chg="add mod">
          <ac:chgData name="GIOVANNI GAUDINO-SSM" userId="13cb1073-0cf6-4994-b3b2-98ddb995ec80" providerId="ADAL" clId="{CA44319B-84EC-449E-859A-6001888E3122}" dt="2023-11-20T10:28:33.771" v="5473" actId="1076"/>
          <ac:spMkLst>
            <pc:docMk/>
            <pc:sldMk cId="2303651901" sldId="729"/>
            <ac:spMk id="16" creationId="{144DFAB0-77EE-FA82-4326-F75323295202}"/>
          </ac:spMkLst>
        </pc:spChg>
        <pc:graphicFrameChg chg="add mod modGraphic">
          <ac:chgData name="GIOVANNI GAUDINO-SSM" userId="13cb1073-0cf6-4994-b3b2-98ddb995ec80" providerId="ADAL" clId="{CA44319B-84EC-449E-859A-6001888E3122}" dt="2023-11-20T10:28:01.041" v="5466" actId="1076"/>
          <ac:graphicFrameMkLst>
            <pc:docMk/>
            <pc:sldMk cId="2303651901" sldId="729"/>
            <ac:graphicFrameMk id="15" creationId="{5A19CD9C-DC97-734A-F70F-B88A88AAD580}"/>
          </ac:graphicFrameMkLst>
        </pc:graphicFrameChg>
        <pc:picChg chg="add del mod">
          <ac:chgData name="GIOVANNI GAUDINO-SSM" userId="13cb1073-0cf6-4994-b3b2-98ddb995ec80" providerId="ADAL" clId="{CA44319B-84EC-449E-859A-6001888E3122}" dt="2023-11-20T09:43:39.393" v="4770" actId="478"/>
          <ac:picMkLst>
            <pc:docMk/>
            <pc:sldMk cId="2303651901" sldId="729"/>
            <ac:picMk id="5" creationId="{AEF61663-0193-B67E-3335-F3426CC80A0D}"/>
          </ac:picMkLst>
        </pc:picChg>
        <pc:picChg chg="del">
          <ac:chgData name="GIOVANNI GAUDINO-SSM" userId="13cb1073-0cf6-4994-b3b2-98ddb995ec80" providerId="ADAL" clId="{CA44319B-84EC-449E-859A-6001888E3122}" dt="2023-11-18T23:04:53.144" v="4022" actId="478"/>
          <ac:picMkLst>
            <pc:docMk/>
            <pc:sldMk cId="2303651901" sldId="729"/>
            <ac:picMk id="6" creationId="{059DC0FE-222F-6658-7401-8EE617722E04}"/>
          </ac:picMkLst>
        </pc:picChg>
        <pc:picChg chg="add mod">
          <ac:chgData name="GIOVANNI GAUDINO-SSM" userId="13cb1073-0cf6-4994-b3b2-98ddb995ec80" providerId="ADAL" clId="{CA44319B-84EC-449E-859A-6001888E3122}" dt="2023-11-20T10:10:14.370" v="5149" actId="1035"/>
          <ac:picMkLst>
            <pc:docMk/>
            <pc:sldMk cId="2303651901" sldId="729"/>
            <ac:picMk id="8" creationId="{33DD0A64-E660-1CC4-3CF3-95982E09B595}"/>
          </ac:picMkLst>
        </pc:picChg>
        <pc:picChg chg="add del mod">
          <ac:chgData name="GIOVANNI GAUDINO-SSM" userId="13cb1073-0cf6-4994-b3b2-98ddb995ec80" providerId="ADAL" clId="{CA44319B-84EC-449E-859A-6001888E3122}" dt="2023-11-18T23:07:07.190" v="4053" actId="478"/>
          <ac:picMkLst>
            <pc:docMk/>
            <pc:sldMk cId="2303651901" sldId="729"/>
            <ac:picMk id="8" creationId="{AC88CF98-0330-5451-FAFD-CFCA98E8B645}"/>
          </ac:picMkLst>
        </pc:picChg>
        <pc:picChg chg="add mod">
          <ac:chgData name="GIOVANNI GAUDINO-SSM" userId="13cb1073-0cf6-4994-b3b2-98ddb995ec80" providerId="ADAL" clId="{CA44319B-84EC-449E-859A-6001888E3122}" dt="2023-11-20T10:10:14.370" v="5149" actId="1035"/>
          <ac:picMkLst>
            <pc:docMk/>
            <pc:sldMk cId="2303651901" sldId="729"/>
            <ac:picMk id="10" creationId="{E3B70E25-52E2-71EE-10C5-9EBECA5200E6}"/>
          </ac:picMkLst>
        </pc:picChg>
        <pc:picChg chg="add mod">
          <ac:chgData name="GIOVANNI GAUDINO-SSM" userId="13cb1073-0cf6-4994-b3b2-98ddb995ec80" providerId="ADAL" clId="{CA44319B-84EC-449E-859A-6001888E3122}" dt="2023-11-20T10:10:14.370" v="5149" actId="1035"/>
          <ac:picMkLst>
            <pc:docMk/>
            <pc:sldMk cId="2303651901" sldId="729"/>
            <ac:picMk id="12" creationId="{024DACF3-F3AC-DC86-8DC0-2CD097B086A5}"/>
          </ac:picMkLst>
        </pc:picChg>
        <pc:picChg chg="add mod">
          <ac:chgData name="GIOVANNI GAUDINO-SSM" userId="13cb1073-0cf6-4994-b3b2-98ddb995ec80" providerId="ADAL" clId="{CA44319B-84EC-449E-859A-6001888E3122}" dt="2023-11-20T10:10:14.370" v="5149" actId="1035"/>
          <ac:picMkLst>
            <pc:docMk/>
            <pc:sldMk cId="2303651901" sldId="729"/>
            <ac:picMk id="14" creationId="{EF40CE20-F56E-737D-B68F-9C4B65BE22B6}"/>
          </ac:picMkLst>
        </pc:picChg>
      </pc:sldChg>
      <pc:sldChg chg="addSp delSp modSp add mod">
        <pc:chgData name="GIOVANNI GAUDINO-SSM" userId="13cb1073-0cf6-4994-b3b2-98ddb995ec80" providerId="ADAL" clId="{CA44319B-84EC-449E-859A-6001888E3122}" dt="2023-11-20T09:57:48.154" v="4983" actId="1076"/>
        <pc:sldMkLst>
          <pc:docMk/>
          <pc:sldMk cId="2659612878" sldId="730"/>
        </pc:sldMkLst>
        <pc:spChg chg="add mod">
          <ac:chgData name="GIOVANNI GAUDINO-SSM" userId="13cb1073-0cf6-4994-b3b2-98ddb995ec80" providerId="ADAL" clId="{CA44319B-84EC-449E-859A-6001888E3122}" dt="2023-11-20T09:57:42.644" v="4982" actId="255"/>
          <ac:spMkLst>
            <pc:docMk/>
            <pc:sldMk cId="2659612878" sldId="730"/>
            <ac:spMk id="14" creationId="{7DC2A890-6D49-1CDD-DB5A-96ADEBC22D55}"/>
          </ac:spMkLst>
        </pc:spChg>
        <pc:grpChg chg="add mod">
          <ac:chgData name="GIOVANNI GAUDINO-SSM" userId="13cb1073-0cf6-4994-b3b2-98ddb995ec80" providerId="ADAL" clId="{CA44319B-84EC-449E-859A-6001888E3122}" dt="2023-11-20T09:56:35.438" v="4822" actId="1076"/>
          <ac:grpSpMkLst>
            <pc:docMk/>
            <pc:sldMk cId="2659612878" sldId="730"/>
            <ac:grpSpMk id="13" creationId="{D03C015F-06B8-2693-4F36-7E5865DCB0F2}"/>
          </ac:grpSpMkLst>
        </pc:grpChg>
        <pc:picChg chg="del">
          <ac:chgData name="GIOVANNI GAUDINO-SSM" userId="13cb1073-0cf6-4994-b3b2-98ddb995ec80" providerId="ADAL" clId="{CA44319B-84EC-449E-859A-6001888E3122}" dt="2023-11-18T23:06:29.710" v="4044" actId="478"/>
          <ac:picMkLst>
            <pc:docMk/>
            <pc:sldMk cId="2659612878" sldId="730"/>
            <ac:picMk id="5" creationId="{AEF61663-0193-B67E-3335-F3426CC80A0D}"/>
          </ac:picMkLst>
        </pc:picChg>
        <pc:picChg chg="add mod">
          <ac:chgData name="GIOVANNI GAUDINO-SSM" userId="13cb1073-0cf6-4994-b3b2-98ddb995ec80" providerId="ADAL" clId="{CA44319B-84EC-449E-859A-6001888E3122}" dt="2023-11-20T09:57:48.154" v="4983" actId="1076"/>
          <ac:picMkLst>
            <pc:docMk/>
            <pc:sldMk cId="2659612878" sldId="730"/>
            <ac:picMk id="6" creationId="{99838CA6-711E-F8EB-4C23-6196D8805562}"/>
          </ac:picMkLst>
        </pc:picChg>
        <pc:picChg chg="add del mod">
          <ac:chgData name="GIOVANNI GAUDINO-SSM" userId="13cb1073-0cf6-4994-b3b2-98ddb995ec80" providerId="ADAL" clId="{CA44319B-84EC-449E-859A-6001888E3122}" dt="2023-11-18T23:06:38.938" v="4047" actId="478"/>
          <ac:picMkLst>
            <pc:docMk/>
            <pc:sldMk cId="2659612878" sldId="730"/>
            <ac:picMk id="6" creationId="{AB47D3BF-4C40-403D-9D23-011ACA6B2EB8}"/>
          </ac:picMkLst>
        </pc:picChg>
        <pc:picChg chg="add del mod">
          <ac:chgData name="GIOVANNI GAUDINO-SSM" userId="13cb1073-0cf6-4994-b3b2-98ddb995ec80" providerId="ADAL" clId="{CA44319B-84EC-449E-859A-6001888E3122}" dt="2023-11-20T09:55:08.440" v="4810" actId="478"/>
          <ac:picMkLst>
            <pc:docMk/>
            <pc:sldMk cId="2659612878" sldId="730"/>
            <ac:picMk id="8" creationId="{B60115E6-0FD6-1F4D-99BB-1E8927AD5FF4}"/>
          </ac:picMkLst>
        </pc:picChg>
        <pc:picChg chg="add mod">
          <ac:chgData name="GIOVANNI GAUDINO-SSM" userId="13cb1073-0cf6-4994-b3b2-98ddb995ec80" providerId="ADAL" clId="{CA44319B-84EC-449E-859A-6001888E3122}" dt="2023-11-20T09:56:16.035" v="4816" actId="164"/>
          <ac:picMkLst>
            <pc:docMk/>
            <pc:sldMk cId="2659612878" sldId="730"/>
            <ac:picMk id="9" creationId="{BC363943-751F-C40F-2CCD-087DE27BC537}"/>
          </ac:picMkLst>
        </pc:picChg>
        <pc:picChg chg="add mod">
          <ac:chgData name="GIOVANNI GAUDINO-SSM" userId="13cb1073-0cf6-4994-b3b2-98ddb995ec80" providerId="ADAL" clId="{CA44319B-84EC-449E-859A-6001888E3122}" dt="2023-11-20T09:56:16.035" v="4816" actId="164"/>
          <ac:picMkLst>
            <pc:docMk/>
            <pc:sldMk cId="2659612878" sldId="730"/>
            <ac:picMk id="10" creationId="{1F756F53-911F-7DF2-C14A-379C85B6E30F}"/>
          </ac:picMkLst>
        </pc:picChg>
        <pc:picChg chg="add mod">
          <ac:chgData name="GIOVANNI GAUDINO-SSM" userId="13cb1073-0cf6-4994-b3b2-98ddb995ec80" providerId="ADAL" clId="{CA44319B-84EC-449E-859A-6001888E3122}" dt="2023-11-20T09:56:16.035" v="4816" actId="164"/>
          <ac:picMkLst>
            <pc:docMk/>
            <pc:sldMk cId="2659612878" sldId="730"/>
            <ac:picMk id="11" creationId="{8078B0B3-40E1-A5D0-AE95-4AAEF0B0A706}"/>
          </ac:picMkLst>
        </pc:picChg>
        <pc:picChg chg="add mod">
          <ac:chgData name="GIOVANNI GAUDINO-SSM" userId="13cb1073-0cf6-4994-b3b2-98ddb995ec80" providerId="ADAL" clId="{CA44319B-84EC-449E-859A-6001888E3122}" dt="2023-11-20T09:56:16.035" v="4816" actId="164"/>
          <ac:picMkLst>
            <pc:docMk/>
            <pc:sldMk cId="2659612878" sldId="730"/>
            <ac:picMk id="12" creationId="{B03C006F-911B-E331-2432-4792988FCEC4}"/>
          </ac:picMkLst>
        </pc:picChg>
      </pc:sldChg>
      <pc:sldChg chg="addSp modSp add mod">
        <pc:chgData name="GIOVANNI GAUDINO-SSM" userId="13cb1073-0cf6-4994-b3b2-98ddb995ec80" providerId="ADAL" clId="{CA44319B-84EC-449E-859A-6001888E3122}" dt="2023-11-22T13:44:27.984" v="7463" actId="1076"/>
        <pc:sldMkLst>
          <pc:docMk/>
          <pc:sldMk cId="4088823077" sldId="731"/>
        </pc:sldMkLst>
        <pc:picChg chg="add mod modCrop">
          <ac:chgData name="GIOVANNI GAUDINO-SSM" userId="13cb1073-0cf6-4994-b3b2-98ddb995ec80" providerId="ADAL" clId="{CA44319B-84EC-449E-859A-6001888E3122}" dt="2023-11-22T13:44:27.984" v="7463" actId="1076"/>
          <ac:picMkLst>
            <pc:docMk/>
            <pc:sldMk cId="4088823077" sldId="731"/>
            <ac:picMk id="5" creationId="{69FAF35D-8B41-6C5C-5F3F-ED10B993A6D5}"/>
          </ac:picMkLst>
        </pc:picChg>
        <pc:picChg chg="add mod modCrop">
          <ac:chgData name="GIOVANNI GAUDINO-SSM" userId="13cb1073-0cf6-4994-b3b2-98ddb995ec80" providerId="ADAL" clId="{CA44319B-84EC-449E-859A-6001888E3122}" dt="2023-11-22T13:44:27.984" v="7463" actId="1076"/>
          <ac:picMkLst>
            <pc:docMk/>
            <pc:sldMk cId="4088823077" sldId="731"/>
            <ac:picMk id="6" creationId="{0F40EB71-435D-ED15-893E-6FC0AC2D14B1}"/>
          </ac:picMkLst>
        </pc:picChg>
      </pc:sldChg>
      <pc:sldChg chg="addSp modSp add mod">
        <pc:chgData name="GIOVANNI GAUDINO-SSM" userId="13cb1073-0cf6-4994-b3b2-98ddb995ec80" providerId="ADAL" clId="{CA44319B-84EC-449E-859A-6001888E3122}" dt="2023-11-18T23:19:00.305" v="4165" actId="1076"/>
        <pc:sldMkLst>
          <pc:docMk/>
          <pc:sldMk cId="1854596445" sldId="732"/>
        </pc:sldMkLst>
        <pc:picChg chg="add mod">
          <ac:chgData name="GIOVANNI GAUDINO-SSM" userId="13cb1073-0cf6-4994-b3b2-98ddb995ec80" providerId="ADAL" clId="{CA44319B-84EC-449E-859A-6001888E3122}" dt="2023-11-18T23:18:52.676" v="4161" actId="1076"/>
          <ac:picMkLst>
            <pc:docMk/>
            <pc:sldMk cId="1854596445" sldId="732"/>
            <ac:picMk id="5" creationId="{6C95755C-0F25-EA76-82A0-2555606C6EBE}"/>
          </ac:picMkLst>
        </pc:picChg>
        <pc:picChg chg="add mod">
          <ac:chgData name="GIOVANNI GAUDINO-SSM" userId="13cb1073-0cf6-4994-b3b2-98ddb995ec80" providerId="ADAL" clId="{CA44319B-84EC-449E-859A-6001888E3122}" dt="2023-11-18T23:19:00.305" v="4165" actId="1076"/>
          <ac:picMkLst>
            <pc:docMk/>
            <pc:sldMk cId="1854596445" sldId="732"/>
            <ac:picMk id="7" creationId="{7197A81E-34E5-C79F-0B34-5E61B4F4888F}"/>
          </ac:picMkLst>
        </pc:picChg>
      </pc:sldChg>
      <pc:sldChg chg="addSp modSp add mod">
        <pc:chgData name="GIOVANNI GAUDINO-SSM" userId="13cb1073-0cf6-4994-b3b2-98ddb995ec80" providerId="ADAL" clId="{CA44319B-84EC-449E-859A-6001888E3122}" dt="2023-11-18T23:22:09.255" v="4184" actId="1076"/>
        <pc:sldMkLst>
          <pc:docMk/>
          <pc:sldMk cId="3317817051" sldId="733"/>
        </pc:sldMkLst>
        <pc:picChg chg="add mod">
          <ac:chgData name="GIOVANNI GAUDINO-SSM" userId="13cb1073-0cf6-4994-b3b2-98ddb995ec80" providerId="ADAL" clId="{CA44319B-84EC-449E-859A-6001888E3122}" dt="2023-11-18T23:22:09.255" v="4184" actId="1076"/>
          <ac:picMkLst>
            <pc:docMk/>
            <pc:sldMk cId="3317817051" sldId="733"/>
            <ac:picMk id="5" creationId="{A774995B-1EA2-48F6-4CB1-EF225B8D9C1E}"/>
          </ac:picMkLst>
        </pc:picChg>
        <pc:picChg chg="add mod">
          <ac:chgData name="GIOVANNI GAUDINO-SSM" userId="13cb1073-0cf6-4994-b3b2-98ddb995ec80" providerId="ADAL" clId="{CA44319B-84EC-449E-859A-6001888E3122}" dt="2023-11-18T23:22:05.258" v="4183" actId="1076"/>
          <ac:picMkLst>
            <pc:docMk/>
            <pc:sldMk cId="3317817051" sldId="733"/>
            <ac:picMk id="7" creationId="{73E5BB89-C8B4-275E-FF73-369D266EE2F6}"/>
          </ac:picMkLst>
        </pc:picChg>
        <pc:picChg chg="add mod">
          <ac:chgData name="GIOVANNI GAUDINO-SSM" userId="13cb1073-0cf6-4994-b3b2-98ddb995ec80" providerId="ADAL" clId="{CA44319B-84EC-449E-859A-6001888E3122}" dt="2023-11-18T23:22:09.255" v="4184" actId="1076"/>
          <ac:picMkLst>
            <pc:docMk/>
            <pc:sldMk cId="3317817051" sldId="733"/>
            <ac:picMk id="11" creationId="{822F2636-1CB8-7325-A1DF-6EB2308096CC}"/>
          </ac:picMkLst>
        </pc:picChg>
        <pc:picChg chg="add mod">
          <ac:chgData name="GIOVANNI GAUDINO-SSM" userId="13cb1073-0cf6-4994-b3b2-98ddb995ec80" providerId="ADAL" clId="{CA44319B-84EC-449E-859A-6001888E3122}" dt="2023-11-18T23:22:05.258" v="4183" actId="1076"/>
          <ac:picMkLst>
            <pc:docMk/>
            <pc:sldMk cId="3317817051" sldId="733"/>
            <ac:picMk id="13" creationId="{6ABBBC43-9F6E-53B1-9E56-8F3EA1E8ECFA}"/>
          </ac:picMkLst>
        </pc:picChg>
      </pc:sldChg>
      <pc:sldChg chg="addSp modSp add mod">
        <pc:chgData name="GIOVANNI GAUDINO-SSM" userId="13cb1073-0cf6-4994-b3b2-98ddb995ec80" providerId="ADAL" clId="{CA44319B-84EC-449E-859A-6001888E3122}" dt="2023-11-22T12:52:51.622" v="7326" actId="1076"/>
        <pc:sldMkLst>
          <pc:docMk/>
          <pc:sldMk cId="3539721411" sldId="734"/>
        </pc:sldMkLst>
        <pc:picChg chg="add mod">
          <ac:chgData name="GIOVANNI GAUDINO-SSM" userId="13cb1073-0cf6-4994-b3b2-98ddb995ec80" providerId="ADAL" clId="{CA44319B-84EC-449E-859A-6001888E3122}" dt="2023-11-22T12:52:49.940" v="7325" actId="1076"/>
          <ac:picMkLst>
            <pc:docMk/>
            <pc:sldMk cId="3539721411" sldId="734"/>
            <ac:picMk id="5" creationId="{FFEBCAA8-7B08-2332-FBAE-3917070ACD25}"/>
          </ac:picMkLst>
        </pc:picChg>
        <pc:picChg chg="mod">
          <ac:chgData name="GIOVANNI GAUDINO-SSM" userId="13cb1073-0cf6-4994-b3b2-98ddb995ec80" providerId="ADAL" clId="{CA44319B-84EC-449E-859A-6001888E3122}" dt="2023-11-22T12:52:51.622" v="7326" actId="1076"/>
          <ac:picMkLst>
            <pc:docMk/>
            <pc:sldMk cId="3539721411" sldId="734"/>
            <ac:picMk id="10" creationId="{BF656D45-32B6-9C32-8EAE-0EA2F7395E17}"/>
          </ac:picMkLst>
        </pc:picChg>
      </pc:sldChg>
      <pc:sldChg chg="add">
        <pc:chgData name="GIOVANNI GAUDINO-SSM" userId="13cb1073-0cf6-4994-b3b2-98ddb995ec80" providerId="ADAL" clId="{CA44319B-84EC-449E-859A-6001888E3122}" dt="2023-11-18T23:15:25.080" v="4134" actId="2890"/>
        <pc:sldMkLst>
          <pc:docMk/>
          <pc:sldMk cId="1202538792" sldId="735"/>
        </pc:sldMkLst>
      </pc:sldChg>
      <pc:sldChg chg="addSp delSp modSp add del mod modShow">
        <pc:chgData name="GIOVANNI GAUDINO-SSM" userId="13cb1073-0cf6-4994-b3b2-98ddb995ec80" providerId="ADAL" clId="{CA44319B-84EC-449E-859A-6001888E3122}" dt="2023-11-22T12:52:32.265" v="7324" actId="47"/>
        <pc:sldMkLst>
          <pc:docMk/>
          <pc:sldMk cId="748478128" sldId="736"/>
        </pc:sldMkLst>
        <pc:picChg chg="del">
          <ac:chgData name="GIOVANNI GAUDINO-SSM" userId="13cb1073-0cf6-4994-b3b2-98ddb995ec80" providerId="ADAL" clId="{CA44319B-84EC-449E-859A-6001888E3122}" dt="2023-11-18T23:23:18.386" v="4194" actId="478"/>
          <ac:picMkLst>
            <pc:docMk/>
            <pc:sldMk cId="748478128" sldId="736"/>
            <ac:picMk id="5" creationId="{A774995B-1EA2-48F6-4CB1-EF225B8D9C1E}"/>
          </ac:picMkLst>
        </pc:picChg>
        <pc:picChg chg="add mod">
          <ac:chgData name="GIOVANNI GAUDINO-SSM" userId="13cb1073-0cf6-4994-b3b2-98ddb995ec80" providerId="ADAL" clId="{CA44319B-84EC-449E-859A-6001888E3122}" dt="2023-11-18T23:23:24.797" v="4198" actId="1076"/>
          <ac:picMkLst>
            <pc:docMk/>
            <pc:sldMk cId="748478128" sldId="736"/>
            <ac:picMk id="6" creationId="{B97FE9DD-F82A-096E-B7B1-F39957719E11}"/>
          </ac:picMkLst>
        </pc:picChg>
        <pc:picChg chg="del">
          <ac:chgData name="GIOVANNI GAUDINO-SSM" userId="13cb1073-0cf6-4994-b3b2-98ddb995ec80" providerId="ADAL" clId="{CA44319B-84EC-449E-859A-6001888E3122}" dt="2023-11-18T23:23:18.386" v="4194" actId="478"/>
          <ac:picMkLst>
            <pc:docMk/>
            <pc:sldMk cId="748478128" sldId="736"/>
            <ac:picMk id="7" creationId="{73E5BB89-C8B4-275E-FF73-369D266EE2F6}"/>
          </ac:picMkLst>
        </pc:picChg>
        <pc:picChg chg="del">
          <ac:chgData name="GIOVANNI GAUDINO-SSM" userId="13cb1073-0cf6-4994-b3b2-98ddb995ec80" providerId="ADAL" clId="{CA44319B-84EC-449E-859A-6001888E3122}" dt="2023-11-18T23:23:18.386" v="4194" actId="478"/>
          <ac:picMkLst>
            <pc:docMk/>
            <pc:sldMk cId="748478128" sldId="736"/>
            <ac:picMk id="11" creationId="{822F2636-1CB8-7325-A1DF-6EB2308096CC}"/>
          </ac:picMkLst>
        </pc:picChg>
        <pc:picChg chg="del">
          <ac:chgData name="GIOVANNI GAUDINO-SSM" userId="13cb1073-0cf6-4994-b3b2-98ddb995ec80" providerId="ADAL" clId="{CA44319B-84EC-449E-859A-6001888E3122}" dt="2023-11-18T23:23:18.386" v="4194" actId="478"/>
          <ac:picMkLst>
            <pc:docMk/>
            <pc:sldMk cId="748478128" sldId="736"/>
            <ac:picMk id="13" creationId="{6ABBBC43-9F6E-53B1-9E56-8F3EA1E8ECFA}"/>
          </ac:picMkLst>
        </pc:picChg>
      </pc:sldChg>
      <pc:sldChg chg="modSp mod">
        <pc:chgData name="GIOVANNI GAUDINO-SSM" userId="13cb1073-0cf6-4994-b3b2-98ddb995ec80" providerId="ADAL" clId="{CA44319B-84EC-449E-859A-6001888E3122}" dt="2023-11-20T09:31:43.260" v="4273" actId="14100"/>
        <pc:sldMkLst>
          <pc:docMk/>
          <pc:sldMk cId="3032356177" sldId="738"/>
        </pc:sldMkLst>
        <pc:spChg chg="mod">
          <ac:chgData name="GIOVANNI GAUDINO-SSM" userId="13cb1073-0cf6-4994-b3b2-98ddb995ec80" providerId="ADAL" clId="{CA44319B-84EC-449E-859A-6001888E3122}" dt="2023-11-20T09:31:43.260" v="4273" actId="14100"/>
          <ac:spMkLst>
            <pc:docMk/>
            <pc:sldMk cId="3032356177" sldId="738"/>
            <ac:spMk id="13" creationId="{5EF639D6-85F4-2194-19F4-694441879755}"/>
          </ac:spMkLst>
        </pc:spChg>
      </pc:sldChg>
      <pc:sldChg chg="addSp delSp modSp add mod">
        <pc:chgData name="GIOVANNI GAUDINO-SSM" userId="13cb1073-0cf6-4994-b3b2-98ddb995ec80" providerId="ADAL" clId="{CA44319B-84EC-449E-859A-6001888E3122}" dt="2023-11-20T10:37:08.361" v="5622" actId="207"/>
        <pc:sldMkLst>
          <pc:docMk/>
          <pc:sldMk cId="1801076258" sldId="743"/>
        </pc:sldMkLst>
        <pc:spChg chg="add mod">
          <ac:chgData name="GIOVANNI GAUDINO-SSM" userId="13cb1073-0cf6-4994-b3b2-98ddb995ec80" providerId="ADAL" clId="{CA44319B-84EC-449E-859A-6001888E3122}" dt="2023-11-20T10:37:08.361" v="5622" actId="207"/>
          <ac:spMkLst>
            <pc:docMk/>
            <pc:sldMk cId="1801076258" sldId="743"/>
            <ac:spMk id="10" creationId="{768861BC-F6DF-EDC1-334B-5224A9885C66}"/>
          </ac:spMkLst>
        </pc:spChg>
        <pc:picChg chg="del">
          <ac:chgData name="GIOVANNI GAUDINO-SSM" userId="13cb1073-0cf6-4994-b3b2-98ddb995ec80" providerId="ADAL" clId="{CA44319B-84EC-449E-859A-6001888E3122}" dt="2023-11-20T10:30:10.949" v="5483" actId="478"/>
          <ac:picMkLst>
            <pc:docMk/>
            <pc:sldMk cId="1801076258" sldId="743"/>
            <ac:picMk id="5" creationId="{A98EAB05-B65D-F6B9-DBDD-1D5445CAE8FD}"/>
          </ac:picMkLst>
        </pc:picChg>
        <pc:picChg chg="add mod">
          <ac:chgData name="GIOVANNI GAUDINO-SSM" userId="13cb1073-0cf6-4994-b3b2-98ddb995ec80" providerId="ADAL" clId="{CA44319B-84EC-449E-859A-6001888E3122}" dt="2023-11-20T10:33:29.800" v="5560" actId="1038"/>
          <ac:picMkLst>
            <pc:docMk/>
            <pc:sldMk cId="1801076258" sldId="743"/>
            <ac:picMk id="6" creationId="{50BFD541-FDB8-BCC1-9B86-1EAAEBD11005}"/>
          </ac:picMkLst>
        </pc:picChg>
        <pc:picChg chg="add mod">
          <ac:chgData name="GIOVANNI GAUDINO-SSM" userId="13cb1073-0cf6-4994-b3b2-98ddb995ec80" providerId="ADAL" clId="{CA44319B-84EC-449E-859A-6001888E3122}" dt="2023-11-20T10:33:19.636" v="5498" actId="1076"/>
          <ac:picMkLst>
            <pc:docMk/>
            <pc:sldMk cId="1801076258" sldId="743"/>
            <ac:picMk id="8" creationId="{CF7017FD-985C-DD67-AD05-774F6755A663}"/>
          </ac:picMkLst>
        </pc:picChg>
        <pc:picChg chg="add mod">
          <ac:chgData name="GIOVANNI GAUDINO-SSM" userId="13cb1073-0cf6-4994-b3b2-98ddb995ec80" providerId="ADAL" clId="{CA44319B-84EC-449E-859A-6001888E3122}" dt="2023-11-20T10:33:24.391" v="5531" actId="1037"/>
          <ac:picMkLst>
            <pc:docMk/>
            <pc:sldMk cId="1801076258" sldId="743"/>
            <ac:picMk id="9" creationId="{9C073E39-7DE2-46BD-2916-EDF8A7CC6EAC}"/>
          </ac:picMkLst>
        </pc:picChg>
        <pc:picChg chg="del">
          <ac:chgData name="GIOVANNI GAUDINO-SSM" userId="13cb1073-0cf6-4994-b3b2-98ddb995ec80" providerId="ADAL" clId="{CA44319B-84EC-449E-859A-6001888E3122}" dt="2023-11-20T10:30:11.841" v="5484" actId="478"/>
          <ac:picMkLst>
            <pc:docMk/>
            <pc:sldMk cId="1801076258" sldId="743"/>
            <ac:picMk id="11" creationId="{CC8D474D-5C06-7521-D4F8-D463A8687E20}"/>
          </ac:picMkLst>
        </pc:picChg>
      </pc:sldChg>
      <pc:sldChg chg="addSp delSp modSp add mod">
        <pc:chgData name="GIOVANNI GAUDINO-SSM" userId="13cb1073-0cf6-4994-b3b2-98ddb995ec80" providerId="ADAL" clId="{CA44319B-84EC-449E-859A-6001888E3122}" dt="2023-11-20T10:36:51.083" v="5621" actId="20577"/>
        <pc:sldMkLst>
          <pc:docMk/>
          <pc:sldMk cId="4091298654" sldId="744"/>
        </pc:sldMkLst>
        <pc:spChg chg="add mod">
          <ac:chgData name="GIOVANNI GAUDINO-SSM" userId="13cb1073-0cf6-4994-b3b2-98ddb995ec80" providerId="ADAL" clId="{CA44319B-84EC-449E-859A-6001888E3122}" dt="2023-11-20T10:36:51.083" v="5621" actId="20577"/>
          <ac:spMkLst>
            <pc:docMk/>
            <pc:sldMk cId="4091298654" sldId="744"/>
            <ac:spMk id="12" creationId="{8CC3F8BA-645C-A2B7-448A-A03EED93F3CC}"/>
          </ac:spMkLst>
        </pc:spChg>
        <pc:picChg chg="mod">
          <ac:chgData name="GIOVANNI GAUDINO-SSM" userId="13cb1073-0cf6-4994-b3b2-98ddb995ec80" providerId="ADAL" clId="{CA44319B-84EC-449E-859A-6001888E3122}" dt="2023-11-20T10:35:39.767" v="5597" actId="14100"/>
          <ac:picMkLst>
            <pc:docMk/>
            <pc:sldMk cId="4091298654" sldId="744"/>
            <ac:picMk id="5" creationId="{B5A25A19-0281-7FC7-5D5D-1A3E4CB38D3C}"/>
          </ac:picMkLst>
        </pc:picChg>
        <pc:picChg chg="del">
          <ac:chgData name="GIOVANNI GAUDINO-SSM" userId="13cb1073-0cf6-4994-b3b2-98ddb995ec80" providerId="ADAL" clId="{CA44319B-84EC-449E-859A-6001888E3122}" dt="2023-11-20T10:35:34.434" v="5595" actId="478"/>
          <ac:picMkLst>
            <pc:docMk/>
            <pc:sldMk cId="4091298654" sldId="744"/>
            <ac:picMk id="8" creationId="{D7352639-6FDF-5E14-D214-0F676C6E3B11}"/>
          </ac:picMkLst>
        </pc:picChg>
        <pc:picChg chg="del">
          <ac:chgData name="GIOVANNI GAUDINO-SSM" userId="13cb1073-0cf6-4994-b3b2-98ddb995ec80" providerId="ADAL" clId="{CA44319B-84EC-449E-859A-6001888E3122}" dt="2023-11-20T10:35:34.434" v="5595" actId="478"/>
          <ac:picMkLst>
            <pc:docMk/>
            <pc:sldMk cId="4091298654" sldId="744"/>
            <ac:picMk id="10" creationId="{6D37B7E2-500B-1D55-DC5A-F4B6785BF5B1}"/>
          </ac:picMkLst>
        </pc:picChg>
        <pc:picChg chg="mod">
          <ac:chgData name="GIOVANNI GAUDINO-SSM" userId="13cb1073-0cf6-4994-b3b2-98ddb995ec80" providerId="ADAL" clId="{CA44319B-84EC-449E-859A-6001888E3122}" dt="2023-11-20T10:35:42.635" v="5598" actId="1076"/>
          <ac:picMkLst>
            <pc:docMk/>
            <pc:sldMk cId="4091298654" sldId="744"/>
            <ac:picMk id="11" creationId="{7EEE7D59-BF17-0853-F9FA-EE1E029A98FD}"/>
          </ac:picMkLst>
        </pc:picChg>
      </pc:sldChg>
      <pc:sldChg chg="addSp delSp modSp add del mod">
        <pc:chgData name="GIOVANNI GAUDINO-SSM" userId="13cb1073-0cf6-4994-b3b2-98ddb995ec80" providerId="ADAL" clId="{CA44319B-84EC-449E-859A-6001888E3122}" dt="2023-11-20T16:50:36.938" v="5679" actId="47"/>
        <pc:sldMkLst>
          <pc:docMk/>
          <pc:sldMk cId="968824993" sldId="745"/>
        </pc:sldMkLst>
        <pc:picChg chg="add del mod modCrop">
          <ac:chgData name="GIOVANNI GAUDINO-SSM" userId="13cb1073-0cf6-4994-b3b2-98ddb995ec80" providerId="ADAL" clId="{CA44319B-84EC-449E-859A-6001888E3122}" dt="2023-11-20T16:46:39.324" v="5655" actId="478"/>
          <ac:picMkLst>
            <pc:docMk/>
            <pc:sldMk cId="968824993" sldId="745"/>
            <ac:picMk id="5" creationId="{4C77C44D-C157-5E7C-F665-24FCA5FB0F2F}"/>
          </ac:picMkLst>
        </pc:picChg>
        <pc:picChg chg="add del mod">
          <ac:chgData name="GIOVANNI GAUDINO-SSM" userId="13cb1073-0cf6-4994-b3b2-98ddb995ec80" providerId="ADAL" clId="{CA44319B-84EC-449E-859A-6001888E3122}" dt="2023-11-20T16:49:03.890" v="5658" actId="478"/>
          <ac:picMkLst>
            <pc:docMk/>
            <pc:sldMk cId="968824993" sldId="745"/>
            <ac:picMk id="7" creationId="{56132FBA-1581-01F0-C971-DF350F81BA88}"/>
          </ac:picMkLst>
        </pc:picChg>
        <pc:picChg chg="del mod">
          <ac:chgData name="GIOVANNI GAUDINO-SSM" userId="13cb1073-0cf6-4994-b3b2-98ddb995ec80" providerId="ADAL" clId="{CA44319B-84EC-449E-859A-6001888E3122}" dt="2023-11-20T16:44:19.372" v="5647" actId="478"/>
          <ac:picMkLst>
            <pc:docMk/>
            <pc:sldMk cId="968824993" sldId="745"/>
            <ac:picMk id="11" creationId="{723BE116-A006-EE6C-FC05-280703BCF266}"/>
          </ac:picMkLst>
        </pc:picChg>
        <pc:picChg chg="add mod">
          <ac:chgData name="GIOVANNI GAUDINO-SSM" userId="13cb1073-0cf6-4994-b3b2-98ddb995ec80" providerId="ADAL" clId="{CA44319B-84EC-449E-859A-6001888E3122}" dt="2023-11-20T16:49:38.491" v="5672"/>
          <ac:picMkLst>
            <pc:docMk/>
            <pc:sldMk cId="968824993" sldId="745"/>
            <ac:picMk id="12" creationId="{F1211814-EEC5-8336-C519-570F5CA1FCF4}"/>
          </ac:picMkLst>
        </pc:picChg>
        <pc:picChg chg="del">
          <ac:chgData name="GIOVANNI GAUDINO-SSM" userId="13cb1073-0cf6-4994-b3b2-98ddb995ec80" providerId="ADAL" clId="{CA44319B-84EC-449E-859A-6001888E3122}" dt="2023-11-20T16:44:14.244" v="5645" actId="478"/>
          <ac:picMkLst>
            <pc:docMk/>
            <pc:sldMk cId="968824993" sldId="745"/>
            <ac:picMk id="13" creationId="{2D7729C8-C896-D2E1-42E8-24D1DB7807FB}"/>
          </ac:picMkLst>
        </pc:picChg>
        <pc:picChg chg="add mod">
          <ac:chgData name="GIOVANNI GAUDINO-SSM" userId="13cb1073-0cf6-4994-b3b2-98ddb995ec80" providerId="ADAL" clId="{CA44319B-84EC-449E-859A-6001888E3122}" dt="2023-11-20T16:49:38.491" v="5672"/>
          <ac:picMkLst>
            <pc:docMk/>
            <pc:sldMk cId="968824993" sldId="745"/>
            <ac:picMk id="15" creationId="{9347E3BF-BE7F-9F16-381E-4EBD74687480}"/>
          </ac:picMkLst>
        </pc:picChg>
        <pc:picChg chg="add mod">
          <ac:chgData name="GIOVANNI GAUDINO-SSM" userId="13cb1073-0cf6-4994-b3b2-98ddb995ec80" providerId="ADAL" clId="{CA44319B-84EC-449E-859A-6001888E3122}" dt="2023-11-20T16:49:38.491" v="5672"/>
          <ac:picMkLst>
            <pc:docMk/>
            <pc:sldMk cId="968824993" sldId="745"/>
            <ac:picMk id="17" creationId="{73143819-55FC-589E-9368-2B6A131B3E60}"/>
          </ac:picMkLst>
        </pc:picChg>
        <pc:picChg chg="add mod">
          <ac:chgData name="GIOVANNI GAUDINO-SSM" userId="13cb1073-0cf6-4994-b3b2-98ddb995ec80" providerId="ADAL" clId="{CA44319B-84EC-449E-859A-6001888E3122}" dt="2023-11-20T16:49:38.491" v="5672"/>
          <ac:picMkLst>
            <pc:docMk/>
            <pc:sldMk cId="968824993" sldId="745"/>
            <ac:picMk id="19" creationId="{C37FE403-CAFF-39F8-1DC3-C04445FBC1B5}"/>
          </ac:picMkLst>
        </pc:picChg>
      </pc:sldChg>
      <pc:sldChg chg="addSp delSp modSp add mod ord">
        <pc:chgData name="GIOVANNI GAUDINO-SSM" userId="13cb1073-0cf6-4994-b3b2-98ddb995ec80" providerId="ADAL" clId="{CA44319B-84EC-449E-859A-6001888E3122}" dt="2023-11-20T16:53:59.634" v="5722"/>
        <pc:sldMkLst>
          <pc:docMk/>
          <pc:sldMk cId="3104604296" sldId="745"/>
        </pc:sldMkLst>
        <pc:picChg chg="add del mod">
          <ac:chgData name="GIOVANNI GAUDINO-SSM" userId="13cb1073-0cf6-4994-b3b2-98ddb995ec80" providerId="ADAL" clId="{CA44319B-84EC-449E-859A-6001888E3122}" dt="2023-11-20T16:53:39.642" v="5712" actId="478"/>
          <ac:picMkLst>
            <pc:docMk/>
            <pc:sldMk cId="3104604296" sldId="745"/>
            <ac:picMk id="5" creationId="{0529DE16-29D5-7ED6-59A1-29247221164E}"/>
          </ac:picMkLst>
        </pc:picChg>
        <pc:picChg chg="add del mod ord">
          <ac:chgData name="GIOVANNI GAUDINO-SSM" userId="13cb1073-0cf6-4994-b3b2-98ddb995ec80" providerId="ADAL" clId="{CA44319B-84EC-449E-859A-6001888E3122}" dt="2023-11-20T16:53:37.767" v="5711" actId="167"/>
          <ac:picMkLst>
            <pc:docMk/>
            <pc:sldMk cId="3104604296" sldId="745"/>
            <ac:picMk id="7" creationId="{55901E7A-63D0-7968-7C4A-7F46E1336223}"/>
          </ac:picMkLst>
        </pc:picChg>
        <pc:picChg chg="del">
          <ac:chgData name="GIOVANNI GAUDINO-SSM" userId="13cb1073-0cf6-4994-b3b2-98ddb995ec80" providerId="ADAL" clId="{CA44319B-84EC-449E-859A-6001888E3122}" dt="2023-11-20T16:50:43.372" v="5681" actId="478"/>
          <ac:picMkLst>
            <pc:docMk/>
            <pc:sldMk cId="3104604296" sldId="745"/>
            <ac:picMk id="11" creationId="{723BE116-A006-EE6C-FC05-280703BCF266}"/>
          </ac:picMkLst>
        </pc:picChg>
        <pc:picChg chg="add del mod">
          <ac:chgData name="GIOVANNI GAUDINO-SSM" userId="13cb1073-0cf6-4994-b3b2-98ddb995ec80" providerId="ADAL" clId="{CA44319B-84EC-449E-859A-6001888E3122}" dt="2023-11-20T16:53:31.427" v="5708" actId="478"/>
          <ac:picMkLst>
            <pc:docMk/>
            <pc:sldMk cId="3104604296" sldId="745"/>
            <ac:picMk id="12" creationId="{F3094D0E-D975-DD95-3DDA-929D3DC17D59}"/>
          </ac:picMkLst>
        </pc:picChg>
        <pc:picChg chg="del">
          <ac:chgData name="GIOVANNI GAUDINO-SSM" userId="13cb1073-0cf6-4994-b3b2-98ddb995ec80" providerId="ADAL" clId="{CA44319B-84EC-449E-859A-6001888E3122}" dt="2023-11-20T16:50:43.372" v="5681" actId="478"/>
          <ac:picMkLst>
            <pc:docMk/>
            <pc:sldMk cId="3104604296" sldId="745"/>
            <ac:picMk id="13" creationId="{2D7729C8-C896-D2E1-42E8-24D1DB7807FB}"/>
          </ac:picMkLst>
        </pc:picChg>
        <pc:picChg chg="add del mod">
          <ac:chgData name="GIOVANNI GAUDINO-SSM" userId="13cb1073-0cf6-4994-b3b2-98ddb995ec80" providerId="ADAL" clId="{CA44319B-84EC-449E-859A-6001888E3122}" dt="2023-11-20T16:53:28.502" v="5707" actId="478"/>
          <ac:picMkLst>
            <pc:docMk/>
            <pc:sldMk cId="3104604296" sldId="745"/>
            <ac:picMk id="15" creationId="{D845431D-FA8D-1713-3BA7-15703475D314}"/>
          </ac:picMkLst>
        </pc:picChg>
      </pc:sldChg>
      <pc:sldChg chg="delSp modSp add mod ord">
        <pc:chgData name="GIOVANNI GAUDINO-SSM" userId="13cb1073-0cf6-4994-b3b2-98ddb995ec80" providerId="ADAL" clId="{CA44319B-84EC-449E-859A-6001888E3122}" dt="2023-11-20T16:53:59.634" v="5722"/>
        <pc:sldMkLst>
          <pc:docMk/>
          <pc:sldMk cId="145357599" sldId="746"/>
        </pc:sldMkLst>
        <pc:picChg chg="del">
          <ac:chgData name="GIOVANNI GAUDINO-SSM" userId="13cb1073-0cf6-4994-b3b2-98ddb995ec80" providerId="ADAL" clId="{CA44319B-84EC-449E-859A-6001888E3122}" dt="2023-11-20T16:53:21.837" v="5705" actId="478"/>
          <ac:picMkLst>
            <pc:docMk/>
            <pc:sldMk cId="145357599" sldId="746"/>
            <ac:picMk id="5" creationId="{0529DE16-29D5-7ED6-59A1-29247221164E}"/>
          </ac:picMkLst>
        </pc:picChg>
        <pc:picChg chg="del">
          <ac:chgData name="GIOVANNI GAUDINO-SSM" userId="13cb1073-0cf6-4994-b3b2-98ddb995ec80" providerId="ADAL" clId="{CA44319B-84EC-449E-859A-6001888E3122}" dt="2023-11-20T16:53:09.874" v="5700" actId="478"/>
          <ac:picMkLst>
            <pc:docMk/>
            <pc:sldMk cId="145357599" sldId="746"/>
            <ac:picMk id="7" creationId="{55901E7A-63D0-7968-7C4A-7F46E1336223}"/>
          </ac:picMkLst>
        </pc:picChg>
        <pc:picChg chg="ord">
          <ac:chgData name="GIOVANNI GAUDINO-SSM" userId="13cb1073-0cf6-4994-b3b2-98ddb995ec80" providerId="ADAL" clId="{CA44319B-84EC-449E-859A-6001888E3122}" dt="2023-11-20T16:53:08.077" v="5699" actId="167"/>
          <ac:picMkLst>
            <pc:docMk/>
            <pc:sldMk cId="145357599" sldId="746"/>
            <ac:picMk id="12" creationId="{F3094D0E-D975-DD95-3DDA-929D3DC17D59}"/>
          </ac:picMkLst>
        </pc:picChg>
        <pc:picChg chg="del ord">
          <ac:chgData name="GIOVANNI GAUDINO-SSM" userId="13cb1073-0cf6-4994-b3b2-98ddb995ec80" providerId="ADAL" clId="{CA44319B-84EC-449E-859A-6001888E3122}" dt="2023-11-20T16:53:22.468" v="5706" actId="478"/>
          <ac:picMkLst>
            <pc:docMk/>
            <pc:sldMk cId="145357599" sldId="746"/>
            <ac:picMk id="15" creationId="{D845431D-FA8D-1713-3BA7-15703475D314}"/>
          </ac:picMkLst>
        </pc:picChg>
      </pc:sldChg>
      <pc:sldChg chg="add del">
        <pc:chgData name="GIOVANNI GAUDINO-SSM" userId="13cb1073-0cf6-4994-b3b2-98ddb995ec80" providerId="ADAL" clId="{CA44319B-84EC-449E-859A-6001888E3122}" dt="2023-11-20T16:50:27.019" v="5676" actId="47"/>
        <pc:sldMkLst>
          <pc:docMk/>
          <pc:sldMk cId="1186076455" sldId="746"/>
        </pc:sldMkLst>
      </pc:sldChg>
      <pc:sldChg chg="delSp modSp add mod ord">
        <pc:chgData name="GIOVANNI GAUDINO-SSM" userId="13cb1073-0cf6-4994-b3b2-98ddb995ec80" providerId="ADAL" clId="{CA44319B-84EC-449E-859A-6001888E3122}" dt="2023-11-20T16:53:45.440" v="5716"/>
        <pc:sldMkLst>
          <pc:docMk/>
          <pc:sldMk cId="3757096890" sldId="747"/>
        </pc:sldMkLst>
        <pc:picChg chg="del">
          <ac:chgData name="GIOVANNI GAUDINO-SSM" userId="13cb1073-0cf6-4994-b3b2-98ddb995ec80" providerId="ADAL" clId="{CA44319B-84EC-449E-859A-6001888E3122}" dt="2023-11-20T16:53:18.916" v="5704" actId="478"/>
          <ac:picMkLst>
            <pc:docMk/>
            <pc:sldMk cId="3757096890" sldId="747"/>
            <ac:picMk id="5" creationId="{0529DE16-29D5-7ED6-59A1-29247221164E}"/>
          </ac:picMkLst>
        </pc:picChg>
        <pc:picChg chg="del">
          <ac:chgData name="GIOVANNI GAUDINO-SSM" userId="13cb1073-0cf6-4994-b3b2-98ddb995ec80" providerId="ADAL" clId="{CA44319B-84EC-449E-859A-6001888E3122}" dt="2023-11-20T16:53:18.331" v="5703" actId="478"/>
          <ac:picMkLst>
            <pc:docMk/>
            <pc:sldMk cId="3757096890" sldId="747"/>
            <ac:picMk id="7" creationId="{55901E7A-63D0-7968-7C4A-7F46E1336223}"/>
          </ac:picMkLst>
        </pc:picChg>
        <pc:picChg chg="del">
          <ac:chgData name="GIOVANNI GAUDINO-SSM" userId="13cb1073-0cf6-4994-b3b2-98ddb995ec80" providerId="ADAL" clId="{CA44319B-84EC-449E-859A-6001888E3122}" dt="2023-11-20T16:52:47.419" v="5697" actId="478"/>
          <ac:picMkLst>
            <pc:docMk/>
            <pc:sldMk cId="3757096890" sldId="747"/>
            <ac:picMk id="12" creationId="{F3094D0E-D975-DD95-3DDA-929D3DC17D59}"/>
          </ac:picMkLst>
        </pc:picChg>
        <pc:picChg chg="ord">
          <ac:chgData name="GIOVANNI GAUDINO-SSM" userId="13cb1073-0cf6-4994-b3b2-98ddb995ec80" providerId="ADAL" clId="{CA44319B-84EC-449E-859A-6001888E3122}" dt="2023-11-20T16:52:44.117" v="5696" actId="167"/>
          <ac:picMkLst>
            <pc:docMk/>
            <pc:sldMk cId="3757096890" sldId="747"/>
            <ac:picMk id="15" creationId="{D845431D-FA8D-1713-3BA7-15703475D314}"/>
          </ac:picMkLst>
        </pc:picChg>
      </pc:sldChg>
      <pc:sldChg chg="add del">
        <pc:chgData name="GIOVANNI GAUDINO-SSM" userId="13cb1073-0cf6-4994-b3b2-98ddb995ec80" providerId="ADAL" clId="{CA44319B-84EC-449E-859A-6001888E3122}" dt="2023-11-20T16:50:27.041" v="5677" actId="47"/>
        <pc:sldMkLst>
          <pc:docMk/>
          <pc:sldMk cId="3960359450" sldId="747"/>
        </pc:sldMkLst>
      </pc:sldChg>
      <pc:sldChg chg="add del">
        <pc:chgData name="GIOVANNI GAUDINO-SSM" userId="13cb1073-0cf6-4994-b3b2-98ddb995ec80" providerId="ADAL" clId="{CA44319B-84EC-449E-859A-6001888E3122}" dt="2023-11-20T16:50:27.059" v="5678" actId="47"/>
        <pc:sldMkLst>
          <pc:docMk/>
          <pc:sldMk cId="322877432" sldId="748"/>
        </pc:sldMkLst>
      </pc:sldChg>
      <pc:sldChg chg="delSp add mod ord">
        <pc:chgData name="GIOVANNI GAUDINO-SSM" userId="13cb1073-0cf6-4994-b3b2-98ddb995ec80" providerId="ADAL" clId="{CA44319B-84EC-449E-859A-6001888E3122}" dt="2023-11-20T16:53:59.634" v="5722"/>
        <pc:sldMkLst>
          <pc:docMk/>
          <pc:sldMk cId="1053335865" sldId="748"/>
        </pc:sldMkLst>
        <pc:picChg chg="del">
          <ac:chgData name="GIOVANNI GAUDINO-SSM" userId="13cb1073-0cf6-4994-b3b2-98ddb995ec80" providerId="ADAL" clId="{CA44319B-84EC-449E-859A-6001888E3122}" dt="2023-11-20T16:53:16.183" v="5702" actId="478"/>
          <ac:picMkLst>
            <pc:docMk/>
            <pc:sldMk cId="1053335865" sldId="748"/>
            <ac:picMk id="7" creationId="{55901E7A-63D0-7968-7C4A-7F46E1336223}"/>
          </ac:picMkLst>
        </pc:picChg>
        <pc:picChg chg="del">
          <ac:chgData name="GIOVANNI GAUDINO-SSM" userId="13cb1073-0cf6-4994-b3b2-98ddb995ec80" providerId="ADAL" clId="{CA44319B-84EC-449E-859A-6001888E3122}" dt="2023-11-20T16:53:15.500" v="5701" actId="478"/>
          <ac:picMkLst>
            <pc:docMk/>
            <pc:sldMk cId="1053335865" sldId="748"/>
            <ac:picMk id="12" creationId="{F3094D0E-D975-DD95-3DDA-929D3DC17D59}"/>
          </ac:picMkLst>
        </pc:picChg>
        <pc:picChg chg="del">
          <ac:chgData name="GIOVANNI GAUDINO-SSM" userId="13cb1073-0cf6-4994-b3b2-98ddb995ec80" providerId="ADAL" clId="{CA44319B-84EC-449E-859A-6001888E3122}" dt="2023-11-20T16:52:36.386" v="5695" actId="478"/>
          <ac:picMkLst>
            <pc:docMk/>
            <pc:sldMk cId="1053335865" sldId="748"/>
            <ac:picMk id="15" creationId="{D845431D-FA8D-1713-3BA7-15703475D314}"/>
          </ac:picMkLst>
        </pc:picChg>
      </pc:sldChg>
      <pc:sldChg chg="addSp delSp modSp add mod">
        <pc:chgData name="GIOVANNI GAUDINO-SSM" userId="13cb1073-0cf6-4994-b3b2-98ddb995ec80" providerId="ADAL" clId="{CA44319B-84EC-449E-859A-6001888E3122}" dt="2023-11-22T13:26:58.416" v="7444"/>
        <pc:sldMkLst>
          <pc:docMk/>
          <pc:sldMk cId="2666581636" sldId="749"/>
        </pc:sldMkLst>
        <pc:spChg chg="add mod">
          <ac:chgData name="GIOVANNI GAUDINO-SSM" userId="13cb1073-0cf6-4994-b3b2-98ddb995ec80" providerId="ADAL" clId="{CA44319B-84EC-449E-859A-6001888E3122}" dt="2023-11-22T13:26:58.416" v="7444"/>
          <ac:spMkLst>
            <pc:docMk/>
            <pc:sldMk cId="2666581636" sldId="749"/>
            <ac:spMk id="5" creationId="{9DCA478F-2B9B-C8E0-8878-88184283390F}"/>
          </ac:spMkLst>
        </pc:spChg>
        <pc:spChg chg="del mod">
          <ac:chgData name="GIOVANNI GAUDINO-SSM" userId="13cb1073-0cf6-4994-b3b2-98ddb995ec80" providerId="ADAL" clId="{CA44319B-84EC-449E-859A-6001888E3122}" dt="2023-11-20T17:30:34.879" v="7226" actId="478"/>
          <ac:spMkLst>
            <pc:docMk/>
            <pc:sldMk cId="2666581636" sldId="749"/>
            <ac:spMk id="5" creationId="{A3C55743-D74D-4D65-C951-2AF6BC11BB04}"/>
          </ac:spMkLst>
        </pc:spChg>
        <pc:spChg chg="mod">
          <ac:chgData name="GIOVANNI GAUDINO-SSM" userId="13cb1073-0cf6-4994-b3b2-98ddb995ec80" providerId="ADAL" clId="{CA44319B-84EC-449E-859A-6001888E3122}" dt="2023-11-20T17:22:01.235" v="6405" actId="207"/>
          <ac:spMkLst>
            <pc:docMk/>
            <pc:sldMk cId="2666581636" sldId="749"/>
            <ac:spMk id="8" creationId="{2D96EF27-4CB6-74D6-C46E-E9DE4DAA06A0}"/>
          </ac:spMkLst>
        </pc:spChg>
        <pc:spChg chg="add mod">
          <ac:chgData name="GIOVANNI GAUDINO-SSM" userId="13cb1073-0cf6-4994-b3b2-98ddb995ec80" providerId="ADAL" clId="{CA44319B-84EC-449E-859A-6001888E3122}" dt="2023-11-20T17:23:13.571" v="6424" actId="1076"/>
          <ac:spMkLst>
            <pc:docMk/>
            <pc:sldMk cId="2666581636" sldId="749"/>
            <ac:spMk id="13" creationId="{B7B4C282-E46F-9F1C-F4E4-8D912307F0DD}"/>
          </ac:spMkLst>
        </pc:spChg>
        <pc:spChg chg="add mod">
          <ac:chgData name="GIOVANNI GAUDINO-SSM" userId="13cb1073-0cf6-4994-b3b2-98ddb995ec80" providerId="ADAL" clId="{CA44319B-84EC-449E-859A-6001888E3122}" dt="2023-11-20T17:23:13.571" v="6424" actId="1076"/>
          <ac:spMkLst>
            <pc:docMk/>
            <pc:sldMk cId="2666581636" sldId="749"/>
            <ac:spMk id="15" creationId="{C1542D49-874E-340A-941B-78692EBA46F1}"/>
          </ac:spMkLst>
        </pc:spChg>
        <pc:spChg chg="add mod">
          <ac:chgData name="GIOVANNI GAUDINO-SSM" userId="13cb1073-0cf6-4994-b3b2-98ddb995ec80" providerId="ADAL" clId="{CA44319B-84EC-449E-859A-6001888E3122}" dt="2023-11-20T17:30:35.057" v="7227"/>
          <ac:spMkLst>
            <pc:docMk/>
            <pc:sldMk cId="2666581636" sldId="749"/>
            <ac:spMk id="16" creationId="{EC5C1421-9853-9865-49D5-66039567402C}"/>
          </ac:spMkLst>
        </pc:spChg>
        <pc:grpChg chg="add del mod ord">
          <ac:chgData name="GIOVANNI GAUDINO-SSM" userId="13cb1073-0cf6-4994-b3b2-98ddb995ec80" providerId="ADAL" clId="{CA44319B-84EC-449E-859A-6001888E3122}" dt="2023-11-20T17:22:44.876" v="6416" actId="1076"/>
          <ac:grpSpMkLst>
            <pc:docMk/>
            <pc:sldMk cId="2666581636" sldId="749"/>
            <ac:grpSpMk id="6" creationId="{4E76C45A-3673-DF0B-CB28-0AA45A4D6228}"/>
          </ac:grpSpMkLst>
        </pc:grpChg>
        <pc:picChg chg="mod">
          <ac:chgData name="GIOVANNI GAUDINO-SSM" userId="13cb1073-0cf6-4994-b3b2-98ddb995ec80" providerId="ADAL" clId="{CA44319B-84EC-449E-859A-6001888E3122}" dt="2023-11-20T17:21:20.975" v="6393"/>
          <ac:picMkLst>
            <pc:docMk/>
            <pc:sldMk cId="2666581636" sldId="749"/>
            <ac:picMk id="7" creationId="{6438FA2A-C836-5C09-9820-B91198DF4B39}"/>
          </ac:picMkLst>
        </pc:picChg>
        <pc:picChg chg="add mod">
          <ac:chgData name="GIOVANNI GAUDINO-SSM" userId="13cb1073-0cf6-4994-b3b2-98ddb995ec80" providerId="ADAL" clId="{CA44319B-84EC-449E-859A-6001888E3122}" dt="2023-11-20T17:22:44.876" v="6416" actId="1076"/>
          <ac:picMkLst>
            <pc:docMk/>
            <pc:sldMk cId="2666581636" sldId="749"/>
            <ac:picMk id="10" creationId="{2990DF5B-D32B-2CB4-F6FB-E5FC91743F9D}"/>
          </ac:picMkLst>
        </pc:picChg>
        <pc:picChg chg="add del mod">
          <ac:chgData name="GIOVANNI GAUDINO-SSM" userId="13cb1073-0cf6-4994-b3b2-98ddb995ec80" providerId="ADAL" clId="{CA44319B-84EC-449E-859A-6001888E3122}" dt="2023-11-20T17:22:19.426" v="6410" actId="478"/>
          <ac:picMkLst>
            <pc:docMk/>
            <pc:sldMk cId="2666581636" sldId="749"/>
            <ac:picMk id="11" creationId="{1F832937-B8C8-0012-5487-74C9D97E1A59}"/>
          </ac:picMkLst>
        </pc:picChg>
        <pc:picChg chg="add del mod ord">
          <ac:chgData name="GIOVANNI GAUDINO-SSM" userId="13cb1073-0cf6-4994-b3b2-98ddb995ec80" providerId="ADAL" clId="{CA44319B-84EC-449E-859A-6001888E3122}" dt="2023-11-20T17:21:47.578" v="6403" actId="478"/>
          <ac:picMkLst>
            <pc:docMk/>
            <pc:sldMk cId="2666581636" sldId="749"/>
            <ac:picMk id="12" creationId="{E67514BA-3B3C-81CE-B9DC-7142B1E94882}"/>
          </ac:picMkLst>
        </pc:picChg>
        <pc:picChg chg="del">
          <ac:chgData name="GIOVANNI GAUDINO-SSM" userId="13cb1073-0cf6-4994-b3b2-98ddb995ec80" providerId="ADAL" clId="{CA44319B-84EC-449E-859A-6001888E3122}" dt="2023-11-20T17:21:20.698" v="6392" actId="478"/>
          <ac:picMkLst>
            <pc:docMk/>
            <pc:sldMk cId="2666581636" sldId="749"/>
            <ac:picMk id="18" creationId="{5EE5ADC4-626D-69DB-37B5-10BDD31FC3CD}"/>
          </ac:picMkLst>
        </pc:picChg>
        <pc:picChg chg="del">
          <ac:chgData name="GIOVANNI GAUDINO-SSM" userId="13cb1073-0cf6-4994-b3b2-98ddb995ec80" providerId="ADAL" clId="{CA44319B-84EC-449E-859A-6001888E3122}" dt="2023-11-20T17:21:20.698" v="6392" actId="478"/>
          <ac:picMkLst>
            <pc:docMk/>
            <pc:sldMk cId="2666581636" sldId="749"/>
            <ac:picMk id="20" creationId="{2C580B21-B918-DDD7-B4A4-68D47610E005}"/>
          </ac:picMkLst>
        </pc:picChg>
      </pc:sldChg>
      <pc:sldChg chg="addSp delSp modSp add mod ord">
        <pc:chgData name="GIOVANNI GAUDINO-SSM" userId="13cb1073-0cf6-4994-b3b2-98ddb995ec80" providerId="ADAL" clId="{CA44319B-84EC-449E-859A-6001888E3122}" dt="2023-11-20T17:26:58.556" v="6932"/>
        <pc:sldMkLst>
          <pc:docMk/>
          <pc:sldMk cId="1428262846" sldId="750"/>
        </pc:sldMkLst>
        <pc:spChg chg="mod">
          <ac:chgData name="GIOVANNI GAUDINO-SSM" userId="13cb1073-0cf6-4994-b3b2-98ddb995ec80" providerId="ADAL" clId="{CA44319B-84EC-449E-859A-6001888E3122}" dt="2023-11-20T17:23:30.143" v="6431" actId="113"/>
          <ac:spMkLst>
            <pc:docMk/>
            <pc:sldMk cId="1428262846" sldId="750"/>
            <ac:spMk id="4" creationId="{4E33D10B-A75B-AB3E-D8DC-301061527FFB}"/>
          </ac:spMkLst>
        </pc:spChg>
        <pc:spChg chg="mod">
          <ac:chgData name="GIOVANNI GAUDINO-SSM" userId="13cb1073-0cf6-4994-b3b2-98ddb995ec80" providerId="ADAL" clId="{CA44319B-84EC-449E-859A-6001888E3122}" dt="2023-11-20T17:26:18.233" v="6919" actId="1076"/>
          <ac:spMkLst>
            <pc:docMk/>
            <pc:sldMk cId="1428262846" sldId="750"/>
            <ac:spMk id="5" creationId="{A3C55743-D74D-4D65-C951-2AF6BC11BB04}"/>
          </ac:spMkLst>
        </pc:spChg>
        <pc:spChg chg="del">
          <ac:chgData name="GIOVANNI GAUDINO-SSM" userId="13cb1073-0cf6-4994-b3b2-98ddb995ec80" providerId="ADAL" clId="{CA44319B-84EC-449E-859A-6001888E3122}" dt="2023-11-20T17:23:24.283" v="6429" actId="478"/>
          <ac:spMkLst>
            <pc:docMk/>
            <pc:sldMk cId="1428262846" sldId="750"/>
            <ac:spMk id="7" creationId="{A7983871-EB30-3FD9-2E81-939898FE0A9A}"/>
          </ac:spMkLst>
        </pc:spChg>
        <pc:spChg chg="mod">
          <ac:chgData name="GIOVANNI GAUDINO-SSM" userId="13cb1073-0cf6-4994-b3b2-98ddb995ec80" providerId="ADAL" clId="{CA44319B-84EC-449E-859A-6001888E3122}" dt="2023-11-20T17:26:58.556" v="6932"/>
          <ac:spMkLst>
            <pc:docMk/>
            <pc:sldMk cId="1428262846" sldId="750"/>
            <ac:spMk id="9" creationId="{9825FAEC-0059-5F7F-C945-75380182C16E}"/>
          </ac:spMkLst>
        </pc:spChg>
        <pc:spChg chg="del">
          <ac:chgData name="GIOVANNI GAUDINO-SSM" userId="13cb1073-0cf6-4994-b3b2-98ddb995ec80" providerId="ADAL" clId="{CA44319B-84EC-449E-859A-6001888E3122}" dt="2023-11-20T17:23:24.283" v="6429" actId="478"/>
          <ac:spMkLst>
            <pc:docMk/>
            <pc:sldMk cId="1428262846" sldId="750"/>
            <ac:spMk id="10" creationId="{8EA4EBC7-96B5-44AF-44BD-AE2540F896EA}"/>
          </ac:spMkLst>
        </pc:spChg>
        <pc:picChg chg="add mod">
          <ac:chgData name="GIOVANNI GAUDINO-SSM" userId="13cb1073-0cf6-4994-b3b2-98ddb995ec80" providerId="ADAL" clId="{CA44319B-84EC-449E-859A-6001888E3122}" dt="2023-11-20T17:26:05.304" v="6916" actId="14100"/>
          <ac:picMkLst>
            <pc:docMk/>
            <pc:sldMk cId="1428262846" sldId="750"/>
            <ac:picMk id="6" creationId="{244BF51F-F5C9-CC31-8701-780B6869A438}"/>
          </ac:picMkLst>
        </pc:picChg>
        <pc:picChg chg="add mod">
          <ac:chgData name="GIOVANNI GAUDINO-SSM" userId="13cb1073-0cf6-4994-b3b2-98ddb995ec80" providerId="ADAL" clId="{CA44319B-84EC-449E-859A-6001888E3122}" dt="2023-11-20T17:26:12.417" v="6917" actId="1076"/>
          <ac:picMkLst>
            <pc:docMk/>
            <pc:sldMk cId="1428262846" sldId="750"/>
            <ac:picMk id="8" creationId="{2E589E82-F287-79BA-E3AC-60A68EBAA0DA}"/>
          </ac:picMkLst>
        </pc:picChg>
        <pc:picChg chg="del">
          <ac:chgData name="GIOVANNI GAUDINO-SSM" userId="13cb1073-0cf6-4994-b3b2-98ddb995ec80" providerId="ADAL" clId="{CA44319B-84EC-449E-859A-6001888E3122}" dt="2023-11-20T17:23:24.283" v="6429" actId="478"/>
          <ac:picMkLst>
            <pc:docMk/>
            <pc:sldMk cId="1428262846" sldId="750"/>
            <ac:picMk id="18" creationId="{5EE5ADC4-626D-69DB-37B5-10BDD31FC3CD}"/>
          </ac:picMkLst>
        </pc:picChg>
        <pc:picChg chg="del">
          <ac:chgData name="GIOVANNI GAUDINO-SSM" userId="13cb1073-0cf6-4994-b3b2-98ddb995ec80" providerId="ADAL" clId="{CA44319B-84EC-449E-859A-6001888E3122}" dt="2023-11-20T17:23:24.283" v="6429" actId="478"/>
          <ac:picMkLst>
            <pc:docMk/>
            <pc:sldMk cId="1428262846" sldId="750"/>
            <ac:picMk id="20" creationId="{2C580B21-B918-DDD7-B4A4-68D47610E005}"/>
          </ac:picMkLst>
        </pc:picChg>
      </pc:sldChg>
      <pc:sldChg chg="add del ord">
        <pc:chgData name="GIOVANNI GAUDINO-SSM" userId="13cb1073-0cf6-4994-b3b2-98ddb995ec80" providerId="ADAL" clId="{CA44319B-84EC-449E-859A-6001888E3122}" dt="2023-11-20T17:26:26.726" v="6923" actId="47"/>
        <pc:sldMkLst>
          <pc:docMk/>
          <pc:sldMk cId="1324057070" sldId="751"/>
        </pc:sldMkLst>
      </pc:sldChg>
      <pc:sldChg chg="addSp delSp modSp add mod">
        <pc:chgData name="GIOVANNI GAUDINO-SSM" userId="13cb1073-0cf6-4994-b3b2-98ddb995ec80" providerId="ADAL" clId="{CA44319B-84EC-449E-859A-6001888E3122}" dt="2023-11-20T17:30:15.540" v="7224" actId="20577"/>
        <pc:sldMkLst>
          <pc:docMk/>
          <pc:sldMk cId="3827016136" sldId="751"/>
        </pc:sldMkLst>
        <pc:spChg chg="mod">
          <ac:chgData name="GIOVANNI GAUDINO-SSM" userId="13cb1073-0cf6-4994-b3b2-98ddb995ec80" providerId="ADAL" clId="{CA44319B-84EC-449E-859A-6001888E3122}" dt="2023-11-20T17:30:15.540" v="7224" actId="20577"/>
          <ac:spMkLst>
            <pc:docMk/>
            <pc:sldMk cId="3827016136" sldId="751"/>
            <ac:spMk id="5" creationId="{A3C55743-D74D-4D65-C951-2AF6BC11BB04}"/>
          </ac:spMkLst>
        </pc:spChg>
        <pc:spChg chg="mod">
          <ac:chgData name="GIOVANNI GAUDINO-SSM" userId="13cb1073-0cf6-4994-b3b2-98ddb995ec80" providerId="ADAL" clId="{CA44319B-84EC-449E-859A-6001888E3122}" dt="2023-11-20T17:26:56.052" v="6931"/>
          <ac:spMkLst>
            <pc:docMk/>
            <pc:sldMk cId="3827016136" sldId="751"/>
            <ac:spMk id="9" creationId="{9825FAEC-0059-5F7F-C945-75380182C16E}"/>
          </ac:spMkLst>
        </pc:spChg>
        <pc:picChg chg="del">
          <ac:chgData name="GIOVANNI GAUDINO-SSM" userId="13cb1073-0cf6-4994-b3b2-98ddb995ec80" providerId="ADAL" clId="{CA44319B-84EC-449E-859A-6001888E3122}" dt="2023-11-20T17:26:35.631" v="6926" actId="478"/>
          <ac:picMkLst>
            <pc:docMk/>
            <pc:sldMk cId="3827016136" sldId="751"/>
            <ac:picMk id="6" creationId="{244BF51F-F5C9-CC31-8701-780B6869A438}"/>
          </ac:picMkLst>
        </pc:picChg>
        <pc:picChg chg="add mod">
          <ac:chgData name="GIOVANNI GAUDINO-SSM" userId="13cb1073-0cf6-4994-b3b2-98ddb995ec80" providerId="ADAL" clId="{CA44319B-84EC-449E-859A-6001888E3122}" dt="2023-11-20T17:26:50.874" v="6930" actId="1076"/>
          <ac:picMkLst>
            <pc:docMk/>
            <pc:sldMk cId="3827016136" sldId="751"/>
            <ac:picMk id="7" creationId="{E5D926A6-05B5-35AA-5DDB-A47E98D52739}"/>
          </ac:picMkLst>
        </pc:picChg>
        <pc:picChg chg="del">
          <ac:chgData name="GIOVANNI GAUDINO-SSM" userId="13cb1073-0cf6-4994-b3b2-98ddb995ec80" providerId="ADAL" clId="{CA44319B-84EC-449E-859A-6001888E3122}" dt="2023-11-20T17:26:35.631" v="6926" actId="478"/>
          <ac:picMkLst>
            <pc:docMk/>
            <pc:sldMk cId="3827016136" sldId="751"/>
            <ac:picMk id="8" creationId="{2E589E82-F287-79BA-E3AC-60A68EBAA0DA}"/>
          </ac:picMkLst>
        </pc:picChg>
        <pc:picChg chg="add mod">
          <ac:chgData name="GIOVANNI GAUDINO-SSM" userId="13cb1073-0cf6-4994-b3b2-98ddb995ec80" providerId="ADAL" clId="{CA44319B-84EC-449E-859A-6001888E3122}" dt="2023-11-20T17:26:50.874" v="6930" actId="1076"/>
          <ac:picMkLst>
            <pc:docMk/>
            <pc:sldMk cId="3827016136" sldId="751"/>
            <ac:picMk id="10" creationId="{64F1A0E0-49D2-CE5A-0837-175C7928E278}"/>
          </ac:picMkLst>
        </pc:picChg>
        <pc:picChg chg="add mod">
          <ac:chgData name="GIOVANNI GAUDINO-SSM" userId="13cb1073-0cf6-4994-b3b2-98ddb995ec80" providerId="ADAL" clId="{CA44319B-84EC-449E-859A-6001888E3122}" dt="2023-11-20T17:26:50.874" v="6930" actId="1076"/>
          <ac:picMkLst>
            <pc:docMk/>
            <pc:sldMk cId="3827016136" sldId="751"/>
            <ac:picMk id="11" creationId="{86B76BBD-2E45-4953-83E5-926A81FF43BE}"/>
          </ac:picMkLst>
        </pc:picChg>
        <pc:picChg chg="add mod">
          <ac:chgData name="GIOVANNI GAUDINO-SSM" userId="13cb1073-0cf6-4994-b3b2-98ddb995ec80" providerId="ADAL" clId="{CA44319B-84EC-449E-859A-6001888E3122}" dt="2023-11-20T17:26:50.874" v="6930" actId="1076"/>
          <ac:picMkLst>
            <pc:docMk/>
            <pc:sldMk cId="3827016136" sldId="751"/>
            <ac:picMk id="12" creationId="{08E163A0-5C4B-A225-D86D-FF0AE718590B}"/>
          </ac:picMkLst>
        </pc:picChg>
      </pc:sldChg>
      <pc:sldChg chg="delSp modSp add del mod">
        <pc:chgData name="GIOVANNI GAUDINO-SSM" userId="13cb1073-0cf6-4994-b3b2-98ddb995ec80" providerId="ADAL" clId="{CA44319B-84EC-449E-859A-6001888E3122}" dt="2023-11-22T12:52:05.203" v="7318" actId="47"/>
        <pc:sldMkLst>
          <pc:docMk/>
          <pc:sldMk cId="1605324661" sldId="753"/>
        </pc:sldMkLst>
        <pc:spChg chg="del mod">
          <ac:chgData name="GIOVANNI GAUDINO-SSM" userId="13cb1073-0cf6-4994-b3b2-98ddb995ec80" providerId="ADAL" clId="{CA44319B-84EC-449E-859A-6001888E3122}" dt="2023-11-22T12:52:02.389" v="7317" actId="478"/>
          <ac:spMkLst>
            <pc:docMk/>
            <pc:sldMk cId="1605324661" sldId="753"/>
            <ac:spMk id="2" creationId="{14802CEC-EC74-252F-238B-F7F371509BE1}"/>
          </ac:spMkLst>
        </pc:spChg>
        <pc:spChg chg="del">
          <ac:chgData name="GIOVANNI GAUDINO-SSM" userId="13cb1073-0cf6-4994-b3b2-98ddb995ec80" providerId="ADAL" clId="{CA44319B-84EC-449E-859A-6001888E3122}" dt="2023-11-22T12:49:48.228" v="7272" actId="478"/>
          <ac:spMkLst>
            <pc:docMk/>
            <pc:sldMk cId="1605324661" sldId="753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CA44319B-84EC-449E-859A-6001888E3122}" dt="2023-11-22T12:49:48.228" v="7272" actId="478"/>
          <ac:spMkLst>
            <pc:docMk/>
            <pc:sldMk cId="1605324661" sldId="753"/>
            <ac:spMk id="6" creationId="{60CEAE6D-F238-B34A-917D-CDAEAB1EC93F}"/>
          </ac:spMkLst>
        </pc:spChg>
        <pc:spChg chg="del">
          <ac:chgData name="GIOVANNI GAUDINO-SSM" userId="13cb1073-0cf6-4994-b3b2-98ddb995ec80" providerId="ADAL" clId="{CA44319B-84EC-449E-859A-6001888E3122}" dt="2023-11-22T12:49:48.228" v="7272" actId="478"/>
          <ac:spMkLst>
            <pc:docMk/>
            <pc:sldMk cId="1605324661" sldId="753"/>
            <ac:spMk id="7" creationId="{BDA454EE-3BAD-390B-EFFA-8B27675AEADC}"/>
          </ac:spMkLst>
        </pc:spChg>
        <pc:spChg chg="del">
          <ac:chgData name="GIOVANNI GAUDINO-SSM" userId="13cb1073-0cf6-4994-b3b2-98ddb995ec80" providerId="ADAL" clId="{CA44319B-84EC-449E-859A-6001888E3122}" dt="2023-11-22T12:49:48.228" v="7272" actId="478"/>
          <ac:spMkLst>
            <pc:docMk/>
            <pc:sldMk cId="1605324661" sldId="753"/>
            <ac:spMk id="9" creationId="{15542158-1DF3-9648-91E1-B85A74AD3083}"/>
          </ac:spMkLst>
        </pc:spChg>
        <pc:spChg chg="del">
          <ac:chgData name="GIOVANNI GAUDINO-SSM" userId="13cb1073-0cf6-4994-b3b2-98ddb995ec80" providerId="ADAL" clId="{CA44319B-84EC-449E-859A-6001888E3122}" dt="2023-11-22T12:49:48.228" v="7272" actId="478"/>
          <ac:spMkLst>
            <pc:docMk/>
            <pc:sldMk cId="1605324661" sldId="753"/>
            <ac:spMk id="12" creationId="{06BF1084-BD55-482F-A6CE-5BE176F286E7}"/>
          </ac:spMkLst>
        </pc:spChg>
        <pc:picChg chg="del">
          <ac:chgData name="GIOVANNI GAUDINO-SSM" userId="13cb1073-0cf6-4994-b3b2-98ddb995ec80" providerId="ADAL" clId="{CA44319B-84EC-449E-859A-6001888E3122}" dt="2023-11-22T12:49:48.228" v="7272" actId="478"/>
          <ac:picMkLst>
            <pc:docMk/>
            <pc:sldMk cId="1605324661" sldId="753"/>
            <ac:picMk id="5" creationId="{CA913BA7-A1AD-ECC2-076D-40D74A2C18B2}"/>
          </ac:picMkLst>
        </pc:picChg>
        <pc:picChg chg="del">
          <ac:chgData name="GIOVANNI GAUDINO-SSM" userId="13cb1073-0cf6-4994-b3b2-98ddb995ec80" providerId="ADAL" clId="{CA44319B-84EC-449E-859A-6001888E3122}" dt="2023-11-22T12:49:48.228" v="7272" actId="478"/>
          <ac:picMkLst>
            <pc:docMk/>
            <pc:sldMk cId="1605324661" sldId="753"/>
            <ac:picMk id="11" creationId="{614C27DD-2A9F-DD6F-1A8D-E35E7B875EA0}"/>
          </ac:picMkLst>
        </pc:picChg>
        <pc:picChg chg="del">
          <ac:chgData name="GIOVANNI GAUDINO-SSM" userId="13cb1073-0cf6-4994-b3b2-98ddb995ec80" providerId="ADAL" clId="{CA44319B-84EC-449E-859A-6001888E3122}" dt="2023-11-22T12:49:48.228" v="7272" actId="478"/>
          <ac:picMkLst>
            <pc:docMk/>
            <pc:sldMk cId="1605324661" sldId="753"/>
            <ac:picMk id="17" creationId="{4EF3638A-D0ED-0ECD-C4B9-92B30F0658AB}"/>
          </ac:picMkLst>
        </pc:picChg>
        <pc:picChg chg="del">
          <ac:chgData name="GIOVANNI GAUDINO-SSM" userId="13cb1073-0cf6-4994-b3b2-98ddb995ec80" providerId="ADAL" clId="{CA44319B-84EC-449E-859A-6001888E3122}" dt="2023-11-22T12:49:48.228" v="7272" actId="478"/>
          <ac:picMkLst>
            <pc:docMk/>
            <pc:sldMk cId="1605324661" sldId="753"/>
            <ac:picMk id="22" creationId="{C864C510-62E3-290D-A3C2-93640AD4042D}"/>
          </ac:picMkLst>
        </pc:picChg>
        <pc:picChg chg="del">
          <ac:chgData name="GIOVANNI GAUDINO-SSM" userId="13cb1073-0cf6-4994-b3b2-98ddb995ec80" providerId="ADAL" clId="{CA44319B-84EC-449E-859A-6001888E3122}" dt="2023-11-22T12:49:48.228" v="7272" actId="478"/>
          <ac:picMkLst>
            <pc:docMk/>
            <pc:sldMk cId="1605324661" sldId="753"/>
            <ac:picMk id="41" creationId="{FC52F8C4-FBBF-B173-15DB-67D2B09D2F6A}"/>
          </ac:picMkLst>
        </pc:picChg>
        <pc:picChg chg="del">
          <ac:chgData name="GIOVANNI GAUDINO-SSM" userId="13cb1073-0cf6-4994-b3b2-98ddb995ec80" providerId="ADAL" clId="{CA44319B-84EC-449E-859A-6001888E3122}" dt="2023-11-22T12:49:48.228" v="7272" actId="478"/>
          <ac:picMkLst>
            <pc:docMk/>
            <pc:sldMk cId="1605324661" sldId="753"/>
            <ac:picMk id="44" creationId="{59CE6A91-B162-F254-EB19-D69221F4FC9A}"/>
          </ac:picMkLst>
        </pc:picChg>
        <pc:cxnChg chg="del">
          <ac:chgData name="GIOVANNI GAUDINO-SSM" userId="13cb1073-0cf6-4994-b3b2-98ddb995ec80" providerId="ADAL" clId="{CA44319B-84EC-449E-859A-6001888E3122}" dt="2023-11-22T12:49:48.228" v="7272" actId="478"/>
          <ac:cxnSpMkLst>
            <pc:docMk/>
            <pc:sldMk cId="1605324661" sldId="753"/>
            <ac:cxnSpMk id="10" creationId="{B09DEC6E-2110-9251-8A6C-B4D34DE9959D}"/>
          </ac:cxnSpMkLst>
        </pc:cxnChg>
        <pc:cxnChg chg="del">
          <ac:chgData name="GIOVANNI GAUDINO-SSM" userId="13cb1073-0cf6-4994-b3b2-98ddb995ec80" providerId="ADAL" clId="{CA44319B-84EC-449E-859A-6001888E3122}" dt="2023-11-22T12:49:48.228" v="7272" actId="478"/>
          <ac:cxnSpMkLst>
            <pc:docMk/>
            <pc:sldMk cId="1605324661" sldId="753"/>
            <ac:cxnSpMk id="18" creationId="{0937758A-FD79-ECE7-7DDA-00BEF0590A4C}"/>
          </ac:cxnSpMkLst>
        </pc:cxnChg>
        <pc:cxnChg chg="del">
          <ac:chgData name="GIOVANNI GAUDINO-SSM" userId="13cb1073-0cf6-4994-b3b2-98ddb995ec80" providerId="ADAL" clId="{CA44319B-84EC-449E-859A-6001888E3122}" dt="2023-11-22T12:49:48.228" v="7272" actId="478"/>
          <ac:cxnSpMkLst>
            <pc:docMk/>
            <pc:sldMk cId="1605324661" sldId="753"/>
            <ac:cxnSpMk id="21" creationId="{63063A66-BE31-CC55-25CC-44223C32BF8D}"/>
          </ac:cxnSpMkLst>
        </pc:cxnChg>
        <pc:cxnChg chg="del">
          <ac:chgData name="GIOVANNI GAUDINO-SSM" userId="13cb1073-0cf6-4994-b3b2-98ddb995ec80" providerId="ADAL" clId="{CA44319B-84EC-449E-859A-6001888E3122}" dt="2023-11-22T12:49:48.228" v="7272" actId="478"/>
          <ac:cxnSpMkLst>
            <pc:docMk/>
            <pc:sldMk cId="1605324661" sldId="753"/>
            <ac:cxnSpMk id="23" creationId="{B3B24B13-9AF7-F5A3-1241-42892550794B}"/>
          </ac:cxnSpMkLst>
        </pc:cxnChg>
      </pc:sldChg>
      <pc:sldChg chg="delSp add mod ord">
        <pc:chgData name="GIOVANNI GAUDINO-SSM" userId="13cb1073-0cf6-4994-b3b2-98ddb995ec80" providerId="ADAL" clId="{CA44319B-84EC-449E-859A-6001888E3122}" dt="2023-11-22T13:44:06.091" v="7462" actId="478"/>
        <pc:sldMkLst>
          <pc:docMk/>
          <pc:sldMk cId="3351889816" sldId="753"/>
        </pc:sldMkLst>
        <pc:picChg chg="del">
          <ac:chgData name="GIOVANNI GAUDINO-SSM" userId="13cb1073-0cf6-4994-b3b2-98ddb995ec80" providerId="ADAL" clId="{CA44319B-84EC-449E-859A-6001888E3122}" dt="2023-11-22T13:44:02.804" v="7461" actId="478"/>
          <ac:picMkLst>
            <pc:docMk/>
            <pc:sldMk cId="3351889816" sldId="753"/>
            <ac:picMk id="5" creationId="{ABA09761-B2E7-6D36-650E-8B7170260BED}"/>
          </ac:picMkLst>
        </pc:picChg>
        <pc:picChg chg="del">
          <ac:chgData name="GIOVANNI GAUDINO-SSM" userId="13cb1073-0cf6-4994-b3b2-98ddb995ec80" providerId="ADAL" clId="{CA44319B-84EC-449E-859A-6001888E3122}" dt="2023-11-22T13:44:02.804" v="7461" actId="478"/>
          <ac:picMkLst>
            <pc:docMk/>
            <pc:sldMk cId="3351889816" sldId="753"/>
            <ac:picMk id="7" creationId="{0727231F-8EC1-734B-5526-9AF9968F7EDB}"/>
          </ac:picMkLst>
        </pc:picChg>
        <pc:picChg chg="del">
          <ac:chgData name="GIOVANNI GAUDINO-SSM" userId="13cb1073-0cf6-4994-b3b2-98ddb995ec80" providerId="ADAL" clId="{CA44319B-84EC-449E-859A-6001888E3122}" dt="2023-11-22T13:44:02.804" v="7461" actId="478"/>
          <ac:picMkLst>
            <pc:docMk/>
            <pc:sldMk cId="3351889816" sldId="753"/>
            <ac:picMk id="10" creationId="{E446C74B-E15C-4F0C-9FB1-7EC82FFD5C72}"/>
          </ac:picMkLst>
        </pc:picChg>
        <pc:picChg chg="del">
          <ac:chgData name="GIOVANNI GAUDINO-SSM" userId="13cb1073-0cf6-4994-b3b2-98ddb995ec80" providerId="ADAL" clId="{CA44319B-84EC-449E-859A-6001888E3122}" dt="2023-11-22T13:44:02.804" v="7461" actId="478"/>
          <ac:picMkLst>
            <pc:docMk/>
            <pc:sldMk cId="3351889816" sldId="753"/>
            <ac:picMk id="11" creationId="{0B32C10A-24B1-8C9B-CBB4-011E76A22C0C}"/>
          </ac:picMkLst>
        </pc:picChg>
        <pc:picChg chg="del">
          <ac:chgData name="GIOVANNI GAUDINO-SSM" userId="13cb1073-0cf6-4994-b3b2-98ddb995ec80" providerId="ADAL" clId="{CA44319B-84EC-449E-859A-6001888E3122}" dt="2023-11-22T13:44:02.804" v="7461" actId="478"/>
          <ac:picMkLst>
            <pc:docMk/>
            <pc:sldMk cId="3351889816" sldId="753"/>
            <ac:picMk id="13" creationId="{4F6C7A3D-38E4-B87E-7FD1-7DA5DAA83254}"/>
          </ac:picMkLst>
        </pc:picChg>
        <pc:picChg chg="del">
          <ac:chgData name="GIOVANNI GAUDINO-SSM" userId="13cb1073-0cf6-4994-b3b2-98ddb995ec80" providerId="ADAL" clId="{CA44319B-84EC-449E-859A-6001888E3122}" dt="2023-11-22T13:44:02.804" v="7461" actId="478"/>
          <ac:picMkLst>
            <pc:docMk/>
            <pc:sldMk cId="3351889816" sldId="753"/>
            <ac:picMk id="14" creationId="{E84C3EA0-F6AD-2FFD-90BB-D6EE2A35031A}"/>
          </ac:picMkLst>
        </pc:picChg>
        <pc:picChg chg="del">
          <ac:chgData name="GIOVANNI GAUDINO-SSM" userId="13cb1073-0cf6-4994-b3b2-98ddb995ec80" providerId="ADAL" clId="{CA44319B-84EC-449E-859A-6001888E3122}" dt="2023-11-22T13:44:02.804" v="7461" actId="478"/>
          <ac:picMkLst>
            <pc:docMk/>
            <pc:sldMk cId="3351889816" sldId="753"/>
            <ac:picMk id="16" creationId="{3A518B34-CA30-0B7D-0374-FED2DC8C9176}"/>
          </ac:picMkLst>
        </pc:picChg>
        <pc:picChg chg="del">
          <ac:chgData name="GIOVANNI GAUDINO-SSM" userId="13cb1073-0cf6-4994-b3b2-98ddb995ec80" providerId="ADAL" clId="{CA44319B-84EC-449E-859A-6001888E3122}" dt="2023-11-22T13:44:02.804" v="7461" actId="478"/>
          <ac:picMkLst>
            <pc:docMk/>
            <pc:sldMk cId="3351889816" sldId="753"/>
            <ac:picMk id="17" creationId="{6AD197B2-34A9-2181-3C1A-C79B41615851}"/>
          </ac:picMkLst>
        </pc:picChg>
        <pc:cxnChg chg="del">
          <ac:chgData name="GIOVANNI GAUDINO-SSM" userId="13cb1073-0cf6-4994-b3b2-98ddb995ec80" providerId="ADAL" clId="{CA44319B-84EC-449E-859A-6001888E3122}" dt="2023-11-22T13:44:06.091" v="7462" actId="478"/>
          <ac:cxnSpMkLst>
            <pc:docMk/>
            <pc:sldMk cId="3351889816" sldId="753"/>
            <ac:cxnSpMk id="18" creationId="{0977B927-54F1-ECEB-F908-C1046A9C1287}"/>
          </ac:cxnSpMkLst>
        </pc:cxnChg>
        <pc:cxnChg chg="del">
          <ac:chgData name="GIOVANNI GAUDINO-SSM" userId="13cb1073-0cf6-4994-b3b2-98ddb995ec80" providerId="ADAL" clId="{CA44319B-84EC-449E-859A-6001888E3122}" dt="2023-11-22T13:44:06.091" v="7462" actId="478"/>
          <ac:cxnSpMkLst>
            <pc:docMk/>
            <pc:sldMk cId="3351889816" sldId="753"/>
            <ac:cxnSpMk id="21" creationId="{8A3DC1C5-2D68-ADCA-2AC5-8DC8440300C5}"/>
          </ac:cxnSpMkLst>
        </pc:cxnChg>
      </pc:sldChg>
      <pc:sldChg chg="delSp add del mod">
        <pc:chgData name="GIOVANNI GAUDINO-SSM" userId="13cb1073-0cf6-4994-b3b2-98ddb995ec80" providerId="ADAL" clId="{CA44319B-84EC-449E-859A-6001888E3122}" dt="2023-11-22T13:22:54.156" v="7334" actId="47"/>
        <pc:sldMkLst>
          <pc:docMk/>
          <pc:sldMk cId="3967128865" sldId="753"/>
        </pc:sldMkLst>
        <pc:picChg chg="del">
          <ac:chgData name="GIOVANNI GAUDINO-SSM" userId="13cb1073-0cf6-4994-b3b2-98ddb995ec80" providerId="ADAL" clId="{CA44319B-84EC-449E-859A-6001888E3122}" dt="2023-11-22T12:52:13.613" v="7322" actId="478"/>
          <ac:picMkLst>
            <pc:docMk/>
            <pc:sldMk cId="3967128865" sldId="753"/>
            <ac:picMk id="8" creationId="{1481C818-7AD5-CE21-5D3F-A603B8896247}"/>
          </ac:picMkLst>
        </pc:picChg>
      </pc:sldChg>
      <pc:sldMasterChg chg="modSldLayout">
        <pc:chgData name="GIOVANNI GAUDINO-SSM" userId="13cb1073-0cf6-4994-b3b2-98ddb995ec80" providerId="ADAL" clId="{CA44319B-84EC-449E-859A-6001888E3122}" dt="2023-11-17T14:27:43.805" v="33" actId="735"/>
        <pc:sldMasterMkLst>
          <pc:docMk/>
          <pc:sldMasterMk cId="3987129213" sldId="2147483648"/>
        </pc:sldMasterMkLst>
        <pc:sldLayoutChg chg="modSp">
          <pc:chgData name="GIOVANNI GAUDINO-SSM" userId="13cb1073-0cf6-4994-b3b2-98ddb995ec80" providerId="ADAL" clId="{CA44319B-84EC-449E-859A-6001888E3122}" dt="2023-11-17T14:27:43.805" v="33" actId="735"/>
          <pc:sldLayoutMkLst>
            <pc:docMk/>
            <pc:sldMasterMk cId="3987129213" sldId="2147483648"/>
            <pc:sldLayoutMk cId="4142068828" sldId="2147483649"/>
          </pc:sldLayoutMkLst>
        </pc:sldLayoutChg>
      </pc:sldMasterChg>
    </pc:docChg>
  </pc:docChgLst>
  <pc:docChgLst>
    <pc:chgData name="MICHELE AVERSANO" userId="5e24cfe8-a918-44bb-8ef1-b76702354591" providerId="ADAL" clId="{4A28A032-522D-E340-80C5-286242AF60B6}"/>
    <pc:docChg chg="custSel modSld">
      <pc:chgData name="MICHELE AVERSANO" userId="5e24cfe8-a918-44bb-8ef1-b76702354591" providerId="ADAL" clId="{4A28A032-522D-E340-80C5-286242AF60B6}" dt="2023-04-27T09:34:52.808" v="33" actId="20577"/>
      <pc:docMkLst>
        <pc:docMk/>
      </pc:docMkLst>
      <pc:sldChg chg="modSp">
        <pc:chgData name="MICHELE AVERSANO" userId="5e24cfe8-a918-44bb-8ef1-b76702354591" providerId="ADAL" clId="{4A28A032-522D-E340-80C5-286242AF60B6}" dt="2023-04-27T09:34:52.808" v="33" actId="20577"/>
        <pc:sldMkLst>
          <pc:docMk/>
          <pc:sldMk cId="777249932" sldId="453"/>
        </pc:sldMkLst>
        <pc:spChg chg="mod">
          <ac:chgData name="MICHELE AVERSANO" userId="5e24cfe8-a918-44bb-8ef1-b76702354591" providerId="ADAL" clId="{4A28A032-522D-E340-80C5-286242AF60B6}" dt="2023-04-27T09:34:52.808" v="33" actId="20577"/>
          <ac:spMkLst>
            <pc:docMk/>
            <pc:sldMk cId="777249932" sldId="453"/>
            <ac:spMk id="7" creationId="{BFFD8CEF-5399-FB0D-A4B4-F5F5B024C36F}"/>
          </ac:spMkLst>
        </pc:spChg>
      </pc:sldChg>
      <pc:sldChg chg="addSp delSp modSp mod">
        <pc:chgData name="MICHELE AVERSANO" userId="5e24cfe8-a918-44bb-8ef1-b76702354591" providerId="ADAL" clId="{4A28A032-522D-E340-80C5-286242AF60B6}" dt="2023-04-27T09:09:31.790" v="27" actId="1076"/>
        <pc:sldMkLst>
          <pc:docMk/>
          <pc:sldMk cId="2050757191" sldId="454"/>
        </pc:sldMkLst>
        <pc:spChg chg="mod">
          <ac:chgData name="MICHELE AVERSANO" userId="5e24cfe8-a918-44bb-8ef1-b76702354591" providerId="ADAL" clId="{4A28A032-522D-E340-80C5-286242AF60B6}" dt="2023-04-27T09:09:04.191" v="25" actId="1076"/>
          <ac:spMkLst>
            <pc:docMk/>
            <pc:sldMk cId="2050757191" sldId="454"/>
            <ac:spMk id="13" creationId="{A506B31B-8FE0-FA2F-6D69-C7BF9F86125F}"/>
          </ac:spMkLst>
        </pc:spChg>
        <pc:spChg chg="mod">
          <ac:chgData name="MICHELE AVERSANO" userId="5e24cfe8-a918-44bb-8ef1-b76702354591" providerId="ADAL" clId="{4A28A032-522D-E340-80C5-286242AF60B6}" dt="2023-04-27T09:08:10.214" v="11" actId="1076"/>
          <ac:spMkLst>
            <pc:docMk/>
            <pc:sldMk cId="2050757191" sldId="454"/>
            <ac:spMk id="16" creationId="{9575C93C-21F6-0852-9194-E25A6163D600}"/>
          </ac:spMkLst>
        </pc:spChg>
        <pc:spChg chg="mod">
          <ac:chgData name="MICHELE AVERSANO" userId="5e24cfe8-a918-44bb-8ef1-b76702354591" providerId="ADAL" clId="{4A28A032-522D-E340-80C5-286242AF60B6}" dt="2023-04-27T09:09:31.790" v="27" actId="1076"/>
          <ac:spMkLst>
            <pc:docMk/>
            <pc:sldMk cId="2050757191" sldId="454"/>
            <ac:spMk id="18" creationId="{4C086227-A0F1-732F-D2AF-2FCDDCF0BEE0}"/>
          </ac:spMkLst>
        </pc:spChg>
        <pc:spChg chg="mod">
          <ac:chgData name="MICHELE AVERSANO" userId="5e24cfe8-a918-44bb-8ef1-b76702354591" providerId="ADAL" clId="{4A28A032-522D-E340-80C5-286242AF60B6}" dt="2023-04-27T09:09:31.790" v="27" actId="1076"/>
          <ac:spMkLst>
            <pc:docMk/>
            <pc:sldMk cId="2050757191" sldId="454"/>
            <ac:spMk id="19" creationId="{09D5408E-E95D-D71E-EF07-11D170CE4E4A}"/>
          </ac:spMkLst>
        </pc:spChg>
        <pc:picChg chg="add mod">
          <ac:chgData name="MICHELE AVERSANO" userId="5e24cfe8-a918-44bb-8ef1-b76702354591" providerId="ADAL" clId="{4A28A032-522D-E340-80C5-286242AF60B6}" dt="2023-04-27T09:08:05.739" v="10" actId="1076"/>
          <ac:picMkLst>
            <pc:docMk/>
            <pc:sldMk cId="2050757191" sldId="454"/>
            <ac:picMk id="7" creationId="{A5C167A3-617F-8D49-FC30-6694BAEC7BB4}"/>
          </ac:picMkLst>
        </pc:picChg>
        <pc:picChg chg="add del mod">
          <ac:chgData name="MICHELE AVERSANO" userId="5e24cfe8-a918-44bb-8ef1-b76702354591" providerId="ADAL" clId="{4A28A032-522D-E340-80C5-286242AF60B6}" dt="2023-04-27T09:08:28.709" v="17" actId="478"/>
          <ac:picMkLst>
            <pc:docMk/>
            <pc:sldMk cId="2050757191" sldId="454"/>
            <ac:picMk id="12" creationId="{B1B19547-7D7D-84ED-CFBB-45104A7B2392}"/>
          </ac:picMkLst>
        </pc:picChg>
        <pc:picChg chg="add mod">
          <ac:chgData name="MICHELE AVERSANO" userId="5e24cfe8-a918-44bb-8ef1-b76702354591" providerId="ADAL" clId="{4A28A032-522D-E340-80C5-286242AF60B6}" dt="2023-04-27T09:09:31.790" v="27" actId="1076"/>
          <ac:picMkLst>
            <pc:docMk/>
            <pc:sldMk cId="2050757191" sldId="454"/>
            <ac:picMk id="14" creationId="{96803212-6A69-A39E-FAEE-1C2EB6F393E0}"/>
          </ac:picMkLst>
        </pc:picChg>
        <pc:cxnChg chg="mod">
          <ac:chgData name="MICHELE AVERSANO" userId="5e24cfe8-a918-44bb-8ef1-b76702354591" providerId="ADAL" clId="{4A28A032-522D-E340-80C5-286242AF60B6}" dt="2023-04-27T09:08:15.310" v="12" actId="1076"/>
          <ac:cxnSpMkLst>
            <pc:docMk/>
            <pc:sldMk cId="2050757191" sldId="454"/>
            <ac:cxnSpMk id="11" creationId="{40086A4F-E499-5A5E-575A-EB1A49D34B25}"/>
          </ac:cxnSpMkLst>
        </pc:cxnChg>
      </pc:sldChg>
    </pc:docChg>
  </pc:docChgLst>
  <pc:docChgLst>
    <pc:chgData name="GIOVANNI GAUDINO-SSM" userId="13cb1073-0cf6-4994-b3b2-98ddb995ec80" providerId="ADAL" clId="{D97203B7-E3CF-4068-AF04-95C591217C5B}"/>
    <pc:docChg chg="undo custSel addSld delSld modSld sldOrd">
      <pc:chgData name="GIOVANNI GAUDINO-SSM" userId="13cb1073-0cf6-4994-b3b2-98ddb995ec80" providerId="ADAL" clId="{D97203B7-E3CF-4068-AF04-95C591217C5B}" dt="2023-05-09T12:28:54.102" v="10624"/>
      <pc:docMkLst>
        <pc:docMk/>
      </pc:docMkLst>
      <pc:sldChg chg="addSp delSp modSp mod">
        <pc:chgData name="GIOVANNI GAUDINO-SSM" userId="13cb1073-0cf6-4994-b3b2-98ddb995ec80" providerId="ADAL" clId="{D97203B7-E3CF-4068-AF04-95C591217C5B}" dt="2023-05-08T07:52:29.483" v="9385" actId="1038"/>
        <pc:sldMkLst>
          <pc:docMk/>
          <pc:sldMk cId="2147833962" sldId="293"/>
        </pc:sldMkLst>
        <pc:spChg chg="mod">
          <ac:chgData name="GIOVANNI GAUDINO-SSM" userId="13cb1073-0cf6-4994-b3b2-98ddb995ec80" providerId="ADAL" clId="{D97203B7-E3CF-4068-AF04-95C591217C5B}" dt="2023-05-08T07:28:13.418" v="9236" actId="20577"/>
          <ac:spMkLst>
            <pc:docMk/>
            <pc:sldMk cId="2147833962" sldId="293"/>
            <ac:spMk id="10" creationId="{EA9A7C52-403B-4833-9059-58EBE788E98B}"/>
          </ac:spMkLst>
        </pc:spChg>
        <pc:spChg chg="ord">
          <ac:chgData name="GIOVANNI GAUDINO-SSM" userId="13cb1073-0cf6-4994-b3b2-98ddb995ec80" providerId="ADAL" clId="{D97203B7-E3CF-4068-AF04-95C591217C5B}" dt="2023-04-27T15:32:35.630" v="187" actId="167"/>
          <ac:spMkLst>
            <pc:docMk/>
            <pc:sldMk cId="2147833962" sldId="293"/>
            <ac:spMk id="15" creationId="{C69BD1F6-0010-E5E1-74EA-56C84A033080}"/>
          </ac:spMkLst>
        </pc:spChg>
        <pc:picChg chg="add del mod">
          <ac:chgData name="GIOVANNI GAUDINO-SSM" userId="13cb1073-0cf6-4994-b3b2-98ddb995ec80" providerId="ADAL" clId="{D97203B7-E3CF-4068-AF04-95C591217C5B}" dt="2023-04-27T14:32:39.178" v="42" actId="478"/>
          <ac:picMkLst>
            <pc:docMk/>
            <pc:sldMk cId="2147833962" sldId="293"/>
            <ac:picMk id="2" creationId="{51EA42BB-3EE3-BE6D-FCC3-F116B6437D72}"/>
          </ac:picMkLst>
        </pc:picChg>
        <pc:picChg chg="add del mod ord">
          <ac:chgData name="GIOVANNI GAUDINO-SSM" userId="13cb1073-0cf6-4994-b3b2-98ddb995ec80" providerId="ADAL" clId="{D97203B7-E3CF-4068-AF04-95C591217C5B}" dt="2023-05-08T07:51:49.123" v="9361" actId="478"/>
          <ac:picMkLst>
            <pc:docMk/>
            <pc:sldMk cId="2147833962" sldId="293"/>
            <ac:picMk id="3" creationId="{8CB840BC-BEB1-BDE1-F62F-7F9A0B43EA88}"/>
          </ac:picMkLst>
        </pc:picChg>
        <pc:picChg chg="add mod">
          <ac:chgData name="GIOVANNI GAUDINO-SSM" userId="13cb1073-0cf6-4994-b3b2-98ddb995ec80" providerId="ADAL" clId="{D97203B7-E3CF-4068-AF04-95C591217C5B}" dt="2023-04-27T14:33:10.156" v="47" actId="1076"/>
          <ac:picMkLst>
            <pc:docMk/>
            <pc:sldMk cId="2147833962" sldId="293"/>
            <ac:picMk id="5" creationId="{CA913BA7-A1AD-ECC2-076D-40D74A2C18B2}"/>
          </ac:picMkLst>
        </pc:picChg>
        <pc:picChg chg="add del mod modCrop">
          <ac:chgData name="GIOVANNI GAUDINO-SSM" userId="13cb1073-0cf6-4994-b3b2-98ddb995ec80" providerId="ADAL" clId="{D97203B7-E3CF-4068-AF04-95C591217C5B}" dt="2023-05-08T07:40:25.481" v="9302" actId="478"/>
          <ac:picMkLst>
            <pc:docMk/>
            <pc:sldMk cId="2147833962" sldId="293"/>
            <ac:picMk id="7" creationId="{ADF95208-292B-C4B6-144C-B34B108DB1B0}"/>
          </ac:picMkLst>
        </pc:picChg>
        <pc:picChg chg="add del mod">
          <ac:chgData name="GIOVANNI GAUDINO-SSM" userId="13cb1073-0cf6-4994-b3b2-98ddb995ec80" providerId="ADAL" clId="{D97203B7-E3CF-4068-AF04-95C591217C5B}" dt="2023-04-27T15:31:36.634" v="175" actId="478"/>
          <ac:picMkLst>
            <pc:docMk/>
            <pc:sldMk cId="2147833962" sldId="293"/>
            <ac:picMk id="8" creationId="{AE1F60A0-1CBB-5035-8414-824CBB5CC260}"/>
          </ac:picMkLst>
        </pc:picChg>
        <pc:picChg chg="add del mod modCrop">
          <ac:chgData name="GIOVANNI GAUDINO-SSM" userId="13cb1073-0cf6-4994-b3b2-98ddb995ec80" providerId="ADAL" clId="{D97203B7-E3CF-4068-AF04-95C591217C5B}" dt="2023-05-08T07:40:24.912" v="9301" actId="478"/>
          <ac:picMkLst>
            <pc:docMk/>
            <pc:sldMk cId="2147833962" sldId="293"/>
            <ac:picMk id="8" creationId="{C3C9C469-25F5-81B8-0794-2D9DCAEDE16E}"/>
          </ac:picMkLst>
        </pc:picChg>
        <pc:picChg chg="add del mod ord modCrop">
          <ac:chgData name="GIOVANNI GAUDINO-SSM" userId="13cb1073-0cf6-4994-b3b2-98ddb995ec80" providerId="ADAL" clId="{D97203B7-E3CF-4068-AF04-95C591217C5B}" dt="2023-05-08T07:51:50.755" v="9362" actId="478"/>
          <ac:picMkLst>
            <pc:docMk/>
            <pc:sldMk cId="2147833962" sldId="293"/>
            <ac:picMk id="14" creationId="{6101032E-2256-205F-88D4-40E124B81907}"/>
          </ac:picMkLst>
        </pc:picChg>
        <pc:picChg chg="add mod modCrop">
          <ac:chgData name="GIOVANNI GAUDINO-SSM" userId="13cb1073-0cf6-4994-b3b2-98ddb995ec80" providerId="ADAL" clId="{D97203B7-E3CF-4068-AF04-95C591217C5B}" dt="2023-05-08T07:52:29.483" v="9385" actId="1038"/>
          <ac:picMkLst>
            <pc:docMk/>
            <pc:sldMk cId="2147833962" sldId="293"/>
            <ac:picMk id="18" creationId="{9DE2EF5A-22B0-C1CD-3321-72AF9D622463}"/>
          </ac:picMkLst>
        </pc:picChg>
        <pc:picChg chg="del">
          <ac:chgData name="GIOVANNI GAUDINO-SSM" userId="13cb1073-0cf6-4994-b3b2-98ddb995ec80" providerId="ADAL" clId="{D97203B7-E3CF-4068-AF04-95C591217C5B}" dt="2023-04-27T14:30:05.298" v="37" actId="478"/>
          <ac:picMkLst>
            <pc:docMk/>
            <pc:sldMk cId="2147833962" sldId="293"/>
            <ac:picMk id="19" creationId="{31B5B34B-F746-EB1F-84A6-92AB070DE59F}"/>
          </ac:picMkLst>
        </pc:picChg>
      </pc:sldChg>
      <pc:sldChg chg="addSp modSp mod">
        <pc:chgData name="GIOVANNI GAUDINO-SSM" userId="13cb1073-0cf6-4994-b3b2-98ddb995ec80" providerId="ADAL" clId="{D97203B7-E3CF-4068-AF04-95C591217C5B}" dt="2023-05-07T08:44:03.887" v="5287" actId="1076"/>
        <pc:sldMkLst>
          <pc:docMk/>
          <pc:sldMk cId="2370865676" sldId="357"/>
        </pc:sldMkLst>
        <pc:spChg chg="mod">
          <ac:chgData name="GIOVANNI GAUDINO-SSM" userId="13cb1073-0cf6-4994-b3b2-98ddb995ec80" providerId="ADAL" clId="{D97203B7-E3CF-4068-AF04-95C591217C5B}" dt="2023-04-27T14:34:38.183" v="89" actId="14100"/>
          <ac:spMkLst>
            <pc:docMk/>
            <pc:sldMk cId="2370865676" sldId="357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D97203B7-E3CF-4068-AF04-95C591217C5B}" dt="2023-04-27T14:33:30.506" v="72" actId="20577"/>
          <ac:spMkLst>
            <pc:docMk/>
            <pc:sldMk cId="2370865676" sldId="357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D97203B7-E3CF-4068-AF04-95C591217C5B}" dt="2023-05-07T08:44:03.887" v="5287" actId="1076"/>
          <ac:spMkLst>
            <pc:docMk/>
            <pc:sldMk cId="2370865676" sldId="357"/>
            <ac:spMk id="8" creationId="{FF8C1CD6-C8D2-64F4-3CBE-3F0ABB422D16}"/>
          </ac:spMkLst>
        </pc:spChg>
        <pc:spChg chg="mod">
          <ac:chgData name="GIOVANNI GAUDINO-SSM" userId="13cb1073-0cf6-4994-b3b2-98ddb995ec80" providerId="ADAL" clId="{D97203B7-E3CF-4068-AF04-95C591217C5B}" dt="2023-05-07T08:41:09.768" v="5205" actId="14100"/>
          <ac:spMkLst>
            <pc:docMk/>
            <pc:sldMk cId="2370865676" sldId="357"/>
            <ac:spMk id="17" creationId="{8A8DEB79-9D80-3F89-121C-BC107BAB18F6}"/>
          </ac:spMkLst>
        </pc:spChg>
        <pc:spChg chg="mod">
          <ac:chgData name="GIOVANNI GAUDINO-SSM" userId="13cb1073-0cf6-4994-b3b2-98ddb995ec80" providerId="ADAL" clId="{D97203B7-E3CF-4068-AF04-95C591217C5B}" dt="2023-04-27T14:35:07.569" v="95" actId="1038"/>
          <ac:spMkLst>
            <pc:docMk/>
            <pc:sldMk cId="2370865676" sldId="357"/>
            <ac:spMk id="24" creationId="{08E41134-1B80-97C7-2018-F6659B7920AA}"/>
          </ac:spMkLst>
        </pc:spChg>
        <pc:spChg chg="mod">
          <ac:chgData name="GIOVANNI GAUDINO-SSM" userId="13cb1073-0cf6-4994-b3b2-98ddb995ec80" providerId="ADAL" clId="{D97203B7-E3CF-4068-AF04-95C591217C5B}" dt="2023-04-27T15:50:36.119" v="326" actId="255"/>
          <ac:spMkLst>
            <pc:docMk/>
            <pc:sldMk cId="2370865676" sldId="357"/>
            <ac:spMk id="25" creationId="{CDE9D884-3776-D280-ADBD-336297EAE0BC}"/>
          </ac:spMkLst>
        </pc:spChg>
        <pc:spChg chg="mod">
          <ac:chgData name="GIOVANNI GAUDINO-SSM" userId="13cb1073-0cf6-4994-b3b2-98ddb995ec80" providerId="ADAL" clId="{D97203B7-E3CF-4068-AF04-95C591217C5B}" dt="2023-05-07T08:41:54.528" v="5210" actId="1076"/>
          <ac:spMkLst>
            <pc:docMk/>
            <pc:sldMk cId="2370865676" sldId="357"/>
            <ac:spMk id="28" creationId="{94AF1C46-1CA6-C5BE-0466-54DF551B2942}"/>
          </ac:spMkLst>
        </pc:spChg>
        <pc:spChg chg="mod">
          <ac:chgData name="GIOVANNI GAUDINO-SSM" userId="13cb1073-0cf6-4994-b3b2-98ddb995ec80" providerId="ADAL" clId="{D97203B7-E3CF-4068-AF04-95C591217C5B}" dt="2023-05-07T08:41:56.729" v="5211" actId="1076"/>
          <ac:spMkLst>
            <pc:docMk/>
            <pc:sldMk cId="2370865676" sldId="357"/>
            <ac:spMk id="29" creationId="{AC3D4924-5459-637A-67E1-E715AED74B1F}"/>
          </ac:spMkLst>
        </pc:spChg>
        <pc:spChg chg="mod">
          <ac:chgData name="GIOVANNI GAUDINO-SSM" userId="13cb1073-0cf6-4994-b3b2-98ddb995ec80" providerId="ADAL" clId="{D97203B7-E3CF-4068-AF04-95C591217C5B}" dt="2023-05-07T08:43:48.119" v="5285" actId="1076"/>
          <ac:spMkLst>
            <pc:docMk/>
            <pc:sldMk cId="2370865676" sldId="357"/>
            <ac:spMk id="32" creationId="{832A6E5A-B217-D993-511A-6FF805528045}"/>
          </ac:spMkLst>
        </pc:spChg>
        <pc:picChg chg="mod">
          <ac:chgData name="GIOVANNI GAUDINO-SSM" userId="13cb1073-0cf6-4994-b3b2-98ddb995ec80" providerId="ADAL" clId="{D97203B7-E3CF-4068-AF04-95C591217C5B}" dt="2023-04-27T16:08:22.521" v="482" actId="1076"/>
          <ac:picMkLst>
            <pc:docMk/>
            <pc:sldMk cId="2370865676" sldId="357"/>
            <ac:picMk id="19" creationId="{F9DF03CF-5C1B-C388-7A27-CDA317B0FC6B}"/>
          </ac:picMkLst>
        </pc:picChg>
      </pc:sldChg>
      <pc:sldChg chg="mod modShow">
        <pc:chgData name="GIOVANNI GAUDINO-SSM" userId="13cb1073-0cf6-4994-b3b2-98ddb995ec80" providerId="ADAL" clId="{D97203B7-E3CF-4068-AF04-95C591217C5B}" dt="2023-05-08T08:55:29.201" v="10022" actId="729"/>
        <pc:sldMkLst>
          <pc:docMk/>
          <pc:sldMk cId="3881095766" sldId="425"/>
        </pc:sldMkLst>
      </pc:sldChg>
      <pc:sldChg chg="addSp delSp modSp del mod">
        <pc:chgData name="GIOVANNI GAUDINO-SSM" userId="13cb1073-0cf6-4994-b3b2-98ddb995ec80" providerId="ADAL" clId="{D97203B7-E3CF-4068-AF04-95C591217C5B}" dt="2023-05-04T20:59:49.790" v="2763" actId="47"/>
        <pc:sldMkLst>
          <pc:docMk/>
          <pc:sldMk cId="777249932" sldId="453"/>
        </pc:sldMkLst>
        <pc:spChg chg="del">
          <ac:chgData name="GIOVANNI GAUDINO-SSM" userId="13cb1073-0cf6-4994-b3b2-98ddb995ec80" providerId="ADAL" clId="{D97203B7-E3CF-4068-AF04-95C591217C5B}" dt="2023-04-27T16:00:23.627" v="387" actId="478"/>
          <ac:spMkLst>
            <pc:docMk/>
            <pc:sldMk cId="777249932" sldId="453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D97203B7-E3CF-4068-AF04-95C591217C5B}" dt="2023-04-27T14:33:37.118" v="74"/>
          <ac:spMkLst>
            <pc:docMk/>
            <pc:sldMk cId="777249932" sldId="453"/>
            <ac:spMk id="3" creationId="{0C579617-9E35-43AB-E3BC-49D19FCCADF7}"/>
          </ac:spMkLst>
        </pc:spChg>
        <pc:spChg chg="add mod ord">
          <ac:chgData name="GIOVANNI GAUDINO-SSM" userId="13cb1073-0cf6-4994-b3b2-98ddb995ec80" providerId="ADAL" clId="{D97203B7-E3CF-4068-AF04-95C591217C5B}" dt="2023-04-27T16:03:16.732" v="423" actId="34135"/>
          <ac:spMkLst>
            <pc:docMk/>
            <pc:sldMk cId="777249932" sldId="453"/>
            <ac:spMk id="6" creationId="{03E1E1C6-CA97-D6FD-E3D3-6445CA842AD8}"/>
          </ac:spMkLst>
        </pc:spChg>
        <pc:spChg chg="mod">
          <ac:chgData name="GIOVANNI GAUDINO-SSM" userId="13cb1073-0cf6-4994-b3b2-98ddb995ec80" providerId="ADAL" clId="{D97203B7-E3CF-4068-AF04-95C591217C5B}" dt="2023-04-27T15:48:01.977" v="293" actId="1036"/>
          <ac:spMkLst>
            <pc:docMk/>
            <pc:sldMk cId="777249932" sldId="453"/>
            <ac:spMk id="7" creationId="{BFFD8CEF-5399-FB0D-A4B4-F5F5B024C36F}"/>
          </ac:spMkLst>
        </pc:spChg>
        <pc:spChg chg="mod">
          <ac:chgData name="GIOVANNI GAUDINO-SSM" userId="13cb1073-0cf6-4994-b3b2-98ddb995ec80" providerId="ADAL" clId="{D97203B7-E3CF-4068-AF04-95C591217C5B}" dt="2023-04-27T15:49:55.372" v="314"/>
          <ac:spMkLst>
            <pc:docMk/>
            <pc:sldMk cId="777249932" sldId="453"/>
            <ac:spMk id="13" creationId="{083FE19B-483D-AD99-CD57-75CDA5D59E7A}"/>
          </ac:spMkLst>
        </pc:spChg>
        <pc:picChg chg="del">
          <ac:chgData name="GIOVANNI GAUDINO-SSM" userId="13cb1073-0cf6-4994-b3b2-98ddb995ec80" providerId="ADAL" clId="{D97203B7-E3CF-4068-AF04-95C591217C5B}" dt="2023-04-27T15:47:52.656" v="273" actId="478"/>
          <ac:picMkLst>
            <pc:docMk/>
            <pc:sldMk cId="777249932" sldId="453"/>
            <ac:picMk id="8" creationId="{28E9985F-6306-267B-8B70-F5BA80936CD8}"/>
          </ac:picMkLst>
        </pc:picChg>
        <pc:cxnChg chg="mod">
          <ac:chgData name="GIOVANNI GAUDINO-SSM" userId="13cb1073-0cf6-4994-b3b2-98ddb995ec80" providerId="ADAL" clId="{D97203B7-E3CF-4068-AF04-95C591217C5B}" dt="2023-04-27T15:48:01.977" v="293" actId="1036"/>
          <ac:cxnSpMkLst>
            <pc:docMk/>
            <pc:sldMk cId="777249932" sldId="453"/>
            <ac:cxnSpMk id="9" creationId="{76D3544E-159B-2175-2AC5-E675F8888676}"/>
          </ac:cxnSpMkLst>
        </pc:cxnChg>
      </pc:sldChg>
      <pc:sldChg chg="addSp delSp modSp mod">
        <pc:chgData name="GIOVANNI GAUDINO-SSM" userId="13cb1073-0cf6-4994-b3b2-98ddb995ec80" providerId="ADAL" clId="{D97203B7-E3CF-4068-AF04-95C591217C5B}" dt="2023-05-04T19:52:23.279" v="1396"/>
        <pc:sldMkLst>
          <pc:docMk/>
          <pc:sldMk cId="2050757191" sldId="454"/>
        </pc:sldMkLst>
        <pc:spChg chg="mod">
          <ac:chgData name="GIOVANNI GAUDINO-SSM" userId="13cb1073-0cf6-4994-b3b2-98ddb995ec80" providerId="ADAL" clId="{D97203B7-E3CF-4068-AF04-95C591217C5B}" dt="2023-04-27T16:00:16.640" v="386" actId="34135"/>
          <ac:spMkLst>
            <pc:docMk/>
            <pc:sldMk cId="2050757191" sldId="454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D97203B7-E3CF-4068-AF04-95C591217C5B}" dt="2023-04-27T14:33:34.854" v="73"/>
          <ac:spMkLst>
            <pc:docMk/>
            <pc:sldMk cId="2050757191" sldId="454"/>
            <ac:spMk id="3" creationId="{0C579617-9E35-43AB-E3BC-49D19FCCADF7}"/>
          </ac:spMkLst>
        </pc:spChg>
        <pc:spChg chg="add del mod">
          <ac:chgData name="GIOVANNI GAUDINO-SSM" userId="13cb1073-0cf6-4994-b3b2-98ddb995ec80" providerId="ADAL" clId="{D97203B7-E3CF-4068-AF04-95C591217C5B}" dt="2023-05-04T19:52:23.279" v="1396"/>
          <ac:spMkLst>
            <pc:docMk/>
            <pc:sldMk cId="2050757191" sldId="454"/>
            <ac:spMk id="6" creationId="{AA871C50-C18E-1741-B9C8-C9BF4557B47B}"/>
          </ac:spMkLst>
        </pc:spChg>
        <pc:spChg chg="add del mod">
          <ac:chgData name="GIOVANNI GAUDINO-SSM" userId="13cb1073-0cf6-4994-b3b2-98ddb995ec80" providerId="ADAL" clId="{D97203B7-E3CF-4068-AF04-95C591217C5B}" dt="2023-05-04T19:52:23.279" v="1396"/>
          <ac:spMkLst>
            <pc:docMk/>
            <pc:sldMk cId="2050757191" sldId="454"/>
            <ac:spMk id="10" creationId="{16CA7274-880A-4430-1038-3FAF90D43190}"/>
          </ac:spMkLst>
        </pc:spChg>
        <pc:spChg chg="add del mod">
          <ac:chgData name="GIOVANNI GAUDINO-SSM" userId="13cb1073-0cf6-4994-b3b2-98ddb995ec80" providerId="ADAL" clId="{D97203B7-E3CF-4068-AF04-95C591217C5B}" dt="2023-04-27T16:05:33.625" v="478" actId="478"/>
          <ac:spMkLst>
            <pc:docMk/>
            <pc:sldMk cId="2050757191" sldId="454"/>
            <ac:spMk id="12" creationId="{D71D4BA4-AD64-4F5B-7925-993D43541839}"/>
          </ac:spMkLst>
        </pc:spChg>
        <pc:spChg chg="add del mod">
          <ac:chgData name="GIOVANNI GAUDINO-SSM" userId="13cb1073-0cf6-4994-b3b2-98ddb995ec80" providerId="ADAL" clId="{D97203B7-E3CF-4068-AF04-95C591217C5B}" dt="2023-05-04T19:52:23.279" v="1396"/>
          <ac:spMkLst>
            <pc:docMk/>
            <pc:sldMk cId="2050757191" sldId="454"/>
            <ac:spMk id="12" creationId="{E363BD79-C94A-9F26-0F1F-980948DFE884}"/>
          </ac:spMkLst>
        </pc:spChg>
        <pc:spChg chg="add del mod">
          <ac:chgData name="GIOVANNI GAUDINO-SSM" userId="13cb1073-0cf6-4994-b3b2-98ddb995ec80" providerId="ADAL" clId="{D97203B7-E3CF-4068-AF04-95C591217C5B}" dt="2023-05-04T19:52:23.279" v="1396"/>
          <ac:spMkLst>
            <pc:docMk/>
            <pc:sldMk cId="2050757191" sldId="454"/>
            <ac:spMk id="17" creationId="{FE42F11E-C45A-05C7-4517-0CB7E585AF18}"/>
          </ac:spMkLst>
        </pc:spChg>
        <pc:graphicFrameChg chg="modGraphic">
          <ac:chgData name="GIOVANNI GAUDINO-SSM" userId="13cb1073-0cf6-4994-b3b2-98ddb995ec80" providerId="ADAL" clId="{D97203B7-E3CF-4068-AF04-95C591217C5B}" dt="2023-04-27T16:05:30.968" v="477" actId="20577"/>
          <ac:graphicFrameMkLst>
            <pc:docMk/>
            <pc:sldMk cId="2050757191" sldId="454"/>
            <ac:graphicFrameMk id="8" creationId="{E72F20EA-B0D6-7319-634E-258EFD059E71}"/>
          </ac:graphicFrameMkLst>
        </pc:graphicFrameChg>
        <pc:picChg chg="del">
          <ac:chgData name="GIOVANNI GAUDINO-SSM" userId="13cb1073-0cf6-4994-b3b2-98ddb995ec80" providerId="ADAL" clId="{D97203B7-E3CF-4068-AF04-95C591217C5B}" dt="2023-04-27T15:50:55.164" v="327" actId="478"/>
          <ac:picMkLst>
            <pc:docMk/>
            <pc:sldMk cId="2050757191" sldId="454"/>
            <ac:picMk id="6" creationId="{024D7B9E-E716-7F38-C1B6-F0D6F0821715}"/>
          </ac:picMkLst>
        </pc:picChg>
        <pc:picChg chg="del">
          <ac:chgData name="GIOVANNI GAUDINO-SSM" userId="13cb1073-0cf6-4994-b3b2-98ddb995ec80" providerId="ADAL" clId="{D97203B7-E3CF-4068-AF04-95C591217C5B}" dt="2023-04-27T15:50:56.314" v="328" actId="478"/>
          <ac:picMkLst>
            <pc:docMk/>
            <pc:sldMk cId="2050757191" sldId="454"/>
            <ac:picMk id="10" creationId="{8D5A86B8-57CD-94A9-ADB6-AEE459E0462D}"/>
          </ac:picMkLst>
        </pc:picChg>
      </pc:sldChg>
      <pc:sldChg chg="addSp delSp modSp mod">
        <pc:chgData name="GIOVANNI GAUDINO-SSM" userId="13cb1073-0cf6-4994-b3b2-98ddb995ec80" providerId="ADAL" clId="{D97203B7-E3CF-4068-AF04-95C591217C5B}" dt="2023-05-08T06:50:03.990" v="8595" actId="207"/>
        <pc:sldMkLst>
          <pc:docMk/>
          <pc:sldMk cId="3389623769" sldId="460"/>
        </pc:sldMkLst>
        <pc:spChg chg="del">
          <ac:chgData name="GIOVANNI GAUDINO-SSM" userId="13cb1073-0cf6-4994-b3b2-98ddb995ec80" providerId="ADAL" clId="{D97203B7-E3CF-4068-AF04-95C591217C5B}" dt="2023-04-27T16:02:08.981" v="401" actId="478"/>
          <ac:spMkLst>
            <pc:docMk/>
            <pc:sldMk cId="3389623769" sldId="460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D97203B7-E3CF-4068-AF04-95C591217C5B}" dt="2023-04-27T14:33:40.307" v="75"/>
          <ac:spMkLst>
            <pc:docMk/>
            <pc:sldMk cId="3389623769" sldId="460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D97203B7-E3CF-4068-AF04-95C591217C5B}" dt="2023-05-07T08:44:26.713" v="5307" actId="20577"/>
          <ac:spMkLst>
            <pc:docMk/>
            <pc:sldMk cId="3389623769" sldId="460"/>
            <ac:spMk id="4" creationId="{B46D7AE4-796F-4D4A-9809-EB5E64E4A222}"/>
          </ac:spMkLst>
        </pc:spChg>
        <pc:spChg chg="add mod ord">
          <ac:chgData name="GIOVANNI GAUDINO-SSM" userId="13cb1073-0cf6-4994-b3b2-98ddb995ec80" providerId="ADAL" clId="{D97203B7-E3CF-4068-AF04-95C591217C5B}" dt="2023-04-27T16:03:11.476" v="422" actId="34135"/>
          <ac:spMkLst>
            <pc:docMk/>
            <pc:sldMk cId="3389623769" sldId="460"/>
            <ac:spMk id="6" creationId="{5229345D-D298-13BF-1304-022550C4C0FC}"/>
          </ac:spMkLst>
        </pc:spChg>
        <pc:spChg chg="add mod">
          <ac:chgData name="GIOVANNI GAUDINO-SSM" userId="13cb1073-0cf6-4994-b3b2-98ddb995ec80" providerId="ADAL" clId="{D97203B7-E3CF-4068-AF04-95C591217C5B}" dt="2023-05-08T06:50:03.990" v="8595" actId="207"/>
          <ac:spMkLst>
            <pc:docMk/>
            <pc:sldMk cId="3389623769" sldId="460"/>
            <ac:spMk id="7" creationId="{FCC96D01-2483-AD02-6FD6-DD188752213A}"/>
          </ac:spMkLst>
        </pc:spChg>
        <pc:spChg chg="del mod">
          <ac:chgData name="GIOVANNI GAUDINO-SSM" userId="13cb1073-0cf6-4994-b3b2-98ddb995ec80" providerId="ADAL" clId="{D97203B7-E3CF-4068-AF04-95C591217C5B}" dt="2023-05-08T06:49:55.713" v="8593" actId="478"/>
          <ac:spMkLst>
            <pc:docMk/>
            <pc:sldMk cId="3389623769" sldId="460"/>
            <ac:spMk id="13" creationId="{083FE19B-483D-AD99-CD57-75CDA5D59E7A}"/>
          </ac:spMkLst>
        </pc:spChg>
      </pc:sldChg>
      <pc:sldChg chg="addSp delSp modSp mod">
        <pc:chgData name="GIOVANNI GAUDINO-SSM" userId="13cb1073-0cf6-4994-b3b2-98ddb995ec80" providerId="ADAL" clId="{D97203B7-E3CF-4068-AF04-95C591217C5B}" dt="2023-05-08T11:46:56.696" v="10158" actId="20577"/>
        <pc:sldMkLst>
          <pc:docMk/>
          <pc:sldMk cId="3824084174" sldId="470"/>
        </pc:sldMkLst>
        <pc:spChg chg="add del mod">
          <ac:chgData name="GIOVANNI GAUDINO-SSM" userId="13cb1073-0cf6-4994-b3b2-98ddb995ec80" providerId="ADAL" clId="{D97203B7-E3CF-4068-AF04-95C591217C5B}" dt="2023-04-27T16:02:48.429" v="413" actId="478"/>
          <ac:spMkLst>
            <pc:docMk/>
            <pc:sldMk cId="3824084174" sldId="470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D97203B7-E3CF-4068-AF04-95C591217C5B}" dt="2023-04-27T14:33:42.605" v="76"/>
          <ac:spMkLst>
            <pc:docMk/>
            <pc:sldMk cId="3824084174" sldId="470"/>
            <ac:spMk id="3" creationId="{0C579617-9E35-43AB-E3BC-49D19FCCADF7}"/>
          </ac:spMkLst>
        </pc:spChg>
        <pc:spChg chg="del">
          <ac:chgData name="GIOVANNI GAUDINO-SSM" userId="13cb1073-0cf6-4994-b3b2-98ddb995ec80" providerId="ADAL" clId="{D97203B7-E3CF-4068-AF04-95C591217C5B}" dt="2023-04-27T15:59:25.276" v="360" actId="478"/>
          <ac:spMkLst>
            <pc:docMk/>
            <pc:sldMk cId="3824084174" sldId="470"/>
            <ac:spMk id="5" creationId="{94DEC5A8-932D-7E0A-F867-2483B6580CA4}"/>
          </ac:spMkLst>
        </pc:spChg>
        <pc:spChg chg="add mod">
          <ac:chgData name="GIOVANNI GAUDINO-SSM" userId="13cb1073-0cf6-4994-b3b2-98ddb995ec80" providerId="ADAL" clId="{D97203B7-E3CF-4068-AF04-95C591217C5B}" dt="2023-05-05T17:05:54.958" v="3132" actId="1076"/>
          <ac:spMkLst>
            <pc:docMk/>
            <pc:sldMk cId="3824084174" sldId="470"/>
            <ac:spMk id="6" creationId="{76C75A89-210D-322A-5B3F-64E41436B4AE}"/>
          </ac:spMkLst>
        </pc:spChg>
        <pc:spChg chg="del">
          <ac:chgData name="GIOVANNI GAUDINO-SSM" userId="13cb1073-0cf6-4994-b3b2-98ddb995ec80" providerId="ADAL" clId="{D97203B7-E3CF-4068-AF04-95C591217C5B}" dt="2023-04-27T15:59:23.443" v="359" actId="478"/>
          <ac:spMkLst>
            <pc:docMk/>
            <pc:sldMk cId="3824084174" sldId="470"/>
            <ac:spMk id="7" creationId="{B91B2741-CCB8-A8AA-0DAC-031A1873CCA5}"/>
          </ac:spMkLst>
        </pc:spChg>
        <pc:spChg chg="add del mod">
          <ac:chgData name="GIOVANNI GAUDINO-SSM" userId="13cb1073-0cf6-4994-b3b2-98ddb995ec80" providerId="ADAL" clId="{D97203B7-E3CF-4068-AF04-95C591217C5B}" dt="2023-05-05T17:07:17.610" v="3192"/>
          <ac:spMkLst>
            <pc:docMk/>
            <pc:sldMk cId="3824084174" sldId="470"/>
            <ac:spMk id="7" creationId="{FA90476B-1C4E-5C97-32FC-59FCF2BE7EC1}"/>
          </ac:spMkLst>
        </pc:spChg>
        <pc:spChg chg="mod">
          <ac:chgData name="GIOVANNI GAUDINO-SSM" userId="13cb1073-0cf6-4994-b3b2-98ddb995ec80" providerId="ADAL" clId="{D97203B7-E3CF-4068-AF04-95C591217C5B}" dt="2023-05-08T11:46:56.696" v="10158" actId="20577"/>
          <ac:spMkLst>
            <pc:docMk/>
            <pc:sldMk cId="3824084174" sldId="470"/>
            <ac:spMk id="8" creationId="{F3F02ED9-81A5-6C66-8DF1-F24F6E9AF207}"/>
          </ac:spMkLst>
        </pc:spChg>
        <pc:spChg chg="add mod">
          <ac:chgData name="GIOVANNI GAUDINO-SSM" userId="13cb1073-0cf6-4994-b3b2-98ddb995ec80" providerId="ADAL" clId="{D97203B7-E3CF-4068-AF04-95C591217C5B}" dt="2023-05-05T17:25:34.196" v="3725" actId="1076"/>
          <ac:spMkLst>
            <pc:docMk/>
            <pc:sldMk cId="3824084174" sldId="470"/>
            <ac:spMk id="9" creationId="{42B5079F-696A-E9EC-C9CC-F65184FCFC46}"/>
          </ac:spMkLst>
        </pc:spChg>
        <pc:spChg chg="add del mod">
          <ac:chgData name="GIOVANNI GAUDINO-SSM" userId="13cb1073-0cf6-4994-b3b2-98ddb995ec80" providerId="ADAL" clId="{D97203B7-E3CF-4068-AF04-95C591217C5B}" dt="2023-04-27T16:02:45.057" v="411"/>
          <ac:spMkLst>
            <pc:docMk/>
            <pc:sldMk cId="3824084174" sldId="470"/>
            <ac:spMk id="10" creationId="{90C52428-D680-E624-9709-0B6D2E11EB3C}"/>
          </ac:spMkLst>
        </pc:spChg>
        <pc:spChg chg="del">
          <ac:chgData name="GIOVANNI GAUDINO-SSM" userId="13cb1073-0cf6-4994-b3b2-98ddb995ec80" providerId="ADAL" clId="{D97203B7-E3CF-4068-AF04-95C591217C5B}" dt="2023-04-27T16:19:28.841" v="483" actId="478"/>
          <ac:spMkLst>
            <pc:docMk/>
            <pc:sldMk cId="3824084174" sldId="470"/>
            <ac:spMk id="11" creationId="{A627813C-2031-64AC-8AD7-9AAF9BDECE70}"/>
          </ac:spMkLst>
        </pc:spChg>
        <pc:spChg chg="add mod ord">
          <ac:chgData name="GIOVANNI GAUDINO-SSM" userId="13cb1073-0cf6-4994-b3b2-98ddb995ec80" providerId="ADAL" clId="{D97203B7-E3CF-4068-AF04-95C591217C5B}" dt="2023-04-27T16:03:07.463" v="421" actId="34135"/>
          <ac:spMkLst>
            <pc:docMk/>
            <pc:sldMk cId="3824084174" sldId="470"/>
            <ac:spMk id="12" creationId="{AE100B57-D3D2-7602-E48A-9DC00B59DA6C}"/>
          </ac:spMkLst>
        </pc:spChg>
        <pc:spChg chg="add mod ord">
          <ac:chgData name="GIOVANNI GAUDINO-SSM" userId="13cb1073-0cf6-4994-b3b2-98ddb995ec80" providerId="ADAL" clId="{D97203B7-E3CF-4068-AF04-95C591217C5B}" dt="2023-05-05T17:25:30.761" v="3724" actId="14100"/>
          <ac:spMkLst>
            <pc:docMk/>
            <pc:sldMk cId="3824084174" sldId="470"/>
            <ac:spMk id="13" creationId="{00D8E85D-2065-5274-0891-72C031A300C3}"/>
          </ac:spMkLst>
        </pc:spChg>
        <pc:picChg chg="add mod modCrop">
          <ac:chgData name="GIOVANNI GAUDINO-SSM" userId="13cb1073-0cf6-4994-b3b2-98ddb995ec80" providerId="ADAL" clId="{D97203B7-E3CF-4068-AF04-95C591217C5B}" dt="2023-05-05T17:05:49.465" v="3130" actId="1076"/>
          <ac:picMkLst>
            <pc:docMk/>
            <pc:sldMk cId="3824084174" sldId="470"/>
            <ac:picMk id="5" creationId="{20EFB9BD-3414-5FB6-29A8-D75EF6DFB652}"/>
          </ac:picMkLst>
        </pc:picChg>
        <pc:picChg chg="del">
          <ac:chgData name="GIOVANNI GAUDINO-SSM" userId="13cb1073-0cf6-4994-b3b2-98ddb995ec80" providerId="ADAL" clId="{D97203B7-E3CF-4068-AF04-95C591217C5B}" dt="2023-04-27T15:54:09.524" v="355" actId="478"/>
          <ac:picMkLst>
            <pc:docMk/>
            <pc:sldMk cId="3824084174" sldId="470"/>
            <ac:picMk id="6" creationId="{8E12CB7C-CA39-D8A4-FFA1-319139536912}"/>
          </ac:picMkLst>
        </pc:picChg>
        <pc:picChg chg="del">
          <ac:chgData name="GIOVANNI GAUDINO-SSM" userId="13cb1073-0cf6-4994-b3b2-98ddb995ec80" providerId="ADAL" clId="{D97203B7-E3CF-4068-AF04-95C591217C5B}" dt="2023-04-27T15:54:09.524" v="355" actId="478"/>
          <ac:picMkLst>
            <pc:docMk/>
            <pc:sldMk cId="3824084174" sldId="470"/>
            <ac:picMk id="9" creationId="{8D91AAF6-2D03-23A0-49AA-DCE274E8B5DC}"/>
          </ac:picMkLst>
        </pc:picChg>
        <pc:picChg chg="add del mod modCrop">
          <ac:chgData name="GIOVANNI GAUDINO-SSM" userId="13cb1073-0cf6-4994-b3b2-98ddb995ec80" providerId="ADAL" clId="{D97203B7-E3CF-4068-AF04-95C591217C5B}" dt="2023-05-05T17:09:01.852" v="3308" actId="478"/>
          <ac:picMkLst>
            <pc:docMk/>
            <pc:sldMk cId="3824084174" sldId="470"/>
            <ac:picMk id="11" creationId="{953F75B1-5298-1848-0DEE-103C9970D3A3}"/>
          </ac:picMkLst>
        </pc:picChg>
      </pc:sldChg>
      <pc:sldChg chg="addSp delSp modSp">
        <pc:chgData name="GIOVANNI GAUDINO-SSM" userId="13cb1073-0cf6-4994-b3b2-98ddb995ec80" providerId="ADAL" clId="{D97203B7-E3CF-4068-AF04-95C591217C5B}" dt="2023-05-04T19:38:57.807" v="919"/>
        <pc:sldMkLst>
          <pc:docMk/>
          <pc:sldMk cId="352440093" sldId="471"/>
        </pc:sldMkLst>
        <pc:spChg chg="add del mod">
          <ac:chgData name="GIOVANNI GAUDINO-SSM" userId="13cb1073-0cf6-4994-b3b2-98ddb995ec80" providerId="ADAL" clId="{D97203B7-E3CF-4068-AF04-95C591217C5B}" dt="2023-05-04T19:38:57.807" v="919"/>
          <ac:spMkLst>
            <pc:docMk/>
            <pc:sldMk cId="352440093" sldId="471"/>
            <ac:spMk id="7" creationId="{67927F6C-C924-210F-A855-4258050859B6}"/>
          </ac:spMkLst>
        </pc:spChg>
      </pc:sldChg>
      <pc:sldChg chg="modSp del mod">
        <pc:chgData name="GIOVANNI GAUDINO-SSM" userId="13cb1073-0cf6-4994-b3b2-98ddb995ec80" providerId="ADAL" clId="{D97203B7-E3CF-4068-AF04-95C591217C5B}" dt="2023-04-27T15:54:26.886" v="356" actId="47"/>
        <pc:sldMkLst>
          <pc:docMk/>
          <pc:sldMk cId="808703652" sldId="471"/>
        </pc:sldMkLst>
        <pc:spChg chg="mod">
          <ac:chgData name="GIOVANNI GAUDINO-SSM" userId="13cb1073-0cf6-4994-b3b2-98ddb995ec80" providerId="ADAL" clId="{D97203B7-E3CF-4068-AF04-95C591217C5B}" dt="2023-04-27T14:33:45.130" v="77"/>
          <ac:spMkLst>
            <pc:docMk/>
            <pc:sldMk cId="808703652" sldId="471"/>
            <ac:spMk id="3" creationId="{0C579617-9E35-43AB-E3BC-49D19FCCADF7}"/>
          </ac:spMkLst>
        </pc:spChg>
      </pc:sldChg>
      <pc:sldChg chg="del">
        <pc:chgData name="GIOVANNI GAUDINO-SSM" userId="13cb1073-0cf6-4994-b3b2-98ddb995ec80" providerId="ADAL" clId="{D97203B7-E3CF-4068-AF04-95C591217C5B}" dt="2023-04-27T14:33:52.028" v="80" actId="47"/>
        <pc:sldMkLst>
          <pc:docMk/>
          <pc:sldMk cId="818989616" sldId="472"/>
        </pc:sldMkLst>
      </pc:sldChg>
      <pc:sldChg chg="del">
        <pc:chgData name="GIOVANNI GAUDINO-SSM" userId="13cb1073-0cf6-4994-b3b2-98ddb995ec80" providerId="ADAL" clId="{D97203B7-E3CF-4068-AF04-95C591217C5B}" dt="2023-04-27T14:34:01.029" v="81" actId="47"/>
        <pc:sldMkLst>
          <pc:docMk/>
          <pc:sldMk cId="2423992125" sldId="473"/>
        </pc:sldMkLst>
      </pc:sldChg>
      <pc:sldChg chg="modSp mod">
        <pc:chgData name="GIOVANNI GAUDINO-SSM" userId="13cb1073-0cf6-4994-b3b2-98ddb995ec80" providerId="ADAL" clId="{D97203B7-E3CF-4068-AF04-95C591217C5B}" dt="2023-05-07T08:44:47.119" v="5308" actId="14100"/>
        <pc:sldMkLst>
          <pc:docMk/>
          <pc:sldMk cId="4028174793" sldId="473"/>
        </pc:sldMkLst>
        <pc:spChg chg="mod">
          <ac:chgData name="GIOVANNI GAUDINO-SSM" userId="13cb1073-0cf6-4994-b3b2-98ddb995ec80" providerId="ADAL" clId="{D97203B7-E3CF-4068-AF04-95C591217C5B}" dt="2023-05-07T08:44:47.119" v="5308" actId="14100"/>
          <ac:spMkLst>
            <pc:docMk/>
            <pc:sldMk cId="4028174793" sldId="473"/>
            <ac:spMk id="2" creationId="{3BEDC3C3-FCE2-1E71-954A-DA7A38901C3B}"/>
          </ac:spMkLst>
        </pc:spChg>
      </pc:sldChg>
      <pc:sldChg chg="del">
        <pc:chgData name="GIOVANNI GAUDINO-SSM" userId="13cb1073-0cf6-4994-b3b2-98ddb995ec80" providerId="ADAL" clId="{D97203B7-E3CF-4068-AF04-95C591217C5B}" dt="2023-04-27T14:34:05.075" v="82" actId="47"/>
        <pc:sldMkLst>
          <pc:docMk/>
          <pc:sldMk cId="2476603583" sldId="474"/>
        </pc:sldMkLst>
      </pc:sldChg>
      <pc:sldChg chg="modSp mod">
        <pc:chgData name="GIOVANNI GAUDINO-SSM" userId="13cb1073-0cf6-4994-b3b2-98ddb995ec80" providerId="ADAL" clId="{D97203B7-E3CF-4068-AF04-95C591217C5B}" dt="2023-05-08T06:49:29.820" v="8590" actId="1076"/>
        <pc:sldMkLst>
          <pc:docMk/>
          <pc:sldMk cId="2527247093" sldId="475"/>
        </pc:sldMkLst>
        <pc:spChg chg="mod">
          <ac:chgData name="GIOVANNI GAUDINO-SSM" userId="13cb1073-0cf6-4994-b3b2-98ddb995ec80" providerId="ADAL" clId="{D97203B7-E3CF-4068-AF04-95C591217C5B}" dt="2023-05-08T06:49:29.820" v="8590" actId="1076"/>
          <ac:spMkLst>
            <pc:docMk/>
            <pc:sldMk cId="2527247093" sldId="475"/>
            <ac:spMk id="13" creationId="{083FE19B-483D-AD99-CD57-75CDA5D59E7A}"/>
          </ac:spMkLst>
        </pc:spChg>
      </pc:sldChg>
      <pc:sldChg chg="addSp delSp modSp add mod">
        <pc:chgData name="GIOVANNI GAUDINO-SSM" userId="13cb1073-0cf6-4994-b3b2-98ddb995ec80" providerId="ADAL" clId="{D97203B7-E3CF-4068-AF04-95C591217C5B}" dt="2023-05-08T11:42:54.023" v="10027" actId="20577"/>
        <pc:sldMkLst>
          <pc:docMk/>
          <pc:sldMk cId="647822744" sldId="476"/>
        </pc:sldMkLst>
        <pc:spChg chg="mod">
          <ac:chgData name="GIOVANNI GAUDINO-SSM" userId="13cb1073-0cf6-4994-b3b2-98ddb995ec80" providerId="ADAL" clId="{D97203B7-E3CF-4068-AF04-95C591217C5B}" dt="2023-05-08T11:42:54.023" v="10027" actId="20577"/>
          <ac:spMkLst>
            <pc:docMk/>
            <pc:sldMk cId="647822744" sldId="476"/>
            <ac:spMk id="5" creationId="{C22BB191-1967-0D38-B75B-C7AD7EBDDBB3}"/>
          </ac:spMkLst>
        </pc:spChg>
        <pc:spChg chg="add mod ord">
          <ac:chgData name="GIOVANNI GAUDINO-SSM" userId="13cb1073-0cf6-4994-b3b2-98ddb995ec80" providerId="ADAL" clId="{D97203B7-E3CF-4068-AF04-95C591217C5B}" dt="2023-05-08T06:51:34.713" v="8641" actId="14100"/>
          <ac:spMkLst>
            <pc:docMk/>
            <pc:sldMk cId="647822744" sldId="476"/>
            <ac:spMk id="6" creationId="{155229E7-90D7-AF7B-0645-84DCD140BB34}"/>
          </ac:spMkLst>
        </pc:spChg>
        <pc:spChg chg="del">
          <ac:chgData name="GIOVANNI GAUDINO-SSM" userId="13cb1073-0cf6-4994-b3b2-98ddb995ec80" providerId="ADAL" clId="{D97203B7-E3CF-4068-AF04-95C591217C5B}" dt="2023-05-04T19:29:02.877" v="611" actId="478"/>
          <ac:spMkLst>
            <pc:docMk/>
            <pc:sldMk cId="647822744" sldId="476"/>
            <ac:spMk id="9" creationId="{7AB00297-0636-9462-8C18-E1A309AEEAB9}"/>
          </ac:spMkLst>
        </pc:spChg>
        <pc:spChg chg="add mod">
          <ac:chgData name="GIOVANNI GAUDINO-SSM" userId="13cb1073-0cf6-4994-b3b2-98ddb995ec80" providerId="ADAL" clId="{D97203B7-E3CF-4068-AF04-95C591217C5B}" dt="2023-05-08T06:50:53.271" v="8629" actId="1076"/>
          <ac:spMkLst>
            <pc:docMk/>
            <pc:sldMk cId="647822744" sldId="476"/>
            <ac:spMk id="12" creationId="{898FE038-CEB5-71EE-DE78-D223DBEE08B4}"/>
          </ac:spMkLst>
        </pc:spChg>
        <pc:spChg chg="del">
          <ac:chgData name="GIOVANNI GAUDINO-SSM" userId="13cb1073-0cf6-4994-b3b2-98ddb995ec80" providerId="ADAL" clId="{D97203B7-E3CF-4068-AF04-95C591217C5B}" dt="2023-05-04T19:29:02.877" v="611" actId="478"/>
          <ac:spMkLst>
            <pc:docMk/>
            <pc:sldMk cId="647822744" sldId="476"/>
            <ac:spMk id="13" creationId="{A506B31B-8FE0-FA2F-6D69-C7BF9F86125F}"/>
          </ac:spMkLst>
        </pc:spChg>
        <pc:spChg chg="del">
          <ac:chgData name="GIOVANNI GAUDINO-SSM" userId="13cb1073-0cf6-4994-b3b2-98ddb995ec80" providerId="ADAL" clId="{D97203B7-E3CF-4068-AF04-95C591217C5B}" dt="2023-05-04T19:29:02.877" v="611" actId="478"/>
          <ac:spMkLst>
            <pc:docMk/>
            <pc:sldMk cId="647822744" sldId="476"/>
            <ac:spMk id="16" creationId="{9575C93C-21F6-0852-9194-E25A6163D600}"/>
          </ac:spMkLst>
        </pc:spChg>
        <pc:spChg chg="del">
          <ac:chgData name="GIOVANNI GAUDINO-SSM" userId="13cb1073-0cf6-4994-b3b2-98ddb995ec80" providerId="ADAL" clId="{D97203B7-E3CF-4068-AF04-95C591217C5B}" dt="2023-05-04T19:29:02.877" v="611" actId="478"/>
          <ac:spMkLst>
            <pc:docMk/>
            <pc:sldMk cId="647822744" sldId="476"/>
            <ac:spMk id="18" creationId="{4C086227-A0F1-732F-D2AF-2FCDDCF0BEE0}"/>
          </ac:spMkLst>
        </pc:spChg>
        <pc:spChg chg="del">
          <ac:chgData name="GIOVANNI GAUDINO-SSM" userId="13cb1073-0cf6-4994-b3b2-98ddb995ec80" providerId="ADAL" clId="{D97203B7-E3CF-4068-AF04-95C591217C5B}" dt="2023-05-04T19:29:02.877" v="611" actId="478"/>
          <ac:spMkLst>
            <pc:docMk/>
            <pc:sldMk cId="647822744" sldId="476"/>
            <ac:spMk id="19" creationId="{09D5408E-E95D-D71E-EF07-11D170CE4E4A}"/>
          </ac:spMkLst>
        </pc:spChg>
        <pc:spChg chg="add del mod">
          <ac:chgData name="GIOVANNI GAUDINO-SSM" userId="13cb1073-0cf6-4994-b3b2-98ddb995ec80" providerId="ADAL" clId="{D97203B7-E3CF-4068-AF04-95C591217C5B}" dt="2023-05-04T19:37:06.865" v="907"/>
          <ac:spMkLst>
            <pc:docMk/>
            <pc:sldMk cId="647822744" sldId="476"/>
            <ac:spMk id="20" creationId="{8CEE5FDF-FD6A-0185-338A-45CDB8913138}"/>
          </ac:spMkLst>
        </pc:spChg>
        <pc:graphicFrameChg chg="del">
          <ac:chgData name="GIOVANNI GAUDINO-SSM" userId="13cb1073-0cf6-4994-b3b2-98ddb995ec80" providerId="ADAL" clId="{D97203B7-E3CF-4068-AF04-95C591217C5B}" dt="2023-05-04T19:29:02.877" v="611" actId="478"/>
          <ac:graphicFrameMkLst>
            <pc:docMk/>
            <pc:sldMk cId="647822744" sldId="476"/>
            <ac:graphicFrameMk id="8" creationId="{E72F20EA-B0D6-7319-634E-258EFD059E71}"/>
          </ac:graphicFrameMkLst>
        </pc:graphicFrameChg>
        <pc:picChg chg="del">
          <ac:chgData name="GIOVANNI GAUDINO-SSM" userId="13cb1073-0cf6-4994-b3b2-98ddb995ec80" providerId="ADAL" clId="{D97203B7-E3CF-4068-AF04-95C591217C5B}" dt="2023-05-04T19:29:02.877" v="611" actId="478"/>
          <ac:picMkLst>
            <pc:docMk/>
            <pc:sldMk cId="647822744" sldId="476"/>
            <ac:picMk id="7" creationId="{A5C167A3-617F-8D49-FC30-6694BAEC7BB4}"/>
          </ac:picMkLst>
        </pc:picChg>
        <pc:picChg chg="add mod modCrop">
          <ac:chgData name="GIOVANNI GAUDINO-SSM" userId="13cb1073-0cf6-4994-b3b2-98ddb995ec80" providerId="ADAL" clId="{D97203B7-E3CF-4068-AF04-95C591217C5B}" dt="2023-05-04T19:35:11.833" v="682" actId="732"/>
          <ac:picMkLst>
            <pc:docMk/>
            <pc:sldMk cId="647822744" sldId="476"/>
            <ac:picMk id="10" creationId="{E5CCCF75-A389-D2F1-C9B5-3C3C06D6EDA3}"/>
          </ac:picMkLst>
        </pc:picChg>
        <pc:picChg chg="del">
          <ac:chgData name="GIOVANNI GAUDINO-SSM" userId="13cb1073-0cf6-4994-b3b2-98ddb995ec80" providerId="ADAL" clId="{D97203B7-E3CF-4068-AF04-95C591217C5B}" dt="2023-05-04T19:29:02.877" v="611" actId="478"/>
          <ac:picMkLst>
            <pc:docMk/>
            <pc:sldMk cId="647822744" sldId="476"/>
            <ac:picMk id="14" creationId="{96803212-6A69-A39E-FAEE-1C2EB6F393E0}"/>
          </ac:picMkLst>
        </pc:picChg>
        <pc:picChg chg="add del mod">
          <ac:chgData name="GIOVANNI GAUDINO-SSM" userId="13cb1073-0cf6-4994-b3b2-98ddb995ec80" providerId="ADAL" clId="{D97203B7-E3CF-4068-AF04-95C591217C5B}" dt="2023-05-04T19:37:03.589" v="905" actId="478"/>
          <ac:picMkLst>
            <pc:docMk/>
            <pc:sldMk cId="647822744" sldId="476"/>
            <ac:picMk id="17" creationId="{C5BB53E5-B71C-1A83-5DC6-AB9BA26FB6C7}"/>
          </ac:picMkLst>
        </pc:picChg>
        <pc:picChg chg="add del mod">
          <ac:chgData name="GIOVANNI GAUDINO-SSM" userId="13cb1073-0cf6-4994-b3b2-98ddb995ec80" providerId="ADAL" clId="{D97203B7-E3CF-4068-AF04-95C591217C5B}" dt="2023-05-04T19:37:06.865" v="907"/>
          <ac:picMkLst>
            <pc:docMk/>
            <pc:sldMk cId="647822744" sldId="476"/>
            <ac:picMk id="21" creationId="{C3E71AD6-F559-20B9-A33A-4F4CBCCF2F5B}"/>
          </ac:picMkLst>
        </pc:picChg>
        <pc:picChg chg="add mod modCrop">
          <ac:chgData name="GIOVANNI GAUDINO-SSM" userId="13cb1073-0cf6-4994-b3b2-98ddb995ec80" providerId="ADAL" clId="{D97203B7-E3CF-4068-AF04-95C591217C5B}" dt="2023-05-04T19:38:12.104" v="915" actId="1076"/>
          <ac:picMkLst>
            <pc:docMk/>
            <pc:sldMk cId="647822744" sldId="476"/>
            <ac:picMk id="23" creationId="{97394301-F274-F697-F815-173804BC8DF1}"/>
          </ac:picMkLst>
        </pc:picChg>
        <pc:cxnChg chg="del">
          <ac:chgData name="GIOVANNI GAUDINO-SSM" userId="13cb1073-0cf6-4994-b3b2-98ddb995ec80" providerId="ADAL" clId="{D97203B7-E3CF-4068-AF04-95C591217C5B}" dt="2023-05-04T19:29:02.877" v="611" actId="478"/>
          <ac:cxnSpMkLst>
            <pc:docMk/>
            <pc:sldMk cId="647822744" sldId="476"/>
            <ac:cxnSpMk id="11" creationId="{40086A4F-E499-5A5E-575A-EB1A49D34B25}"/>
          </ac:cxnSpMkLst>
        </pc:cxnChg>
      </pc:sldChg>
      <pc:sldChg chg="modSp del mod">
        <pc:chgData name="GIOVANNI GAUDINO-SSM" userId="13cb1073-0cf6-4994-b3b2-98ddb995ec80" providerId="ADAL" clId="{D97203B7-E3CF-4068-AF04-95C591217C5B}" dt="2023-04-27T14:33:50.944" v="79" actId="47"/>
        <pc:sldMkLst>
          <pc:docMk/>
          <pc:sldMk cId="2071383362" sldId="476"/>
        </pc:sldMkLst>
        <pc:spChg chg="mod">
          <ac:chgData name="GIOVANNI GAUDINO-SSM" userId="13cb1073-0cf6-4994-b3b2-98ddb995ec80" providerId="ADAL" clId="{D97203B7-E3CF-4068-AF04-95C591217C5B}" dt="2023-04-27T14:33:49.428" v="78"/>
          <ac:spMkLst>
            <pc:docMk/>
            <pc:sldMk cId="2071383362" sldId="476"/>
            <ac:spMk id="3" creationId="{0C579617-9E35-43AB-E3BC-49D19FCCADF7}"/>
          </ac:spMkLst>
        </pc:spChg>
      </pc:sldChg>
      <pc:sldChg chg="del">
        <pc:chgData name="GIOVANNI GAUDINO-SSM" userId="13cb1073-0cf6-4994-b3b2-98ddb995ec80" providerId="ADAL" clId="{D97203B7-E3CF-4068-AF04-95C591217C5B}" dt="2023-04-27T14:34:09.393" v="83" actId="47"/>
        <pc:sldMkLst>
          <pc:docMk/>
          <pc:sldMk cId="934297488" sldId="477"/>
        </pc:sldMkLst>
      </pc:sldChg>
      <pc:sldChg chg="addSp delSp modSp add mod">
        <pc:chgData name="GIOVANNI GAUDINO-SSM" userId="13cb1073-0cf6-4994-b3b2-98ddb995ec80" providerId="ADAL" clId="{D97203B7-E3CF-4068-AF04-95C591217C5B}" dt="2023-05-08T11:44:10.234" v="10143" actId="20577"/>
        <pc:sldMkLst>
          <pc:docMk/>
          <pc:sldMk cId="1505321474" sldId="477"/>
        </pc:sldMkLst>
        <pc:spChg chg="del">
          <ac:chgData name="GIOVANNI GAUDINO-SSM" userId="13cb1073-0cf6-4994-b3b2-98ddb995ec80" providerId="ADAL" clId="{D97203B7-E3CF-4068-AF04-95C591217C5B}" dt="2023-05-04T19:38:30.358" v="917" actId="478"/>
          <ac:spMkLst>
            <pc:docMk/>
            <pc:sldMk cId="1505321474" sldId="477"/>
            <ac:spMk id="2" creationId="{3BEDC3C3-FCE2-1E71-954A-DA7A38901C3B}"/>
          </ac:spMkLst>
        </pc:spChg>
        <pc:spChg chg="add mod">
          <ac:chgData name="GIOVANNI GAUDINO-SSM" userId="13cb1073-0cf6-4994-b3b2-98ddb995ec80" providerId="ADAL" clId="{D97203B7-E3CF-4068-AF04-95C591217C5B}" dt="2023-05-08T06:52:50.994" v="8654" actId="1035"/>
          <ac:spMkLst>
            <pc:docMk/>
            <pc:sldMk cId="1505321474" sldId="477"/>
            <ac:spMk id="2" creationId="{46AFAA23-A695-C282-E25D-443CCAEE092E}"/>
          </ac:spMkLst>
        </pc:spChg>
        <pc:spChg chg="mod">
          <ac:chgData name="GIOVANNI GAUDINO-SSM" userId="13cb1073-0cf6-4994-b3b2-98ddb995ec80" providerId="ADAL" clId="{D97203B7-E3CF-4068-AF04-95C591217C5B}" dt="2023-05-07T08:39:33.308" v="5135" actId="20577"/>
          <ac:spMkLst>
            <pc:docMk/>
            <pc:sldMk cId="1505321474" sldId="477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D97203B7-E3CF-4068-AF04-95C591217C5B}" dt="2023-05-04T19:38:30.358" v="917" actId="478"/>
          <ac:spMkLst>
            <pc:docMk/>
            <pc:sldMk cId="1505321474" sldId="477"/>
            <ac:spMk id="5" creationId="{C22BB191-1967-0D38-B75B-C7AD7EBDDBB3}"/>
          </ac:spMkLst>
        </pc:spChg>
        <pc:spChg chg="add mod">
          <ac:chgData name="GIOVANNI GAUDINO-SSM" userId="13cb1073-0cf6-4994-b3b2-98ddb995ec80" providerId="ADAL" clId="{D97203B7-E3CF-4068-AF04-95C591217C5B}" dt="2023-05-08T11:44:10.234" v="10143" actId="20577"/>
          <ac:spMkLst>
            <pc:docMk/>
            <pc:sldMk cId="1505321474" sldId="477"/>
            <ac:spMk id="7" creationId="{8834ABC1-56D6-C724-3257-8D247E164BC7}"/>
          </ac:spMkLst>
        </pc:spChg>
        <pc:spChg chg="add mod">
          <ac:chgData name="GIOVANNI GAUDINO-SSM" userId="13cb1073-0cf6-4994-b3b2-98ddb995ec80" providerId="ADAL" clId="{D97203B7-E3CF-4068-AF04-95C591217C5B}" dt="2023-05-04T19:46:37.230" v="1386" actId="14100"/>
          <ac:spMkLst>
            <pc:docMk/>
            <pc:sldMk cId="1505321474" sldId="477"/>
            <ac:spMk id="12" creationId="{CD7988E7-10D0-DD43-D1FC-06A6BA2836E9}"/>
          </ac:spMkLst>
        </pc:spChg>
        <pc:spChg chg="del">
          <ac:chgData name="GIOVANNI GAUDINO-SSM" userId="13cb1073-0cf6-4994-b3b2-98ddb995ec80" providerId="ADAL" clId="{D97203B7-E3CF-4068-AF04-95C591217C5B}" dt="2023-05-04T19:38:30.358" v="917" actId="478"/>
          <ac:spMkLst>
            <pc:docMk/>
            <pc:sldMk cId="1505321474" sldId="477"/>
            <ac:spMk id="13" creationId="{083FE19B-483D-AD99-CD57-75CDA5D59E7A}"/>
          </ac:spMkLst>
        </pc:spChg>
        <pc:picChg chg="add mod modCrop">
          <ac:chgData name="GIOVANNI GAUDINO-SSM" userId="13cb1073-0cf6-4994-b3b2-98ddb995ec80" providerId="ADAL" clId="{D97203B7-E3CF-4068-AF04-95C591217C5B}" dt="2023-05-04T19:45:04.777" v="1354" actId="14100"/>
          <ac:picMkLst>
            <pc:docMk/>
            <pc:sldMk cId="1505321474" sldId="477"/>
            <ac:picMk id="9" creationId="{F9C756DC-47BE-70DA-5117-E66A6ACE8853}"/>
          </ac:picMkLst>
        </pc:picChg>
        <pc:picChg chg="add mod modCrop">
          <ac:chgData name="GIOVANNI GAUDINO-SSM" userId="13cb1073-0cf6-4994-b3b2-98ddb995ec80" providerId="ADAL" clId="{D97203B7-E3CF-4068-AF04-95C591217C5B}" dt="2023-05-08T06:52:19.655" v="8643" actId="732"/>
          <ac:picMkLst>
            <pc:docMk/>
            <pc:sldMk cId="1505321474" sldId="477"/>
            <ac:picMk id="11" creationId="{796EAAA8-5FD7-5C97-E893-213B096DE105}"/>
          </ac:picMkLst>
        </pc:picChg>
      </pc:sldChg>
      <pc:sldChg chg="del">
        <pc:chgData name="GIOVANNI GAUDINO-SSM" userId="13cb1073-0cf6-4994-b3b2-98ddb995ec80" providerId="ADAL" clId="{D97203B7-E3CF-4068-AF04-95C591217C5B}" dt="2023-04-27T14:34:10.155" v="84" actId="47"/>
        <pc:sldMkLst>
          <pc:docMk/>
          <pc:sldMk cId="1968549548" sldId="478"/>
        </pc:sldMkLst>
      </pc:sldChg>
      <pc:sldChg chg="addSp delSp modSp add mod">
        <pc:chgData name="GIOVANNI GAUDINO-SSM" userId="13cb1073-0cf6-4994-b3b2-98ddb995ec80" providerId="ADAL" clId="{D97203B7-E3CF-4068-AF04-95C591217C5B}" dt="2023-05-08T06:53:57.583" v="8656" actId="20577"/>
        <pc:sldMkLst>
          <pc:docMk/>
          <pc:sldMk cId="2145776902" sldId="478"/>
        </pc:sldMkLst>
        <pc:spChg chg="add mod">
          <ac:chgData name="GIOVANNI GAUDINO-SSM" userId="13cb1073-0cf6-4994-b3b2-98ddb995ec80" providerId="ADAL" clId="{D97203B7-E3CF-4068-AF04-95C591217C5B}" dt="2023-05-04T20:09:23.258" v="1449" actId="1076"/>
          <ac:spMkLst>
            <pc:docMk/>
            <pc:sldMk cId="2145776902" sldId="478"/>
            <ac:spMk id="2" creationId="{6C8DF22B-32C0-8A15-5ED9-D3A464DD459D}"/>
          </ac:spMkLst>
        </pc:spChg>
        <pc:spChg chg="mod">
          <ac:chgData name="GIOVANNI GAUDINO-SSM" userId="13cb1073-0cf6-4994-b3b2-98ddb995ec80" providerId="ADAL" clId="{D97203B7-E3CF-4068-AF04-95C591217C5B}" dt="2023-05-07T08:39:37.340" v="5136"/>
          <ac:spMkLst>
            <pc:docMk/>
            <pc:sldMk cId="2145776902" sldId="478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D97203B7-E3CF-4068-AF04-95C591217C5B}" dt="2023-05-08T06:53:57.583" v="8656" actId="20577"/>
          <ac:spMkLst>
            <pc:docMk/>
            <pc:sldMk cId="2145776902" sldId="478"/>
            <ac:spMk id="5" creationId="{E428F722-0ABA-7D4D-5516-EB57D7C777DB}"/>
          </ac:spMkLst>
        </pc:spChg>
        <pc:spChg chg="add del">
          <ac:chgData name="GIOVANNI GAUDINO-SSM" userId="13cb1073-0cf6-4994-b3b2-98ddb995ec80" providerId="ADAL" clId="{D97203B7-E3CF-4068-AF04-95C591217C5B}" dt="2023-05-04T19:47:47.659" v="1391" actId="478"/>
          <ac:spMkLst>
            <pc:docMk/>
            <pc:sldMk cId="2145776902" sldId="478"/>
            <ac:spMk id="6" creationId="{5229345D-D298-13BF-1304-022550C4C0FC}"/>
          </ac:spMkLst>
        </pc:spChg>
        <pc:spChg chg="del">
          <ac:chgData name="GIOVANNI GAUDINO-SSM" userId="13cb1073-0cf6-4994-b3b2-98ddb995ec80" providerId="ADAL" clId="{D97203B7-E3CF-4068-AF04-95C591217C5B}" dt="2023-05-04T19:47:49.163" v="1392" actId="478"/>
          <ac:spMkLst>
            <pc:docMk/>
            <pc:sldMk cId="2145776902" sldId="478"/>
            <ac:spMk id="7" creationId="{8834ABC1-56D6-C724-3257-8D247E164BC7}"/>
          </ac:spMkLst>
        </pc:spChg>
        <pc:spChg chg="add mod">
          <ac:chgData name="GIOVANNI GAUDINO-SSM" userId="13cb1073-0cf6-4994-b3b2-98ddb995ec80" providerId="ADAL" clId="{D97203B7-E3CF-4068-AF04-95C591217C5B}" dt="2023-05-07T08:37:05.134" v="5090" actId="2711"/>
          <ac:spMkLst>
            <pc:docMk/>
            <pc:sldMk cId="2145776902" sldId="478"/>
            <ac:spMk id="8" creationId="{10BBB492-CDEE-D12B-20F0-295C4291388D}"/>
          </ac:spMkLst>
        </pc:spChg>
        <pc:spChg chg="add mod">
          <ac:chgData name="GIOVANNI GAUDINO-SSM" userId="13cb1073-0cf6-4994-b3b2-98ddb995ec80" providerId="ADAL" clId="{D97203B7-E3CF-4068-AF04-95C591217C5B}" dt="2023-05-04T20:09:23.258" v="1449" actId="1076"/>
          <ac:spMkLst>
            <pc:docMk/>
            <pc:sldMk cId="2145776902" sldId="478"/>
            <ac:spMk id="10" creationId="{832B865D-9B0F-146B-9602-16722E41A85E}"/>
          </ac:spMkLst>
        </pc:spChg>
        <pc:spChg chg="add mod">
          <ac:chgData name="GIOVANNI GAUDINO-SSM" userId="13cb1073-0cf6-4994-b3b2-98ddb995ec80" providerId="ADAL" clId="{D97203B7-E3CF-4068-AF04-95C591217C5B}" dt="2023-05-04T20:09:57.687" v="1520" actId="20577"/>
          <ac:spMkLst>
            <pc:docMk/>
            <pc:sldMk cId="2145776902" sldId="478"/>
            <ac:spMk id="13" creationId="{101FD0C9-16E7-593D-1E98-43113059054B}"/>
          </ac:spMkLst>
        </pc:spChg>
        <pc:spChg chg="add del mod">
          <ac:chgData name="GIOVANNI GAUDINO-SSM" userId="13cb1073-0cf6-4994-b3b2-98ddb995ec80" providerId="ADAL" clId="{D97203B7-E3CF-4068-AF04-95C591217C5B}" dt="2023-05-07T08:37:18.500" v="5097" actId="478"/>
          <ac:spMkLst>
            <pc:docMk/>
            <pc:sldMk cId="2145776902" sldId="478"/>
            <ac:spMk id="14" creationId="{FB78AE48-BBCC-1A8A-FF99-41A506274D7C}"/>
          </ac:spMkLst>
        </pc:spChg>
        <pc:picChg chg="del">
          <ac:chgData name="GIOVANNI GAUDINO-SSM" userId="13cb1073-0cf6-4994-b3b2-98ddb995ec80" providerId="ADAL" clId="{D97203B7-E3CF-4068-AF04-95C591217C5B}" dt="2023-05-04T19:47:43.375" v="1388" actId="478"/>
          <ac:picMkLst>
            <pc:docMk/>
            <pc:sldMk cId="2145776902" sldId="478"/>
            <ac:picMk id="9" creationId="{F9C756DC-47BE-70DA-5117-E66A6ACE8853}"/>
          </ac:picMkLst>
        </pc:picChg>
        <pc:picChg chg="del">
          <ac:chgData name="GIOVANNI GAUDINO-SSM" userId="13cb1073-0cf6-4994-b3b2-98ddb995ec80" providerId="ADAL" clId="{D97203B7-E3CF-4068-AF04-95C591217C5B}" dt="2023-05-04T19:47:44.154" v="1389" actId="478"/>
          <ac:picMkLst>
            <pc:docMk/>
            <pc:sldMk cId="2145776902" sldId="478"/>
            <ac:picMk id="11" creationId="{796EAAA8-5FD7-5C97-E893-213B096DE105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8T06:54:49.023" v="8659" actId="1076"/>
        <pc:sldMkLst>
          <pc:docMk/>
          <pc:sldMk cId="2495172119" sldId="479"/>
        </pc:sldMkLst>
        <pc:spChg chg="del">
          <ac:chgData name="GIOVANNI GAUDINO-SSM" userId="13cb1073-0cf6-4994-b3b2-98ddb995ec80" providerId="ADAL" clId="{D97203B7-E3CF-4068-AF04-95C591217C5B}" dt="2023-05-04T20:10:07.965" v="1522" actId="478"/>
          <ac:spMkLst>
            <pc:docMk/>
            <pc:sldMk cId="2495172119" sldId="479"/>
            <ac:spMk id="2" creationId="{3BEDC3C3-FCE2-1E71-954A-DA7A38901C3B}"/>
          </ac:spMkLst>
        </pc:spChg>
        <pc:spChg chg="mod">
          <ac:chgData name="GIOVANNI GAUDINO-SSM" userId="13cb1073-0cf6-4994-b3b2-98ddb995ec80" providerId="ADAL" clId="{D97203B7-E3CF-4068-AF04-95C591217C5B}" dt="2023-05-07T08:40:26.483" v="5183" actId="20577"/>
          <ac:spMkLst>
            <pc:docMk/>
            <pc:sldMk cId="2495172119" sldId="479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D97203B7-E3CF-4068-AF04-95C591217C5B}" dt="2023-05-04T20:10:11.264" v="1523" actId="478"/>
          <ac:spMkLst>
            <pc:docMk/>
            <pc:sldMk cId="2495172119" sldId="479"/>
            <ac:spMk id="5" creationId="{C22BB191-1967-0D38-B75B-C7AD7EBDDBB3}"/>
          </ac:spMkLst>
        </pc:spChg>
        <pc:spChg chg="add del mod">
          <ac:chgData name="GIOVANNI GAUDINO-SSM" userId="13cb1073-0cf6-4994-b3b2-98ddb995ec80" providerId="ADAL" clId="{D97203B7-E3CF-4068-AF04-95C591217C5B}" dt="2023-05-04T20:18:18.587" v="1533" actId="478"/>
          <ac:spMkLst>
            <pc:docMk/>
            <pc:sldMk cId="2495172119" sldId="479"/>
            <ac:spMk id="7" creationId="{A8BA29EA-4EF5-9A0D-C105-C9F21C59C751}"/>
          </ac:spMkLst>
        </pc:spChg>
        <pc:spChg chg="add mod">
          <ac:chgData name="GIOVANNI GAUDINO-SSM" userId="13cb1073-0cf6-4994-b3b2-98ddb995ec80" providerId="ADAL" clId="{D97203B7-E3CF-4068-AF04-95C591217C5B}" dt="2023-05-07T08:40:45.017" v="5204" actId="20577"/>
          <ac:spMkLst>
            <pc:docMk/>
            <pc:sldMk cId="2495172119" sldId="479"/>
            <ac:spMk id="12" creationId="{A1545884-EA4F-576C-510F-26840201E98C}"/>
          </ac:spMkLst>
        </pc:spChg>
        <pc:spChg chg="del">
          <ac:chgData name="GIOVANNI GAUDINO-SSM" userId="13cb1073-0cf6-4994-b3b2-98ddb995ec80" providerId="ADAL" clId="{D97203B7-E3CF-4068-AF04-95C591217C5B}" dt="2023-05-04T20:10:11.264" v="1523" actId="478"/>
          <ac:spMkLst>
            <pc:docMk/>
            <pc:sldMk cId="2495172119" sldId="479"/>
            <ac:spMk id="13" creationId="{083FE19B-483D-AD99-CD57-75CDA5D59E7A}"/>
          </ac:spMkLst>
        </pc:spChg>
        <pc:spChg chg="add del mod">
          <ac:chgData name="GIOVANNI GAUDINO-SSM" userId="13cb1073-0cf6-4994-b3b2-98ddb995ec80" providerId="ADAL" clId="{D97203B7-E3CF-4068-AF04-95C591217C5B}" dt="2023-05-04T20:25:23.153" v="2140"/>
          <ac:spMkLst>
            <pc:docMk/>
            <pc:sldMk cId="2495172119" sldId="479"/>
            <ac:spMk id="13" creationId="{7C1C7B6D-6F46-38EA-6A5C-D749208D316A}"/>
          </ac:spMkLst>
        </pc:spChg>
        <pc:spChg chg="add mod">
          <ac:chgData name="GIOVANNI GAUDINO-SSM" userId="13cb1073-0cf6-4994-b3b2-98ddb995ec80" providerId="ADAL" clId="{D97203B7-E3CF-4068-AF04-95C591217C5B}" dt="2023-05-04T20:25:03.732" v="2126" actId="20577"/>
          <ac:spMkLst>
            <pc:docMk/>
            <pc:sldMk cId="2495172119" sldId="479"/>
            <ac:spMk id="14" creationId="{7D114FFE-0C45-D3B6-2A4C-57431480637D}"/>
          </ac:spMkLst>
        </pc:spChg>
        <pc:spChg chg="add mod">
          <ac:chgData name="GIOVANNI GAUDINO-SSM" userId="13cb1073-0cf6-4994-b3b2-98ddb995ec80" providerId="ADAL" clId="{D97203B7-E3CF-4068-AF04-95C591217C5B}" dt="2023-05-04T20:25:12.925" v="2130" actId="20577"/>
          <ac:spMkLst>
            <pc:docMk/>
            <pc:sldMk cId="2495172119" sldId="479"/>
            <ac:spMk id="16" creationId="{7A4E129B-3C5D-3FBE-DF58-9783976D07BC}"/>
          </ac:spMkLst>
        </pc:spChg>
        <pc:spChg chg="add mod">
          <ac:chgData name="GIOVANNI GAUDINO-SSM" userId="13cb1073-0cf6-4994-b3b2-98ddb995ec80" providerId="ADAL" clId="{D97203B7-E3CF-4068-AF04-95C591217C5B}" dt="2023-05-04T20:25:21.844" v="2138" actId="20577"/>
          <ac:spMkLst>
            <pc:docMk/>
            <pc:sldMk cId="2495172119" sldId="479"/>
            <ac:spMk id="17" creationId="{1C576FEA-AA0D-5B5B-CD71-1535D7BD9C50}"/>
          </ac:spMkLst>
        </pc:spChg>
        <pc:picChg chg="add mod ord modCrop">
          <ac:chgData name="GIOVANNI GAUDINO-SSM" userId="13cb1073-0cf6-4994-b3b2-98ddb995ec80" providerId="ADAL" clId="{D97203B7-E3CF-4068-AF04-95C591217C5B}" dt="2023-05-08T06:54:49.023" v="8659" actId="1076"/>
          <ac:picMkLst>
            <pc:docMk/>
            <pc:sldMk cId="2495172119" sldId="479"/>
            <ac:picMk id="5" creationId="{5B038F02-E5FD-299C-5784-80AFA03B2233}"/>
          </ac:picMkLst>
        </pc:picChg>
        <pc:picChg chg="add mod ord modCrop">
          <ac:chgData name="GIOVANNI GAUDINO-SSM" userId="13cb1073-0cf6-4994-b3b2-98ddb995ec80" providerId="ADAL" clId="{D97203B7-E3CF-4068-AF04-95C591217C5B}" dt="2023-05-08T06:54:44.246" v="8657" actId="14100"/>
          <ac:picMkLst>
            <pc:docMk/>
            <pc:sldMk cId="2495172119" sldId="479"/>
            <ac:picMk id="9" creationId="{9A55D5E1-AC96-061A-7BE5-BD05A0C05C10}"/>
          </ac:picMkLst>
        </pc:picChg>
        <pc:picChg chg="add mod modCrop">
          <ac:chgData name="GIOVANNI GAUDINO-SSM" userId="13cb1073-0cf6-4994-b3b2-98ddb995ec80" providerId="ADAL" clId="{D97203B7-E3CF-4068-AF04-95C591217C5B}" dt="2023-05-08T06:54:46.533" v="8658" actId="1076"/>
          <ac:picMkLst>
            <pc:docMk/>
            <pc:sldMk cId="2495172119" sldId="479"/>
            <ac:picMk id="11" creationId="{B97C6176-7EAD-9412-ED24-2A310059A8F2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8T11:45:21.396" v="10146" actId="1076"/>
        <pc:sldMkLst>
          <pc:docMk/>
          <pc:sldMk cId="1580379530" sldId="480"/>
        </pc:sldMkLst>
        <pc:spChg chg="add del">
          <ac:chgData name="GIOVANNI GAUDINO-SSM" userId="13cb1073-0cf6-4994-b3b2-98ddb995ec80" providerId="ADAL" clId="{D97203B7-E3CF-4068-AF04-95C591217C5B}" dt="2023-05-04T20:28:53.654" v="2146" actId="478"/>
          <ac:spMkLst>
            <pc:docMk/>
            <pc:sldMk cId="1580379530" sldId="480"/>
            <ac:spMk id="2" creationId="{3BEDC3C3-FCE2-1E71-954A-DA7A38901C3B}"/>
          </ac:spMkLst>
        </pc:spChg>
        <pc:spChg chg="add del mod">
          <ac:chgData name="GIOVANNI GAUDINO-SSM" userId="13cb1073-0cf6-4994-b3b2-98ddb995ec80" providerId="ADAL" clId="{D97203B7-E3CF-4068-AF04-95C591217C5B}" dt="2023-05-07T10:22:59.197" v="5505" actId="478"/>
          <ac:spMkLst>
            <pc:docMk/>
            <pc:sldMk cId="1580379530" sldId="480"/>
            <ac:spMk id="2" creationId="{D06DBA85-5633-918E-1FF4-5D0BDB36D0F2}"/>
          </ac:spMkLst>
        </pc:spChg>
        <pc:spChg chg="mod">
          <ac:chgData name="GIOVANNI GAUDINO-SSM" userId="13cb1073-0cf6-4994-b3b2-98ddb995ec80" providerId="ADAL" clId="{D97203B7-E3CF-4068-AF04-95C591217C5B}" dt="2023-05-04T20:35:07.656" v="2314" actId="20577"/>
          <ac:spMkLst>
            <pc:docMk/>
            <pc:sldMk cId="1580379530" sldId="480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D97203B7-E3CF-4068-AF04-95C591217C5B}" dt="2023-05-07T10:51:39.202" v="5527" actId="478"/>
          <ac:spMkLst>
            <pc:docMk/>
            <pc:sldMk cId="1580379530" sldId="480"/>
            <ac:spMk id="5" creationId="{6ACC9CF2-F1B8-73AA-62AF-BEA3C273C1D7}"/>
          </ac:spMkLst>
        </pc:spChg>
        <pc:spChg chg="add del">
          <ac:chgData name="GIOVANNI GAUDINO-SSM" userId="13cb1073-0cf6-4994-b3b2-98ddb995ec80" providerId="ADAL" clId="{D97203B7-E3CF-4068-AF04-95C591217C5B}" dt="2023-05-04T20:28:53.654" v="2146" actId="478"/>
          <ac:spMkLst>
            <pc:docMk/>
            <pc:sldMk cId="1580379530" sldId="480"/>
            <ac:spMk id="5" creationId="{C22BB191-1967-0D38-B75B-C7AD7EBDDBB3}"/>
          </ac:spMkLst>
        </pc:spChg>
        <pc:spChg chg="add del">
          <ac:chgData name="GIOVANNI GAUDINO-SSM" userId="13cb1073-0cf6-4994-b3b2-98ddb995ec80" providerId="ADAL" clId="{D97203B7-E3CF-4068-AF04-95C591217C5B}" dt="2023-05-04T20:28:51.255" v="2145" actId="478"/>
          <ac:spMkLst>
            <pc:docMk/>
            <pc:sldMk cId="1580379530" sldId="480"/>
            <ac:spMk id="6" creationId="{5229345D-D298-13BF-1304-022550C4C0FC}"/>
          </ac:spMkLst>
        </pc:spChg>
        <pc:spChg chg="add mod">
          <ac:chgData name="GIOVANNI GAUDINO-SSM" userId="13cb1073-0cf6-4994-b3b2-98ddb995ec80" providerId="ADAL" clId="{D97203B7-E3CF-4068-AF04-95C591217C5B}" dt="2023-05-07T12:28:36.057" v="5786" actId="1076"/>
          <ac:spMkLst>
            <pc:docMk/>
            <pc:sldMk cId="1580379530" sldId="480"/>
            <ac:spMk id="7" creationId="{49982DC4-92A6-5C66-4B7F-AAD7A7E8B16E}"/>
          </ac:spMkLst>
        </pc:spChg>
        <pc:spChg chg="add del mod">
          <ac:chgData name="GIOVANNI GAUDINO-SSM" userId="13cb1073-0cf6-4994-b3b2-98ddb995ec80" providerId="ADAL" clId="{D97203B7-E3CF-4068-AF04-95C591217C5B}" dt="2023-05-04T20:30:48.749" v="2219" actId="478"/>
          <ac:spMkLst>
            <pc:docMk/>
            <pc:sldMk cId="1580379530" sldId="480"/>
            <ac:spMk id="7" creationId="{7F3B7463-D3F7-ED85-C41D-B36B82ED28CA}"/>
          </ac:spMkLst>
        </pc:spChg>
        <pc:spChg chg="add mod">
          <ac:chgData name="GIOVANNI GAUDINO-SSM" userId="13cb1073-0cf6-4994-b3b2-98ddb995ec80" providerId="ADAL" clId="{D97203B7-E3CF-4068-AF04-95C591217C5B}" dt="2023-05-08T11:45:21.396" v="10146" actId="1076"/>
          <ac:spMkLst>
            <pc:docMk/>
            <pc:sldMk cId="1580379530" sldId="480"/>
            <ac:spMk id="9" creationId="{6A749DEB-94B3-3D56-FF24-9E922DE6CB14}"/>
          </ac:spMkLst>
        </pc:spChg>
        <pc:spChg chg="add mod">
          <ac:chgData name="GIOVANNI GAUDINO-SSM" userId="13cb1073-0cf6-4994-b3b2-98ddb995ec80" providerId="ADAL" clId="{D97203B7-E3CF-4068-AF04-95C591217C5B}" dt="2023-05-04T20:34:56.858" v="2276" actId="20577"/>
          <ac:spMkLst>
            <pc:docMk/>
            <pc:sldMk cId="1580379530" sldId="480"/>
            <ac:spMk id="12" creationId="{804AB17B-99C1-80C5-F477-57EEF269DD36}"/>
          </ac:spMkLst>
        </pc:spChg>
        <pc:spChg chg="add del">
          <ac:chgData name="GIOVANNI GAUDINO-SSM" userId="13cb1073-0cf6-4994-b3b2-98ddb995ec80" providerId="ADAL" clId="{D97203B7-E3CF-4068-AF04-95C591217C5B}" dt="2023-05-04T20:28:53.654" v="2146" actId="478"/>
          <ac:spMkLst>
            <pc:docMk/>
            <pc:sldMk cId="1580379530" sldId="480"/>
            <ac:spMk id="13" creationId="{083FE19B-483D-AD99-CD57-75CDA5D59E7A}"/>
          </ac:spMkLst>
        </pc:spChg>
        <pc:spChg chg="add del mod">
          <ac:chgData name="GIOVANNI GAUDINO-SSM" userId="13cb1073-0cf6-4994-b3b2-98ddb995ec80" providerId="ADAL" clId="{D97203B7-E3CF-4068-AF04-95C591217C5B}" dt="2023-05-07T10:51:41.177" v="5528" actId="478"/>
          <ac:spMkLst>
            <pc:docMk/>
            <pc:sldMk cId="1580379530" sldId="480"/>
            <ac:spMk id="16" creationId="{B0E250C4-81DB-694A-1E65-BDFBF3A0148B}"/>
          </ac:spMkLst>
        </pc:spChg>
        <pc:graphicFrameChg chg="add mod">
          <ac:chgData name="GIOVANNI GAUDINO-SSM" userId="13cb1073-0cf6-4994-b3b2-98ddb995ec80" providerId="ADAL" clId="{D97203B7-E3CF-4068-AF04-95C591217C5B}" dt="2023-05-07T12:28:36.057" v="5786" actId="1076"/>
          <ac:graphicFrameMkLst>
            <pc:docMk/>
            <pc:sldMk cId="1580379530" sldId="480"/>
            <ac:graphicFrameMk id="8" creationId="{974FD88E-30C1-AD8E-E603-ADEE475CBACE}"/>
          </ac:graphicFrameMkLst>
        </pc:graphicFrameChg>
        <pc:graphicFrameChg chg="add mod modGraphic">
          <ac:chgData name="GIOVANNI GAUDINO-SSM" userId="13cb1073-0cf6-4994-b3b2-98ddb995ec80" providerId="ADAL" clId="{D97203B7-E3CF-4068-AF04-95C591217C5B}" dt="2023-05-07T11:10:47.204" v="5574" actId="1076"/>
          <ac:graphicFrameMkLst>
            <pc:docMk/>
            <pc:sldMk cId="1580379530" sldId="480"/>
            <ac:graphicFrameMk id="14" creationId="{F7EAAAF5-3242-96EB-6231-9F5AF5F502CF}"/>
          </ac:graphicFrameMkLst>
        </pc:graphicFrameChg>
        <pc:picChg chg="add del">
          <ac:chgData name="GIOVANNI GAUDINO-SSM" userId="13cb1073-0cf6-4994-b3b2-98ddb995ec80" providerId="ADAL" clId="{D97203B7-E3CF-4068-AF04-95C591217C5B}" dt="2023-05-04T20:30:42.719" v="2215" actId="22"/>
          <ac:picMkLst>
            <pc:docMk/>
            <pc:sldMk cId="1580379530" sldId="480"/>
            <ac:picMk id="9" creationId="{192074BC-BEFB-922B-D871-413FF582EA87}"/>
          </ac:picMkLst>
        </pc:picChg>
        <pc:picChg chg="add del mod">
          <ac:chgData name="GIOVANNI GAUDINO-SSM" userId="13cb1073-0cf6-4994-b3b2-98ddb995ec80" providerId="ADAL" clId="{D97203B7-E3CF-4068-AF04-95C591217C5B}" dt="2023-05-04T20:30:47.169" v="2218" actId="478"/>
          <ac:picMkLst>
            <pc:docMk/>
            <pc:sldMk cId="1580379530" sldId="480"/>
            <ac:picMk id="11" creationId="{D37C2903-FB8B-EF41-BC2A-F040729E52A8}"/>
          </ac:picMkLst>
        </pc:picChg>
      </pc:sldChg>
      <pc:sldChg chg="addSp delSp modSp add del mod modShow">
        <pc:chgData name="GIOVANNI GAUDINO-SSM" userId="13cb1073-0cf6-4994-b3b2-98ddb995ec80" providerId="ADAL" clId="{D97203B7-E3CF-4068-AF04-95C591217C5B}" dt="2023-05-08T06:46:46.267" v="8570" actId="47"/>
        <pc:sldMkLst>
          <pc:docMk/>
          <pc:sldMk cId="54158025" sldId="481"/>
        </pc:sldMkLst>
        <pc:spChg chg="add del mod">
          <ac:chgData name="GIOVANNI GAUDINO-SSM" userId="13cb1073-0cf6-4994-b3b2-98ddb995ec80" providerId="ADAL" clId="{D97203B7-E3CF-4068-AF04-95C591217C5B}" dt="2023-05-07T11:10:23.240" v="5569" actId="478"/>
          <ac:spMkLst>
            <pc:docMk/>
            <pc:sldMk cId="54158025" sldId="481"/>
            <ac:spMk id="2" creationId="{5B06A245-2245-10E4-0C1D-53FD5878D14B}"/>
          </ac:spMkLst>
        </pc:spChg>
        <pc:spChg chg="mod">
          <ac:chgData name="GIOVANNI GAUDINO-SSM" userId="13cb1073-0cf6-4994-b3b2-98ddb995ec80" providerId="ADAL" clId="{D97203B7-E3CF-4068-AF04-95C591217C5B}" dt="2023-05-04T20:35:38.892" v="2387" actId="20577"/>
          <ac:spMkLst>
            <pc:docMk/>
            <pc:sldMk cId="54158025" sldId="481"/>
            <ac:spMk id="12" creationId="{804AB17B-99C1-80C5-F477-57EEF269DD36}"/>
          </ac:spMkLst>
        </pc:spChg>
        <pc:spChg chg="del">
          <ac:chgData name="GIOVANNI GAUDINO-SSM" userId="13cb1073-0cf6-4994-b3b2-98ddb995ec80" providerId="ADAL" clId="{D97203B7-E3CF-4068-AF04-95C591217C5B}" dt="2023-05-07T11:10:27.967" v="5570" actId="478"/>
          <ac:spMkLst>
            <pc:docMk/>
            <pc:sldMk cId="54158025" sldId="481"/>
            <ac:spMk id="16" creationId="{B0E250C4-81DB-694A-1E65-BDFBF3A0148B}"/>
          </ac:spMkLst>
        </pc:spChg>
        <pc:graphicFrameChg chg="add del mod ord">
          <ac:chgData name="GIOVANNI GAUDINO-SSM" userId="13cb1073-0cf6-4994-b3b2-98ddb995ec80" providerId="ADAL" clId="{D97203B7-E3CF-4068-AF04-95C591217C5B}" dt="2023-05-07T11:12:00.991" v="5591" actId="478"/>
          <ac:graphicFrameMkLst>
            <pc:docMk/>
            <pc:sldMk cId="54158025" sldId="481"/>
            <ac:graphicFrameMk id="5" creationId="{A7B76590-54BF-CB9F-8B0A-3D266FA1DC59}"/>
          </ac:graphicFrameMkLst>
        </pc:graphicFrameChg>
        <pc:graphicFrameChg chg="mod ord modGraphic">
          <ac:chgData name="GIOVANNI GAUDINO-SSM" userId="13cb1073-0cf6-4994-b3b2-98ddb995ec80" providerId="ADAL" clId="{D97203B7-E3CF-4068-AF04-95C591217C5B}" dt="2023-05-07T11:12:12.764" v="5593" actId="20577"/>
          <ac:graphicFrameMkLst>
            <pc:docMk/>
            <pc:sldMk cId="54158025" sldId="481"/>
            <ac:graphicFrameMk id="14" creationId="{F7EAAAF5-3242-96EB-6231-9F5AF5F502CF}"/>
          </ac:graphicFrameMkLst>
        </pc:graphicFrameChg>
      </pc:sldChg>
      <pc:sldChg chg="addSp delSp modSp add mod">
        <pc:chgData name="GIOVANNI GAUDINO-SSM" userId="13cb1073-0cf6-4994-b3b2-98ddb995ec80" providerId="ADAL" clId="{D97203B7-E3CF-4068-AF04-95C591217C5B}" dt="2023-05-08T11:45:42.104" v="10149" actId="114"/>
        <pc:sldMkLst>
          <pc:docMk/>
          <pc:sldMk cId="3874701904" sldId="482"/>
        </pc:sldMkLst>
        <pc:spChg chg="add mod">
          <ac:chgData name="GIOVANNI GAUDINO-SSM" userId="13cb1073-0cf6-4994-b3b2-98ddb995ec80" providerId="ADAL" clId="{D97203B7-E3CF-4068-AF04-95C591217C5B}" dt="2023-05-04T20:36:59.515" v="2428" actId="113"/>
          <ac:spMkLst>
            <pc:docMk/>
            <pc:sldMk cId="3874701904" sldId="482"/>
            <ac:spMk id="2" creationId="{68432AC1-DD66-9F3F-9787-C1116599BBD7}"/>
          </ac:spMkLst>
        </pc:spChg>
        <pc:spChg chg="mod">
          <ac:chgData name="GIOVANNI GAUDINO-SSM" userId="13cb1073-0cf6-4994-b3b2-98ddb995ec80" providerId="ADAL" clId="{D97203B7-E3CF-4068-AF04-95C591217C5B}" dt="2023-05-04T20:38:22.007" v="2489" actId="6549"/>
          <ac:spMkLst>
            <pc:docMk/>
            <pc:sldMk cId="3874701904" sldId="482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D97203B7-E3CF-4068-AF04-95C591217C5B}" dt="2023-05-07T08:45:45.252" v="5320" actId="20577"/>
          <ac:spMkLst>
            <pc:docMk/>
            <pc:sldMk cId="3874701904" sldId="482"/>
            <ac:spMk id="5" creationId="{57A9F8AC-2F96-E260-8117-54336E0C7761}"/>
          </ac:spMkLst>
        </pc:spChg>
        <pc:spChg chg="add mod">
          <ac:chgData name="GIOVANNI GAUDINO-SSM" userId="13cb1073-0cf6-4994-b3b2-98ddb995ec80" providerId="ADAL" clId="{D97203B7-E3CF-4068-AF04-95C591217C5B}" dt="2023-05-07T08:45:50.641" v="5322" actId="1076"/>
          <ac:spMkLst>
            <pc:docMk/>
            <pc:sldMk cId="3874701904" sldId="482"/>
            <ac:spMk id="7" creationId="{4F9545DF-DBDE-2B23-2752-DA57B0BDDD47}"/>
          </ac:spMkLst>
        </pc:spChg>
        <pc:spChg chg="add mod">
          <ac:chgData name="GIOVANNI GAUDINO-SSM" userId="13cb1073-0cf6-4994-b3b2-98ddb995ec80" providerId="ADAL" clId="{D97203B7-E3CF-4068-AF04-95C591217C5B}" dt="2023-05-04T20:36:59.515" v="2428" actId="113"/>
          <ac:spMkLst>
            <pc:docMk/>
            <pc:sldMk cId="3874701904" sldId="482"/>
            <ac:spMk id="8" creationId="{B69AE6FA-5E21-67F5-6B3E-321A2FC67449}"/>
          </ac:spMkLst>
        </pc:spChg>
        <pc:spChg chg="add mod">
          <ac:chgData name="GIOVANNI GAUDINO-SSM" userId="13cb1073-0cf6-4994-b3b2-98ddb995ec80" providerId="ADAL" clId="{D97203B7-E3CF-4068-AF04-95C591217C5B}" dt="2023-05-04T20:36:59.515" v="2428" actId="113"/>
          <ac:spMkLst>
            <pc:docMk/>
            <pc:sldMk cId="3874701904" sldId="482"/>
            <ac:spMk id="9" creationId="{F5CC99F4-DFB4-F4E1-A596-A04712D1268A}"/>
          </ac:spMkLst>
        </pc:spChg>
        <pc:spChg chg="add mod">
          <ac:chgData name="GIOVANNI GAUDINO-SSM" userId="13cb1073-0cf6-4994-b3b2-98ddb995ec80" providerId="ADAL" clId="{D97203B7-E3CF-4068-AF04-95C591217C5B}" dt="2023-05-04T20:53:40.958" v="2728" actId="403"/>
          <ac:spMkLst>
            <pc:docMk/>
            <pc:sldMk cId="3874701904" sldId="482"/>
            <ac:spMk id="10" creationId="{577272E5-A03A-1390-20DB-EB0952102267}"/>
          </ac:spMkLst>
        </pc:spChg>
        <pc:spChg chg="add mod">
          <ac:chgData name="GIOVANNI GAUDINO-SSM" userId="13cb1073-0cf6-4994-b3b2-98ddb995ec80" providerId="ADAL" clId="{D97203B7-E3CF-4068-AF04-95C591217C5B}" dt="2023-05-08T11:45:42.104" v="10149" actId="114"/>
          <ac:spMkLst>
            <pc:docMk/>
            <pc:sldMk cId="3874701904" sldId="482"/>
            <ac:spMk id="11" creationId="{A4FA549A-508C-3828-6160-6EF4D8E85023}"/>
          </ac:spMkLst>
        </pc:spChg>
        <pc:spChg chg="del">
          <ac:chgData name="GIOVANNI GAUDINO-SSM" userId="13cb1073-0cf6-4994-b3b2-98ddb995ec80" providerId="ADAL" clId="{D97203B7-E3CF-4068-AF04-95C591217C5B}" dt="2023-05-04T20:36:37.829" v="2422" actId="478"/>
          <ac:spMkLst>
            <pc:docMk/>
            <pc:sldMk cId="3874701904" sldId="482"/>
            <ac:spMk id="12" creationId="{804AB17B-99C1-80C5-F477-57EEF269DD36}"/>
          </ac:spMkLst>
        </pc:spChg>
        <pc:spChg chg="add mod">
          <ac:chgData name="GIOVANNI GAUDINO-SSM" userId="13cb1073-0cf6-4994-b3b2-98ddb995ec80" providerId="ADAL" clId="{D97203B7-E3CF-4068-AF04-95C591217C5B}" dt="2023-05-04T20:37:57.947" v="2459" actId="20577"/>
          <ac:spMkLst>
            <pc:docMk/>
            <pc:sldMk cId="3874701904" sldId="482"/>
            <ac:spMk id="13" creationId="{21091A16-C2BA-BF73-68AA-8C8FD05CFA9C}"/>
          </ac:spMkLst>
        </pc:spChg>
        <pc:spChg chg="del">
          <ac:chgData name="GIOVANNI GAUDINO-SSM" userId="13cb1073-0cf6-4994-b3b2-98ddb995ec80" providerId="ADAL" clId="{D97203B7-E3CF-4068-AF04-95C591217C5B}" dt="2023-05-04T20:36:20.493" v="2421" actId="478"/>
          <ac:spMkLst>
            <pc:docMk/>
            <pc:sldMk cId="3874701904" sldId="482"/>
            <ac:spMk id="16" creationId="{B0E250C4-81DB-694A-1E65-BDFBF3A0148B}"/>
          </ac:spMkLst>
        </pc:spChg>
        <pc:graphicFrameChg chg="del">
          <ac:chgData name="GIOVANNI GAUDINO-SSM" userId="13cb1073-0cf6-4994-b3b2-98ddb995ec80" providerId="ADAL" clId="{D97203B7-E3CF-4068-AF04-95C591217C5B}" dt="2023-05-04T20:36:20.493" v="2421" actId="478"/>
          <ac:graphicFrameMkLst>
            <pc:docMk/>
            <pc:sldMk cId="3874701904" sldId="482"/>
            <ac:graphicFrameMk id="14" creationId="{F7EAAAF5-3242-96EB-6231-9F5AF5F502CF}"/>
          </ac:graphicFrameMkLst>
        </pc:graphicFrameChg>
      </pc:sldChg>
      <pc:sldChg chg="add del">
        <pc:chgData name="GIOVANNI GAUDINO-SSM" userId="13cb1073-0cf6-4994-b3b2-98ddb995ec80" providerId="ADAL" clId="{D97203B7-E3CF-4068-AF04-95C591217C5B}" dt="2023-05-04T20:52:35.600" v="2651" actId="47"/>
        <pc:sldMkLst>
          <pc:docMk/>
          <pc:sldMk cId="520869399" sldId="524"/>
        </pc:sldMkLst>
      </pc:sldChg>
      <pc:sldChg chg="add del">
        <pc:chgData name="GIOVANNI GAUDINO-SSM" userId="13cb1073-0cf6-4994-b3b2-98ddb995ec80" providerId="ADAL" clId="{D97203B7-E3CF-4068-AF04-95C591217C5B}" dt="2023-05-04T20:52:40.233" v="2652" actId="47"/>
        <pc:sldMkLst>
          <pc:docMk/>
          <pc:sldMk cId="1590590959" sldId="528"/>
        </pc:sldMkLst>
      </pc:sldChg>
      <pc:sldChg chg="add del">
        <pc:chgData name="GIOVANNI GAUDINO-SSM" userId="13cb1073-0cf6-4994-b3b2-98ddb995ec80" providerId="ADAL" clId="{D97203B7-E3CF-4068-AF04-95C591217C5B}" dt="2023-05-04T20:49:00.122" v="2537" actId="47"/>
        <pc:sldMkLst>
          <pc:docMk/>
          <pc:sldMk cId="1123702655" sldId="537"/>
        </pc:sldMkLst>
      </pc:sldChg>
      <pc:sldChg chg="addSp delSp modSp add mod">
        <pc:chgData name="GIOVANNI GAUDINO-SSM" userId="13cb1073-0cf6-4994-b3b2-98ddb995ec80" providerId="ADAL" clId="{D97203B7-E3CF-4068-AF04-95C591217C5B}" dt="2023-05-08T11:45:52.189" v="10152" actId="114"/>
        <pc:sldMkLst>
          <pc:docMk/>
          <pc:sldMk cId="3675652442" sldId="538"/>
        </pc:sldMkLst>
        <pc:spChg chg="del">
          <ac:chgData name="GIOVANNI GAUDINO-SSM" userId="13cb1073-0cf6-4994-b3b2-98ddb995ec80" providerId="ADAL" clId="{D97203B7-E3CF-4068-AF04-95C591217C5B}" dt="2023-05-04T20:42:02.245" v="2492" actId="478"/>
          <ac:spMkLst>
            <pc:docMk/>
            <pc:sldMk cId="3675652442" sldId="538"/>
            <ac:spMk id="2" creationId="{68432AC1-DD66-9F3F-9787-C1116599BBD7}"/>
          </ac:spMkLst>
        </pc:spChg>
        <pc:spChg chg="del">
          <ac:chgData name="GIOVANNI GAUDINO-SSM" userId="13cb1073-0cf6-4994-b3b2-98ddb995ec80" providerId="ADAL" clId="{D97203B7-E3CF-4068-AF04-95C591217C5B}" dt="2023-05-04T20:42:02.245" v="2492" actId="478"/>
          <ac:spMkLst>
            <pc:docMk/>
            <pc:sldMk cId="3675652442" sldId="538"/>
            <ac:spMk id="5" creationId="{57A9F8AC-2F96-E260-8117-54336E0C7761}"/>
          </ac:spMkLst>
        </pc:spChg>
        <pc:spChg chg="del">
          <ac:chgData name="GIOVANNI GAUDINO-SSM" userId="13cb1073-0cf6-4994-b3b2-98ddb995ec80" providerId="ADAL" clId="{D97203B7-E3CF-4068-AF04-95C591217C5B}" dt="2023-05-04T20:42:02.245" v="2492" actId="478"/>
          <ac:spMkLst>
            <pc:docMk/>
            <pc:sldMk cId="3675652442" sldId="538"/>
            <ac:spMk id="7" creationId="{4F9545DF-DBDE-2B23-2752-DA57B0BDDD47}"/>
          </ac:spMkLst>
        </pc:spChg>
        <pc:spChg chg="del">
          <ac:chgData name="GIOVANNI GAUDINO-SSM" userId="13cb1073-0cf6-4994-b3b2-98ddb995ec80" providerId="ADAL" clId="{D97203B7-E3CF-4068-AF04-95C591217C5B}" dt="2023-05-04T20:42:02.245" v="2492" actId="478"/>
          <ac:spMkLst>
            <pc:docMk/>
            <pc:sldMk cId="3675652442" sldId="538"/>
            <ac:spMk id="8" creationId="{B69AE6FA-5E21-67F5-6B3E-321A2FC67449}"/>
          </ac:spMkLst>
        </pc:spChg>
        <pc:spChg chg="del">
          <ac:chgData name="GIOVANNI GAUDINO-SSM" userId="13cb1073-0cf6-4994-b3b2-98ddb995ec80" providerId="ADAL" clId="{D97203B7-E3CF-4068-AF04-95C591217C5B}" dt="2023-05-04T20:42:02.245" v="2492" actId="478"/>
          <ac:spMkLst>
            <pc:docMk/>
            <pc:sldMk cId="3675652442" sldId="538"/>
            <ac:spMk id="9" creationId="{F5CC99F4-DFB4-F4E1-A596-A04712D1268A}"/>
          </ac:spMkLst>
        </pc:spChg>
        <pc:spChg chg="mod">
          <ac:chgData name="GIOVANNI GAUDINO-SSM" userId="13cb1073-0cf6-4994-b3b2-98ddb995ec80" providerId="ADAL" clId="{D97203B7-E3CF-4068-AF04-95C591217C5B}" dt="2023-05-04T20:53:31.426" v="2725" actId="404"/>
          <ac:spMkLst>
            <pc:docMk/>
            <pc:sldMk cId="3675652442" sldId="538"/>
            <ac:spMk id="10" creationId="{577272E5-A03A-1390-20DB-EB0952102267}"/>
          </ac:spMkLst>
        </pc:spChg>
        <pc:spChg chg="mod">
          <ac:chgData name="GIOVANNI GAUDINO-SSM" userId="13cb1073-0cf6-4994-b3b2-98ddb995ec80" providerId="ADAL" clId="{D97203B7-E3CF-4068-AF04-95C591217C5B}" dt="2023-05-08T11:45:52.189" v="10152" actId="114"/>
          <ac:spMkLst>
            <pc:docMk/>
            <pc:sldMk cId="3675652442" sldId="538"/>
            <ac:spMk id="11" creationId="{A4FA549A-508C-3828-6160-6EF4D8E85023}"/>
          </ac:spMkLst>
        </pc:spChg>
        <pc:spChg chg="del">
          <ac:chgData name="GIOVANNI GAUDINO-SSM" userId="13cb1073-0cf6-4994-b3b2-98ddb995ec80" providerId="ADAL" clId="{D97203B7-E3CF-4068-AF04-95C591217C5B}" dt="2023-05-04T20:42:02.245" v="2492" actId="478"/>
          <ac:spMkLst>
            <pc:docMk/>
            <pc:sldMk cId="3675652442" sldId="538"/>
            <ac:spMk id="13" creationId="{21091A16-C2BA-BF73-68AA-8C8FD05CFA9C}"/>
          </ac:spMkLst>
        </pc:spChg>
        <pc:spChg chg="add mod">
          <ac:chgData name="GIOVANNI GAUDINO-SSM" userId="13cb1073-0cf6-4994-b3b2-98ddb995ec80" providerId="ADAL" clId="{D97203B7-E3CF-4068-AF04-95C591217C5B}" dt="2023-05-04T20:42:07.554" v="2519" actId="1036"/>
          <ac:spMkLst>
            <pc:docMk/>
            <pc:sldMk cId="3675652442" sldId="538"/>
            <ac:spMk id="18" creationId="{D7F87123-5C44-C15F-8972-C404DC92850F}"/>
          </ac:spMkLst>
        </pc:spChg>
        <pc:spChg chg="add mod">
          <ac:chgData name="GIOVANNI GAUDINO-SSM" userId="13cb1073-0cf6-4994-b3b2-98ddb995ec80" providerId="ADAL" clId="{D97203B7-E3CF-4068-AF04-95C591217C5B}" dt="2023-05-04T20:42:07.554" v="2519" actId="1036"/>
          <ac:spMkLst>
            <pc:docMk/>
            <pc:sldMk cId="3675652442" sldId="538"/>
            <ac:spMk id="19" creationId="{20B3E33C-0D06-613A-B88D-6FFEE98626BC}"/>
          </ac:spMkLst>
        </pc:spChg>
        <pc:spChg chg="add mod">
          <ac:chgData name="GIOVANNI GAUDINO-SSM" userId="13cb1073-0cf6-4994-b3b2-98ddb995ec80" providerId="ADAL" clId="{D97203B7-E3CF-4068-AF04-95C591217C5B}" dt="2023-05-04T20:42:07.554" v="2519" actId="1036"/>
          <ac:spMkLst>
            <pc:docMk/>
            <pc:sldMk cId="3675652442" sldId="538"/>
            <ac:spMk id="20" creationId="{58017738-4289-4021-CEAD-859A506ADD8E}"/>
          </ac:spMkLst>
        </pc:spChg>
        <pc:spChg chg="add mod">
          <ac:chgData name="GIOVANNI GAUDINO-SSM" userId="13cb1073-0cf6-4994-b3b2-98ddb995ec80" providerId="ADAL" clId="{D97203B7-E3CF-4068-AF04-95C591217C5B}" dt="2023-05-04T20:42:07.554" v="2519" actId="1036"/>
          <ac:spMkLst>
            <pc:docMk/>
            <pc:sldMk cId="3675652442" sldId="538"/>
            <ac:spMk id="21" creationId="{6C7EB6FD-33E4-C3B1-626E-DC89FE394A58}"/>
          </ac:spMkLst>
        </pc:spChg>
        <pc:spChg chg="add mod">
          <ac:chgData name="GIOVANNI GAUDINO-SSM" userId="13cb1073-0cf6-4994-b3b2-98ddb995ec80" providerId="ADAL" clId="{D97203B7-E3CF-4068-AF04-95C591217C5B}" dt="2023-05-04T20:42:07.554" v="2519" actId="1036"/>
          <ac:spMkLst>
            <pc:docMk/>
            <pc:sldMk cId="3675652442" sldId="538"/>
            <ac:spMk id="22" creationId="{B1A265AB-2233-E622-B38B-721C1BBF7DDB}"/>
          </ac:spMkLst>
        </pc:spChg>
        <pc:spChg chg="add mod">
          <ac:chgData name="GIOVANNI GAUDINO-SSM" userId="13cb1073-0cf6-4994-b3b2-98ddb995ec80" providerId="ADAL" clId="{D97203B7-E3CF-4068-AF04-95C591217C5B}" dt="2023-05-04T20:53:28.371" v="2724" actId="1076"/>
          <ac:spMkLst>
            <pc:docMk/>
            <pc:sldMk cId="3675652442" sldId="538"/>
            <ac:spMk id="23" creationId="{E29F47D4-0905-D6BA-7FB3-21C51B647215}"/>
          </ac:spMkLst>
        </pc:spChg>
        <pc:spChg chg="add mod">
          <ac:chgData name="GIOVANNI GAUDINO-SSM" userId="13cb1073-0cf6-4994-b3b2-98ddb995ec80" providerId="ADAL" clId="{D97203B7-E3CF-4068-AF04-95C591217C5B}" dt="2023-05-04T20:42:07.554" v="2519" actId="1036"/>
          <ac:spMkLst>
            <pc:docMk/>
            <pc:sldMk cId="3675652442" sldId="538"/>
            <ac:spMk id="24" creationId="{200233F6-7FF8-8F2D-85A5-936FFE204D41}"/>
          </ac:spMkLst>
        </pc:spChg>
        <pc:picChg chg="add mod">
          <ac:chgData name="GIOVANNI GAUDINO-SSM" userId="13cb1073-0cf6-4994-b3b2-98ddb995ec80" providerId="ADAL" clId="{D97203B7-E3CF-4068-AF04-95C591217C5B}" dt="2023-05-04T20:42:07.554" v="2519" actId="1036"/>
          <ac:picMkLst>
            <pc:docMk/>
            <pc:sldMk cId="3675652442" sldId="538"/>
            <ac:picMk id="12" creationId="{2E43E04D-D8DB-EA52-9174-B557361852AE}"/>
          </ac:picMkLst>
        </pc:picChg>
        <pc:picChg chg="add mod">
          <ac:chgData name="GIOVANNI GAUDINO-SSM" userId="13cb1073-0cf6-4994-b3b2-98ddb995ec80" providerId="ADAL" clId="{D97203B7-E3CF-4068-AF04-95C591217C5B}" dt="2023-05-04T20:42:07.554" v="2519" actId="1036"/>
          <ac:picMkLst>
            <pc:docMk/>
            <pc:sldMk cId="3675652442" sldId="538"/>
            <ac:picMk id="14" creationId="{3C6817DE-F5F4-00A9-8644-7AAF03AAFE51}"/>
          </ac:picMkLst>
        </pc:picChg>
        <pc:picChg chg="add mod">
          <ac:chgData name="GIOVANNI GAUDINO-SSM" userId="13cb1073-0cf6-4994-b3b2-98ddb995ec80" providerId="ADAL" clId="{D97203B7-E3CF-4068-AF04-95C591217C5B}" dt="2023-05-04T20:42:07.554" v="2519" actId="1036"/>
          <ac:picMkLst>
            <pc:docMk/>
            <pc:sldMk cId="3675652442" sldId="538"/>
            <ac:picMk id="16" creationId="{3CEB0D08-086B-F003-9E22-C416A94768DC}"/>
          </ac:picMkLst>
        </pc:picChg>
        <pc:picChg chg="add mod">
          <ac:chgData name="GIOVANNI GAUDINO-SSM" userId="13cb1073-0cf6-4994-b3b2-98ddb995ec80" providerId="ADAL" clId="{D97203B7-E3CF-4068-AF04-95C591217C5B}" dt="2023-05-04T20:42:07.554" v="2519" actId="1036"/>
          <ac:picMkLst>
            <pc:docMk/>
            <pc:sldMk cId="3675652442" sldId="538"/>
            <ac:picMk id="17" creationId="{6F8D2F62-BF19-123A-38B8-132FDDF840BF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8T11:45:55.879" v="10153" actId="114"/>
        <pc:sldMkLst>
          <pc:docMk/>
          <pc:sldMk cId="3119059565" sldId="539"/>
        </pc:sldMkLst>
        <pc:spChg chg="mod">
          <ac:chgData name="GIOVANNI GAUDINO-SSM" userId="13cb1073-0cf6-4994-b3b2-98ddb995ec80" providerId="ADAL" clId="{D97203B7-E3CF-4068-AF04-95C591217C5B}" dt="2023-05-04T20:53:16.475" v="2722" actId="20577"/>
          <ac:spMkLst>
            <pc:docMk/>
            <pc:sldMk cId="3119059565" sldId="539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D97203B7-E3CF-4068-AF04-95C591217C5B}" dt="2023-05-04T20:50:21.855" v="2544"/>
          <ac:spMkLst>
            <pc:docMk/>
            <pc:sldMk cId="3119059565" sldId="539"/>
            <ac:spMk id="8" creationId="{CFA724B6-FC93-74D3-05F1-38D59A732EC1}"/>
          </ac:spMkLst>
        </pc:spChg>
        <pc:spChg chg="add del mod">
          <ac:chgData name="GIOVANNI GAUDINO-SSM" userId="13cb1073-0cf6-4994-b3b2-98ddb995ec80" providerId="ADAL" clId="{D97203B7-E3CF-4068-AF04-95C591217C5B}" dt="2023-05-04T20:50:21.855" v="2544"/>
          <ac:spMkLst>
            <pc:docMk/>
            <pc:sldMk cId="3119059565" sldId="539"/>
            <ac:spMk id="9" creationId="{2D9016B5-488F-91B4-7013-CAC7B1AE5E6D}"/>
          </ac:spMkLst>
        </pc:spChg>
        <pc:spChg chg="mod">
          <ac:chgData name="GIOVANNI GAUDINO-SSM" userId="13cb1073-0cf6-4994-b3b2-98ddb995ec80" providerId="ADAL" clId="{D97203B7-E3CF-4068-AF04-95C591217C5B}" dt="2023-05-04T20:51:10.811" v="2553" actId="404"/>
          <ac:spMkLst>
            <pc:docMk/>
            <pc:sldMk cId="3119059565" sldId="539"/>
            <ac:spMk id="10" creationId="{577272E5-A03A-1390-20DB-EB0952102267}"/>
          </ac:spMkLst>
        </pc:spChg>
        <pc:spChg chg="mod">
          <ac:chgData name="GIOVANNI GAUDINO-SSM" userId="13cb1073-0cf6-4994-b3b2-98ddb995ec80" providerId="ADAL" clId="{D97203B7-E3CF-4068-AF04-95C591217C5B}" dt="2023-05-08T11:45:55.879" v="10153" actId="114"/>
          <ac:spMkLst>
            <pc:docMk/>
            <pc:sldMk cId="3119059565" sldId="539"/>
            <ac:spMk id="11" creationId="{A4FA549A-508C-3828-6160-6EF4D8E85023}"/>
          </ac:spMkLst>
        </pc:spChg>
        <pc:spChg chg="add del mod">
          <ac:chgData name="GIOVANNI GAUDINO-SSM" userId="13cb1073-0cf6-4994-b3b2-98ddb995ec80" providerId="ADAL" clId="{D97203B7-E3CF-4068-AF04-95C591217C5B}" dt="2023-05-04T20:50:21.855" v="2544"/>
          <ac:spMkLst>
            <pc:docMk/>
            <pc:sldMk cId="3119059565" sldId="539"/>
            <ac:spMk id="13" creationId="{434CA1F5-D451-0A27-221D-31A49932A982}"/>
          </ac:spMkLst>
        </pc:spChg>
        <pc:spChg chg="del">
          <ac:chgData name="GIOVANNI GAUDINO-SSM" userId="13cb1073-0cf6-4994-b3b2-98ddb995ec80" providerId="ADAL" clId="{D97203B7-E3CF-4068-AF04-95C591217C5B}" dt="2023-05-04T20:50:11.549" v="2539" actId="478"/>
          <ac:spMkLst>
            <pc:docMk/>
            <pc:sldMk cId="3119059565" sldId="539"/>
            <ac:spMk id="18" creationId="{D7F87123-5C44-C15F-8972-C404DC92850F}"/>
          </ac:spMkLst>
        </pc:spChg>
        <pc:spChg chg="del">
          <ac:chgData name="GIOVANNI GAUDINO-SSM" userId="13cb1073-0cf6-4994-b3b2-98ddb995ec80" providerId="ADAL" clId="{D97203B7-E3CF-4068-AF04-95C591217C5B}" dt="2023-05-04T20:50:11.549" v="2539" actId="478"/>
          <ac:spMkLst>
            <pc:docMk/>
            <pc:sldMk cId="3119059565" sldId="539"/>
            <ac:spMk id="19" creationId="{20B3E33C-0D06-613A-B88D-6FFEE98626BC}"/>
          </ac:spMkLst>
        </pc:spChg>
        <pc:spChg chg="del">
          <ac:chgData name="GIOVANNI GAUDINO-SSM" userId="13cb1073-0cf6-4994-b3b2-98ddb995ec80" providerId="ADAL" clId="{D97203B7-E3CF-4068-AF04-95C591217C5B}" dt="2023-05-04T20:50:11.549" v="2539" actId="478"/>
          <ac:spMkLst>
            <pc:docMk/>
            <pc:sldMk cId="3119059565" sldId="539"/>
            <ac:spMk id="20" creationId="{58017738-4289-4021-CEAD-859A506ADD8E}"/>
          </ac:spMkLst>
        </pc:spChg>
        <pc:spChg chg="del">
          <ac:chgData name="GIOVANNI GAUDINO-SSM" userId="13cb1073-0cf6-4994-b3b2-98ddb995ec80" providerId="ADAL" clId="{D97203B7-E3CF-4068-AF04-95C591217C5B}" dt="2023-05-04T20:50:11.549" v="2539" actId="478"/>
          <ac:spMkLst>
            <pc:docMk/>
            <pc:sldMk cId="3119059565" sldId="539"/>
            <ac:spMk id="21" creationId="{6C7EB6FD-33E4-C3B1-626E-DC89FE394A58}"/>
          </ac:spMkLst>
        </pc:spChg>
        <pc:spChg chg="del">
          <ac:chgData name="GIOVANNI GAUDINO-SSM" userId="13cb1073-0cf6-4994-b3b2-98ddb995ec80" providerId="ADAL" clId="{D97203B7-E3CF-4068-AF04-95C591217C5B}" dt="2023-05-04T20:50:11.549" v="2539" actId="478"/>
          <ac:spMkLst>
            <pc:docMk/>
            <pc:sldMk cId="3119059565" sldId="539"/>
            <ac:spMk id="22" creationId="{B1A265AB-2233-E622-B38B-721C1BBF7DDB}"/>
          </ac:spMkLst>
        </pc:spChg>
        <pc:spChg chg="del">
          <ac:chgData name="GIOVANNI GAUDINO-SSM" userId="13cb1073-0cf6-4994-b3b2-98ddb995ec80" providerId="ADAL" clId="{D97203B7-E3CF-4068-AF04-95C591217C5B}" dt="2023-05-04T20:50:14.142" v="2540" actId="478"/>
          <ac:spMkLst>
            <pc:docMk/>
            <pc:sldMk cId="3119059565" sldId="539"/>
            <ac:spMk id="23" creationId="{E29F47D4-0905-D6BA-7FB3-21C51B647215}"/>
          </ac:spMkLst>
        </pc:spChg>
        <pc:spChg chg="del">
          <ac:chgData name="GIOVANNI GAUDINO-SSM" userId="13cb1073-0cf6-4994-b3b2-98ddb995ec80" providerId="ADAL" clId="{D97203B7-E3CF-4068-AF04-95C591217C5B}" dt="2023-05-04T20:50:11.549" v="2539" actId="478"/>
          <ac:spMkLst>
            <pc:docMk/>
            <pc:sldMk cId="3119059565" sldId="539"/>
            <ac:spMk id="24" creationId="{200233F6-7FF8-8F2D-85A5-936FFE204D41}"/>
          </ac:spMkLst>
        </pc:spChg>
        <pc:spChg chg="add del mod">
          <ac:chgData name="GIOVANNI GAUDINO-SSM" userId="13cb1073-0cf6-4994-b3b2-98ddb995ec80" providerId="ADAL" clId="{D97203B7-E3CF-4068-AF04-95C591217C5B}" dt="2023-05-04T20:50:21.855" v="2544"/>
          <ac:spMkLst>
            <pc:docMk/>
            <pc:sldMk cId="3119059565" sldId="539"/>
            <ac:spMk id="25" creationId="{168EF39D-8541-5544-4E5A-C64E5C839CFB}"/>
          </ac:spMkLst>
        </pc:spChg>
        <pc:spChg chg="add del mod">
          <ac:chgData name="GIOVANNI GAUDINO-SSM" userId="13cb1073-0cf6-4994-b3b2-98ddb995ec80" providerId="ADAL" clId="{D97203B7-E3CF-4068-AF04-95C591217C5B}" dt="2023-05-04T20:50:21.855" v="2544"/>
          <ac:spMkLst>
            <pc:docMk/>
            <pc:sldMk cId="3119059565" sldId="539"/>
            <ac:spMk id="26" creationId="{037FFC53-6549-7945-98AF-9FE05AFB5C3C}"/>
          </ac:spMkLst>
        </pc:spChg>
        <pc:spChg chg="add del mod">
          <ac:chgData name="GIOVANNI GAUDINO-SSM" userId="13cb1073-0cf6-4994-b3b2-98ddb995ec80" providerId="ADAL" clId="{D97203B7-E3CF-4068-AF04-95C591217C5B}" dt="2023-05-04T20:50:21.855" v="2544"/>
          <ac:spMkLst>
            <pc:docMk/>
            <pc:sldMk cId="3119059565" sldId="539"/>
            <ac:spMk id="28" creationId="{5B10625B-2DA2-BDB1-033B-9F2713D83E6C}"/>
          </ac:spMkLst>
        </pc:spChg>
        <pc:spChg chg="add mod">
          <ac:chgData name="GIOVANNI GAUDINO-SSM" userId="13cb1073-0cf6-4994-b3b2-98ddb995ec80" providerId="ADAL" clId="{D97203B7-E3CF-4068-AF04-95C591217C5B}" dt="2023-05-04T20:52:11.499" v="2647" actId="1076"/>
          <ac:spMkLst>
            <pc:docMk/>
            <pc:sldMk cId="3119059565" sldId="539"/>
            <ac:spMk id="34" creationId="{68C03A17-3E97-E341-F1BC-09B9205FCA05}"/>
          </ac:spMkLst>
        </pc:spChg>
        <pc:spChg chg="add mod">
          <ac:chgData name="GIOVANNI GAUDINO-SSM" userId="13cb1073-0cf6-4994-b3b2-98ddb995ec80" providerId="ADAL" clId="{D97203B7-E3CF-4068-AF04-95C591217C5B}" dt="2023-05-07T12:29:08.836" v="5801" actId="20577"/>
          <ac:spMkLst>
            <pc:docMk/>
            <pc:sldMk cId="3119059565" sldId="539"/>
            <ac:spMk id="35" creationId="{77B0C9A0-28EF-D4AF-4044-C98EAF16457A}"/>
          </ac:spMkLst>
        </pc:spChg>
        <pc:spChg chg="add mod">
          <ac:chgData name="GIOVANNI GAUDINO-SSM" userId="13cb1073-0cf6-4994-b3b2-98ddb995ec80" providerId="ADAL" clId="{D97203B7-E3CF-4068-AF04-95C591217C5B}" dt="2023-05-07T12:28:53.818" v="5789" actId="20577"/>
          <ac:spMkLst>
            <pc:docMk/>
            <pc:sldMk cId="3119059565" sldId="539"/>
            <ac:spMk id="36" creationId="{A6E7B081-DEA7-C0B1-39CA-6E67C91616C5}"/>
          </ac:spMkLst>
        </pc:spChg>
        <pc:spChg chg="add del mod">
          <ac:chgData name="GIOVANNI GAUDINO-SSM" userId="13cb1073-0cf6-4994-b3b2-98ddb995ec80" providerId="ADAL" clId="{D97203B7-E3CF-4068-AF04-95C591217C5B}" dt="2023-05-04T20:51:38.789" v="2559" actId="478"/>
          <ac:spMkLst>
            <pc:docMk/>
            <pc:sldMk cId="3119059565" sldId="539"/>
            <ac:spMk id="37" creationId="{9C6AEE87-14BA-95CD-D6CB-9D91D53B355F}"/>
          </ac:spMkLst>
        </pc:spChg>
        <pc:spChg chg="add mod">
          <ac:chgData name="GIOVANNI GAUDINO-SSM" userId="13cb1073-0cf6-4994-b3b2-98ddb995ec80" providerId="ADAL" clId="{D97203B7-E3CF-4068-AF04-95C591217C5B}" dt="2023-05-04T20:52:22.523" v="2648" actId="208"/>
          <ac:spMkLst>
            <pc:docMk/>
            <pc:sldMk cId="3119059565" sldId="539"/>
            <ac:spMk id="38" creationId="{D86AE7BE-76AD-F1E9-121C-B6F114E2B654}"/>
          </ac:spMkLst>
        </pc:spChg>
        <pc:spChg chg="add mod">
          <ac:chgData name="GIOVANNI GAUDINO-SSM" userId="13cb1073-0cf6-4994-b3b2-98ddb995ec80" providerId="ADAL" clId="{D97203B7-E3CF-4068-AF04-95C591217C5B}" dt="2023-05-08T08:14:50.644" v="9386" actId="1076"/>
          <ac:spMkLst>
            <pc:docMk/>
            <pc:sldMk cId="3119059565" sldId="539"/>
            <ac:spMk id="40" creationId="{0DB9DF4C-AA7C-D3E1-062D-2B99FA9B6ECC}"/>
          </ac:spMkLst>
        </pc:spChg>
        <pc:picChg chg="add del mod">
          <ac:chgData name="GIOVANNI GAUDINO-SSM" userId="13cb1073-0cf6-4994-b3b2-98ddb995ec80" providerId="ADAL" clId="{D97203B7-E3CF-4068-AF04-95C591217C5B}" dt="2023-05-04T20:50:21.855" v="2544"/>
          <ac:picMkLst>
            <pc:docMk/>
            <pc:sldMk cId="3119059565" sldId="539"/>
            <ac:picMk id="2" creationId="{467C0E65-FFC2-29CA-61C2-BCD0886974D8}"/>
          </ac:picMkLst>
        </pc:picChg>
        <pc:picChg chg="add del mod">
          <ac:chgData name="GIOVANNI GAUDINO-SSM" userId="13cb1073-0cf6-4994-b3b2-98ddb995ec80" providerId="ADAL" clId="{D97203B7-E3CF-4068-AF04-95C591217C5B}" dt="2023-05-07T14:48:46.975" v="6916" actId="478"/>
          <ac:picMkLst>
            <pc:docMk/>
            <pc:sldMk cId="3119059565" sldId="539"/>
            <ac:picMk id="5" creationId="{12C9BAC9-411A-2201-E164-1BE43BCEF8AE}"/>
          </ac:picMkLst>
        </pc:picChg>
        <pc:picChg chg="add del mod">
          <ac:chgData name="GIOVANNI GAUDINO-SSM" userId="13cb1073-0cf6-4994-b3b2-98ddb995ec80" providerId="ADAL" clId="{D97203B7-E3CF-4068-AF04-95C591217C5B}" dt="2023-05-04T20:50:21.855" v="2544"/>
          <ac:picMkLst>
            <pc:docMk/>
            <pc:sldMk cId="3119059565" sldId="539"/>
            <ac:picMk id="5" creationId="{9EAB0D79-4899-828E-0349-13FA04358C04}"/>
          </ac:picMkLst>
        </pc:picChg>
        <pc:picChg chg="add del mod">
          <ac:chgData name="GIOVANNI GAUDINO-SSM" userId="13cb1073-0cf6-4994-b3b2-98ddb995ec80" providerId="ADAL" clId="{D97203B7-E3CF-4068-AF04-95C591217C5B}" dt="2023-05-04T20:50:21.855" v="2544"/>
          <ac:picMkLst>
            <pc:docMk/>
            <pc:sldMk cId="3119059565" sldId="539"/>
            <ac:picMk id="7" creationId="{CC804162-3EF6-D61B-3916-3DB3DF91F3CA}"/>
          </ac:picMkLst>
        </pc:picChg>
        <pc:picChg chg="add mod">
          <ac:chgData name="GIOVANNI GAUDINO-SSM" userId="13cb1073-0cf6-4994-b3b2-98ddb995ec80" providerId="ADAL" clId="{D97203B7-E3CF-4068-AF04-95C591217C5B}" dt="2023-05-07T14:11:59.571" v="6855" actId="1076"/>
          <ac:picMkLst>
            <pc:docMk/>
            <pc:sldMk cId="3119059565" sldId="539"/>
            <ac:picMk id="8" creationId="{37C8C4C9-E83D-1C64-C566-EF26D5F5B5F0}"/>
          </ac:picMkLst>
        </pc:picChg>
        <pc:picChg chg="del">
          <ac:chgData name="GIOVANNI GAUDINO-SSM" userId="13cb1073-0cf6-4994-b3b2-98ddb995ec80" providerId="ADAL" clId="{D97203B7-E3CF-4068-AF04-95C591217C5B}" dt="2023-05-04T20:50:11.549" v="2539" actId="478"/>
          <ac:picMkLst>
            <pc:docMk/>
            <pc:sldMk cId="3119059565" sldId="539"/>
            <ac:picMk id="12" creationId="{2E43E04D-D8DB-EA52-9174-B557361852AE}"/>
          </ac:picMkLst>
        </pc:picChg>
        <pc:picChg chg="add mod">
          <ac:chgData name="GIOVANNI GAUDINO-SSM" userId="13cb1073-0cf6-4994-b3b2-98ddb995ec80" providerId="ADAL" clId="{D97203B7-E3CF-4068-AF04-95C591217C5B}" dt="2023-05-07T14:49:21.692" v="6926" actId="1076"/>
          <ac:picMkLst>
            <pc:docMk/>
            <pc:sldMk cId="3119059565" sldId="539"/>
            <ac:picMk id="12" creationId="{48D6D626-579C-965F-55EE-3EB152726182}"/>
          </ac:picMkLst>
        </pc:picChg>
        <pc:picChg chg="add mod">
          <ac:chgData name="GIOVANNI GAUDINO-SSM" userId="13cb1073-0cf6-4994-b3b2-98ddb995ec80" providerId="ADAL" clId="{D97203B7-E3CF-4068-AF04-95C591217C5B}" dt="2023-05-07T14:49:15.395" v="6924" actId="1076"/>
          <ac:picMkLst>
            <pc:docMk/>
            <pc:sldMk cId="3119059565" sldId="539"/>
            <ac:picMk id="14" creationId="{0FF144F4-9CE9-7940-49A3-53C4A13838D3}"/>
          </ac:picMkLst>
        </pc:picChg>
        <pc:picChg chg="del">
          <ac:chgData name="GIOVANNI GAUDINO-SSM" userId="13cb1073-0cf6-4994-b3b2-98ddb995ec80" providerId="ADAL" clId="{D97203B7-E3CF-4068-AF04-95C591217C5B}" dt="2023-05-04T20:50:11.549" v="2539" actId="478"/>
          <ac:picMkLst>
            <pc:docMk/>
            <pc:sldMk cId="3119059565" sldId="539"/>
            <ac:picMk id="14" creationId="{3C6817DE-F5F4-00A9-8644-7AAF03AAFE51}"/>
          </ac:picMkLst>
        </pc:picChg>
        <pc:picChg chg="del">
          <ac:chgData name="GIOVANNI GAUDINO-SSM" userId="13cb1073-0cf6-4994-b3b2-98ddb995ec80" providerId="ADAL" clId="{D97203B7-E3CF-4068-AF04-95C591217C5B}" dt="2023-05-04T20:50:11.549" v="2539" actId="478"/>
          <ac:picMkLst>
            <pc:docMk/>
            <pc:sldMk cId="3119059565" sldId="539"/>
            <ac:picMk id="16" creationId="{3CEB0D08-086B-F003-9E22-C416A94768DC}"/>
          </ac:picMkLst>
        </pc:picChg>
        <pc:picChg chg="del">
          <ac:chgData name="GIOVANNI GAUDINO-SSM" userId="13cb1073-0cf6-4994-b3b2-98ddb995ec80" providerId="ADAL" clId="{D97203B7-E3CF-4068-AF04-95C591217C5B}" dt="2023-05-04T20:50:11.549" v="2539" actId="478"/>
          <ac:picMkLst>
            <pc:docMk/>
            <pc:sldMk cId="3119059565" sldId="539"/>
            <ac:picMk id="17" creationId="{6F8D2F62-BF19-123A-38B8-132FDDF840BF}"/>
          </ac:picMkLst>
        </pc:picChg>
        <pc:picChg chg="add del mod">
          <ac:chgData name="GIOVANNI GAUDINO-SSM" userId="13cb1073-0cf6-4994-b3b2-98ddb995ec80" providerId="ADAL" clId="{D97203B7-E3CF-4068-AF04-95C591217C5B}" dt="2023-05-04T20:50:21.855" v="2544"/>
          <ac:picMkLst>
            <pc:docMk/>
            <pc:sldMk cId="3119059565" sldId="539"/>
            <ac:picMk id="29" creationId="{29D2E7E2-6F15-3605-8252-71C999144D15}"/>
          </ac:picMkLst>
        </pc:picChg>
        <pc:picChg chg="add del mod">
          <ac:chgData name="GIOVANNI GAUDINO-SSM" userId="13cb1073-0cf6-4994-b3b2-98ddb995ec80" providerId="ADAL" clId="{D97203B7-E3CF-4068-AF04-95C591217C5B}" dt="2023-05-07T13:59:38.710" v="6843" actId="478"/>
          <ac:picMkLst>
            <pc:docMk/>
            <pc:sldMk cId="3119059565" sldId="539"/>
            <ac:picMk id="31" creationId="{174C1F37-92AF-55F0-2A85-82B0B637A118}"/>
          </ac:picMkLst>
        </pc:picChg>
        <pc:picChg chg="add del mod">
          <ac:chgData name="GIOVANNI GAUDINO-SSM" userId="13cb1073-0cf6-4994-b3b2-98ddb995ec80" providerId="ADAL" clId="{D97203B7-E3CF-4068-AF04-95C591217C5B}" dt="2023-05-07T13:59:38.710" v="6843" actId="478"/>
          <ac:picMkLst>
            <pc:docMk/>
            <pc:sldMk cId="3119059565" sldId="539"/>
            <ac:picMk id="32" creationId="{46DBB31B-4C2C-3C57-60E9-3836011C93E3}"/>
          </ac:picMkLst>
        </pc:picChg>
        <pc:picChg chg="add del mod">
          <ac:chgData name="GIOVANNI GAUDINO-SSM" userId="13cb1073-0cf6-4994-b3b2-98ddb995ec80" providerId="ADAL" clId="{D97203B7-E3CF-4068-AF04-95C591217C5B}" dt="2023-05-07T13:59:38.710" v="6843" actId="478"/>
          <ac:picMkLst>
            <pc:docMk/>
            <pc:sldMk cId="3119059565" sldId="539"/>
            <ac:picMk id="33" creationId="{DC20F97E-0FF9-18C1-34B2-50F4A4454FE7}"/>
          </ac:picMkLst>
        </pc:picChg>
        <pc:picChg chg="add del mod">
          <ac:chgData name="GIOVANNI GAUDINO-SSM" userId="13cb1073-0cf6-4994-b3b2-98ddb995ec80" providerId="ADAL" clId="{D97203B7-E3CF-4068-AF04-95C591217C5B}" dt="2023-05-04T20:50:45.253" v="2549" actId="478"/>
          <ac:picMkLst>
            <pc:docMk/>
            <pc:sldMk cId="3119059565" sldId="539"/>
            <ac:picMk id="41" creationId="{18B8773A-C211-EF8C-EC13-56C239BB6188}"/>
          </ac:picMkLst>
        </pc:picChg>
        <pc:cxnChg chg="add del mod">
          <ac:chgData name="GIOVANNI GAUDINO-SSM" userId="13cb1073-0cf6-4994-b3b2-98ddb995ec80" providerId="ADAL" clId="{D97203B7-E3CF-4068-AF04-95C591217C5B}" dt="2023-05-04T20:50:21.855" v="2544"/>
          <ac:cxnSpMkLst>
            <pc:docMk/>
            <pc:sldMk cId="3119059565" sldId="539"/>
            <ac:cxnSpMk id="27" creationId="{58C99489-6809-8A2C-1777-A1232C5CA1AD}"/>
          </ac:cxnSpMkLst>
        </pc:cxnChg>
        <pc:cxnChg chg="add mod">
          <ac:chgData name="GIOVANNI GAUDINO-SSM" userId="13cb1073-0cf6-4994-b3b2-98ddb995ec80" providerId="ADAL" clId="{D97203B7-E3CF-4068-AF04-95C591217C5B}" dt="2023-05-04T20:52:25.968" v="2650" actId="208"/>
          <ac:cxnSpMkLst>
            <pc:docMk/>
            <pc:sldMk cId="3119059565" sldId="539"/>
            <ac:cxnSpMk id="39" creationId="{8023F230-F772-8441-720D-AF6DDD28BB97}"/>
          </ac:cxnSpMkLst>
        </pc:cxnChg>
      </pc:sldChg>
      <pc:sldChg chg="addSp modSp add mod ord">
        <pc:chgData name="GIOVANNI GAUDINO-SSM" userId="13cb1073-0cf6-4994-b3b2-98ddb995ec80" providerId="ADAL" clId="{D97203B7-E3CF-4068-AF04-95C591217C5B}" dt="2023-05-05T16:55:32.507" v="2813" actId="14100"/>
        <pc:sldMkLst>
          <pc:docMk/>
          <pc:sldMk cId="2788438719" sldId="540"/>
        </pc:sldMkLst>
        <pc:spChg chg="mod">
          <ac:chgData name="GIOVANNI GAUDINO-SSM" userId="13cb1073-0cf6-4994-b3b2-98ddb995ec80" providerId="ADAL" clId="{D97203B7-E3CF-4068-AF04-95C591217C5B}" dt="2023-05-05T16:54:05.700" v="2812" actId="20577"/>
          <ac:spMkLst>
            <pc:docMk/>
            <pc:sldMk cId="2788438719" sldId="540"/>
            <ac:spMk id="4" creationId="{B46D7AE4-796F-4D4A-9809-EB5E64E4A222}"/>
          </ac:spMkLst>
        </pc:spChg>
        <pc:picChg chg="add mod">
          <ac:chgData name="GIOVANNI GAUDINO-SSM" userId="13cb1073-0cf6-4994-b3b2-98ddb995ec80" providerId="ADAL" clId="{D97203B7-E3CF-4068-AF04-95C591217C5B}" dt="2023-05-05T16:55:32.507" v="2813" actId="14100"/>
          <ac:picMkLst>
            <pc:docMk/>
            <pc:sldMk cId="2788438719" sldId="540"/>
            <ac:picMk id="3" creationId="{374B7BA9-6DEB-B94D-6EB2-E9C81FB4BCBD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8T11:47:06.034" v="10162" actId="20577"/>
        <pc:sldMkLst>
          <pc:docMk/>
          <pc:sldMk cId="276971923" sldId="541"/>
        </pc:sldMkLst>
        <pc:spChg chg="add mod">
          <ac:chgData name="GIOVANNI GAUDINO-SSM" userId="13cb1073-0cf6-4994-b3b2-98ddb995ec80" providerId="ADAL" clId="{D97203B7-E3CF-4068-AF04-95C591217C5B}" dt="2023-05-08T07:05:48.044" v="8827" actId="14100"/>
          <ac:spMkLst>
            <pc:docMk/>
            <pc:sldMk cId="276971923" sldId="541"/>
            <ac:spMk id="2" creationId="{45F787D0-5DBB-B4BA-6863-B0D46AF91C63}"/>
          </ac:spMkLst>
        </pc:spChg>
        <pc:spChg chg="add mod">
          <ac:chgData name="GIOVANNI GAUDINO-SSM" userId="13cb1073-0cf6-4994-b3b2-98ddb995ec80" providerId="ADAL" clId="{D97203B7-E3CF-4068-AF04-95C591217C5B}" dt="2023-05-08T11:47:06.034" v="10162" actId="20577"/>
          <ac:spMkLst>
            <pc:docMk/>
            <pc:sldMk cId="276971923" sldId="541"/>
            <ac:spMk id="5" creationId="{18DB884C-363D-39A8-2729-6A5A56B9ADCD}"/>
          </ac:spMkLst>
        </pc:spChg>
        <pc:spChg chg="mod ord">
          <ac:chgData name="GIOVANNI GAUDINO-SSM" userId="13cb1073-0cf6-4994-b3b2-98ddb995ec80" providerId="ADAL" clId="{D97203B7-E3CF-4068-AF04-95C591217C5B}" dt="2023-05-05T18:13:13.192" v="4791" actId="1038"/>
          <ac:spMkLst>
            <pc:docMk/>
            <pc:sldMk cId="276971923" sldId="541"/>
            <ac:spMk id="6" creationId="{76C75A89-210D-322A-5B3F-64E41436B4AE}"/>
          </ac:spMkLst>
        </pc:spChg>
        <pc:spChg chg="add del mod">
          <ac:chgData name="GIOVANNI GAUDINO-SSM" userId="13cb1073-0cf6-4994-b3b2-98ddb995ec80" providerId="ADAL" clId="{D97203B7-E3CF-4068-AF04-95C591217C5B}" dt="2023-05-05T18:13:01.798" v="4710"/>
          <ac:spMkLst>
            <pc:docMk/>
            <pc:sldMk cId="276971923" sldId="541"/>
            <ac:spMk id="7" creationId="{5AEAC3EA-AD14-2219-FF5B-96DA8DD962B2}"/>
          </ac:spMkLst>
        </pc:spChg>
        <pc:spChg chg="del">
          <ac:chgData name="GIOVANNI GAUDINO-SSM" userId="13cb1073-0cf6-4994-b3b2-98ddb995ec80" providerId="ADAL" clId="{D97203B7-E3CF-4068-AF04-95C591217C5B}" dt="2023-05-05T18:13:00.284" v="4708" actId="478"/>
          <ac:spMkLst>
            <pc:docMk/>
            <pc:sldMk cId="276971923" sldId="541"/>
            <ac:spMk id="8" creationId="{F3F02ED9-81A5-6C66-8DF1-F24F6E9AF207}"/>
          </ac:spMkLst>
        </pc:spChg>
        <pc:spChg chg="mod ord">
          <ac:chgData name="GIOVANNI GAUDINO-SSM" userId="13cb1073-0cf6-4994-b3b2-98ddb995ec80" providerId="ADAL" clId="{D97203B7-E3CF-4068-AF04-95C591217C5B}" dt="2023-05-08T07:05:53.466" v="8828" actId="1076"/>
          <ac:spMkLst>
            <pc:docMk/>
            <pc:sldMk cId="276971923" sldId="541"/>
            <ac:spMk id="9" creationId="{42B5079F-696A-E9EC-C9CC-F65184FCFC46}"/>
          </ac:spMkLst>
        </pc:spChg>
        <pc:spChg chg="add del mod">
          <ac:chgData name="GIOVANNI GAUDINO-SSM" userId="13cb1073-0cf6-4994-b3b2-98ddb995ec80" providerId="ADAL" clId="{D97203B7-E3CF-4068-AF04-95C591217C5B}" dt="2023-05-08T07:04:27.008" v="8814" actId="478"/>
          <ac:spMkLst>
            <pc:docMk/>
            <pc:sldMk cId="276971923" sldId="541"/>
            <ac:spMk id="10" creationId="{E18CAC7C-E5E7-DD8B-FD9E-648E9036CF52}"/>
          </ac:spMkLst>
        </pc:spChg>
        <pc:picChg chg="del">
          <ac:chgData name="GIOVANNI GAUDINO-SSM" userId="13cb1073-0cf6-4994-b3b2-98ddb995ec80" providerId="ADAL" clId="{D97203B7-E3CF-4068-AF04-95C591217C5B}" dt="2023-05-05T17:07:41.298" v="3198" actId="478"/>
          <ac:picMkLst>
            <pc:docMk/>
            <pc:sldMk cId="276971923" sldId="541"/>
            <ac:picMk id="5" creationId="{20EFB9BD-3414-5FB6-29A8-D75EF6DFB652}"/>
          </ac:picMkLst>
        </pc:picChg>
        <pc:picChg chg="mod">
          <ac:chgData name="GIOVANNI GAUDINO-SSM" userId="13cb1073-0cf6-4994-b3b2-98ddb995ec80" providerId="ADAL" clId="{D97203B7-E3CF-4068-AF04-95C591217C5B}" dt="2023-05-05T18:13:13.192" v="4791" actId="1038"/>
          <ac:picMkLst>
            <pc:docMk/>
            <pc:sldMk cId="276971923" sldId="541"/>
            <ac:picMk id="11" creationId="{953F75B1-5298-1848-0DEE-103C9970D3A3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8T11:48:55.858" v="10223" actId="14100"/>
        <pc:sldMkLst>
          <pc:docMk/>
          <pc:sldMk cId="407318624" sldId="542"/>
        </pc:sldMkLst>
        <pc:spChg chg="mod">
          <ac:chgData name="GIOVANNI GAUDINO-SSM" userId="13cb1073-0cf6-4994-b3b2-98ddb995ec80" providerId="ADAL" clId="{D97203B7-E3CF-4068-AF04-95C591217C5B}" dt="2023-05-08T11:48:55.858" v="10223" actId="14100"/>
          <ac:spMkLst>
            <pc:docMk/>
            <pc:sldMk cId="407318624" sldId="542"/>
            <ac:spMk id="2" creationId="{45F787D0-5DBB-B4BA-6863-B0D46AF91C63}"/>
          </ac:spMkLst>
        </pc:spChg>
        <pc:spChg chg="mod ord">
          <ac:chgData name="GIOVANNI GAUDINO-SSM" userId="13cb1073-0cf6-4994-b3b2-98ddb995ec80" providerId="ADAL" clId="{D97203B7-E3CF-4068-AF04-95C591217C5B}" dt="2023-05-07T11:24:45.659" v="5609" actId="1076"/>
          <ac:spMkLst>
            <pc:docMk/>
            <pc:sldMk cId="407318624" sldId="542"/>
            <ac:spMk id="6" creationId="{76C75A89-210D-322A-5B3F-64E41436B4AE}"/>
          </ac:spMkLst>
        </pc:spChg>
        <pc:spChg chg="mod">
          <ac:chgData name="GIOVANNI GAUDINO-SSM" userId="13cb1073-0cf6-4994-b3b2-98ddb995ec80" providerId="ADAL" clId="{D97203B7-E3CF-4068-AF04-95C591217C5B}" dt="2023-05-05T17:37:33.750" v="4106" actId="404"/>
          <ac:spMkLst>
            <pc:docMk/>
            <pc:sldMk cId="407318624" sldId="542"/>
            <ac:spMk id="8" creationId="{F3F02ED9-81A5-6C66-8DF1-F24F6E9AF207}"/>
          </ac:spMkLst>
        </pc:spChg>
        <pc:spChg chg="mod">
          <ac:chgData name="GIOVANNI GAUDINO-SSM" userId="13cb1073-0cf6-4994-b3b2-98ddb995ec80" providerId="ADAL" clId="{D97203B7-E3CF-4068-AF04-95C591217C5B}" dt="2023-05-08T11:48:49.652" v="10221" actId="20577"/>
          <ac:spMkLst>
            <pc:docMk/>
            <pc:sldMk cId="407318624" sldId="542"/>
            <ac:spMk id="9" creationId="{42B5079F-696A-E9EC-C9CC-F65184FCFC46}"/>
          </ac:spMkLst>
        </pc:spChg>
        <pc:picChg chg="add del mod modCrop">
          <ac:chgData name="GIOVANNI GAUDINO-SSM" userId="13cb1073-0cf6-4994-b3b2-98ddb995ec80" providerId="ADAL" clId="{D97203B7-E3CF-4068-AF04-95C591217C5B}" dt="2023-05-07T11:23:58.015" v="5594" actId="478"/>
          <ac:picMkLst>
            <pc:docMk/>
            <pc:sldMk cId="407318624" sldId="542"/>
            <ac:picMk id="7" creationId="{F0AF11FA-FC2A-6521-3CC3-332BB6DAB769}"/>
          </ac:picMkLst>
        </pc:picChg>
        <pc:picChg chg="add mod modCrop">
          <ac:chgData name="GIOVANNI GAUDINO-SSM" userId="13cb1073-0cf6-4994-b3b2-98ddb995ec80" providerId="ADAL" clId="{D97203B7-E3CF-4068-AF04-95C591217C5B}" dt="2023-05-07T11:24:47.806" v="5610" actId="1076"/>
          <ac:picMkLst>
            <pc:docMk/>
            <pc:sldMk cId="407318624" sldId="542"/>
            <ac:picMk id="10" creationId="{6493BCC4-C224-B3BA-C70C-0EACAF3D782F}"/>
          </ac:picMkLst>
        </pc:picChg>
        <pc:picChg chg="del">
          <ac:chgData name="GIOVANNI GAUDINO-SSM" userId="13cb1073-0cf6-4994-b3b2-98ddb995ec80" providerId="ADAL" clId="{D97203B7-E3CF-4068-AF04-95C591217C5B}" dt="2023-05-05T17:34:19.907" v="3962" actId="478"/>
          <ac:picMkLst>
            <pc:docMk/>
            <pc:sldMk cId="407318624" sldId="542"/>
            <ac:picMk id="11" creationId="{953F75B1-5298-1848-0DEE-103C9970D3A3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9T11:51:05.586" v="10299" actId="1076"/>
        <pc:sldMkLst>
          <pc:docMk/>
          <pc:sldMk cId="616925156" sldId="543"/>
        </pc:sldMkLst>
        <pc:spChg chg="del mod">
          <ac:chgData name="GIOVANNI GAUDINO-SSM" userId="13cb1073-0cf6-4994-b3b2-98ddb995ec80" providerId="ADAL" clId="{D97203B7-E3CF-4068-AF04-95C591217C5B}" dt="2023-05-08T11:49:06.152" v="10224" actId="478"/>
          <ac:spMkLst>
            <pc:docMk/>
            <pc:sldMk cId="616925156" sldId="543"/>
            <ac:spMk id="2" creationId="{45F787D0-5DBB-B4BA-6863-B0D46AF91C63}"/>
          </ac:spMkLst>
        </pc:spChg>
        <pc:spChg chg="add mod ord">
          <ac:chgData name="GIOVANNI GAUDINO-SSM" userId="13cb1073-0cf6-4994-b3b2-98ddb995ec80" providerId="ADAL" clId="{D97203B7-E3CF-4068-AF04-95C591217C5B}" dt="2023-05-09T11:50:31.724" v="10292" actId="166"/>
          <ac:spMkLst>
            <pc:docMk/>
            <pc:sldMk cId="616925156" sldId="543"/>
            <ac:spMk id="5" creationId="{F51B86E0-4F68-DE8F-4E04-64E1FD4E6614}"/>
          </ac:spMkLst>
        </pc:spChg>
        <pc:spChg chg="del">
          <ac:chgData name="GIOVANNI GAUDINO-SSM" userId="13cb1073-0cf6-4994-b3b2-98ddb995ec80" providerId="ADAL" clId="{D97203B7-E3CF-4068-AF04-95C591217C5B}" dt="2023-05-05T18:19:09.714" v="4997" actId="478"/>
          <ac:spMkLst>
            <pc:docMk/>
            <pc:sldMk cId="616925156" sldId="543"/>
            <ac:spMk id="6" creationId="{76C75A89-210D-322A-5B3F-64E41436B4AE}"/>
          </ac:spMkLst>
        </pc:spChg>
        <pc:spChg chg="add mod ord">
          <ac:chgData name="GIOVANNI GAUDINO-SSM" userId="13cb1073-0cf6-4994-b3b2-98ddb995ec80" providerId="ADAL" clId="{D97203B7-E3CF-4068-AF04-95C591217C5B}" dt="2023-05-09T11:50:31.724" v="10292" actId="166"/>
          <ac:spMkLst>
            <pc:docMk/>
            <pc:sldMk cId="616925156" sldId="543"/>
            <ac:spMk id="6" creationId="{E912243D-DFB4-AB4B-6266-67694820F695}"/>
          </ac:spMkLst>
        </pc:spChg>
        <pc:spChg chg="add del mod">
          <ac:chgData name="GIOVANNI GAUDINO-SSM" userId="13cb1073-0cf6-4994-b3b2-98ddb995ec80" providerId="ADAL" clId="{D97203B7-E3CF-4068-AF04-95C591217C5B}" dt="2023-05-08T11:49:06.152" v="10224" actId="478"/>
          <ac:spMkLst>
            <pc:docMk/>
            <pc:sldMk cId="616925156" sldId="543"/>
            <ac:spMk id="7" creationId="{4EF0DE18-E7E9-00FC-06F5-C4D9DB9426F8}"/>
          </ac:spMkLst>
        </pc:spChg>
        <pc:spChg chg="add mod">
          <ac:chgData name="GIOVANNI GAUDINO-SSM" userId="13cb1073-0cf6-4994-b3b2-98ddb995ec80" providerId="ADAL" clId="{D97203B7-E3CF-4068-AF04-95C591217C5B}" dt="2023-05-08T11:49:11.105" v="10225"/>
          <ac:spMkLst>
            <pc:docMk/>
            <pc:sldMk cId="616925156" sldId="543"/>
            <ac:spMk id="8" creationId="{4E5150D8-DEB9-E4A4-AED9-3828F60AE698}"/>
          </ac:spMkLst>
        </pc:spChg>
        <pc:spChg chg="del mod">
          <ac:chgData name="GIOVANNI GAUDINO-SSM" userId="13cb1073-0cf6-4994-b3b2-98ddb995ec80" providerId="ADAL" clId="{D97203B7-E3CF-4068-AF04-95C591217C5B}" dt="2023-05-05T18:19:13.879" v="4999" actId="478"/>
          <ac:spMkLst>
            <pc:docMk/>
            <pc:sldMk cId="616925156" sldId="543"/>
            <ac:spMk id="8" creationId="{F3F02ED9-81A5-6C66-8DF1-F24F6E9AF207}"/>
          </ac:spMkLst>
        </pc:spChg>
        <pc:spChg chg="del mod">
          <ac:chgData name="GIOVANNI GAUDINO-SSM" userId="13cb1073-0cf6-4994-b3b2-98ddb995ec80" providerId="ADAL" clId="{D97203B7-E3CF-4068-AF04-95C591217C5B}" dt="2023-05-08T07:09:05.051" v="8877" actId="478"/>
          <ac:spMkLst>
            <pc:docMk/>
            <pc:sldMk cId="616925156" sldId="543"/>
            <ac:spMk id="9" creationId="{42B5079F-696A-E9EC-C9CC-F65184FCFC46}"/>
          </ac:spMkLst>
        </pc:spChg>
        <pc:spChg chg="add mod">
          <ac:chgData name="GIOVANNI GAUDINO-SSM" userId="13cb1073-0cf6-4994-b3b2-98ddb995ec80" providerId="ADAL" clId="{D97203B7-E3CF-4068-AF04-95C591217C5B}" dt="2023-05-08T11:49:47.994" v="10237" actId="207"/>
          <ac:spMkLst>
            <pc:docMk/>
            <pc:sldMk cId="616925156" sldId="543"/>
            <ac:spMk id="9" creationId="{C78F92E3-6919-354F-67F1-33CE72DF2300}"/>
          </ac:spMkLst>
        </pc:spChg>
        <pc:spChg chg="add mod">
          <ac:chgData name="GIOVANNI GAUDINO-SSM" userId="13cb1073-0cf6-4994-b3b2-98ddb995ec80" providerId="ADAL" clId="{D97203B7-E3CF-4068-AF04-95C591217C5B}" dt="2023-05-05T18:21:55" v="5087" actId="2711"/>
          <ac:spMkLst>
            <pc:docMk/>
            <pc:sldMk cId="616925156" sldId="543"/>
            <ac:spMk id="14" creationId="{1023C3C7-8614-2A40-979A-E0F370EFD8A5}"/>
          </ac:spMkLst>
        </pc:spChg>
        <pc:spChg chg="add mod">
          <ac:chgData name="GIOVANNI GAUDINO-SSM" userId="13cb1073-0cf6-4994-b3b2-98ddb995ec80" providerId="ADAL" clId="{D97203B7-E3CF-4068-AF04-95C591217C5B}" dt="2023-05-07T08:47:25.272" v="5384" actId="2711"/>
          <ac:spMkLst>
            <pc:docMk/>
            <pc:sldMk cId="616925156" sldId="543"/>
            <ac:spMk id="16" creationId="{C6717724-EE86-A911-E662-C221191A5A62}"/>
          </ac:spMkLst>
        </pc:spChg>
        <pc:picChg chg="add mod modCrop">
          <ac:chgData name="GIOVANNI GAUDINO-SSM" userId="13cb1073-0cf6-4994-b3b2-98ddb995ec80" providerId="ADAL" clId="{D97203B7-E3CF-4068-AF04-95C591217C5B}" dt="2023-05-09T11:51:05.586" v="10299" actId="1076"/>
          <ac:picMkLst>
            <pc:docMk/>
            <pc:sldMk cId="616925156" sldId="543"/>
            <ac:picMk id="7" creationId="{0E730240-BCF2-960E-6D2F-FF04186766AE}"/>
          </ac:picMkLst>
        </pc:picChg>
        <pc:picChg chg="del">
          <ac:chgData name="GIOVANNI GAUDINO-SSM" userId="13cb1073-0cf6-4994-b3b2-98ddb995ec80" providerId="ADAL" clId="{D97203B7-E3CF-4068-AF04-95C591217C5B}" dt="2023-05-05T18:19:07.692" v="4996" actId="478"/>
          <ac:picMkLst>
            <pc:docMk/>
            <pc:sldMk cId="616925156" sldId="543"/>
            <ac:picMk id="7" creationId="{F0AF11FA-FC2A-6521-3CC3-332BB6DAB769}"/>
          </ac:picMkLst>
        </pc:picChg>
        <pc:picChg chg="add del mod">
          <ac:chgData name="GIOVANNI GAUDINO-SSM" userId="13cb1073-0cf6-4994-b3b2-98ddb995ec80" providerId="ADAL" clId="{D97203B7-E3CF-4068-AF04-95C591217C5B}" dt="2023-05-05T18:20:33.773" v="5020" actId="478"/>
          <ac:picMkLst>
            <pc:docMk/>
            <pc:sldMk cId="616925156" sldId="543"/>
            <ac:picMk id="10" creationId="{8DF18D35-99A2-2E55-82E7-C51F58CB6411}"/>
          </ac:picMkLst>
        </pc:picChg>
        <pc:picChg chg="add del mod modCrop">
          <ac:chgData name="GIOVANNI GAUDINO-SSM" userId="13cb1073-0cf6-4994-b3b2-98ddb995ec80" providerId="ADAL" clId="{D97203B7-E3CF-4068-AF04-95C591217C5B}" dt="2023-05-09T11:50:11.444" v="10282" actId="478"/>
          <ac:picMkLst>
            <pc:docMk/>
            <pc:sldMk cId="616925156" sldId="543"/>
            <ac:picMk id="13" creationId="{8DE00DE7-B085-14C7-7408-16D2EEC7EC27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8T11:49:43.913" v="10236" actId="207"/>
        <pc:sldMkLst>
          <pc:docMk/>
          <pc:sldMk cId="910721283" sldId="544"/>
        </pc:sldMkLst>
        <pc:spChg chg="add del">
          <ac:chgData name="GIOVANNI GAUDINO-SSM" userId="13cb1073-0cf6-4994-b3b2-98ddb995ec80" providerId="ADAL" clId="{D97203B7-E3CF-4068-AF04-95C591217C5B}" dt="2023-05-08T11:49:14.819" v="10226" actId="478"/>
          <ac:spMkLst>
            <pc:docMk/>
            <pc:sldMk cId="910721283" sldId="544"/>
            <ac:spMk id="2" creationId="{45F787D0-5DBB-B4BA-6863-B0D46AF91C63}"/>
          </ac:spMkLst>
        </pc:spChg>
        <pc:spChg chg="add del mod">
          <ac:chgData name="GIOVANNI GAUDINO-SSM" userId="13cb1073-0cf6-4994-b3b2-98ddb995ec80" providerId="ADAL" clId="{D97203B7-E3CF-4068-AF04-95C591217C5B}" dt="2023-05-08T11:49:14.819" v="10226" actId="478"/>
          <ac:spMkLst>
            <pc:docMk/>
            <pc:sldMk cId="910721283" sldId="544"/>
            <ac:spMk id="5" creationId="{A432A251-ED19-289E-8960-1DBBDD92F0C6}"/>
          </ac:spMkLst>
        </pc:spChg>
        <pc:spChg chg="add mod">
          <ac:chgData name="GIOVANNI GAUDINO-SSM" userId="13cb1073-0cf6-4994-b3b2-98ddb995ec80" providerId="ADAL" clId="{D97203B7-E3CF-4068-AF04-95C591217C5B}" dt="2023-05-08T07:10:54.944" v="8951" actId="1037"/>
          <ac:spMkLst>
            <pc:docMk/>
            <pc:sldMk cId="910721283" sldId="544"/>
            <ac:spMk id="7" creationId="{6AADBC99-DCE8-590B-3B1E-4E812DCC4B9C}"/>
          </ac:spMkLst>
        </pc:spChg>
        <pc:spChg chg="add mod">
          <ac:chgData name="GIOVANNI GAUDINO-SSM" userId="13cb1073-0cf6-4994-b3b2-98ddb995ec80" providerId="ADAL" clId="{D97203B7-E3CF-4068-AF04-95C591217C5B}" dt="2023-05-07T11:26:25.061" v="5657" actId="1076"/>
          <ac:spMkLst>
            <pc:docMk/>
            <pc:sldMk cId="910721283" sldId="544"/>
            <ac:spMk id="8" creationId="{6E06E78D-9C2A-286C-A654-72A4E80F27F3}"/>
          </ac:spMkLst>
        </pc:spChg>
        <pc:spChg chg="del mod">
          <ac:chgData name="GIOVANNI GAUDINO-SSM" userId="13cb1073-0cf6-4994-b3b2-98ddb995ec80" providerId="ADAL" clId="{D97203B7-E3CF-4068-AF04-95C591217C5B}" dt="2023-05-08T07:09:12.886" v="8881" actId="478"/>
          <ac:spMkLst>
            <pc:docMk/>
            <pc:sldMk cId="910721283" sldId="544"/>
            <ac:spMk id="9" creationId="{42B5079F-696A-E9EC-C9CC-F65184FCFC46}"/>
          </ac:spMkLst>
        </pc:spChg>
        <pc:spChg chg="add mod">
          <ac:chgData name="GIOVANNI GAUDINO-SSM" userId="13cb1073-0cf6-4994-b3b2-98ddb995ec80" providerId="ADAL" clId="{D97203B7-E3CF-4068-AF04-95C591217C5B}" dt="2023-05-08T11:49:15.972" v="10227"/>
          <ac:spMkLst>
            <pc:docMk/>
            <pc:sldMk cId="910721283" sldId="544"/>
            <ac:spMk id="9" creationId="{72A16DCC-44DF-95A6-E6C3-169A088CE192}"/>
          </ac:spMkLst>
        </pc:spChg>
        <pc:spChg chg="add mod">
          <ac:chgData name="GIOVANNI GAUDINO-SSM" userId="13cb1073-0cf6-4994-b3b2-98ddb995ec80" providerId="ADAL" clId="{D97203B7-E3CF-4068-AF04-95C591217C5B}" dt="2023-05-08T07:10:45.071" v="8941" actId="1037"/>
          <ac:spMkLst>
            <pc:docMk/>
            <pc:sldMk cId="910721283" sldId="544"/>
            <ac:spMk id="10" creationId="{A2659AF7-BA6A-BE72-257C-2915EDA75DF9}"/>
          </ac:spMkLst>
        </pc:spChg>
        <pc:spChg chg="add mod">
          <ac:chgData name="GIOVANNI GAUDINO-SSM" userId="13cb1073-0cf6-4994-b3b2-98ddb995ec80" providerId="ADAL" clId="{D97203B7-E3CF-4068-AF04-95C591217C5B}" dt="2023-05-08T11:49:43.913" v="10236" actId="207"/>
          <ac:spMkLst>
            <pc:docMk/>
            <pc:sldMk cId="910721283" sldId="544"/>
            <ac:spMk id="11" creationId="{46547F1C-14BD-D931-440F-8DE3833FA4DB}"/>
          </ac:spMkLst>
        </pc:spChg>
        <pc:spChg chg="del">
          <ac:chgData name="GIOVANNI GAUDINO-SSM" userId="13cb1073-0cf6-4994-b3b2-98ddb995ec80" providerId="ADAL" clId="{D97203B7-E3CF-4068-AF04-95C591217C5B}" dt="2023-05-07T10:00:52.527" v="5390" actId="478"/>
          <ac:spMkLst>
            <pc:docMk/>
            <pc:sldMk cId="910721283" sldId="544"/>
            <ac:spMk id="14" creationId="{1023C3C7-8614-2A40-979A-E0F370EFD8A5}"/>
          </ac:spMkLst>
        </pc:spChg>
        <pc:picChg chg="add mod modCrop">
          <ac:chgData name="GIOVANNI GAUDINO-SSM" userId="13cb1073-0cf6-4994-b3b2-98ddb995ec80" providerId="ADAL" clId="{D97203B7-E3CF-4068-AF04-95C591217C5B}" dt="2023-05-07T11:25:34.718" v="5619" actId="1076"/>
          <ac:picMkLst>
            <pc:docMk/>
            <pc:sldMk cId="910721283" sldId="544"/>
            <ac:picMk id="6" creationId="{8173ED3C-4C0E-A0D4-202E-0CB863E6AB5A}"/>
          </ac:picMkLst>
        </pc:picChg>
        <pc:picChg chg="del">
          <ac:chgData name="GIOVANNI GAUDINO-SSM" userId="13cb1073-0cf6-4994-b3b2-98ddb995ec80" providerId="ADAL" clId="{D97203B7-E3CF-4068-AF04-95C591217C5B}" dt="2023-05-07T10:00:48.879" v="5389" actId="478"/>
          <ac:picMkLst>
            <pc:docMk/>
            <pc:sldMk cId="910721283" sldId="544"/>
            <ac:picMk id="13" creationId="{8DE00DE7-B085-14C7-7408-16D2EEC7EC27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8T11:49:37.689" v="10234" actId="207"/>
        <pc:sldMkLst>
          <pc:docMk/>
          <pc:sldMk cId="2823695119" sldId="545"/>
        </pc:sldMkLst>
        <pc:spChg chg="del">
          <ac:chgData name="GIOVANNI GAUDINO-SSM" userId="13cb1073-0cf6-4994-b3b2-98ddb995ec80" providerId="ADAL" clId="{D97203B7-E3CF-4068-AF04-95C591217C5B}" dt="2023-05-08T11:49:18.365" v="10228" actId="478"/>
          <ac:spMkLst>
            <pc:docMk/>
            <pc:sldMk cId="2823695119" sldId="545"/>
            <ac:spMk id="2" creationId="{45F787D0-5DBB-B4BA-6863-B0D46AF91C63}"/>
          </ac:spMkLst>
        </pc:spChg>
        <pc:spChg chg="add del mod">
          <ac:chgData name="GIOVANNI GAUDINO-SSM" userId="13cb1073-0cf6-4994-b3b2-98ddb995ec80" providerId="ADAL" clId="{D97203B7-E3CF-4068-AF04-95C591217C5B}" dt="2023-05-08T11:49:18.365" v="10228" actId="478"/>
          <ac:spMkLst>
            <pc:docMk/>
            <pc:sldMk cId="2823695119" sldId="545"/>
            <ac:spMk id="5" creationId="{D39A6B3A-2200-59E3-3FC2-7B6580FABB95}"/>
          </ac:spMkLst>
        </pc:spChg>
        <pc:spChg chg="add mod">
          <ac:chgData name="GIOVANNI GAUDINO-SSM" userId="13cb1073-0cf6-4994-b3b2-98ddb995ec80" providerId="ADAL" clId="{D97203B7-E3CF-4068-AF04-95C591217C5B}" dt="2023-05-08T07:12:57.543" v="9050" actId="1076"/>
          <ac:spMkLst>
            <pc:docMk/>
            <pc:sldMk cId="2823695119" sldId="545"/>
            <ac:spMk id="7" creationId="{97472A1C-E71C-8A74-FC8E-B99FDA6BAD18}"/>
          </ac:spMkLst>
        </pc:spChg>
        <pc:spChg chg="del mod">
          <ac:chgData name="GIOVANNI GAUDINO-SSM" userId="13cb1073-0cf6-4994-b3b2-98ddb995ec80" providerId="ADAL" clId="{D97203B7-E3CF-4068-AF04-95C591217C5B}" dt="2023-05-08T07:09:17.511" v="8883" actId="478"/>
          <ac:spMkLst>
            <pc:docMk/>
            <pc:sldMk cId="2823695119" sldId="545"/>
            <ac:spMk id="9" creationId="{42B5079F-696A-E9EC-C9CC-F65184FCFC46}"/>
          </ac:spMkLst>
        </pc:spChg>
        <pc:spChg chg="add mod">
          <ac:chgData name="GIOVANNI GAUDINO-SSM" userId="13cb1073-0cf6-4994-b3b2-98ddb995ec80" providerId="ADAL" clId="{D97203B7-E3CF-4068-AF04-95C591217C5B}" dt="2023-05-08T11:49:19.506" v="10229"/>
          <ac:spMkLst>
            <pc:docMk/>
            <pc:sldMk cId="2823695119" sldId="545"/>
            <ac:spMk id="9" creationId="{4B49C924-C24D-F0F5-55F6-7AE3B32B52A8}"/>
          </ac:spMkLst>
        </pc:spChg>
        <pc:spChg chg="add mod">
          <ac:chgData name="GIOVANNI GAUDINO-SSM" userId="13cb1073-0cf6-4994-b3b2-98ddb995ec80" providerId="ADAL" clId="{D97203B7-E3CF-4068-AF04-95C591217C5B}" dt="2023-05-08T07:12:57.543" v="9050" actId="1076"/>
          <ac:spMkLst>
            <pc:docMk/>
            <pc:sldMk cId="2823695119" sldId="545"/>
            <ac:spMk id="10" creationId="{4DB135F6-0457-7901-F207-364229E445DE}"/>
          </ac:spMkLst>
        </pc:spChg>
        <pc:spChg chg="add mod">
          <ac:chgData name="GIOVANNI GAUDINO-SSM" userId="13cb1073-0cf6-4994-b3b2-98ddb995ec80" providerId="ADAL" clId="{D97203B7-E3CF-4068-AF04-95C591217C5B}" dt="2023-05-07T14:28:04.872" v="6914" actId="1076"/>
          <ac:spMkLst>
            <pc:docMk/>
            <pc:sldMk cId="2823695119" sldId="545"/>
            <ac:spMk id="13" creationId="{06482188-BB3F-9B27-518A-F2DD340694C7}"/>
          </ac:spMkLst>
        </pc:spChg>
        <pc:spChg chg="add mod">
          <ac:chgData name="GIOVANNI GAUDINO-SSM" userId="13cb1073-0cf6-4994-b3b2-98ddb995ec80" providerId="ADAL" clId="{D97203B7-E3CF-4068-AF04-95C591217C5B}" dt="2023-05-07T14:28:01.783" v="6913" actId="1076"/>
          <ac:spMkLst>
            <pc:docMk/>
            <pc:sldMk cId="2823695119" sldId="545"/>
            <ac:spMk id="14" creationId="{AE37DC0F-0D29-F607-E579-4F9919CFC40D}"/>
          </ac:spMkLst>
        </pc:spChg>
        <pc:spChg chg="add mod">
          <ac:chgData name="GIOVANNI GAUDINO-SSM" userId="13cb1073-0cf6-4994-b3b2-98ddb995ec80" providerId="ADAL" clId="{D97203B7-E3CF-4068-AF04-95C591217C5B}" dt="2023-05-07T14:27:59.289" v="6912" actId="1076"/>
          <ac:spMkLst>
            <pc:docMk/>
            <pc:sldMk cId="2823695119" sldId="545"/>
            <ac:spMk id="17" creationId="{D9CC2B82-0DE2-BAF4-5F04-3E11D38599ED}"/>
          </ac:spMkLst>
        </pc:spChg>
        <pc:spChg chg="add mod">
          <ac:chgData name="GIOVANNI GAUDINO-SSM" userId="13cb1073-0cf6-4994-b3b2-98ddb995ec80" providerId="ADAL" clId="{D97203B7-E3CF-4068-AF04-95C591217C5B}" dt="2023-05-07T16:43:08.045" v="7246" actId="1076"/>
          <ac:spMkLst>
            <pc:docMk/>
            <pc:sldMk cId="2823695119" sldId="545"/>
            <ac:spMk id="18" creationId="{8860A981-6261-23A1-A395-278E8C55C75F}"/>
          </ac:spMkLst>
        </pc:spChg>
        <pc:spChg chg="add mod">
          <ac:chgData name="GIOVANNI GAUDINO-SSM" userId="13cb1073-0cf6-4994-b3b2-98ddb995ec80" providerId="ADAL" clId="{D97203B7-E3CF-4068-AF04-95C591217C5B}" dt="2023-05-08T11:49:37.689" v="10234" actId="207"/>
          <ac:spMkLst>
            <pc:docMk/>
            <pc:sldMk cId="2823695119" sldId="545"/>
            <ac:spMk id="19" creationId="{4B7A4A25-C603-FC5C-3850-AC2D8B78A758}"/>
          </ac:spMkLst>
        </pc:spChg>
        <pc:picChg chg="add mod modCrop">
          <ac:chgData name="GIOVANNI GAUDINO-SSM" userId="13cb1073-0cf6-4994-b3b2-98ddb995ec80" providerId="ADAL" clId="{D97203B7-E3CF-4068-AF04-95C591217C5B}" dt="2023-05-07T14:27:57.520" v="6911" actId="1076"/>
          <ac:picMkLst>
            <pc:docMk/>
            <pc:sldMk cId="2823695119" sldId="545"/>
            <ac:picMk id="6" creationId="{6B3D7314-3DDE-E6D4-64CE-C0E22823CFFD}"/>
          </ac:picMkLst>
        </pc:picChg>
        <pc:picChg chg="add mod modCrop">
          <ac:chgData name="GIOVANNI GAUDINO-SSM" userId="13cb1073-0cf6-4994-b3b2-98ddb995ec80" providerId="ADAL" clId="{D97203B7-E3CF-4068-AF04-95C591217C5B}" dt="2023-05-07T14:27:55.757" v="6910" actId="1076"/>
          <ac:picMkLst>
            <pc:docMk/>
            <pc:sldMk cId="2823695119" sldId="545"/>
            <ac:picMk id="8" creationId="{1403F2E0-DBC5-0D02-4E68-944C984DE500}"/>
          </ac:picMkLst>
        </pc:picChg>
        <pc:picChg chg="add mod modCrop">
          <ac:chgData name="GIOVANNI GAUDINO-SSM" userId="13cb1073-0cf6-4994-b3b2-98ddb995ec80" providerId="ADAL" clId="{D97203B7-E3CF-4068-AF04-95C591217C5B}" dt="2023-05-07T14:27:53.818" v="6909" actId="1076"/>
          <ac:picMkLst>
            <pc:docMk/>
            <pc:sldMk cId="2823695119" sldId="545"/>
            <ac:picMk id="11" creationId="{DECB62DA-8519-C80B-32AC-E5BB7038BCD2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8T11:49:32.191" v="10232" actId="207"/>
        <pc:sldMkLst>
          <pc:docMk/>
          <pc:sldMk cId="562509991" sldId="546"/>
        </pc:sldMkLst>
        <pc:spChg chg="del">
          <ac:chgData name="GIOVANNI GAUDINO-SSM" userId="13cb1073-0cf6-4994-b3b2-98ddb995ec80" providerId="ADAL" clId="{D97203B7-E3CF-4068-AF04-95C591217C5B}" dt="2023-05-08T11:49:23.667" v="10230" actId="478"/>
          <ac:spMkLst>
            <pc:docMk/>
            <pc:sldMk cId="562509991" sldId="546"/>
            <ac:spMk id="2" creationId="{45F787D0-5DBB-B4BA-6863-B0D46AF91C63}"/>
          </ac:spMkLst>
        </pc:spChg>
        <pc:spChg chg="add del mod">
          <ac:chgData name="GIOVANNI GAUDINO-SSM" userId="13cb1073-0cf6-4994-b3b2-98ddb995ec80" providerId="ADAL" clId="{D97203B7-E3CF-4068-AF04-95C591217C5B}" dt="2023-05-08T11:49:23.667" v="10230" actId="478"/>
          <ac:spMkLst>
            <pc:docMk/>
            <pc:sldMk cId="562509991" sldId="546"/>
            <ac:spMk id="5" creationId="{16A00EDB-CF3F-2791-AF50-59DBB1DAC49E}"/>
          </ac:spMkLst>
        </pc:spChg>
        <pc:spChg chg="add mod">
          <ac:chgData name="GIOVANNI GAUDINO-SSM" userId="13cb1073-0cf6-4994-b3b2-98ddb995ec80" providerId="ADAL" clId="{D97203B7-E3CF-4068-AF04-95C591217C5B}" dt="2023-05-08T07:16:31.520" v="9145" actId="14100"/>
          <ac:spMkLst>
            <pc:docMk/>
            <pc:sldMk cId="562509991" sldId="546"/>
            <ac:spMk id="6" creationId="{E66D69D6-7CB4-0617-9353-62EF04A2A46B}"/>
          </ac:spMkLst>
        </pc:spChg>
        <pc:spChg chg="add mod">
          <ac:chgData name="GIOVANNI GAUDINO-SSM" userId="13cb1073-0cf6-4994-b3b2-98ddb995ec80" providerId="ADAL" clId="{D97203B7-E3CF-4068-AF04-95C591217C5B}" dt="2023-05-08T07:16:34.978" v="9146" actId="120"/>
          <ac:spMkLst>
            <pc:docMk/>
            <pc:sldMk cId="562509991" sldId="546"/>
            <ac:spMk id="7" creationId="{EDCC4B7F-95D1-924F-45EE-85B6EDA2F551}"/>
          </ac:spMkLst>
        </pc:spChg>
        <pc:spChg chg="add mod">
          <ac:chgData name="GIOVANNI GAUDINO-SSM" userId="13cb1073-0cf6-4994-b3b2-98ddb995ec80" providerId="ADAL" clId="{D97203B7-E3CF-4068-AF04-95C591217C5B}" dt="2023-05-08T11:49:24.142" v="10231"/>
          <ac:spMkLst>
            <pc:docMk/>
            <pc:sldMk cId="562509991" sldId="546"/>
            <ac:spMk id="8" creationId="{C3E66C72-4EE0-85D8-7EBD-B9E3DFF1402F}"/>
          </ac:spMkLst>
        </pc:spChg>
        <pc:spChg chg="del mod">
          <ac:chgData name="GIOVANNI GAUDINO-SSM" userId="13cb1073-0cf6-4994-b3b2-98ddb995ec80" providerId="ADAL" clId="{D97203B7-E3CF-4068-AF04-95C591217C5B}" dt="2023-05-08T07:09:21.635" v="8885" actId="478"/>
          <ac:spMkLst>
            <pc:docMk/>
            <pc:sldMk cId="562509991" sldId="546"/>
            <ac:spMk id="9" creationId="{42B5079F-696A-E9EC-C9CC-F65184FCFC46}"/>
          </ac:spMkLst>
        </pc:spChg>
        <pc:spChg chg="add mod">
          <ac:chgData name="GIOVANNI GAUDINO-SSM" userId="13cb1073-0cf6-4994-b3b2-98ddb995ec80" providerId="ADAL" clId="{D97203B7-E3CF-4068-AF04-95C591217C5B}" dt="2023-05-08T11:49:32.191" v="10232" actId="207"/>
          <ac:spMkLst>
            <pc:docMk/>
            <pc:sldMk cId="562509991" sldId="546"/>
            <ac:spMk id="9" creationId="{56EF0692-1486-429C-78BB-E427DDC49900}"/>
          </ac:spMkLst>
        </pc:spChg>
        <pc:spChg chg="add mod ord">
          <ac:chgData name="GIOVANNI GAUDINO-SSM" userId="13cb1073-0cf6-4994-b3b2-98ddb995ec80" providerId="ADAL" clId="{D97203B7-E3CF-4068-AF04-95C591217C5B}" dt="2023-05-07T16:47:43.041" v="7427" actId="1035"/>
          <ac:spMkLst>
            <pc:docMk/>
            <pc:sldMk cId="562509991" sldId="546"/>
            <ac:spMk id="17" creationId="{7F5629A5-A836-19F8-E80A-09AAFCD1F989}"/>
          </ac:spMkLst>
        </pc:spChg>
        <pc:spChg chg="add mod ord">
          <ac:chgData name="GIOVANNI GAUDINO-SSM" userId="13cb1073-0cf6-4994-b3b2-98ddb995ec80" providerId="ADAL" clId="{D97203B7-E3CF-4068-AF04-95C591217C5B}" dt="2023-05-07T16:47:43.041" v="7427" actId="1035"/>
          <ac:spMkLst>
            <pc:docMk/>
            <pc:sldMk cId="562509991" sldId="546"/>
            <ac:spMk id="18" creationId="{04137107-2107-F274-8FAD-D0DE35768CBE}"/>
          </ac:spMkLst>
        </pc:spChg>
        <pc:spChg chg="add mod ord">
          <ac:chgData name="GIOVANNI GAUDINO-SSM" userId="13cb1073-0cf6-4994-b3b2-98ddb995ec80" providerId="ADAL" clId="{D97203B7-E3CF-4068-AF04-95C591217C5B}" dt="2023-05-07T16:47:43.041" v="7427" actId="1035"/>
          <ac:spMkLst>
            <pc:docMk/>
            <pc:sldMk cId="562509991" sldId="546"/>
            <ac:spMk id="19" creationId="{5412C172-9286-B5CF-8E3C-B506DF0B8DE7}"/>
          </ac:spMkLst>
        </pc:spChg>
        <pc:spChg chg="add mod">
          <ac:chgData name="GIOVANNI GAUDINO-SSM" userId="13cb1073-0cf6-4994-b3b2-98ddb995ec80" providerId="ADAL" clId="{D97203B7-E3CF-4068-AF04-95C591217C5B}" dt="2023-05-07T16:45:34.395" v="7362" actId="1076"/>
          <ac:spMkLst>
            <pc:docMk/>
            <pc:sldMk cId="562509991" sldId="546"/>
            <ac:spMk id="26" creationId="{B8CD0FA2-ABD1-713E-74D0-7C30124618C9}"/>
          </ac:spMkLst>
        </pc:spChg>
        <pc:picChg chg="add del mod">
          <ac:chgData name="GIOVANNI GAUDINO-SSM" userId="13cb1073-0cf6-4994-b3b2-98ddb995ec80" providerId="ADAL" clId="{D97203B7-E3CF-4068-AF04-95C591217C5B}" dt="2023-05-07T14:22:52.596" v="6861" actId="478"/>
          <ac:picMkLst>
            <pc:docMk/>
            <pc:sldMk cId="562509991" sldId="546"/>
            <ac:picMk id="6" creationId="{E68A1463-5FE6-5C7A-F501-955EA44C97E5}"/>
          </ac:picMkLst>
        </pc:picChg>
        <pc:picChg chg="add del mod modCrop">
          <ac:chgData name="GIOVANNI GAUDINO-SSM" userId="13cb1073-0cf6-4994-b3b2-98ddb995ec80" providerId="ADAL" clId="{D97203B7-E3CF-4068-AF04-95C591217C5B}" dt="2023-05-07T14:33:02.713" v="6915" actId="478"/>
          <ac:picMkLst>
            <pc:docMk/>
            <pc:sldMk cId="562509991" sldId="546"/>
            <ac:picMk id="8" creationId="{1B1251E4-833E-B1C6-84C1-41E756B82A39}"/>
          </ac:picMkLst>
        </pc:picChg>
        <pc:picChg chg="add del mod modCrop">
          <ac:chgData name="GIOVANNI GAUDINO-SSM" userId="13cb1073-0cf6-4994-b3b2-98ddb995ec80" providerId="ADAL" clId="{D97203B7-E3CF-4068-AF04-95C591217C5B}" dt="2023-05-07T14:33:02.713" v="6915" actId="478"/>
          <ac:picMkLst>
            <pc:docMk/>
            <pc:sldMk cId="562509991" sldId="546"/>
            <ac:picMk id="11" creationId="{EB528FDB-7029-08B3-4F76-6DD529AC0EF4}"/>
          </ac:picMkLst>
        </pc:picChg>
        <pc:picChg chg="add del mod modCrop">
          <ac:chgData name="GIOVANNI GAUDINO-SSM" userId="13cb1073-0cf6-4994-b3b2-98ddb995ec80" providerId="ADAL" clId="{D97203B7-E3CF-4068-AF04-95C591217C5B}" dt="2023-05-07T14:33:02.713" v="6915" actId="478"/>
          <ac:picMkLst>
            <pc:docMk/>
            <pc:sldMk cId="562509991" sldId="546"/>
            <ac:picMk id="14" creationId="{AE8FD3F9-7C20-E63E-0B63-74CFB7296266}"/>
          </ac:picMkLst>
        </pc:picChg>
        <pc:picChg chg="add del mod modCrop">
          <ac:chgData name="GIOVANNI GAUDINO-SSM" userId="13cb1073-0cf6-4994-b3b2-98ddb995ec80" providerId="ADAL" clId="{D97203B7-E3CF-4068-AF04-95C591217C5B}" dt="2023-05-07T16:45:06.317" v="7301" actId="478"/>
          <ac:picMkLst>
            <pc:docMk/>
            <pc:sldMk cId="562509991" sldId="546"/>
            <ac:picMk id="21" creationId="{90F57055-53AC-AC31-4B66-F97B8AAC7A34}"/>
          </ac:picMkLst>
        </pc:picChg>
        <pc:picChg chg="add del mod modCrop">
          <ac:chgData name="GIOVANNI GAUDINO-SSM" userId="13cb1073-0cf6-4994-b3b2-98ddb995ec80" providerId="ADAL" clId="{D97203B7-E3CF-4068-AF04-95C591217C5B}" dt="2023-05-07T16:45:06.317" v="7301" actId="478"/>
          <ac:picMkLst>
            <pc:docMk/>
            <pc:sldMk cId="562509991" sldId="546"/>
            <ac:picMk id="23" creationId="{58037BFB-A44B-7EF0-26CA-094800C55245}"/>
          </ac:picMkLst>
        </pc:picChg>
        <pc:picChg chg="add del mod modCrop">
          <ac:chgData name="GIOVANNI GAUDINO-SSM" userId="13cb1073-0cf6-4994-b3b2-98ddb995ec80" providerId="ADAL" clId="{D97203B7-E3CF-4068-AF04-95C591217C5B}" dt="2023-05-07T16:45:06.317" v="7301" actId="478"/>
          <ac:picMkLst>
            <pc:docMk/>
            <pc:sldMk cId="562509991" sldId="546"/>
            <ac:picMk id="25" creationId="{851912FD-DC6F-5D1E-8E29-F32D5D560F2D}"/>
          </ac:picMkLst>
        </pc:picChg>
        <pc:picChg chg="add del mod">
          <ac:chgData name="GIOVANNI GAUDINO-SSM" userId="13cb1073-0cf6-4994-b3b2-98ddb995ec80" providerId="ADAL" clId="{D97203B7-E3CF-4068-AF04-95C591217C5B}" dt="2023-05-07T16:45:40.610" v="7370" actId="478"/>
          <ac:picMkLst>
            <pc:docMk/>
            <pc:sldMk cId="562509991" sldId="546"/>
            <ac:picMk id="28" creationId="{5D976D23-FEC2-DC66-88FC-BE942606B9D5}"/>
          </ac:picMkLst>
        </pc:picChg>
        <pc:picChg chg="add del mod">
          <ac:chgData name="GIOVANNI GAUDINO-SSM" userId="13cb1073-0cf6-4994-b3b2-98ddb995ec80" providerId="ADAL" clId="{D97203B7-E3CF-4068-AF04-95C591217C5B}" dt="2023-05-07T16:45:40.174" v="7369" actId="478"/>
          <ac:picMkLst>
            <pc:docMk/>
            <pc:sldMk cId="562509991" sldId="546"/>
            <ac:picMk id="30" creationId="{80A15001-8AED-90AD-0C45-1EA5A255610C}"/>
          </ac:picMkLst>
        </pc:picChg>
        <pc:picChg chg="add del mod">
          <ac:chgData name="GIOVANNI GAUDINO-SSM" userId="13cb1073-0cf6-4994-b3b2-98ddb995ec80" providerId="ADAL" clId="{D97203B7-E3CF-4068-AF04-95C591217C5B}" dt="2023-05-07T16:45:38.568" v="7368" actId="478"/>
          <ac:picMkLst>
            <pc:docMk/>
            <pc:sldMk cId="562509991" sldId="546"/>
            <ac:picMk id="32" creationId="{88B8F3D7-27A5-8DF4-F4E9-8E41445FF791}"/>
          </ac:picMkLst>
        </pc:picChg>
        <pc:picChg chg="add mod modCrop">
          <ac:chgData name="GIOVANNI GAUDINO-SSM" userId="13cb1073-0cf6-4994-b3b2-98ddb995ec80" providerId="ADAL" clId="{D97203B7-E3CF-4068-AF04-95C591217C5B}" dt="2023-05-07T16:47:43.041" v="7427" actId="1035"/>
          <ac:picMkLst>
            <pc:docMk/>
            <pc:sldMk cId="562509991" sldId="546"/>
            <ac:picMk id="34" creationId="{CFB6E30B-1BC9-7365-4049-3902B755AEC1}"/>
          </ac:picMkLst>
        </pc:picChg>
        <pc:picChg chg="add mod modCrop">
          <ac:chgData name="GIOVANNI GAUDINO-SSM" userId="13cb1073-0cf6-4994-b3b2-98ddb995ec80" providerId="ADAL" clId="{D97203B7-E3CF-4068-AF04-95C591217C5B}" dt="2023-05-07T16:47:43.041" v="7427" actId="1035"/>
          <ac:picMkLst>
            <pc:docMk/>
            <pc:sldMk cId="562509991" sldId="546"/>
            <ac:picMk id="36" creationId="{2A0C9AF1-CB7C-E237-5183-3AD50A6205AA}"/>
          </ac:picMkLst>
        </pc:picChg>
        <pc:picChg chg="add mod modCrop">
          <ac:chgData name="GIOVANNI GAUDINO-SSM" userId="13cb1073-0cf6-4994-b3b2-98ddb995ec80" providerId="ADAL" clId="{D97203B7-E3CF-4068-AF04-95C591217C5B}" dt="2023-05-07T16:47:43.041" v="7427" actId="1035"/>
          <ac:picMkLst>
            <pc:docMk/>
            <pc:sldMk cId="562509991" sldId="546"/>
            <ac:picMk id="38" creationId="{BAA8A28C-490F-9246-12EB-B18F81361BB5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9T12:15:41.561" v="10555" actId="1076"/>
        <pc:sldMkLst>
          <pc:docMk/>
          <pc:sldMk cId="1606943665" sldId="547"/>
        </pc:sldMkLst>
        <pc:spChg chg="del">
          <ac:chgData name="GIOVANNI GAUDINO-SSM" userId="13cb1073-0cf6-4994-b3b2-98ddb995ec80" providerId="ADAL" clId="{D97203B7-E3CF-4068-AF04-95C591217C5B}" dt="2023-05-07T11:46:06.061" v="5739" actId="478"/>
          <ac:spMkLst>
            <pc:docMk/>
            <pc:sldMk cId="1606943665" sldId="547"/>
            <ac:spMk id="2" creationId="{45F787D0-5DBB-B4BA-6863-B0D46AF91C63}"/>
          </ac:spMkLst>
        </pc:spChg>
        <pc:spChg chg="del">
          <ac:chgData name="GIOVANNI GAUDINO-SSM" userId="13cb1073-0cf6-4994-b3b2-98ddb995ec80" providerId="ADAL" clId="{D97203B7-E3CF-4068-AF04-95C591217C5B}" dt="2023-05-07T11:46:09.142" v="5740" actId="478"/>
          <ac:spMkLst>
            <pc:docMk/>
            <pc:sldMk cId="1606943665" sldId="547"/>
            <ac:spMk id="9" creationId="{42B5079F-696A-E9EC-C9CC-F65184FCFC46}"/>
          </ac:spMkLst>
        </pc:spChg>
        <pc:spChg chg="del">
          <ac:chgData name="GIOVANNI GAUDINO-SSM" userId="13cb1073-0cf6-4994-b3b2-98ddb995ec80" providerId="ADAL" clId="{D97203B7-E3CF-4068-AF04-95C591217C5B}" dt="2023-05-07T11:46:04.846" v="5738" actId="478"/>
          <ac:spMkLst>
            <pc:docMk/>
            <pc:sldMk cId="1606943665" sldId="547"/>
            <ac:spMk id="16" creationId="{C6717724-EE86-A911-E662-C221191A5A62}"/>
          </ac:spMkLst>
        </pc:spChg>
        <pc:spChg chg="add mod ord">
          <ac:chgData name="GIOVANNI GAUDINO-SSM" userId="13cb1073-0cf6-4994-b3b2-98ddb995ec80" providerId="ADAL" clId="{D97203B7-E3CF-4068-AF04-95C591217C5B}" dt="2023-05-09T12:14:33.383" v="10531" actId="170"/>
          <ac:spMkLst>
            <pc:docMk/>
            <pc:sldMk cId="1606943665" sldId="547"/>
            <ac:spMk id="17" creationId="{0B6C27CC-8673-2BF7-66DB-5467D10688A9}"/>
          </ac:spMkLst>
        </pc:spChg>
        <pc:spChg chg="add mod ord">
          <ac:chgData name="GIOVANNI GAUDINO-SSM" userId="13cb1073-0cf6-4994-b3b2-98ddb995ec80" providerId="ADAL" clId="{D97203B7-E3CF-4068-AF04-95C591217C5B}" dt="2023-05-09T12:15:08.001" v="10543" actId="1076"/>
          <ac:spMkLst>
            <pc:docMk/>
            <pc:sldMk cId="1606943665" sldId="547"/>
            <ac:spMk id="18" creationId="{6CF28797-37DF-C9E1-229D-3063CF420FF9}"/>
          </ac:spMkLst>
        </pc:spChg>
        <pc:spChg chg="add mod ord">
          <ac:chgData name="GIOVANNI GAUDINO-SSM" userId="13cb1073-0cf6-4994-b3b2-98ddb995ec80" providerId="ADAL" clId="{D97203B7-E3CF-4068-AF04-95C591217C5B}" dt="2023-05-09T12:14:33.383" v="10531" actId="170"/>
          <ac:spMkLst>
            <pc:docMk/>
            <pc:sldMk cId="1606943665" sldId="547"/>
            <ac:spMk id="19" creationId="{CD1A7E41-AAC8-CA85-B4AE-519C6210D79B}"/>
          </ac:spMkLst>
        </pc:spChg>
        <pc:spChg chg="add mod ord">
          <ac:chgData name="GIOVANNI GAUDINO-SSM" userId="13cb1073-0cf6-4994-b3b2-98ddb995ec80" providerId="ADAL" clId="{D97203B7-E3CF-4068-AF04-95C591217C5B}" dt="2023-05-09T12:14:33.383" v="10531" actId="170"/>
          <ac:spMkLst>
            <pc:docMk/>
            <pc:sldMk cId="1606943665" sldId="547"/>
            <ac:spMk id="20" creationId="{16DE217B-BDCE-8B30-0F01-D0D78D677858}"/>
          </ac:spMkLst>
        </pc:spChg>
        <pc:spChg chg="add mod ord">
          <ac:chgData name="GIOVANNI GAUDINO-SSM" userId="13cb1073-0cf6-4994-b3b2-98ddb995ec80" providerId="ADAL" clId="{D97203B7-E3CF-4068-AF04-95C591217C5B}" dt="2023-05-09T12:14:33.383" v="10531" actId="170"/>
          <ac:spMkLst>
            <pc:docMk/>
            <pc:sldMk cId="1606943665" sldId="547"/>
            <ac:spMk id="21" creationId="{78DF3F96-2079-769E-BF39-9C0FE4A4A15C}"/>
          </ac:spMkLst>
        </pc:spChg>
        <pc:spChg chg="add del mod">
          <ac:chgData name="GIOVANNI GAUDINO-SSM" userId="13cb1073-0cf6-4994-b3b2-98ddb995ec80" providerId="ADAL" clId="{D97203B7-E3CF-4068-AF04-95C591217C5B}" dt="2023-05-07T13:18:43.595" v="6743" actId="478"/>
          <ac:spMkLst>
            <pc:docMk/>
            <pc:sldMk cId="1606943665" sldId="547"/>
            <ac:spMk id="22" creationId="{12B62ADD-71E3-A4B6-BD9D-A395412132E2}"/>
          </ac:spMkLst>
        </pc:spChg>
        <pc:spChg chg="add mod ord">
          <ac:chgData name="GIOVANNI GAUDINO-SSM" userId="13cb1073-0cf6-4994-b3b2-98ddb995ec80" providerId="ADAL" clId="{D97203B7-E3CF-4068-AF04-95C591217C5B}" dt="2023-05-09T12:14:33.383" v="10531" actId="170"/>
          <ac:spMkLst>
            <pc:docMk/>
            <pc:sldMk cId="1606943665" sldId="547"/>
            <ac:spMk id="23" creationId="{C3F1CA7A-9E64-3849-92E8-5D1801A4F19E}"/>
          </ac:spMkLst>
        </pc:spChg>
        <pc:spChg chg="add mod">
          <ac:chgData name="GIOVANNI GAUDINO-SSM" userId="13cb1073-0cf6-4994-b3b2-98ddb995ec80" providerId="ADAL" clId="{D97203B7-E3CF-4068-AF04-95C591217C5B}" dt="2023-05-07T13:33:13.006" v="6799" actId="404"/>
          <ac:spMkLst>
            <pc:docMk/>
            <pc:sldMk cId="1606943665" sldId="547"/>
            <ac:spMk id="24" creationId="{82412118-A0BA-6D2C-2794-41A2CA6E6D85}"/>
          </ac:spMkLst>
        </pc:spChg>
        <pc:picChg chg="add mod">
          <ac:chgData name="GIOVANNI GAUDINO-SSM" userId="13cb1073-0cf6-4994-b3b2-98ddb995ec80" providerId="ADAL" clId="{D97203B7-E3CF-4068-AF04-95C591217C5B}" dt="2023-05-09T12:13:08.777" v="10506" actId="1076"/>
          <ac:picMkLst>
            <pc:docMk/>
            <pc:sldMk cId="1606943665" sldId="547"/>
            <ac:picMk id="2" creationId="{EF40CA24-330F-F3A5-5D93-55D9ECEF8D77}"/>
          </ac:picMkLst>
        </pc:picChg>
        <pc:picChg chg="add del mod modCrop">
          <ac:chgData name="GIOVANNI GAUDINO-SSM" userId="13cb1073-0cf6-4994-b3b2-98ddb995ec80" providerId="ADAL" clId="{D97203B7-E3CF-4068-AF04-95C591217C5B}" dt="2023-05-09T12:10:13.672" v="10456" actId="478"/>
          <ac:picMkLst>
            <pc:docMk/>
            <pc:sldMk cId="1606943665" sldId="547"/>
            <ac:picMk id="6" creationId="{0035326E-40BF-D0D7-04D1-D448F3F923C9}"/>
          </ac:picMkLst>
        </pc:picChg>
        <pc:picChg chg="add mod modCrop">
          <ac:chgData name="GIOVANNI GAUDINO-SSM" userId="13cb1073-0cf6-4994-b3b2-98ddb995ec80" providerId="ADAL" clId="{D97203B7-E3CF-4068-AF04-95C591217C5B}" dt="2023-05-09T12:15:00.100" v="10541" actId="1076"/>
          <ac:picMkLst>
            <pc:docMk/>
            <pc:sldMk cId="1606943665" sldId="547"/>
            <ac:picMk id="7" creationId="{96901606-F039-126D-BC76-220108526EEF}"/>
          </ac:picMkLst>
        </pc:picChg>
        <pc:picChg chg="add del mod modCrop">
          <ac:chgData name="GIOVANNI GAUDINO-SSM" userId="13cb1073-0cf6-4994-b3b2-98ddb995ec80" providerId="ADAL" clId="{D97203B7-E3CF-4068-AF04-95C591217C5B}" dt="2023-05-07T15:11:02.638" v="6928" actId="478"/>
          <ac:picMkLst>
            <pc:docMk/>
            <pc:sldMk cId="1606943665" sldId="547"/>
            <ac:picMk id="8" creationId="{3BF1EFA0-0034-D6B7-4C19-64E32F775E27}"/>
          </ac:picMkLst>
        </pc:picChg>
        <pc:picChg chg="add mod modCrop">
          <ac:chgData name="GIOVANNI GAUDINO-SSM" userId="13cb1073-0cf6-4994-b3b2-98ddb995ec80" providerId="ADAL" clId="{D97203B7-E3CF-4068-AF04-95C591217C5B}" dt="2023-05-09T12:15:04.478" v="10542" actId="1076"/>
          <ac:picMkLst>
            <pc:docMk/>
            <pc:sldMk cId="1606943665" sldId="547"/>
            <ac:picMk id="9" creationId="{B97D732D-E591-57AB-6816-738D5B426C22}"/>
          </ac:picMkLst>
        </pc:picChg>
        <pc:picChg chg="add mod modCrop">
          <ac:chgData name="GIOVANNI GAUDINO-SSM" userId="13cb1073-0cf6-4994-b3b2-98ddb995ec80" providerId="ADAL" clId="{D97203B7-E3CF-4068-AF04-95C591217C5B}" dt="2023-05-09T12:15:41.561" v="10555" actId="1076"/>
          <ac:picMkLst>
            <pc:docMk/>
            <pc:sldMk cId="1606943665" sldId="547"/>
            <ac:picMk id="11" creationId="{500DB5DE-DE40-28A3-E7DA-CC20B367E3A3}"/>
          </ac:picMkLst>
        </pc:picChg>
        <pc:picChg chg="add del mod modCrop">
          <ac:chgData name="GIOVANNI GAUDINO-SSM" userId="13cb1073-0cf6-4994-b3b2-98ddb995ec80" providerId="ADAL" clId="{D97203B7-E3CF-4068-AF04-95C591217C5B}" dt="2023-05-07T15:22:43.351" v="7103" actId="478"/>
          <ac:picMkLst>
            <pc:docMk/>
            <pc:sldMk cId="1606943665" sldId="547"/>
            <ac:picMk id="11" creationId="{BB36312E-719A-FBA9-FC62-5D48BB6DE3A4}"/>
          </ac:picMkLst>
        </pc:picChg>
        <pc:picChg chg="add del mod modCrop">
          <ac:chgData name="GIOVANNI GAUDINO-SSM" userId="13cb1073-0cf6-4994-b3b2-98ddb995ec80" providerId="ADAL" clId="{D97203B7-E3CF-4068-AF04-95C591217C5B}" dt="2023-05-09T12:10:13.672" v="10456" actId="478"/>
          <ac:picMkLst>
            <pc:docMk/>
            <pc:sldMk cId="1606943665" sldId="547"/>
            <ac:picMk id="14" creationId="{D6CD35CE-ACAC-D284-AC02-68A2722EB4AA}"/>
          </ac:picMkLst>
        </pc:picChg>
        <pc:picChg chg="add del mod modCrop">
          <ac:chgData name="GIOVANNI GAUDINO-SSM" userId="13cb1073-0cf6-4994-b3b2-98ddb995ec80" providerId="ADAL" clId="{D97203B7-E3CF-4068-AF04-95C591217C5B}" dt="2023-05-09T12:10:13.672" v="10456" actId="478"/>
          <ac:picMkLst>
            <pc:docMk/>
            <pc:sldMk cId="1606943665" sldId="547"/>
            <ac:picMk id="26" creationId="{C8738BD1-569E-60CF-1945-71A9F3458549}"/>
          </ac:picMkLst>
        </pc:picChg>
        <pc:picChg chg="add del mod modCrop">
          <ac:chgData name="GIOVANNI GAUDINO-SSM" userId="13cb1073-0cf6-4994-b3b2-98ddb995ec80" providerId="ADAL" clId="{D97203B7-E3CF-4068-AF04-95C591217C5B}" dt="2023-05-09T12:10:13.672" v="10456" actId="478"/>
          <ac:picMkLst>
            <pc:docMk/>
            <pc:sldMk cId="1606943665" sldId="547"/>
            <ac:picMk id="28" creationId="{34BBD7A4-B279-00F8-B65E-AE4DEF6D8E9C}"/>
          </ac:picMkLst>
        </pc:picChg>
      </pc:sldChg>
      <pc:sldChg chg="add del">
        <pc:chgData name="GIOVANNI GAUDINO-SSM" userId="13cb1073-0cf6-4994-b3b2-98ddb995ec80" providerId="ADAL" clId="{D97203B7-E3CF-4068-AF04-95C591217C5B}" dt="2023-05-07T11:26:41.273" v="5659" actId="47"/>
        <pc:sldMkLst>
          <pc:docMk/>
          <pc:sldMk cId="2631536853" sldId="547"/>
        </pc:sldMkLst>
      </pc:sldChg>
      <pc:sldChg chg="add del">
        <pc:chgData name="GIOVANNI GAUDINO-SSM" userId="13cb1073-0cf6-4994-b3b2-98ddb995ec80" providerId="ADAL" clId="{D97203B7-E3CF-4068-AF04-95C591217C5B}" dt="2023-05-07T13:57:08.246" v="6801" actId="2696"/>
        <pc:sldMkLst>
          <pc:docMk/>
          <pc:sldMk cId="376278661" sldId="548"/>
        </pc:sldMkLst>
      </pc:sldChg>
      <pc:sldChg chg="addSp delSp modSp add mod">
        <pc:chgData name="GIOVANNI GAUDINO-SSM" userId="13cb1073-0cf6-4994-b3b2-98ddb995ec80" providerId="ADAL" clId="{D97203B7-E3CF-4068-AF04-95C591217C5B}" dt="2023-05-07T17:15:31.620" v="8305" actId="20577"/>
        <pc:sldMkLst>
          <pc:docMk/>
          <pc:sldMk cId="715533233" sldId="548"/>
        </pc:sldMkLst>
        <pc:spChg chg="add del">
          <ac:chgData name="GIOVANNI GAUDINO-SSM" userId="13cb1073-0cf6-4994-b3b2-98ddb995ec80" providerId="ADAL" clId="{D97203B7-E3CF-4068-AF04-95C591217C5B}" dt="2023-05-07T13:57:33.184" v="6839" actId="478"/>
          <ac:spMkLst>
            <pc:docMk/>
            <pc:sldMk cId="715533233" sldId="548"/>
            <ac:spMk id="2" creationId="{3BEDC3C3-FCE2-1E71-954A-DA7A38901C3B}"/>
          </ac:spMkLst>
        </pc:spChg>
        <pc:spChg chg="mod">
          <ac:chgData name="GIOVANNI GAUDINO-SSM" userId="13cb1073-0cf6-4994-b3b2-98ddb995ec80" providerId="ADAL" clId="{D97203B7-E3CF-4068-AF04-95C591217C5B}" dt="2023-05-07T13:57:20.562" v="6834" actId="20577"/>
          <ac:spMkLst>
            <pc:docMk/>
            <pc:sldMk cId="715533233" sldId="548"/>
            <ac:spMk id="4" creationId="{B46D7AE4-796F-4D4A-9809-EB5E64E4A222}"/>
          </ac:spMkLst>
        </pc:spChg>
        <pc:spChg chg="del mod">
          <ac:chgData name="GIOVANNI GAUDINO-SSM" userId="13cb1073-0cf6-4994-b3b2-98ddb995ec80" providerId="ADAL" clId="{D97203B7-E3CF-4068-AF04-95C591217C5B}" dt="2023-05-07T13:58:41.647" v="6842"/>
          <ac:spMkLst>
            <pc:docMk/>
            <pc:sldMk cId="715533233" sldId="548"/>
            <ac:spMk id="5" creationId="{C22BB191-1967-0D38-B75B-C7AD7EBDDBB3}"/>
          </ac:spMkLst>
        </pc:spChg>
        <pc:spChg chg="add del">
          <ac:chgData name="GIOVANNI GAUDINO-SSM" userId="13cb1073-0cf6-4994-b3b2-98ddb995ec80" providerId="ADAL" clId="{D97203B7-E3CF-4068-AF04-95C591217C5B}" dt="2023-05-07T13:57:29.884" v="6838" actId="478"/>
          <ac:spMkLst>
            <pc:docMk/>
            <pc:sldMk cId="715533233" sldId="548"/>
            <ac:spMk id="6" creationId="{5229345D-D298-13BF-1304-022550C4C0FC}"/>
          </ac:spMkLst>
        </pc:spChg>
        <pc:spChg chg="add del mod">
          <ac:chgData name="GIOVANNI GAUDINO-SSM" userId="13cb1073-0cf6-4994-b3b2-98ddb995ec80" providerId="ADAL" clId="{D97203B7-E3CF-4068-AF04-95C591217C5B}" dt="2023-05-07T15:21:11.364" v="7100" actId="478"/>
          <ac:spMkLst>
            <pc:docMk/>
            <pc:sldMk cId="715533233" sldId="548"/>
            <ac:spMk id="7" creationId="{63D0573F-FF4B-E393-A3F5-E2D0B9EE80B5}"/>
          </ac:spMkLst>
        </pc:spChg>
        <pc:spChg chg="add mod">
          <ac:chgData name="GIOVANNI GAUDINO-SSM" userId="13cb1073-0cf6-4994-b3b2-98ddb995ec80" providerId="ADAL" clId="{D97203B7-E3CF-4068-AF04-95C591217C5B}" dt="2023-05-07T17:15:31.620" v="8305" actId="20577"/>
          <ac:spMkLst>
            <pc:docMk/>
            <pc:sldMk cId="715533233" sldId="548"/>
            <ac:spMk id="8" creationId="{5529BE8D-8AF0-AAD6-521E-757E32E4BF7B}"/>
          </ac:spMkLst>
        </pc:spChg>
        <pc:spChg chg="add del mod">
          <ac:chgData name="GIOVANNI GAUDINO-SSM" userId="13cb1073-0cf6-4994-b3b2-98ddb995ec80" providerId="ADAL" clId="{D97203B7-E3CF-4068-AF04-95C591217C5B}" dt="2023-05-07T15:21:04.532" v="7094" actId="478"/>
          <ac:spMkLst>
            <pc:docMk/>
            <pc:sldMk cId="715533233" sldId="548"/>
            <ac:spMk id="9" creationId="{373B984D-2FFF-06E9-508B-4AEBF9771811}"/>
          </ac:spMkLst>
        </pc:spChg>
        <pc:spChg chg="del">
          <ac:chgData name="GIOVANNI GAUDINO-SSM" userId="13cb1073-0cf6-4994-b3b2-98ddb995ec80" providerId="ADAL" clId="{D97203B7-E3CF-4068-AF04-95C591217C5B}" dt="2023-05-07T13:57:27.332" v="6836" actId="478"/>
          <ac:spMkLst>
            <pc:docMk/>
            <pc:sldMk cId="715533233" sldId="548"/>
            <ac:spMk id="13" creationId="{083FE19B-483D-AD99-CD57-75CDA5D59E7A}"/>
          </ac:spMkLst>
        </pc:spChg>
      </pc:sldChg>
      <pc:sldChg chg="addSp delSp modSp add mod">
        <pc:chgData name="GIOVANNI GAUDINO-SSM" userId="13cb1073-0cf6-4994-b3b2-98ddb995ec80" providerId="ADAL" clId="{D97203B7-E3CF-4068-AF04-95C591217C5B}" dt="2023-05-09T12:12:57.743" v="10501"/>
        <pc:sldMkLst>
          <pc:docMk/>
          <pc:sldMk cId="902262683" sldId="549"/>
        </pc:sldMkLst>
        <pc:spChg chg="del">
          <ac:chgData name="GIOVANNI GAUDINO-SSM" userId="13cb1073-0cf6-4994-b3b2-98ddb995ec80" providerId="ADAL" clId="{D97203B7-E3CF-4068-AF04-95C591217C5B}" dt="2023-05-07T17:02:59.550" v="7429" actId="478"/>
          <ac:spMkLst>
            <pc:docMk/>
            <pc:sldMk cId="902262683" sldId="549"/>
            <ac:spMk id="17" creationId="{0B6C27CC-8673-2BF7-66DB-5467D10688A9}"/>
          </ac:spMkLst>
        </pc:spChg>
        <pc:spChg chg="del">
          <ac:chgData name="GIOVANNI GAUDINO-SSM" userId="13cb1073-0cf6-4994-b3b2-98ddb995ec80" providerId="ADAL" clId="{D97203B7-E3CF-4068-AF04-95C591217C5B}" dt="2023-05-07T17:02:59.550" v="7429" actId="478"/>
          <ac:spMkLst>
            <pc:docMk/>
            <pc:sldMk cId="902262683" sldId="549"/>
            <ac:spMk id="18" creationId="{6CF28797-37DF-C9E1-229D-3063CF420FF9}"/>
          </ac:spMkLst>
        </pc:spChg>
        <pc:spChg chg="del">
          <ac:chgData name="GIOVANNI GAUDINO-SSM" userId="13cb1073-0cf6-4994-b3b2-98ddb995ec80" providerId="ADAL" clId="{D97203B7-E3CF-4068-AF04-95C591217C5B}" dt="2023-05-07T17:02:59.550" v="7429" actId="478"/>
          <ac:spMkLst>
            <pc:docMk/>
            <pc:sldMk cId="902262683" sldId="549"/>
            <ac:spMk id="19" creationId="{CD1A7E41-AAC8-CA85-B4AE-519C6210D79B}"/>
          </ac:spMkLst>
        </pc:spChg>
        <pc:spChg chg="del">
          <ac:chgData name="GIOVANNI GAUDINO-SSM" userId="13cb1073-0cf6-4994-b3b2-98ddb995ec80" providerId="ADAL" clId="{D97203B7-E3CF-4068-AF04-95C591217C5B}" dt="2023-05-07T17:02:59.550" v="7429" actId="478"/>
          <ac:spMkLst>
            <pc:docMk/>
            <pc:sldMk cId="902262683" sldId="549"/>
            <ac:spMk id="20" creationId="{16DE217B-BDCE-8B30-0F01-D0D78D677858}"/>
          </ac:spMkLst>
        </pc:spChg>
        <pc:spChg chg="del">
          <ac:chgData name="GIOVANNI GAUDINO-SSM" userId="13cb1073-0cf6-4994-b3b2-98ddb995ec80" providerId="ADAL" clId="{D97203B7-E3CF-4068-AF04-95C591217C5B}" dt="2023-05-07T17:03:01.141" v="7431" actId="478"/>
          <ac:spMkLst>
            <pc:docMk/>
            <pc:sldMk cId="902262683" sldId="549"/>
            <ac:spMk id="21" creationId="{78DF3F96-2079-769E-BF39-9C0FE4A4A15C}"/>
          </ac:spMkLst>
        </pc:spChg>
        <pc:spChg chg="del">
          <ac:chgData name="GIOVANNI GAUDINO-SSM" userId="13cb1073-0cf6-4994-b3b2-98ddb995ec80" providerId="ADAL" clId="{D97203B7-E3CF-4068-AF04-95C591217C5B}" dt="2023-05-07T17:03:00.533" v="7430" actId="478"/>
          <ac:spMkLst>
            <pc:docMk/>
            <pc:sldMk cId="902262683" sldId="549"/>
            <ac:spMk id="23" creationId="{C3F1CA7A-9E64-3849-92E8-5D1801A4F19E}"/>
          </ac:spMkLst>
        </pc:spChg>
        <pc:spChg chg="mod">
          <ac:chgData name="GIOVANNI GAUDINO-SSM" userId="13cb1073-0cf6-4994-b3b2-98ddb995ec80" providerId="ADAL" clId="{D97203B7-E3CF-4068-AF04-95C591217C5B}" dt="2023-05-07T17:03:07.427" v="7433" actId="1076"/>
          <ac:spMkLst>
            <pc:docMk/>
            <pc:sldMk cId="902262683" sldId="549"/>
            <ac:spMk id="24" creationId="{82412118-A0BA-6D2C-2794-41A2CA6E6D85}"/>
          </ac:spMkLst>
        </pc:spChg>
        <pc:picChg chg="add del mod">
          <ac:chgData name="GIOVANNI GAUDINO-SSM" userId="13cb1073-0cf6-4994-b3b2-98ddb995ec80" providerId="ADAL" clId="{D97203B7-E3CF-4068-AF04-95C591217C5B}" dt="2023-05-09T12:12:57.496" v="10500" actId="478"/>
          <ac:picMkLst>
            <pc:docMk/>
            <pc:sldMk cId="902262683" sldId="549"/>
            <ac:picMk id="2" creationId="{9B1FE224-FA0B-915C-F81C-E689F98257EC}"/>
          </ac:picMkLst>
        </pc:picChg>
        <pc:picChg chg="add mod">
          <ac:chgData name="GIOVANNI GAUDINO-SSM" userId="13cb1073-0cf6-4994-b3b2-98ddb995ec80" providerId="ADAL" clId="{D97203B7-E3CF-4068-AF04-95C591217C5B}" dt="2023-05-09T12:12:57.743" v="10501"/>
          <ac:picMkLst>
            <pc:docMk/>
            <pc:sldMk cId="902262683" sldId="549"/>
            <ac:picMk id="5" creationId="{5FDB9858-BB56-530A-5227-6D585BDB4061}"/>
          </ac:picMkLst>
        </pc:picChg>
        <pc:picChg chg="del">
          <ac:chgData name="GIOVANNI GAUDINO-SSM" userId="13cb1073-0cf6-4994-b3b2-98ddb995ec80" providerId="ADAL" clId="{D97203B7-E3CF-4068-AF04-95C591217C5B}" dt="2023-05-07T17:02:59.550" v="7429" actId="478"/>
          <ac:picMkLst>
            <pc:docMk/>
            <pc:sldMk cId="902262683" sldId="549"/>
            <ac:picMk id="6" creationId="{0035326E-40BF-D0D7-04D1-D448F3F923C9}"/>
          </ac:picMkLst>
        </pc:picChg>
        <pc:picChg chg="del">
          <ac:chgData name="GIOVANNI GAUDINO-SSM" userId="13cb1073-0cf6-4994-b3b2-98ddb995ec80" providerId="ADAL" clId="{D97203B7-E3CF-4068-AF04-95C591217C5B}" dt="2023-05-07T17:02:59.550" v="7429" actId="478"/>
          <ac:picMkLst>
            <pc:docMk/>
            <pc:sldMk cId="902262683" sldId="549"/>
            <ac:picMk id="14" creationId="{D6CD35CE-ACAC-D284-AC02-68A2722EB4AA}"/>
          </ac:picMkLst>
        </pc:picChg>
        <pc:picChg chg="del">
          <ac:chgData name="GIOVANNI GAUDINO-SSM" userId="13cb1073-0cf6-4994-b3b2-98ddb995ec80" providerId="ADAL" clId="{D97203B7-E3CF-4068-AF04-95C591217C5B}" dt="2023-05-07T17:02:59.550" v="7429" actId="478"/>
          <ac:picMkLst>
            <pc:docMk/>
            <pc:sldMk cId="902262683" sldId="549"/>
            <ac:picMk id="26" creationId="{C8738BD1-569E-60CF-1945-71A9F3458549}"/>
          </ac:picMkLst>
        </pc:picChg>
        <pc:picChg chg="del mod">
          <ac:chgData name="GIOVANNI GAUDINO-SSM" userId="13cb1073-0cf6-4994-b3b2-98ddb995ec80" providerId="ADAL" clId="{D97203B7-E3CF-4068-AF04-95C591217C5B}" dt="2023-05-09T12:12:26.437" v="10489" actId="478"/>
          <ac:picMkLst>
            <pc:docMk/>
            <pc:sldMk cId="902262683" sldId="549"/>
            <ac:picMk id="28" creationId="{34BBD7A4-B279-00F8-B65E-AE4DEF6D8E9C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9T12:13:02.764" v="10504" actId="1076"/>
        <pc:sldMkLst>
          <pc:docMk/>
          <pc:sldMk cId="1444243887" sldId="550"/>
        </pc:sldMkLst>
        <pc:spChg chg="add mod">
          <ac:chgData name="GIOVANNI GAUDINO-SSM" userId="13cb1073-0cf6-4994-b3b2-98ddb995ec80" providerId="ADAL" clId="{D97203B7-E3CF-4068-AF04-95C591217C5B}" dt="2023-05-08T07:19:23.471" v="9156"/>
          <ac:spMkLst>
            <pc:docMk/>
            <pc:sldMk cId="1444243887" sldId="550"/>
            <ac:spMk id="2" creationId="{ABFAEA85-B920-51F6-D557-CA745E25265F}"/>
          </ac:spMkLst>
        </pc:spChg>
        <pc:spChg chg="del">
          <ac:chgData name="GIOVANNI GAUDINO-SSM" userId="13cb1073-0cf6-4994-b3b2-98ddb995ec80" providerId="ADAL" clId="{D97203B7-E3CF-4068-AF04-95C591217C5B}" dt="2023-05-07T17:03:19.806" v="7435" actId="478"/>
          <ac:spMkLst>
            <pc:docMk/>
            <pc:sldMk cId="1444243887" sldId="550"/>
            <ac:spMk id="17" creationId="{0B6C27CC-8673-2BF7-66DB-5467D10688A9}"/>
          </ac:spMkLst>
        </pc:spChg>
        <pc:spChg chg="del">
          <ac:chgData name="GIOVANNI GAUDINO-SSM" userId="13cb1073-0cf6-4994-b3b2-98ddb995ec80" providerId="ADAL" clId="{D97203B7-E3CF-4068-AF04-95C591217C5B}" dt="2023-05-07T17:03:19.806" v="7435" actId="478"/>
          <ac:spMkLst>
            <pc:docMk/>
            <pc:sldMk cId="1444243887" sldId="550"/>
            <ac:spMk id="18" creationId="{6CF28797-37DF-C9E1-229D-3063CF420FF9}"/>
          </ac:spMkLst>
        </pc:spChg>
        <pc:spChg chg="del">
          <ac:chgData name="GIOVANNI GAUDINO-SSM" userId="13cb1073-0cf6-4994-b3b2-98ddb995ec80" providerId="ADAL" clId="{D97203B7-E3CF-4068-AF04-95C591217C5B}" dt="2023-05-07T17:03:19.806" v="7435" actId="478"/>
          <ac:spMkLst>
            <pc:docMk/>
            <pc:sldMk cId="1444243887" sldId="550"/>
            <ac:spMk id="19" creationId="{CD1A7E41-AAC8-CA85-B4AE-519C6210D79B}"/>
          </ac:spMkLst>
        </pc:spChg>
        <pc:spChg chg="del">
          <ac:chgData name="GIOVANNI GAUDINO-SSM" userId="13cb1073-0cf6-4994-b3b2-98ddb995ec80" providerId="ADAL" clId="{D97203B7-E3CF-4068-AF04-95C591217C5B}" dt="2023-05-07T17:03:19.806" v="7435" actId="478"/>
          <ac:spMkLst>
            <pc:docMk/>
            <pc:sldMk cId="1444243887" sldId="550"/>
            <ac:spMk id="20" creationId="{16DE217B-BDCE-8B30-0F01-D0D78D677858}"/>
          </ac:spMkLst>
        </pc:spChg>
        <pc:spChg chg="del">
          <ac:chgData name="GIOVANNI GAUDINO-SSM" userId="13cb1073-0cf6-4994-b3b2-98ddb995ec80" providerId="ADAL" clId="{D97203B7-E3CF-4068-AF04-95C591217C5B}" dt="2023-05-07T17:03:21.215" v="7437" actId="478"/>
          <ac:spMkLst>
            <pc:docMk/>
            <pc:sldMk cId="1444243887" sldId="550"/>
            <ac:spMk id="21" creationId="{78DF3F96-2079-769E-BF39-9C0FE4A4A15C}"/>
          </ac:spMkLst>
        </pc:spChg>
        <pc:spChg chg="del">
          <ac:chgData name="GIOVANNI GAUDINO-SSM" userId="13cb1073-0cf6-4994-b3b2-98ddb995ec80" providerId="ADAL" clId="{D97203B7-E3CF-4068-AF04-95C591217C5B}" dt="2023-05-07T17:03:20.698" v="7436" actId="478"/>
          <ac:spMkLst>
            <pc:docMk/>
            <pc:sldMk cId="1444243887" sldId="550"/>
            <ac:spMk id="23" creationId="{C3F1CA7A-9E64-3849-92E8-5D1801A4F19E}"/>
          </ac:spMkLst>
        </pc:spChg>
        <pc:spChg chg="del">
          <ac:chgData name="GIOVANNI GAUDINO-SSM" userId="13cb1073-0cf6-4994-b3b2-98ddb995ec80" providerId="ADAL" clId="{D97203B7-E3CF-4068-AF04-95C591217C5B}" dt="2023-05-08T07:19:23.084" v="9155" actId="478"/>
          <ac:spMkLst>
            <pc:docMk/>
            <pc:sldMk cId="1444243887" sldId="550"/>
            <ac:spMk id="24" creationId="{82412118-A0BA-6D2C-2794-41A2CA6E6D85}"/>
          </ac:spMkLst>
        </pc:spChg>
        <pc:picChg chg="add del mod">
          <ac:chgData name="GIOVANNI GAUDINO-SSM" userId="13cb1073-0cf6-4994-b3b2-98ddb995ec80" providerId="ADAL" clId="{D97203B7-E3CF-4068-AF04-95C591217C5B}" dt="2023-05-09T12:13:00.189" v="10502" actId="478"/>
          <ac:picMkLst>
            <pc:docMk/>
            <pc:sldMk cId="1444243887" sldId="550"/>
            <ac:picMk id="5" creationId="{A6F0FF96-B3E0-AAAD-DD42-D4DAEDA8B71C}"/>
          </ac:picMkLst>
        </pc:picChg>
        <pc:picChg chg="del">
          <ac:chgData name="GIOVANNI GAUDINO-SSM" userId="13cb1073-0cf6-4994-b3b2-98ddb995ec80" providerId="ADAL" clId="{D97203B7-E3CF-4068-AF04-95C591217C5B}" dt="2023-05-07T17:03:19.806" v="7435" actId="478"/>
          <ac:picMkLst>
            <pc:docMk/>
            <pc:sldMk cId="1444243887" sldId="550"/>
            <ac:picMk id="6" creationId="{0035326E-40BF-D0D7-04D1-D448F3F923C9}"/>
          </ac:picMkLst>
        </pc:picChg>
        <pc:picChg chg="add mod">
          <ac:chgData name="GIOVANNI GAUDINO-SSM" userId="13cb1073-0cf6-4994-b3b2-98ddb995ec80" providerId="ADAL" clId="{D97203B7-E3CF-4068-AF04-95C591217C5B}" dt="2023-05-09T12:13:02.764" v="10504" actId="1076"/>
          <ac:picMkLst>
            <pc:docMk/>
            <pc:sldMk cId="1444243887" sldId="550"/>
            <ac:picMk id="6" creationId="{E17D5BC3-8F6B-310D-8737-394161F98C11}"/>
          </ac:picMkLst>
        </pc:picChg>
        <pc:picChg chg="del">
          <ac:chgData name="GIOVANNI GAUDINO-SSM" userId="13cb1073-0cf6-4994-b3b2-98ddb995ec80" providerId="ADAL" clId="{D97203B7-E3CF-4068-AF04-95C591217C5B}" dt="2023-05-07T17:03:19.806" v="7435" actId="478"/>
          <ac:picMkLst>
            <pc:docMk/>
            <pc:sldMk cId="1444243887" sldId="550"/>
            <ac:picMk id="14" creationId="{D6CD35CE-ACAC-D284-AC02-68A2722EB4AA}"/>
          </ac:picMkLst>
        </pc:picChg>
        <pc:picChg chg="del">
          <ac:chgData name="GIOVANNI GAUDINO-SSM" userId="13cb1073-0cf6-4994-b3b2-98ddb995ec80" providerId="ADAL" clId="{D97203B7-E3CF-4068-AF04-95C591217C5B}" dt="2023-05-07T17:03:19.806" v="7435" actId="478"/>
          <ac:picMkLst>
            <pc:docMk/>
            <pc:sldMk cId="1444243887" sldId="550"/>
            <ac:picMk id="26" creationId="{C8738BD1-569E-60CF-1945-71A9F3458549}"/>
          </ac:picMkLst>
        </pc:picChg>
        <pc:picChg chg="del">
          <ac:chgData name="GIOVANNI GAUDINO-SSM" userId="13cb1073-0cf6-4994-b3b2-98ddb995ec80" providerId="ADAL" clId="{D97203B7-E3CF-4068-AF04-95C591217C5B}" dt="2023-05-08T07:19:23.084" v="9155" actId="478"/>
          <ac:picMkLst>
            <pc:docMk/>
            <pc:sldMk cId="1444243887" sldId="550"/>
            <ac:picMk id="28" creationId="{34BBD7A4-B279-00F8-B65E-AE4DEF6D8E9C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9T12:12:55.945" v="10499"/>
        <pc:sldMkLst>
          <pc:docMk/>
          <pc:sldMk cId="3135247782" sldId="551"/>
        </pc:sldMkLst>
        <pc:spChg chg="add del mod">
          <ac:chgData name="GIOVANNI GAUDINO-SSM" userId="13cb1073-0cf6-4994-b3b2-98ddb995ec80" providerId="ADAL" clId="{D97203B7-E3CF-4068-AF04-95C591217C5B}" dt="2023-05-08T07:30:59.229" v="9240" actId="478"/>
          <ac:spMkLst>
            <pc:docMk/>
            <pc:sldMk cId="3135247782" sldId="551"/>
            <ac:spMk id="2" creationId="{0C1D2092-E679-2B70-A24A-2372B24018D9}"/>
          </ac:spMkLst>
        </pc:spChg>
        <pc:spChg chg="add del mod">
          <ac:chgData name="GIOVANNI GAUDINO-SSM" userId="13cb1073-0cf6-4994-b3b2-98ddb995ec80" providerId="ADAL" clId="{D97203B7-E3CF-4068-AF04-95C591217C5B}" dt="2023-05-08T15:02:34.752" v="10281" actId="478"/>
          <ac:spMkLst>
            <pc:docMk/>
            <pc:sldMk cId="3135247782" sldId="551"/>
            <ac:spMk id="2" creationId="{81B5CB80-9681-AE56-EDD1-A0D19748C72F}"/>
          </ac:spMkLst>
        </pc:spChg>
        <pc:spChg chg="add mod ord">
          <ac:chgData name="GIOVANNI GAUDINO-SSM" userId="13cb1073-0cf6-4994-b3b2-98ddb995ec80" providerId="ADAL" clId="{D97203B7-E3CF-4068-AF04-95C591217C5B}" dt="2023-05-07T17:06:57.482" v="7845" actId="171"/>
          <ac:spMkLst>
            <pc:docMk/>
            <pc:sldMk cId="3135247782" sldId="551"/>
            <ac:spMk id="5" creationId="{4AC6C460-D56E-9B70-E0EB-5B0BAE60EBCC}"/>
          </ac:spMkLst>
        </pc:spChg>
        <pc:spChg chg="add mod">
          <ac:chgData name="GIOVANNI GAUDINO-SSM" userId="13cb1073-0cf6-4994-b3b2-98ddb995ec80" providerId="ADAL" clId="{D97203B7-E3CF-4068-AF04-95C591217C5B}" dt="2023-05-08T11:50:26.091" v="10259" actId="20577"/>
          <ac:spMkLst>
            <pc:docMk/>
            <pc:sldMk cId="3135247782" sldId="551"/>
            <ac:spMk id="6" creationId="{1ED10917-18A4-74A8-7F93-7FE618F7DF67}"/>
          </ac:spMkLst>
        </pc:spChg>
        <pc:spChg chg="add mod">
          <ac:chgData name="GIOVANNI GAUDINO-SSM" userId="13cb1073-0cf6-4994-b3b2-98ddb995ec80" providerId="ADAL" clId="{D97203B7-E3CF-4068-AF04-95C591217C5B}" dt="2023-05-08T11:51:38.511" v="10278" actId="6549"/>
          <ac:spMkLst>
            <pc:docMk/>
            <pc:sldMk cId="3135247782" sldId="551"/>
            <ac:spMk id="10" creationId="{82521E57-CC5C-25B3-FADB-8A802B757046}"/>
          </ac:spMkLst>
        </pc:spChg>
        <pc:picChg chg="add mod">
          <ac:chgData name="GIOVANNI GAUDINO-SSM" userId="13cb1073-0cf6-4994-b3b2-98ddb995ec80" providerId="ADAL" clId="{D97203B7-E3CF-4068-AF04-95C591217C5B}" dt="2023-05-09T12:12:55.945" v="10499"/>
          <ac:picMkLst>
            <pc:docMk/>
            <pc:sldMk cId="3135247782" sldId="551"/>
            <ac:picMk id="2" creationId="{9DC83E2E-CB14-825C-189F-6878EEB6DFB9}"/>
          </ac:picMkLst>
        </pc:picChg>
        <pc:picChg chg="add mod modCrop">
          <ac:chgData name="GIOVANNI GAUDINO-SSM" userId="13cb1073-0cf6-4994-b3b2-98ddb995ec80" providerId="ADAL" clId="{D97203B7-E3CF-4068-AF04-95C591217C5B}" dt="2023-05-07T17:11:05.349" v="8092" actId="1076"/>
          <ac:picMkLst>
            <pc:docMk/>
            <pc:sldMk cId="3135247782" sldId="551"/>
            <ac:picMk id="7" creationId="{561E7583-5B83-5858-ECF0-326F2AC2EC14}"/>
          </ac:picMkLst>
        </pc:picChg>
        <pc:picChg chg="add mod modCrop">
          <ac:chgData name="GIOVANNI GAUDINO-SSM" userId="13cb1073-0cf6-4994-b3b2-98ddb995ec80" providerId="ADAL" clId="{D97203B7-E3CF-4068-AF04-95C591217C5B}" dt="2023-05-07T17:11:05.349" v="8092" actId="1076"/>
          <ac:picMkLst>
            <pc:docMk/>
            <pc:sldMk cId="3135247782" sldId="551"/>
            <ac:picMk id="9" creationId="{F5868FFD-7A74-2C81-06B6-E7A7E9D2213E}"/>
          </ac:picMkLst>
        </pc:picChg>
        <pc:picChg chg="del">
          <ac:chgData name="GIOVANNI GAUDINO-SSM" userId="13cb1073-0cf6-4994-b3b2-98ddb995ec80" providerId="ADAL" clId="{D97203B7-E3CF-4068-AF04-95C591217C5B}" dt="2023-05-09T12:12:55.625" v="10498" actId="478"/>
          <ac:picMkLst>
            <pc:docMk/>
            <pc:sldMk cId="3135247782" sldId="551"/>
            <ac:picMk id="28" creationId="{34BBD7A4-B279-00F8-B65E-AE4DEF6D8E9C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9T12:28:54.102" v="10624"/>
        <pc:sldMkLst>
          <pc:docMk/>
          <pc:sldMk cId="2818888146" sldId="552"/>
        </pc:sldMkLst>
        <pc:spChg chg="mod">
          <ac:chgData name="GIOVANNI GAUDINO-SSM" userId="13cb1073-0cf6-4994-b3b2-98ddb995ec80" providerId="ADAL" clId="{D97203B7-E3CF-4068-AF04-95C591217C5B}" dt="2023-05-09T12:10:58.645" v="10465" actId="1076"/>
          <ac:spMkLst>
            <pc:docMk/>
            <pc:sldMk cId="2818888146" sldId="552"/>
            <ac:spMk id="2" creationId="{0C1D2092-E679-2B70-A24A-2372B24018D9}"/>
          </ac:spMkLst>
        </pc:spChg>
        <pc:spChg chg="add del">
          <ac:chgData name="GIOVANNI GAUDINO-SSM" userId="13cb1073-0cf6-4994-b3b2-98ddb995ec80" providerId="ADAL" clId="{D97203B7-E3CF-4068-AF04-95C591217C5B}" dt="2023-05-09T12:28:43.910" v="10621" actId="478"/>
          <ac:spMkLst>
            <pc:docMk/>
            <pc:sldMk cId="2818888146" sldId="552"/>
            <ac:spMk id="5" creationId="{4AC6C460-D56E-9B70-E0EB-5B0BAE60EBCC}"/>
          </ac:spMkLst>
        </pc:spChg>
        <pc:spChg chg="add del mod ord">
          <ac:chgData name="GIOVANNI GAUDINO-SSM" userId="13cb1073-0cf6-4994-b3b2-98ddb995ec80" providerId="ADAL" clId="{D97203B7-E3CF-4068-AF04-95C591217C5B}" dt="2023-05-09T12:28:45.544" v="10622" actId="478"/>
          <ac:spMkLst>
            <pc:docMk/>
            <pc:sldMk cId="2818888146" sldId="552"/>
            <ac:spMk id="10" creationId="{FB77B476-1B3B-565A-9E13-E9CFC0BCB5FC}"/>
          </ac:spMkLst>
        </pc:spChg>
        <pc:spChg chg="add mod">
          <ac:chgData name="GIOVANNI GAUDINO-SSM" userId="13cb1073-0cf6-4994-b3b2-98ddb995ec80" providerId="ADAL" clId="{D97203B7-E3CF-4068-AF04-95C591217C5B}" dt="2023-05-09T12:28:54.102" v="10624"/>
          <ac:spMkLst>
            <pc:docMk/>
            <pc:sldMk cId="2818888146" sldId="552"/>
            <ac:spMk id="16" creationId="{2ACC48E4-1DEC-E7F6-E1B6-ABD011138DDF}"/>
          </ac:spMkLst>
        </pc:spChg>
        <pc:spChg chg="ord">
          <ac:chgData name="GIOVANNI GAUDINO-SSM" userId="13cb1073-0cf6-4994-b3b2-98ddb995ec80" providerId="ADAL" clId="{D97203B7-E3CF-4068-AF04-95C591217C5B}" dt="2023-05-09T12:12:12.135" v="10484" actId="166"/>
          <ac:spMkLst>
            <pc:docMk/>
            <pc:sldMk cId="2818888146" sldId="552"/>
            <ac:spMk id="24" creationId="{82412118-A0BA-6D2C-2794-41A2CA6E6D85}"/>
          </ac:spMkLst>
        </pc:spChg>
        <pc:picChg chg="del">
          <ac:chgData name="GIOVANNI GAUDINO-SSM" userId="13cb1073-0cf6-4994-b3b2-98ddb995ec80" providerId="ADAL" clId="{D97203B7-E3CF-4068-AF04-95C591217C5B}" dt="2023-05-07T17:09:12.797" v="7960" actId="478"/>
          <ac:picMkLst>
            <pc:docMk/>
            <pc:sldMk cId="2818888146" sldId="552"/>
            <ac:picMk id="7" creationId="{561E7583-5B83-5858-ECF0-326F2AC2EC14}"/>
          </ac:picMkLst>
        </pc:picChg>
        <pc:picChg chg="add del mod modCrop">
          <ac:chgData name="GIOVANNI GAUDINO-SSM" userId="13cb1073-0cf6-4994-b3b2-98ddb995ec80" providerId="ADAL" clId="{D97203B7-E3CF-4068-AF04-95C591217C5B}" dt="2023-05-09T12:28:40.010" v="10619" actId="478"/>
          <ac:picMkLst>
            <pc:docMk/>
            <pc:sldMk cId="2818888146" sldId="552"/>
            <ac:picMk id="7" creationId="{BF3E880F-0154-A361-3214-1DE34BF03D33}"/>
          </ac:picMkLst>
        </pc:picChg>
        <pc:picChg chg="add del mod modCrop">
          <ac:chgData name="GIOVANNI GAUDINO-SSM" userId="13cb1073-0cf6-4994-b3b2-98ddb995ec80" providerId="ADAL" clId="{D97203B7-E3CF-4068-AF04-95C591217C5B}" dt="2023-05-09T12:10:45.279" v="10457" actId="478"/>
          <ac:picMkLst>
            <pc:docMk/>
            <pc:sldMk cId="2818888146" sldId="552"/>
            <ac:picMk id="8" creationId="{9B2BA028-C188-BA23-7A59-3BE015A0242D}"/>
          </ac:picMkLst>
        </pc:picChg>
        <pc:picChg chg="del">
          <ac:chgData name="GIOVANNI GAUDINO-SSM" userId="13cb1073-0cf6-4994-b3b2-98ddb995ec80" providerId="ADAL" clId="{D97203B7-E3CF-4068-AF04-95C591217C5B}" dt="2023-05-07T17:09:12.446" v="7959" actId="478"/>
          <ac:picMkLst>
            <pc:docMk/>
            <pc:sldMk cId="2818888146" sldId="552"/>
            <ac:picMk id="9" creationId="{F5868FFD-7A74-2C81-06B6-E7A7E9D2213E}"/>
          </ac:picMkLst>
        </pc:picChg>
        <pc:picChg chg="add del mod modCrop">
          <ac:chgData name="GIOVANNI GAUDINO-SSM" userId="13cb1073-0cf6-4994-b3b2-98ddb995ec80" providerId="ADAL" clId="{D97203B7-E3CF-4068-AF04-95C591217C5B}" dt="2023-05-09T12:12:53.470" v="10496" actId="478"/>
          <ac:picMkLst>
            <pc:docMk/>
            <pc:sldMk cId="2818888146" sldId="552"/>
            <ac:picMk id="11" creationId="{11242E1C-C69B-2963-6A73-E11216405556}"/>
          </ac:picMkLst>
        </pc:picChg>
        <pc:picChg chg="add del mod modCrop">
          <ac:chgData name="GIOVANNI GAUDINO-SSM" userId="13cb1073-0cf6-4994-b3b2-98ddb995ec80" providerId="ADAL" clId="{D97203B7-E3CF-4068-AF04-95C591217C5B}" dt="2023-05-07T17:18:18.359" v="8317" actId="478"/>
          <ac:picMkLst>
            <pc:docMk/>
            <pc:sldMk cId="2818888146" sldId="552"/>
            <ac:picMk id="13" creationId="{B0DA818F-9670-841E-F06D-FDFE48318A9E}"/>
          </ac:picMkLst>
        </pc:picChg>
        <pc:picChg chg="add mod">
          <ac:chgData name="GIOVANNI GAUDINO-SSM" userId="13cb1073-0cf6-4994-b3b2-98ddb995ec80" providerId="ADAL" clId="{D97203B7-E3CF-4068-AF04-95C591217C5B}" dt="2023-05-09T12:12:53.770" v="10497"/>
          <ac:picMkLst>
            <pc:docMk/>
            <pc:sldMk cId="2818888146" sldId="552"/>
            <ac:picMk id="13" creationId="{EE72D2DC-FF5D-7811-724A-D596F4B4EDDC}"/>
          </ac:picMkLst>
        </pc:picChg>
        <pc:picChg chg="add mod">
          <ac:chgData name="GIOVANNI GAUDINO-SSM" userId="13cb1073-0cf6-4994-b3b2-98ddb995ec80" providerId="ADAL" clId="{D97203B7-E3CF-4068-AF04-95C591217C5B}" dt="2023-05-09T12:28:45.806" v="10623"/>
          <ac:picMkLst>
            <pc:docMk/>
            <pc:sldMk cId="2818888146" sldId="552"/>
            <ac:picMk id="14" creationId="{631713D8-BFA1-6083-785E-C117C95BB3CD}"/>
          </ac:picMkLst>
        </pc:picChg>
        <pc:picChg chg="del">
          <ac:chgData name="GIOVANNI GAUDINO-SSM" userId="13cb1073-0cf6-4994-b3b2-98ddb995ec80" providerId="ADAL" clId="{D97203B7-E3CF-4068-AF04-95C591217C5B}" dt="2023-05-09T12:11:36.629" v="10476" actId="478"/>
          <ac:picMkLst>
            <pc:docMk/>
            <pc:sldMk cId="2818888146" sldId="552"/>
            <ac:picMk id="28" creationId="{34BBD7A4-B279-00F8-B65E-AE4DEF6D8E9C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9T12:28:35.517" v="10618" actId="1038"/>
        <pc:sldMkLst>
          <pc:docMk/>
          <pc:sldMk cId="1494046334" sldId="553"/>
        </pc:sldMkLst>
        <pc:spChg chg="del">
          <ac:chgData name="GIOVANNI GAUDINO-SSM" userId="13cb1073-0cf6-4994-b3b2-98ddb995ec80" providerId="ADAL" clId="{D97203B7-E3CF-4068-AF04-95C591217C5B}" dt="2023-05-08T07:30:55.867" v="9238" actId="478"/>
          <ac:spMkLst>
            <pc:docMk/>
            <pc:sldMk cId="1494046334" sldId="553"/>
            <ac:spMk id="2" creationId="{0C1D2092-E679-2B70-A24A-2372B24018D9}"/>
          </ac:spMkLst>
        </pc:spChg>
        <pc:spChg chg="add del mod ord">
          <ac:chgData name="GIOVANNI GAUDINO-SSM" userId="13cb1073-0cf6-4994-b3b2-98ddb995ec80" providerId="ADAL" clId="{D97203B7-E3CF-4068-AF04-95C591217C5B}" dt="2023-05-09T12:26:49.310" v="10587" actId="478"/>
          <ac:spMkLst>
            <pc:docMk/>
            <pc:sldMk cId="1494046334" sldId="553"/>
            <ac:spMk id="2" creationId="{2337708A-D847-D39C-F407-62CE5B02637A}"/>
          </ac:spMkLst>
        </pc:spChg>
        <pc:spChg chg="add mod">
          <ac:chgData name="GIOVANNI GAUDINO-SSM" userId="13cb1073-0cf6-4994-b3b2-98ddb995ec80" providerId="ADAL" clId="{D97203B7-E3CF-4068-AF04-95C591217C5B}" dt="2023-05-07T17:20:38.650" v="8452" actId="207"/>
          <ac:spMkLst>
            <pc:docMk/>
            <pc:sldMk cId="1494046334" sldId="553"/>
            <ac:spMk id="6" creationId="{BAC25CB0-6931-DAD6-C9EC-AD776C1C3738}"/>
          </ac:spMkLst>
        </pc:spChg>
        <pc:spChg chg="add mod ord">
          <ac:chgData name="GIOVANNI GAUDINO-SSM" userId="13cb1073-0cf6-4994-b3b2-98ddb995ec80" providerId="ADAL" clId="{D97203B7-E3CF-4068-AF04-95C591217C5B}" dt="2023-05-07T17:19:59.954" v="8437" actId="14100"/>
          <ac:spMkLst>
            <pc:docMk/>
            <pc:sldMk cId="1494046334" sldId="553"/>
            <ac:spMk id="7" creationId="{70A44D3E-85C3-0E13-BC1A-53939E49E797}"/>
          </ac:spMkLst>
        </pc:spChg>
        <pc:spChg chg="add mod ord">
          <ac:chgData name="GIOVANNI GAUDINO-SSM" userId="13cb1073-0cf6-4994-b3b2-98ddb995ec80" providerId="ADAL" clId="{D97203B7-E3CF-4068-AF04-95C591217C5B}" dt="2023-05-07T17:20:43.063" v="8453" actId="14100"/>
          <ac:spMkLst>
            <pc:docMk/>
            <pc:sldMk cId="1494046334" sldId="553"/>
            <ac:spMk id="9" creationId="{66BC99C5-9CAA-D3B3-2D59-ABC5210BB6C3}"/>
          </ac:spMkLst>
        </pc:spChg>
        <pc:spChg chg="del">
          <ac:chgData name="GIOVANNI GAUDINO-SSM" userId="13cb1073-0cf6-4994-b3b2-98ddb995ec80" providerId="ADAL" clId="{D97203B7-E3CF-4068-AF04-95C591217C5B}" dt="2023-05-08T08:54:54.630" v="10020" actId="478"/>
          <ac:spMkLst>
            <pc:docMk/>
            <pc:sldMk cId="1494046334" sldId="553"/>
            <ac:spMk id="10" creationId="{FB77B476-1B3B-565A-9E13-E9CFC0BCB5FC}"/>
          </ac:spMkLst>
        </pc:spChg>
        <pc:spChg chg="add mod">
          <ac:chgData name="GIOVANNI GAUDINO-SSM" userId="13cb1073-0cf6-4994-b3b2-98ddb995ec80" providerId="ADAL" clId="{D97203B7-E3CF-4068-AF04-95C591217C5B}" dt="2023-05-08T11:50:33.344" v="10261"/>
          <ac:spMkLst>
            <pc:docMk/>
            <pc:sldMk cId="1494046334" sldId="553"/>
            <ac:spMk id="11" creationId="{7104B687-9FB4-CFE6-6B3A-CF3AE1F5D1EF}"/>
          </ac:spMkLst>
        </pc:spChg>
        <pc:spChg chg="add mod">
          <ac:chgData name="GIOVANNI GAUDINO-SSM" userId="13cb1073-0cf6-4994-b3b2-98ddb995ec80" providerId="ADAL" clId="{D97203B7-E3CF-4068-AF04-95C591217C5B}" dt="2023-05-09T12:28:35.517" v="10618" actId="1038"/>
          <ac:spMkLst>
            <pc:docMk/>
            <pc:sldMk cId="1494046334" sldId="553"/>
            <ac:spMk id="16" creationId="{BD478C1B-4F01-1A2A-8F54-3C8B410D2A25}"/>
          </ac:spMkLst>
        </pc:spChg>
        <pc:picChg chg="del">
          <ac:chgData name="GIOVANNI GAUDINO-SSM" userId="13cb1073-0cf6-4994-b3b2-98ddb995ec80" providerId="ADAL" clId="{D97203B7-E3CF-4068-AF04-95C591217C5B}" dt="2023-05-09T12:26:32.749" v="10583" actId="478"/>
          <ac:picMkLst>
            <pc:docMk/>
            <pc:sldMk cId="1494046334" sldId="553"/>
            <ac:picMk id="8" creationId="{9B2BA028-C188-BA23-7A59-3BE015A0242D}"/>
          </ac:picMkLst>
        </pc:picChg>
        <pc:picChg chg="add mod">
          <ac:chgData name="GIOVANNI GAUDINO-SSM" userId="13cb1073-0cf6-4994-b3b2-98ddb995ec80" providerId="ADAL" clId="{D97203B7-E3CF-4068-AF04-95C591217C5B}" dt="2023-05-09T12:12:51.699" v="10495" actId="1076"/>
          <ac:picMkLst>
            <pc:docMk/>
            <pc:sldMk cId="1494046334" sldId="553"/>
            <ac:picMk id="10" creationId="{55D54554-56CA-A649-0853-A53A67A8453A}"/>
          </ac:picMkLst>
        </pc:picChg>
        <pc:picChg chg="mod">
          <ac:chgData name="GIOVANNI GAUDINO-SSM" userId="13cb1073-0cf6-4994-b3b2-98ddb995ec80" providerId="ADAL" clId="{D97203B7-E3CF-4068-AF04-95C591217C5B}" dt="2023-05-09T12:28:31.857" v="10590" actId="14100"/>
          <ac:picMkLst>
            <pc:docMk/>
            <pc:sldMk cId="1494046334" sldId="553"/>
            <ac:picMk id="13" creationId="{B0DA818F-9670-841E-F06D-FDFE48318A9E}"/>
          </ac:picMkLst>
        </pc:picChg>
        <pc:picChg chg="add mod">
          <ac:chgData name="GIOVANNI GAUDINO-SSM" userId="13cb1073-0cf6-4994-b3b2-98ddb995ec80" providerId="ADAL" clId="{D97203B7-E3CF-4068-AF04-95C591217C5B}" dt="2023-05-09T12:28:35.517" v="10618" actId="1038"/>
          <ac:picMkLst>
            <pc:docMk/>
            <pc:sldMk cId="1494046334" sldId="553"/>
            <ac:picMk id="14" creationId="{F2CF6DCE-9F88-B582-7D6A-C3D1EA1E73E6}"/>
          </ac:picMkLst>
        </pc:picChg>
        <pc:picChg chg="del">
          <ac:chgData name="GIOVANNI GAUDINO-SSM" userId="13cb1073-0cf6-4994-b3b2-98ddb995ec80" providerId="ADAL" clId="{D97203B7-E3CF-4068-AF04-95C591217C5B}" dt="2023-05-09T12:12:41.484" v="10490" actId="478"/>
          <ac:picMkLst>
            <pc:docMk/>
            <pc:sldMk cId="1494046334" sldId="553"/>
            <ac:picMk id="28" creationId="{34BBD7A4-B279-00F8-B65E-AE4DEF6D8E9C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8T06:57:31.911" v="8693" actId="14100"/>
        <pc:sldMkLst>
          <pc:docMk/>
          <pc:sldMk cId="3969569576" sldId="554"/>
        </pc:sldMkLst>
        <pc:spChg chg="add mod">
          <ac:chgData name="GIOVANNI GAUDINO-SSM" userId="13cb1073-0cf6-4994-b3b2-98ddb995ec80" providerId="ADAL" clId="{D97203B7-E3CF-4068-AF04-95C591217C5B}" dt="2023-05-08T06:55:02.560" v="8661"/>
          <ac:spMkLst>
            <pc:docMk/>
            <pc:sldMk cId="3969569576" sldId="554"/>
            <ac:spMk id="2" creationId="{19D9C0AB-33B8-CE87-645E-402F2CDE4CE1}"/>
          </ac:spMkLst>
        </pc:spChg>
        <pc:spChg chg="ord">
          <ac:chgData name="GIOVANNI GAUDINO-SSM" userId="13cb1073-0cf6-4994-b3b2-98ddb995ec80" providerId="ADAL" clId="{D97203B7-E3CF-4068-AF04-95C591217C5B}" dt="2023-05-07T17:30:00.546" v="8523" actId="166"/>
          <ac:spMkLst>
            <pc:docMk/>
            <pc:sldMk cId="3969569576" sldId="554"/>
            <ac:spMk id="14" creationId="{7D114FFE-0C45-D3B6-2A4C-57431480637D}"/>
          </ac:spMkLst>
        </pc:spChg>
        <pc:spChg chg="mod ord">
          <ac:chgData name="GIOVANNI GAUDINO-SSM" userId="13cb1073-0cf6-4994-b3b2-98ddb995ec80" providerId="ADAL" clId="{D97203B7-E3CF-4068-AF04-95C591217C5B}" dt="2023-05-07T17:30:56.268" v="8544" actId="1076"/>
          <ac:spMkLst>
            <pc:docMk/>
            <pc:sldMk cId="3969569576" sldId="554"/>
            <ac:spMk id="16" creationId="{7A4E129B-3C5D-3FBE-DF58-9783976D07BC}"/>
          </ac:spMkLst>
        </pc:spChg>
        <pc:spChg chg="del mod ord">
          <ac:chgData name="GIOVANNI GAUDINO-SSM" userId="13cb1073-0cf6-4994-b3b2-98ddb995ec80" providerId="ADAL" clId="{D97203B7-E3CF-4068-AF04-95C591217C5B}" dt="2023-05-08T06:55:02.324" v="8660" actId="478"/>
          <ac:spMkLst>
            <pc:docMk/>
            <pc:sldMk cId="3969569576" sldId="554"/>
            <ac:spMk id="17" creationId="{1C576FEA-AA0D-5B5B-CD71-1535D7BD9C50}"/>
          </ac:spMkLst>
        </pc:spChg>
        <pc:picChg chg="add mod ord">
          <ac:chgData name="GIOVANNI GAUDINO-SSM" userId="13cb1073-0cf6-4994-b3b2-98ddb995ec80" providerId="ADAL" clId="{D97203B7-E3CF-4068-AF04-95C591217C5B}" dt="2023-05-08T06:56:34.270" v="8679" actId="171"/>
          <ac:picMkLst>
            <pc:docMk/>
            <pc:sldMk cId="3969569576" sldId="554"/>
            <ac:picMk id="5" creationId="{50C1B710-9A5C-871B-61B9-7786CEE89BDA}"/>
          </ac:picMkLst>
        </pc:picChg>
        <pc:picChg chg="del">
          <ac:chgData name="GIOVANNI GAUDINO-SSM" userId="13cb1073-0cf6-4994-b3b2-98ddb995ec80" providerId="ADAL" clId="{D97203B7-E3CF-4068-AF04-95C591217C5B}" dt="2023-05-07T17:24:27.487" v="8515" actId="478"/>
          <ac:picMkLst>
            <pc:docMk/>
            <pc:sldMk cId="3969569576" sldId="554"/>
            <ac:picMk id="5" creationId="{5B038F02-E5FD-299C-5784-80AFA03B2233}"/>
          </ac:picMkLst>
        </pc:picChg>
        <pc:picChg chg="add mod modCrop">
          <ac:chgData name="GIOVANNI GAUDINO-SSM" userId="13cb1073-0cf6-4994-b3b2-98ddb995ec80" providerId="ADAL" clId="{D97203B7-E3CF-4068-AF04-95C591217C5B}" dt="2023-05-08T06:56:50.555" v="8683" actId="14100"/>
          <ac:picMkLst>
            <pc:docMk/>
            <pc:sldMk cId="3969569576" sldId="554"/>
            <ac:picMk id="7" creationId="{8DDB607F-FB5D-7BE0-F4DC-AABB70413EBB}"/>
          </ac:picMkLst>
        </pc:picChg>
        <pc:picChg chg="add mod ord">
          <ac:chgData name="GIOVANNI GAUDINO-SSM" userId="13cb1073-0cf6-4994-b3b2-98ddb995ec80" providerId="ADAL" clId="{D97203B7-E3CF-4068-AF04-95C591217C5B}" dt="2023-05-08T06:56:34.270" v="8679" actId="171"/>
          <ac:picMkLst>
            <pc:docMk/>
            <pc:sldMk cId="3969569576" sldId="554"/>
            <ac:picMk id="8" creationId="{41F5B088-7D0D-17E1-F1E2-E6FF5B8E9B95}"/>
          </ac:picMkLst>
        </pc:picChg>
        <pc:picChg chg="add mod ord">
          <ac:chgData name="GIOVANNI GAUDINO-SSM" userId="13cb1073-0cf6-4994-b3b2-98ddb995ec80" providerId="ADAL" clId="{D97203B7-E3CF-4068-AF04-95C591217C5B}" dt="2023-05-08T06:56:34.270" v="8679" actId="171"/>
          <ac:picMkLst>
            <pc:docMk/>
            <pc:sldMk cId="3969569576" sldId="554"/>
            <ac:picMk id="9" creationId="{52369FFB-D42F-FD33-DFDA-B53529E384AC}"/>
          </ac:picMkLst>
        </pc:picChg>
        <pc:picChg chg="del">
          <ac:chgData name="GIOVANNI GAUDINO-SSM" userId="13cb1073-0cf6-4994-b3b2-98ddb995ec80" providerId="ADAL" clId="{D97203B7-E3CF-4068-AF04-95C591217C5B}" dt="2023-05-07T17:24:27.487" v="8515" actId="478"/>
          <ac:picMkLst>
            <pc:docMk/>
            <pc:sldMk cId="3969569576" sldId="554"/>
            <ac:picMk id="9" creationId="{9A55D5E1-AC96-061A-7BE5-BD05A0C05C10}"/>
          </ac:picMkLst>
        </pc:picChg>
        <pc:picChg chg="add mod modCrop">
          <ac:chgData name="GIOVANNI GAUDINO-SSM" userId="13cb1073-0cf6-4994-b3b2-98ddb995ec80" providerId="ADAL" clId="{D97203B7-E3CF-4068-AF04-95C591217C5B}" dt="2023-05-08T06:57:31.911" v="8693" actId="14100"/>
          <ac:picMkLst>
            <pc:docMk/>
            <pc:sldMk cId="3969569576" sldId="554"/>
            <ac:picMk id="10" creationId="{5556CB89-F49B-3E3E-1AE3-521118C03FFA}"/>
          </ac:picMkLst>
        </pc:picChg>
        <pc:picChg chg="del">
          <ac:chgData name="GIOVANNI GAUDINO-SSM" userId="13cb1073-0cf6-4994-b3b2-98ddb995ec80" providerId="ADAL" clId="{D97203B7-E3CF-4068-AF04-95C591217C5B}" dt="2023-05-07T17:24:27.487" v="8515" actId="478"/>
          <ac:picMkLst>
            <pc:docMk/>
            <pc:sldMk cId="3969569576" sldId="554"/>
            <ac:picMk id="11" creationId="{B97C6176-7EAD-9412-ED24-2A310059A8F2}"/>
          </ac:picMkLst>
        </pc:picChg>
        <pc:picChg chg="add mod modCrop">
          <ac:chgData name="GIOVANNI GAUDINO-SSM" userId="13cb1073-0cf6-4994-b3b2-98ddb995ec80" providerId="ADAL" clId="{D97203B7-E3CF-4068-AF04-95C591217C5B}" dt="2023-05-08T06:57:19.636" v="8690" actId="14100"/>
          <ac:picMkLst>
            <pc:docMk/>
            <pc:sldMk cId="3969569576" sldId="554"/>
            <ac:picMk id="18" creationId="{B9B4209D-366F-6960-82B3-8AD00BE3179F}"/>
          </ac:picMkLst>
        </pc:picChg>
      </pc:sldChg>
      <pc:sldChg chg="addSp delSp modSp add del mod">
        <pc:chgData name="GIOVANNI GAUDINO-SSM" userId="13cb1073-0cf6-4994-b3b2-98ddb995ec80" providerId="ADAL" clId="{D97203B7-E3CF-4068-AF04-95C591217C5B}" dt="2023-05-08T08:29:08.465" v="10015" actId="2696"/>
        <pc:sldMkLst>
          <pc:docMk/>
          <pc:sldMk cId="1402247630" sldId="555"/>
        </pc:sldMkLst>
        <pc:spChg chg="add mod">
          <ac:chgData name="GIOVANNI GAUDINO-SSM" userId="13cb1073-0cf6-4994-b3b2-98ddb995ec80" providerId="ADAL" clId="{D97203B7-E3CF-4068-AF04-95C591217C5B}" dt="2023-05-08T08:28:50.608" v="10014" actId="20577"/>
          <ac:spMkLst>
            <pc:docMk/>
            <pc:sldMk cId="1402247630" sldId="555"/>
            <ac:spMk id="2" creationId="{DD1EBA1C-18B8-9DB6-8D21-3A1CA2B473DA}"/>
          </ac:spMkLst>
        </pc:spChg>
        <pc:spChg chg="del mod">
          <ac:chgData name="GIOVANNI GAUDINO-SSM" userId="13cb1073-0cf6-4994-b3b2-98ddb995ec80" providerId="ADAL" clId="{D97203B7-E3CF-4068-AF04-95C591217C5B}" dt="2023-05-08T08:18:42.103" v="9585" actId="478"/>
          <ac:spMkLst>
            <pc:docMk/>
            <pc:sldMk cId="1402247630" sldId="555"/>
            <ac:spMk id="40" creationId="{0DB9DF4C-AA7C-D3E1-062D-2B99FA9B6ECC}"/>
          </ac:spMkLst>
        </pc:spChg>
        <pc:picChg chg="add mod modCrop">
          <ac:chgData name="GIOVANNI GAUDINO-SSM" userId="13cb1073-0cf6-4994-b3b2-98ddb995ec80" providerId="ADAL" clId="{D97203B7-E3CF-4068-AF04-95C591217C5B}" dt="2023-05-08T08:27:51.176" v="9987" actId="1076"/>
          <ac:picMkLst>
            <pc:docMk/>
            <pc:sldMk cId="1402247630" sldId="555"/>
            <ac:picMk id="7" creationId="{8C21F465-F690-8D13-43BF-EDEAB4CCC2DD}"/>
          </ac:picMkLst>
        </pc:picChg>
        <pc:picChg chg="del">
          <ac:chgData name="GIOVANNI GAUDINO-SSM" userId="13cb1073-0cf6-4994-b3b2-98ddb995ec80" providerId="ADAL" clId="{D97203B7-E3CF-4068-AF04-95C591217C5B}" dt="2023-05-08T08:18:30.977" v="9581" actId="478"/>
          <ac:picMkLst>
            <pc:docMk/>
            <pc:sldMk cId="1402247630" sldId="555"/>
            <ac:picMk id="8" creationId="{37C8C4C9-E83D-1C64-C566-EF26D5F5B5F0}"/>
          </ac:picMkLst>
        </pc:picChg>
        <pc:picChg chg="del">
          <ac:chgData name="GIOVANNI GAUDINO-SSM" userId="13cb1073-0cf6-4994-b3b2-98ddb995ec80" providerId="ADAL" clId="{D97203B7-E3CF-4068-AF04-95C591217C5B}" dt="2023-05-08T08:18:30.977" v="9581" actId="478"/>
          <ac:picMkLst>
            <pc:docMk/>
            <pc:sldMk cId="1402247630" sldId="555"/>
            <ac:picMk id="12" creationId="{48D6D626-579C-965F-55EE-3EB152726182}"/>
          </ac:picMkLst>
        </pc:picChg>
        <pc:picChg chg="add mod modCrop">
          <ac:chgData name="GIOVANNI GAUDINO-SSM" userId="13cb1073-0cf6-4994-b3b2-98ddb995ec80" providerId="ADAL" clId="{D97203B7-E3CF-4068-AF04-95C591217C5B}" dt="2023-05-08T08:28:11.244" v="10000" actId="1038"/>
          <ac:picMkLst>
            <pc:docMk/>
            <pc:sldMk cId="1402247630" sldId="555"/>
            <ac:picMk id="13" creationId="{E8233D1C-0D1E-0B6A-14A2-A62A59C0E0CD}"/>
          </ac:picMkLst>
        </pc:picChg>
        <pc:picChg chg="del">
          <ac:chgData name="GIOVANNI GAUDINO-SSM" userId="13cb1073-0cf6-4994-b3b2-98ddb995ec80" providerId="ADAL" clId="{D97203B7-E3CF-4068-AF04-95C591217C5B}" dt="2023-05-08T08:18:30.977" v="9581" actId="478"/>
          <ac:picMkLst>
            <pc:docMk/>
            <pc:sldMk cId="1402247630" sldId="555"/>
            <ac:picMk id="14" creationId="{0FF144F4-9CE9-7940-49A3-53C4A13838D3}"/>
          </ac:picMkLst>
        </pc:picChg>
      </pc:sldChg>
      <pc:sldChg chg="modSp add">
        <pc:chgData name="GIOVANNI GAUDINO-SSM" userId="13cb1073-0cf6-4994-b3b2-98ddb995ec80" providerId="ADAL" clId="{D97203B7-E3CF-4068-AF04-95C591217C5B}" dt="2023-05-08T11:46:03.781" v="10154" actId="114"/>
        <pc:sldMkLst>
          <pc:docMk/>
          <pc:sldMk cId="3233060557" sldId="555"/>
        </pc:sldMkLst>
        <pc:spChg chg="mod">
          <ac:chgData name="GIOVANNI GAUDINO-SSM" userId="13cb1073-0cf6-4994-b3b2-98ddb995ec80" providerId="ADAL" clId="{D97203B7-E3CF-4068-AF04-95C591217C5B}" dt="2023-05-08T11:46:03.781" v="10154" actId="114"/>
          <ac:spMkLst>
            <pc:docMk/>
            <pc:sldMk cId="3233060557" sldId="555"/>
            <ac:spMk id="11" creationId="{A4FA549A-508C-3828-6160-6EF4D8E85023}"/>
          </ac:spMkLst>
        </pc:spChg>
      </pc:sldChg>
      <pc:sldChg chg="add del">
        <pc:chgData name="GIOVANNI GAUDINO-SSM" userId="13cb1073-0cf6-4994-b3b2-98ddb995ec80" providerId="ADAL" clId="{D97203B7-E3CF-4068-AF04-95C591217C5B}" dt="2023-05-08T08:15:19.210" v="9388" actId="2696"/>
        <pc:sldMkLst>
          <pc:docMk/>
          <pc:sldMk cId="3464828879" sldId="555"/>
        </pc:sldMkLst>
      </pc:sldChg>
      <pc:sldChg chg="addSp delSp modSp add del mod">
        <pc:chgData name="GIOVANNI GAUDINO-SSM" userId="13cb1073-0cf6-4994-b3b2-98ddb995ec80" providerId="ADAL" clId="{D97203B7-E3CF-4068-AF04-95C591217C5B}" dt="2023-05-08T08:15:47.824" v="9398" actId="47"/>
        <pc:sldMkLst>
          <pc:docMk/>
          <pc:sldMk cId="3540656790" sldId="555"/>
        </pc:sldMkLst>
        <pc:spChg chg="add mod">
          <ac:chgData name="GIOVANNI GAUDINO-SSM" userId="13cb1073-0cf6-4994-b3b2-98ddb995ec80" providerId="ADAL" clId="{D97203B7-E3CF-4068-AF04-95C591217C5B}" dt="2023-05-08T08:15:34.740" v="9392"/>
          <ac:spMkLst>
            <pc:docMk/>
            <pc:sldMk cId="3540656790" sldId="555"/>
            <ac:spMk id="2" creationId="{81A41106-1509-A67C-64C5-2A4A2BF3B078}"/>
          </ac:spMkLst>
        </pc:spChg>
        <pc:spChg chg="add del mod">
          <ac:chgData name="GIOVANNI GAUDINO-SSM" userId="13cb1073-0cf6-4994-b3b2-98ddb995ec80" providerId="ADAL" clId="{D97203B7-E3CF-4068-AF04-95C591217C5B}" dt="2023-05-08T08:15:42.126" v="9396"/>
          <ac:spMkLst>
            <pc:docMk/>
            <pc:sldMk cId="3540656790" sldId="555"/>
            <ac:spMk id="3" creationId="{C82AFBC1-7D40-F2B2-A7A5-CDDB73AA52DE}"/>
          </ac:spMkLst>
        </pc:spChg>
        <pc:spChg chg="del">
          <ac:chgData name="GIOVANNI GAUDINO-SSM" userId="13cb1073-0cf6-4994-b3b2-98ddb995ec80" providerId="ADAL" clId="{D97203B7-E3CF-4068-AF04-95C591217C5B}" dt="2023-05-08T08:15:29.991" v="9391" actId="478"/>
          <ac:spMkLst>
            <pc:docMk/>
            <pc:sldMk cId="3540656790" sldId="555"/>
            <ac:spMk id="4" creationId="{B46D7AE4-796F-4D4A-9809-EB5E64E4A222}"/>
          </ac:spMkLst>
        </pc:spChg>
        <pc:picChg chg="add">
          <ac:chgData name="GIOVANNI GAUDINO-SSM" userId="13cb1073-0cf6-4994-b3b2-98ddb995ec80" providerId="ADAL" clId="{D97203B7-E3CF-4068-AF04-95C591217C5B}" dt="2023-05-08T08:15:46.251" v="9397" actId="22"/>
          <ac:picMkLst>
            <pc:docMk/>
            <pc:sldMk cId="3540656790" sldId="555"/>
            <ac:picMk id="6" creationId="{40DFD334-0EE8-4872-1D8E-268470D299B9}"/>
          </ac:picMkLst>
        </pc:picChg>
      </pc:sldChg>
      <pc:sldChg chg="addSp delSp modSp add mod">
        <pc:chgData name="GIOVANNI GAUDINO-SSM" userId="13cb1073-0cf6-4994-b3b2-98ddb995ec80" providerId="ADAL" clId="{D97203B7-E3CF-4068-AF04-95C591217C5B}" dt="2023-05-09T12:20:25.717" v="10581" actId="1076"/>
        <pc:sldMkLst>
          <pc:docMk/>
          <pc:sldMk cId="1582080550" sldId="556"/>
        </pc:sldMkLst>
        <pc:spChg chg="del">
          <ac:chgData name="GIOVANNI GAUDINO-SSM" userId="13cb1073-0cf6-4994-b3b2-98ddb995ec80" providerId="ADAL" clId="{D97203B7-E3CF-4068-AF04-95C591217C5B}" dt="2023-05-09T11:51:18.752" v="10302" actId="478"/>
          <ac:spMkLst>
            <pc:docMk/>
            <pc:sldMk cId="1582080550" sldId="556"/>
            <ac:spMk id="5" creationId="{F51B86E0-4F68-DE8F-4E04-64E1FD4E6614}"/>
          </ac:spMkLst>
        </pc:spChg>
        <pc:spChg chg="del">
          <ac:chgData name="GIOVANNI GAUDINO-SSM" userId="13cb1073-0cf6-4994-b3b2-98ddb995ec80" providerId="ADAL" clId="{D97203B7-E3CF-4068-AF04-95C591217C5B}" dt="2023-05-09T11:51:18.752" v="10302" actId="478"/>
          <ac:spMkLst>
            <pc:docMk/>
            <pc:sldMk cId="1582080550" sldId="556"/>
            <ac:spMk id="6" creationId="{E912243D-DFB4-AB4B-6266-67694820F695}"/>
          </ac:spMkLst>
        </pc:spChg>
        <pc:spChg chg="mod ord">
          <ac:chgData name="GIOVANNI GAUDINO-SSM" userId="13cb1073-0cf6-4994-b3b2-98ddb995ec80" providerId="ADAL" clId="{D97203B7-E3CF-4068-AF04-95C591217C5B}" dt="2023-05-09T11:52:54.692" v="10342" actId="1076"/>
          <ac:spMkLst>
            <pc:docMk/>
            <pc:sldMk cId="1582080550" sldId="556"/>
            <ac:spMk id="14" creationId="{1023C3C7-8614-2A40-979A-E0F370EFD8A5}"/>
          </ac:spMkLst>
        </pc:spChg>
        <pc:spChg chg="add mod">
          <ac:chgData name="GIOVANNI GAUDINO-SSM" userId="13cb1073-0cf6-4994-b3b2-98ddb995ec80" providerId="ADAL" clId="{D97203B7-E3CF-4068-AF04-95C591217C5B}" dt="2023-05-09T11:52:54.692" v="10342" actId="1076"/>
          <ac:spMkLst>
            <pc:docMk/>
            <pc:sldMk cId="1582080550" sldId="556"/>
            <ac:spMk id="17" creationId="{F0BBD9BE-AE78-BF7B-1C0A-5DA2DA3C92E6}"/>
          </ac:spMkLst>
        </pc:spChg>
        <pc:spChg chg="add mod">
          <ac:chgData name="GIOVANNI GAUDINO-SSM" userId="13cb1073-0cf6-4994-b3b2-98ddb995ec80" providerId="ADAL" clId="{D97203B7-E3CF-4068-AF04-95C591217C5B}" dt="2023-05-09T11:52:54.692" v="10342" actId="1076"/>
          <ac:spMkLst>
            <pc:docMk/>
            <pc:sldMk cId="1582080550" sldId="556"/>
            <ac:spMk id="18" creationId="{9981BB60-0679-7226-1D1F-A40B03898522}"/>
          </ac:spMkLst>
        </pc:spChg>
        <pc:spChg chg="add mod ord">
          <ac:chgData name="GIOVANNI GAUDINO-SSM" userId="13cb1073-0cf6-4994-b3b2-98ddb995ec80" providerId="ADAL" clId="{D97203B7-E3CF-4068-AF04-95C591217C5B}" dt="2023-05-09T12:20:25.717" v="10581" actId="1076"/>
          <ac:spMkLst>
            <pc:docMk/>
            <pc:sldMk cId="1582080550" sldId="556"/>
            <ac:spMk id="19" creationId="{89B6A792-FD7D-ABFD-03FE-58F6F9E6F7D1}"/>
          </ac:spMkLst>
        </pc:spChg>
        <pc:spChg chg="add mod">
          <ac:chgData name="GIOVANNI GAUDINO-SSM" userId="13cb1073-0cf6-4994-b3b2-98ddb995ec80" providerId="ADAL" clId="{D97203B7-E3CF-4068-AF04-95C591217C5B}" dt="2023-05-09T12:20:25.717" v="10581" actId="1076"/>
          <ac:spMkLst>
            <pc:docMk/>
            <pc:sldMk cId="1582080550" sldId="556"/>
            <ac:spMk id="20" creationId="{75B5DD78-82DA-6BD4-707F-FB867CDD7657}"/>
          </ac:spMkLst>
        </pc:spChg>
        <pc:picChg chg="del">
          <ac:chgData name="GIOVANNI GAUDINO-SSM" userId="13cb1073-0cf6-4994-b3b2-98ddb995ec80" providerId="ADAL" clId="{D97203B7-E3CF-4068-AF04-95C591217C5B}" dt="2023-05-09T11:51:15.905" v="10301" actId="478"/>
          <ac:picMkLst>
            <pc:docMk/>
            <pc:sldMk cId="1582080550" sldId="556"/>
            <ac:picMk id="7" creationId="{0E730240-BCF2-960E-6D2F-FF04186766AE}"/>
          </ac:picMkLst>
        </pc:picChg>
        <pc:picChg chg="add mod modCrop">
          <ac:chgData name="GIOVANNI GAUDINO-SSM" userId="13cb1073-0cf6-4994-b3b2-98ddb995ec80" providerId="ADAL" clId="{D97203B7-E3CF-4068-AF04-95C591217C5B}" dt="2023-05-09T11:52:54.692" v="10342" actId="1076"/>
          <ac:picMkLst>
            <pc:docMk/>
            <pc:sldMk cId="1582080550" sldId="556"/>
            <ac:picMk id="10" creationId="{FEB0D407-1963-0894-EB9F-52C48E21333F}"/>
          </ac:picMkLst>
        </pc:picChg>
        <pc:picChg chg="add mod modCrop">
          <ac:chgData name="GIOVANNI GAUDINO-SSM" userId="13cb1073-0cf6-4994-b3b2-98ddb995ec80" providerId="ADAL" clId="{D97203B7-E3CF-4068-AF04-95C591217C5B}" dt="2023-05-09T11:52:54.692" v="10342" actId="1076"/>
          <ac:picMkLst>
            <pc:docMk/>
            <pc:sldMk cId="1582080550" sldId="556"/>
            <ac:picMk id="13" creationId="{F31F9ECC-54CA-4AA5-BB45-DE3D4DFBD88A}"/>
          </ac:picMkLst>
        </pc:picChg>
      </pc:sldChg>
      <pc:sldChg chg="addSp delSp modSp add del mod">
        <pc:chgData name="GIOVANNI GAUDINO-SSM" userId="13cb1073-0cf6-4994-b3b2-98ddb995ec80" providerId="ADAL" clId="{D97203B7-E3CF-4068-AF04-95C591217C5B}" dt="2023-05-09T12:22:19.630" v="10582" actId="47"/>
        <pc:sldMkLst>
          <pc:docMk/>
          <pc:sldMk cId="165853955" sldId="557"/>
        </pc:sldMkLst>
        <pc:spChg chg="del">
          <ac:chgData name="GIOVANNI GAUDINO-SSM" userId="13cb1073-0cf6-4994-b3b2-98ddb995ec80" providerId="ADAL" clId="{D97203B7-E3CF-4068-AF04-95C591217C5B}" dt="2023-05-09T11:54:28.204" v="10445" actId="478"/>
          <ac:spMkLst>
            <pc:docMk/>
            <pc:sldMk cId="165853955" sldId="557"/>
            <ac:spMk id="14" creationId="{1023C3C7-8614-2A40-979A-E0F370EFD8A5}"/>
          </ac:spMkLst>
        </pc:spChg>
        <pc:spChg chg="del">
          <ac:chgData name="GIOVANNI GAUDINO-SSM" userId="13cb1073-0cf6-4994-b3b2-98ddb995ec80" providerId="ADAL" clId="{D97203B7-E3CF-4068-AF04-95C591217C5B}" dt="2023-05-09T11:54:30.399" v="10446" actId="478"/>
          <ac:spMkLst>
            <pc:docMk/>
            <pc:sldMk cId="165853955" sldId="557"/>
            <ac:spMk id="17" creationId="{F0BBD9BE-AE78-BF7B-1C0A-5DA2DA3C92E6}"/>
          </ac:spMkLst>
        </pc:spChg>
        <pc:spChg chg="del">
          <ac:chgData name="GIOVANNI GAUDINO-SSM" userId="13cb1073-0cf6-4994-b3b2-98ddb995ec80" providerId="ADAL" clId="{D97203B7-E3CF-4068-AF04-95C591217C5B}" dt="2023-05-09T11:54:30.399" v="10446" actId="478"/>
          <ac:spMkLst>
            <pc:docMk/>
            <pc:sldMk cId="165853955" sldId="557"/>
            <ac:spMk id="18" creationId="{9981BB60-0679-7226-1D1F-A40B03898522}"/>
          </ac:spMkLst>
        </pc:spChg>
        <pc:spChg chg="mod">
          <ac:chgData name="GIOVANNI GAUDINO-SSM" userId="13cb1073-0cf6-4994-b3b2-98ddb995ec80" providerId="ADAL" clId="{D97203B7-E3CF-4068-AF04-95C591217C5B}" dt="2023-05-09T11:58:17.487" v="10453" actId="14100"/>
          <ac:spMkLst>
            <pc:docMk/>
            <pc:sldMk cId="165853955" sldId="557"/>
            <ac:spMk id="19" creationId="{89B6A792-FD7D-ABFD-03FE-58F6F9E6F7D1}"/>
          </ac:spMkLst>
        </pc:spChg>
        <pc:graphicFrameChg chg="add del mod">
          <ac:chgData name="GIOVANNI GAUDINO-SSM" userId="13cb1073-0cf6-4994-b3b2-98ddb995ec80" providerId="ADAL" clId="{D97203B7-E3CF-4068-AF04-95C591217C5B}" dt="2023-05-09T11:54:51.430" v="10449" actId="478"/>
          <ac:graphicFrameMkLst>
            <pc:docMk/>
            <pc:sldMk cId="165853955" sldId="557"/>
            <ac:graphicFrameMk id="2" creationId="{E8202083-AC1E-B056-32C6-421EE964A0B1}"/>
          </ac:graphicFrameMkLst>
        </pc:graphicFrameChg>
        <pc:picChg chg="del">
          <ac:chgData name="GIOVANNI GAUDINO-SSM" userId="13cb1073-0cf6-4994-b3b2-98ddb995ec80" providerId="ADAL" clId="{D97203B7-E3CF-4068-AF04-95C591217C5B}" dt="2023-05-09T11:54:28.204" v="10445" actId="478"/>
          <ac:picMkLst>
            <pc:docMk/>
            <pc:sldMk cId="165853955" sldId="557"/>
            <ac:picMk id="10" creationId="{FEB0D407-1963-0894-EB9F-52C48E21333F}"/>
          </ac:picMkLst>
        </pc:picChg>
        <pc:picChg chg="del">
          <ac:chgData name="GIOVANNI GAUDINO-SSM" userId="13cb1073-0cf6-4994-b3b2-98ddb995ec80" providerId="ADAL" clId="{D97203B7-E3CF-4068-AF04-95C591217C5B}" dt="2023-05-09T11:54:28.204" v="10445" actId="478"/>
          <ac:picMkLst>
            <pc:docMk/>
            <pc:sldMk cId="165853955" sldId="557"/>
            <ac:picMk id="13" creationId="{F31F9ECC-54CA-4AA5-BB45-DE3D4DFBD88A}"/>
          </ac:picMkLst>
        </pc:picChg>
      </pc:sldChg>
    </pc:docChg>
  </pc:docChgLst>
  <pc:docChgLst>
    <pc:chgData name="GIOVANNI GAUDINO-SSM" userId="13cb1073-0cf6-4994-b3b2-98ddb995ec80" providerId="ADAL" clId="{DF674F30-1EFB-4990-B12C-8827BBBC35E8}"/>
    <pc:docChg chg="undo custSel addSld delSld modSld sldOrd">
      <pc:chgData name="GIOVANNI GAUDINO-SSM" userId="13cb1073-0cf6-4994-b3b2-98ddb995ec80" providerId="ADAL" clId="{DF674F30-1EFB-4990-B12C-8827BBBC35E8}" dt="2022-11-14T20:43:13.605" v="7546"/>
      <pc:docMkLst>
        <pc:docMk/>
      </pc:docMkLst>
      <pc:sldChg chg="modSp mod">
        <pc:chgData name="GIOVANNI GAUDINO-SSM" userId="13cb1073-0cf6-4994-b3b2-98ddb995ec80" providerId="ADAL" clId="{DF674F30-1EFB-4990-B12C-8827BBBC35E8}" dt="2022-11-14T13:10:01.614" v="6556" actId="20577"/>
        <pc:sldMkLst>
          <pc:docMk/>
          <pc:sldMk cId="2147833962" sldId="293"/>
        </pc:sldMkLst>
        <pc:spChg chg="mod">
          <ac:chgData name="GIOVANNI GAUDINO-SSM" userId="13cb1073-0cf6-4994-b3b2-98ddb995ec80" providerId="ADAL" clId="{DF674F30-1EFB-4990-B12C-8827BBBC35E8}" dt="2022-11-14T13:10:01.614" v="6556" actId="20577"/>
          <ac:spMkLst>
            <pc:docMk/>
            <pc:sldMk cId="2147833962" sldId="293"/>
            <ac:spMk id="9" creationId="{15542158-1DF3-9648-91E1-B85A74AD3083}"/>
          </ac:spMkLst>
        </pc:spChg>
        <pc:spChg chg="mod">
          <ac:chgData name="GIOVANNI GAUDINO-SSM" userId="13cb1073-0cf6-4994-b3b2-98ddb995ec80" providerId="ADAL" clId="{DF674F30-1EFB-4990-B12C-8827BBBC35E8}" dt="2022-11-11T18:41:51.257" v="3476" actId="20577"/>
          <ac:spMkLst>
            <pc:docMk/>
            <pc:sldMk cId="2147833962" sldId="293"/>
            <ac:spMk id="10" creationId="{EA9A7C52-403B-4833-9059-58EBE788E98B}"/>
          </ac:spMkLst>
        </pc:spChg>
        <pc:spChg chg="mod">
          <ac:chgData name="GIOVANNI GAUDINO-SSM" userId="13cb1073-0cf6-4994-b3b2-98ddb995ec80" providerId="ADAL" clId="{DF674F30-1EFB-4990-B12C-8827BBBC35E8}" dt="2022-11-13T11:53:49.493" v="5218" actId="403"/>
          <ac:spMkLst>
            <pc:docMk/>
            <pc:sldMk cId="2147833962" sldId="293"/>
            <ac:spMk id="12" creationId="{06BF1084-BD55-482F-A6CE-5BE176F286E7}"/>
          </ac:spMkLst>
        </pc:spChg>
      </pc:sldChg>
      <pc:sldChg chg="addSp delSp modSp mod">
        <pc:chgData name="GIOVANNI GAUDINO-SSM" userId="13cb1073-0cf6-4994-b3b2-98ddb995ec80" providerId="ADAL" clId="{DF674F30-1EFB-4990-B12C-8827BBBC35E8}" dt="2022-11-14T13:19:22.105" v="6942" actId="20577"/>
        <pc:sldMkLst>
          <pc:docMk/>
          <pc:sldMk cId="2370865676" sldId="357"/>
        </pc:sldMkLst>
        <pc:spChg chg="mod">
          <ac:chgData name="GIOVANNI GAUDINO-SSM" userId="13cb1073-0cf6-4994-b3b2-98ddb995ec80" providerId="ADAL" clId="{DF674F30-1EFB-4990-B12C-8827BBBC35E8}" dt="2022-11-11T18:41:59.815" v="3477"/>
          <ac:spMkLst>
            <pc:docMk/>
            <pc:sldMk cId="2370865676" sldId="357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DF674F30-1EFB-4990-B12C-8827BBBC35E8}" dt="2022-11-14T13:10:38.329" v="6604" actId="20577"/>
          <ac:spMkLst>
            <pc:docMk/>
            <pc:sldMk cId="2370865676" sldId="357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DF674F30-1EFB-4990-B12C-8827BBBC35E8}" dt="2022-11-14T13:19:22.105" v="6942" actId="20577"/>
          <ac:spMkLst>
            <pc:docMk/>
            <pc:sldMk cId="2370865676" sldId="357"/>
            <ac:spMk id="5" creationId="{C8FD0F21-4BB2-C59B-B23F-A22CAAA89E8C}"/>
          </ac:spMkLst>
        </pc:spChg>
        <pc:spChg chg="add del">
          <ac:chgData name="GIOVANNI GAUDINO-SSM" userId="13cb1073-0cf6-4994-b3b2-98ddb995ec80" providerId="ADAL" clId="{DF674F30-1EFB-4990-B12C-8827BBBC35E8}" dt="2022-11-11T13:09:19.806" v="1573"/>
          <ac:spMkLst>
            <pc:docMk/>
            <pc:sldMk cId="2370865676" sldId="357"/>
            <ac:spMk id="6" creationId="{8D74A3FD-BD4F-CCED-557C-1831BD4F24C0}"/>
          </ac:spMkLst>
        </pc:spChg>
        <pc:spChg chg="add del">
          <ac:chgData name="GIOVANNI GAUDINO-SSM" userId="13cb1073-0cf6-4994-b3b2-98ddb995ec80" providerId="ADAL" clId="{DF674F30-1EFB-4990-B12C-8827BBBC35E8}" dt="2022-11-11T13:09:23.862" v="1575"/>
          <ac:spMkLst>
            <pc:docMk/>
            <pc:sldMk cId="2370865676" sldId="357"/>
            <ac:spMk id="7" creationId="{7479F20A-9FF8-0CC7-F304-DAFA00A229F6}"/>
          </ac:spMkLst>
        </pc:spChg>
        <pc:spChg chg="mod">
          <ac:chgData name="GIOVANNI GAUDINO-SSM" userId="13cb1073-0cf6-4994-b3b2-98ddb995ec80" providerId="ADAL" clId="{DF674F30-1EFB-4990-B12C-8827BBBC35E8}" dt="2022-11-11T13:11:36.662" v="1654" actId="20577"/>
          <ac:spMkLst>
            <pc:docMk/>
            <pc:sldMk cId="2370865676" sldId="357"/>
            <ac:spMk id="14" creationId="{D36B787B-20C5-0EC4-0D12-B3A063C8CC35}"/>
          </ac:spMkLst>
        </pc:spChg>
      </pc:sldChg>
      <pc:sldChg chg="addSp delSp modSp add mod ord">
        <pc:chgData name="GIOVANNI GAUDINO-SSM" userId="13cb1073-0cf6-4994-b3b2-98ddb995ec80" providerId="ADAL" clId="{DF674F30-1EFB-4990-B12C-8827BBBC35E8}" dt="2022-11-14T15:13:06.727" v="7453"/>
        <pc:sldMkLst>
          <pc:docMk/>
          <pc:sldMk cId="3281875551" sldId="358"/>
        </pc:sldMkLst>
        <pc:spChg chg="mod">
          <ac:chgData name="GIOVANNI GAUDINO-SSM" userId="13cb1073-0cf6-4994-b3b2-98ddb995ec80" providerId="ADAL" clId="{DF674F30-1EFB-4990-B12C-8827BBBC35E8}" dt="2022-11-11T19:21:22.032" v="3754" actId="404"/>
          <ac:spMkLst>
            <pc:docMk/>
            <pc:sldMk cId="3281875551" sldId="358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DF674F30-1EFB-4990-B12C-8827BBBC35E8}" dt="2022-11-11T19:08:42.597" v="3488"/>
          <ac:spMkLst>
            <pc:docMk/>
            <pc:sldMk cId="3281875551" sldId="358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DF674F30-1EFB-4990-B12C-8827BBBC35E8}" dt="2022-11-11T19:08:36.411" v="3487"/>
          <ac:spMkLst>
            <pc:docMk/>
            <pc:sldMk cId="3281875551" sldId="358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DF674F30-1EFB-4990-B12C-8827BBBC35E8}" dt="2022-10-26T16:25:50.262" v="20" actId="478"/>
          <ac:spMkLst>
            <pc:docMk/>
            <pc:sldMk cId="3281875551" sldId="358"/>
            <ac:spMk id="5" creationId="{C8FD0F21-4BB2-C59B-B23F-A22CAAA89E8C}"/>
          </ac:spMkLst>
        </pc:spChg>
        <pc:spChg chg="add mod">
          <ac:chgData name="GIOVANNI GAUDINO-SSM" userId="13cb1073-0cf6-4994-b3b2-98ddb995ec80" providerId="ADAL" clId="{DF674F30-1EFB-4990-B12C-8827BBBC35E8}" dt="2022-11-11T19:24:52.225" v="3889" actId="14100"/>
          <ac:spMkLst>
            <pc:docMk/>
            <pc:sldMk cId="3281875551" sldId="358"/>
            <ac:spMk id="6" creationId="{8FEA0D79-189A-C199-3143-1BEAAF29CCE6}"/>
          </ac:spMkLst>
        </pc:spChg>
        <pc:spChg chg="add mod">
          <ac:chgData name="GIOVANNI GAUDINO-SSM" userId="13cb1073-0cf6-4994-b3b2-98ddb995ec80" providerId="ADAL" clId="{DF674F30-1EFB-4990-B12C-8827BBBC35E8}" dt="2022-11-11T19:24:00.938" v="3885" actId="20577"/>
          <ac:spMkLst>
            <pc:docMk/>
            <pc:sldMk cId="3281875551" sldId="358"/>
            <ac:spMk id="7" creationId="{D2AAD7BD-89C4-BD72-F1F1-1A38492A9EFA}"/>
          </ac:spMkLst>
        </pc:spChg>
        <pc:spChg chg="del">
          <ac:chgData name="GIOVANNI GAUDINO-SSM" userId="13cb1073-0cf6-4994-b3b2-98ddb995ec80" providerId="ADAL" clId="{DF674F30-1EFB-4990-B12C-8827BBBC35E8}" dt="2022-10-26T16:25:52.303" v="21" actId="478"/>
          <ac:spMkLst>
            <pc:docMk/>
            <pc:sldMk cId="3281875551" sldId="358"/>
            <ac:spMk id="14" creationId="{D36B787B-20C5-0EC4-0D12-B3A063C8CC35}"/>
          </ac:spMkLst>
        </pc:spChg>
        <pc:graphicFrameChg chg="add del mod">
          <ac:chgData name="GIOVANNI GAUDINO-SSM" userId="13cb1073-0cf6-4994-b3b2-98ddb995ec80" providerId="ADAL" clId="{DF674F30-1EFB-4990-B12C-8827BBBC35E8}" dt="2022-10-26T16:27:43.458" v="26" actId="478"/>
          <ac:graphicFrameMkLst>
            <pc:docMk/>
            <pc:sldMk cId="3281875551" sldId="358"/>
            <ac:graphicFrameMk id="6" creationId="{F2BF4ED7-D16D-1CE4-08C2-BC48469ECD5D}"/>
          </ac:graphicFrameMkLst>
        </pc:graphicFrameChg>
        <pc:graphicFrameChg chg="del">
          <ac:chgData name="GIOVANNI GAUDINO-SSM" userId="13cb1073-0cf6-4994-b3b2-98ddb995ec80" providerId="ADAL" clId="{DF674F30-1EFB-4990-B12C-8827BBBC35E8}" dt="2022-10-26T16:27:43.458" v="26" actId="478"/>
          <ac:graphicFrameMkLst>
            <pc:docMk/>
            <pc:sldMk cId="3281875551" sldId="358"/>
            <ac:graphicFrameMk id="7" creationId="{943F1535-240A-2885-EA1E-95F6FDF412A3}"/>
          </ac:graphicFrameMkLst>
        </pc:graphicFrameChg>
        <pc:graphicFrameChg chg="del">
          <ac:chgData name="GIOVANNI GAUDINO-SSM" userId="13cb1073-0cf6-4994-b3b2-98ddb995ec80" providerId="ADAL" clId="{DF674F30-1EFB-4990-B12C-8827BBBC35E8}" dt="2022-10-26T16:27:43.458" v="26" actId="478"/>
          <ac:graphicFrameMkLst>
            <pc:docMk/>
            <pc:sldMk cId="3281875551" sldId="358"/>
            <ac:graphicFrameMk id="8" creationId="{7F8590B1-B5F3-3D41-575C-3B84E1D08FAB}"/>
          </ac:graphicFrameMkLst>
        </pc:graphicFrameChg>
        <pc:graphicFrameChg chg="del">
          <ac:chgData name="GIOVANNI GAUDINO-SSM" userId="13cb1073-0cf6-4994-b3b2-98ddb995ec80" providerId="ADAL" clId="{DF674F30-1EFB-4990-B12C-8827BBBC35E8}" dt="2022-10-26T16:27:43.458" v="26" actId="478"/>
          <ac:graphicFrameMkLst>
            <pc:docMk/>
            <pc:sldMk cId="3281875551" sldId="358"/>
            <ac:graphicFrameMk id="9" creationId="{EDC509EA-BE03-8943-8808-C51051F04959}"/>
          </ac:graphicFrameMkLst>
        </pc:graphicFrameChg>
        <pc:graphicFrameChg chg="del">
          <ac:chgData name="GIOVANNI GAUDINO-SSM" userId="13cb1073-0cf6-4994-b3b2-98ddb995ec80" providerId="ADAL" clId="{DF674F30-1EFB-4990-B12C-8827BBBC35E8}" dt="2022-10-26T16:27:43.458" v="26" actId="478"/>
          <ac:graphicFrameMkLst>
            <pc:docMk/>
            <pc:sldMk cId="3281875551" sldId="358"/>
            <ac:graphicFrameMk id="10" creationId="{C83ED355-32B8-038B-9BA8-0C340EC16908}"/>
          </ac:graphicFrameMkLst>
        </pc:graphicFrameChg>
        <pc:graphicFrameChg chg="del">
          <ac:chgData name="GIOVANNI GAUDINO-SSM" userId="13cb1073-0cf6-4994-b3b2-98ddb995ec80" providerId="ADAL" clId="{DF674F30-1EFB-4990-B12C-8827BBBC35E8}" dt="2022-10-26T16:27:43.458" v="26" actId="478"/>
          <ac:graphicFrameMkLst>
            <pc:docMk/>
            <pc:sldMk cId="3281875551" sldId="358"/>
            <ac:graphicFrameMk id="11" creationId="{8C456D1F-72CB-1B79-8AFF-217203845593}"/>
          </ac:graphicFrameMkLst>
        </pc:graphicFrameChg>
        <pc:graphicFrameChg chg="del">
          <ac:chgData name="GIOVANNI GAUDINO-SSM" userId="13cb1073-0cf6-4994-b3b2-98ddb995ec80" providerId="ADAL" clId="{DF674F30-1EFB-4990-B12C-8827BBBC35E8}" dt="2022-10-26T16:27:43.458" v="26" actId="478"/>
          <ac:graphicFrameMkLst>
            <pc:docMk/>
            <pc:sldMk cId="3281875551" sldId="358"/>
            <ac:graphicFrameMk id="12" creationId="{CC39C606-854E-E5EE-5CBB-7792BD868C86}"/>
          </ac:graphicFrameMkLst>
        </pc:graphicFrameChg>
        <pc:graphicFrameChg chg="del">
          <ac:chgData name="GIOVANNI GAUDINO-SSM" userId="13cb1073-0cf6-4994-b3b2-98ddb995ec80" providerId="ADAL" clId="{DF674F30-1EFB-4990-B12C-8827BBBC35E8}" dt="2022-10-26T16:27:43.458" v="26" actId="478"/>
          <ac:graphicFrameMkLst>
            <pc:docMk/>
            <pc:sldMk cId="3281875551" sldId="358"/>
            <ac:graphicFrameMk id="13" creationId="{1A822819-59BB-816A-F20C-A8CFB748D1E9}"/>
          </ac:graphicFrameMkLst>
        </pc:graphicFrameChg>
        <pc:graphicFrameChg chg="add del mod">
          <ac:chgData name="GIOVANNI GAUDINO-SSM" userId="13cb1073-0cf6-4994-b3b2-98ddb995ec80" providerId="ADAL" clId="{DF674F30-1EFB-4990-B12C-8827BBBC35E8}" dt="2022-10-26T16:28:32.136" v="35" actId="478"/>
          <ac:graphicFrameMkLst>
            <pc:docMk/>
            <pc:sldMk cId="3281875551" sldId="358"/>
            <ac:graphicFrameMk id="16" creationId="{7C1134B9-859C-99D6-1E7D-6FF9B8AA9D5E}"/>
          </ac:graphicFrameMkLst>
        </pc:graphicFrameChg>
        <pc:graphicFrameChg chg="add del mod">
          <ac:chgData name="GIOVANNI GAUDINO-SSM" userId="13cb1073-0cf6-4994-b3b2-98ddb995ec80" providerId="ADAL" clId="{DF674F30-1EFB-4990-B12C-8827BBBC35E8}" dt="2022-10-26T16:28:31.032" v="34" actId="478"/>
          <ac:graphicFrameMkLst>
            <pc:docMk/>
            <pc:sldMk cId="3281875551" sldId="358"/>
            <ac:graphicFrameMk id="17" creationId="{6E37CBC7-4AC9-E3DB-2726-0B33122AD59E}"/>
          </ac:graphicFrameMkLst>
        </pc:graphicFrameChg>
        <pc:graphicFrameChg chg="add del mod">
          <ac:chgData name="GIOVANNI GAUDINO-SSM" userId="13cb1073-0cf6-4994-b3b2-98ddb995ec80" providerId="ADAL" clId="{DF674F30-1EFB-4990-B12C-8827BBBC35E8}" dt="2022-10-26T16:30:31.726" v="41" actId="478"/>
          <ac:graphicFrameMkLst>
            <pc:docMk/>
            <pc:sldMk cId="3281875551" sldId="358"/>
            <ac:graphicFrameMk id="18" creationId="{A715D98A-3D33-3D2C-B608-BA466BA8BE9E}"/>
          </ac:graphicFrameMkLst>
        </pc:graphicFrameChg>
        <pc:picChg chg="add mod ord">
          <ac:chgData name="GIOVANNI GAUDINO-SSM" userId="13cb1073-0cf6-4994-b3b2-98ddb995ec80" providerId="ADAL" clId="{DF674F30-1EFB-4990-B12C-8827BBBC35E8}" dt="2022-11-11T19:24:18.217" v="3888" actId="1076"/>
          <ac:picMkLst>
            <pc:docMk/>
            <pc:sldMk cId="3281875551" sldId="358"/>
            <ac:picMk id="8" creationId="{E6726536-1527-8F36-AB0B-38843E2F6567}"/>
          </ac:picMkLst>
        </pc:picChg>
        <pc:cxnChg chg="del">
          <ac:chgData name="GIOVANNI GAUDINO-SSM" userId="13cb1073-0cf6-4994-b3b2-98ddb995ec80" providerId="ADAL" clId="{DF674F30-1EFB-4990-B12C-8827BBBC35E8}" dt="2022-10-26T16:25:55.114" v="22" actId="478"/>
          <ac:cxnSpMkLst>
            <pc:docMk/>
            <pc:sldMk cId="3281875551" sldId="358"/>
            <ac:cxnSpMk id="20" creationId="{BC9D2063-1EBA-6F8D-4A4F-75CB252AE388}"/>
          </ac:cxnSpMkLst>
        </pc:cxnChg>
      </pc:sldChg>
      <pc:sldChg chg="addSp delSp modSp add del mod">
        <pc:chgData name="GIOVANNI GAUDINO-SSM" userId="13cb1073-0cf6-4994-b3b2-98ddb995ec80" providerId="ADAL" clId="{DF674F30-1EFB-4990-B12C-8827BBBC35E8}" dt="2022-11-13T11:43:33.460" v="5207" actId="47"/>
        <pc:sldMkLst>
          <pc:docMk/>
          <pc:sldMk cId="4181852749" sldId="359"/>
        </pc:sldMkLst>
        <pc:spChg chg="mod">
          <ac:chgData name="GIOVANNI GAUDINO-SSM" userId="13cb1073-0cf6-4994-b3b2-98ddb995ec80" providerId="ADAL" clId="{DF674F30-1EFB-4990-B12C-8827BBBC35E8}" dt="2022-10-27T07:46:49.603" v="104" actId="20577"/>
          <ac:spMkLst>
            <pc:docMk/>
            <pc:sldMk cId="4181852749" sldId="359"/>
            <ac:spMk id="4" creationId="{B46D7AE4-796F-4D4A-9809-EB5E64E4A222}"/>
          </ac:spMkLst>
        </pc:spChg>
        <pc:spChg chg="add del">
          <ac:chgData name="GIOVANNI GAUDINO-SSM" userId="13cb1073-0cf6-4994-b3b2-98ddb995ec80" providerId="ADAL" clId="{DF674F30-1EFB-4990-B12C-8827BBBC35E8}" dt="2022-10-27T07:46:42.196" v="95" actId="478"/>
          <ac:spMkLst>
            <pc:docMk/>
            <pc:sldMk cId="4181852749" sldId="359"/>
            <ac:spMk id="6" creationId="{2EA20A51-6DB3-ABA7-04BF-3C1DC86E0FA1}"/>
          </ac:spMkLst>
        </pc:spChg>
      </pc:sldChg>
      <pc:sldChg chg="modSp add del">
        <pc:chgData name="GIOVANNI GAUDINO-SSM" userId="13cb1073-0cf6-4994-b3b2-98ddb995ec80" providerId="ADAL" clId="{DF674F30-1EFB-4990-B12C-8827BBBC35E8}" dt="2022-11-13T11:43:33.460" v="5207" actId="47"/>
        <pc:sldMkLst>
          <pc:docMk/>
          <pc:sldMk cId="1552732409" sldId="360"/>
        </pc:sldMkLst>
        <pc:spChg chg="mod">
          <ac:chgData name="GIOVANNI GAUDINO-SSM" userId="13cb1073-0cf6-4994-b3b2-98ddb995ec80" providerId="ADAL" clId="{DF674F30-1EFB-4990-B12C-8827BBBC35E8}" dt="2022-10-27T07:46:58.472" v="117" actId="20577"/>
          <ac:spMkLst>
            <pc:docMk/>
            <pc:sldMk cId="1552732409" sldId="360"/>
            <ac:spMk id="4" creationId="{B46D7AE4-796F-4D4A-9809-EB5E64E4A222}"/>
          </ac:spMkLst>
        </pc:spChg>
      </pc:sldChg>
      <pc:sldChg chg="modSp add del">
        <pc:chgData name="GIOVANNI GAUDINO-SSM" userId="13cb1073-0cf6-4994-b3b2-98ddb995ec80" providerId="ADAL" clId="{DF674F30-1EFB-4990-B12C-8827BBBC35E8}" dt="2022-11-13T11:43:33.460" v="5207" actId="47"/>
        <pc:sldMkLst>
          <pc:docMk/>
          <pc:sldMk cId="4207100276" sldId="361"/>
        </pc:sldMkLst>
        <pc:spChg chg="mod">
          <ac:chgData name="GIOVANNI GAUDINO-SSM" userId="13cb1073-0cf6-4994-b3b2-98ddb995ec80" providerId="ADAL" clId="{DF674F30-1EFB-4990-B12C-8827BBBC35E8}" dt="2022-10-27T07:46:53.524" v="110" actId="20577"/>
          <ac:spMkLst>
            <pc:docMk/>
            <pc:sldMk cId="4207100276" sldId="361"/>
            <ac:spMk id="4" creationId="{B46D7AE4-796F-4D4A-9809-EB5E64E4A222}"/>
          </ac:spMkLst>
        </pc:spChg>
      </pc:sldChg>
      <pc:sldChg chg="addSp delSp modSp add mod ord">
        <pc:chgData name="GIOVANNI GAUDINO-SSM" userId="13cb1073-0cf6-4994-b3b2-98ddb995ec80" providerId="ADAL" clId="{DF674F30-1EFB-4990-B12C-8827BBBC35E8}" dt="2022-11-11T18:42:05.109" v="3479"/>
        <pc:sldMkLst>
          <pc:docMk/>
          <pc:sldMk cId="3190350422" sldId="362"/>
        </pc:sldMkLst>
        <pc:spChg chg="mod">
          <ac:chgData name="GIOVANNI GAUDINO-SSM" userId="13cb1073-0cf6-4994-b3b2-98ddb995ec80" providerId="ADAL" clId="{DF674F30-1EFB-4990-B12C-8827BBBC35E8}" dt="2022-11-11T15:04:42.571" v="1890" actId="1076"/>
          <ac:spMkLst>
            <pc:docMk/>
            <pc:sldMk cId="3190350422" sldId="362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DF674F30-1EFB-4990-B12C-8827BBBC35E8}" dt="2022-11-11T18:42:05.109" v="3479"/>
          <ac:spMkLst>
            <pc:docMk/>
            <pc:sldMk cId="3190350422" sldId="362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DF674F30-1EFB-4990-B12C-8827BBBC35E8}" dt="2022-11-11T14:35:56.905" v="1867" actId="20577"/>
          <ac:spMkLst>
            <pc:docMk/>
            <pc:sldMk cId="3190350422" sldId="362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DF674F30-1EFB-4990-B12C-8827BBBC35E8}" dt="2022-11-11T15:07:39.897" v="1941" actId="1076"/>
          <ac:spMkLst>
            <pc:docMk/>
            <pc:sldMk cId="3190350422" sldId="362"/>
            <ac:spMk id="5" creationId="{19E80513-BE81-B530-CC8E-C754BA1FFCE0}"/>
          </ac:spMkLst>
        </pc:spChg>
        <pc:spChg chg="add mod">
          <ac:chgData name="GIOVANNI GAUDINO-SSM" userId="13cb1073-0cf6-4994-b3b2-98ddb995ec80" providerId="ADAL" clId="{DF674F30-1EFB-4990-B12C-8827BBBC35E8}" dt="2022-11-11T15:07:54.053" v="1948" actId="20577"/>
          <ac:spMkLst>
            <pc:docMk/>
            <pc:sldMk cId="3190350422" sldId="362"/>
            <ac:spMk id="7" creationId="{916AF03A-5A17-98BB-ADA7-62A4CA55F64F}"/>
          </ac:spMkLst>
        </pc:spChg>
        <pc:spChg chg="add mod">
          <ac:chgData name="GIOVANNI GAUDINO-SSM" userId="13cb1073-0cf6-4994-b3b2-98ddb995ec80" providerId="ADAL" clId="{DF674F30-1EFB-4990-B12C-8827BBBC35E8}" dt="2022-11-11T15:09:45.159" v="1993" actId="1037"/>
          <ac:spMkLst>
            <pc:docMk/>
            <pc:sldMk cId="3190350422" sldId="362"/>
            <ac:spMk id="9" creationId="{B9F9D642-3C16-F74E-389F-B48610373BD6}"/>
          </ac:spMkLst>
        </pc:spChg>
        <pc:spChg chg="add mod">
          <ac:chgData name="GIOVANNI GAUDINO-SSM" userId="13cb1073-0cf6-4994-b3b2-98ddb995ec80" providerId="ADAL" clId="{DF674F30-1EFB-4990-B12C-8827BBBC35E8}" dt="2022-11-11T15:09:52.267" v="1995" actId="1076"/>
          <ac:spMkLst>
            <pc:docMk/>
            <pc:sldMk cId="3190350422" sldId="362"/>
            <ac:spMk id="10" creationId="{8B735341-41B7-854A-1E73-EE14774BA39B}"/>
          </ac:spMkLst>
        </pc:spChg>
        <pc:picChg chg="add mod">
          <ac:chgData name="GIOVANNI GAUDINO-SSM" userId="13cb1073-0cf6-4994-b3b2-98ddb995ec80" providerId="ADAL" clId="{DF674F30-1EFB-4990-B12C-8827BBBC35E8}" dt="2022-11-11T15:07:36.567" v="1940" actId="1076"/>
          <ac:picMkLst>
            <pc:docMk/>
            <pc:sldMk cId="3190350422" sldId="362"/>
            <ac:picMk id="6" creationId="{0BC2CF03-A933-AE41-1D60-94F664826E55}"/>
          </ac:picMkLst>
        </pc:picChg>
        <pc:picChg chg="add mod">
          <ac:chgData name="GIOVANNI GAUDINO-SSM" userId="13cb1073-0cf6-4994-b3b2-98ddb995ec80" providerId="ADAL" clId="{DF674F30-1EFB-4990-B12C-8827BBBC35E8}" dt="2022-11-11T14:58:19.338" v="1876" actId="1076"/>
          <ac:picMkLst>
            <pc:docMk/>
            <pc:sldMk cId="3190350422" sldId="362"/>
            <ac:picMk id="8" creationId="{2A470592-9EA3-8B5F-EA70-8E6913F813D8}"/>
          </ac:picMkLst>
        </pc:picChg>
        <pc:picChg chg="add del mod">
          <ac:chgData name="GIOVANNI GAUDINO-SSM" userId="13cb1073-0cf6-4994-b3b2-98ddb995ec80" providerId="ADAL" clId="{DF674F30-1EFB-4990-B12C-8827BBBC35E8}" dt="2022-11-11T15:06:56.268" v="1907" actId="478"/>
          <ac:picMkLst>
            <pc:docMk/>
            <pc:sldMk cId="3190350422" sldId="362"/>
            <ac:picMk id="2050" creationId="{473BAEA8-4C9C-C4D5-7B1E-351A112C9009}"/>
          </ac:picMkLst>
        </pc:picChg>
        <pc:picChg chg="add del mod">
          <ac:chgData name="GIOVANNI GAUDINO-SSM" userId="13cb1073-0cf6-4994-b3b2-98ddb995ec80" providerId="ADAL" clId="{DF674F30-1EFB-4990-B12C-8827BBBC35E8}" dt="2022-11-11T15:06:58.018" v="1908" actId="478"/>
          <ac:picMkLst>
            <pc:docMk/>
            <pc:sldMk cId="3190350422" sldId="362"/>
            <ac:picMk id="2051" creationId="{A8B63729-A6AF-66B3-7C7D-752330A71F86}"/>
          </ac:picMkLst>
        </pc:picChg>
      </pc:sldChg>
      <pc:sldChg chg="modSp add del ord replId">
        <pc:chgData name="GIOVANNI GAUDINO-SSM" userId="13cb1073-0cf6-4994-b3b2-98ddb995ec80" providerId="ADAL" clId="{DF674F30-1EFB-4990-B12C-8827BBBC35E8}" dt="2022-11-13T11:43:33.460" v="5207" actId="47"/>
        <pc:sldMkLst>
          <pc:docMk/>
          <pc:sldMk cId="3145276609" sldId="363"/>
        </pc:sldMkLst>
        <pc:spChg chg="mod">
          <ac:chgData name="GIOVANNI GAUDINO-SSM" userId="13cb1073-0cf6-4994-b3b2-98ddb995ec80" providerId="ADAL" clId="{DF674F30-1EFB-4990-B12C-8827BBBC35E8}" dt="2022-10-27T07:48:58.240" v="150" actId="6549"/>
          <ac:spMkLst>
            <pc:docMk/>
            <pc:sldMk cId="3145276609" sldId="363"/>
            <ac:spMk id="4" creationId="{B46D7AE4-796F-4D4A-9809-EB5E64E4A222}"/>
          </ac:spMkLst>
        </pc:spChg>
      </pc:sldChg>
      <pc:sldChg chg="modSp add del ord replId">
        <pc:chgData name="GIOVANNI GAUDINO-SSM" userId="13cb1073-0cf6-4994-b3b2-98ddb995ec80" providerId="ADAL" clId="{DF674F30-1EFB-4990-B12C-8827BBBC35E8}" dt="2022-11-13T11:43:33.460" v="5207" actId="47"/>
        <pc:sldMkLst>
          <pc:docMk/>
          <pc:sldMk cId="2162631017" sldId="364"/>
        </pc:sldMkLst>
        <pc:spChg chg="mod">
          <ac:chgData name="GIOVANNI GAUDINO-SSM" userId="13cb1073-0cf6-4994-b3b2-98ddb995ec80" providerId="ADAL" clId="{DF674F30-1EFB-4990-B12C-8827BBBC35E8}" dt="2022-10-27T07:48:55.935" v="149" actId="6549"/>
          <ac:spMkLst>
            <pc:docMk/>
            <pc:sldMk cId="2162631017" sldId="364"/>
            <ac:spMk id="4" creationId="{B46D7AE4-796F-4D4A-9809-EB5E64E4A222}"/>
          </ac:spMkLst>
        </pc:spChg>
      </pc:sldChg>
      <pc:sldChg chg="modSp add del ord replId">
        <pc:chgData name="GIOVANNI GAUDINO-SSM" userId="13cb1073-0cf6-4994-b3b2-98ddb995ec80" providerId="ADAL" clId="{DF674F30-1EFB-4990-B12C-8827BBBC35E8}" dt="2022-11-13T11:43:33.460" v="5207" actId="47"/>
        <pc:sldMkLst>
          <pc:docMk/>
          <pc:sldMk cId="2145482806" sldId="365"/>
        </pc:sldMkLst>
        <pc:spChg chg="mod">
          <ac:chgData name="GIOVANNI GAUDINO-SSM" userId="13cb1073-0cf6-4994-b3b2-98ddb995ec80" providerId="ADAL" clId="{DF674F30-1EFB-4990-B12C-8827BBBC35E8}" dt="2022-10-27T07:48:53.268" v="148" actId="20577"/>
          <ac:spMkLst>
            <pc:docMk/>
            <pc:sldMk cId="2145482806" sldId="365"/>
            <ac:spMk id="4" creationId="{B46D7AE4-796F-4D4A-9809-EB5E64E4A222}"/>
          </ac:spMkLst>
        </pc:spChg>
      </pc:sldChg>
      <pc:sldChg chg="addSp modSp add mod ord">
        <pc:chgData name="GIOVANNI GAUDINO-SSM" userId="13cb1073-0cf6-4994-b3b2-98ddb995ec80" providerId="ADAL" clId="{DF674F30-1EFB-4990-B12C-8827BBBC35E8}" dt="2022-11-14T13:55:42.257" v="7267" actId="1076"/>
        <pc:sldMkLst>
          <pc:docMk/>
          <pc:sldMk cId="3611402634" sldId="366"/>
        </pc:sldMkLst>
        <pc:spChg chg="mod">
          <ac:chgData name="GIOVANNI GAUDINO-SSM" userId="13cb1073-0cf6-4994-b3b2-98ddb995ec80" providerId="ADAL" clId="{DF674F30-1EFB-4990-B12C-8827BBBC35E8}" dt="2022-11-13T11:43:40.123" v="5208"/>
          <ac:spMkLst>
            <pc:docMk/>
            <pc:sldMk cId="3611402634" sldId="366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DF674F30-1EFB-4990-B12C-8827BBBC35E8}" dt="2022-10-27T07:50:44.170" v="201" actId="20577"/>
          <ac:spMkLst>
            <pc:docMk/>
            <pc:sldMk cId="3611402634" sldId="366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DF674F30-1EFB-4990-B12C-8827BBBC35E8}" dt="2022-11-14T13:55:42.257" v="7267" actId="1076"/>
          <ac:spMkLst>
            <pc:docMk/>
            <pc:sldMk cId="3611402634" sldId="366"/>
            <ac:spMk id="5" creationId="{5D7DFF2E-C1C8-46D5-1077-3949ED62C336}"/>
          </ac:spMkLst>
        </pc:spChg>
      </pc:sldChg>
      <pc:sldChg chg="addSp delSp modSp add mod">
        <pc:chgData name="GIOVANNI GAUDINO-SSM" userId="13cb1073-0cf6-4994-b3b2-98ddb995ec80" providerId="ADAL" clId="{DF674F30-1EFB-4990-B12C-8827BBBC35E8}" dt="2022-11-11T18:42:07.555" v="3480"/>
        <pc:sldMkLst>
          <pc:docMk/>
          <pc:sldMk cId="3035606730" sldId="367"/>
        </pc:sldMkLst>
        <pc:spChg chg="mod">
          <ac:chgData name="GIOVANNI GAUDINO-SSM" userId="13cb1073-0cf6-4994-b3b2-98ddb995ec80" providerId="ADAL" clId="{DF674F30-1EFB-4990-B12C-8827BBBC35E8}" dt="2022-11-11T18:42:07.555" v="3480"/>
          <ac:spMkLst>
            <pc:docMk/>
            <pc:sldMk cId="3035606730" sldId="367"/>
            <ac:spMk id="3" creationId="{0C579617-9E35-43AB-E3BC-49D19FCCADF7}"/>
          </ac:spMkLst>
        </pc:spChg>
        <pc:spChg chg="add del mod">
          <ac:chgData name="GIOVANNI GAUDINO-SSM" userId="13cb1073-0cf6-4994-b3b2-98ddb995ec80" providerId="ADAL" clId="{DF674F30-1EFB-4990-B12C-8827BBBC35E8}" dt="2022-11-11T16:51:24.024" v="2332" actId="478"/>
          <ac:spMkLst>
            <pc:docMk/>
            <pc:sldMk cId="3035606730" sldId="367"/>
            <ac:spMk id="5" creationId="{A2E4357D-C133-48D6-AE1A-02662B9DFBB1}"/>
          </ac:spMkLst>
        </pc:spChg>
        <pc:spChg chg="add mod">
          <ac:chgData name="GIOVANNI GAUDINO-SSM" userId="13cb1073-0cf6-4994-b3b2-98ddb995ec80" providerId="ADAL" clId="{DF674F30-1EFB-4990-B12C-8827BBBC35E8}" dt="2022-11-11T15:08:10.277" v="1960" actId="6549"/>
          <ac:spMkLst>
            <pc:docMk/>
            <pc:sldMk cId="3035606730" sldId="367"/>
            <ac:spMk id="6" creationId="{8AF0956F-6B4E-A77A-582E-1C80975F2113}"/>
          </ac:spMkLst>
        </pc:spChg>
        <pc:spChg chg="add mod">
          <ac:chgData name="GIOVANNI GAUDINO-SSM" userId="13cb1073-0cf6-4994-b3b2-98ddb995ec80" providerId="ADAL" clId="{DF674F30-1EFB-4990-B12C-8827BBBC35E8}" dt="2022-11-11T15:08:15.447" v="1972" actId="20577"/>
          <ac:spMkLst>
            <pc:docMk/>
            <pc:sldMk cId="3035606730" sldId="367"/>
            <ac:spMk id="7" creationId="{51D75D03-D506-818B-D93F-67D3407FB835}"/>
          </ac:spMkLst>
        </pc:spChg>
        <pc:spChg chg="add mod">
          <ac:chgData name="GIOVANNI GAUDINO-SSM" userId="13cb1073-0cf6-4994-b3b2-98ddb995ec80" providerId="ADAL" clId="{DF674F30-1EFB-4990-B12C-8827BBBC35E8}" dt="2022-11-11T15:36:25.641" v="2284" actId="1036"/>
          <ac:spMkLst>
            <pc:docMk/>
            <pc:sldMk cId="3035606730" sldId="367"/>
            <ac:spMk id="12" creationId="{7323546E-9FF9-385E-DBFC-F3BFC5972033}"/>
          </ac:spMkLst>
        </pc:spChg>
        <pc:spChg chg="add mod">
          <ac:chgData name="GIOVANNI GAUDINO-SSM" userId="13cb1073-0cf6-4994-b3b2-98ddb995ec80" providerId="ADAL" clId="{DF674F30-1EFB-4990-B12C-8827BBBC35E8}" dt="2022-11-11T15:36:25.641" v="2284" actId="1036"/>
          <ac:spMkLst>
            <pc:docMk/>
            <pc:sldMk cId="3035606730" sldId="367"/>
            <ac:spMk id="13" creationId="{66B841E0-8E6B-9A98-5027-FD25132B668A}"/>
          </ac:spMkLst>
        </pc:spChg>
        <pc:picChg chg="del">
          <ac:chgData name="GIOVANNI GAUDINO-SSM" userId="13cb1073-0cf6-4994-b3b2-98ddb995ec80" providerId="ADAL" clId="{DF674F30-1EFB-4990-B12C-8827BBBC35E8}" dt="2022-11-11T15:05:02.857" v="1892" actId="478"/>
          <ac:picMkLst>
            <pc:docMk/>
            <pc:sldMk cId="3035606730" sldId="367"/>
            <ac:picMk id="6" creationId="{0BC2CF03-A933-AE41-1D60-94F664826E55}"/>
          </ac:picMkLst>
        </pc:picChg>
        <pc:picChg chg="del">
          <ac:chgData name="GIOVANNI GAUDINO-SSM" userId="13cb1073-0cf6-4994-b3b2-98ddb995ec80" providerId="ADAL" clId="{DF674F30-1EFB-4990-B12C-8827BBBC35E8}" dt="2022-11-11T15:05:03.448" v="1893" actId="478"/>
          <ac:picMkLst>
            <pc:docMk/>
            <pc:sldMk cId="3035606730" sldId="367"/>
            <ac:picMk id="8" creationId="{2A470592-9EA3-8B5F-EA70-8E6913F813D8}"/>
          </ac:picMkLst>
        </pc:picChg>
        <pc:picChg chg="add mod">
          <ac:chgData name="GIOVANNI GAUDINO-SSM" userId="13cb1073-0cf6-4994-b3b2-98ddb995ec80" providerId="ADAL" clId="{DF674F30-1EFB-4990-B12C-8827BBBC35E8}" dt="2022-11-11T15:36:20.880" v="2274" actId="1036"/>
          <ac:picMkLst>
            <pc:docMk/>
            <pc:sldMk cId="3035606730" sldId="367"/>
            <ac:picMk id="9" creationId="{7C218559-5D7D-AA8A-22B1-D2A257F85811}"/>
          </ac:picMkLst>
        </pc:picChg>
        <pc:picChg chg="add mod">
          <ac:chgData name="GIOVANNI GAUDINO-SSM" userId="13cb1073-0cf6-4994-b3b2-98ddb995ec80" providerId="ADAL" clId="{DF674F30-1EFB-4990-B12C-8827BBBC35E8}" dt="2022-11-11T15:36:20.880" v="2274" actId="1036"/>
          <ac:picMkLst>
            <pc:docMk/>
            <pc:sldMk cId="3035606730" sldId="367"/>
            <ac:picMk id="11" creationId="{C3C791C6-77AA-73DE-3E23-084C24D05B70}"/>
          </ac:picMkLst>
        </pc:picChg>
        <pc:picChg chg="del">
          <ac:chgData name="GIOVANNI GAUDINO-SSM" userId="13cb1073-0cf6-4994-b3b2-98ddb995ec80" providerId="ADAL" clId="{DF674F30-1EFB-4990-B12C-8827BBBC35E8}" dt="2022-11-11T15:05:49.387" v="1902" actId="478"/>
          <ac:picMkLst>
            <pc:docMk/>
            <pc:sldMk cId="3035606730" sldId="367"/>
            <ac:picMk id="2050" creationId="{473BAEA8-4C9C-C4D5-7B1E-351A112C9009}"/>
          </ac:picMkLst>
        </pc:picChg>
        <pc:picChg chg="del">
          <ac:chgData name="GIOVANNI GAUDINO-SSM" userId="13cb1073-0cf6-4994-b3b2-98ddb995ec80" providerId="ADAL" clId="{DF674F30-1EFB-4990-B12C-8827BBBC35E8}" dt="2022-11-11T15:06:03.857" v="1904" actId="478"/>
          <ac:picMkLst>
            <pc:docMk/>
            <pc:sldMk cId="3035606730" sldId="367"/>
            <ac:picMk id="2051" creationId="{A8B63729-A6AF-66B3-7C7D-752330A71F86}"/>
          </ac:picMkLst>
        </pc:picChg>
        <pc:picChg chg="add del mod">
          <ac:chgData name="GIOVANNI GAUDINO-SSM" userId="13cb1073-0cf6-4994-b3b2-98ddb995ec80" providerId="ADAL" clId="{DF674F30-1EFB-4990-B12C-8827BBBC35E8}" dt="2022-11-11T15:08:06.517" v="1949" actId="478"/>
          <ac:picMkLst>
            <pc:docMk/>
            <pc:sldMk cId="3035606730" sldId="367"/>
            <ac:picMk id="3074" creationId="{D98AB5D1-A8E7-4E49-33F7-9B133F831385}"/>
          </ac:picMkLst>
        </pc:picChg>
      </pc:sldChg>
      <pc:sldChg chg="addSp modSp add del mod">
        <pc:chgData name="GIOVANNI GAUDINO-SSM" userId="13cb1073-0cf6-4994-b3b2-98ddb995ec80" providerId="ADAL" clId="{DF674F30-1EFB-4990-B12C-8827BBBC35E8}" dt="2022-11-11T18:16:18.182" v="3126" actId="47"/>
        <pc:sldMkLst>
          <pc:docMk/>
          <pc:sldMk cId="3132055729" sldId="368"/>
        </pc:sldMkLst>
        <pc:spChg chg="add mod">
          <ac:chgData name="GIOVANNI GAUDINO-SSM" userId="13cb1073-0cf6-4994-b3b2-98ddb995ec80" providerId="ADAL" clId="{DF674F30-1EFB-4990-B12C-8827BBBC35E8}" dt="2022-11-11T15:21:35.750" v="2229" actId="1076"/>
          <ac:spMkLst>
            <pc:docMk/>
            <pc:sldMk cId="3132055729" sldId="368"/>
            <ac:spMk id="6" creationId="{0A7E2164-001D-54C4-9DEA-8FA1309F436B}"/>
          </ac:spMkLst>
        </pc:spChg>
      </pc:sldChg>
      <pc:sldChg chg="addSp delSp modSp add mod ord">
        <pc:chgData name="GIOVANNI GAUDINO-SSM" userId="13cb1073-0cf6-4994-b3b2-98ddb995ec80" providerId="ADAL" clId="{DF674F30-1EFB-4990-B12C-8827BBBC35E8}" dt="2022-11-14T15:07:47.320" v="7405" actId="2711"/>
        <pc:sldMkLst>
          <pc:docMk/>
          <pc:sldMk cId="466688122" sldId="369"/>
        </pc:sldMkLst>
        <pc:spChg chg="mod">
          <ac:chgData name="GIOVANNI GAUDINO-SSM" userId="13cb1073-0cf6-4994-b3b2-98ddb995ec80" providerId="ADAL" clId="{DF674F30-1EFB-4990-B12C-8827BBBC35E8}" dt="2022-11-11T17:21:31.231" v="2599" actId="14100"/>
          <ac:spMkLst>
            <pc:docMk/>
            <pc:sldMk cId="466688122" sldId="369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DF674F30-1EFB-4990-B12C-8827BBBC35E8}" dt="2022-11-11T18:42:10.844" v="3481"/>
          <ac:spMkLst>
            <pc:docMk/>
            <pc:sldMk cId="466688122" sldId="369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DF674F30-1EFB-4990-B12C-8827BBBC35E8}" dt="2022-11-11T15:41:41.383" v="2327" actId="20577"/>
          <ac:spMkLst>
            <pc:docMk/>
            <pc:sldMk cId="466688122" sldId="369"/>
            <ac:spMk id="4" creationId="{B46D7AE4-796F-4D4A-9809-EB5E64E4A222}"/>
          </ac:spMkLst>
        </pc:spChg>
        <pc:spChg chg="del mod">
          <ac:chgData name="GIOVANNI GAUDINO-SSM" userId="13cb1073-0cf6-4994-b3b2-98ddb995ec80" providerId="ADAL" clId="{DF674F30-1EFB-4990-B12C-8827BBBC35E8}" dt="2022-11-11T16:51:17.975" v="2331" actId="478"/>
          <ac:spMkLst>
            <pc:docMk/>
            <pc:sldMk cId="466688122" sldId="369"/>
            <ac:spMk id="5" creationId="{A2E4357D-C133-48D6-AE1A-02662B9DFBB1}"/>
          </ac:spMkLst>
        </pc:spChg>
        <pc:spChg chg="del">
          <ac:chgData name="GIOVANNI GAUDINO-SSM" userId="13cb1073-0cf6-4994-b3b2-98ddb995ec80" providerId="ADAL" clId="{DF674F30-1EFB-4990-B12C-8827BBBC35E8}" dt="2022-11-11T15:36:43.570" v="2286" actId="478"/>
          <ac:spMkLst>
            <pc:docMk/>
            <pc:sldMk cId="466688122" sldId="369"/>
            <ac:spMk id="6" creationId="{8AF0956F-6B4E-A77A-582E-1C80975F2113}"/>
          </ac:spMkLst>
        </pc:spChg>
        <pc:spChg chg="del">
          <ac:chgData name="GIOVANNI GAUDINO-SSM" userId="13cb1073-0cf6-4994-b3b2-98ddb995ec80" providerId="ADAL" clId="{DF674F30-1EFB-4990-B12C-8827BBBC35E8}" dt="2022-11-11T15:36:43.570" v="2286" actId="478"/>
          <ac:spMkLst>
            <pc:docMk/>
            <pc:sldMk cId="466688122" sldId="369"/>
            <ac:spMk id="7" creationId="{51D75D03-D506-818B-D93F-67D3407FB835}"/>
          </ac:spMkLst>
        </pc:spChg>
        <pc:spChg chg="del">
          <ac:chgData name="GIOVANNI GAUDINO-SSM" userId="13cb1073-0cf6-4994-b3b2-98ddb995ec80" providerId="ADAL" clId="{DF674F30-1EFB-4990-B12C-8827BBBC35E8}" dt="2022-11-11T15:36:43.570" v="2286" actId="478"/>
          <ac:spMkLst>
            <pc:docMk/>
            <pc:sldMk cId="466688122" sldId="369"/>
            <ac:spMk id="12" creationId="{7323546E-9FF9-385E-DBFC-F3BFC5972033}"/>
          </ac:spMkLst>
        </pc:spChg>
        <pc:spChg chg="del">
          <ac:chgData name="GIOVANNI GAUDINO-SSM" userId="13cb1073-0cf6-4994-b3b2-98ddb995ec80" providerId="ADAL" clId="{DF674F30-1EFB-4990-B12C-8827BBBC35E8}" dt="2022-11-11T15:36:43.570" v="2286" actId="478"/>
          <ac:spMkLst>
            <pc:docMk/>
            <pc:sldMk cId="466688122" sldId="369"/>
            <ac:spMk id="13" creationId="{66B841E0-8E6B-9A98-5027-FD25132B668A}"/>
          </ac:spMkLst>
        </pc:spChg>
        <pc:spChg chg="add mod ord">
          <ac:chgData name="GIOVANNI GAUDINO-SSM" userId="13cb1073-0cf6-4994-b3b2-98ddb995ec80" providerId="ADAL" clId="{DF674F30-1EFB-4990-B12C-8827BBBC35E8}" dt="2022-11-11T16:58:19.825" v="2357" actId="14100"/>
          <ac:spMkLst>
            <pc:docMk/>
            <pc:sldMk cId="466688122" sldId="369"/>
            <ac:spMk id="14" creationId="{C0337206-3988-ADCE-ED80-59BFD5CD16D4}"/>
          </ac:spMkLst>
        </pc:spChg>
        <pc:spChg chg="add del mod">
          <ac:chgData name="GIOVANNI GAUDINO-SSM" userId="13cb1073-0cf6-4994-b3b2-98ddb995ec80" providerId="ADAL" clId="{DF674F30-1EFB-4990-B12C-8827BBBC35E8}" dt="2022-11-11T17:00:54.528" v="2361"/>
          <ac:spMkLst>
            <pc:docMk/>
            <pc:sldMk cId="466688122" sldId="369"/>
            <ac:spMk id="17" creationId="{B23340F8-68D2-776D-0149-14765552F825}"/>
          </ac:spMkLst>
        </pc:spChg>
        <pc:spChg chg="add mod">
          <ac:chgData name="GIOVANNI GAUDINO-SSM" userId="13cb1073-0cf6-4994-b3b2-98ddb995ec80" providerId="ADAL" clId="{DF674F30-1EFB-4990-B12C-8827BBBC35E8}" dt="2022-11-14T15:07:47.320" v="7405" actId="2711"/>
          <ac:spMkLst>
            <pc:docMk/>
            <pc:sldMk cId="466688122" sldId="369"/>
            <ac:spMk id="19" creationId="{42EBCC2C-1871-0D3F-95D6-C16E71C1E6FC}"/>
          </ac:spMkLst>
        </pc:spChg>
        <pc:graphicFrameChg chg="add del mod">
          <ac:chgData name="GIOVANNI GAUDINO-SSM" userId="13cb1073-0cf6-4994-b3b2-98ddb995ec80" providerId="ADAL" clId="{DF674F30-1EFB-4990-B12C-8827BBBC35E8}" dt="2022-11-11T17:27:07.840" v="2698" actId="478"/>
          <ac:graphicFrameMkLst>
            <pc:docMk/>
            <pc:sldMk cId="466688122" sldId="369"/>
            <ac:graphicFrameMk id="6" creationId="{A20DC3CA-C217-86E1-22A5-72370314DE73}"/>
          </ac:graphicFrameMkLst>
        </pc:graphicFrameChg>
        <pc:graphicFrameChg chg="add del mod">
          <ac:chgData name="GIOVANNI GAUDINO-SSM" userId="13cb1073-0cf6-4994-b3b2-98ddb995ec80" providerId="ADAL" clId="{DF674F30-1EFB-4990-B12C-8827BBBC35E8}" dt="2022-11-11T17:26:58.377" v="2694" actId="478"/>
          <ac:graphicFrameMkLst>
            <pc:docMk/>
            <pc:sldMk cId="466688122" sldId="369"/>
            <ac:graphicFrameMk id="7" creationId="{26B49FB2-F4C3-0662-96A2-C35BE2628596}"/>
          </ac:graphicFrameMkLst>
        </pc:graphicFrameChg>
        <pc:picChg chg="add del mod">
          <ac:chgData name="GIOVANNI GAUDINO-SSM" userId="13cb1073-0cf6-4994-b3b2-98ddb995ec80" providerId="ADAL" clId="{DF674F30-1EFB-4990-B12C-8827BBBC35E8}" dt="2022-11-11T17:26:46.713" v="2690" actId="478"/>
          <ac:picMkLst>
            <pc:docMk/>
            <pc:sldMk cId="466688122" sldId="369"/>
            <ac:picMk id="5" creationId="{1BAB63AE-CF11-EE69-C842-FFD31C304AAD}"/>
          </ac:picMkLst>
        </pc:picChg>
        <pc:picChg chg="del">
          <ac:chgData name="GIOVANNI GAUDINO-SSM" userId="13cb1073-0cf6-4994-b3b2-98ddb995ec80" providerId="ADAL" clId="{DF674F30-1EFB-4990-B12C-8827BBBC35E8}" dt="2022-11-11T15:36:43.570" v="2286" actId="478"/>
          <ac:picMkLst>
            <pc:docMk/>
            <pc:sldMk cId="466688122" sldId="369"/>
            <ac:picMk id="9" creationId="{7C218559-5D7D-AA8A-22B1-D2A257F85811}"/>
          </ac:picMkLst>
        </pc:picChg>
        <pc:picChg chg="add mod">
          <ac:chgData name="GIOVANNI GAUDINO-SSM" userId="13cb1073-0cf6-4994-b3b2-98ddb995ec80" providerId="ADAL" clId="{DF674F30-1EFB-4990-B12C-8827BBBC35E8}" dt="2022-11-11T18:17:29.564" v="3128" actId="1036"/>
          <ac:picMkLst>
            <pc:docMk/>
            <pc:sldMk cId="466688122" sldId="369"/>
            <ac:picMk id="9" creationId="{CA1E7C5C-D1DE-26E8-1454-02B72D2A7366}"/>
          </ac:picMkLst>
        </pc:picChg>
        <pc:picChg chg="add mod">
          <ac:chgData name="GIOVANNI GAUDINO-SSM" userId="13cb1073-0cf6-4994-b3b2-98ddb995ec80" providerId="ADAL" clId="{DF674F30-1EFB-4990-B12C-8827BBBC35E8}" dt="2022-11-11T16:53:33.603" v="2343" actId="14100"/>
          <ac:picMkLst>
            <pc:docMk/>
            <pc:sldMk cId="466688122" sldId="369"/>
            <ac:picMk id="10" creationId="{A2835301-ED47-C707-2DB5-8B108024933E}"/>
          </ac:picMkLst>
        </pc:picChg>
        <pc:picChg chg="del">
          <ac:chgData name="GIOVANNI GAUDINO-SSM" userId="13cb1073-0cf6-4994-b3b2-98ddb995ec80" providerId="ADAL" clId="{DF674F30-1EFB-4990-B12C-8827BBBC35E8}" dt="2022-11-11T15:36:43.570" v="2286" actId="478"/>
          <ac:picMkLst>
            <pc:docMk/>
            <pc:sldMk cId="466688122" sldId="369"/>
            <ac:picMk id="11" creationId="{C3C791C6-77AA-73DE-3E23-084C24D05B70}"/>
          </ac:picMkLst>
        </pc:picChg>
        <pc:picChg chg="add mod">
          <ac:chgData name="GIOVANNI GAUDINO-SSM" userId="13cb1073-0cf6-4994-b3b2-98ddb995ec80" providerId="ADAL" clId="{DF674F30-1EFB-4990-B12C-8827BBBC35E8}" dt="2022-11-14T13:45:39.148" v="7243" actId="1035"/>
          <ac:picMkLst>
            <pc:docMk/>
            <pc:sldMk cId="466688122" sldId="369"/>
            <ac:picMk id="12" creationId="{D0EFDE8E-592C-F4F5-8AB1-C7B425C2E16B}"/>
          </ac:picMkLst>
        </pc:picChg>
        <pc:picChg chg="add del mod">
          <ac:chgData name="GIOVANNI GAUDINO-SSM" userId="13cb1073-0cf6-4994-b3b2-98ddb995ec80" providerId="ADAL" clId="{DF674F30-1EFB-4990-B12C-8827BBBC35E8}" dt="2022-11-11T16:57:52.735" v="2352" actId="478"/>
          <ac:picMkLst>
            <pc:docMk/>
            <pc:sldMk cId="466688122" sldId="369"/>
            <ac:picMk id="16" creationId="{C6B7CF97-9097-559F-4B7E-05E99C0BB7F6}"/>
          </ac:picMkLst>
        </pc:picChg>
        <pc:picChg chg="add del mod">
          <ac:chgData name="GIOVANNI GAUDINO-SSM" userId="13cb1073-0cf6-4994-b3b2-98ddb995ec80" providerId="ADAL" clId="{DF674F30-1EFB-4990-B12C-8827BBBC35E8}" dt="2022-11-11T17:00:54.528" v="2361"/>
          <ac:picMkLst>
            <pc:docMk/>
            <pc:sldMk cId="466688122" sldId="369"/>
            <ac:picMk id="18" creationId="{1C8FBCA3-368B-E8B6-C0BE-25F6B84C3F79}"/>
          </ac:picMkLst>
        </pc:picChg>
        <pc:picChg chg="add del mod">
          <ac:chgData name="GIOVANNI GAUDINO-SSM" userId="13cb1073-0cf6-4994-b3b2-98ddb995ec80" providerId="ADAL" clId="{DF674F30-1EFB-4990-B12C-8827BBBC35E8}" dt="2022-11-11T17:26:47.619" v="2691" actId="478"/>
          <ac:picMkLst>
            <pc:docMk/>
            <pc:sldMk cId="466688122" sldId="369"/>
            <ac:picMk id="1026" creationId="{E719334E-84A9-A82E-6387-BC5C06AD250A}"/>
          </ac:picMkLst>
        </pc:picChg>
      </pc:sldChg>
      <pc:sldChg chg="addSp modSp add del mod">
        <pc:chgData name="GIOVANNI GAUDINO-SSM" userId="13cb1073-0cf6-4994-b3b2-98ddb995ec80" providerId="ADAL" clId="{DF674F30-1EFB-4990-B12C-8827BBBC35E8}" dt="2022-11-14T13:16:58.598" v="6858" actId="47"/>
        <pc:sldMkLst>
          <pc:docMk/>
          <pc:sldMk cId="2328722895" sldId="370"/>
        </pc:sldMkLst>
        <pc:spChg chg="mod">
          <ac:chgData name="GIOVANNI GAUDINO-SSM" userId="13cb1073-0cf6-4994-b3b2-98ddb995ec80" providerId="ADAL" clId="{DF674F30-1EFB-4990-B12C-8827BBBC35E8}" dt="2022-11-11T18:42:02.751" v="3478"/>
          <ac:spMkLst>
            <pc:docMk/>
            <pc:sldMk cId="2328722895" sldId="370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DF674F30-1EFB-4990-B12C-8827BBBC35E8}" dt="2022-11-14T13:11:04.869" v="6605"/>
          <ac:spMkLst>
            <pc:docMk/>
            <pc:sldMk cId="2328722895" sldId="370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DF674F30-1EFB-4990-B12C-8827BBBC35E8}" dt="2022-11-11T18:16:16.008" v="3125"/>
          <ac:spMkLst>
            <pc:docMk/>
            <pc:sldMk cId="2328722895" sldId="370"/>
            <ac:spMk id="6" creationId="{6C87257E-6E29-05C8-6673-6FDE45CA9635}"/>
          </ac:spMkLst>
        </pc:spChg>
      </pc:sldChg>
      <pc:sldChg chg="delSp modSp add del mod">
        <pc:chgData name="GIOVANNI GAUDINO-SSM" userId="13cb1073-0cf6-4994-b3b2-98ddb995ec80" providerId="ADAL" clId="{DF674F30-1EFB-4990-B12C-8827BBBC35E8}" dt="2022-11-11T18:31:55.593" v="3290" actId="47"/>
        <pc:sldMkLst>
          <pc:docMk/>
          <pc:sldMk cId="271825482" sldId="371"/>
        </pc:sldMkLst>
        <pc:spChg chg="mod">
          <ac:chgData name="GIOVANNI GAUDINO-SSM" userId="13cb1073-0cf6-4994-b3b2-98ddb995ec80" providerId="ADAL" clId="{DF674F30-1EFB-4990-B12C-8827BBBC35E8}" dt="2022-11-11T18:24:54.291" v="3263" actId="20577"/>
          <ac:spMkLst>
            <pc:docMk/>
            <pc:sldMk cId="271825482" sldId="371"/>
            <ac:spMk id="4" creationId="{B46D7AE4-796F-4D4A-9809-EB5E64E4A222}"/>
          </ac:spMkLst>
        </pc:spChg>
        <pc:spChg chg="del mod">
          <ac:chgData name="GIOVANNI GAUDINO-SSM" userId="13cb1073-0cf6-4994-b3b2-98ddb995ec80" providerId="ADAL" clId="{DF674F30-1EFB-4990-B12C-8827BBBC35E8}" dt="2022-11-11T18:31:47.768" v="3285" actId="478"/>
          <ac:spMkLst>
            <pc:docMk/>
            <pc:sldMk cId="271825482" sldId="371"/>
            <ac:spMk id="5" creationId="{19E80513-BE81-B530-CC8E-C754BA1FFCE0}"/>
          </ac:spMkLst>
        </pc:spChg>
        <pc:spChg chg="del">
          <ac:chgData name="GIOVANNI GAUDINO-SSM" userId="13cb1073-0cf6-4994-b3b2-98ddb995ec80" providerId="ADAL" clId="{DF674F30-1EFB-4990-B12C-8827BBBC35E8}" dt="2022-11-11T18:30:37.641" v="3272" actId="478"/>
          <ac:spMkLst>
            <pc:docMk/>
            <pc:sldMk cId="271825482" sldId="371"/>
            <ac:spMk id="7" creationId="{916AF03A-5A17-98BB-ADA7-62A4CA55F64F}"/>
          </ac:spMkLst>
        </pc:spChg>
        <pc:picChg chg="del">
          <ac:chgData name="GIOVANNI GAUDINO-SSM" userId="13cb1073-0cf6-4994-b3b2-98ddb995ec80" providerId="ADAL" clId="{DF674F30-1EFB-4990-B12C-8827BBBC35E8}" dt="2022-11-11T18:30:24.541" v="3266" actId="478"/>
          <ac:picMkLst>
            <pc:docMk/>
            <pc:sldMk cId="271825482" sldId="371"/>
            <ac:picMk id="6" creationId="{0BC2CF03-A933-AE41-1D60-94F664826E55}"/>
          </ac:picMkLst>
        </pc:picChg>
        <pc:picChg chg="del">
          <ac:chgData name="GIOVANNI GAUDINO-SSM" userId="13cb1073-0cf6-4994-b3b2-98ddb995ec80" providerId="ADAL" clId="{DF674F30-1EFB-4990-B12C-8827BBBC35E8}" dt="2022-11-11T18:30:25.218" v="3267" actId="478"/>
          <ac:picMkLst>
            <pc:docMk/>
            <pc:sldMk cId="271825482" sldId="371"/>
            <ac:picMk id="8" creationId="{2A470592-9EA3-8B5F-EA70-8E6913F813D8}"/>
          </ac:picMkLst>
        </pc:picChg>
      </pc:sldChg>
      <pc:sldChg chg="addSp delSp modSp add del mod replId">
        <pc:chgData name="GIOVANNI GAUDINO-SSM" userId="13cb1073-0cf6-4994-b3b2-98ddb995ec80" providerId="ADAL" clId="{DF674F30-1EFB-4990-B12C-8827BBBC35E8}" dt="2022-11-11T18:31:52.281" v="3287" actId="47"/>
        <pc:sldMkLst>
          <pc:docMk/>
          <pc:sldMk cId="1915371145" sldId="372"/>
        </pc:sldMkLst>
        <pc:spChg chg="del">
          <ac:chgData name="GIOVANNI GAUDINO-SSM" userId="13cb1073-0cf6-4994-b3b2-98ddb995ec80" providerId="ADAL" clId="{DF674F30-1EFB-4990-B12C-8827BBBC35E8}" dt="2022-11-11T18:25:01.174" v="3264" actId="478"/>
          <ac:spMkLst>
            <pc:docMk/>
            <pc:sldMk cId="1915371145" sldId="372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DF674F30-1EFB-4990-B12C-8827BBBC35E8}" dt="2022-11-11T18:25:01.473" v="3265"/>
          <ac:spMkLst>
            <pc:docMk/>
            <pc:sldMk cId="1915371145" sldId="372"/>
            <ac:spMk id="5" creationId="{62B665C1-9B25-30B7-02B5-DE54609750BA}"/>
          </ac:spMkLst>
        </pc:spChg>
        <pc:spChg chg="del">
          <ac:chgData name="GIOVANNI GAUDINO-SSM" userId="13cb1073-0cf6-4994-b3b2-98ddb995ec80" providerId="ADAL" clId="{DF674F30-1EFB-4990-B12C-8827BBBC35E8}" dt="2022-11-11T18:31:24.452" v="3282" actId="478"/>
          <ac:spMkLst>
            <pc:docMk/>
            <pc:sldMk cId="1915371145" sldId="372"/>
            <ac:spMk id="6" creationId="{8AF0956F-6B4E-A77A-582E-1C80975F2113}"/>
          </ac:spMkLst>
        </pc:spChg>
        <pc:spChg chg="mod">
          <ac:chgData name="GIOVANNI GAUDINO-SSM" userId="13cb1073-0cf6-4994-b3b2-98ddb995ec80" providerId="ADAL" clId="{DF674F30-1EFB-4990-B12C-8827BBBC35E8}" dt="2022-11-11T18:31:30.651" v="3283" actId="1076"/>
          <ac:spMkLst>
            <pc:docMk/>
            <pc:sldMk cId="1915371145" sldId="372"/>
            <ac:spMk id="7" creationId="{51D75D03-D506-818B-D93F-67D3407FB835}"/>
          </ac:spMkLst>
        </pc:spChg>
        <pc:picChg chg="del">
          <ac:chgData name="GIOVANNI GAUDINO-SSM" userId="13cb1073-0cf6-4994-b3b2-98ddb995ec80" providerId="ADAL" clId="{DF674F30-1EFB-4990-B12C-8827BBBC35E8}" dt="2022-11-11T18:30:26.820" v="3268" actId="478"/>
          <ac:picMkLst>
            <pc:docMk/>
            <pc:sldMk cId="1915371145" sldId="372"/>
            <ac:picMk id="9" creationId="{7C218559-5D7D-AA8A-22B1-D2A257F85811}"/>
          </ac:picMkLst>
        </pc:picChg>
        <pc:picChg chg="del">
          <ac:chgData name="GIOVANNI GAUDINO-SSM" userId="13cb1073-0cf6-4994-b3b2-98ddb995ec80" providerId="ADAL" clId="{DF674F30-1EFB-4990-B12C-8827BBBC35E8}" dt="2022-11-11T18:30:27.464" v="3269" actId="478"/>
          <ac:picMkLst>
            <pc:docMk/>
            <pc:sldMk cId="1915371145" sldId="372"/>
            <ac:picMk id="11" creationId="{C3C791C6-77AA-73DE-3E23-084C24D05B70}"/>
          </ac:picMkLst>
        </pc:picChg>
      </pc:sldChg>
      <pc:sldChg chg="addSp delSp modSp add del mod ord">
        <pc:chgData name="GIOVANNI GAUDINO-SSM" userId="13cb1073-0cf6-4994-b3b2-98ddb995ec80" providerId="ADAL" clId="{DF674F30-1EFB-4990-B12C-8827BBBC35E8}" dt="2022-11-14T15:08:31.964" v="7417" actId="47"/>
        <pc:sldMkLst>
          <pc:docMk/>
          <pc:sldMk cId="245170775" sldId="373"/>
        </pc:sldMkLst>
        <pc:spChg chg="mod">
          <ac:chgData name="GIOVANNI GAUDINO-SSM" userId="13cb1073-0cf6-4994-b3b2-98ddb995ec80" providerId="ADAL" clId="{DF674F30-1EFB-4990-B12C-8827BBBC35E8}" dt="2022-11-11T18:41:09.952" v="3411" actId="20577"/>
          <ac:spMkLst>
            <pc:docMk/>
            <pc:sldMk cId="245170775" sldId="373"/>
            <ac:spMk id="3" creationId="{0C579617-9E35-43AB-E3BC-49D19FCCADF7}"/>
          </ac:spMkLst>
        </pc:spChg>
        <pc:spChg chg="del">
          <ac:chgData name="GIOVANNI GAUDINO-SSM" userId="13cb1073-0cf6-4994-b3b2-98ddb995ec80" providerId="ADAL" clId="{DF674F30-1EFB-4990-B12C-8827BBBC35E8}" dt="2022-11-11T18:30:48.904" v="3274" actId="478"/>
          <ac:spMkLst>
            <pc:docMk/>
            <pc:sldMk cId="245170775" sldId="373"/>
            <ac:spMk id="5" creationId="{19E80513-BE81-B530-CC8E-C754BA1FFCE0}"/>
          </ac:spMkLst>
        </pc:spChg>
        <pc:spChg chg="add mod">
          <ac:chgData name="GIOVANNI GAUDINO-SSM" userId="13cb1073-0cf6-4994-b3b2-98ddb995ec80" providerId="ADAL" clId="{DF674F30-1EFB-4990-B12C-8827BBBC35E8}" dt="2022-11-11T18:35:16.178" v="3352"/>
          <ac:spMkLst>
            <pc:docMk/>
            <pc:sldMk cId="245170775" sldId="373"/>
            <ac:spMk id="6" creationId="{FEBA8F99-F344-51EE-87F7-31BC0FF68A37}"/>
          </ac:spMkLst>
        </pc:spChg>
        <pc:spChg chg="mod">
          <ac:chgData name="GIOVANNI GAUDINO-SSM" userId="13cb1073-0cf6-4994-b3b2-98ddb995ec80" providerId="ADAL" clId="{DF674F30-1EFB-4990-B12C-8827BBBC35E8}" dt="2022-11-11T18:31:43.026" v="3284" actId="1076"/>
          <ac:spMkLst>
            <pc:docMk/>
            <pc:sldMk cId="245170775" sldId="373"/>
            <ac:spMk id="7" creationId="{916AF03A-5A17-98BB-ADA7-62A4CA55F64F}"/>
          </ac:spMkLst>
        </pc:spChg>
        <pc:spChg chg="add mod">
          <ac:chgData name="GIOVANNI GAUDINO-SSM" userId="13cb1073-0cf6-4994-b3b2-98ddb995ec80" providerId="ADAL" clId="{DF674F30-1EFB-4990-B12C-8827BBBC35E8}" dt="2022-11-11T18:35:16.178" v="3352"/>
          <ac:spMkLst>
            <pc:docMk/>
            <pc:sldMk cId="245170775" sldId="373"/>
            <ac:spMk id="8" creationId="{C9C8F7BD-178B-B5F3-5DAC-9E87D92F64BC}"/>
          </ac:spMkLst>
        </pc:spChg>
        <pc:picChg chg="add del mod">
          <ac:chgData name="GIOVANNI GAUDINO-SSM" userId="13cb1073-0cf6-4994-b3b2-98ddb995ec80" providerId="ADAL" clId="{DF674F30-1EFB-4990-B12C-8827BBBC35E8}" dt="2022-11-11T18:36:00.691" v="3360" actId="478"/>
          <ac:picMkLst>
            <pc:docMk/>
            <pc:sldMk cId="245170775" sldId="373"/>
            <ac:picMk id="11" creationId="{46078B93-8092-FA5D-8539-4472517DE099}"/>
          </ac:picMkLst>
        </pc:picChg>
        <pc:picChg chg="add mod">
          <ac:chgData name="GIOVANNI GAUDINO-SSM" userId="13cb1073-0cf6-4994-b3b2-98ddb995ec80" providerId="ADAL" clId="{DF674F30-1EFB-4990-B12C-8827BBBC35E8}" dt="2022-11-11T18:36:11.274" v="3362" actId="1076"/>
          <ac:picMkLst>
            <pc:docMk/>
            <pc:sldMk cId="245170775" sldId="373"/>
            <ac:picMk id="13" creationId="{F523DE23-5C2E-80A1-20AC-D6434137D150}"/>
          </ac:picMkLst>
        </pc:picChg>
        <pc:picChg chg="add mod">
          <ac:chgData name="GIOVANNI GAUDINO-SSM" userId="13cb1073-0cf6-4994-b3b2-98ddb995ec80" providerId="ADAL" clId="{DF674F30-1EFB-4990-B12C-8827BBBC35E8}" dt="2022-11-11T18:36:05.656" v="3361" actId="1076"/>
          <ac:picMkLst>
            <pc:docMk/>
            <pc:sldMk cId="245170775" sldId="373"/>
            <ac:picMk id="16" creationId="{A5657AAA-87B0-AF91-5459-821DAA37D3A2}"/>
          </ac:picMkLst>
        </pc:picChg>
        <pc:picChg chg="add del mod">
          <ac:chgData name="GIOVANNI GAUDINO-SSM" userId="13cb1073-0cf6-4994-b3b2-98ddb995ec80" providerId="ADAL" clId="{DF674F30-1EFB-4990-B12C-8827BBBC35E8}" dt="2022-11-11T19:23:31.729" v="3876" actId="21"/>
          <ac:picMkLst>
            <pc:docMk/>
            <pc:sldMk cId="245170775" sldId="373"/>
            <ac:picMk id="18" creationId="{98A6450A-57BF-5532-E366-6C343CD6A72D}"/>
          </ac:picMkLst>
        </pc:picChg>
      </pc:sldChg>
      <pc:sldChg chg="addSp delSp modSp add mod ord">
        <pc:chgData name="GIOVANNI GAUDINO-SSM" userId="13cb1073-0cf6-4994-b3b2-98ddb995ec80" providerId="ADAL" clId="{DF674F30-1EFB-4990-B12C-8827BBBC35E8}" dt="2022-11-14T15:08:24.802" v="7415" actId="20577"/>
        <pc:sldMkLst>
          <pc:docMk/>
          <pc:sldMk cId="1237514671" sldId="374"/>
        </pc:sldMkLst>
        <pc:spChg chg="mod">
          <ac:chgData name="GIOVANNI GAUDINO-SSM" userId="13cb1073-0cf6-4994-b3b2-98ddb995ec80" providerId="ADAL" clId="{DF674F30-1EFB-4990-B12C-8827BBBC35E8}" dt="2022-11-11T18:42:13.355" v="3482"/>
          <ac:spMkLst>
            <pc:docMk/>
            <pc:sldMk cId="1237514671" sldId="374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DF674F30-1EFB-4990-B12C-8827BBBC35E8}" dt="2022-11-14T15:08:24.802" v="7415" actId="20577"/>
          <ac:spMkLst>
            <pc:docMk/>
            <pc:sldMk cId="1237514671" sldId="374"/>
            <ac:spMk id="5" creationId="{25D8FC78-09DF-1633-4531-FBFB364030F2}"/>
          </ac:spMkLst>
        </pc:spChg>
        <pc:spChg chg="mod">
          <ac:chgData name="GIOVANNI GAUDINO-SSM" userId="13cb1073-0cf6-4994-b3b2-98ddb995ec80" providerId="ADAL" clId="{DF674F30-1EFB-4990-B12C-8827BBBC35E8}" dt="2022-11-14T15:07:22.604" v="7376" actId="1076"/>
          <ac:spMkLst>
            <pc:docMk/>
            <pc:sldMk cId="1237514671" sldId="374"/>
            <ac:spMk id="7" creationId="{916AF03A-5A17-98BB-ADA7-62A4CA55F64F}"/>
          </ac:spMkLst>
        </pc:spChg>
        <pc:spChg chg="add del mod">
          <ac:chgData name="GIOVANNI GAUDINO-SSM" userId="13cb1073-0cf6-4994-b3b2-98ddb995ec80" providerId="ADAL" clId="{DF674F30-1EFB-4990-B12C-8827BBBC35E8}" dt="2022-11-14T15:08:21.006" v="7410" actId="478"/>
          <ac:spMkLst>
            <pc:docMk/>
            <pc:sldMk cId="1237514671" sldId="374"/>
            <ac:spMk id="12" creationId="{C4103394-7410-1E0D-2F3E-7CFB00CA5284}"/>
          </ac:spMkLst>
        </pc:spChg>
        <pc:spChg chg="add del mod">
          <ac:chgData name="GIOVANNI GAUDINO-SSM" userId="13cb1073-0cf6-4994-b3b2-98ddb995ec80" providerId="ADAL" clId="{DF674F30-1EFB-4990-B12C-8827BBBC35E8}" dt="2022-11-14T15:08:17.868" v="7409" actId="478"/>
          <ac:spMkLst>
            <pc:docMk/>
            <pc:sldMk cId="1237514671" sldId="374"/>
            <ac:spMk id="13" creationId="{356DF11F-77BF-B044-D3DC-21A74FB01EAA}"/>
          </ac:spMkLst>
        </pc:spChg>
        <pc:picChg chg="add del mod">
          <ac:chgData name="GIOVANNI GAUDINO-SSM" userId="13cb1073-0cf6-4994-b3b2-98ddb995ec80" providerId="ADAL" clId="{DF674F30-1EFB-4990-B12C-8827BBBC35E8}" dt="2022-11-14T15:06:54.971" v="7339" actId="478"/>
          <ac:picMkLst>
            <pc:docMk/>
            <pc:sldMk cId="1237514671" sldId="374"/>
            <ac:picMk id="6" creationId="{DBABBC4C-F9A3-AFA4-5207-3D89ACE80F99}"/>
          </ac:picMkLst>
        </pc:picChg>
        <pc:picChg chg="add del mod">
          <ac:chgData name="GIOVANNI GAUDINO-SSM" userId="13cb1073-0cf6-4994-b3b2-98ddb995ec80" providerId="ADAL" clId="{DF674F30-1EFB-4990-B12C-8827BBBC35E8}" dt="2022-11-14T15:06:57.058" v="7340" actId="478"/>
          <ac:picMkLst>
            <pc:docMk/>
            <pc:sldMk cId="1237514671" sldId="374"/>
            <ac:picMk id="11" creationId="{1347D1B2-EABB-74C0-307A-345CECF51DAB}"/>
          </ac:picMkLst>
        </pc:picChg>
      </pc:sldChg>
      <pc:sldChg chg="addSp delSp modSp add del mod">
        <pc:chgData name="GIOVANNI GAUDINO-SSM" userId="13cb1073-0cf6-4994-b3b2-98ddb995ec80" providerId="ADAL" clId="{DF674F30-1EFB-4990-B12C-8827BBBC35E8}" dt="2022-11-11T18:31:51.228" v="3286" actId="47"/>
        <pc:sldMkLst>
          <pc:docMk/>
          <pc:sldMk cId="3470484042" sldId="374"/>
        </pc:sldMkLst>
        <pc:spChg chg="add del">
          <ac:chgData name="GIOVANNI GAUDINO-SSM" userId="13cb1073-0cf6-4994-b3b2-98ddb995ec80" providerId="ADAL" clId="{DF674F30-1EFB-4990-B12C-8827BBBC35E8}" dt="2022-11-11T18:31:18.257" v="3280" actId="478"/>
          <ac:spMkLst>
            <pc:docMk/>
            <pc:sldMk cId="3470484042" sldId="374"/>
            <ac:spMk id="2" creationId="{B9237504-3D06-9C5B-0379-84196321483B}"/>
          </ac:spMkLst>
        </pc:spChg>
        <pc:spChg chg="del">
          <ac:chgData name="GIOVANNI GAUDINO-SSM" userId="13cb1073-0cf6-4994-b3b2-98ddb995ec80" providerId="ADAL" clId="{DF674F30-1EFB-4990-B12C-8827BBBC35E8}" dt="2022-11-11T18:31:13.838" v="3278" actId="478"/>
          <ac:spMkLst>
            <pc:docMk/>
            <pc:sldMk cId="3470484042" sldId="374"/>
            <ac:spMk id="5" creationId="{19E80513-BE81-B530-CC8E-C754BA1FFCE0}"/>
          </ac:spMkLst>
        </pc:spChg>
        <pc:spChg chg="add mod">
          <ac:chgData name="GIOVANNI GAUDINO-SSM" userId="13cb1073-0cf6-4994-b3b2-98ddb995ec80" providerId="ADAL" clId="{DF674F30-1EFB-4990-B12C-8827BBBC35E8}" dt="2022-11-11T18:31:10.478" v="3277" actId="1076"/>
          <ac:spMkLst>
            <pc:docMk/>
            <pc:sldMk cId="3470484042" sldId="374"/>
            <ac:spMk id="6" creationId="{B7A905D1-E955-B28B-A5AE-4D129B09CA09}"/>
          </ac:spMkLst>
        </pc:spChg>
        <pc:spChg chg="del">
          <ac:chgData name="GIOVANNI GAUDINO-SSM" userId="13cb1073-0cf6-4994-b3b2-98ddb995ec80" providerId="ADAL" clId="{DF674F30-1EFB-4990-B12C-8827BBBC35E8}" dt="2022-11-11T18:31:20.666" v="3281" actId="478"/>
          <ac:spMkLst>
            <pc:docMk/>
            <pc:sldMk cId="3470484042" sldId="374"/>
            <ac:spMk id="7" creationId="{916AF03A-5A17-98BB-ADA7-62A4CA55F64F}"/>
          </ac:spMkLst>
        </pc:spChg>
      </pc:sldChg>
      <pc:sldChg chg="addSp delSp modSp add del mod">
        <pc:chgData name="GIOVANNI GAUDINO-SSM" userId="13cb1073-0cf6-4994-b3b2-98ddb995ec80" providerId="ADAL" clId="{DF674F30-1EFB-4990-B12C-8827BBBC35E8}" dt="2022-11-14T15:08:35.491" v="7418" actId="47"/>
        <pc:sldMkLst>
          <pc:docMk/>
          <pc:sldMk cId="4121077517" sldId="375"/>
        </pc:sldMkLst>
        <pc:spChg chg="mod">
          <ac:chgData name="GIOVANNI GAUDINO-SSM" userId="13cb1073-0cf6-4994-b3b2-98ddb995ec80" providerId="ADAL" clId="{DF674F30-1EFB-4990-B12C-8827BBBC35E8}" dt="2022-11-11T18:42:19.284" v="3483"/>
          <ac:spMkLst>
            <pc:docMk/>
            <pc:sldMk cId="4121077517" sldId="375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DF674F30-1EFB-4990-B12C-8827BBBC35E8}" dt="2022-11-11T18:35:17.714" v="3353"/>
          <ac:spMkLst>
            <pc:docMk/>
            <pc:sldMk cId="4121077517" sldId="375"/>
            <ac:spMk id="5" creationId="{23CD4A33-3A71-DF8A-D8DA-EE3CBF97B818}"/>
          </ac:spMkLst>
        </pc:spChg>
        <pc:spChg chg="add mod">
          <ac:chgData name="GIOVANNI GAUDINO-SSM" userId="13cb1073-0cf6-4994-b3b2-98ddb995ec80" providerId="ADAL" clId="{DF674F30-1EFB-4990-B12C-8827BBBC35E8}" dt="2022-11-11T18:35:17.714" v="3353"/>
          <ac:spMkLst>
            <pc:docMk/>
            <pc:sldMk cId="4121077517" sldId="375"/>
            <ac:spMk id="6" creationId="{41994022-2410-621B-EE48-EA1F03E715E3}"/>
          </ac:spMkLst>
        </pc:spChg>
        <pc:spChg chg="mod">
          <ac:chgData name="GIOVANNI GAUDINO-SSM" userId="13cb1073-0cf6-4994-b3b2-98ddb995ec80" providerId="ADAL" clId="{DF674F30-1EFB-4990-B12C-8827BBBC35E8}" dt="2022-11-11T18:32:08.775" v="3305" actId="20577"/>
          <ac:spMkLst>
            <pc:docMk/>
            <pc:sldMk cId="4121077517" sldId="375"/>
            <ac:spMk id="7" creationId="{916AF03A-5A17-98BB-ADA7-62A4CA55F64F}"/>
          </ac:spMkLst>
        </pc:spChg>
        <pc:picChg chg="add del mod">
          <ac:chgData name="GIOVANNI GAUDINO-SSM" userId="13cb1073-0cf6-4994-b3b2-98ddb995ec80" providerId="ADAL" clId="{DF674F30-1EFB-4990-B12C-8827BBBC35E8}" dt="2022-11-11T18:36:50.015" v="3367" actId="478"/>
          <ac:picMkLst>
            <pc:docMk/>
            <pc:sldMk cId="4121077517" sldId="375"/>
            <ac:picMk id="8" creationId="{49D77269-E13E-17AC-9775-574B796D34E5}"/>
          </ac:picMkLst>
        </pc:picChg>
        <pc:picChg chg="add mod">
          <ac:chgData name="GIOVANNI GAUDINO-SSM" userId="13cb1073-0cf6-4994-b3b2-98ddb995ec80" providerId="ADAL" clId="{DF674F30-1EFB-4990-B12C-8827BBBC35E8}" dt="2022-11-11T18:37:03.864" v="3369" actId="1076"/>
          <ac:picMkLst>
            <pc:docMk/>
            <pc:sldMk cId="4121077517" sldId="375"/>
            <ac:picMk id="12" creationId="{040D6C46-F18A-380F-F2E4-98A558AD6D72}"/>
          </ac:picMkLst>
        </pc:picChg>
        <pc:picChg chg="add mod">
          <ac:chgData name="GIOVANNI GAUDINO-SSM" userId="13cb1073-0cf6-4994-b3b2-98ddb995ec80" providerId="ADAL" clId="{DF674F30-1EFB-4990-B12C-8827BBBC35E8}" dt="2022-11-11T18:36:58.443" v="3368" actId="1076"/>
          <ac:picMkLst>
            <pc:docMk/>
            <pc:sldMk cId="4121077517" sldId="375"/>
            <ac:picMk id="14" creationId="{8460E87A-2866-5227-9610-63DCE5E3B0D1}"/>
          </ac:picMkLst>
        </pc:picChg>
      </pc:sldChg>
      <pc:sldChg chg="addSp delSp modSp add del mod">
        <pc:chgData name="GIOVANNI GAUDINO-SSM" userId="13cb1073-0cf6-4994-b3b2-98ddb995ec80" providerId="ADAL" clId="{DF674F30-1EFB-4990-B12C-8827BBBC35E8}" dt="2022-11-14T15:08:36.404" v="7419" actId="47"/>
        <pc:sldMkLst>
          <pc:docMk/>
          <pc:sldMk cId="2826416582" sldId="376"/>
        </pc:sldMkLst>
        <pc:spChg chg="mod">
          <ac:chgData name="GIOVANNI GAUDINO-SSM" userId="13cb1073-0cf6-4994-b3b2-98ddb995ec80" providerId="ADAL" clId="{DF674F30-1EFB-4990-B12C-8827BBBC35E8}" dt="2022-11-11T18:42:21.995" v="3484"/>
          <ac:spMkLst>
            <pc:docMk/>
            <pc:sldMk cId="2826416582" sldId="376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DF674F30-1EFB-4990-B12C-8827BBBC35E8}" dt="2022-11-11T18:35:18.944" v="3354"/>
          <ac:spMkLst>
            <pc:docMk/>
            <pc:sldMk cId="2826416582" sldId="376"/>
            <ac:spMk id="5" creationId="{81A7D5F1-72EB-FFB4-27B7-D868A1D98B65}"/>
          </ac:spMkLst>
        </pc:spChg>
        <pc:spChg chg="add mod">
          <ac:chgData name="GIOVANNI GAUDINO-SSM" userId="13cb1073-0cf6-4994-b3b2-98ddb995ec80" providerId="ADAL" clId="{DF674F30-1EFB-4990-B12C-8827BBBC35E8}" dt="2022-11-11T18:35:18.944" v="3354"/>
          <ac:spMkLst>
            <pc:docMk/>
            <pc:sldMk cId="2826416582" sldId="376"/>
            <ac:spMk id="6" creationId="{544BAE70-2EAD-F5A4-FD1B-64505FF7E252}"/>
          </ac:spMkLst>
        </pc:spChg>
        <pc:spChg chg="mod">
          <ac:chgData name="GIOVANNI GAUDINO-SSM" userId="13cb1073-0cf6-4994-b3b2-98ddb995ec80" providerId="ADAL" clId="{DF674F30-1EFB-4990-B12C-8827BBBC35E8}" dt="2022-11-11T18:32:12.345" v="3312" actId="20577"/>
          <ac:spMkLst>
            <pc:docMk/>
            <pc:sldMk cId="2826416582" sldId="376"/>
            <ac:spMk id="7" creationId="{916AF03A-5A17-98BB-ADA7-62A4CA55F64F}"/>
          </ac:spMkLst>
        </pc:spChg>
        <pc:picChg chg="add del mod">
          <ac:chgData name="GIOVANNI GAUDINO-SSM" userId="13cb1073-0cf6-4994-b3b2-98ddb995ec80" providerId="ADAL" clId="{DF674F30-1EFB-4990-B12C-8827BBBC35E8}" dt="2022-11-11T18:37:32.645" v="3375" actId="478"/>
          <ac:picMkLst>
            <pc:docMk/>
            <pc:sldMk cId="2826416582" sldId="376"/>
            <ac:picMk id="8" creationId="{A8EBBF36-BD54-9CB1-542D-D95033A798D8}"/>
          </ac:picMkLst>
        </pc:picChg>
        <pc:picChg chg="add del mod">
          <ac:chgData name="GIOVANNI GAUDINO-SSM" userId="13cb1073-0cf6-4994-b3b2-98ddb995ec80" providerId="ADAL" clId="{DF674F30-1EFB-4990-B12C-8827BBBC35E8}" dt="2022-11-11T18:37:13.263" v="3371" actId="478"/>
          <ac:picMkLst>
            <pc:docMk/>
            <pc:sldMk cId="2826416582" sldId="376"/>
            <ac:picMk id="11" creationId="{1C6C86B0-1F47-97E3-8EAC-8AB90EFF3347}"/>
          </ac:picMkLst>
        </pc:picChg>
        <pc:picChg chg="add mod">
          <ac:chgData name="GIOVANNI GAUDINO-SSM" userId="13cb1073-0cf6-4994-b3b2-98ddb995ec80" providerId="ADAL" clId="{DF674F30-1EFB-4990-B12C-8827BBBC35E8}" dt="2022-11-11T18:37:44.613" v="3377" actId="1076"/>
          <ac:picMkLst>
            <pc:docMk/>
            <pc:sldMk cId="2826416582" sldId="376"/>
            <ac:picMk id="13" creationId="{4D909AEA-E050-2CF0-D289-6A2E8FB0CC9C}"/>
          </ac:picMkLst>
        </pc:picChg>
        <pc:picChg chg="add mod">
          <ac:chgData name="GIOVANNI GAUDINO-SSM" userId="13cb1073-0cf6-4994-b3b2-98ddb995ec80" providerId="ADAL" clId="{DF674F30-1EFB-4990-B12C-8827BBBC35E8}" dt="2022-11-11T18:37:36.003" v="3376" actId="1076"/>
          <ac:picMkLst>
            <pc:docMk/>
            <pc:sldMk cId="2826416582" sldId="376"/>
            <ac:picMk id="16" creationId="{0A4F8E0B-38B9-CD63-978E-DB540AF6E1A6}"/>
          </ac:picMkLst>
        </pc:picChg>
      </pc:sldChg>
      <pc:sldChg chg="delSp modSp add del mod ord">
        <pc:chgData name="GIOVANNI GAUDINO-SSM" userId="13cb1073-0cf6-4994-b3b2-98ddb995ec80" providerId="ADAL" clId="{DF674F30-1EFB-4990-B12C-8827BBBC35E8}" dt="2022-11-13T11:43:33.460" v="5207" actId="47"/>
        <pc:sldMkLst>
          <pc:docMk/>
          <pc:sldMk cId="80701693" sldId="377"/>
        </pc:sldMkLst>
        <pc:spChg chg="mod">
          <ac:chgData name="GIOVANNI GAUDINO-SSM" userId="13cb1073-0cf6-4994-b3b2-98ddb995ec80" providerId="ADAL" clId="{DF674F30-1EFB-4990-B12C-8827BBBC35E8}" dt="2022-11-11T19:25:26.789" v="3986" actId="20577"/>
          <ac:spMkLst>
            <pc:docMk/>
            <pc:sldMk cId="80701693" sldId="377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DF674F30-1EFB-4990-B12C-8827BBBC35E8}" dt="2022-11-11T19:25:35.219" v="3989" actId="478"/>
          <ac:spMkLst>
            <pc:docMk/>
            <pc:sldMk cId="80701693" sldId="377"/>
            <ac:spMk id="6" creationId="{8FEA0D79-189A-C199-3143-1BEAAF29CCE6}"/>
          </ac:spMkLst>
        </pc:spChg>
        <pc:spChg chg="del">
          <ac:chgData name="GIOVANNI GAUDINO-SSM" userId="13cb1073-0cf6-4994-b3b2-98ddb995ec80" providerId="ADAL" clId="{DF674F30-1EFB-4990-B12C-8827BBBC35E8}" dt="2022-11-11T19:25:32.962" v="3988" actId="478"/>
          <ac:spMkLst>
            <pc:docMk/>
            <pc:sldMk cId="80701693" sldId="377"/>
            <ac:spMk id="7" creationId="{D2AAD7BD-89C4-BD72-F1F1-1A38492A9EFA}"/>
          </ac:spMkLst>
        </pc:spChg>
        <pc:picChg chg="del">
          <ac:chgData name="GIOVANNI GAUDINO-SSM" userId="13cb1073-0cf6-4994-b3b2-98ddb995ec80" providerId="ADAL" clId="{DF674F30-1EFB-4990-B12C-8827BBBC35E8}" dt="2022-11-11T19:25:29.101" v="3987" actId="478"/>
          <ac:picMkLst>
            <pc:docMk/>
            <pc:sldMk cId="80701693" sldId="377"/>
            <ac:picMk id="8" creationId="{E6726536-1527-8F36-AB0B-38843E2F6567}"/>
          </ac:picMkLst>
        </pc:picChg>
      </pc:sldChg>
      <pc:sldChg chg="addSp delSp modSp add mod ord">
        <pc:chgData name="GIOVANNI GAUDINO-SSM" userId="13cb1073-0cf6-4994-b3b2-98ddb995ec80" providerId="ADAL" clId="{DF674F30-1EFB-4990-B12C-8827BBBC35E8}" dt="2022-11-14T15:27:49.745" v="7542" actId="1076"/>
        <pc:sldMkLst>
          <pc:docMk/>
          <pc:sldMk cId="3863084859" sldId="378"/>
        </pc:sldMkLst>
        <pc:spChg chg="add del mod">
          <ac:chgData name="GIOVANNI GAUDINO-SSM" userId="13cb1073-0cf6-4994-b3b2-98ddb995ec80" providerId="ADAL" clId="{DF674F30-1EFB-4990-B12C-8827BBBC35E8}" dt="2022-11-14T15:12:23.072" v="7438" actId="403"/>
          <ac:spMkLst>
            <pc:docMk/>
            <pc:sldMk cId="3863084859" sldId="378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DF674F30-1EFB-4990-B12C-8827BBBC35E8}" dt="2022-11-14T13:33:50.542" v="7050" actId="20577"/>
          <ac:spMkLst>
            <pc:docMk/>
            <pc:sldMk cId="3863084859" sldId="378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DF674F30-1EFB-4990-B12C-8827BBBC35E8}" dt="2022-11-14T13:44:52.707" v="7239" actId="1076"/>
          <ac:spMkLst>
            <pc:docMk/>
            <pc:sldMk cId="3863084859" sldId="378"/>
            <ac:spMk id="5" creationId="{4FD5C8D8-6D33-BCA1-6D95-F1F0E378C2AE}"/>
          </ac:spMkLst>
        </pc:spChg>
        <pc:spChg chg="del">
          <ac:chgData name="GIOVANNI GAUDINO-SSM" userId="13cb1073-0cf6-4994-b3b2-98ddb995ec80" providerId="ADAL" clId="{DF674F30-1EFB-4990-B12C-8827BBBC35E8}" dt="2022-11-13T11:08:08.790" v="4063" actId="478"/>
          <ac:spMkLst>
            <pc:docMk/>
            <pc:sldMk cId="3863084859" sldId="378"/>
            <ac:spMk id="5" creationId="{81A7D5F1-72EB-FFB4-27B7-D868A1D98B65}"/>
          </ac:spMkLst>
        </pc:spChg>
        <pc:spChg chg="del">
          <ac:chgData name="GIOVANNI GAUDINO-SSM" userId="13cb1073-0cf6-4994-b3b2-98ddb995ec80" providerId="ADAL" clId="{DF674F30-1EFB-4990-B12C-8827BBBC35E8}" dt="2022-11-13T11:08:04.146" v="4060" actId="478"/>
          <ac:spMkLst>
            <pc:docMk/>
            <pc:sldMk cId="3863084859" sldId="378"/>
            <ac:spMk id="6" creationId="{544BAE70-2EAD-F5A4-FD1B-64505FF7E252}"/>
          </ac:spMkLst>
        </pc:spChg>
        <pc:spChg chg="del">
          <ac:chgData name="GIOVANNI GAUDINO-SSM" userId="13cb1073-0cf6-4994-b3b2-98ddb995ec80" providerId="ADAL" clId="{DF674F30-1EFB-4990-B12C-8827BBBC35E8}" dt="2022-11-13T11:08:02.349" v="4059" actId="478"/>
          <ac:spMkLst>
            <pc:docMk/>
            <pc:sldMk cId="3863084859" sldId="378"/>
            <ac:spMk id="7" creationId="{916AF03A-5A17-98BB-ADA7-62A4CA55F64F}"/>
          </ac:spMkLst>
        </pc:spChg>
        <pc:spChg chg="add mod">
          <ac:chgData name="GIOVANNI GAUDINO-SSM" userId="13cb1073-0cf6-4994-b3b2-98ddb995ec80" providerId="ADAL" clId="{DF674F30-1EFB-4990-B12C-8827BBBC35E8}" dt="2022-11-14T13:46:02.155" v="7245" actId="404"/>
          <ac:spMkLst>
            <pc:docMk/>
            <pc:sldMk cId="3863084859" sldId="378"/>
            <ac:spMk id="8" creationId="{7AC4F944-6F1A-D4F8-2EA9-0C37C2F96ECE}"/>
          </ac:spMkLst>
        </pc:spChg>
        <pc:spChg chg="add mod">
          <ac:chgData name="GIOVANNI GAUDINO-SSM" userId="13cb1073-0cf6-4994-b3b2-98ddb995ec80" providerId="ADAL" clId="{DF674F30-1EFB-4990-B12C-8827BBBC35E8}" dt="2022-11-13T11:15:52.858" v="4856" actId="14100"/>
          <ac:spMkLst>
            <pc:docMk/>
            <pc:sldMk cId="3863084859" sldId="378"/>
            <ac:spMk id="11" creationId="{5FD07CB0-C427-A5FB-B30C-BC5246564B2C}"/>
          </ac:spMkLst>
        </pc:spChg>
        <pc:spChg chg="add mod">
          <ac:chgData name="GIOVANNI GAUDINO-SSM" userId="13cb1073-0cf6-4994-b3b2-98ddb995ec80" providerId="ADAL" clId="{DF674F30-1EFB-4990-B12C-8827BBBC35E8}" dt="2022-11-14T15:12:26.697" v="7439" actId="403"/>
          <ac:spMkLst>
            <pc:docMk/>
            <pc:sldMk cId="3863084859" sldId="378"/>
            <ac:spMk id="17" creationId="{AB23743C-BD41-4894-2DA8-A328281867D4}"/>
          </ac:spMkLst>
        </pc:spChg>
        <pc:picChg chg="add del mod">
          <ac:chgData name="GIOVANNI GAUDINO-SSM" userId="13cb1073-0cf6-4994-b3b2-98ddb995ec80" providerId="ADAL" clId="{DF674F30-1EFB-4990-B12C-8827BBBC35E8}" dt="2022-11-14T15:27:29.130" v="7535" actId="478"/>
          <ac:picMkLst>
            <pc:docMk/>
            <pc:sldMk cId="3863084859" sldId="378"/>
            <ac:picMk id="7" creationId="{A03EF8F8-C7D1-77DD-02F5-4918C0621FA1}"/>
          </ac:picMkLst>
        </pc:picChg>
        <pc:picChg chg="add mod">
          <ac:chgData name="GIOVANNI GAUDINO-SSM" userId="13cb1073-0cf6-4994-b3b2-98ddb995ec80" providerId="ADAL" clId="{DF674F30-1EFB-4990-B12C-8827BBBC35E8}" dt="2022-11-14T15:27:49.745" v="7542" actId="1076"/>
          <ac:picMkLst>
            <pc:docMk/>
            <pc:sldMk cId="3863084859" sldId="378"/>
            <ac:picMk id="13" creationId="{01194698-4F85-35A1-EA7F-30095FEE7AA7}"/>
          </ac:picMkLst>
        </pc:picChg>
        <pc:picChg chg="del">
          <ac:chgData name="GIOVANNI GAUDINO-SSM" userId="13cb1073-0cf6-4994-b3b2-98ddb995ec80" providerId="ADAL" clId="{DF674F30-1EFB-4990-B12C-8827BBBC35E8}" dt="2022-11-13T11:08:00.887" v="4058" actId="478"/>
          <ac:picMkLst>
            <pc:docMk/>
            <pc:sldMk cId="3863084859" sldId="378"/>
            <ac:picMk id="13" creationId="{4D909AEA-E050-2CF0-D289-6A2E8FB0CC9C}"/>
          </ac:picMkLst>
        </pc:picChg>
        <pc:picChg chg="add mod">
          <ac:chgData name="GIOVANNI GAUDINO-SSM" userId="13cb1073-0cf6-4994-b3b2-98ddb995ec80" providerId="ADAL" clId="{DF674F30-1EFB-4990-B12C-8827BBBC35E8}" dt="2022-11-13T11:15:49.736" v="4855" actId="14100"/>
          <ac:picMkLst>
            <pc:docMk/>
            <pc:sldMk cId="3863084859" sldId="378"/>
            <ac:picMk id="14" creationId="{00D4C98C-3575-BC73-757B-1FDECB700ABE}"/>
          </ac:picMkLst>
        </pc:picChg>
        <pc:picChg chg="del">
          <ac:chgData name="GIOVANNI GAUDINO-SSM" userId="13cb1073-0cf6-4994-b3b2-98ddb995ec80" providerId="ADAL" clId="{DF674F30-1EFB-4990-B12C-8827BBBC35E8}" dt="2022-11-13T11:08:00.354" v="4057" actId="478"/>
          <ac:picMkLst>
            <pc:docMk/>
            <pc:sldMk cId="3863084859" sldId="378"/>
            <ac:picMk id="16" creationId="{0A4F8E0B-38B9-CD63-978E-DB540AF6E1A6}"/>
          </ac:picMkLst>
        </pc:picChg>
        <pc:picChg chg="add del mod modCrop">
          <ac:chgData name="GIOVANNI GAUDINO-SSM" userId="13cb1073-0cf6-4994-b3b2-98ddb995ec80" providerId="ADAL" clId="{DF674F30-1EFB-4990-B12C-8827BBBC35E8}" dt="2022-11-13T13:02:57.868" v="5277" actId="478"/>
          <ac:picMkLst>
            <pc:docMk/>
            <pc:sldMk cId="3863084859" sldId="378"/>
            <ac:picMk id="19" creationId="{C5DB2957-84AC-2EC7-E6E8-424BA879DDF0}"/>
          </ac:picMkLst>
        </pc:picChg>
        <pc:picChg chg="add del mod">
          <ac:chgData name="GIOVANNI GAUDINO-SSM" userId="13cb1073-0cf6-4994-b3b2-98ddb995ec80" providerId="ADAL" clId="{DF674F30-1EFB-4990-B12C-8827BBBC35E8}" dt="2022-11-14T15:09:23.167" v="7433" actId="478"/>
          <ac:picMkLst>
            <pc:docMk/>
            <pc:sldMk cId="3863084859" sldId="378"/>
            <ac:picMk id="21" creationId="{5A2FD3A5-951D-5DA6-B198-D86D6E682BF0}"/>
          </ac:picMkLst>
        </pc:picChg>
      </pc:sldChg>
      <pc:sldChg chg="addSp delSp modSp add mod">
        <pc:chgData name="GIOVANNI GAUDINO-SSM" userId="13cb1073-0cf6-4994-b3b2-98ddb995ec80" providerId="ADAL" clId="{DF674F30-1EFB-4990-B12C-8827BBBC35E8}" dt="2022-11-14T15:12:57.002" v="7448" actId="20577"/>
        <pc:sldMkLst>
          <pc:docMk/>
          <pc:sldMk cId="3517513013" sldId="379"/>
        </pc:sldMkLst>
        <pc:spChg chg="del mod">
          <ac:chgData name="GIOVANNI GAUDINO-SSM" userId="13cb1073-0cf6-4994-b3b2-98ddb995ec80" providerId="ADAL" clId="{DF674F30-1EFB-4990-B12C-8827BBBC35E8}" dt="2022-11-14T13:46:19.261" v="7248" actId="478"/>
          <ac:spMkLst>
            <pc:docMk/>
            <pc:sldMk cId="3517513013" sldId="379"/>
            <ac:spMk id="4" creationId="{B46D7AE4-796F-4D4A-9809-EB5E64E4A222}"/>
          </ac:spMkLst>
        </pc:spChg>
        <pc:spChg chg="del mod">
          <ac:chgData name="GIOVANNI GAUDINO-SSM" userId="13cb1073-0cf6-4994-b3b2-98ddb995ec80" providerId="ADAL" clId="{DF674F30-1EFB-4990-B12C-8827BBBC35E8}" dt="2022-11-14T13:36:13.668" v="7053" actId="478"/>
          <ac:spMkLst>
            <pc:docMk/>
            <pc:sldMk cId="3517513013" sldId="379"/>
            <ac:spMk id="8" creationId="{7AC4F944-6F1A-D4F8-2EA9-0C37C2F96ECE}"/>
          </ac:spMkLst>
        </pc:spChg>
        <pc:spChg chg="del">
          <ac:chgData name="GIOVANNI GAUDINO-SSM" userId="13cb1073-0cf6-4994-b3b2-98ddb995ec80" providerId="ADAL" clId="{DF674F30-1EFB-4990-B12C-8827BBBC35E8}" dt="2022-11-13T11:44:48.169" v="5212" actId="478"/>
          <ac:spMkLst>
            <pc:docMk/>
            <pc:sldMk cId="3517513013" sldId="379"/>
            <ac:spMk id="11" creationId="{5FD07CB0-C427-A5FB-B30C-BC5246564B2C}"/>
          </ac:spMkLst>
        </pc:spChg>
        <pc:spChg chg="add mod">
          <ac:chgData name="GIOVANNI GAUDINO-SSM" userId="13cb1073-0cf6-4994-b3b2-98ddb995ec80" providerId="ADAL" clId="{DF674F30-1EFB-4990-B12C-8827BBBC35E8}" dt="2022-11-14T13:38:18.675" v="7100" actId="1076"/>
          <ac:spMkLst>
            <pc:docMk/>
            <pc:sldMk cId="3517513013" sldId="379"/>
            <ac:spMk id="16" creationId="{E2ABD14D-D24F-7071-6EAA-C206427F58A2}"/>
          </ac:spMkLst>
        </pc:spChg>
        <pc:spChg chg="add del mod">
          <ac:chgData name="GIOVANNI GAUDINO-SSM" userId="13cb1073-0cf6-4994-b3b2-98ddb995ec80" providerId="ADAL" clId="{DF674F30-1EFB-4990-B12C-8827BBBC35E8}" dt="2022-11-14T13:46:17.351" v="7247"/>
          <ac:spMkLst>
            <pc:docMk/>
            <pc:sldMk cId="3517513013" sldId="379"/>
            <ac:spMk id="17" creationId="{250D8093-FCBE-484E-3887-0C8B9AA7F72C}"/>
          </ac:spMkLst>
        </pc:spChg>
        <pc:spChg chg="del mod">
          <ac:chgData name="GIOVANNI GAUDINO-SSM" userId="13cb1073-0cf6-4994-b3b2-98ddb995ec80" providerId="ADAL" clId="{DF674F30-1EFB-4990-B12C-8827BBBC35E8}" dt="2022-11-13T11:44:50.653" v="5215" actId="478"/>
          <ac:spMkLst>
            <pc:docMk/>
            <pc:sldMk cId="3517513013" sldId="379"/>
            <ac:spMk id="17" creationId="{AB23743C-BD41-4894-2DA8-A328281867D4}"/>
          </ac:spMkLst>
        </pc:spChg>
        <pc:spChg chg="add mod">
          <ac:chgData name="GIOVANNI GAUDINO-SSM" userId="13cb1073-0cf6-4994-b3b2-98ddb995ec80" providerId="ADAL" clId="{DF674F30-1EFB-4990-B12C-8827BBBC35E8}" dt="2022-11-14T15:12:57.002" v="7448" actId="20577"/>
          <ac:spMkLst>
            <pc:docMk/>
            <pc:sldMk cId="3517513013" sldId="379"/>
            <ac:spMk id="18" creationId="{47D9C80A-1C9C-0894-BA3D-299A2881D823}"/>
          </ac:spMkLst>
        </pc:spChg>
        <pc:picChg chg="add del mod">
          <ac:chgData name="GIOVANNI GAUDINO-SSM" userId="13cb1073-0cf6-4994-b3b2-98ddb995ec80" providerId="ADAL" clId="{DF674F30-1EFB-4990-B12C-8827BBBC35E8}" dt="2022-11-14T15:12:37.683" v="7442" actId="478"/>
          <ac:picMkLst>
            <pc:docMk/>
            <pc:sldMk cId="3517513013" sldId="379"/>
            <ac:picMk id="6" creationId="{491379AB-095D-2CBF-239C-CF275CADAD9C}"/>
          </ac:picMkLst>
        </pc:picChg>
        <pc:picChg chg="add del mod">
          <ac:chgData name="GIOVANNI GAUDINO-SSM" userId="13cb1073-0cf6-4994-b3b2-98ddb995ec80" providerId="ADAL" clId="{DF674F30-1EFB-4990-B12C-8827BBBC35E8}" dt="2022-11-14T15:12:35.398" v="7440" actId="478"/>
          <ac:picMkLst>
            <pc:docMk/>
            <pc:sldMk cId="3517513013" sldId="379"/>
            <ac:picMk id="12" creationId="{8A0359AB-B786-8FFD-A149-125A25EDBE26}"/>
          </ac:picMkLst>
        </pc:picChg>
        <pc:picChg chg="del">
          <ac:chgData name="GIOVANNI GAUDINO-SSM" userId="13cb1073-0cf6-4994-b3b2-98ddb995ec80" providerId="ADAL" clId="{DF674F30-1EFB-4990-B12C-8827BBBC35E8}" dt="2022-11-13T11:44:48.956" v="5213" actId="478"/>
          <ac:picMkLst>
            <pc:docMk/>
            <pc:sldMk cId="3517513013" sldId="379"/>
            <ac:picMk id="14" creationId="{00D4C98C-3575-BC73-757B-1FDECB700ABE}"/>
          </ac:picMkLst>
        </pc:picChg>
        <pc:picChg chg="del mod">
          <ac:chgData name="GIOVANNI GAUDINO-SSM" userId="13cb1073-0cf6-4994-b3b2-98ddb995ec80" providerId="ADAL" clId="{DF674F30-1EFB-4990-B12C-8827BBBC35E8}" dt="2022-11-13T13:13:01.324" v="5278" actId="478"/>
          <ac:picMkLst>
            <pc:docMk/>
            <pc:sldMk cId="3517513013" sldId="379"/>
            <ac:picMk id="19" creationId="{C5DB2957-84AC-2EC7-E6E8-424BA879DDF0}"/>
          </ac:picMkLst>
        </pc:picChg>
        <pc:cxnChg chg="add mod">
          <ac:chgData name="GIOVANNI GAUDINO-SSM" userId="13cb1073-0cf6-4994-b3b2-98ddb995ec80" providerId="ADAL" clId="{DF674F30-1EFB-4990-B12C-8827BBBC35E8}" dt="2022-11-14T13:37:09.025" v="7063" actId="208"/>
          <ac:cxnSpMkLst>
            <pc:docMk/>
            <pc:sldMk cId="3517513013" sldId="379"/>
            <ac:cxnSpMk id="7" creationId="{1EA315B8-4909-FA51-BB1D-3B8F1A72CA00}"/>
          </ac:cxnSpMkLst>
        </pc:cxnChg>
      </pc:sldChg>
      <pc:sldChg chg="addSp delSp modSp add mod">
        <pc:chgData name="GIOVANNI GAUDINO-SSM" userId="13cb1073-0cf6-4994-b3b2-98ddb995ec80" providerId="ADAL" clId="{DF674F30-1EFB-4990-B12C-8827BBBC35E8}" dt="2022-11-14T15:22:14.813" v="7534" actId="1582"/>
        <pc:sldMkLst>
          <pc:docMk/>
          <pc:sldMk cId="2856216990" sldId="380"/>
        </pc:sldMkLst>
        <pc:spChg chg="mod">
          <ac:chgData name="GIOVANNI GAUDINO-SSM" userId="13cb1073-0cf6-4994-b3b2-98ddb995ec80" providerId="ADAL" clId="{DF674F30-1EFB-4990-B12C-8827BBBC35E8}" dt="2022-11-13T13:14:38.745" v="5391" actId="14100"/>
          <ac:spMkLst>
            <pc:docMk/>
            <pc:sldMk cId="2856216990" sldId="380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DF674F30-1EFB-4990-B12C-8827BBBC35E8}" dt="2022-11-13T19:12:27.959" v="6340" actId="478"/>
          <ac:spMkLst>
            <pc:docMk/>
            <pc:sldMk cId="2856216990" sldId="380"/>
            <ac:spMk id="6" creationId="{5B42E058-B607-EBBD-406C-E3E6E5979EAD}"/>
          </ac:spMkLst>
        </pc:spChg>
        <pc:spChg chg="del">
          <ac:chgData name="GIOVANNI GAUDINO-SSM" userId="13cb1073-0cf6-4994-b3b2-98ddb995ec80" providerId="ADAL" clId="{DF674F30-1EFB-4990-B12C-8827BBBC35E8}" dt="2022-11-13T13:14:40.528" v="5392" actId="478"/>
          <ac:spMkLst>
            <pc:docMk/>
            <pc:sldMk cId="2856216990" sldId="380"/>
            <ac:spMk id="6" creationId="{8FEA0D79-189A-C199-3143-1BEAAF29CCE6}"/>
          </ac:spMkLst>
        </pc:spChg>
        <pc:spChg chg="add mod">
          <ac:chgData name="GIOVANNI GAUDINO-SSM" userId="13cb1073-0cf6-4994-b3b2-98ddb995ec80" providerId="ADAL" clId="{DF674F30-1EFB-4990-B12C-8827BBBC35E8}" dt="2022-11-14T15:21:46.945" v="7530" actId="20577"/>
          <ac:spMkLst>
            <pc:docMk/>
            <pc:sldMk cId="2856216990" sldId="380"/>
            <ac:spMk id="7" creationId="{430B90D5-674E-FB69-27C5-8EC1EC6A0F7E}"/>
          </ac:spMkLst>
        </pc:spChg>
        <pc:spChg chg="del">
          <ac:chgData name="GIOVANNI GAUDINO-SSM" userId="13cb1073-0cf6-4994-b3b2-98ddb995ec80" providerId="ADAL" clId="{DF674F30-1EFB-4990-B12C-8827BBBC35E8}" dt="2022-11-13T13:14:44.890" v="5393" actId="478"/>
          <ac:spMkLst>
            <pc:docMk/>
            <pc:sldMk cId="2856216990" sldId="380"/>
            <ac:spMk id="7" creationId="{D2AAD7BD-89C4-BD72-F1F1-1A38492A9EFA}"/>
          </ac:spMkLst>
        </pc:spChg>
        <pc:spChg chg="add del mod">
          <ac:chgData name="GIOVANNI GAUDINO-SSM" userId="13cb1073-0cf6-4994-b3b2-98ddb995ec80" providerId="ADAL" clId="{DF674F30-1EFB-4990-B12C-8827BBBC35E8}" dt="2022-11-13T19:14:55.120" v="6354" actId="478"/>
          <ac:spMkLst>
            <pc:docMk/>
            <pc:sldMk cId="2856216990" sldId="380"/>
            <ac:spMk id="9" creationId="{9BF99E3F-619E-05DE-C1ED-E2564F6AF6DC}"/>
          </ac:spMkLst>
        </pc:spChg>
        <pc:spChg chg="add del mod">
          <ac:chgData name="GIOVANNI GAUDINO-SSM" userId="13cb1073-0cf6-4994-b3b2-98ddb995ec80" providerId="ADAL" clId="{DF674F30-1EFB-4990-B12C-8827BBBC35E8}" dt="2022-11-13T19:14:53.518" v="6353" actId="478"/>
          <ac:spMkLst>
            <pc:docMk/>
            <pc:sldMk cId="2856216990" sldId="380"/>
            <ac:spMk id="10" creationId="{BED4B136-F31B-E2BF-4EEC-8EE9D0818D51}"/>
          </ac:spMkLst>
        </pc:spChg>
        <pc:spChg chg="del">
          <ac:chgData name="GIOVANNI GAUDINO-SSM" userId="13cb1073-0cf6-4994-b3b2-98ddb995ec80" providerId="ADAL" clId="{DF674F30-1EFB-4990-B12C-8827BBBC35E8}" dt="2022-11-13T13:14:44.890" v="5393" actId="478"/>
          <ac:spMkLst>
            <pc:docMk/>
            <pc:sldMk cId="2856216990" sldId="380"/>
            <ac:spMk id="17" creationId="{98DE1350-3763-093F-34BA-0A57F29CA2FF}"/>
          </ac:spMkLst>
        </pc:spChg>
        <pc:spChg chg="del">
          <ac:chgData name="GIOVANNI GAUDINO-SSM" userId="13cb1073-0cf6-4994-b3b2-98ddb995ec80" providerId="ADAL" clId="{DF674F30-1EFB-4990-B12C-8827BBBC35E8}" dt="2022-11-13T13:14:44.890" v="5393" actId="478"/>
          <ac:spMkLst>
            <pc:docMk/>
            <pc:sldMk cId="2856216990" sldId="380"/>
            <ac:spMk id="18" creationId="{1BEA233C-31B9-F21E-A474-58EC1139AFEE}"/>
          </ac:spMkLst>
        </pc:spChg>
        <pc:spChg chg="del">
          <ac:chgData name="GIOVANNI GAUDINO-SSM" userId="13cb1073-0cf6-4994-b3b2-98ddb995ec80" providerId="ADAL" clId="{DF674F30-1EFB-4990-B12C-8827BBBC35E8}" dt="2022-11-13T13:14:44.890" v="5393" actId="478"/>
          <ac:spMkLst>
            <pc:docMk/>
            <pc:sldMk cId="2856216990" sldId="380"/>
            <ac:spMk id="19" creationId="{B0486B90-B73A-4881-94A6-7A3B2B593C54}"/>
          </ac:spMkLst>
        </pc:spChg>
        <pc:spChg chg="del">
          <ac:chgData name="GIOVANNI GAUDINO-SSM" userId="13cb1073-0cf6-4994-b3b2-98ddb995ec80" providerId="ADAL" clId="{DF674F30-1EFB-4990-B12C-8827BBBC35E8}" dt="2022-11-13T13:14:44.890" v="5393" actId="478"/>
          <ac:spMkLst>
            <pc:docMk/>
            <pc:sldMk cId="2856216990" sldId="380"/>
            <ac:spMk id="20" creationId="{037D942A-28DB-7CDF-49B7-D1A08C8FF197}"/>
          </ac:spMkLst>
        </pc:spChg>
        <pc:spChg chg="add mod">
          <ac:chgData name="GIOVANNI GAUDINO-SSM" userId="13cb1073-0cf6-4994-b3b2-98ddb995ec80" providerId="ADAL" clId="{DF674F30-1EFB-4990-B12C-8827BBBC35E8}" dt="2022-11-14T15:22:14.813" v="7534" actId="1582"/>
          <ac:spMkLst>
            <pc:docMk/>
            <pc:sldMk cId="2856216990" sldId="380"/>
            <ac:spMk id="22" creationId="{A87825AA-79D3-4E03-95D6-2E5F976018FB}"/>
          </ac:spMkLst>
        </pc:spChg>
        <pc:graphicFrameChg chg="add del mod modGraphic">
          <ac:chgData name="GIOVANNI GAUDINO-SSM" userId="13cb1073-0cf6-4994-b3b2-98ddb995ec80" providerId="ADAL" clId="{DF674F30-1EFB-4990-B12C-8827BBBC35E8}" dt="2022-11-13T19:13:47.402" v="6352" actId="478"/>
          <ac:graphicFrameMkLst>
            <pc:docMk/>
            <pc:sldMk cId="2856216990" sldId="380"/>
            <ac:graphicFrameMk id="8" creationId="{DE6136A1-6B94-2C52-293A-BB2705DB6A81}"/>
          </ac:graphicFrameMkLst>
        </pc:graphicFrameChg>
        <pc:picChg chg="add mod modCrop">
          <ac:chgData name="GIOVANNI GAUDINO-SSM" userId="13cb1073-0cf6-4994-b3b2-98ddb995ec80" providerId="ADAL" clId="{DF674F30-1EFB-4990-B12C-8827BBBC35E8}" dt="2022-11-14T15:21:35.233" v="7523" actId="1076"/>
          <ac:picMkLst>
            <pc:docMk/>
            <pc:sldMk cId="2856216990" sldId="380"/>
            <ac:picMk id="5" creationId="{9CAAA5C8-4BFD-8348-6493-6E303FEBE03D}"/>
          </ac:picMkLst>
        </pc:picChg>
        <pc:picChg chg="add mod">
          <ac:chgData name="GIOVANNI GAUDINO-SSM" userId="13cb1073-0cf6-4994-b3b2-98ddb995ec80" providerId="ADAL" clId="{DF674F30-1EFB-4990-B12C-8827BBBC35E8}" dt="2022-11-14T15:20:17.355" v="7493" actId="1076"/>
          <ac:picMkLst>
            <pc:docMk/>
            <pc:sldMk cId="2856216990" sldId="380"/>
            <ac:picMk id="8" creationId="{385CAC6B-9452-E810-7C9A-90DB2D24E5B8}"/>
          </ac:picMkLst>
        </pc:picChg>
        <pc:picChg chg="del">
          <ac:chgData name="GIOVANNI GAUDINO-SSM" userId="13cb1073-0cf6-4994-b3b2-98ddb995ec80" providerId="ADAL" clId="{DF674F30-1EFB-4990-B12C-8827BBBC35E8}" dt="2022-11-13T13:14:44.890" v="5393" actId="478"/>
          <ac:picMkLst>
            <pc:docMk/>
            <pc:sldMk cId="2856216990" sldId="380"/>
            <ac:picMk id="9" creationId="{8AF90E4B-BBC4-8B91-AA28-8FC70BBA61EC}"/>
          </ac:picMkLst>
        </pc:picChg>
        <pc:picChg chg="del">
          <ac:chgData name="GIOVANNI GAUDINO-SSM" userId="13cb1073-0cf6-4994-b3b2-98ddb995ec80" providerId="ADAL" clId="{DF674F30-1EFB-4990-B12C-8827BBBC35E8}" dt="2022-11-13T13:14:44.890" v="5393" actId="478"/>
          <ac:picMkLst>
            <pc:docMk/>
            <pc:sldMk cId="2856216990" sldId="380"/>
            <ac:picMk id="10" creationId="{FE001354-495A-28CB-7C97-8D71B8F3F083}"/>
          </ac:picMkLst>
        </pc:picChg>
        <pc:picChg chg="del">
          <ac:chgData name="GIOVANNI GAUDINO-SSM" userId="13cb1073-0cf6-4994-b3b2-98ddb995ec80" providerId="ADAL" clId="{DF674F30-1EFB-4990-B12C-8827BBBC35E8}" dt="2022-11-13T13:14:44.890" v="5393" actId="478"/>
          <ac:picMkLst>
            <pc:docMk/>
            <pc:sldMk cId="2856216990" sldId="380"/>
            <ac:picMk id="11" creationId="{598832A3-78B6-B537-8EAA-5C80C73972D1}"/>
          </ac:picMkLst>
        </pc:picChg>
        <pc:picChg chg="del">
          <ac:chgData name="GIOVANNI GAUDINO-SSM" userId="13cb1073-0cf6-4994-b3b2-98ddb995ec80" providerId="ADAL" clId="{DF674F30-1EFB-4990-B12C-8827BBBC35E8}" dt="2022-11-13T13:14:44.890" v="5393" actId="478"/>
          <ac:picMkLst>
            <pc:docMk/>
            <pc:sldMk cId="2856216990" sldId="380"/>
            <ac:picMk id="12" creationId="{245AD905-0467-80B6-36C0-3B93B6E2B3D5}"/>
          </ac:picMkLst>
        </pc:picChg>
        <pc:picChg chg="add del mod">
          <ac:chgData name="GIOVANNI GAUDINO-SSM" userId="13cb1073-0cf6-4994-b3b2-98ddb995ec80" providerId="ADAL" clId="{DF674F30-1EFB-4990-B12C-8827BBBC35E8}" dt="2022-11-13T21:58:10.335" v="6360" actId="478"/>
          <ac:picMkLst>
            <pc:docMk/>
            <pc:sldMk cId="2856216990" sldId="380"/>
            <ac:picMk id="12" creationId="{DD0BC00C-351B-B401-66B5-5186CCC8C945}"/>
          </ac:picMkLst>
        </pc:picChg>
        <pc:picChg chg="del">
          <ac:chgData name="GIOVANNI GAUDINO-SSM" userId="13cb1073-0cf6-4994-b3b2-98ddb995ec80" providerId="ADAL" clId="{DF674F30-1EFB-4990-B12C-8827BBBC35E8}" dt="2022-11-13T13:14:44.890" v="5393" actId="478"/>
          <ac:picMkLst>
            <pc:docMk/>
            <pc:sldMk cId="2856216990" sldId="380"/>
            <ac:picMk id="14" creationId="{28C61E69-EB04-2E07-5FBE-AA5758A11557}"/>
          </ac:picMkLst>
        </pc:picChg>
        <pc:picChg chg="add del mod">
          <ac:chgData name="GIOVANNI GAUDINO-SSM" userId="13cb1073-0cf6-4994-b3b2-98ddb995ec80" providerId="ADAL" clId="{DF674F30-1EFB-4990-B12C-8827BBBC35E8}" dt="2022-11-13T23:16:29.832" v="6373" actId="478"/>
          <ac:picMkLst>
            <pc:docMk/>
            <pc:sldMk cId="2856216990" sldId="380"/>
            <ac:picMk id="14" creationId="{ED2DD284-E8FE-AE4D-2B67-596656F21074}"/>
          </ac:picMkLst>
        </pc:picChg>
        <pc:picChg chg="del">
          <ac:chgData name="GIOVANNI GAUDINO-SSM" userId="13cb1073-0cf6-4994-b3b2-98ddb995ec80" providerId="ADAL" clId="{DF674F30-1EFB-4990-B12C-8827BBBC35E8}" dt="2022-11-13T13:14:44.890" v="5393" actId="478"/>
          <ac:picMkLst>
            <pc:docMk/>
            <pc:sldMk cId="2856216990" sldId="380"/>
            <ac:picMk id="16" creationId="{BC4F0C2D-10DE-DD2A-ACD9-F37250D7C191}"/>
          </ac:picMkLst>
        </pc:picChg>
        <pc:picChg chg="add del mod">
          <ac:chgData name="GIOVANNI GAUDINO-SSM" userId="13cb1073-0cf6-4994-b3b2-98ddb995ec80" providerId="ADAL" clId="{DF674F30-1EFB-4990-B12C-8827BBBC35E8}" dt="2022-11-14T15:13:53.566" v="7482" actId="478"/>
          <ac:picMkLst>
            <pc:docMk/>
            <pc:sldMk cId="2856216990" sldId="380"/>
            <ac:picMk id="17" creationId="{418728A0-C1A2-7DB6-81AD-36D3A2C67876}"/>
          </ac:picMkLst>
        </pc:picChg>
        <pc:picChg chg="add del mod">
          <ac:chgData name="GIOVANNI GAUDINO-SSM" userId="13cb1073-0cf6-4994-b3b2-98ddb995ec80" providerId="ADAL" clId="{DF674F30-1EFB-4990-B12C-8827BBBC35E8}" dt="2022-11-14T15:13:50.441" v="7480" actId="478"/>
          <ac:picMkLst>
            <pc:docMk/>
            <pc:sldMk cId="2856216990" sldId="380"/>
            <ac:picMk id="19" creationId="{196D80FA-7A32-5235-7647-849D36B8160F}"/>
          </ac:picMkLst>
        </pc:picChg>
        <pc:picChg chg="add del mod">
          <ac:chgData name="GIOVANNI GAUDINO-SSM" userId="13cb1073-0cf6-4994-b3b2-98ddb995ec80" providerId="ADAL" clId="{DF674F30-1EFB-4990-B12C-8827BBBC35E8}" dt="2022-11-14T15:13:51.927" v="7481" actId="478"/>
          <ac:picMkLst>
            <pc:docMk/>
            <pc:sldMk cId="2856216990" sldId="380"/>
            <ac:picMk id="21" creationId="{8EC292FC-A08D-D60D-6D0D-8D92F724A927}"/>
          </ac:picMkLst>
        </pc:picChg>
      </pc:sldChg>
      <pc:sldChg chg="addSp delSp modSp add del mod">
        <pc:chgData name="GIOVANNI GAUDINO-SSM" userId="13cb1073-0cf6-4994-b3b2-98ddb995ec80" providerId="ADAL" clId="{DF674F30-1EFB-4990-B12C-8827BBBC35E8}" dt="2022-11-14T15:12:59.093" v="7449" actId="47"/>
        <pc:sldMkLst>
          <pc:docMk/>
          <pc:sldMk cId="3801663688" sldId="381"/>
        </pc:sldMkLst>
        <pc:spChg chg="mod">
          <ac:chgData name="GIOVANNI GAUDINO-SSM" userId="13cb1073-0cf6-4994-b3b2-98ddb995ec80" providerId="ADAL" clId="{DF674F30-1EFB-4990-B12C-8827BBBC35E8}" dt="2022-11-13T14:37:18.374" v="5488" actId="20577"/>
          <ac:spMkLst>
            <pc:docMk/>
            <pc:sldMk cId="3801663688" sldId="381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DF674F30-1EFB-4990-B12C-8827BBBC35E8}" dt="2022-11-14T15:12:42.837" v="7443" actId="478"/>
          <ac:spMkLst>
            <pc:docMk/>
            <pc:sldMk cId="3801663688" sldId="381"/>
            <ac:spMk id="8" creationId="{7AC4F944-6F1A-D4F8-2EA9-0C37C2F96ECE}"/>
          </ac:spMkLst>
        </pc:spChg>
        <pc:picChg chg="del">
          <ac:chgData name="GIOVANNI GAUDINO-SSM" userId="13cb1073-0cf6-4994-b3b2-98ddb995ec80" providerId="ADAL" clId="{DF674F30-1EFB-4990-B12C-8827BBBC35E8}" dt="2022-11-13T14:34:18.223" v="5406" actId="478"/>
          <ac:picMkLst>
            <pc:docMk/>
            <pc:sldMk cId="3801663688" sldId="381"/>
            <ac:picMk id="6" creationId="{491379AB-095D-2CBF-239C-CF275CADAD9C}"/>
          </ac:picMkLst>
        </pc:picChg>
        <pc:picChg chg="add mod">
          <ac:chgData name="GIOVANNI GAUDINO-SSM" userId="13cb1073-0cf6-4994-b3b2-98ddb995ec80" providerId="ADAL" clId="{DF674F30-1EFB-4990-B12C-8827BBBC35E8}" dt="2022-11-13T14:34:45.125" v="5414" actId="1076"/>
          <ac:picMkLst>
            <pc:docMk/>
            <pc:sldMk cId="3801663688" sldId="381"/>
            <ac:picMk id="7" creationId="{E14DB1EF-5035-A0C6-0289-0F6F90D766A8}"/>
          </ac:picMkLst>
        </pc:picChg>
        <pc:picChg chg="del">
          <ac:chgData name="GIOVANNI GAUDINO-SSM" userId="13cb1073-0cf6-4994-b3b2-98ddb995ec80" providerId="ADAL" clId="{DF674F30-1EFB-4990-B12C-8827BBBC35E8}" dt="2022-11-13T14:34:18.223" v="5406" actId="478"/>
          <ac:picMkLst>
            <pc:docMk/>
            <pc:sldMk cId="3801663688" sldId="381"/>
            <ac:picMk id="12" creationId="{8A0359AB-B786-8FFD-A149-125A25EDBE26}"/>
          </ac:picMkLst>
        </pc:picChg>
        <pc:picChg chg="add mod">
          <ac:chgData name="GIOVANNI GAUDINO-SSM" userId="13cb1073-0cf6-4994-b3b2-98ddb995ec80" providerId="ADAL" clId="{DF674F30-1EFB-4990-B12C-8827BBBC35E8}" dt="2022-11-13T14:34:45.125" v="5414" actId="1076"/>
          <ac:picMkLst>
            <pc:docMk/>
            <pc:sldMk cId="3801663688" sldId="381"/>
            <ac:picMk id="13" creationId="{49419E36-4E0A-0641-6224-8E41BDC17BF7}"/>
          </ac:picMkLst>
        </pc:picChg>
      </pc:sldChg>
      <pc:sldChg chg="addSp delSp modSp add del mod">
        <pc:chgData name="GIOVANNI GAUDINO-SSM" userId="13cb1073-0cf6-4994-b3b2-98ddb995ec80" providerId="ADAL" clId="{DF674F30-1EFB-4990-B12C-8827BBBC35E8}" dt="2022-11-14T15:13:03.279" v="7451" actId="47"/>
        <pc:sldMkLst>
          <pc:docMk/>
          <pc:sldMk cId="2502847046" sldId="382"/>
        </pc:sldMkLst>
        <pc:spChg chg="mod">
          <ac:chgData name="GIOVANNI GAUDINO-SSM" userId="13cb1073-0cf6-4994-b3b2-98ddb995ec80" providerId="ADAL" clId="{DF674F30-1EFB-4990-B12C-8827BBBC35E8}" dt="2022-11-13T14:37:25.653" v="5498" actId="20577"/>
          <ac:spMkLst>
            <pc:docMk/>
            <pc:sldMk cId="2502847046" sldId="382"/>
            <ac:spMk id="4" creationId="{B46D7AE4-796F-4D4A-9809-EB5E64E4A222}"/>
          </ac:spMkLst>
        </pc:spChg>
        <pc:picChg chg="add mod">
          <ac:chgData name="GIOVANNI GAUDINO-SSM" userId="13cb1073-0cf6-4994-b3b2-98ddb995ec80" providerId="ADAL" clId="{DF674F30-1EFB-4990-B12C-8827BBBC35E8}" dt="2022-11-13T14:35:45.905" v="5425" actId="1076"/>
          <ac:picMkLst>
            <pc:docMk/>
            <pc:sldMk cId="2502847046" sldId="382"/>
            <ac:picMk id="6" creationId="{3851E6D6-C825-DD96-701E-C83398EA6A2C}"/>
          </ac:picMkLst>
        </pc:picChg>
        <pc:picChg chg="del">
          <ac:chgData name="GIOVANNI GAUDINO-SSM" userId="13cb1073-0cf6-4994-b3b2-98ddb995ec80" providerId="ADAL" clId="{DF674F30-1EFB-4990-B12C-8827BBBC35E8}" dt="2022-11-13T14:35:00.966" v="5416" actId="478"/>
          <ac:picMkLst>
            <pc:docMk/>
            <pc:sldMk cId="2502847046" sldId="382"/>
            <ac:picMk id="7" creationId="{E14DB1EF-5035-A0C6-0289-0F6F90D766A8}"/>
          </ac:picMkLst>
        </pc:picChg>
        <pc:picChg chg="add mod">
          <ac:chgData name="GIOVANNI GAUDINO-SSM" userId="13cb1073-0cf6-4994-b3b2-98ddb995ec80" providerId="ADAL" clId="{DF674F30-1EFB-4990-B12C-8827BBBC35E8}" dt="2022-11-13T14:35:45.905" v="5425" actId="1076"/>
          <ac:picMkLst>
            <pc:docMk/>
            <pc:sldMk cId="2502847046" sldId="382"/>
            <ac:picMk id="12" creationId="{C5F85BB7-DFEC-4F5E-C14A-642AF7CAF35F}"/>
          </ac:picMkLst>
        </pc:picChg>
        <pc:picChg chg="del">
          <ac:chgData name="GIOVANNI GAUDINO-SSM" userId="13cb1073-0cf6-4994-b3b2-98ddb995ec80" providerId="ADAL" clId="{DF674F30-1EFB-4990-B12C-8827BBBC35E8}" dt="2022-11-13T14:35:00.966" v="5416" actId="478"/>
          <ac:picMkLst>
            <pc:docMk/>
            <pc:sldMk cId="2502847046" sldId="382"/>
            <ac:picMk id="13" creationId="{49419E36-4E0A-0641-6224-8E41BDC17BF7}"/>
          </ac:picMkLst>
        </pc:picChg>
        <pc:picChg chg="add mod">
          <ac:chgData name="GIOVANNI GAUDINO-SSM" userId="13cb1073-0cf6-4994-b3b2-98ddb995ec80" providerId="ADAL" clId="{DF674F30-1EFB-4990-B12C-8827BBBC35E8}" dt="2022-11-13T14:35:24.613" v="5420" actId="571"/>
          <ac:picMkLst>
            <pc:docMk/>
            <pc:sldMk cId="2502847046" sldId="382"/>
            <ac:picMk id="14" creationId="{0DBEA64D-B2AA-2DEE-5A8E-23286F877751}"/>
          </ac:picMkLst>
        </pc:picChg>
        <pc:picChg chg="add mod">
          <ac:chgData name="GIOVANNI GAUDINO-SSM" userId="13cb1073-0cf6-4994-b3b2-98ddb995ec80" providerId="ADAL" clId="{DF674F30-1EFB-4990-B12C-8827BBBC35E8}" dt="2022-11-13T14:35:24.613" v="5420" actId="571"/>
          <ac:picMkLst>
            <pc:docMk/>
            <pc:sldMk cId="2502847046" sldId="382"/>
            <ac:picMk id="16" creationId="{62428E25-A901-C79B-62AD-1512B2B5D1E2}"/>
          </ac:picMkLst>
        </pc:picChg>
      </pc:sldChg>
      <pc:sldChg chg="addSp delSp modSp add del mod">
        <pc:chgData name="GIOVANNI GAUDINO-SSM" userId="13cb1073-0cf6-4994-b3b2-98ddb995ec80" providerId="ADAL" clId="{DF674F30-1EFB-4990-B12C-8827BBBC35E8}" dt="2022-11-14T15:13:01.106" v="7450" actId="47"/>
        <pc:sldMkLst>
          <pc:docMk/>
          <pc:sldMk cId="1878295852" sldId="383"/>
        </pc:sldMkLst>
        <pc:spChg chg="mod">
          <ac:chgData name="GIOVANNI GAUDINO-SSM" userId="13cb1073-0cf6-4994-b3b2-98ddb995ec80" providerId="ADAL" clId="{DF674F30-1EFB-4990-B12C-8827BBBC35E8}" dt="2022-11-13T14:37:32.940" v="5508" actId="20577"/>
          <ac:spMkLst>
            <pc:docMk/>
            <pc:sldMk cId="1878295852" sldId="383"/>
            <ac:spMk id="4" creationId="{B46D7AE4-796F-4D4A-9809-EB5E64E4A222}"/>
          </ac:spMkLst>
        </pc:spChg>
        <pc:picChg chg="add del mod">
          <ac:chgData name="GIOVANNI GAUDINO-SSM" userId="13cb1073-0cf6-4994-b3b2-98ddb995ec80" providerId="ADAL" clId="{DF674F30-1EFB-4990-B12C-8827BBBC35E8}" dt="2022-11-13T14:35:53.209" v="5428" actId="478"/>
          <ac:picMkLst>
            <pc:docMk/>
            <pc:sldMk cId="1878295852" sldId="383"/>
            <ac:picMk id="5" creationId="{80394DB6-66E7-66FF-AC10-13627231C280}"/>
          </ac:picMkLst>
        </pc:picChg>
        <pc:picChg chg="del">
          <ac:chgData name="GIOVANNI GAUDINO-SSM" userId="13cb1073-0cf6-4994-b3b2-98ddb995ec80" providerId="ADAL" clId="{DF674F30-1EFB-4990-B12C-8827BBBC35E8}" dt="2022-11-13T14:35:55.277" v="5429" actId="478"/>
          <ac:picMkLst>
            <pc:docMk/>
            <pc:sldMk cId="1878295852" sldId="383"/>
            <ac:picMk id="6" creationId="{3851E6D6-C825-DD96-701E-C83398EA6A2C}"/>
          </ac:picMkLst>
        </pc:picChg>
        <pc:picChg chg="add del mod">
          <ac:chgData name="GIOVANNI GAUDINO-SSM" userId="13cb1073-0cf6-4994-b3b2-98ddb995ec80" providerId="ADAL" clId="{DF674F30-1EFB-4990-B12C-8827BBBC35E8}" dt="2022-11-13T14:35:53.209" v="5428" actId="478"/>
          <ac:picMkLst>
            <pc:docMk/>
            <pc:sldMk cId="1878295852" sldId="383"/>
            <ac:picMk id="7" creationId="{60F22E7F-E08D-14FA-DB6B-AFB1F4219F6E}"/>
          </ac:picMkLst>
        </pc:picChg>
        <pc:picChg chg="del">
          <ac:chgData name="GIOVANNI GAUDINO-SSM" userId="13cb1073-0cf6-4994-b3b2-98ddb995ec80" providerId="ADAL" clId="{DF674F30-1EFB-4990-B12C-8827BBBC35E8}" dt="2022-11-13T14:35:55.277" v="5429" actId="478"/>
          <ac:picMkLst>
            <pc:docMk/>
            <pc:sldMk cId="1878295852" sldId="383"/>
            <ac:picMk id="12" creationId="{C5F85BB7-DFEC-4F5E-C14A-642AF7CAF35F}"/>
          </ac:picMkLst>
        </pc:picChg>
        <pc:picChg chg="add del mod">
          <ac:chgData name="GIOVANNI GAUDINO-SSM" userId="13cb1073-0cf6-4994-b3b2-98ddb995ec80" providerId="ADAL" clId="{DF674F30-1EFB-4990-B12C-8827BBBC35E8}" dt="2022-11-13T14:37:38.230" v="5511" actId="478"/>
          <ac:picMkLst>
            <pc:docMk/>
            <pc:sldMk cId="1878295852" sldId="383"/>
            <ac:picMk id="13" creationId="{935EBF63-118A-9038-C581-5E49954F78A5}"/>
          </ac:picMkLst>
        </pc:picChg>
        <pc:picChg chg="add del mod">
          <ac:chgData name="GIOVANNI GAUDINO-SSM" userId="13cb1073-0cf6-4994-b3b2-98ddb995ec80" providerId="ADAL" clId="{DF674F30-1EFB-4990-B12C-8827BBBC35E8}" dt="2022-11-13T14:37:42.322" v="5514" actId="478"/>
          <ac:picMkLst>
            <pc:docMk/>
            <pc:sldMk cId="1878295852" sldId="383"/>
            <ac:picMk id="16" creationId="{9123229D-0EF9-400A-FC21-C56EC4E616A2}"/>
          </ac:picMkLst>
        </pc:picChg>
        <pc:picChg chg="add mod">
          <ac:chgData name="GIOVANNI GAUDINO-SSM" userId="13cb1073-0cf6-4994-b3b2-98ddb995ec80" providerId="ADAL" clId="{DF674F30-1EFB-4990-B12C-8827BBBC35E8}" dt="2022-11-13T14:37:47.922" v="5516" actId="1076"/>
          <ac:picMkLst>
            <pc:docMk/>
            <pc:sldMk cId="1878295852" sldId="383"/>
            <ac:picMk id="17" creationId="{B9FEC231-71DF-BEF4-F522-0E41F3320C1E}"/>
          </ac:picMkLst>
        </pc:picChg>
        <pc:picChg chg="add mod">
          <ac:chgData name="GIOVANNI GAUDINO-SSM" userId="13cb1073-0cf6-4994-b3b2-98ddb995ec80" providerId="ADAL" clId="{DF674F30-1EFB-4990-B12C-8827BBBC35E8}" dt="2022-11-13T14:37:46.597" v="5515" actId="1076"/>
          <ac:picMkLst>
            <pc:docMk/>
            <pc:sldMk cId="1878295852" sldId="383"/>
            <ac:picMk id="18" creationId="{C47C704B-2510-E7FC-7B37-037352CA3B3E}"/>
          </ac:picMkLst>
        </pc:picChg>
      </pc:sldChg>
      <pc:sldChg chg="addSp delSp modSp add mod">
        <pc:chgData name="GIOVANNI GAUDINO-SSM" userId="13cb1073-0cf6-4994-b3b2-98ddb995ec80" providerId="ADAL" clId="{DF674F30-1EFB-4990-B12C-8827BBBC35E8}" dt="2022-11-14T15:13:41.251" v="7476" actId="478"/>
        <pc:sldMkLst>
          <pc:docMk/>
          <pc:sldMk cId="2289111722" sldId="384"/>
        </pc:sldMkLst>
        <pc:spChg chg="mod">
          <ac:chgData name="GIOVANNI GAUDINO-SSM" userId="13cb1073-0cf6-4994-b3b2-98ddb995ec80" providerId="ADAL" clId="{DF674F30-1EFB-4990-B12C-8827BBBC35E8}" dt="2022-11-13T16:52:27.322" v="5546" actId="20577"/>
          <ac:spMkLst>
            <pc:docMk/>
            <pc:sldMk cId="2289111722" sldId="384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DF674F30-1EFB-4990-B12C-8827BBBC35E8}" dt="2022-11-13T16:53:37.432" v="5690" actId="1076"/>
          <ac:spMkLst>
            <pc:docMk/>
            <pc:sldMk cId="2289111722" sldId="384"/>
            <ac:spMk id="6" creationId="{1EC1A60C-18A5-029B-143F-2D9B8A140323}"/>
          </ac:spMkLst>
        </pc:spChg>
        <pc:spChg chg="add mod">
          <ac:chgData name="GIOVANNI GAUDINO-SSM" userId="13cb1073-0cf6-4994-b3b2-98ddb995ec80" providerId="ADAL" clId="{DF674F30-1EFB-4990-B12C-8827BBBC35E8}" dt="2022-11-13T16:53:48.754" v="5697" actId="20577"/>
          <ac:spMkLst>
            <pc:docMk/>
            <pc:sldMk cId="2289111722" sldId="384"/>
            <ac:spMk id="7" creationId="{EB108D1D-BE06-B72B-C95A-4C956A4B59B8}"/>
          </ac:spMkLst>
        </pc:spChg>
        <pc:spChg chg="mod">
          <ac:chgData name="GIOVANNI GAUDINO-SSM" userId="13cb1073-0cf6-4994-b3b2-98ddb995ec80" providerId="ADAL" clId="{DF674F30-1EFB-4990-B12C-8827BBBC35E8}" dt="2022-11-13T16:53:17.352" v="5685" actId="20577"/>
          <ac:spMkLst>
            <pc:docMk/>
            <pc:sldMk cId="2289111722" sldId="384"/>
            <ac:spMk id="8" creationId="{7AC4F944-6F1A-D4F8-2EA9-0C37C2F96ECE}"/>
          </ac:spMkLst>
        </pc:spChg>
        <pc:picChg chg="add del mod">
          <ac:chgData name="GIOVANNI GAUDINO-SSM" userId="13cb1073-0cf6-4994-b3b2-98ddb995ec80" providerId="ADAL" clId="{DF674F30-1EFB-4990-B12C-8827BBBC35E8}" dt="2022-11-14T15:13:39.269" v="7475" actId="478"/>
          <ac:picMkLst>
            <pc:docMk/>
            <pc:sldMk cId="2289111722" sldId="384"/>
            <ac:picMk id="12" creationId="{DD518CDD-B6BA-E489-1B5C-1E41F80A1F8B}"/>
          </ac:picMkLst>
        </pc:picChg>
        <pc:picChg chg="add del mod">
          <ac:chgData name="GIOVANNI GAUDINO-SSM" userId="13cb1073-0cf6-4994-b3b2-98ddb995ec80" providerId="ADAL" clId="{DF674F30-1EFB-4990-B12C-8827BBBC35E8}" dt="2022-11-14T15:13:41.251" v="7476" actId="478"/>
          <ac:picMkLst>
            <pc:docMk/>
            <pc:sldMk cId="2289111722" sldId="384"/>
            <ac:picMk id="14" creationId="{95A08587-C2E0-E4DF-A381-8A9043918640}"/>
          </ac:picMkLst>
        </pc:picChg>
        <pc:picChg chg="del">
          <ac:chgData name="GIOVANNI GAUDINO-SSM" userId="13cb1073-0cf6-4994-b3b2-98ddb995ec80" providerId="ADAL" clId="{DF674F30-1EFB-4990-B12C-8827BBBC35E8}" dt="2022-11-13T16:53:19.727" v="5686" actId="478"/>
          <ac:picMkLst>
            <pc:docMk/>
            <pc:sldMk cId="2289111722" sldId="384"/>
            <ac:picMk id="17" creationId="{B9FEC231-71DF-BEF4-F522-0E41F3320C1E}"/>
          </ac:picMkLst>
        </pc:picChg>
        <pc:picChg chg="del">
          <ac:chgData name="GIOVANNI GAUDINO-SSM" userId="13cb1073-0cf6-4994-b3b2-98ddb995ec80" providerId="ADAL" clId="{DF674F30-1EFB-4990-B12C-8827BBBC35E8}" dt="2022-11-13T16:53:19.727" v="5686" actId="478"/>
          <ac:picMkLst>
            <pc:docMk/>
            <pc:sldMk cId="2289111722" sldId="384"/>
            <ac:picMk id="18" creationId="{C47C704B-2510-E7FC-7B37-037352CA3B3E}"/>
          </ac:picMkLst>
        </pc:picChg>
      </pc:sldChg>
      <pc:sldChg chg="addSp delSp modSp add mod">
        <pc:chgData name="GIOVANNI GAUDINO-SSM" userId="13cb1073-0cf6-4994-b3b2-98ddb995ec80" providerId="ADAL" clId="{DF674F30-1EFB-4990-B12C-8827BBBC35E8}" dt="2022-11-14T15:13:45.948" v="7479" actId="478"/>
        <pc:sldMkLst>
          <pc:docMk/>
          <pc:sldMk cId="2533609354" sldId="385"/>
        </pc:sldMkLst>
        <pc:spChg chg="mod">
          <ac:chgData name="GIOVANNI GAUDINO-SSM" userId="13cb1073-0cf6-4994-b3b2-98ddb995ec80" providerId="ADAL" clId="{DF674F30-1EFB-4990-B12C-8827BBBC35E8}" dt="2022-11-13T16:54:48.794" v="5720" actId="20577"/>
          <ac:spMkLst>
            <pc:docMk/>
            <pc:sldMk cId="2533609354" sldId="385"/>
            <ac:spMk id="6" creationId="{1EC1A60C-18A5-029B-143F-2D9B8A140323}"/>
          </ac:spMkLst>
        </pc:spChg>
        <pc:spChg chg="mod">
          <ac:chgData name="GIOVANNI GAUDINO-SSM" userId="13cb1073-0cf6-4994-b3b2-98ddb995ec80" providerId="ADAL" clId="{DF674F30-1EFB-4990-B12C-8827BBBC35E8}" dt="2022-11-13T16:54:52.007" v="5727" actId="20577"/>
          <ac:spMkLst>
            <pc:docMk/>
            <pc:sldMk cId="2533609354" sldId="385"/>
            <ac:spMk id="7" creationId="{EB108D1D-BE06-B72B-C95A-4C956A4B59B8}"/>
          </ac:spMkLst>
        </pc:spChg>
        <pc:picChg chg="add del mod">
          <ac:chgData name="GIOVANNI GAUDINO-SSM" userId="13cb1073-0cf6-4994-b3b2-98ddb995ec80" providerId="ADAL" clId="{DF674F30-1EFB-4990-B12C-8827BBBC35E8}" dt="2022-11-14T15:13:44.416" v="7478" actId="478"/>
          <ac:picMkLst>
            <pc:docMk/>
            <pc:sldMk cId="2533609354" sldId="385"/>
            <ac:picMk id="11" creationId="{C671E4D3-E3CE-6397-EBC8-301E8B51BA9F}"/>
          </ac:picMkLst>
        </pc:picChg>
        <pc:picChg chg="del">
          <ac:chgData name="GIOVANNI GAUDINO-SSM" userId="13cb1073-0cf6-4994-b3b2-98ddb995ec80" providerId="ADAL" clId="{DF674F30-1EFB-4990-B12C-8827BBBC35E8}" dt="2022-11-13T16:54:54.459" v="5728" actId="478"/>
          <ac:picMkLst>
            <pc:docMk/>
            <pc:sldMk cId="2533609354" sldId="385"/>
            <ac:picMk id="12" creationId="{DD518CDD-B6BA-E489-1B5C-1E41F80A1F8B}"/>
          </ac:picMkLst>
        </pc:picChg>
        <pc:picChg chg="del">
          <ac:chgData name="GIOVANNI GAUDINO-SSM" userId="13cb1073-0cf6-4994-b3b2-98ddb995ec80" providerId="ADAL" clId="{DF674F30-1EFB-4990-B12C-8827BBBC35E8}" dt="2022-11-13T16:54:54.459" v="5728" actId="478"/>
          <ac:picMkLst>
            <pc:docMk/>
            <pc:sldMk cId="2533609354" sldId="385"/>
            <ac:picMk id="14" creationId="{95A08587-C2E0-E4DF-A381-8A9043918640}"/>
          </ac:picMkLst>
        </pc:picChg>
        <pc:picChg chg="add del mod">
          <ac:chgData name="GIOVANNI GAUDINO-SSM" userId="13cb1073-0cf6-4994-b3b2-98ddb995ec80" providerId="ADAL" clId="{DF674F30-1EFB-4990-B12C-8827BBBC35E8}" dt="2022-11-14T15:13:45.948" v="7479" actId="478"/>
          <ac:picMkLst>
            <pc:docMk/>
            <pc:sldMk cId="2533609354" sldId="385"/>
            <ac:picMk id="16" creationId="{B0AFC487-5099-9C7D-4E51-C07FA957002A}"/>
          </ac:picMkLst>
        </pc:picChg>
      </pc:sldChg>
      <pc:sldChg chg="addSp modSp add mod">
        <pc:chgData name="GIOVANNI GAUDINO-SSM" userId="13cb1073-0cf6-4994-b3b2-98ddb995ec80" providerId="ADAL" clId="{DF674F30-1EFB-4990-B12C-8827BBBC35E8}" dt="2022-11-14T13:56:41.541" v="7338" actId="20577"/>
        <pc:sldMkLst>
          <pc:docMk/>
          <pc:sldMk cId="1555374253" sldId="386"/>
        </pc:sldMkLst>
        <pc:spChg chg="mod">
          <ac:chgData name="GIOVANNI GAUDINO-SSM" userId="13cb1073-0cf6-4994-b3b2-98ddb995ec80" providerId="ADAL" clId="{DF674F30-1EFB-4990-B12C-8827BBBC35E8}" dt="2022-11-13T16:56:25.767" v="5770" actId="20577"/>
          <ac:spMkLst>
            <pc:docMk/>
            <pc:sldMk cId="1555374253" sldId="386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DF674F30-1EFB-4990-B12C-8827BBBC35E8}" dt="2022-11-14T13:56:41.541" v="7338" actId="20577"/>
          <ac:spMkLst>
            <pc:docMk/>
            <pc:sldMk cId="1555374253" sldId="386"/>
            <ac:spMk id="5" creationId="{CA19D906-E9E8-1A4D-CB64-9723F3915282}"/>
          </ac:spMkLst>
        </pc:spChg>
      </pc:sldChg>
      <pc:sldChg chg="delSp modSp add mod">
        <pc:chgData name="GIOVANNI GAUDINO-SSM" userId="13cb1073-0cf6-4994-b3b2-98ddb995ec80" providerId="ADAL" clId="{DF674F30-1EFB-4990-B12C-8827BBBC35E8}" dt="2022-11-13T17:00:22.066" v="6324" actId="1076"/>
        <pc:sldMkLst>
          <pc:docMk/>
          <pc:sldMk cId="2681633585" sldId="387"/>
        </pc:sldMkLst>
        <pc:spChg chg="del mod">
          <ac:chgData name="GIOVANNI GAUDINO-SSM" userId="13cb1073-0cf6-4994-b3b2-98ddb995ec80" providerId="ADAL" clId="{DF674F30-1EFB-4990-B12C-8827BBBC35E8}" dt="2022-11-13T16:59:30.246" v="6283" actId="478"/>
          <ac:spMkLst>
            <pc:docMk/>
            <pc:sldMk cId="2681633585" sldId="387"/>
            <ac:spMk id="2" creationId="{B9237504-3D06-9C5B-0379-84196321483B}"/>
          </ac:spMkLst>
        </pc:spChg>
        <pc:spChg chg="del">
          <ac:chgData name="GIOVANNI GAUDINO-SSM" userId="13cb1073-0cf6-4994-b3b2-98ddb995ec80" providerId="ADAL" clId="{DF674F30-1EFB-4990-B12C-8827BBBC35E8}" dt="2022-11-13T16:59:45.339" v="6315" actId="478"/>
          <ac:spMkLst>
            <pc:docMk/>
            <pc:sldMk cId="2681633585" sldId="387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DF674F30-1EFB-4990-B12C-8827BBBC35E8}" dt="2022-11-13T17:00:22.066" v="6324" actId="1076"/>
          <ac:spMkLst>
            <pc:docMk/>
            <pc:sldMk cId="2681633585" sldId="387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DF674F30-1EFB-4990-B12C-8827BBBC35E8}" dt="2022-11-13T16:59:24.229" v="6281" actId="478"/>
          <ac:spMkLst>
            <pc:docMk/>
            <pc:sldMk cId="2681633585" sldId="387"/>
            <ac:spMk id="5" creationId="{CA19D906-E9E8-1A4D-CB64-9723F3915282}"/>
          </ac:spMkLst>
        </pc:spChg>
        <pc:spChg chg="mod">
          <ac:chgData name="GIOVANNI GAUDINO-SSM" userId="13cb1073-0cf6-4994-b3b2-98ddb995ec80" providerId="ADAL" clId="{DF674F30-1EFB-4990-B12C-8827BBBC35E8}" dt="2022-11-13T17:00:07.390" v="6321" actId="403"/>
          <ac:spMkLst>
            <pc:docMk/>
            <pc:sldMk cId="2681633585" sldId="387"/>
            <ac:spMk id="15" creationId="{C69BD1F6-0010-E5E1-74EA-56C84A033080}"/>
          </ac:spMkLst>
        </pc:spChg>
      </pc:sldChg>
      <pc:sldChg chg="addSp delSp modSp add del mod">
        <pc:chgData name="GIOVANNI GAUDINO-SSM" userId="13cb1073-0cf6-4994-b3b2-98ddb995ec80" providerId="ADAL" clId="{DF674F30-1EFB-4990-B12C-8827BBBC35E8}" dt="2022-11-13T23:29:46.904" v="6542" actId="47"/>
        <pc:sldMkLst>
          <pc:docMk/>
          <pc:sldMk cId="3170009964" sldId="388"/>
        </pc:sldMkLst>
        <pc:spChg chg="del">
          <ac:chgData name="GIOVANNI GAUDINO-SSM" userId="13cb1073-0cf6-4994-b3b2-98ddb995ec80" providerId="ADAL" clId="{DF674F30-1EFB-4990-B12C-8827BBBC35E8}" dt="2022-11-13T23:18:04.272" v="6395" actId="478"/>
          <ac:spMkLst>
            <pc:docMk/>
            <pc:sldMk cId="3170009964" sldId="388"/>
            <ac:spMk id="7" creationId="{430B90D5-674E-FB69-27C5-8EC1EC6A0F7E}"/>
          </ac:spMkLst>
        </pc:spChg>
        <pc:spChg chg="add mod">
          <ac:chgData name="GIOVANNI GAUDINO-SSM" userId="13cb1073-0cf6-4994-b3b2-98ddb995ec80" providerId="ADAL" clId="{DF674F30-1EFB-4990-B12C-8827BBBC35E8}" dt="2022-11-13T23:18:23.795" v="6403" actId="1076"/>
          <ac:spMkLst>
            <pc:docMk/>
            <pc:sldMk cId="3170009964" sldId="388"/>
            <ac:spMk id="8" creationId="{82079B25-7D0C-3453-2C4F-375BB26A07A1}"/>
          </ac:spMkLst>
        </pc:spChg>
      </pc:sldChg>
      <pc:sldChg chg="addSp delSp modSp add mod">
        <pc:chgData name="GIOVANNI GAUDINO-SSM" userId="13cb1073-0cf6-4994-b3b2-98ddb995ec80" providerId="ADAL" clId="{DF674F30-1EFB-4990-B12C-8827BBBC35E8}" dt="2022-11-13T23:33:39.291" v="6551" actId="732"/>
        <pc:sldMkLst>
          <pc:docMk/>
          <pc:sldMk cId="4087746256" sldId="388"/>
        </pc:sldMkLst>
        <pc:spChg chg="del">
          <ac:chgData name="GIOVANNI GAUDINO-SSM" userId="13cb1073-0cf6-4994-b3b2-98ddb995ec80" providerId="ADAL" clId="{DF674F30-1EFB-4990-B12C-8827BBBC35E8}" dt="2022-11-13T23:33:18.953" v="6546" actId="478"/>
          <ac:spMkLst>
            <pc:docMk/>
            <pc:sldMk cId="4087746256" sldId="388"/>
            <ac:spMk id="5" creationId="{5D7DFF2E-C1C8-46D5-1077-3949ED62C336}"/>
          </ac:spMkLst>
        </pc:spChg>
        <pc:picChg chg="add mod modCrop">
          <ac:chgData name="GIOVANNI GAUDINO-SSM" userId="13cb1073-0cf6-4994-b3b2-98ddb995ec80" providerId="ADAL" clId="{DF674F30-1EFB-4990-B12C-8827BBBC35E8}" dt="2022-11-13T23:33:39.291" v="6551" actId="732"/>
          <ac:picMkLst>
            <pc:docMk/>
            <pc:sldMk cId="4087746256" sldId="388"/>
            <ac:picMk id="7" creationId="{D4825DD8-D9B5-01D5-1F06-EC64853298C8}"/>
          </ac:picMkLst>
        </pc:picChg>
      </pc:sldChg>
      <pc:sldChg chg="addSp modSp add del">
        <pc:chgData name="GIOVANNI GAUDINO-SSM" userId="13cb1073-0cf6-4994-b3b2-98ddb995ec80" providerId="ADAL" clId="{DF674F30-1EFB-4990-B12C-8827BBBC35E8}" dt="2022-11-14T13:18:11.597" v="6913" actId="47"/>
        <pc:sldMkLst>
          <pc:docMk/>
          <pc:sldMk cId="389821105" sldId="389"/>
        </pc:sldMkLst>
        <pc:spChg chg="add mod">
          <ac:chgData name="GIOVANNI GAUDINO-SSM" userId="13cb1073-0cf6-4994-b3b2-98ddb995ec80" providerId="ADAL" clId="{DF674F30-1EFB-4990-B12C-8827BBBC35E8}" dt="2022-11-14T13:16:56.697" v="6857"/>
          <ac:spMkLst>
            <pc:docMk/>
            <pc:sldMk cId="389821105" sldId="389"/>
            <ac:spMk id="6" creationId="{45932825-48A0-8FE7-52F9-431BE6F6DC96}"/>
          </ac:spMkLst>
        </pc:spChg>
      </pc:sldChg>
      <pc:sldChg chg="addSp modSp add del mod">
        <pc:chgData name="GIOVANNI GAUDINO-SSM" userId="13cb1073-0cf6-4994-b3b2-98ddb995ec80" providerId="ADAL" clId="{DF674F30-1EFB-4990-B12C-8827BBBC35E8}" dt="2022-11-14T20:43:11.812" v="7544" actId="47"/>
        <pc:sldMkLst>
          <pc:docMk/>
          <pc:sldMk cId="3916782715" sldId="390"/>
        </pc:sldMkLst>
        <pc:spChg chg="add mod">
          <ac:chgData name="GIOVANNI GAUDINO-SSM" userId="13cb1073-0cf6-4994-b3b2-98ddb995ec80" providerId="ADAL" clId="{DF674F30-1EFB-4990-B12C-8827BBBC35E8}" dt="2022-11-14T20:43:10.092" v="7543" actId="1076"/>
          <ac:spMkLst>
            <pc:docMk/>
            <pc:sldMk cId="3916782715" sldId="390"/>
            <ac:spMk id="6" creationId="{E4784629-1142-5A3D-860F-BE2F91F6FC81}"/>
          </ac:spMkLst>
        </pc:spChg>
      </pc:sldChg>
      <pc:sldChg chg="modSp add">
        <pc:chgData name="GIOVANNI GAUDINO-SSM" userId="13cb1073-0cf6-4994-b3b2-98ddb995ec80" providerId="ADAL" clId="{DF674F30-1EFB-4990-B12C-8827BBBC35E8}" dt="2022-11-14T15:08:45.317" v="7432" actId="20577"/>
        <pc:sldMkLst>
          <pc:docMk/>
          <pc:sldMk cId="273474767" sldId="393"/>
        </pc:sldMkLst>
        <pc:spChg chg="mod">
          <ac:chgData name="GIOVANNI GAUDINO-SSM" userId="13cb1073-0cf6-4994-b3b2-98ddb995ec80" providerId="ADAL" clId="{DF674F30-1EFB-4990-B12C-8827BBBC35E8}" dt="2022-11-14T15:08:45.317" v="7432" actId="20577"/>
          <ac:spMkLst>
            <pc:docMk/>
            <pc:sldMk cId="273474767" sldId="393"/>
            <ac:spMk id="5" creationId="{25D8FC78-09DF-1633-4531-FBFB364030F2}"/>
          </ac:spMkLst>
        </pc:spChg>
        <pc:spChg chg="mod">
          <ac:chgData name="GIOVANNI GAUDINO-SSM" userId="13cb1073-0cf6-4994-b3b2-98ddb995ec80" providerId="ADAL" clId="{DF674F30-1EFB-4990-B12C-8827BBBC35E8}" dt="2022-11-14T15:08:42.340" v="7425" actId="20577"/>
          <ac:spMkLst>
            <pc:docMk/>
            <pc:sldMk cId="273474767" sldId="393"/>
            <ac:spMk id="7" creationId="{916AF03A-5A17-98BB-ADA7-62A4CA55F64F}"/>
          </ac:spMkLst>
        </pc:spChg>
      </pc:sldChg>
      <pc:sldChg chg="modSp add">
        <pc:chgData name="GIOVANNI GAUDINO-SSM" userId="13cb1073-0cf6-4994-b3b2-98ddb995ec80" providerId="ADAL" clId="{DF674F30-1EFB-4990-B12C-8827BBBC35E8}" dt="2022-11-14T15:13:12.153" v="7461" actId="20577"/>
        <pc:sldMkLst>
          <pc:docMk/>
          <pc:sldMk cId="1364646050" sldId="394"/>
        </pc:sldMkLst>
        <pc:spChg chg="mod">
          <ac:chgData name="GIOVANNI GAUDINO-SSM" userId="13cb1073-0cf6-4994-b3b2-98ddb995ec80" providerId="ADAL" clId="{DF674F30-1EFB-4990-B12C-8827BBBC35E8}" dt="2022-11-14T15:13:12.153" v="7461" actId="20577"/>
          <ac:spMkLst>
            <pc:docMk/>
            <pc:sldMk cId="1364646050" sldId="394"/>
            <ac:spMk id="18" creationId="{47D9C80A-1C9C-0894-BA3D-299A2881D823}"/>
          </ac:spMkLst>
        </pc:spChg>
      </pc:sldChg>
      <pc:sldChg chg="modSp add">
        <pc:chgData name="GIOVANNI GAUDINO-SSM" userId="13cb1073-0cf6-4994-b3b2-98ddb995ec80" providerId="ADAL" clId="{DF674F30-1EFB-4990-B12C-8827BBBC35E8}" dt="2022-11-14T15:13:16.827" v="7467" actId="20577"/>
        <pc:sldMkLst>
          <pc:docMk/>
          <pc:sldMk cId="4048469010" sldId="395"/>
        </pc:sldMkLst>
        <pc:spChg chg="mod">
          <ac:chgData name="GIOVANNI GAUDINO-SSM" userId="13cb1073-0cf6-4994-b3b2-98ddb995ec80" providerId="ADAL" clId="{DF674F30-1EFB-4990-B12C-8827BBBC35E8}" dt="2022-11-14T15:13:16.827" v="7467" actId="20577"/>
          <ac:spMkLst>
            <pc:docMk/>
            <pc:sldMk cId="4048469010" sldId="395"/>
            <ac:spMk id="18" creationId="{47D9C80A-1C9C-0894-BA3D-299A2881D823}"/>
          </ac:spMkLst>
        </pc:spChg>
      </pc:sldChg>
      <pc:sldChg chg="modSp add">
        <pc:chgData name="GIOVANNI GAUDINO-SSM" userId="13cb1073-0cf6-4994-b3b2-98ddb995ec80" providerId="ADAL" clId="{DF674F30-1EFB-4990-B12C-8827BBBC35E8}" dt="2022-11-14T15:13:20.975" v="7474" actId="20577"/>
        <pc:sldMkLst>
          <pc:docMk/>
          <pc:sldMk cId="932100279" sldId="396"/>
        </pc:sldMkLst>
        <pc:spChg chg="mod">
          <ac:chgData name="GIOVANNI GAUDINO-SSM" userId="13cb1073-0cf6-4994-b3b2-98ddb995ec80" providerId="ADAL" clId="{DF674F30-1EFB-4990-B12C-8827BBBC35E8}" dt="2022-11-14T15:13:20.975" v="7474" actId="20577"/>
          <ac:spMkLst>
            <pc:docMk/>
            <pc:sldMk cId="932100279" sldId="396"/>
            <ac:spMk id="18" creationId="{47D9C80A-1C9C-0894-BA3D-299A2881D823}"/>
          </ac:spMkLst>
        </pc:spChg>
      </pc:sldChg>
      <pc:sldChg chg="addSp modSp add">
        <pc:chgData name="GIOVANNI GAUDINO-SSM" userId="13cb1073-0cf6-4994-b3b2-98ddb995ec80" providerId="ADAL" clId="{DF674F30-1EFB-4990-B12C-8827BBBC35E8}" dt="2022-11-14T20:43:13.605" v="7546"/>
        <pc:sldMkLst>
          <pc:docMk/>
          <pc:sldMk cId="2199256208" sldId="397"/>
        </pc:sldMkLst>
        <pc:spChg chg="add mod">
          <ac:chgData name="GIOVANNI GAUDINO-SSM" userId="13cb1073-0cf6-4994-b3b2-98ddb995ec80" providerId="ADAL" clId="{DF674F30-1EFB-4990-B12C-8827BBBC35E8}" dt="2022-11-14T20:43:13.605" v="7546"/>
          <ac:spMkLst>
            <pc:docMk/>
            <pc:sldMk cId="2199256208" sldId="397"/>
            <ac:spMk id="6" creationId="{44830396-5BDC-4136-426C-1A01F3569F75}"/>
          </ac:spMkLst>
        </pc:spChg>
      </pc:sldChg>
    </pc:docChg>
  </pc:docChgLst>
  <pc:docChgLst>
    <pc:chgData name="MICHELE AVERSANO" userId="5e24cfe8-a918-44bb-8ef1-b76702354591" providerId="ADAL" clId="{A770D3C9-D710-8D42-B88A-1FBB5EEC320C}"/>
    <pc:docChg chg="undo redo custSel addSld modSld sldOrd">
      <pc:chgData name="MICHELE AVERSANO" userId="5e24cfe8-a918-44bb-8ef1-b76702354591" providerId="ADAL" clId="{A770D3C9-D710-8D42-B88A-1FBB5EEC320C}" dt="2022-11-15T04:31:28.555" v="329" actId="1076"/>
      <pc:docMkLst>
        <pc:docMk/>
      </pc:docMkLst>
      <pc:sldChg chg="addSp delSp modSp mod">
        <pc:chgData name="MICHELE AVERSANO" userId="5e24cfe8-a918-44bb-8ef1-b76702354591" providerId="ADAL" clId="{A770D3C9-D710-8D42-B88A-1FBB5EEC320C}" dt="2022-11-14T13:01:32.217" v="217" actId="113"/>
        <pc:sldMkLst>
          <pc:docMk/>
          <pc:sldMk cId="2147833962" sldId="293"/>
        </pc:sldMkLst>
        <pc:spChg chg="add del mod">
          <ac:chgData name="MICHELE AVERSANO" userId="5e24cfe8-a918-44bb-8ef1-b76702354591" providerId="ADAL" clId="{A770D3C9-D710-8D42-B88A-1FBB5EEC320C}" dt="2022-11-13T12:00:45.587" v="50" actId="11529"/>
          <ac:spMkLst>
            <pc:docMk/>
            <pc:sldMk cId="2147833962" sldId="293"/>
            <ac:spMk id="2" creationId="{4357B8FA-D18B-BC9F-1096-A96D9DBAB013}"/>
          </ac:spMkLst>
        </pc:spChg>
        <pc:spChg chg="mod">
          <ac:chgData name="MICHELE AVERSANO" userId="5e24cfe8-a918-44bb-8ef1-b76702354591" providerId="ADAL" clId="{A770D3C9-D710-8D42-B88A-1FBB5EEC320C}" dt="2022-11-13T12:00:35.937" v="47" actId="1076"/>
          <ac:spMkLst>
            <pc:docMk/>
            <pc:sldMk cId="2147833962" sldId="293"/>
            <ac:spMk id="4" creationId="{B46D7AE4-796F-4D4A-9809-EB5E64E4A222}"/>
          </ac:spMkLst>
        </pc:spChg>
        <pc:spChg chg="mod">
          <ac:chgData name="MICHELE AVERSANO" userId="5e24cfe8-a918-44bb-8ef1-b76702354591" providerId="ADAL" clId="{A770D3C9-D710-8D42-B88A-1FBB5EEC320C}" dt="2022-11-14T13:00:05.957" v="205" actId="14100"/>
          <ac:spMkLst>
            <pc:docMk/>
            <pc:sldMk cId="2147833962" sldId="293"/>
            <ac:spMk id="6" creationId="{60CEAE6D-F238-B34A-917D-CDAEAB1EC93F}"/>
          </ac:spMkLst>
        </pc:spChg>
        <pc:spChg chg="mod">
          <ac:chgData name="MICHELE AVERSANO" userId="5e24cfe8-a918-44bb-8ef1-b76702354591" providerId="ADAL" clId="{A770D3C9-D710-8D42-B88A-1FBB5EEC320C}" dt="2022-11-14T13:00:54.994" v="210" actId="113"/>
          <ac:spMkLst>
            <pc:docMk/>
            <pc:sldMk cId="2147833962" sldId="293"/>
            <ac:spMk id="9" creationId="{15542158-1DF3-9648-91E1-B85A74AD3083}"/>
          </ac:spMkLst>
        </pc:spChg>
        <pc:spChg chg="mod">
          <ac:chgData name="MICHELE AVERSANO" userId="5e24cfe8-a918-44bb-8ef1-b76702354591" providerId="ADAL" clId="{A770D3C9-D710-8D42-B88A-1FBB5EEC320C}" dt="2022-11-14T13:01:32.217" v="217" actId="113"/>
          <ac:spMkLst>
            <pc:docMk/>
            <pc:sldMk cId="2147833962" sldId="293"/>
            <ac:spMk id="12" creationId="{06BF1084-BD55-482F-A6CE-5BE176F286E7}"/>
          </ac:spMkLst>
        </pc:spChg>
        <pc:spChg chg="mod">
          <ac:chgData name="MICHELE AVERSANO" userId="5e24cfe8-a918-44bb-8ef1-b76702354591" providerId="ADAL" clId="{A770D3C9-D710-8D42-B88A-1FBB5EEC320C}" dt="2022-11-13T12:00:46.095" v="51" actId="207"/>
          <ac:spMkLst>
            <pc:docMk/>
            <pc:sldMk cId="2147833962" sldId="293"/>
            <ac:spMk id="15" creationId="{C69BD1F6-0010-E5E1-74EA-56C84A033080}"/>
          </ac:spMkLst>
        </pc:spChg>
      </pc:sldChg>
      <pc:sldChg chg="addSp delSp modSp mod">
        <pc:chgData name="MICHELE AVERSANO" userId="5e24cfe8-a918-44bb-8ef1-b76702354591" providerId="ADAL" clId="{A770D3C9-D710-8D42-B88A-1FBB5EEC320C}" dt="2022-11-14T14:08:56.080" v="245" actId="1076"/>
        <pc:sldMkLst>
          <pc:docMk/>
          <pc:sldMk cId="3281875551" sldId="358"/>
        </pc:sldMkLst>
        <pc:spChg chg="mod">
          <ac:chgData name="MICHELE AVERSANO" userId="5e24cfe8-a918-44bb-8ef1-b76702354591" providerId="ADAL" clId="{A770D3C9-D710-8D42-B88A-1FBB5EEC320C}" dt="2022-11-13T11:50:02.191" v="29" actId="20577"/>
          <ac:spMkLst>
            <pc:docMk/>
            <pc:sldMk cId="3281875551" sldId="358"/>
            <ac:spMk id="6" creationId="{8FEA0D79-189A-C199-3143-1BEAAF29CCE6}"/>
          </ac:spMkLst>
        </pc:spChg>
        <pc:spChg chg="mod">
          <ac:chgData name="MICHELE AVERSANO" userId="5e24cfe8-a918-44bb-8ef1-b76702354591" providerId="ADAL" clId="{A770D3C9-D710-8D42-B88A-1FBB5EEC320C}" dt="2022-11-13T11:50:44.490" v="30" actId="114"/>
          <ac:spMkLst>
            <pc:docMk/>
            <pc:sldMk cId="3281875551" sldId="358"/>
            <ac:spMk id="7" creationId="{D2AAD7BD-89C4-BD72-F1F1-1A38492A9EFA}"/>
          </ac:spMkLst>
        </pc:spChg>
        <pc:spChg chg="add mod">
          <ac:chgData name="MICHELE AVERSANO" userId="5e24cfe8-a918-44bb-8ef1-b76702354591" providerId="ADAL" clId="{A770D3C9-D710-8D42-B88A-1FBB5EEC320C}" dt="2022-11-13T12:18:52.831" v="136" actId="1076"/>
          <ac:spMkLst>
            <pc:docMk/>
            <pc:sldMk cId="3281875551" sldId="358"/>
            <ac:spMk id="17" creationId="{98DE1350-3763-093F-34BA-0A57F29CA2FF}"/>
          </ac:spMkLst>
        </pc:spChg>
        <pc:spChg chg="add mod">
          <ac:chgData name="MICHELE AVERSANO" userId="5e24cfe8-a918-44bb-8ef1-b76702354591" providerId="ADAL" clId="{A770D3C9-D710-8D42-B88A-1FBB5EEC320C}" dt="2022-11-14T14:08:56.080" v="245" actId="1076"/>
          <ac:spMkLst>
            <pc:docMk/>
            <pc:sldMk cId="3281875551" sldId="358"/>
            <ac:spMk id="18" creationId="{1BEA233C-31B9-F21E-A474-58EC1139AFEE}"/>
          </ac:spMkLst>
        </pc:spChg>
        <pc:spChg chg="add mod">
          <ac:chgData name="MICHELE AVERSANO" userId="5e24cfe8-a918-44bb-8ef1-b76702354591" providerId="ADAL" clId="{A770D3C9-D710-8D42-B88A-1FBB5EEC320C}" dt="2022-11-13T12:22:31.288" v="182" actId="1076"/>
          <ac:spMkLst>
            <pc:docMk/>
            <pc:sldMk cId="3281875551" sldId="358"/>
            <ac:spMk id="19" creationId="{B0486B90-B73A-4881-94A6-7A3B2B593C54}"/>
          </ac:spMkLst>
        </pc:spChg>
        <pc:spChg chg="add mod">
          <ac:chgData name="MICHELE AVERSANO" userId="5e24cfe8-a918-44bb-8ef1-b76702354591" providerId="ADAL" clId="{A770D3C9-D710-8D42-B88A-1FBB5EEC320C}" dt="2022-11-13T12:22:17.150" v="180" actId="1076"/>
          <ac:spMkLst>
            <pc:docMk/>
            <pc:sldMk cId="3281875551" sldId="358"/>
            <ac:spMk id="20" creationId="{037D942A-28DB-7CDF-49B7-D1A08C8FF197}"/>
          </ac:spMkLst>
        </pc:spChg>
        <pc:picChg chg="del mod">
          <ac:chgData name="MICHELE AVERSANO" userId="5e24cfe8-a918-44bb-8ef1-b76702354591" providerId="ADAL" clId="{A770D3C9-D710-8D42-B88A-1FBB5EEC320C}" dt="2022-11-13T12:11:47.971" v="58" actId="478"/>
          <ac:picMkLst>
            <pc:docMk/>
            <pc:sldMk cId="3281875551" sldId="358"/>
            <ac:picMk id="8" creationId="{E6726536-1527-8F36-AB0B-38843E2F6567}"/>
          </ac:picMkLst>
        </pc:picChg>
        <pc:picChg chg="add mod">
          <ac:chgData name="MICHELE AVERSANO" userId="5e24cfe8-a918-44bb-8ef1-b76702354591" providerId="ADAL" clId="{A770D3C9-D710-8D42-B88A-1FBB5EEC320C}" dt="2022-11-13T12:17:39.248" v="109" actId="14100"/>
          <ac:picMkLst>
            <pc:docMk/>
            <pc:sldMk cId="3281875551" sldId="358"/>
            <ac:picMk id="9" creationId="{8AF90E4B-BBC4-8B91-AA28-8FC70BBA61EC}"/>
          </ac:picMkLst>
        </pc:picChg>
        <pc:picChg chg="add mod modCrop">
          <ac:chgData name="MICHELE AVERSANO" userId="5e24cfe8-a918-44bb-8ef1-b76702354591" providerId="ADAL" clId="{A770D3C9-D710-8D42-B88A-1FBB5EEC320C}" dt="2022-11-13T12:17:29.684" v="107" actId="1076"/>
          <ac:picMkLst>
            <pc:docMk/>
            <pc:sldMk cId="3281875551" sldId="358"/>
            <ac:picMk id="10" creationId="{FE001354-495A-28CB-7C97-8D71B8F3F083}"/>
          </ac:picMkLst>
        </pc:picChg>
        <pc:picChg chg="add mod modCrop">
          <ac:chgData name="MICHELE AVERSANO" userId="5e24cfe8-a918-44bb-8ef1-b76702354591" providerId="ADAL" clId="{A770D3C9-D710-8D42-B88A-1FBB5EEC320C}" dt="2022-11-13T12:18:12.564" v="115" actId="1076"/>
          <ac:picMkLst>
            <pc:docMk/>
            <pc:sldMk cId="3281875551" sldId="358"/>
            <ac:picMk id="11" creationId="{598832A3-78B6-B537-8EAA-5C80C73972D1}"/>
          </ac:picMkLst>
        </pc:picChg>
        <pc:picChg chg="add mod modCrop">
          <ac:chgData name="MICHELE AVERSANO" userId="5e24cfe8-a918-44bb-8ef1-b76702354591" providerId="ADAL" clId="{A770D3C9-D710-8D42-B88A-1FBB5EEC320C}" dt="2022-11-13T12:18:22.588" v="116" actId="1076"/>
          <ac:picMkLst>
            <pc:docMk/>
            <pc:sldMk cId="3281875551" sldId="358"/>
            <ac:picMk id="12" creationId="{245AD905-0467-80B6-36C0-3B93B6E2B3D5}"/>
          </ac:picMkLst>
        </pc:picChg>
        <pc:picChg chg="add del mod modCrop">
          <ac:chgData name="MICHELE AVERSANO" userId="5e24cfe8-a918-44bb-8ef1-b76702354591" providerId="ADAL" clId="{A770D3C9-D710-8D42-B88A-1FBB5EEC320C}" dt="2022-11-14T14:08:43.974" v="233" actId="478"/>
          <ac:picMkLst>
            <pc:docMk/>
            <pc:sldMk cId="3281875551" sldId="358"/>
            <ac:picMk id="14" creationId="{28C61E69-EB04-2E07-5FBE-AA5758A11557}"/>
          </ac:picMkLst>
        </pc:picChg>
        <pc:picChg chg="add del mod modCrop">
          <ac:chgData name="MICHELE AVERSANO" userId="5e24cfe8-a918-44bb-8ef1-b76702354591" providerId="ADAL" clId="{A770D3C9-D710-8D42-B88A-1FBB5EEC320C}" dt="2022-11-14T14:08:46.340" v="234" actId="478"/>
          <ac:picMkLst>
            <pc:docMk/>
            <pc:sldMk cId="3281875551" sldId="358"/>
            <ac:picMk id="16" creationId="{BC4F0C2D-10DE-DD2A-ACD9-F37250D7C191}"/>
          </ac:picMkLst>
        </pc:picChg>
      </pc:sldChg>
      <pc:sldChg chg="modSp mod">
        <pc:chgData name="MICHELE AVERSANO" userId="5e24cfe8-a918-44bb-8ef1-b76702354591" providerId="ADAL" clId="{A770D3C9-D710-8D42-B88A-1FBB5EEC320C}" dt="2022-11-14T13:02:49.958" v="218" actId="790"/>
        <pc:sldMkLst>
          <pc:docMk/>
          <pc:sldMk cId="2856216990" sldId="380"/>
        </pc:sldMkLst>
        <pc:spChg chg="mod">
          <ac:chgData name="MICHELE AVERSANO" userId="5e24cfe8-a918-44bb-8ef1-b76702354591" providerId="ADAL" clId="{A770D3C9-D710-8D42-B88A-1FBB5EEC320C}" dt="2022-11-14T13:02:49.958" v="218" actId="790"/>
          <ac:spMkLst>
            <pc:docMk/>
            <pc:sldMk cId="2856216990" sldId="380"/>
            <ac:spMk id="22" creationId="{A87825AA-79D3-4E03-95D6-2E5F976018FB}"/>
          </ac:spMkLst>
        </pc:spChg>
      </pc:sldChg>
      <pc:sldChg chg="modSp mod">
        <pc:chgData name="MICHELE AVERSANO" userId="5e24cfe8-a918-44bb-8ef1-b76702354591" providerId="ADAL" clId="{A770D3C9-D710-8D42-B88A-1FBB5EEC320C}" dt="2022-11-14T13:03:57.344" v="227" actId="20577"/>
        <pc:sldMkLst>
          <pc:docMk/>
          <pc:sldMk cId="1555374253" sldId="386"/>
        </pc:sldMkLst>
        <pc:spChg chg="mod">
          <ac:chgData name="MICHELE AVERSANO" userId="5e24cfe8-a918-44bb-8ef1-b76702354591" providerId="ADAL" clId="{A770D3C9-D710-8D42-B88A-1FBB5EEC320C}" dt="2022-11-14T13:03:57.344" v="227" actId="20577"/>
          <ac:spMkLst>
            <pc:docMk/>
            <pc:sldMk cId="1555374253" sldId="386"/>
            <ac:spMk id="5" creationId="{CA19D906-E9E8-1A4D-CB64-9723F3915282}"/>
          </ac:spMkLst>
        </pc:spChg>
      </pc:sldChg>
      <pc:sldChg chg="ord">
        <pc:chgData name="MICHELE AVERSANO" userId="5e24cfe8-a918-44bb-8ef1-b76702354591" providerId="ADAL" clId="{A770D3C9-D710-8D42-B88A-1FBB5EEC320C}" dt="2022-11-14T14:08:17.035" v="230" actId="20578"/>
        <pc:sldMkLst>
          <pc:docMk/>
          <pc:sldMk cId="4087746256" sldId="388"/>
        </pc:sldMkLst>
      </pc:sldChg>
      <pc:sldChg chg="addSp delSp modSp add mod ord">
        <pc:chgData name="MICHELE AVERSANO" userId="5e24cfe8-a918-44bb-8ef1-b76702354591" providerId="ADAL" clId="{A770D3C9-D710-8D42-B88A-1FBB5EEC320C}" dt="2022-11-15T04:29:36.909" v="315" actId="1076"/>
        <pc:sldMkLst>
          <pc:docMk/>
          <pc:sldMk cId="1568428434" sldId="391"/>
        </pc:sldMkLst>
        <pc:spChg chg="add del">
          <ac:chgData name="MICHELE AVERSANO" userId="5e24cfe8-a918-44bb-8ef1-b76702354591" providerId="ADAL" clId="{A770D3C9-D710-8D42-B88A-1FBB5EEC320C}" dt="2022-11-14T14:09:11.040" v="252" actId="478"/>
          <ac:spMkLst>
            <pc:docMk/>
            <pc:sldMk cId="1568428434" sldId="391"/>
            <ac:spMk id="2" creationId="{B9237504-3D06-9C5B-0379-84196321483B}"/>
          </ac:spMkLst>
        </pc:spChg>
        <pc:spChg chg="del">
          <ac:chgData name="MICHELE AVERSANO" userId="5e24cfe8-a918-44bb-8ef1-b76702354591" providerId="ADAL" clId="{A770D3C9-D710-8D42-B88A-1FBB5EEC320C}" dt="2022-11-14T14:08:31.347" v="231" actId="478"/>
          <ac:spMkLst>
            <pc:docMk/>
            <pc:sldMk cId="1568428434" sldId="391"/>
            <ac:spMk id="6" creationId="{8FEA0D79-189A-C199-3143-1BEAAF29CCE6}"/>
          </ac:spMkLst>
        </pc:spChg>
        <pc:spChg chg="del">
          <ac:chgData name="MICHELE AVERSANO" userId="5e24cfe8-a918-44bb-8ef1-b76702354591" providerId="ADAL" clId="{A770D3C9-D710-8D42-B88A-1FBB5EEC320C}" dt="2022-11-14T14:08:33.676" v="232" actId="478"/>
          <ac:spMkLst>
            <pc:docMk/>
            <pc:sldMk cId="1568428434" sldId="391"/>
            <ac:spMk id="7" creationId="{D2AAD7BD-89C4-BD72-F1F1-1A38492A9EFA}"/>
          </ac:spMkLst>
        </pc:spChg>
        <pc:spChg chg="del">
          <ac:chgData name="MICHELE AVERSANO" userId="5e24cfe8-a918-44bb-8ef1-b76702354591" providerId="ADAL" clId="{A770D3C9-D710-8D42-B88A-1FBB5EEC320C}" dt="2022-11-14T14:09:01.582" v="246" actId="478"/>
          <ac:spMkLst>
            <pc:docMk/>
            <pc:sldMk cId="1568428434" sldId="391"/>
            <ac:spMk id="17" creationId="{98DE1350-3763-093F-34BA-0A57F29CA2FF}"/>
          </ac:spMkLst>
        </pc:spChg>
        <pc:spChg chg="mod">
          <ac:chgData name="MICHELE AVERSANO" userId="5e24cfe8-a918-44bb-8ef1-b76702354591" providerId="ADAL" clId="{A770D3C9-D710-8D42-B88A-1FBB5EEC320C}" dt="2022-11-14T14:14:35.272" v="300" actId="1076"/>
          <ac:spMkLst>
            <pc:docMk/>
            <pc:sldMk cId="1568428434" sldId="391"/>
            <ac:spMk id="18" creationId="{1BEA233C-31B9-F21E-A474-58EC1139AFEE}"/>
          </ac:spMkLst>
        </pc:spChg>
        <pc:spChg chg="del">
          <ac:chgData name="MICHELE AVERSANO" userId="5e24cfe8-a918-44bb-8ef1-b76702354591" providerId="ADAL" clId="{A770D3C9-D710-8D42-B88A-1FBB5EEC320C}" dt="2022-11-14T14:09:06.725" v="250" actId="478"/>
          <ac:spMkLst>
            <pc:docMk/>
            <pc:sldMk cId="1568428434" sldId="391"/>
            <ac:spMk id="19" creationId="{B0486B90-B73A-4881-94A6-7A3B2B593C54}"/>
          </ac:spMkLst>
        </pc:spChg>
        <pc:spChg chg="del">
          <ac:chgData name="MICHELE AVERSANO" userId="5e24cfe8-a918-44bb-8ef1-b76702354591" providerId="ADAL" clId="{A770D3C9-D710-8D42-B88A-1FBB5EEC320C}" dt="2022-11-14T14:09:14.140" v="254" actId="478"/>
          <ac:spMkLst>
            <pc:docMk/>
            <pc:sldMk cId="1568428434" sldId="391"/>
            <ac:spMk id="20" creationId="{037D942A-28DB-7CDF-49B7-D1A08C8FF197}"/>
          </ac:spMkLst>
        </pc:spChg>
        <pc:picChg chg="add del mod modCrop">
          <ac:chgData name="MICHELE AVERSANO" userId="5e24cfe8-a918-44bb-8ef1-b76702354591" providerId="ADAL" clId="{A770D3C9-D710-8D42-B88A-1FBB5EEC320C}" dt="2022-11-15T04:29:06.733" v="309" actId="478"/>
          <ac:picMkLst>
            <pc:docMk/>
            <pc:sldMk cId="1568428434" sldId="391"/>
            <ac:picMk id="6" creationId="{F00CEC79-0ECF-CD7F-20A6-8E8716E9BF2A}"/>
          </ac:picMkLst>
        </pc:picChg>
        <pc:picChg chg="add del mod modCrop">
          <ac:chgData name="MICHELE AVERSANO" userId="5e24cfe8-a918-44bb-8ef1-b76702354591" providerId="ADAL" clId="{A770D3C9-D710-8D42-B88A-1FBB5EEC320C}" dt="2022-11-15T04:27:50.234" v="301" actId="478"/>
          <ac:picMkLst>
            <pc:docMk/>
            <pc:sldMk cId="1568428434" sldId="391"/>
            <ac:picMk id="8" creationId="{81D4DBB2-A24A-BC67-3A8B-FBCBFB65F6C1}"/>
          </ac:picMkLst>
        </pc:picChg>
        <pc:picChg chg="add mod modCrop">
          <ac:chgData name="MICHELE AVERSANO" userId="5e24cfe8-a918-44bb-8ef1-b76702354591" providerId="ADAL" clId="{A770D3C9-D710-8D42-B88A-1FBB5EEC320C}" dt="2022-11-15T04:29:36.909" v="315" actId="1076"/>
          <ac:picMkLst>
            <pc:docMk/>
            <pc:sldMk cId="1568428434" sldId="391"/>
            <ac:picMk id="9" creationId="{32D9D4BE-E976-3E34-095C-C50433F3DABD}"/>
          </ac:picMkLst>
        </pc:picChg>
        <pc:picChg chg="del">
          <ac:chgData name="MICHELE AVERSANO" userId="5e24cfe8-a918-44bb-8ef1-b76702354591" providerId="ADAL" clId="{A770D3C9-D710-8D42-B88A-1FBB5EEC320C}" dt="2022-11-14T14:09:02.058" v="247" actId="478"/>
          <ac:picMkLst>
            <pc:docMk/>
            <pc:sldMk cId="1568428434" sldId="391"/>
            <ac:picMk id="9" creationId="{8AF90E4B-BBC4-8B91-AA28-8FC70BBA61EC}"/>
          </ac:picMkLst>
        </pc:picChg>
        <pc:picChg chg="del">
          <ac:chgData name="MICHELE AVERSANO" userId="5e24cfe8-a918-44bb-8ef1-b76702354591" providerId="ADAL" clId="{A770D3C9-D710-8D42-B88A-1FBB5EEC320C}" dt="2022-11-14T14:09:12.688" v="253" actId="478"/>
          <ac:picMkLst>
            <pc:docMk/>
            <pc:sldMk cId="1568428434" sldId="391"/>
            <ac:picMk id="10" creationId="{FE001354-495A-28CB-7C97-8D71B8F3F083}"/>
          </ac:picMkLst>
        </pc:picChg>
        <pc:picChg chg="del">
          <ac:chgData name="MICHELE AVERSANO" userId="5e24cfe8-a918-44bb-8ef1-b76702354591" providerId="ADAL" clId="{A770D3C9-D710-8D42-B88A-1FBB5EEC320C}" dt="2022-11-14T14:09:04.644" v="248" actId="478"/>
          <ac:picMkLst>
            <pc:docMk/>
            <pc:sldMk cId="1568428434" sldId="391"/>
            <ac:picMk id="11" creationId="{598832A3-78B6-B537-8EAA-5C80C73972D1}"/>
          </ac:picMkLst>
        </pc:picChg>
        <pc:picChg chg="del">
          <ac:chgData name="MICHELE AVERSANO" userId="5e24cfe8-a918-44bb-8ef1-b76702354591" providerId="ADAL" clId="{A770D3C9-D710-8D42-B88A-1FBB5EEC320C}" dt="2022-11-14T14:09:05.630" v="249" actId="478"/>
          <ac:picMkLst>
            <pc:docMk/>
            <pc:sldMk cId="1568428434" sldId="391"/>
            <ac:picMk id="12" creationId="{245AD905-0467-80B6-36C0-3B93B6E2B3D5}"/>
          </ac:picMkLst>
        </pc:picChg>
        <pc:picChg chg="mod">
          <ac:chgData name="MICHELE AVERSANO" userId="5e24cfe8-a918-44bb-8ef1-b76702354591" providerId="ADAL" clId="{A770D3C9-D710-8D42-B88A-1FBB5EEC320C}" dt="2022-11-14T14:14:29.726" v="299" actId="1076"/>
          <ac:picMkLst>
            <pc:docMk/>
            <pc:sldMk cId="1568428434" sldId="391"/>
            <ac:picMk id="14" creationId="{28C61E69-EB04-2E07-5FBE-AA5758A11557}"/>
          </ac:picMkLst>
        </pc:picChg>
        <pc:picChg chg="mod modCrop">
          <ac:chgData name="MICHELE AVERSANO" userId="5e24cfe8-a918-44bb-8ef1-b76702354591" providerId="ADAL" clId="{A770D3C9-D710-8D42-B88A-1FBB5EEC320C}" dt="2022-11-14T14:14:29.726" v="299" actId="1076"/>
          <ac:picMkLst>
            <pc:docMk/>
            <pc:sldMk cId="1568428434" sldId="391"/>
            <ac:picMk id="16" creationId="{BC4F0C2D-10DE-DD2A-ACD9-F37250D7C191}"/>
          </ac:picMkLst>
        </pc:picChg>
        <pc:picChg chg="add mod">
          <ac:chgData name="MICHELE AVERSANO" userId="5e24cfe8-a918-44bb-8ef1-b76702354591" providerId="ADAL" clId="{A770D3C9-D710-8D42-B88A-1FBB5EEC320C}" dt="2022-11-14T14:13:16.674" v="288" actId="1076"/>
          <ac:picMkLst>
            <pc:docMk/>
            <pc:sldMk cId="1568428434" sldId="391"/>
            <ac:picMk id="21" creationId="{08245885-5FAE-9D2A-0CD5-A901E0A6545C}"/>
          </ac:picMkLst>
        </pc:picChg>
      </pc:sldChg>
      <pc:sldChg chg="addSp delSp modSp add mod">
        <pc:chgData name="MICHELE AVERSANO" userId="5e24cfe8-a918-44bb-8ef1-b76702354591" providerId="ADAL" clId="{A770D3C9-D710-8D42-B88A-1FBB5EEC320C}" dt="2022-11-15T04:31:28.555" v="329" actId="1076"/>
        <pc:sldMkLst>
          <pc:docMk/>
          <pc:sldMk cId="1235034516" sldId="392"/>
        </pc:sldMkLst>
        <pc:spChg chg="add del mod">
          <ac:chgData name="MICHELE AVERSANO" userId="5e24cfe8-a918-44bb-8ef1-b76702354591" providerId="ADAL" clId="{A770D3C9-D710-8D42-B88A-1FBB5EEC320C}" dt="2022-11-14T14:10:08.800" v="263" actId="478"/>
          <ac:spMkLst>
            <pc:docMk/>
            <pc:sldMk cId="1235034516" sldId="392"/>
            <ac:spMk id="7" creationId="{ED629DB9-D48D-7726-1BA6-A5DC0EC766F5}"/>
          </ac:spMkLst>
        </pc:spChg>
        <pc:spChg chg="del">
          <ac:chgData name="MICHELE AVERSANO" userId="5e24cfe8-a918-44bb-8ef1-b76702354591" providerId="ADAL" clId="{A770D3C9-D710-8D42-B88A-1FBB5EEC320C}" dt="2022-11-14T14:09:42.448" v="257" actId="478"/>
          <ac:spMkLst>
            <pc:docMk/>
            <pc:sldMk cId="1235034516" sldId="392"/>
            <ac:spMk id="18" creationId="{1BEA233C-31B9-F21E-A474-58EC1139AFEE}"/>
          </ac:spMkLst>
        </pc:spChg>
        <pc:picChg chg="add del mod modCrop">
          <ac:chgData name="MICHELE AVERSANO" userId="5e24cfe8-a918-44bb-8ef1-b76702354591" providerId="ADAL" clId="{A770D3C9-D710-8D42-B88A-1FBB5EEC320C}" dt="2022-11-15T04:30:07.960" v="316" actId="478"/>
          <ac:picMkLst>
            <pc:docMk/>
            <pc:sldMk cId="1235034516" sldId="392"/>
            <ac:picMk id="6" creationId="{07A389FE-94A3-93FF-5703-914D6330E4D8}"/>
          </ac:picMkLst>
        </pc:picChg>
        <pc:picChg chg="add mod modCrop">
          <ac:chgData name="MICHELE AVERSANO" userId="5e24cfe8-a918-44bb-8ef1-b76702354591" providerId="ADAL" clId="{A770D3C9-D710-8D42-B88A-1FBB5EEC320C}" dt="2022-11-15T04:31:19.881" v="328" actId="1076"/>
          <ac:picMkLst>
            <pc:docMk/>
            <pc:sldMk cId="1235034516" sldId="392"/>
            <ac:picMk id="7" creationId="{52AA651C-C033-A5CB-3EAD-01A85E38BC95}"/>
          </ac:picMkLst>
        </pc:picChg>
        <pc:picChg chg="add mod modCrop">
          <ac:chgData name="MICHELE AVERSANO" userId="5e24cfe8-a918-44bb-8ef1-b76702354591" providerId="ADAL" clId="{A770D3C9-D710-8D42-B88A-1FBB5EEC320C}" dt="2022-11-15T04:31:28.555" v="329" actId="1076"/>
          <ac:picMkLst>
            <pc:docMk/>
            <pc:sldMk cId="1235034516" sldId="392"/>
            <ac:picMk id="8" creationId="{50EA30C1-9EA8-E78A-0BBE-2D1282B5C32C}"/>
          </ac:picMkLst>
        </pc:picChg>
        <pc:picChg chg="add del mod">
          <ac:chgData name="MICHELE AVERSANO" userId="5e24cfe8-a918-44bb-8ef1-b76702354591" providerId="ADAL" clId="{A770D3C9-D710-8D42-B88A-1FBB5EEC320C}" dt="2022-11-14T14:10:08.800" v="263" actId="478"/>
          <ac:picMkLst>
            <pc:docMk/>
            <pc:sldMk cId="1235034516" sldId="392"/>
            <ac:picMk id="8" creationId="{F2AC58B3-0154-8A48-8995-06C992648626}"/>
          </ac:picMkLst>
        </pc:picChg>
        <pc:picChg chg="add del mod modCrop">
          <ac:chgData name="MICHELE AVERSANO" userId="5e24cfe8-a918-44bb-8ef1-b76702354591" providerId="ADAL" clId="{A770D3C9-D710-8D42-B88A-1FBB5EEC320C}" dt="2022-11-15T04:30:08.785" v="317" actId="478"/>
          <ac:picMkLst>
            <pc:docMk/>
            <pc:sldMk cId="1235034516" sldId="392"/>
            <ac:picMk id="9" creationId="{04F23C31-6E16-1C50-02E6-8633C5516BBD}"/>
          </ac:picMkLst>
        </pc:picChg>
        <pc:picChg chg="del">
          <ac:chgData name="MICHELE AVERSANO" userId="5e24cfe8-a918-44bb-8ef1-b76702354591" providerId="ADAL" clId="{A770D3C9-D710-8D42-B88A-1FBB5EEC320C}" dt="2022-11-14T14:09:41.776" v="256" actId="478"/>
          <ac:picMkLst>
            <pc:docMk/>
            <pc:sldMk cId="1235034516" sldId="392"/>
            <ac:picMk id="14" creationId="{28C61E69-EB04-2E07-5FBE-AA5758A11557}"/>
          </ac:picMkLst>
        </pc:picChg>
        <pc:picChg chg="del">
          <ac:chgData name="MICHELE AVERSANO" userId="5e24cfe8-a918-44bb-8ef1-b76702354591" providerId="ADAL" clId="{A770D3C9-D710-8D42-B88A-1FBB5EEC320C}" dt="2022-11-14T14:09:43.006" v="258" actId="478"/>
          <ac:picMkLst>
            <pc:docMk/>
            <pc:sldMk cId="1235034516" sldId="392"/>
            <ac:picMk id="16" creationId="{BC4F0C2D-10DE-DD2A-ACD9-F37250D7C191}"/>
          </ac:picMkLst>
        </pc:picChg>
      </pc:sldChg>
    </pc:docChg>
  </pc:docChgLst>
  <pc:docChgLst>
    <pc:chgData name="GIOVANNI GAUDINO-SSM" userId="S::giovanni.gaudino-ssm@unina.it::13cb1073-0cf6-4994-b3b2-98ddb995ec80" providerId="AD" clId="Web-{1D4593F3-3B97-4DB1-BB4A-B567FECF7863}"/>
    <pc:docChg chg="addSld delSld modSld">
      <pc:chgData name="GIOVANNI GAUDINO-SSM" userId="S::giovanni.gaudino-ssm@unina.it::13cb1073-0cf6-4994-b3b2-98ddb995ec80" providerId="AD" clId="Web-{1D4593F3-3B97-4DB1-BB4A-B567FECF7863}" dt="2023-02-26T19:26:07.408" v="512" actId="20577"/>
      <pc:docMkLst>
        <pc:docMk/>
      </pc:docMkLst>
      <pc:sldChg chg="modSp">
        <pc:chgData name="GIOVANNI GAUDINO-SSM" userId="S::giovanni.gaudino-ssm@unina.it::13cb1073-0cf6-4994-b3b2-98ddb995ec80" providerId="AD" clId="Web-{1D4593F3-3B97-4DB1-BB4A-B567FECF7863}" dt="2023-02-26T18:55:20.041" v="1" actId="20577"/>
        <pc:sldMkLst>
          <pc:docMk/>
          <pc:sldMk cId="2147833962" sldId="293"/>
        </pc:sldMkLst>
        <pc:spChg chg="mod">
          <ac:chgData name="GIOVANNI GAUDINO-SSM" userId="S::giovanni.gaudino-ssm@unina.it::13cb1073-0cf6-4994-b3b2-98ddb995ec80" providerId="AD" clId="Web-{1D4593F3-3B97-4DB1-BB4A-B567FECF7863}" dt="2023-02-26T18:55:20.041" v="1" actId="20577"/>
          <ac:spMkLst>
            <pc:docMk/>
            <pc:sldMk cId="2147833962" sldId="293"/>
            <ac:spMk id="9" creationId="{15542158-1DF3-9648-91E1-B85A74AD3083}"/>
          </ac:spMkLst>
        </pc:spChg>
      </pc:sldChg>
      <pc:sldChg chg="del">
        <pc:chgData name="GIOVANNI GAUDINO-SSM" userId="S::giovanni.gaudino-ssm@unina.it::13cb1073-0cf6-4994-b3b2-98ddb995ec80" providerId="AD" clId="Web-{1D4593F3-3B97-4DB1-BB4A-B567FECF7863}" dt="2023-02-26T19:17:29.052" v="502"/>
        <pc:sldMkLst>
          <pc:docMk/>
          <pc:sldMk cId="1589808377" sldId="411"/>
        </pc:sldMkLst>
      </pc:sldChg>
      <pc:sldChg chg="del">
        <pc:chgData name="GIOVANNI GAUDINO-SSM" userId="S::giovanni.gaudino-ssm@unina.it::13cb1073-0cf6-4994-b3b2-98ddb995ec80" providerId="AD" clId="Web-{1D4593F3-3B97-4DB1-BB4A-B567FECF7863}" dt="2023-02-26T19:17:44.506" v="504"/>
        <pc:sldMkLst>
          <pc:docMk/>
          <pc:sldMk cId="3430293391" sldId="468"/>
        </pc:sldMkLst>
      </pc:sldChg>
      <pc:sldChg chg="del">
        <pc:chgData name="GIOVANNI GAUDINO-SSM" userId="S::giovanni.gaudino-ssm@unina.it::13cb1073-0cf6-4994-b3b2-98ddb995ec80" providerId="AD" clId="Web-{1D4593F3-3B97-4DB1-BB4A-B567FECF7863}" dt="2023-02-26T19:17:35.677" v="503"/>
        <pc:sldMkLst>
          <pc:docMk/>
          <pc:sldMk cId="1885907912" sldId="469"/>
        </pc:sldMkLst>
      </pc:sldChg>
      <pc:sldChg chg="addSp delSp modSp add replId">
        <pc:chgData name="GIOVANNI GAUDINO-SSM" userId="S::giovanni.gaudino-ssm@unina.it::13cb1073-0cf6-4994-b3b2-98ddb995ec80" providerId="AD" clId="Web-{1D4593F3-3B97-4DB1-BB4A-B567FECF7863}" dt="2023-02-26T19:23:30.197" v="505" actId="20577"/>
        <pc:sldMkLst>
          <pc:docMk/>
          <pc:sldMk cId="3824084174" sldId="470"/>
        </pc:sldMkLst>
        <pc:spChg chg="mod">
          <ac:chgData name="GIOVANNI GAUDINO-SSM" userId="S::giovanni.gaudino-ssm@unina.it::13cb1073-0cf6-4994-b3b2-98ddb995ec80" providerId="AD" clId="Web-{1D4593F3-3B97-4DB1-BB4A-B567FECF7863}" dt="2023-02-26T18:56:12.013" v="20" actId="20577"/>
          <ac:spMkLst>
            <pc:docMk/>
            <pc:sldMk cId="3824084174" sldId="470"/>
            <ac:spMk id="4" creationId="{B46D7AE4-796F-4D4A-9809-EB5E64E4A222}"/>
          </ac:spMkLst>
        </pc:spChg>
        <pc:spChg chg="del">
          <ac:chgData name="GIOVANNI GAUDINO-SSM" userId="S::giovanni.gaudino-ssm@unina.it::13cb1073-0cf6-4994-b3b2-98ddb995ec80" providerId="AD" clId="Web-{1D4593F3-3B97-4DB1-BB4A-B567FECF7863}" dt="2023-02-26T18:56:12.919" v="21"/>
          <ac:spMkLst>
            <pc:docMk/>
            <pc:sldMk cId="3824084174" sldId="470"/>
            <ac:spMk id="5" creationId="{C22BB191-1967-0D38-B75B-C7AD7EBDDBB3}"/>
          </ac:spMkLst>
        </pc:spChg>
        <pc:spChg chg="add del mod">
          <ac:chgData name="GIOVANNI GAUDINO-SSM" userId="S::giovanni.gaudino-ssm@unina.it::13cb1073-0cf6-4994-b3b2-98ddb995ec80" providerId="AD" clId="Web-{1D4593F3-3B97-4DB1-BB4A-B567FECF7863}" dt="2023-02-26T18:59:49.306" v="27"/>
          <ac:spMkLst>
            <pc:docMk/>
            <pc:sldMk cId="3824084174" sldId="470"/>
            <ac:spMk id="7" creationId="{E284E3D7-67B2-490F-AC1F-DA5E3BE0B5C3}"/>
          </ac:spMkLst>
        </pc:spChg>
        <pc:spChg chg="add mod">
          <ac:chgData name="GIOVANNI GAUDINO-SSM" userId="S::giovanni.gaudino-ssm@unina.it::13cb1073-0cf6-4994-b3b2-98ddb995ec80" providerId="AD" clId="Web-{1D4593F3-3B97-4DB1-BB4A-B567FECF7863}" dt="2023-02-26T19:23:30.197" v="505" actId="20577"/>
          <ac:spMkLst>
            <pc:docMk/>
            <pc:sldMk cId="3824084174" sldId="470"/>
            <ac:spMk id="8" creationId="{F3F02ED9-81A5-6C66-8DF1-F24F6E9AF207}"/>
          </ac:spMkLst>
        </pc:spChg>
        <pc:spChg chg="add del">
          <ac:chgData name="GIOVANNI GAUDINO-SSM" userId="S::giovanni.gaudino-ssm@unina.it::13cb1073-0cf6-4994-b3b2-98ddb995ec80" providerId="AD" clId="Web-{1D4593F3-3B97-4DB1-BB4A-B567FECF7863}" dt="2023-02-26T19:00:36.121" v="95"/>
          <ac:spMkLst>
            <pc:docMk/>
            <pc:sldMk cId="3824084174" sldId="470"/>
            <ac:spMk id="10" creationId="{05B025DE-9D53-A9B9-0539-EBFF963C00F0}"/>
          </ac:spMkLst>
        </pc:spChg>
        <pc:spChg chg="add mod">
          <ac:chgData name="GIOVANNI GAUDINO-SSM" userId="S::giovanni.gaudino-ssm@unina.it::13cb1073-0cf6-4994-b3b2-98ddb995ec80" providerId="AD" clId="Web-{1D4593F3-3B97-4DB1-BB4A-B567FECF7863}" dt="2023-02-26T19:06:15.515" v="248" actId="20577"/>
          <ac:spMkLst>
            <pc:docMk/>
            <pc:sldMk cId="3824084174" sldId="470"/>
            <ac:spMk id="11" creationId="{A627813C-2031-64AC-8AD7-9AAF9BDECE70}"/>
          </ac:spMkLst>
        </pc:spChg>
        <pc:spChg chg="del">
          <ac:chgData name="GIOVANNI GAUDINO-SSM" userId="S::giovanni.gaudino-ssm@unina.it::13cb1073-0cf6-4994-b3b2-98ddb995ec80" providerId="AD" clId="Web-{1D4593F3-3B97-4DB1-BB4A-B567FECF7863}" dt="2023-02-26T18:56:16.341" v="22"/>
          <ac:spMkLst>
            <pc:docMk/>
            <pc:sldMk cId="3824084174" sldId="470"/>
            <ac:spMk id="13" creationId="{083FE19B-483D-AD99-CD57-75CDA5D59E7A}"/>
          </ac:spMkLst>
        </pc:spChg>
      </pc:sldChg>
      <pc:sldChg chg="delSp modSp add replId">
        <pc:chgData name="GIOVANNI GAUDINO-SSM" userId="S::giovanni.gaudino-ssm@unina.it::13cb1073-0cf6-4994-b3b2-98ddb995ec80" providerId="AD" clId="Web-{1D4593F3-3B97-4DB1-BB4A-B567FECF7863}" dt="2023-02-26T19:16:37.830" v="501" actId="20577"/>
        <pc:sldMkLst>
          <pc:docMk/>
          <pc:sldMk cId="808703652" sldId="471"/>
        </pc:sldMkLst>
        <pc:spChg chg="mod">
          <ac:chgData name="GIOVANNI GAUDINO-SSM" userId="S::giovanni.gaudino-ssm@unina.it::13cb1073-0cf6-4994-b3b2-98ddb995ec80" providerId="AD" clId="Web-{1D4593F3-3B97-4DB1-BB4A-B567FECF7863}" dt="2023-02-26T19:07:04.768" v="270" actId="20577"/>
          <ac:spMkLst>
            <pc:docMk/>
            <pc:sldMk cId="808703652" sldId="471"/>
            <ac:spMk id="4" creationId="{B46D7AE4-796F-4D4A-9809-EB5E64E4A222}"/>
          </ac:spMkLst>
        </pc:spChg>
        <pc:spChg chg="mod">
          <ac:chgData name="GIOVANNI GAUDINO-SSM" userId="S::giovanni.gaudino-ssm@unina.it::13cb1073-0cf6-4994-b3b2-98ddb995ec80" providerId="AD" clId="Web-{1D4593F3-3B97-4DB1-BB4A-B567FECF7863}" dt="2023-02-26T19:16:37.830" v="501" actId="20577"/>
          <ac:spMkLst>
            <pc:docMk/>
            <pc:sldMk cId="808703652" sldId="471"/>
            <ac:spMk id="8" creationId="{F3F02ED9-81A5-6C66-8DF1-F24F6E9AF207}"/>
          </ac:spMkLst>
        </pc:spChg>
        <pc:spChg chg="del">
          <ac:chgData name="GIOVANNI GAUDINO-SSM" userId="S::giovanni.gaudino-ssm@unina.it::13cb1073-0cf6-4994-b3b2-98ddb995ec80" providerId="AD" clId="Web-{1D4593F3-3B97-4DB1-BB4A-B567FECF7863}" dt="2023-02-26T19:08:51.773" v="299"/>
          <ac:spMkLst>
            <pc:docMk/>
            <pc:sldMk cId="808703652" sldId="471"/>
            <ac:spMk id="11" creationId="{A627813C-2031-64AC-8AD7-9AAF9BDECE70}"/>
          </ac:spMkLst>
        </pc:spChg>
      </pc:sldChg>
      <pc:sldChg chg="modSp add replId">
        <pc:chgData name="GIOVANNI GAUDINO-SSM" userId="S::giovanni.gaudino-ssm@unina.it::13cb1073-0cf6-4994-b3b2-98ddb995ec80" providerId="AD" clId="Web-{1D4593F3-3B97-4DB1-BB4A-B567FECF7863}" dt="2023-02-26T19:16:32.689" v="497" actId="20577"/>
        <pc:sldMkLst>
          <pc:docMk/>
          <pc:sldMk cId="818989616" sldId="472"/>
        </pc:sldMkLst>
        <pc:spChg chg="mod">
          <ac:chgData name="GIOVANNI GAUDINO-SSM" userId="S::giovanni.gaudino-ssm@unina.it::13cb1073-0cf6-4994-b3b2-98ddb995ec80" providerId="AD" clId="Web-{1D4593F3-3B97-4DB1-BB4A-B567FECF7863}" dt="2023-02-26T19:14:12.744" v="482" actId="20577"/>
          <ac:spMkLst>
            <pc:docMk/>
            <pc:sldMk cId="818989616" sldId="472"/>
            <ac:spMk id="4" creationId="{B46D7AE4-796F-4D4A-9809-EB5E64E4A222}"/>
          </ac:spMkLst>
        </pc:spChg>
        <pc:spChg chg="mod">
          <ac:chgData name="GIOVANNI GAUDINO-SSM" userId="S::giovanni.gaudino-ssm@unina.it::13cb1073-0cf6-4994-b3b2-98ddb995ec80" providerId="AD" clId="Web-{1D4593F3-3B97-4DB1-BB4A-B567FECF7863}" dt="2023-02-26T19:16:32.689" v="497" actId="20577"/>
          <ac:spMkLst>
            <pc:docMk/>
            <pc:sldMk cId="818989616" sldId="472"/>
            <ac:spMk id="8" creationId="{F3F02ED9-81A5-6C66-8DF1-F24F6E9AF207}"/>
          </ac:spMkLst>
        </pc:spChg>
      </pc:sldChg>
      <pc:sldChg chg="modSp add replId">
        <pc:chgData name="GIOVANNI GAUDINO-SSM" userId="S::giovanni.gaudino-ssm@unina.it::13cb1073-0cf6-4994-b3b2-98ddb995ec80" providerId="AD" clId="Web-{1D4593F3-3B97-4DB1-BB4A-B567FECF7863}" dt="2023-02-26T19:26:07.408" v="512" actId="20577"/>
        <pc:sldMkLst>
          <pc:docMk/>
          <pc:sldMk cId="2423992125" sldId="473"/>
        </pc:sldMkLst>
        <pc:spChg chg="mod">
          <ac:chgData name="GIOVANNI GAUDINO-SSM" userId="S::giovanni.gaudino-ssm@unina.it::13cb1073-0cf6-4994-b3b2-98ddb995ec80" providerId="AD" clId="Web-{1D4593F3-3B97-4DB1-BB4A-B567FECF7863}" dt="2023-02-26T19:24:54.029" v="509" actId="20577"/>
          <ac:spMkLst>
            <pc:docMk/>
            <pc:sldMk cId="2423992125" sldId="473"/>
            <ac:spMk id="4" creationId="{B46D7AE4-796F-4D4A-9809-EB5E64E4A222}"/>
          </ac:spMkLst>
        </pc:spChg>
        <pc:spChg chg="mod">
          <ac:chgData name="GIOVANNI GAUDINO-SSM" userId="S::giovanni.gaudino-ssm@unina.it::13cb1073-0cf6-4994-b3b2-98ddb995ec80" providerId="AD" clId="Web-{1D4593F3-3B97-4DB1-BB4A-B567FECF7863}" dt="2023-02-26T19:26:07.408" v="512" actId="20577"/>
          <ac:spMkLst>
            <pc:docMk/>
            <pc:sldMk cId="2423992125" sldId="473"/>
            <ac:spMk id="8" creationId="{F3F02ED9-81A5-6C66-8DF1-F24F6E9AF207}"/>
          </ac:spMkLst>
        </pc:spChg>
      </pc:sldChg>
    </pc:docChg>
  </pc:docChgLst>
  <pc:docChgLst>
    <pc:chgData name="GUGLIELMO DE NARDO" userId="ad34ad18-ac1d-47fd-a927-1b8a7e1695b1" providerId="ADAL" clId="{32A739EA-E450-A24C-B896-FC9AA7031C1A}"/>
    <pc:docChg chg="undo custSel modSld">
      <pc:chgData name="GUGLIELMO DE NARDO" userId="ad34ad18-ac1d-47fd-a927-1b8a7e1695b1" providerId="ADAL" clId="{32A739EA-E450-A24C-B896-FC9AA7031C1A}" dt="2023-05-16T08:21:10.676" v="1584" actId="20577"/>
      <pc:docMkLst>
        <pc:docMk/>
      </pc:docMkLst>
      <pc:sldChg chg="modSp mod">
        <pc:chgData name="GUGLIELMO DE NARDO" userId="ad34ad18-ac1d-47fd-a927-1b8a7e1695b1" providerId="ADAL" clId="{32A739EA-E450-A24C-B896-FC9AA7031C1A}" dt="2023-05-16T07:09:56.184" v="155" actId="20577"/>
        <pc:sldMkLst>
          <pc:docMk/>
          <pc:sldMk cId="3824084174" sldId="470"/>
        </pc:sldMkLst>
        <pc:spChg chg="mod">
          <ac:chgData name="GUGLIELMO DE NARDO" userId="ad34ad18-ac1d-47fd-a927-1b8a7e1695b1" providerId="ADAL" clId="{32A739EA-E450-A24C-B896-FC9AA7031C1A}" dt="2023-05-16T07:07:54.408" v="14" actId="20577"/>
          <ac:spMkLst>
            <pc:docMk/>
            <pc:sldMk cId="3824084174" sldId="470"/>
            <ac:spMk id="8" creationId="{F3F02ED9-81A5-6C66-8DF1-F24F6E9AF207}"/>
          </ac:spMkLst>
        </pc:spChg>
        <pc:spChg chg="mod">
          <ac:chgData name="GUGLIELMO DE NARDO" userId="ad34ad18-ac1d-47fd-a927-1b8a7e1695b1" providerId="ADAL" clId="{32A739EA-E450-A24C-B896-FC9AA7031C1A}" dt="2023-05-16T07:09:56.184" v="155" actId="20577"/>
          <ac:spMkLst>
            <pc:docMk/>
            <pc:sldMk cId="3824084174" sldId="470"/>
            <ac:spMk id="9" creationId="{42B5079F-696A-E9EC-C9CC-F65184FCFC46}"/>
          </ac:spMkLst>
        </pc:spChg>
      </pc:sldChg>
      <pc:sldChg chg="modSp mod">
        <pc:chgData name="GUGLIELMO DE NARDO" userId="ad34ad18-ac1d-47fd-a927-1b8a7e1695b1" providerId="ADAL" clId="{32A739EA-E450-A24C-B896-FC9AA7031C1A}" dt="2023-05-16T07:10:58.549" v="209" actId="20577"/>
        <pc:sldMkLst>
          <pc:docMk/>
          <pc:sldMk cId="276971923" sldId="541"/>
        </pc:sldMkLst>
        <pc:spChg chg="mod">
          <ac:chgData name="GUGLIELMO DE NARDO" userId="ad34ad18-ac1d-47fd-a927-1b8a7e1695b1" providerId="ADAL" clId="{32A739EA-E450-A24C-B896-FC9AA7031C1A}" dt="2023-05-16T07:10:11.223" v="156"/>
          <ac:spMkLst>
            <pc:docMk/>
            <pc:sldMk cId="276971923" sldId="541"/>
            <ac:spMk id="5" creationId="{18DB884C-363D-39A8-2729-6A5A56B9ADCD}"/>
          </ac:spMkLst>
        </pc:spChg>
        <pc:spChg chg="mod">
          <ac:chgData name="GUGLIELMO DE NARDO" userId="ad34ad18-ac1d-47fd-a927-1b8a7e1695b1" providerId="ADAL" clId="{32A739EA-E450-A24C-B896-FC9AA7031C1A}" dt="2023-05-16T07:10:58.549" v="209" actId="20577"/>
          <ac:spMkLst>
            <pc:docMk/>
            <pc:sldMk cId="276971923" sldId="541"/>
            <ac:spMk id="9" creationId="{42B5079F-696A-E9EC-C9CC-F65184FCFC46}"/>
          </ac:spMkLst>
        </pc:spChg>
      </pc:sldChg>
      <pc:sldChg chg="modSp mod">
        <pc:chgData name="GUGLIELMO DE NARDO" userId="ad34ad18-ac1d-47fd-a927-1b8a7e1695b1" providerId="ADAL" clId="{32A739EA-E450-A24C-B896-FC9AA7031C1A}" dt="2023-05-16T07:12:11.931" v="264" actId="20577"/>
        <pc:sldMkLst>
          <pc:docMk/>
          <pc:sldMk cId="407318624" sldId="542"/>
        </pc:sldMkLst>
        <pc:spChg chg="mod">
          <ac:chgData name="GUGLIELMO DE NARDO" userId="ad34ad18-ac1d-47fd-a927-1b8a7e1695b1" providerId="ADAL" clId="{32A739EA-E450-A24C-B896-FC9AA7031C1A}" dt="2023-05-16T07:12:11.931" v="264" actId="20577"/>
          <ac:spMkLst>
            <pc:docMk/>
            <pc:sldMk cId="407318624" sldId="542"/>
            <ac:spMk id="8" creationId="{F3F02ED9-81A5-6C66-8DF1-F24F6E9AF207}"/>
          </ac:spMkLst>
        </pc:spChg>
      </pc:sldChg>
      <pc:sldChg chg="modSp mod">
        <pc:chgData name="GUGLIELMO DE NARDO" userId="ad34ad18-ac1d-47fd-a927-1b8a7e1695b1" providerId="ADAL" clId="{32A739EA-E450-A24C-B896-FC9AA7031C1A}" dt="2023-05-16T07:12:56.720" v="293" actId="20577"/>
        <pc:sldMkLst>
          <pc:docMk/>
          <pc:sldMk cId="616925156" sldId="543"/>
        </pc:sldMkLst>
        <pc:spChg chg="mod">
          <ac:chgData name="GUGLIELMO DE NARDO" userId="ad34ad18-ac1d-47fd-a927-1b8a7e1695b1" providerId="ADAL" clId="{32A739EA-E450-A24C-B896-FC9AA7031C1A}" dt="2023-05-16T07:12:56.720" v="293" actId="20577"/>
          <ac:spMkLst>
            <pc:docMk/>
            <pc:sldMk cId="616925156" sldId="543"/>
            <ac:spMk id="5" creationId="{F51B86E0-4F68-DE8F-4E04-64E1FD4E6614}"/>
          </ac:spMkLst>
        </pc:spChg>
      </pc:sldChg>
      <pc:sldChg chg="modSp mod">
        <pc:chgData name="GUGLIELMO DE NARDO" userId="ad34ad18-ac1d-47fd-a927-1b8a7e1695b1" providerId="ADAL" clId="{32A739EA-E450-A24C-B896-FC9AA7031C1A}" dt="2023-05-16T07:15:24.835" v="309" actId="20577"/>
        <pc:sldMkLst>
          <pc:docMk/>
          <pc:sldMk cId="562509991" sldId="546"/>
        </pc:sldMkLst>
        <pc:spChg chg="mod">
          <ac:chgData name="GUGLIELMO DE NARDO" userId="ad34ad18-ac1d-47fd-a927-1b8a7e1695b1" providerId="ADAL" clId="{32A739EA-E450-A24C-B896-FC9AA7031C1A}" dt="2023-05-16T07:15:24.835" v="309" actId="20577"/>
          <ac:spMkLst>
            <pc:docMk/>
            <pc:sldMk cId="562509991" sldId="546"/>
            <ac:spMk id="7" creationId="{EDCC4B7F-95D1-924F-45EE-85B6EDA2F551}"/>
          </ac:spMkLst>
        </pc:spChg>
      </pc:sldChg>
      <pc:sldChg chg="modSp mod">
        <pc:chgData name="GUGLIELMO DE NARDO" userId="ad34ad18-ac1d-47fd-a927-1b8a7e1695b1" providerId="ADAL" clId="{32A739EA-E450-A24C-B896-FC9AA7031C1A}" dt="2023-05-16T08:21:10.676" v="1584" actId="20577"/>
        <pc:sldMkLst>
          <pc:docMk/>
          <pc:sldMk cId="715533233" sldId="548"/>
        </pc:sldMkLst>
        <pc:spChg chg="mod">
          <ac:chgData name="GUGLIELMO DE NARDO" userId="ad34ad18-ac1d-47fd-a927-1b8a7e1695b1" providerId="ADAL" clId="{32A739EA-E450-A24C-B896-FC9AA7031C1A}" dt="2023-05-16T08:21:10.676" v="1584" actId="20577"/>
          <ac:spMkLst>
            <pc:docMk/>
            <pc:sldMk cId="715533233" sldId="548"/>
            <ac:spMk id="8" creationId="{5529BE8D-8AF0-AAD6-521E-757E32E4BF7B}"/>
          </ac:spMkLst>
        </pc:spChg>
      </pc:sldChg>
      <pc:sldChg chg="modSp">
        <pc:chgData name="GUGLIELMO DE NARDO" userId="ad34ad18-ac1d-47fd-a927-1b8a7e1695b1" providerId="ADAL" clId="{32A739EA-E450-A24C-B896-FC9AA7031C1A}" dt="2023-05-16T07:17:38.268" v="425" actId="20577"/>
        <pc:sldMkLst>
          <pc:docMk/>
          <pc:sldMk cId="3135247782" sldId="551"/>
        </pc:sldMkLst>
        <pc:spChg chg="mod">
          <ac:chgData name="GUGLIELMO DE NARDO" userId="ad34ad18-ac1d-47fd-a927-1b8a7e1695b1" providerId="ADAL" clId="{32A739EA-E450-A24C-B896-FC9AA7031C1A}" dt="2023-05-16T07:17:38.268" v="425" actId="20577"/>
          <ac:spMkLst>
            <pc:docMk/>
            <pc:sldMk cId="3135247782" sldId="551"/>
            <ac:spMk id="10" creationId="{82521E57-CC5C-25B3-FADB-8A802B757046}"/>
          </ac:spMkLst>
        </pc:spChg>
      </pc:sldChg>
      <pc:sldChg chg="addSp delSp modSp mod">
        <pc:chgData name="GUGLIELMO DE NARDO" userId="ad34ad18-ac1d-47fd-a927-1b8a7e1695b1" providerId="ADAL" clId="{32A739EA-E450-A24C-B896-FC9AA7031C1A}" dt="2023-05-16T07:24:07.059" v="706" actId="20577"/>
        <pc:sldMkLst>
          <pc:docMk/>
          <pc:sldMk cId="2818888146" sldId="552"/>
        </pc:sldMkLst>
        <pc:spChg chg="mod">
          <ac:chgData name="GUGLIELMO DE NARDO" userId="ad34ad18-ac1d-47fd-a927-1b8a7e1695b1" providerId="ADAL" clId="{32A739EA-E450-A24C-B896-FC9AA7031C1A}" dt="2023-05-16T07:23:29.082" v="670" actId="20577"/>
          <ac:spMkLst>
            <pc:docMk/>
            <pc:sldMk cId="2818888146" sldId="552"/>
            <ac:spMk id="2" creationId="{0C1D2092-E679-2B70-A24A-2372B24018D9}"/>
          </ac:spMkLst>
        </pc:spChg>
        <pc:spChg chg="add del mod">
          <ac:chgData name="GUGLIELMO DE NARDO" userId="ad34ad18-ac1d-47fd-a927-1b8a7e1695b1" providerId="ADAL" clId="{32A739EA-E450-A24C-B896-FC9AA7031C1A}" dt="2023-05-16T07:19:03.237" v="434" actId="478"/>
          <ac:spMkLst>
            <pc:docMk/>
            <pc:sldMk cId="2818888146" sldId="552"/>
            <ac:spMk id="3" creationId="{574D7688-A729-9585-1F61-88573C41D8FF}"/>
          </ac:spMkLst>
        </pc:spChg>
        <pc:spChg chg="add mod">
          <ac:chgData name="GUGLIELMO DE NARDO" userId="ad34ad18-ac1d-47fd-a927-1b8a7e1695b1" providerId="ADAL" clId="{32A739EA-E450-A24C-B896-FC9AA7031C1A}" dt="2023-05-16T07:19:11.673" v="437" actId="1076"/>
          <ac:spMkLst>
            <pc:docMk/>
            <pc:sldMk cId="2818888146" sldId="552"/>
            <ac:spMk id="7" creationId="{73602605-D4C6-F1E4-062A-CEA6970DCEA9}"/>
          </ac:spMkLst>
        </pc:spChg>
        <pc:spChg chg="mod">
          <ac:chgData name="GUGLIELMO DE NARDO" userId="ad34ad18-ac1d-47fd-a927-1b8a7e1695b1" providerId="ADAL" clId="{32A739EA-E450-A24C-B896-FC9AA7031C1A}" dt="2023-05-16T07:24:07.059" v="706" actId="20577"/>
          <ac:spMkLst>
            <pc:docMk/>
            <pc:sldMk cId="2818888146" sldId="552"/>
            <ac:spMk id="16" creationId="{2ACC48E4-1DEC-E7F6-E1B6-ABD011138DDF}"/>
          </ac:spMkLst>
        </pc:spChg>
      </pc:sldChg>
      <pc:sldChg chg="modSp mod">
        <pc:chgData name="GUGLIELMO DE NARDO" userId="ad34ad18-ac1d-47fd-a927-1b8a7e1695b1" providerId="ADAL" clId="{32A739EA-E450-A24C-B896-FC9AA7031C1A}" dt="2023-05-16T07:26:47.191" v="898" actId="20577"/>
        <pc:sldMkLst>
          <pc:docMk/>
          <pc:sldMk cId="1809578575" sldId="561"/>
        </pc:sldMkLst>
        <pc:spChg chg="mod">
          <ac:chgData name="GUGLIELMO DE NARDO" userId="ad34ad18-ac1d-47fd-a927-1b8a7e1695b1" providerId="ADAL" clId="{32A739EA-E450-A24C-B896-FC9AA7031C1A}" dt="2023-05-16T07:26:47.191" v="898" actId="20577"/>
          <ac:spMkLst>
            <pc:docMk/>
            <pc:sldMk cId="1809578575" sldId="561"/>
            <ac:spMk id="2" creationId="{411F65DB-C423-E4E4-98FA-A9ADCEC08347}"/>
          </ac:spMkLst>
        </pc:spChg>
      </pc:sldChg>
      <pc:sldChg chg="addSp delSp modSp mod">
        <pc:chgData name="GUGLIELMO DE NARDO" userId="ad34ad18-ac1d-47fd-a927-1b8a7e1695b1" providerId="ADAL" clId="{32A739EA-E450-A24C-B896-FC9AA7031C1A}" dt="2023-05-16T07:28:39.918" v="963"/>
        <pc:sldMkLst>
          <pc:docMk/>
          <pc:sldMk cId="2250395811" sldId="562"/>
        </pc:sldMkLst>
        <pc:spChg chg="add del mod">
          <ac:chgData name="GUGLIELMO DE NARDO" userId="ad34ad18-ac1d-47fd-a927-1b8a7e1695b1" providerId="ADAL" clId="{32A739EA-E450-A24C-B896-FC9AA7031C1A}" dt="2023-05-16T07:28:39.918" v="963"/>
          <ac:spMkLst>
            <pc:docMk/>
            <pc:sldMk cId="2250395811" sldId="562"/>
            <ac:spMk id="2" creationId="{3CF1D9AF-C82E-8C50-D44B-41BED87457D8}"/>
          </ac:spMkLst>
        </pc:spChg>
      </pc:sldChg>
      <pc:sldChg chg="modSp mod">
        <pc:chgData name="GUGLIELMO DE NARDO" userId="ad34ad18-ac1d-47fd-a927-1b8a7e1695b1" providerId="ADAL" clId="{32A739EA-E450-A24C-B896-FC9AA7031C1A}" dt="2023-05-16T07:27:53.028" v="957" actId="20577"/>
        <pc:sldMkLst>
          <pc:docMk/>
          <pc:sldMk cId="3468510002" sldId="563"/>
        </pc:sldMkLst>
        <pc:spChg chg="mod">
          <ac:chgData name="GUGLIELMO DE NARDO" userId="ad34ad18-ac1d-47fd-a927-1b8a7e1695b1" providerId="ADAL" clId="{32A739EA-E450-A24C-B896-FC9AA7031C1A}" dt="2023-05-16T07:27:53.028" v="957" actId="20577"/>
          <ac:spMkLst>
            <pc:docMk/>
            <pc:sldMk cId="3468510002" sldId="563"/>
            <ac:spMk id="2" creationId="{411F65DB-C423-E4E4-98FA-A9ADCEC08347}"/>
          </ac:spMkLst>
        </pc:spChg>
      </pc:sldChg>
    </pc:docChg>
  </pc:docChgLst>
  <pc:docChgLst>
    <pc:chgData name="MICHELE AVERSANO" userId="5e24cfe8-a918-44bb-8ef1-b76702354591" providerId="ADAL" clId="{110490F2-ADAE-BB4D-8FCE-9B1BE8EE4F0A}"/>
    <pc:docChg chg="custSel modSld">
      <pc:chgData name="MICHELE AVERSANO" userId="5e24cfe8-a918-44bb-8ef1-b76702354591" providerId="ADAL" clId="{110490F2-ADAE-BB4D-8FCE-9B1BE8EE4F0A}" dt="2023-11-28T02:30:35.156" v="123" actId="20577"/>
      <pc:docMkLst>
        <pc:docMk/>
      </pc:docMkLst>
      <pc:sldChg chg="modSp mod">
        <pc:chgData name="MICHELE AVERSANO" userId="5e24cfe8-a918-44bb-8ef1-b76702354591" providerId="ADAL" clId="{110490F2-ADAE-BB4D-8FCE-9B1BE8EE4F0A}" dt="2023-11-28T02:24:17.527" v="49" actId="790"/>
        <pc:sldMkLst>
          <pc:docMk/>
          <pc:sldMk cId="1005412257" sldId="707"/>
        </pc:sldMkLst>
        <pc:spChg chg="mod">
          <ac:chgData name="MICHELE AVERSANO" userId="5e24cfe8-a918-44bb-8ef1-b76702354591" providerId="ADAL" clId="{110490F2-ADAE-BB4D-8FCE-9B1BE8EE4F0A}" dt="2023-11-28T02:24:17.527" v="49" actId="790"/>
          <ac:spMkLst>
            <pc:docMk/>
            <pc:sldMk cId="1005412257" sldId="707"/>
            <ac:spMk id="5" creationId="{BBE11D54-9131-38B3-8863-671ADEC481A6}"/>
          </ac:spMkLst>
        </pc:spChg>
      </pc:sldChg>
      <pc:sldChg chg="delSp modSp mod">
        <pc:chgData name="MICHELE AVERSANO" userId="5e24cfe8-a918-44bb-8ef1-b76702354591" providerId="ADAL" clId="{110490F2-ADAE-BB4D-8FCE-9B1BE8EE4F0A}" dt="2023-11-28T02:25:02.644" v="50" actId="21"/>
        <pc:sldMkLst>
          <pc:docMk/>
          <pc:sldMk cId="1861289987" sldId="710"/>
        </pc:sldMkLst>
        <pc:spChg chg="mod">
          <ac:chgData name="MICHELE AVERSANO" userId="5e24cfe8-a918-44bb-8ef1-b76702354591" providerId="ADAL" clId="{110490F2-ADAE-BB4D-8FCE-9B1BE8EE4F0A}" dt="2023-11-27T02:20:15.528" v="13" actId="20577"/>
          <ac:spMkLst>
            <pc:docMk/>
            <pc:sldMk cId="1861289987" sldId="710"/>
            <ac:spMk id="6" creationId="{17A6AC9E-4AE8-C506-BBEC-4E0FE09FD3A8}"/>
          </ac:spMkLst>
        </pc:spChg>
        <pc:spChg chg="del">
          <ac:chgData name="MICHELE AVERSANO" userId="5e24cfe8-a918-44bb-8ef1-b76702354591" providerId="ADAL" clId="{110490F2-ADAE-BB4D-8FCE-9B1BE8EE4F0A}" dt="2023-11-28T02:25:02.644" v="50" actId="21"/>
          <ac:spMkLst>
            <pc:docMk/>
            <pc:sldMk cId="1861289987" sldId="710"/>
            <ac:spMk id="7" creationId="{459FC261-E866-F35F-789A-FED554473743}"/>
          </ac:spMkLst>
        </pc:spChg>
      </pc:sldChg>
      <pc:sldChg chg="modSp">
        <pc:chgData name="MICHELE AVERSANO" userId="5e24cfe8-a918-44bb-8ef1-b76702354591" providerId="ADAL" clId="{110490F2-ADAE-BB4D-8FCE-9B1BE8EE4F0A}" dt="2023-11-27T02:21:53.844" v="14" actId="790"/>
        <pc:sldMkLst>
          <pc:docMk/>
          <pc:sldMk cId="100222554" sldId="711"/>
        </pc:sldMkLst>
        <pc:spChg chg="mod">
          <ac:chgData name="MICHELE AVERSANO" userId="5e24cfe8-a918-44bb-8ef1-b76702354591" providerId="ADAL" clId="{110490F2-ADAE-BB4D-8FCE-9B1BE8EE4F0A}" dt="2023-11-27T02:21:53.844" v="14" actId="790"/>
          <ac:spMkLst>
            <pc:docMk/>
            <pc:sldMk cId="100222554" sldId="711"/>
            <ac:spMk id="20" creationId="{0C3CE145-9F90-6C42-F2FE-C04687143519}"/>
          </ac:spMkLst>
        </pc:spChg>
      </pc:sldChg>
      <pc:sldChg chg="modSp mod">
        <pc:chgData name="MICHELE AVERSANO" userId="5e24cfe8-a918-44bb-8ef1-b76702354591" providerId="ADAL" clId="{110490F2-ADAE-BB4D-8FCE-9B1BE8EE4F0A}" dt="2023-11-28T02:30:19.014" v="122" actId="20577"/>
        <pc:sldMkLst>
          <pc:docMk/>
          <pc:sldMk cId="1405218440" sldId="713"/>
        </pc:sldMkLst>
        <pc:spChg chg="mod">
          <ac:chgData name="MICHELE AVERSANO" userId="5e24cfe8-a918-44bb-8ef1-b76702354591" providerId="ADAL" clId="{110490F2-ADAE-BB4D-8FCE-9B1BE8EE4F0A}" dt="2023-11-28T02:30:19.014" v="122" actId="20577"/>
          <ac:spMkLst>
            <pc:docMk/>
            <pc:sldMk cId="1405218440" sldId="713"/>
            <ac:spMk id="4" creationId="{9E15BCE5-081B-2833-E581-8AFC0BD014A6}"/>
          </ac:spMkLst>
        </pc:spChg>
      </pc:sldChg>
      <pc:sldChg chg="modSp mod">
        <pc:chgData name="MICHELE AVERSANO" userId="5e24cfe8-a918-44bb-8ef1-b76702354591" providerId="ADAL" clId="{110490F2-ADAE-BB4D-8FCE-9B1BE8EE4F0A}" dt="2023-11-27T02:14:24.161" v="5" actId="20577"/>
        <pc:sldMkLst>
          <pc:docMk/>
          <pc:sldMk cId="1633949913" sldId="714"/>
        </pc:sldMkLst>
        <pc:spChg chg="mod">
          <ac:chgData name="MICHELE AVERSANO" userId="5e24cfe8-a918-44bb-8ef1-b76702354591" providerId="ADAL" clId="{110490F2-ADAE-BB4D-8FCE-9B1BE8EE4F0A}" dt="2023-11-27T02:14:24.161" v="5" actId="20577"/>
          <ac:spMkLst>
            <pc:docMk/>
            <pc:sldMk cId="1633949913" sldId="714"/>
            <ac:spMk id="4" creationId="{37345CBF-CC49-0678-CAED-F4388DC35AF0}"/>
          </ac:spMkLst>
        </pc:spChg>
      </pc:sldChg>
      <pc:sldChg chg="modSp mod">
        <pc:chgData name="MICHELE AVERSANO" userId="5e24cfe8-a918-44bb-8ef1-b76702354591" providerId="ADAL" clId="{110490F2-ADAE-BB4D-8FCE-9B1BE8EE4F0A}" dt="2023-11-27T02:19:05.747" v="12" actId="20577"/>
        <pc:sldMkLst>
          <pc:docMk/>
          <pc:sldMk cId="2790877035" sldId="715"/>
        </pc:sldMkLst>
        <pc:spChg chg="mod">
          <ac:chgData name="MICHELE AVERSANO" userId="5e24cfe8-a918-44bb-8ef1-b76702354591" providerId="ADAL" clId="{110490F2-ADAE-BB4D-8FCE-9B1BE8EE4F0A}" dt="2023-11-27T02:19:05.747" v="12" actId="20577"/>
          <ac:spMkLst>
            <pc:docMk/>
            <pc:sldMk cId="2790877035" sldId="715"/>
            <ac:spMk id="8" creationId="{67399A5A-8A47-1A59-A53C-63649B31EE33}"/>
          </ac:spMkLst>
        </pc:spChg>
      </pc:sldChg>
      <pc:sldChg chg="addSp modSp mod">
        <pc:chgData name="MICHELE AVERSANO" userId="5e24cfe8-a918-44bb-8ef1-b76702354591" providerId="ADAL" clId="{110490F2-ADAE-BB4D-8FCE-9B1BE8EE4F0A}" dt="2023-11-28T02:25:19.642" v="55" actId="1076"/>
        <pc:sldMkLst>
          <pc:docMk/>
          <pc:sldMk cId="2901609661" sldId="718"/>
        </pc:sldMkLst>
        <pc:spChg chg="add mod">
          <ac:chgData name="MICHELE AVERSANO" userId="5e24cfe8-a918-44bb-8ef1-b76702354591" providerId="ADAL" clId="{110490F2-ADAE-BB4D-8FCE-9B1BE8EE4F0A}" dt="2023-11-28T02:25:19.642" v="55" actId="1076"/>
          <ac:spMkLst>
            <pc:docMk/>
            <pc:sldMk cId="2901609661" sldId="718"/>
            <ac:spMk id="6" creationId="{8E1698CB-B7C6-C4EA-B9A9-5CD36E9800AC}"/>
          </ac:spMkLst>
        </pc:spChg>
      </pc:sldChg>
      <pc:sldChg chg="modSp mod">
        <pc:chgData name="MICHELE AVERSANO" userId="5e24cfe8-a918-44bb-8ef1-b76702354591" providerId="ADAL" clId="{110490F2-ADAE-BB4D-8FCE-9B1BE8EE4F0A}" dt="2023-11-27T02:22:22.048" v="15" actId="790"/>
        <pc:sldMkLst>
          <pc:docMk/>
          <pc:sldMk cId="3049574988" sldId="721"/>
        </pc:sldMkLst>
        <pc:spChg chg="mod">
          <ac:chgData name="MICHELE AVERSANO" userId="5e24cfe8-a918-44bb-8ef1-b76702354591" providerId="ADAL" clId="{110490F2-ADAE-BB4D-8FCE-9B1BE8EE4F0A}" dt="2023-11-27T02:22:22.048" v="15" actId="790"/>
          <ac:spMkLst>
            <pc:docMk/>
            <pc:sldMk cId="3049574988" sldId="721"/>
            <ac:spMk id="5" creationId="{307BF0DB-BC94-1F59-98BE-B046464F5AFC}"/>
          </ac:spMkLst>
        </pc:spChg>
      </pc:sldChg>
      <pc:sldChg chg="modSp mod">
        <pc:chgData name="MICHELE AVERSANO" userId="5e24cfe8-a918-44bb-8ef1-b76702354591" providerId="ADAL" clId="{110490F2-ADAE-BB4D-8FCE-9B1BE8EE4F0A}" dt="2023-11-27T02:22:33.614" v="17" actId="790"/>
        <pc:sldMkLst>
          <pc:docMk/>
          <pc:sldMk cId="2303651901" sldId="729"/>
        </pc:sldMkLst>
        <pc:spChg chg="mod">
          <ac:chgData name="MICHELE AVERSANO" userId="5e24cfe8-a918-44bb-8ef1-b76702354591" providerId="ADAL" clId="{110490F2-ADAE-BB4D-8FCE-9B1BE8EE4F0A}" dt="2023-11-27T02:22:33.614" v="17" actId="790"/>
          <ac:spMkLst>
            <pc:docMk/>
            <pc:sldMk cId="2303651901" sldId="729"/>
            <ac:spMk id="16" creationId="{144DFAB0-77EE-FA82-4326-F75323295202}"/>
          </ac:spMkLst>
        </pc:spChg>
      </pc:sldChg>
      <pc:sldChg chg="modSp mod">
        <pc:chgData name="MICHELE AVERSANO" userId="5e24cfe8-a918-44bb-8ef1-b76702354591" providerId="ADAL" clId="{110490F2-ADAE-BB4D-8FCE-9B1BE8EE4F0A}" dt="2023-11-27T02:18:47.545" v="6" actId="20577"/>
        <pc:sldMkLst>
          <pc:docMk/>
          <pc:sldMk cId="3539721411" sldId="734"/>
        </pc:sldMkLst>
        <pc:spChg chg="mod">
          <ac:chgData name="MICHELE AVERSANO" userId="5e24cfe8-a918-44bb-8ef1-b76702354591" providerId="ADAL" clId="{110490F2-ADAE-BB4D-8FCE-9B1BE8EE4F0A}" dt="2023-11-27T02:18:47.545" v="6" actId="20577"/>
          <ac:spMkLst>
            <pc:docMk/>
            <pc:sldMk cId="3539721411" sldId="734"/>
            <ac:spMk id="4" creationId="{C8E2DB4B-0FC6-FF31-5FEB-436065D9AE82}"/>
          </ac:spMkLst>
        </pc:spChg>
      </pc:sldChg>
      <pc:sldChg chg="modSp mod">
        <pc:chgData name="MICHELE AVERSANO" userId="5e24cfe8-a918-44bb-8ef1-b76702354591" providerId="ADAL" clId="{110490F2-ADAE-BB4D-8FCE-9B1BE8EE4F0A}" dt="2023-11-28T02:26:32.263" v="76" actId="1076"/>
        <pc:sldMkLst>
          <pc:docMk/>
          <pc:sldMk cId="3947765698" sldId="742"/>
        </pc:sldMkLst>
        <pc:spChg chg="mod">
          <ac:chgData name="MICHELE AVERSANO" userId="5e24cfe8-a918-44bb-8ef1-b76702354591" providerId="ADAL" clId="{110490F2-ADAE-BB4D-8FCE-9B1BE8EE4F0A}" dt="2023-11-28T02:26:32.263" v="76" actId="1076"/>
          <ac:spMkLst>
            <pc:docMk/>
            <pc:sldMk cId="3947765698" sldId="742"/>
            <ac:spMk id="8" creationId="{FC83A698-37B2-D88E-C25B-C54E0C8C6076}"/>
          </ac:spMkLst>
        </pc:spChg>
      </pc:sldChg>
      <pc:sldChg chg="modSp mod">
        <pc:chgData name="MICHELE AVERSANO" userId="5e24cfe8-a918-44bb-8ef1-b76702354591" providerId="ADAL" clId="{110490F2-ADAE-BB4D-8FCE-9B1BE8EE4F0A}" dt="2023-11-27T02:23:37.878" v="46" actId="790"/>
        <pc:sldMkLst>
          <pc:docMk/>
          <pc:sldMk cId="1428262846" sldId="750"/>
        </pc:sldMkLst>
        <pc:spChg chg="mod">
          <ac:chgData name="MICHELE AVERSANO" userId="5e24cfe8-a918-44bb-8ef1-b76702354591" providerId="ADAL" clId="{110490F2-ADAE-BB4D-8FCE-9B1BE8EE4F0A}" dt="2023-11-27T02:23:37.878" v="46" actId="790"/>
          <ac:spMkLst>
            <pc:docMk/>
            <pc:sldMk cId="1428262846" sldId="750"/>
            <ac:spMk id="4" creationId="{4E33D10B-A75B-AB3E-D8DC-301061527FFB}"/>
          </ac:spMkLst>
        </pc:spChg>
        <pc:spChg chg="mod">
          <ac:chgData name="MICHELE AVERSANO" userId="5e24cfe8-a918-44bb-8ef1-b76702354591" providerId="ADAL" clId="{110490F2-ADAE-BB4D-8FCE-9B1BE8EE4F0A}" dt="2023-11-27T02:23:17.429" v="25" actId="790"/>
          <ac:spMkLst>
            <pc:docMk/>
            <pc:sldMk cId="1428262846" sldId="750"/>
            <ac:spMk id="5" creationId="{A3C55743-D74D-4D65-C951-2AF6BC11BB04}"/>
          </ac:spMkLst>
        </pc:spChg>
      </pc:sldChg>
      <pc:sldChg chg="modSp mod">
        <pc:chgData name="MICHELE AVERSANO" userId="5e24cfe8-a918-44bb-8ef1-b76702354591" providerId="ADAL" clId="{110490F2-ADAE-BB4D-8FCE-9B1BE8EE4F0A}" dt="2023-11-27T02:23:56.155" v="48" actId="790"/>
        <pc:sldMkLst>
          <pc:docMk/>
          <pc:sldMk cId="3827016136" sldId="751"/>
        </pc:sldMkLst>
        <pc:spChg chg="mod">
          <ac:chgData name="MICHELE AVERSANO" userId="5e24cfe8-a918-44bb-8ef1-b76702354591" providerId="ADAL" clId="{110490F2-ADAE-BB4D-8FCE-9B1BE8EE4F0A}" dt="2023-11-27T02:23:47.527" v="47"/>
          <ac:spMkLst>
            <pc:docMk/>
            <pc:sldMk cId="3827016136" sldId="751"/>
            <ac:spMk id="4" creationId="{4E33D10B-A75B-AB3E-D8DC-301061527FFB}"/>
          </ac:spMkLst>
        </pc:spChg>
        <pc:spChg chg="mod">
          <ac:chgData name="MICHELE AVERSANO" userId="5e24cfe8-a918-44bb-8ef1-b76702354591" providerId="ADAL" clId="{110490F2-ADAE-BB4D-8FCE-9B1BE8EE4F0A}" dt="2023-11-27T02:23:56.155" v="48" actId="790"/>
          <ac:spMkLst>
            <pc:docMk/>
            <pc:sldMk cId="3827016136" sldId="751"/>
            <ac:spMk id="6" creationId="{5B64E126-F1DF-8525-14A8-05C85BD8CC87}"/>
          </ac:spMkLst>
        </pc:spChg>
      </pc:sldChg>
      <pc:sldChg chg="modSp">
        <pc:chgData name="MICHELE AVERSANO" userId="5e24cfe8-a918-44bb-8ef1-b76702354591" providerId="ADAL" clId="{110490F2-ADAE-BB4D-8FCE-9B1BE8EE4F0A}" dt="2023-11-28T02:30:35.156" v="123" actId="20577"/>
        <pc:sldMkLst>
          <pc:docMk/>
          <pc:sldMk cId="1791793981" sldId="756"/>
        </pc:sldMkLst>
        <pc:spChg chg="mod">
          <ac:chgData name="MICHELE AVERSANO" userId="5e24cfe8-a918-44bb-8ef1-b76702354591" providerId="ADAL" clId="{110490F2-ADAE-BB4D-8FCE-9B1BE8EE4F0A}" dt="2023-11-28T02:30:35.156" v="123" actId="20577"/>
          <ac:spMkLst>
            <pc:docMk/>
            <pc:sldMk cId="1791793981" sldId="756"/>
            <ac:spMk id="4" creationId="{46506B03-D9E0-8C97-0992-7C963E8E76BE}"/>
          </ac:spMkLst>
        </pc:spChg>
      </pc:sldChg>
      <pc:sldChg chg="addSp delSp modSp mod">
        <pc:chgData name="MICHELE AVERSANO" userId="5e24cfe8-a918-44bb-8ef1-b76702354591" providerId="ADAL" clId="{110490F2-ADAE-BB4D-8FCE-9B1BE8EE4F0A}" dt="2023-11-28T02:26:42.294" v="78"/>
        <pc:sldMkLst>
          <pc:docMk/>
          <pc:sldMk cId="2628298589" sldId="764"/>
        </pc:sldMkLst>
        <pc:spChg chg="del">
          <ac:chgData name="MICHELE AVERSANO" userId="5e24cfe8-a918-44bb-8ef1-b76702354591" providerId="ADAL" clId="{110490F2-ADAE-BB4D-8FCE-9B1BE8EE4F0A}" dt="2023-11-28T02:26:41.782" v="77" actId="478"/>
          <ac:spMkLst>
            <pc:docMk/>
            <pc:sldMk cId="2628298589" sldId="764"/>
            <ac:spMk id="6" creationId="{34518458-60B2-E0A4-19D3-D7A85B13B9E6}"/>
          </ac:spMkLst>
        </pc:spChg>
        <pc:spChg chg="add mod">
          <ac:chgData name="MICHELE AVERSANO" userId="5e24cfe8-a918-44bb-8ef1-b76702354591" providerId="ADAL" clId="{110490F2-ADAE-BB4D-8FCE-9B1BE8EE4F0A}" dt="2023-11-28T02:26:42.294" v="78"/>
          <ac:spMkLst>
            <pc:docMk/>
            <pc:sldMk cId="2628298589" sldId="764"/>
            <ac:spMk id="9" creationId="{3B2F75B7-4B4E-0774-5D35-9AA12AF8364F}"/>
          </ac:spMkLst>
        </pc:spChg>
      </pc:sldChg>
      <pc:sldChg chg="modSp">
        <pc:chgData name="MICHELE AVERSANO" userId="5e24cfe8-a918-44bb-8ef1-b76702354591" providerId="ADAL" clId="{110490F2-ADAE-BB4D-8FCE-9B1BE8EE4F0A}" dt="2023-11-28T02:27:27.347" v="102" actId="20577"/>
        <pc:sldMkLst>
          <pc:docMk/>
          <pc:sldMk cId="3245952563" sldId="767"/>
        </pc:sldMkLst>
        <pc:spChg chg="mod">
          <ac:chgData name="MICHELE AVERSANO" userId="5e24cfe8-a918-44bb-8ef1-b76702354591" providerId="ADAL" clId="{110490F2-ADAE-BB4D-8FCE-9B1BE8EE4F0A}" dt="2023-11-28T02:27:27.347" v="102" actId="20577"/>
          <ac:spMkLst>
            <pc:docMk/>
            <pc:sldMk cId="3245952563" sldId="767"/>
            <ac:spMk id="14" creationId="{57E46BB0-8258-CF24-DDAC-E6ECA3A558C2}"/>
          </ac:spMkLst>
        </pc:spChg>
      </pc:sldChg>
    </pc:docChg>
  </pc:docChgLst>
  <pc:docChgLst>
    <pc:chgData name="GIOVANNI GAUDINO-SSM" userId="13cb1073-0cf6-4994-b3b2-98ddb995ec80" providerId="ADAL" clId="{AD2655CB-8C3C-4CCD-856F-80B9AA66E5FA}"/>
    <pc:docChg chg="undo custSel addSld delSld modSld sldOrd modSection">
      <pc:chgData name="GIOVANNI GAUDINO-SSM" userId="13cb1073-0cf6-4994-b3b2-98ddb995ec80" providerId="ADAL" clId="{AD2655CB-8C3C-4CCD-856F-80B9AA66E5FA}" dt="2024-02-15T16:10:17.438" v="200"/>
      <pc:docMkLst>
        <pc:docMk/>
      </pc:docMkLst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388452238" sldId="776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388452238" sldId="776"/>
            <ac:spMk id="2" creationId="{7E7F668B-FD91-A072-F30F-92B8CEDAF70F}"/>
          </ac:spMkLst>
        </pc:spChg>
      </pc:sldChg>
      <pc:sldChg chg="modSp mod">
        <pc:chgData name="GIOVANNI GAUDINO-SSM" userId="13cb1073-0cf6-4994-b3b2-98ddb995ec80" providerId="ADAL" clId="{AD2655CB-8C3C-4CCD-856F-80B9AA66E5FA}" dt="2024-02-15T15:58:14.264" v="185" actId="20577"/>
        <pc:sldMkLst>
          <pc:docMk/>
          <pc:sldMk cId="2155675726" sldId="777"/>
        </pc:sldMkLst>
        <pc:spChg chg="mod">
          <ac:chgData name="GIOVANNI GAUDINO-SSM" userId="13cb1073-0cf6-4994-b3b2-98ddb995ec80" providerId="ADAL" clId="{AD2655CB-8C3C-4CCD-856F-80B9AA66E5FA}" dt="2024-02-15T15:58:14.264" v="185" actId="20577"/>
          <ac:spMkLst>
            <pc:docMk/>
            <pc:sldMk cId="2155675726" sldId="777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3385267330" sldId="778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3385267330" sldId="778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3797446436" sldId="779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3797446436" sldId="779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1372594512" sldId="781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1372594512" sldId="781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3682397374" sldId="782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3682397374" sldId="782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2625849255" sldId="783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2625849255" sldId="783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2161202516" sldId="784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2161202516" sldId="784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880023899" sldId="823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880023899" sldId="823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462958612" sldId="824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462958612" sldId="824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2726642857" sldId="825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2726642857" sldId="825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3054104" sldId="834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3054104" sldId="834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1751693044" sldId="843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1751693044" sldId="843"/>
            <ac:spMk id="2" creationId="{7E7F668B-FD91-A072-F30F-92B8CEDAF70F}"/>
          </ac:spMkLst>
        </pc:spChg>
      </pc:sldChg>
      <pc:sldChg chg="modSp">
        <pc:chgData name="GIOVANNI GAUDINO-SSM" userId="13cb1073-0cf6-4994-b3b2-98ddb995ec80" providerId="ADAL" clId="{AD2655CB-8C3C-4CCD-856F-80B9AA66E5FA}" dt="2024-02-15T15:58:46.828" v="186"/>
        <pc:sldMkLst>
          <pc:docMk/>
          <pc:sldMk cId="3615477569" sldId="844"/>
        </pc:sldMkLst>
        <pc:spChg chg="mod">
          <ac:chgData name="GIOVANNI GAUDINO-SSM" userId="13cb1073-0cf6-4994-b3b2-98ddb995ec80" providerId="ADAL" clId="{AD2655CB-8C3C-4CCD-856F-80B9AA66E5FA}" dt="2024-02-15T15:58:46.828" v="186"/>
          <ac:spMkLst>
            <pc:docMk/>
            <pc:sldMk cId="3615477569" sldId="844"/>
            <ac:spMk id="2" creationId="{7E7F668B-FD91-A072-F30F-92B8CEDAF70F}"/>
          </ac:spMkLst>
        </pc:spChg>
      </pc:sldChg>
      <pc:sldChg chg="ord">
        <pc:chgData name="GIOVANNI GAUDINO-SSM" userId="13cb1073-0cf6-4994-b3b2-98ddb995ec80" providerId="ADAL" clId="{AD2655CB-8C3C-4CCD-856F-80B9AA66E5FA}" dt="2024-02-15T16:10:17.438" v="200"/>
        <pc:sldMkLst>
          <pc:docMk/>
          <pc:sldMk cId="3181656356" sldId="854"/>
        </pc:sldMkLst>
      </pc:sldChg>
      <pc:sldChg chg="del">
        <pc:chgData name="GIOVANNI GAUDINO-SSM" userId="13cb1073-0cf6-4994-b3b2-98ddb995ec80" providerId="ADAL" clId="{AD2655CB-8C3C-4CCD-856F-80B9AA66E5FA}" dt="2024-02-15T16:04:46.592" v="197" actId="47"/>
        <pc:sldMkLst>
          <pc:docMk/>
          <pc:sldMk cId="2160571710" sldId="857"/>
        </pc:sldMkLst>
      </pc:sldChg>
      <pc:sldChg chg="modSp mod">
        <pc:chgData name="GIOVANNI GAUDINO-SSM" userId="13cb1073-0cf6-4994-b3b2-98ddb995ec80" providerId="ADAL" clId="{AD2655CB-8C3C-4CCD-856F-80B9AA66E5FA}" dt="2024-02-15T16:01:20.066" v="196" actId="20577"/>
        <pc:sldMkLst>
          <pc:docMk/>
          <pc:sldMk cId="2585080712" sldId="858"/>
        </pc:sldMkLst>
        <pc:spChg chg="mod">
          <ac:chgData name="GIOVANNI GAUDINO-SSM" userId="13cb1073-0cf6-4994-b3b2-98ddb995ec80" providerId="ADAL" clId="{AD2655CB-8C3C-4CCD-856F-80B9AA66E5FA}" dt="2024-02-15T16:01:20.066" v="196" actId="20577"/>
          <ac:spMkLst>
            <pc:docMk/>
            <pc:sldMk cId="2585080712" sldId="858"/>
            <ac:spMk id="7" creationId="{997592D8-886B-3400-76C6-D833E670564B}"/>
          </ac:spMkLst>
        </pc:spChg>
      </pc:sldChg>
      <pc:sldChg chg="del">
        <pc:chgData name="GIOVANNI GAUDINO-SSM" userId="13cb1073-0cf6-4994-b3b2-98ddb995ec80" providerId="ADAL" clId="{AD2655CB-8C3C-4CCD-856F-80B9AA66E5FA}" dt="2024-02-15T16:09:57.671" v="198" actId="47"/>
        <pc:sldMkLst>
          <pc:docMk/>
          <pc:sldMk cId="3725976591" sldId="867"/>
        </pc:sldMkLst>
      </pc:sldChg>
      <pc:sldChg chg="addSp delSp modSp mod">
        <pc:chgData name="GIOVANNI GAUDINO-SSM" userId="13cb1073-0cf6-4994-b3b2-98ddb995ec80" providerId="ADAL" clId="{AD2655CB-8C3C-4CCD-856F-80B9AA66E5FA}" dt="2024-02-15T15:50:18.961" v="65" actId="207"/>
        <pc:sldMkLst>
          <pc:docMk/>
          <pc:sldMk cId="2554883146" sldId="870"/>
        </pc:sldMkLst>
        <pc:spChg chg="del">
          <ac:chgData name="GIOVANNI GAUDINO-SSM" userId="13cb1073-0cf6-4994-b3b2-98ddb995ec80" providerId="ADAL" clId="{AD2655CB-8C3C-4CCD-856F-80B9AA66E5FA}" dt="2024-02-15T15:50:08.886" v="62" actId="478"/>
          <ac:spMkLst>
            <pc:docMk/>
            <pc:sldMk cId="2554883146" sldId="870"/>
            <ac:spMk id="2" creationId="{78DE61C3-7E6C-D832-8A69-1BAA899E4423}"/>
          </ac:spMkLst>
        </pc:spChg>
        <pc:spChg chg="add mod">
          <ac:chgData name="GIOVANNI GAUDINO-SSM" userId="13cb1073-0cf6-4994-b3b2-98ddb995ec80" providerId="ADAL" clId="{AD2655CB-8C3C-4CCD-856F-80B9AA66E5FA}" dt="2024-02-15T15:50:07.085" v="61"/>
          <ac:spMkLst>
            <pc:docMk/>
            <pc:sldMk cId="2554883146" sldId="870"/>
            <ac:spMk id="3" creationId="{332A19AF-25E7-C348-07D3-6887D4DD3490}"/>
          </ac:spMkLst>
        </pc:spChg>
        <pc:spChg chg="del">
          <ac:chgData name="GIOVANNI GAUDINO-SSM" userId="13cb1073-0cf6-4994-b3b2-98ddb995ec80" providerId="ADAL" clId="{AD2655CB-8C3C-4CCD-856F-80B9AA66E5FA}" dt="2024-02-15T15:50:08.886" v="62" actId="478"/>
          <ac:spMkLst>
            <pc:docMk/>
            <pc:sldMk cId="2554883146" sldId="870"/>
            <ac:spMk id="5" creationId="{2976CDF1-1C60-F0D1-43C3-4B01CDC0AE10}"/>
          </ac:spMkLst>
        </pc:spChg>
        <pc:spChg chg="add mod">
          <ac:chgData name="GIOVANNI GAUDINO-SSM" userId="13cb1073-0cf6-4994-b3b2-98ddb995ec80" providerId="ADAL" clId="{AD2655CB-8C3C-4CCD-856F-80B9AA66E5FA}" dt="2024-02-15T15:50:07.085" v="61"/>
          <ac:spMkLst>
            <pc:docMk/>
            <pc:sldMk cId="2554883146" sldId="870"/>
            <ac:spMk id="6" creationId="{173B8DA7-E26E-1E10-4283-846B0432CE10}"/>
          </ac:spMkLst>
        </pc:spChg>
        <pc:spChg chg="add mod">
          <ac:chgData name="GIOVANNI GAUDINO-SSM" userId="13cb1073-0cf6-4994-b3b2-98ddb995ec80" providerId="ADAL" clId="{AD2655CB-8C3C-4CCD-856F-80B9AA66E5FA}" dt="2024-02-15T15:50:18.961" v="65" actId="207"/>
          <ac:spMkLst>
            <pc:docMk/>
            <pc:sldMk cId="2554883146" sldId="870"/>
            <ac:spMk id="7" creationId="{E64D725B-A732-07E4-2990-41E2641DBF59}"/>
          </ac:spMkLst>
        </pc:spChg>
        <pc:spChg chg="add mod">
          <ac:chgData name="GIOVANNI GAUDINO-SSM" userId="13cb1073-0cf6-4994-b3b2-98ddb995ec80" providerId="ADAL" clId="{AD2655CB-8C3C-4CCD-856F-80B9AA66E5FA}" dt="2024-02-15T15:50:18.961" v="65" actId="207"/>
          <ac:spMkLst>
            <pc:docMk/>
            <pc:sldMk cId="2554883146" sldId="870"/>
            <ac:spMk id="8" creationId="{42F89037-98BA-64A8-4A69-478EDAE907BB}"/>
          </ac:spMkLst>
        </pc:spChg>
      </pc:sldChg>
      <pc:sldChg chg="addSp delSp modSp mod">
        <pc:chgData name="GIOVANNI GAUDINO-SSM" userId="13cb1073-0cf6-4994-b3b2-98ddb995ec80" providerId="ADAL" clId="{AD2655CB-8C3C-4CCD-856F-80B9AA66E5FA}" dt="2024-02-15T15:49:37.961" v="60" actId="207"/>
        <pc:sldMkLst>
          <pc:docMk/>
          <pc:sldMk cId="532470730" sldId="871"/>
        </pc:sldMkLst>
        <pc:spChg chg="del">
          <ac:chgData name="GIOVANNI GAUDINO-SSM" userId="13cb1073-0cf6-4994-b3b2-98ddb995ec80" providerId="ADAL" clId="{AD2655CB-8C3C-4CCD-856F-80B9AA66E5FA}" dt="2024-02-15T15:49:26.407" v="56" actId="478"/>
          <ac:spMkLst>
            <pc:docMk/>
            <pc:sldMk cId="532470730" sldId="871"/>
            <ac:spMk id="2" creationId="{A8A71249-3EE4-D5F9-ABF6-970C8CEC83FF}"/>
          </ac:spMkLst>
        </pc:spChg>
        <pc:spChg chg="del">
          <ac:chgData name="GIOVANNI GAUDINO-SSM" userId="13cb1073-0cf6-4994-b3b2-98ddb995ec80" providerId="ADAL" clId="{AD2655CB-8C3C-4CCD-856F-80B9AA66E5FA}" dt="2024-02-15T15:49:26.407" v="56" actId="478"/>
          <ac:spMkLst>
            <pc:docMk/>
            <pc:sldMk cId="532470730" sldId="871"/>
            <ac:spMk id="5" creationId="{E05EA389-A44F-EB4F-FAE8-BF556A3F1AD9}"/>
          </ac:spMkLst>
        </pc:spChg>
        <pc:spChg chg="add mod">
          <ac:chgData name="GIOVANNI GAUDINO-SSM" userId="13cb1073-0cf6-4994-b3b2-98ddb995ec80" providerId="ADAL" clId="{AD2655CB-8C3C-4CCD-856F-80B9AA66E5FA}" dt="2024-02-15T15:49:27.056" v="57"/>
          <ac:spMkLst>
            <pc:docMk/>
            <pc:sldMk cId="532470730" sldId="871"/>
            <ac:spMk id="6" creationId="{FEE2158D-FD2C-B47F-C925-4C343F20DF2B}"/>
          </ac:spMkLst>
        </pc:spChg>
        <pc:spChg chg="add mod">
          <ac:chgData name="GIOVANNI GAUDINO-SSM" userId="13cb1073-0cf6-4994-b3b2-98ddb995ec80" providerId="ADAL" clId="{AD2655CB-8C3C-4CCD-856F-80B9AA66E5FA}" dt="2024-02-15T15:49:27.056" v="57"/>
          <ac:spMkLst>
            <pc:docMk/>
            <pc:sldMk cId="532470730" sldId="871"/>
            <ac:spMk id="7" creationId="{AC3B5A15-44DC-E134-E2AC-68371D20B037}"/>
          </ac:spMkLst>
        </pc:spChg>
        <pc:spChg chg="add mod">
          <ac:chgData name="GIOVANNI GAUDINO-SSM" userId="13cb1073-0cf6-4994-b3b2-98ddb995ec80" providerId="ADAL" clId="{AD2655CB-8C3C-4CCD-856F-80B9AA66E5FA}" dt="2024-02-15T15:49:37.961" v="60" actId="207"/>
          <ac:spMkLst>
            <pc:docMk/>
            <pc:sldMk cId="532470730" sldId="871"/>
            <ac:spMk id="8" creationId="{D97328FE-B804-C496-3AE9-2520E8149E79}"/>
          </ac:spMkLst>
        </pc:spChg>
        <pc:spChg chg="add mod">
          <ac:chgData name="GIOVANNI GAUDINO-SSM" userId="13cb1073-0cf6-4994-b3b2-98ddb995ec80" providerId="ADAL" clId="{AD2655CB-8C3C-4CCD-856F-80B9AA66E5FA}" dt="2024-02-15T15:49:37.961" v="60" actId="207"/>
          <ac:spMkLst>
            <pc:docMk/>
            <pc:sldMk cId="532470730" sldId="871"/>
            <ac:spMk id="9" creationId="{69491874-72C5-6BC9-146C-2A9926FE915E}"/>
          </ac:spMkLst>
        </pc:spChg>
        <pc:spChg chg="add del mod">
          <ac:chgData name="GIOVANNI GAUDINO-SSM" userId="13cb1073-0cf6-4994-b3b2-98ddb995ec80" providerId="ADAL" clId="{AD2655CB-8C3C-4CCD-856F-80B9AA66E5FA}" dt="2024-02-15T15:49:29.645" v="58" actId="478"/>
          <ac:spMkLst>
            <pc:docMk/>
            <pc:sldMk cId="532470730" sldId="871"/>
            <ac:spMk id="10" creationId="{24611F6F-32DD-5A38-92FA-146A64EFE878}"/>
          </ac:spMkLst>
        </pc:spChg>
        <pc:spChg chg="add del mod">
          <ac:chgData name="GIOVANNI GAUDINO-SSM" userId="13cb1073-0cf6-4994-b3b2-98ddb995ec80" providerId="ADAL" clId="{AD2655CB-8C3C-4CCD-856F-80B9AA66E5FA}" dt="2024-02-15T15:49:29.645" v="58" actId="478"/>
          <ac:spMkLst>
            <pc:docMk/>
            <pc:sldMk cId="532470730" sldId="871"/>
            <ac:spMk id="11" creationId="{7E9A77B3-7452-77CB-3063-028D0C506E24}"/>
          </ac:spMkLst>
        </pc:spChg>
        <pc:spChg chg="del">
          <ac:chgData name="GIOVANNI GAUDINO-SSM" userId="13cb1073-0cf6-4994-b3b2-98ddb995ec80" providerId="ADAL" clId="{AD2655CB-8C3C-4CCD-856F-80B9AA66E5FA}" dt="2024-02-15T15:49:26.407" v="56" actId="478"/>
          <ac:spMkLst>
            <pc:docMk/>
            <pc:sldMk cId="532470730" sldId="871"/>
            <ac:spMk id="16" creationId="{406EA7A9-D023-ADE0-28C6-CE059E03BEDA}"/>
          </ac:spMkLst>
        </pc:spChg>
        <pc:spChg chg="del">
          <ac:chgData name="GIOVANNI GAUDINO-SSM" userId="13cb1073-0cf6-4994-b3b2-98ddb995ec80" providerId="ADAL" clId="{AD2655CB-8C3C-4CCD-856F-80B9AA66E5FA}" dt="2024-02-15T15:49:26.407" v="56" actId="478"/>
          <ac:spMkLst>
            <pc:docMk/>
            <pc:sldMk cId="532470730" sldId="871"/>
            <ac:spMk id="17" creationId="{01F69FA3-0984-BDC5-F4F8-5E096BE25861}"/>
          </ac:spMkLst>
        </pc:spChg>
      </pc:sldChg>
      <pc:sldChg chg="addSp delSp modSp mod">
        <pc:chgData name="GIOVANNI GAUDINO-SSM" userId="13cb1073-0cf6-4994-b3b2-98ddb995ec80" providerId="ADAL" clId="{AD2655CB-8C3C-4CCD-856F-80B9AA66E5FA}" dt="2024-02-15T15:49:20.066" v="55" actId="207"/>
        <pc:sldMkLst>
          <pc:docMk/>
          <pc:sldMk cId="1511291045" sldId="872"/>
        </pc:sldMkLst>
        <pc:spChg chg="add del">
          <ac:chgData name="GIOVANNI GAUDINO-SSM" userId="13cb1073-0cf6-4994-b3b2-98ddb995ec80" providerId="ADAL" clId="{AD2655CB-8C3C-4CCD-856F-80B9AA66E5FA}" dt="2024-02-15T15:48:57.046" v="47" actId="478"/>
          <ac:spMkLst>
            <pc:docMk/>
            <pc:sldMk cId="1511291045" sldId="872"/>
            <ac:spMk id="2" creationId="{CD8C8628-D243-1FF7-92FB-E4BC43D1ACD8}"/>
          </ac:spMkLst>
        </pc:spChg>
        <pc:spChg chg="add del">
          <ac:chgData name="GIOVANNI GAUDINO-SSM" userId="13cb1073-0cf6-4994-b3b2-98ddb995ec80" providerId="ADAL" clId="{AD2655CB-8C3C-4CCD-856F-80B9AA66E5FA}" dt="2024-02-15T15:48:54.135" v="46" actId="478"/>
          <ac:spMkLst>
            <pc:docMk/>
            <pc:sldMk cId="1511291045" sldId="872"/>
            <ac:spMk id="3" creationId="{388DD20C-F694-2E8F-B6F9-FEC1727084FE}"/>
          </ac:spMkLst>
        </pc:spChg>
        <pc:spChg chg="add del">
          <ac:chgData name="GIOVANNI GAUDINO-SSM" userId="13cb1073-0cf6-4994-b3b2-98ddb995ec80" providerId="ADAL" clId="{AD2655CB-8C3C-4CCD-856F-80B9AA66E5FA}" dt="2024-02-15T15:48:57.046" v="47" actId="478"/>
          <ac:spMkLst>
            <pc:docMk/>
            <pc:sldMk cId="1511291045" sldId="872"/>
            <ac:spMk id="5" creationId="{59387BF2-739C-CDAA-EDC9-86A6E9811EF9}"/>
          </ac:spMkLst>
        </pc:spChg>
        <pc:spChg chg="add mod">
          <ac:chgData name="GIOVANNI GAUDINO-SSM" userId="13cb1073-0cf6-4994-b3b2-98ddb995ec80" providerId="ADAL" clId="{AD2655CB-8C3C-4CCD-856F-80B9AA66E5FA}" dt="2024-02-15T15:48:49.863" v="44"/>
          <ac:spMkLst>
            <pc:docMk/>
            <pc:sldMk cId="1511291045" sldId="872"/>
            <ac:spMk id="6" creationId="{0381375C-49AE-C8CF-DDE7-0FE5F187E43A}"/>
          </ac:spMkLst>
        </pc:spChg>
        <pc:spChg chg="add mod">
          <ac:chgData name="GIOVANNI GAUDINO-SSM" userId="13cb1073-0cf6-4994-b3b2-98ddb995ec80" providerId="ADAL" clId="{AD2655CB-8C3C-4CCD-856F-80B9AA66E5FA}" dt="2024-02-15T15:48:49.863" v="44"/>
          <ac:spMkLst>
            <pc:docMk/>
            <pc:sldMk cId="1511291045" sldId="872"/>
            <ac:spMk id="7" creationId="{A310FCAD-3387-17ED-0917-2182D8ED2367}"/>
          </ac:spMkLst>
        </pc:spChg>
        <pc:spChg chg="add mod">
          <ac:chgData name="GIOVANNI GAUDINO-SSM" userId="13cb1073-0cf6-4994-b3b2-98ddb995ec80" providerId="ADAL" clId="{AD2655CB-8C3C-4CCD-856F-80B9AA66E5FA}" dt="2024-02-15T15:48:49.863" v="44"/>
          <ac:spMkLst>
            <pc:docMk/>
            <pc:sldMk cId="1511291045" sldId="872"/>
            <ac:spMk id="8" creationId="{59F8CC2A-384A-6437-759E-79FF148C7D99}"/>
          </ac:spMkLst>
        </pc:spChg>
        <pc:spChg chg="add mod">
          <ac:chgData name="GIOVANNI GAUDINO-SSM" userId="13cb1073-0cf6-4994-b3b2-98ddb995ec80" providerId="ADAL" clId="{AD2655CB-8C3C-4CCD-856F-80B9AA66E5FA}" dt="2024-02-15T15:48:49.863" v="44"/>
          <ac:spMkLst>
            <pc:docMk/>
            <pc:sldMk cId="1511291045" sldId="872"/>
            <ac:spMk id="9" creationId="{E4A1DB41-67B2-CDE9-9BDA-7307A0F203A6}"/>
          </ac:spMkLst>
        </pc:spChg>
        <pc:spChg chg="add mod">
          <ac:chgData name="GIOVANNI GAUDINO-SSM" userId="13cb1073-0cf6-4994-b3b2-98ddb995ec80" providerId="ADAL" clId="{AD2655CB-8C3C-4CCD-856F-80B9AA66E5FA}" dt="2024-02-15T15:48:49.863" v="44"/>
          <ac:spMkLst>
            <pc:docMk/>
            <pc:sldMk cId="1511291045" sldId="872"/>
            <ac:spMk id="10" creationId="{03192416-3BBC-5F2A-165A-D5EB62E46F30}"/>
          </ac:spMkLst>
        </pc:spChg>
        <pc:spChg chg="add mod">
          <ac:chgData name="GIOVANNI GAUDINO-SSM" userId="13cb1073-0cf6-4994-b3b2-98ddb995ec80" providerId="ADAL" clId="{AD2655CB-8C3C-4CCD-856F-80B9AA66E5FA}" dt="2024-02-15T15:48:49.863" v="44"/>
          <ac:spMkLst>
            <pc:docMk/>
            <pc:sldMk cId="1511291045" sldId="872"/>
            <ac:spMk id="11" creationId="{69304EC3-03FE-D472-BC9A-298F508AC734}"/>
          </ac:spMkLst>
        </pc:spChg>
        <pc:spChg chg="add mod">
          <ac:chgData name="GIOVANNI GAUDINO-SSM" userId="13cb1073-0cf6-4994-b3b2-98ddb995ec80" providerId="ADAL" clId="{AD2655CB-8C3C-4CCD-856F-80B9AA66E5FA}" dt="2024-02-15T15:48:57.525" v="48"/>
          <ac:spMkLst>
            <pc:docMk/>
            <pc:sldMk cId="1511291045" sldId="872"/>
            <ac:spMk id="12" creationId="{2923AABF-73C9-C816-EA98-F49AC3A8262B}"/>
          </ac:spMkLst>
        </pc:spChg>
        <pc:spChg chg="add mod">
          <ac:chgData name="GIOVANNI GAUDINO-SSM" userId="13cb1073-0cf6-4994-b3b2-98ddb995ec80" providerId="ADAL" clId="{AD2655CB-8C3C-4CCD-856F-80B9AA66E5FA}" dt="2024-02-15T15:48:57.525" v="48"/>
          <ac:spMkLst>
            <pc:docMk/>
            <pc:sldMk cId="1511291045" sldId="872"/>
            <ac:spMk id="13" creationId="{D3C0F053-AC54-30E5-4837-CDF28D7ACF83}"/>
          </ac:spMkLst>
        </pc:spChg>
        <pc:spChg chg="add mod">
          <ac:chgData name="GIOVANNI GAUDINO-SSM" userId="13cb1073-0cf6-4994-b3b2-98ddb995ec80" providerId="ADAL" clId="{AD2655CB-8C3C-4CCD-856F-80B9AA66E5FA}" dt="2024-02-15T15:48:57.525" v="48"/>
          <ac:spMkLst>
            <pc:docMk/>
            <pc:sldMk cId="1511291045" sldId="872"/>
            <ac:spMk id="14" creationId="{AA220DE5-624B-BE83-680C-264E93B52B20}"/>
          </ac:spMkLst>
        </pc:spChg>
        <pc:spChg chg="add mod">
          <ac:chgData name="GIOVANNI GAUDINO-SSM" userId="13cb1073-0cf6-4994-b3b2-98ddb995ec80" providerId="ADAL" clId="{AD2655CB-8C3C-4CCD-856F-80B9AA66E5FA}" dt="2024-02-15T15:48:57.525" v="48"/>
          <ac:spMkLst>
            <pc:docMk/>
            <pc:sldMk cId="1511291045" sldId="872"/>
            <ac:spMk id="15" creationId="{A37D5F46-FD02-22EC-5800-295C0BEDA601}"/>
          </ac:spMkLst>
        </pc:spChg>
        <pc:spChg chg="add del">
          <ac:chgData name="GIOVANNI GAUDINO-SSM" userId="13cb1073-0cf6-4994-b3b2-98ddb995ec80" providerId="ADAL" clId="{AD2655CB-8C3C-4CCD-856F-80B9AA66E5FA}" dt="2024-02-15T15:48:57.046" v="47" actId="478"/>
          <ac:spMkLst>
            <pc:docMk/>
            <pc:sldMk cId="1511291045" sldId="872"/>
            <ac:spMk id="16" creationId="{DADB31C0-E009-9BE2-D85F-8468B47113B9}"/>
          </ac:spMkLst>
        </pc:spChg>
        <pc:spChg chg="add del">
          <ac:chgData name="GIOVANNI GAUDINO-SSM" userId="13cb1073-0cf6-4994-b3b2-98ddb995ec80" providerId="ADAL" clId="{AD2655CB-8C3C-4CCD-856F-80B9AA66E5FA}" dt="2024-02-15T15:48:57.046" v="47" actId="478"/>
          <ac:spMkLst>
            <pc:docMk/>
            <pc:sldMk cId="1511291045" sldId="872"/>
            <ac:spMk id="17" creationId="{667DDF56-CD16-3801-6E6B-2AF3BEBC19D9}"/>
          </ac:spMkLst>
        </pc:spChg>
        <pc:spChg chg="add del">
          <ac:chgData name="GIOVANNI GAUDINO-SSM" userId="13cb1073-0cf6-4994-b3b2-98ddb995ec80" providerId="ADAL" clId="{AD2655CB-8C3C-4CCD-856F-80B9AA66E5FA}" dt="2024-02-15T15:48:57.046" v="47" actId="478"/>
          <ac:spMkLst>
            <pc:docMk/>
            <pc:sldMk cId="1511291045" sldId="872"/>
            <ac:spMk id="18" creationId="{1A932046-FC47-F6F3-1037-DF75DAFE0721}"/>
          </ac:spMkLst>
        </pc:spChg>
        <pc:spChg chg="add del">
          <ac:chgData name="GIOVANNI GAUDINO-SSM" userId="13cb1073-0cf6-4994-b3b2-98ddb995ec80" providerId="ADAL" clId="{AD2655CB-8C3C-4CCD-856F-80B9AA66E5FA}" dt="2024-02-15T15:48:57.046" v="47" actId="478"/>
          <ac:spMkLst>
            <pc:docMk/>
            <pc:sldMk cId="1511291045" sldId="872"/>
            <ac:spMk id="19" creationId="{F29A161D-9358-10C5-CE5B-EC4DFF7889F7}"/>
          </ac:spMkLst>
        </pc:spChg>
        <pc:spChg chg="add mod">
          <ac:chgData name="GIOVANNI GAUDINO-SSM" userId="13cb1073-0cf6-4994-b3b2-98ddb995ec80" providerId="ADAL" clId="{AD2655CB-8C3C-4CCD-856F-80B9AA66E5FA}" dt="2024-02-15T15:49:20.066" v="55" actId="207"/>
          <ac:spMkLst>
            <pc:docMk/>
            <pc:sldMk cId="1511291045" sldId="872"/>
            <ac:spMk id="20" creationId="{61753B47-3157-590B-8083-C97D514C466A}"/>
          </ac:spMkLst>
        </pc:spChg>
        <pc:spChg chg="add mod">
          <ac:chgData name="GIOVANNI GAUDINO-SSM" userId="13cb1073-0cf6-4994-b3b2-98ddb995ec80" providerId="ADAL" clId="{AD2655CB-8C3C-4CCD-856F-80B9AA66E5FA}" dt="2024-02-15T15:49:20.066" v="55" actId="207"/>
          <ac:spMkLst>
            <pc:docMk/>
            <pc:sldMk cId="1511291045" sldId="872"/>
            <ac:spMk id="21" creationId="{C4F97363-8E0C-FED6-7D2D-67746E908F73}"/>
          </ac:spMkLst>
        </pc:spChg>
      </pc:sldChg>
      <pc:sldChg chg="modSp mod">
        <pc:chgData name="GIOVANNI GAUDINO-SSM" userId="13cb1073-0cf6-4994-b3b2-98ddb995ec80" providerId="ADAL" clId="{AD2655CB-8C3C-4CCD-856F-80B9AA66E5FA}" dt="2024-02-15T15:48:07.184" v="43" actId="20577"/>
        <pc:sldMkLst>
          <pc:docMk/>
          <pc:sldMk cId="1630814151" sldId="873"/>
        </pc:sldMkLst>
        <pc:spChg chg="mod">
          <ac:chgData name="GIOVANNI GAUDINO-SSM" userId="13cb1073-0cf6-4994-b3b2-98ddb995ec80" providerId="ADAL" clId="{AD2655CB-8C3C-4CCD-856F-80B9AA66E5FA}" dt="2024-02-15T15:47:21.744" v="6" actId="20577"/>
          <ac:spMkLst>
            <pc:docMk/>
            <pc:sldMk cId="1630814151" sldId="873"/>
            <ac:spMk id="2" creationId="{230A5B90-8222-672C-C947-AB9C9D757382}"/>
          </ac:spMkLst>
        </pc:spChg>
        <pc:spChg chg="mod">
          <ac:chgData name="GIOVANNI GAUDINO-SSM" userId="13cb1073-0cf6-4994-b3b2-98ddb995ec80" providerId="ADAL" clId="{AD2655CB-8C3C-4CCD-856F-80B9AA66E5FA}" dt="2024-02-15T15:47:34.175" v="16" actId="20577"/>
          <ac:spMkLst>
            <pc:docMk/>
            <pc:sldMk cId="1630814151" sldId="873"/>
            <ac:spMk id="16" creationId="{F3E071E8-D197-5672-77E6-8B918E4EC8D7}"/>
          </ac:spMkLst>
        </pc:spChg>
        <pc:spChg chg="mod">
          <ac:chgData name="GIOVANNI GAUDINO-SSM" userId="13cb1073-0cf6-4994-b3b2-98ddb995ec80" providerId="ADAL" clId="{AD2655CB-8C3C-4CCD-856F-80B9AA66E5FA}" dt="2024-02-15T15:47:53.064" v="28" actId="20577"/>
          <ac:spMkLst>
            <pc:docMk/>
            <pc:sldMk cId="1630814151" sldId="873"/>
            <ac:spMk id="18" creationId="{80B573AD-9975-A6A7-95BD-A3C0578F2EEF}"/>
          </ac:spMkLst>
        </pc:spChg>
        <pc:spChg chg="mod">
          <ac:chgData name="GIOVANNI GAUDINO-SSM" userId="13cb1073-0cf6-4994-b3b2-98ddb995ec80" providerId="ADAL" clId="{AD2655CB-8C3C-4CCD-856F-80B9AA66E5FA}" dt="2024-02-15T15:47:56.438" v="29" actId="6549"/>
          <ac:spMkLst>
            <pc:docMk/>
            <pc:sldMk cId="1630814151" sldId="873"/>
            <ac:spMk id="19" creationId="{C2E46812-EC07-A88C-D955-1C98E35D34BA}"/>
          </ac:spMkLst>
        </pc:spChg>
        <pc:spChg chg="mod">
          <ac:chgData name="GIOVANNI GAUDINO-SSM" userId="13cb1073-0cf6-4994-b3b2-98ddb995ec80" providerId="ADAL" clId="{AD2655CB-8C3C-4CCD-856F-80B9AA66E5FA}" dt="2024-02-15T15:48:07.184" v="43" actId="20577"/>
          <ac:spMkLst>
            <pc:docMk/>
            <pc:sldMk cId="1630814151" sldId="873"/>
            <ac:spMk id="20" creationId="{87AA2D5E-9BF3-5A93-9CB1-5E6F8DBF8E4A}"/>
          </ac:spMkLst>
        </pc:spChg>
      </pc:sldChg>
      <pc:sldChg chg="modSp mod modTransition">
        <pc:chgData name="GIOVANNI GAUDINO-SSM" userId="13cb1073-0cf6-4994-b3b2-98ddb995ec80" providerId="ADAL" clId="{AD2655CB-8C3C-4CCD-856F-80B9AA66E5FA}" dt="2024-02-15T16:00:06.242" v="192"/>
        <pc:sldMkLst>
          <pc:docMk/>
          <pc:sldMk cId="614641406" sldId="875"/>
        </pc:sldMkLst>
        <pc:spChg chg="mod">
          <ac:chgData name="GIOVANNI GAUDINO-SSM" userId="13cb1073-0cf6-4994-b3b2-98ddb995ec80" providerId="ADAL" clId="{AD2655CB-8C3C-4CCD-856F-80B9AA66E5FA}" dt="2024-02-15T15:51:14.342" v="77" actId="20577"/>
          <ac:spMkLst>
            <pc:docMk/>
            <pc:sldMk cId="614641406" sldId="875"/>
            <ac:spMk id="2" creationId="{7B9B7141-4D32-2420-34EA-744738968CF6}"/>
          </ac:spMkLst>
        </pc:spChg>
      </pc:sldChg>
      <pc:sldChg chg="modSp mod">
        <pc:chgData name="GIOVANNI GAUDINO-SSM" userId="13cb1073-0cf6-4994-b3b2-98ddb995ec80" providerId="ADAL" clId="{AD2655CB-8C3C-4CCD-856F-80B9AA66E5FA}" dt="2024-02-15T15:59:29.322" v="187" actId="20577"/>
        <pc:sldMkLst>
          <pc:docMk/>
          <pc:sldMk cId="2046878176" sldId="876"/>
        </pc:sldMkLst>
        <pc:spChg chg="mod">
          <ac:chgData name="GIOVANNI GAUDINO-SSM" userId="13cb1073-0cf6-4994-b3b2-98ddb995ec80" providerId="ADAL" clId="{AD2655CB-8C3C-4CCD-856F-80B9AA66E5FA}" dt="2024-02-15T15:59:29.322" v="187" actId="20577"/>
          <ac:spMkLst>
            <pc:docMk/>
            <pc:sldMk cId="2046878176" sldId="876"/>
            <ac:spMk id="2" creationId="{03180BCA-534A-6C67-CF6F-F077F2B01211}"/>
          </ac:spMkLst>
        </pc:spChg>
        <pc:spChg chg="mod">
          <ac:chgData name="GIOVANNI GAUDINO-SSM" userId="13cb1073-0cf6-4994-b3b2-98ddb995ec80" providerId="ADAL" clId="{AD2655CB-8C3C-4CCD-856F-80B9AA66E5FA}" dt="2024-02-15T15:56:25.511" v="154" actId="20577"/>
          <ac:spMkLst>
            <pc:docMk/>
            <pc:sldMk cId="2046878176" sldId="876"/>
            <ac:spMk id="6" creationId="{C6772F9C-DE2E-6E5D-6700-36B45763C65A}"/>
          </ac:spMkLst>
        </pc:spChg>
        <pc:spChg chg="mod">
          <ac:chgData name="GIOVANNI GAUDINO-SSM" userId="13cb1073-0cf6-4994-b3b2-98ddb995ec80" providerId="ADAL" clId="{AD2655CB-8C3C-4CCD-856F-80B9AA66E5FA}" dt="2024-02-15T15:55:16.006" v="112" actId="20577"/>
          <ac:spMkLst>
            <pc:docMk/>
            <pc:sldMk cId="2046878176" sldId="876"/>
            <ac:spMk id="7" creationId="{A686B16C-C45C-4364-01DC-180B4F89D2C0}"/>
          </ac:spMkLst>
        </pc:spChg>
      </pc:sldChg>
      <pc:sldChg chg="modSp mod">
        <pc:chgData name="GIOVANNI GAUDINO-SSM" userId="13cb1073-0cf6-4994-b3b2-98ddb995ec80" providerId="ADAL" clId="{AD2655CB-8C3C-4CCD-856F-80B9AA66E5FA}" dt="2024-02-15T15:56:08.911" v="146" actId="20577"/>
        <pc:sldMkLst>
          <pc:docMk/>
          <pc:sldMk cId="2008328336" sldId="877"/>
        </pc:sldMkLst>
        <pc:spChg chg="mod">
          <ac:chgData name="GIOVANNI GAUDINO-SSM" userId="13cb1073-0cf6-4994-b3b2-98ddb995ec80" providerId="ADAL" clId="{AD2655CB-8C3C-4CCD-856F-80B9AA66E5FA}" dt="2024-02-15T15:55:59.015" v="142" actId="20577"/>
          <ac:spMkLst>
            <pc:docMk/>
            <pc:sldMk cId="2008328336" sldId="877"/>
            <ac:spMk id="2" creationId="{D1C5C7B4-72C3-538D-6824-2DE01EC07E07}"/>
          </ac:spMkLst>
        </pc:spChg>
        <pc:spChg chg="mod">
          <ac:chgData name="GIOVANNI GAUDINO-SSM" userId="13cb1073-0cf6-4994-b3b2-98ddb995ec80" providerId="ADAL" clId="{AD2655CB-8C3C-4CCD-856F-80B9AA66E5FA}" dt="2024-02-15T15:56:08.911" v="146" actId="20577"/>
          <ac:spMkLst>
            <pc:docMk/>
            <pc:sldMk cId="2008328336" sldId="877"/>
            <ac:spMk id="6" creationId="{18AA9D71-2010-FCCD-EA71-4FC84D79ED57}"/>
          </ac:spMkLst>
        </pc:spChg>
      </pc:sldChg>
      <pc:sldChg chg="addSp delSp modSp mod">
        <pc:chgData name="GIOVANNI GAUDINO-SSM" userId="13cb1073-0cf6-4994-b3b2-98ddb995ec80" providerId="ADAL" clId="{AD2655CB-8C3C-4CCD-856F-80B9AA66E5FA}" dt="2024-02-15T15:56:48.462" v="160" actId="20577"/>
        <pc:sldMkLst>
          <pc:docMk/>
          <pc:sldMk cId="1099087367" sldId="878"/>
        </pc:sldMkLst>
        <pc:spChg chg="del">
          <ac:chgData name="GIOVANNI GAUDINO-SSM" userId="13cb1073-0cf6-4994-b3b2-98ddb995ec80" providerId="ADAL" clId="{AD2655CB-8C3C-4CCD-856F-80B9AA66E5FA}" dt="2024-02-15T15:56:37.187" v="155" actId="478"/>
          <ac:spMkLst>
            <pc:docMk/>
            <pc:sldMk cId="1099087367" sldId="878"/>
            <ac:spMk id="2" creationId="{828EEEF2-FABF-DD1A-B585-4BC43CFB1C95}"/>
          </ac:spMkLst>
        </pc:spChg>
        <pc:spChg chg="add mod">
          <ac:chgData name="GIOVANNI GAUDINO-SSM" userId="13cb1073-0cf6-4994-b3b2-98ddb995ec80" providerId="ADAL" clId="{AD2655CB-8C3C-4CCD-856F-80B9AA66E5FA}" dt="2024-02-15T15:56:37.517" v="156"/>
          <ac:spMkLst>
            <pc:docMk/>
            <pc:sldMk cId="1099087367" sldId="878"/>
            <ac:spMk id="3" creationId="{22CA3D34-37AD-B609-CBF2-A849C7C4DF2D}"/>
          </ac:spMkLst>
        </pc:spChg>
        <pc:spChg chg="del">
          <ac:chgData name="GIOVANNI GAUDINO-SSM" userId="13cb1073-0cf6-4994-b3b2-98ddb995ec80" providerId="ADAL" clId="{AD2655CB-8C3C-4CCD-856F-80B9AA66E5FA}" dt="2024-02-15T15:56:37.187" v="155" actId="478"/>
          <ac:spMkLst>
            <pc:docMk/>
            <pc:sldMk cId="1099087367" sldId="878"/>
            <ac:spMk id="6" creationId="{620E9BDE-9DE9-725C-C588-3FB46140AFA2}"/>
          </ac:spMkLst>
        </pc:spChg>
        <pc:spChg chg="add mod">
          <ac:chgData name="GIOVANNI GAUDINO-SSM" userId="13cb1073-0cf6-4994-b3b2-98ddb995ec80" providerId="ADAL" clId="{AD2655CB-8C3C-4CCD-856F-80B9AA66E5FA}" dt="2024-02-15T15:56:37.517" v="156"/>
          <ac:spMkLst>
            <pc:docMk/>
            <pc:sldMk cId="1099087367" sldId="878"/>
            <ac:spMk id="8" creationId="{0DD260BE-2336-BED0-6FC8-C7EA6FECDD74}"/>
          </ac:spMkLst>
        </pc:spChg>
        <pc:spChg chg="mod">
          <ac:chgData name="GIOVANNI GAUDINO-SSM" userId="13cb1073-0cf6-4994-b3b2-98ddb995ec80" providerId="ADAL" clId="{AD2655CB-8C3C-4CCD-856F-80B9AA66E5FA}" dt="2024-02-15T15:56:48.462" v="160" actId="20577"/>
          <ac:spMkLst>
            <pc:docMk/>
            <pc:sldMk cId="1099087367" sldId="878"/>
            <ac:spMk id="12" creationId="{90250006-5176-4C43-AB9F-49268D05A3D1}"/>
          </ac:spMkLst>
        </pc:spChg>
      </pc:sldChg>
      <pc:sldChg chg="del">
        <pc:chgData name="GIOVANNI GAUDINO-SSM" userId="13cb1073-0cf6-4994-b3b2-98ddb995ec80" providerId="ADAL" clId="{AD2655CB-8C3C-4CCD-856F-80B9AA66E5FA}" dt="2024-02-15T15:50:30.618" v="66" actId="47"/>
        <pc:sldMkLst>
          <pc:docMk/>
          <pc:sldMk cId="358324955" sldId="879"/>
        </pc:sldMkLst>
      </pc:sldChg>
      <pc:sldChg chg="del">
        <pc:chgData name="GIOVANNI GAUDINO-SSM" userId="13cb1073-0cf6-4994-b3b2-98ddb995ec80" providerId="ADAL" clId="{AD2655CB-8C3C-4CCD-856F-80B9AA66E5FA}" dt="2024-02-15T15:56:56.985" v="162" actId="47"/>
        <pc:sldMkLst>
          <pc:docMk/>
          <pc:sldMk cId="2558182732" sldId="880"/>
        </pc:sldMkLst>
      </pc:sldChg>
      <pc:sldChg chg="modSp add mod modTransition">
        <pc:chgData name="GIOVANNI GAUDINO-SSM" userId="13cb1073-0cf6-4994-b3b2-98ddb995ec80" providerId="ADAL" clId="{AD2655CB-8C3C-4CCD-856F-80B9AA66E5FA}" dt="2024-02-15T16:00:12.995" v="195"/>
        <pc:sldMkLst>
          <pc:docMk/>
          <pc:sldMk cId="3113642129" sldId="881"/>
        </pc:sldMkLst>
        <pc:spChg chg="mod">
          <ac:chgData name="GIOVANNI GAUDINO-SSM" userId="13cb1073-0cf6-4994-b3b2-98ddb995ec80" providerId="ADAL" clId="{AD2655CB-8C3C-4CCD-856F-80B9AA66E5FA}" dt="2024-02-15T15:50:35.981" v="68" actId="1076"/>
          <ac:spMkLst>
            <pc:docMk/>
            <pc:sldMk cId="3113642129" sldId="881"/>
            <ac:spMk id="3" creationId="{F7586C00-B3C5-B000-DC19-87A4E2A0E681}"/>
          </ac:spMkLst>
        </pc:spChg>
        <pc:spChg chg="mod">
          <ac:chgData name="GIOVANNI GAUDINO-SSM" userId="13cb1073-0cf6-4994-b3b2-98ddb995ec80" providerId="ADAL" clId="{AD2655CB-8C3C-4CCD-856F-80B9AA66E5FA}" dt="2024-02-15T15:50:46.494" v="71" actId="207"/>
          <ac:spMkLst>
            <pc:docMk/>
            <pc:sldMk cId="3113642129" sldId="881"/>
            <ac:spMk id="20" creationId="{9744A105-4A6B-2268-46F1-FF8A09CEB43F}"/>
          </ac:spMkLst>
        </pc:spChg>
        <pc:spChg chg="mod">
          <ac:chgData name="GIOVANNI GAUDINO-SSM" userId="13cb1073-0cf6-4994-b3b2-98ddb995ec80" providerId="ADAL" clId="{AD2655CB-8C3C-4CCD-856F-80B9AA66E5FA}" dt="2024-02-15T15:50:46.494" v="71" actId="207"/>
          <ac:spMkLst>
            <pc:docMk/>
            <pc:sldMk cId="3113642129" sldId="881"/>
            <ac:spMk id="21" creationId="{CC3A0ACB-89A8-E7CB-3719-18BA9833F400}"/>
          </ac:spMkLst>
        </pc:spChg>
      </pc:sldChg>
      <pc:sldChg chg="addSp modSp add mod">
        <pc:chgData name="GIOVANNI GAUDINO-SSM" userId="13cb1073-0cf6-4994-b3b2-98ddb995ec80" providerId="ADAL" clId="{AD2655CB-8C3C-4CCD-856F-80B9AA66E5FA}" dt="2024-02-15T15:57:04.054" v="174" actId="20577"/>
        <pc:sldMkLst>
          <pc:docMk/>
          <pc:sldMk cId="2112788059" sldId="882"/>
        </pc:sldMkLst>
        <pc:spChg chg="add mod">
          <ac:chgData name="GIOVANNI GAUDINO-SSM" userId="13cb1073-0cf6-4994-b3b2-98ddb995ec80" providerId="ADAL" clId="{AD2655CB-8C3C-4CCD-856F-80B9AA66E5FA}" dt="2024-02-15T15:57:04.054" v="174" actId="20577"/>
          <ac:spMkLst>
            <pc:docMk/>
            <pc:sldMk cId="2112788059" sldId="882"/>
            <ac:spMk id="2" creationId="{25A2D523-0F41-BEFB-5769-BBF0B0E794E6}"/>
          </ac:spMkLst>
        </pc:spChg>
      </pc:sldChg>
      <pc:sldChg chg="delSp add mod ord">
        <pc:chgData name="GIOVANNI GAUDINO-SSM" userId="13cb1073-0cf6-4994-b3b2-98ddb995ec80" providerId="ADAL" clId="{AD2655CB-8C3C-4CCD-856F-80B9AA66E5FA}" dt="2024-02-15T15:57:24.958" v="179"/>
        <pc:sldMkLst>
          <pc:docMk/>
          <pc:sldMk cId="3999873734" sldId="883"/>
        </pc:sldMkLst>
        <pc:spChg chg="del">
          <ac:chgData name="GIOVANNI GAUDINO-SSM" userId="13cb1073-0cf6-4994-b3b2-98ddb995ec80" providerId="ADAL" clId="{AD2655CB-8C3C-4CCD-856F-80B9AA66E5FA}" dt="2024-02-15T15:57:21.651" v="177" actId="478"/>
          <ac:spMkLst>
            <pc:docMk/>
            <pc:sldMk cId="3999873734" sldId="883"/>
            <ac:spMk id="4" creationId="{77102750-4D7D-104C-762A-E3DFBE5CB5C7}"/>
          </ac:spMkLst>
        </pc:spChg>
        <pc:spChg chg="del">
          <ac:chgData name="GIOVANNI GAUDINO-SSM" userId="13cb1073-0cf6-4994-b3b2-98ddb995ec80" providerId="ADAL" clId="{AD2655CB-8C3C-4CCD-856F-80B9AA66E5FA}" dt="2024-02-15T15:57:17.455" v="176" actId="478"/>
          <ac:spMkLst>
            <pc:docMk/>
            <pc:sldMk cId="3999873734" sldId="883"/>
            <ac:spMk id="9" creationId="{3D4C4710-4213-B146-E7B7-B28F7EDCD108}"/>
          </ac:spMkLst>
        </pc:spChg>
        <pc:cxnChg chg="del">
          <ac:chgData name="GIOVANNI GAUDINO-SSM" userId="13cb1073-0cf6-4994-b3b2-98ddb995ec80" providerId="ADAL" clId="{AD2655CB-8C3C-4CCD-856F-80B9AA66E5FA}" dt="2024-02-15T15:57:21.651" v="177" actId="478"/>
          <ac:cxnSpMkLst>
            <pc:docMk/>
            <pc:sldMk cId="3999873734" sldId="883"/>
            <ac:cxnSpMk id="3" creationId="{AFB924C9-518B-93A9-3899-08A40A3D95BB}"/>
          </ac:cxnSpMkLst>
        </pc:cxnChg>
      </pc:sldChg>
      <pc:sldChg chg="addSp modSp add">
        <pc:chgData name="GIOVANNI GAUDINO-SSM" userId="13cb1073-0cf6-4994-b3b2-98ddb995ec80" providerId="ADAL" clId="{AD2655CB-8C3C-4CCD-856F-80B9AA66E5FA}" dt="2024-02-15T15:57:32.402" v="181"/>
        <pc:sldMkLst>
          <pc:docMk/>
          <pc:sldMk cId="2581490833" sldId="884"/>
        </pc:sldMkLst>
        <pc:spChg chg="add mod">
          <ac:chgData name="GIOVANNI GAUDINO-SSM" userId="13cb1073-0cf6-4994-b3b2-98ddb995ec80" providerId="ADAL" clId="{AD2655CB-8C3C-4CCD-856F-80B9AA66E5FA}" dt="2024-02-15T15:57:32.402" v="181"/>
          <ac:spMkLst>
            <pc:docMk/>
            <pc:sldMk cId="2581490833" sldId="884"/>
            <ac:spMk id="2" creationId="{6B959AE6-6178-E434-03C8-4420060E3011}"/>
          </ac:spMkLst>
        </pc:spChg>
        <pc:cxnChg chg="add mod">
          <ac:chgData name="GIOVANNI GAUDINO-SSM" userId="13cb1073-0cf6-4994-b3b2-98ddb995ec80" providerId="ADAL" clId="{AD2655CB-8C3C-4CCD-856F-80B9AA66E5FA}" dt="2024-02-15T15:57:32.402" v="181"/>
          <ac:cxnSpMkLst>
            <pc:docMk/>
            <pc:sldMk cId="2581490833" sldId="884"/>
            <ac:cxnSpMk id="3" creationId="{E6FD0364-3F42-3817-E81F-600800E51A56}"/>
          </ac:cxnSpMkLst>
        </pc:cxnChg>
      </pc:sldChg>
    </pc:docChg>
  </pc:docChgLst>
  <pc:docChgLst>
    <pc:chgData name="GIOVANNI GAUDINO-SSM" userId="13cb1073-0cf6-4994-b3b2-98ddb995ec80" providerId="ADAL" clId="{59B91C9C-454B-4C34-A14A-1A9AA649F621}"/>
    <pc:docChg chg="undo custSel addSld delSld modSld sldOrd">
      <pc:chgData name="GIOVANNI GAUDINO-SSM" userId="13cb1073-0cf6-4994-b3b2-98ddb995ec80" providerId="ADAL" clId="{59B91C9C-454B-4C34-A14A-1A9AA649F621}" dt="2023-02-28T11:13:40.612" v="3013" actId="1076"/>
      <pc:docMkLst>
        <pc:docMk/>
      </pc:docMkLst>
      <pc:sldChg chg="modSp mod">
        <pc:chgData name="GIOVANNI GAUDINO-SSM" userId="13cb1073-0cf6-4994-b3b2-98ddb995ec80" providerId="ADAL" clId="{59B91C9C-454B-4C34-A14A-1A9AA649F621}" dt="2023-02-27T10:00:43.984" v="1602" actId="403"/>
        <pc:sldMkLst>
          <pc:docMk/>
          <pc:sldMk cId="2147833962" sldId="293"/>
        </pc:sldMkLst>
        <pc:spChg chg="mod">
          <ac:chgData name="GIOVANNI GAUDINO-SSM" userId="13cb1073-0cf6-4994-b3b2-98ddb995ec80" providerId="ADAL" clId="{59B91C9C-454B-4C34-A14A-1A9AA649F621}" dt="2023-02-27T10:00:43.984" v="1602" actId="403"/>
          <ac:spMkLst>
            <pc:docMk/>
            <pc:sldMk cId="2147833962" sldId="293"/>
            <ac:spMk id="10" creationId="{EA9A7C52-403B-4833-9059-58EBE788E98B}"/>
          </ac:spMkLst>
        </pc:spChg>
      </pc:sldChg>
      <pc:sldChg chg="modSp mod">
        <pc:chgData name="GIOVANNI GAUDINO-SSM" userId="13cb1073-0cf6-4994-b3b2-98ddb995ec80" providerId="ADAL" clId="{59B91C9C-454B-4C34-A14A-1A9AA649F621}" dt="2023-02-26T21:44:11.915" v="48" actId="20577"/>
        <pc:sldMkLst>
          <pc:docMk/>
          <pc:sldMk cId="2370865676" sldId="357"/>
        </pc:sldMkLst>
        <pc:spChg chg="mod">
          <ac:chgData name="GIOVANNI GAUDINO-SSM" userId="13cb1073-0cf6-4994-b3b2-98ddb995ec80" providerId="ADAL" clId="{59B91C9C-454B-4C34-A14A-1A9AA649F621}" dt="2023-02-26T21:44:11.915" v="48" actId="20577"/>
          <ac:spMkLst>
            <pc:docMk/>
            <pc:sldMk cId="2370865676" sldId="357"/>
            <ac:spMk id="3" creationId="{0C579617-9E35-43AB-E3BC-49D19FCCADF7}"/>
          </ac:spMkLst>
        </pc:spChg>
      </pc:sldChg>
      <pc:sldChg chg="modSp mod">
        <pc:chgData name="GIOVANNI GAUDINO-SSM" userId="13cb1073-0cf6-4994-b3b2-98ddb995ec80" providerId="ADAL" clId="{59B91C9C-454B-4C34-A14A-1A9AA649F621}" dt="2023-02-27T13:20:08.122" v="2435" actId="166"/>
        <pc:sldMkLst>
          <pc:docMk/>
          <pc:sldMk cId="777249932" sldId="453"/>
        </pc:sldMkLst>
        <pc:spChg chg="mod">
          <ac:chgData name="GIOVANNI GAUDINO-SSM" userId="13cb1073-0cf6-4994-b3b2-98ddb995ec80" providerId="ADAL" clId="{59B91C9C-454B-4C34-A14A-1A9AA649F621}" dt="2023-02-26T21:44:24.718" v="50"/>
          <ac:spMkLst>
            <pc:docMk/>
            <pc:sldMk cId="777249932" sldId="453"/>
            <ac:spMk id="3" creationId="{0C579617-9E35-43AB-E3BC-49D19FCCADF7}"/>
          </ac:spMkLst>
        </pc:spChg>
        <pc:spChg chg="ord">
          <ac:chgData name="GIOVANNI GAUDINO-SSM" userId="13cb1073-0cf6-4994-b3b2-98ddb995ec80" providerId="ADAL" clId="{59B91C9C-454B-4C34-A14A-1A9AA649F621}" dt="2023-02-27T13:20:08.122" v="2435" actId="166"/>
          <ac:spMkLst>
            <pc:docMk/>
            <pc:sldMk cId="777249932" sldId="453"/>
            <ac:spMk id="5" creationId="{C22BB191-1967-0D38-B75B-C7AD7EBDDBB3}"/>
          </ac:spMkLst>
        </pc:spChg>
        <pc:spChg chg="mod">
          <ac:chgData name="GIOVANNI GAUDINO-SSM" userId="13cb1073-0cf6-4994-b3b2-98ddb995ec80" providerId="ADAL" clId="{59B91C9C-454B-4C34-A14A-1A9AA649F621}" dt="2023-02-26T22:10:32.137" v="74" actId="404"/>
          <ac:spMkLst>
            <pc:docMk/>
            <pc:sldMk cId="777249932" sldId="453"/>
            <ac:spMk id="11" creationId="{04B20E96-8B78-349A-34F9-F99BC26CE5CB}"/>
          </ac:spMkLst>
        </pc:spChg>
        <pc:picChg chg="mod">
          <ac:chgData name="GIOVANNI GAUDINO-SSM" userId="13cb1073-0cf6-4994-b3b2-98ddb995ec80" providerId="ADAL" clId="{59B91C9C-454B-4C34-A14A-1A9AA649F621}" dt="2023-02-27T13:20:04.300" v="2434" actId="1076"/>
          <ac:picMkLst>
            <pc:docMk/>
            <pc:sldMk cId="777249932" sldId="453"/>
            <ac:picMk id="8" creationId="{28E9985F-6306-267B-8B70-F5BA80936CD8}"/>
          </ac:picMkLst>
        </pc:picChg>
      </pc:sldChg>
      <pc:sldChg chg="modSp mod">
        <pc:chgData name="GIOVANNI GAUDINO-SSM" userId="13cb1073-0cf6-4994-b3b2-98ddb995ec80" providerId="ADAL" clId="{59B91C9C-454B-4C34-A14A-1A9AA649F621}" dt="2023-02-26T21:44:21.006" v="49"/>
        <pc:sldMkLst>
          <pc:docMk/>
          <pc:sldMk cId="2050757191" sldId="454"/>
        </pc:sldMkLst>
        <pc:spChg chg="mod">
          <ac:chgData name="GIOVANNI GAUDINO-SSM" userId="13cb1073-0cf6-4994-b3b2-98ddb995ec80" providerId="ADAL" clId="{59B91C9C-454B-4C34-A14A-1A9AA649F621}" dt="2023-02-26T21:44:21.006" v="49"/>
          <ac:spMkLst>
            <pc:docMk/>
            <pc:sldMk cId="2050757191" sldId="454"/>
            <ac:spMk id="3" creationId="{0C579617-9E35-43AB-E3BC-49D19FCCADF7}"/>
          </ac:spMkLst>
        </pc:spChg>
      </pc:sldChg>
      <pc:sldChg chg="modSp mod">
        <pc:chgData name="GIOVANNI GAUDINO-SSM" userId="13cb1073-0cf6-4994-b3b2-98ddb995ec80" providerId="ADAL" clId="{59B91C9C-454B-4C34-A14A-1A9AA649F621}" dt="2023-02-26T21:44:27.353" v="51"/>
        <pc:sldMkLst>
          <pc:docMk/>
          <pc:sldMk cId="3389623769" sldId="460"/>
        </pc:sldMkLst>
        <pc:spChg chg="mod">
          <ac:chgData name="GIOVANNI GAUDINO-SSM" userId="13cb1073-0cf6-4994-b3b2-98ddb995ec80" providerId="ADAL" clId="{59B91C9C-454B-4C34-A14A-1A9AA649F621}" dt="2023-02-26T21:44:27.353" v="51"/>
          <ac:spMkLst>
            <pc:docMk/>
            <pc:sldMk cId="3389623769" sldId="460"/>
            <ac:spMk id="3" creationId="{0C579617-9E35-43AB-E3BC-49D19FCCADF7}"/>
          </ac:spMkLst>
        </pc:spChg>
      </pc:sldChg>
      <pc:sldChg chg="addSp modSp mod">
        <pc:chgData name="GIOVANNI GAUDINO-SSM" userId="13cb1073-0cf6-4994-b3b2-98ddb995ec80" providerId="ADAL" clId="{59B91C9C-454B-4C34-A14A-1A9AA649F621}" dt="2023-02-27T14:56:19.551" v="2520" actId="20577"/>
        <pc:sldMkLst>
          <pc:docMk/>
          <pc:sldMk cId="3824084174" sldId="470"/>
        </pc:sldMkLst>
        <pc:spChg chg="mod">
          <ac:chgData name="GIOVANNI GAUDINO-SSM" userId="13cb1073-0cf6-4994-b3b2-98ddb995ec80" providerId="ADAL" clId="{59B91C9C-454B-4C34-A14A-1A9AA649F621}" dt="2023-02-26T21:44:30.165" v="52"/>
          <ac:spMkLst>
            <pc:docMk/>
            <pc:sldMk cId="3824084174" sldId="470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59B91C9C-454B-4C34-A14A-1A9AA649F621}" dt="2023-02-27T12:51:26.240" v="2401"/>
          <ac:spMkLst>
            <pc:docMk/>
            <pc:sldMk cId="3824084174" sldId="470"/>
            <ac:spMk id="5" creationId="{94DEC5A8-932D-7E0A-F867-2483B6580CA4}"/>
          </ac:spMkLst>
        </pc:spChg>
        <pc:spChg chg="add mod">
          <ac:chgData name="GIOVANNI GAUDINO-SSM" userId="13cb1073-0cf6-4994-b3b2-98ddb995ec80" providerId="ADAL" clId="{59B91C9C-454B-4C34-A14A-1A9AA649F621}" dt="2023-02-27T12:51:26.240" v="2401"/>
          <ac:spMkLst>
            <pc:docMk/>
            <pc:sldMk cId="3824084174" sldId="470"/>
            <ac:spMk id="7" creationId="{B91B2741-CCB8-A8AA-0DAC-031A1873CCA5}"/>
          </ac:spMkLst>
        </pc:spChg>
        <pc:spChg chg="mod ord">
          <ac:chgData name="GIOVANNI GAUDINO-SSM" userId="13cb1073-0cf6-4994-b3b2-98ddb995ec80" providerId="ADAL" clId="{59B91C9C-454B-4C34-A14A-1A9AA649F621}" dt="2023-02-27T14:56:19.551" v="2520" actId="20577"/>
          <ac:spMkLst>
            <pc:docMk/>
            <pc:sldMk cId="3824084174" sldId="470"/>
            <ac:spMk id="11" creationId="{A627813C-2031-64AC-8AD7-9AAF9BDECE70}"/>
          </ac:spMkLst>
        </pc:spChg>
        <pc:picChg chg="add mod">
          <ac:chgData name="GIOVANNI GAUDINO-SSM" userId="13cb1073-0cf6-4994-b3b2-98ddb995ec80" providerId="ADAL" clId="{59B91C9C-454B-4C34-A14A-1A9AA649F621}" dt="2023-02-26T22:13:02.597" v="102" actId="1076"/>
          <ac:picMkLst>
            <pc:docMk/>
            <pc:sldMk cId="3824084174" sldId="470"/>
            <ac:picMk id="6" creationId="{8E12CB7C-CA39-D8A4-FFA1-319139536912}"/>
          </ac:picMkLst>
        </pc:picChg>
        <pc:picChg chg="add mod">
          <ac:chgData name="GIOVANNI GAUDINO-SSM" userId="13cb1073-0cf6-4994-b3b2-98ddb995ec80" providerId="ADAL" clId="{59B91C9C-454B-4C34-A14A-1A9AA649F621}" dt="2023-02-26T22:13:01.194" v="101" actId="1076"/>
          <ac:picMkLst>
            <pc:docMk/>
            <pc:sldMk cId="3824084174" sldId="470"/>
            <ac:picMk id="9" creationId="{8D91AAF6-2D03-23A0-49AA-DCE274E8B5DC}"/>
          </ac:picMkLst>
        </pc:picChg>
      </pc:sldChg>
      <pc:sldChg chg="addSp delSp modSp mod">
        <pc:chgData name="GIOVANNI GAUDINO-SSM" userId="13cb1073-0cf6-4994-b3b2-98ddb995ec80" providerId="ADAL" clId="{59B91C9C-454B-4C34-A14A-1A9AA649F621}" dt="2023-02-27T14:30:27.301" v="2517"/>
        <pc:sldMkLst>
          <pc:docMk/>
          <pc:sldMk cId="808703652" sldId="471"/>
        </pc:sldMkLst>
        <pc:spChg chg="mod">
          <ac:chgData name="GIOVANNI GAUDINO-SSM" userId="13cb1073-0cf6-4994-b3b2-98ddb995ec80" providerId="ADAL" clId="{59B91C9C-454B-4C34-A14A-1A9AA649F621}" dt="2023-02-26T21:44:34.838" v="53"/>
          <ac:spMkLst>
            <pc:docMk/>
            <pc:sldMk cId="808703652" sldId="471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59B91C9C-454B-4C34-A14A-1A9AA649F621}" dt="2023-02-27T14:29:22.808" v="2488" actId="20577"/>
          <ac:spMkLst>
            <pc:docMk/>
            <pc:sldMk cId="808703652" sldId="471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59B91C9C-454B-4C34-A14A-1A9AA649F621}" dt="2023-02-27T14:30:27.301" v="2517"/>
          <ac:spMkLst>
            <pc:docMk/>
            <pc:sldMk cId="808703652" sldId="471"/>
            <ac:spMk id="8" creationId="{F3F02ED9-81A5-6C66-8DF1-F24F6E9AF207}"/>
          </ac:spMkLst>
        </pc:spChg>
        <pc:spChg chg="add mod">
          <ac:chgData name="GIOVANNI GAUDINO-SSM" userId="13cb1073-0cf6-4994-b3b2-98ddb995ec80" providerId="ADAL" clId="{59B91C9C-454B-4C34-A14A-1A9AA649F621}" dt="2023-02-26T22:11:03.582" v="91" actId="1076"/>
          <ac:spMkLst>
            <pc:docMk/>
            <pc:sldMk cId="808703652" sldId="471"/>
            <ac:spMk id="12" creationId="{C9600852-779C-1410-0EFF-1FD604A45CF5}"/>
          </ac:spMkLst>
        </pc:spChg>
        <pc:spChg chg="add mod">
          <ac:chgData name="GIOVANNI GAUDINO-SSM" userId="13cb1073-0cf6-4994-b3b2-98ddb995ec80" providerId="ADAL" clId="{59B91C9C-454B-4C34-A14A-1A9AA649F621}" dt="2023-02-26T22:10:55.489" v="88" actId="14100"/>
          <ac:spMkLst>
            <pc:docMk/>
            <pc:sldMk cId="808703652" sldId="471"/>
            <ac:spMk id="13" creationId="{18ADFB6B-9108-FEE7-1BE6-F4FCDDFF6453}"/>
          </ac:spMkLst>
        </pc:spChg>
        <pc:picChg chg="add del mod">
          <ac:chgData name="GIOVANNI GAUDINO-SSM" userId="13cb1073-0cf6-4994-b3b2-98ddb995ec80" providerId="ADAL" clId="{59B91C9C-454B-4C34-A14A-1A9AA649F621}" dt="2023-02-26T22:09:35.098" v="62" actId="478"/>
          <ac:picMkLst>
            <pc:docMk/>
            <pc:sldMk cId="808703652" sldId="471"/>
            <ac:picMk id="6" creationId="{7186A761-99B3-81E5-9952-FA0C60B35605}"/>
          </ac:picMkLst>
        </pc:picChg>
        <pc:picChg chg="add mod">
          <ac:chgData name="GIOVANNI GAUDINO-SSM" userId="13cb1073-0cf6-4994-b3b2-98ddb995ec80" providerId="ADAL" clId="{59B91C9C-454B-4C34-A14A-1A9AA649F621}" dt="2023-02-26T22:09:44.486" v="66" actId="1076"/>
          <ac:picMkLst>
            <pc:docMk/>
            <pc:sldMk cId="808703652" sldId="471"/>
            <ac:picMk id="9" creationId="{11E0BF70-3729-DCD3-8840-C743DEE09EDE}"/>
          </ac:picMkLst>
        </pc:picChg>
        <pc:picChg chg="add del mod">
          <ac:chgData name="GIOVANNI GAUDINO-SSM" userId="13cb1073-0cf6-4994-b3b2-98ddb995ec80" providerId="ADAL" clId="{59B91C9C-454B-4C34-A14A-1A9AA649F621}" dt="2023-02-26T22:10:39.920" v="79" actId="1076"/>
          <ac:picMkLst>
            <pc:docMk/>
            <pc:sldMk cId="808703652" sldId="471"/>
            <ac:picMk id="11" creationId="{51A29112-F188-888B-4EE1-DCC54D2D2228}"/>
          </ac:picMkLst>
        </pc:picChg>
      </pc:sldChg>
      <pc:sldChg chg="addSp delSp modSp mod">
        <pc:chgData name="GIOVANNI GAUDINO-SSM" userId="13cb1073-0cf6-4994-b3b2-98ddb995ec80" providerId="ADAL" clId="{59B91C9C-454B-4C34-A14A-1A9AA649F621}" dt="2023-02-28T10:49:23.553" v="2845" actId="478"/>
        <pc:sldMkLst>
          <pc:docMk/>
          <pc:sldMk cId="818989616" sldId="472"/>
        </pc:sldMkLst>
        <pc:spChg chg="mod">
          <ac:chgData name="GIOVANNI GAUDINO-SSM" userId="13cb1073-0cf6-4994-b3b2-98ddb995ec80" providerId="ADAL" clId="{59B91C9C-454B-4C34-A14A-1A9AA649F621}" dt="2023-02-26T21:44:42.843" v="54"/>
          <ac:spMkLst>
            <pc:docMk/>
            <pc:sldMk cId="818989616" sldId="472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59B91C9C-454B-4C34-A14A-1A9AA649F621}" dt="2023-02-27T14:57:12.977" v="2577"/>
          <ac:spMkLst>
            <pc:docMk/>
            <pc:sldMk cId="818989616" sldId="472"/>
            <ac:spMk id="8" creationId="{F3F02ED9-81A5-6C66-8DF1-F24F6E9AF207}"/>
          </ac:spMkLst>
        </pc:spChg>
        <pc:spChg chg="add mod">
          <ac:chgData name="GIOVANNI GAUDINO-SSM" userId="13cb1073-0cf6-4994-b3b2-98ddb995ec80" providerId="ADAL" clId="{59B91C9C-454B-4C34-A14A-1A9AA649F621}" dt="2023-02-28T10:49:14.665" v="2843" actId="1076"/>
          <ac:spMkLst>
            <pc:docMk/>
            <pc:sldMk cId="818989616" sldId="472"/>
            <ac:spMk id="10" creationId="{BB0A5E8F-1EF6-99C4-C0DB-50AC5615974A}"/>
          </ac:spMkLst>
        </pc:spChg>
        <pc:spChg chg="add del mod">
          <ac:chgData name="GIOVANNI GAUDINO-SSM" userId="13cb1073-0cf6-4994-b3b2-98ddb995ec80" providerId="ADAL" clId="{59B91C9C-454B-4C34-A14A-1A9AA649F621}" dt="2023-02-27T12:30:46.721" v="2010"/>
          <ac:spMkLst>
            <pc:docMk/>
            <pc:sldMk cId="818989616" sldId="472"/>
            <ac:spMk id="13" creationId="{34CFDF39-87B9-542E-5AD0-9F6958C0B4A3}"/>
          </ac:spMkLst>
        </pc:spChg>
        <pc:spChg chg="add mod ord">
          <ac:chgData name="GIOVANNI GAUDINO-SSM" userId="13cb1073-0cf6-4994-b3b2-98ddb995ec80" providerId="ADAL" clId="{59B91C9C-454B-4C34-A14A-1A9AA649F621}" dt="2023-02-28T10:48:24.964" v="2775" actId="166"/>
          <ac:spMkLst>
            <pc:docMk/>
            <pc:sldMk cId="818989616" sldId="472"/>
            <ac:spMk id="14" creationId="{EE82BCA0-624A-5517-B156-C7311C9B4E1D}"/>
          </ac:spMkLst>
        </pc:spChg>
        <pc:spChg chg="add mod ord">
          <ac:chgData name="GIOVANNI GAUDINO-SSM" userId="13cb1073-0cf6-4994-b3b2-98ddb995ec80" providerId="ADAL" clId="{59B91C9C-454B-4C34-A14A-1A9AA649F621}" dt="2023-02-27T13:21:10.897" v="2437" actId="166"/>
          <ac:spMkLst>
            <pc:docMk/>
            <pc:sldMk cId="818989616" sldId="472"/>
            <ac:spMk id="16" creationId="{BC93078C-D07C-0307-7189-E98FB414FA84}"/>
          </ac:spMkLst>
        </pc:spChg>
        <pc:picChg chg="add mod">
          <ac:chgData name="GIOVANNI GAUDINO-SSM" userId="13cb1073-0cf6-4994-b3b2-98ddb995ec80" providerId="ADAL" clId="{59B91C9C-454B-4C34-A14A-1A9AA649F621}" dt="2023-02-28T10:48:36.113" v="2778" actId="1076"/>
          <ac:picMkLst>
            <pc:docMk/>
            <pc:sldMk cId="818989616" sldId="472"/>
            <ac:picMk id="5" creationId="{915BDBF8-1A01-0D68-36D9-08E87C9E7C0C}"/>
          </ac:picMkLst>
        </pc:picChg>
        <pc:picChg chg="add del mod">
          <ac:chgData name="GIOVANNI GAUDINO-SSM" userId="13cb1073-0cf6-4994-b3b2-98ddb995ec80" providerId="ADAL" clId="{59B91C9C-454B-4C34-A14A-1A9AA649F621}" dt="2023-02-27T11:54:44.642" v="1856" actId="478"/>
          <ac:picMkLst>
            <pc:docMk/>
            <pc:sldMk cId="818989616" sldId="472"/>
            <ac:picMk id="6" creationId="{EB740EBC-94FA-989B-D205-B47C7DF25D92}"/>
          </ac:picMkLst>
        </pc:picChg>
        <pc:picChg chg="add mod">
          <ac:chgData name="GIOVANNI GAUDINO-SSM" userId="13cb1073-0cf6-4994-b3b2-98ddb995ec80" providerId="ADAL" clId="{59B91C9C-454B-4C34-A14A-1A9AA649F621}" dt="2023-02-27T11:56:14.618" v="1884" actId="14100"/>
          <ac:picMkLst>
            <pc:docMk/>
            <pc:sldMk cId="818989616" sldId="472"/>
            <ac:picMk id="7" creationId="{C25D2C3D-8919-1BEA-3039-4F6FDD6DE3DA}"/>
          </ac:picMkLst>
        </pc:picChg>
        <pc:picChg chg="add del mod">
          <ac:chgData name="GIOVANNI GAUDINO-SSM" userId="13cb1073-0cf6-4994-b3b2-98ddb995ec80" providerId="ADAL" clId="{59B91C9C-454B-4C34-A14A-1A9AA649F621}" dt="2023-02-28T10:48:40.730" v="2780"/>
          <ac:picMkLst>
            <pc:docMk/>
            <pc:sldMk cId="818989616" sldId="472"/>
            <ac:picMk id="9" creationId="{97A9600A-ED33-B631-6B9A-EA4E4EECD425}"/>
          </ac:picMkLst>
        </pc:picChg>
        <pc:picChg chg="add mod ord modCrop">
          <ac:chgData name="GIOVANNI GAUDINO-SSM" userId="13cb1073-0cf6-4994-b3b2-98ddb995ec80" providerId="ADAL" clId="{59B91C9C-454B-4C34-A14A-1A9AA649F621}" dt="2023-02-27T13:21:18.461" v="2439" actId="1076"/>
          <ac:picMkLst>
            <pc:docMk/>
            <pc:sldMk cId="818989616" sldId="472"/>
            <ac:picMk id="10" creationId="{FDD2D955-AB3E-3AED-2755-3E503650555B}"/>
          </ac:picMkLst>
        </pc:picChg>
        <pc:picChg chg="add del mod">
          <ac:chgData name="GIOVANNI GAUDINO-SSM" userId="13cb1073-0cf6-4994-b3b2-98ddb995ec80" providerId="ADAL" clId="{59B91C9C-454B-4C34-A14A-1A9AA649F621}" dt="2023-02-27T11:56:03.062" v="1879" actId="478"/>
          <ac:picMkLst>
            <pc:docMk/>
            <pc:sldMk cId="818989616" sldId="472"/>
            <ac:picMk id="12" creationId="{3CC6C94A-98D4-2136-3384-AC411890455D}"/>
          </ac:picMkLst>
        </pc:picChg>
        <pc:picChg chg="add del mod">
          <ac:chgData name="GIOVANNI GAUDINO-SSM" userId="13cb1073-0cf6-4994-b3b2-98ddb995ec80" providerId="ADAL" clId="{59B91C9C-454B-4C34-A14A-1A9AA649F621}" dt="2023-02-28T10:49:23.553" v="2845" actId="478"/>
          <ac:picMkLst>
            <pc:docMk/>
            <pc:sldMk cId="818989616" sldId="472"/>
            <ac:picMk id="17" creationId="{F50640EF-70C7-7DF4-CC2C-FE05D9CF7DC7}"/>
          </ac:picMkLst>
        </pc:picChg>
      </pc:sldChg>
      <pc:sldChg chg="addSp delSp modSp mod">
        <pc:chgData name="GIOVANNI GAUDINO-SSM" userId="13cb1073-0cf6-4994-b3b2-98ddb995ec80" providerId="ADAL" clId="{59B91C9C-454B-4C34-A14A-1A9AA649F621}" dt="2023-02-28T10:44:57.885" v="2763" actId="14100"/>
        <pc:sldMkLst>
          <pc:docMk/>
          <pc:sldMk cId="2423992125" sldId="473"/>
        </pc:sldMkLst>
        <pc:spChg chg="mod">
          <ac:chgData name="GIOVANNI GAUDINO-SSM" userId="13cb1073-0cf6-4994-b3b2-98ddb995ec80" providerId="ADAL" clId="{59B91C9C-454B-4C34-A14A-1A9AA649F621}" dt="2023-02-26T21:44:49.815" v="55"/>
          <ac:spMkLst>
            <pc:docMk/>
            <pc:sldMk cId="2423992125" sldId="473"/>
            <ac:spMk id="3" creationId="{0C579617-9E35-43AB-E3BC-49D19FCCADF7}"/>
          </ac:spMkLst>
        </pc:spChg>
        <pc:spChg chg="add mod">
          <ac:chgData name="GIOVANNI GAUDINO-SSM" userId="13cb1073-0cf6-4994-b3b2-98ddb995ec80" providerId="ADAL" clId="{59B91C9C-454B-4C34-A14A-1A9AA649F621}" dt="2023-02-28T10:43:28.182" v="2755" actId="20577"/>
          <ac:spMkLst>
            <pc:docMk/>
            <pc:sldMk cId="2423992125" sldId="473"/>
            <ac:spMk id="5" creationId="{322EFC72-7C71-2E31-E0C6-E29E00F24AE6}"/>
          </ac:spMkLst>
        </pc:spChg>
        <pc:spChg chg="del">
          <ac:chgData name="GIOVANNI GAUDINO-SSM" userId="13cb1073-0cf6-4994-b3b2-98ddb995ec80" providerId="ADAL" clId="{59B91C9C-454B-4C34-A14A-1A9AA649F621}" dt="2023-02-26T21:43:37.167" v="0" actId="478"/>
          <ac:spMkLst>
            <pc:docMk/>
            <pc:sldMk cId="2423992125" sldId="473"/>
            <ac:spMk id="8" creationId="{F3F02ED9-81A5-6C66-8DF1-F24F6E9AF207}"/>
          </ac:spMkLst>
        </pc:spChg>
        <pc:spChg chg="add del">
          <ac:chgData name="GIOVANNI GAUDINO-SSM" userId="13cb1073-0cf6-4994-b3b2-98ddb995ec80" providerId="ADAL" clId="{59B91C9C-454B-4C34-A14A-1A9AA649F621}" dt="2023-02-27T10:37:04.826" v="1707"/>
          <ac:spMkLst>
            <pc:docMk/>
            <pc:sldMk cId="2423992125" sldId="473"/>
            <ac:spMk id="10" creationId="{978D64BE-DB49-665D-FF8C-A0C40B44B4D2}"/>
          </ac:spMkLst>
        </pc:spChg>
        <pc:spChg chg="add mod ord">
          <ac:chgData name="GIOVANNI GAUDINO-SSM" userId="13cb1073-0cf6-4994-b3b2-98ddb995ec80" providerId="ADAL" clId="{59B91C9C-454B-4C34-A14A-1A9AA649F621}" dt="2023-02-27T11:41:50.330" v="1849" actId="207"/>
          <ac:spMkLst>
            <pc:docMk/>
            <pc:sldMk cId="2423992125" sldId="473"/>
            <ac:spMk id="11" creationId="{60AD4124-C411-FEAC-D0AF-DDBB4304E35F}"/>
          </ac:spMkLst>
        </pc:spChg>
        <pc:spChg chg="add mod">
          <ac:chgData name="GIOVANNI GAUDINO-SSM" userId="13cb1073-0cf6-4994-b3b2-98ddb995ec80" providerId="ADAL" clId="{59B91C9C-454B-4C34-A14A-1A9AA649F621}" dt="2023-02-28T10:43:55.439" v="2758" actId="1076"/>
          <ac:spMkLst>
            <pc:docMk/>
            <pc:sldMk cId="2423992125" sldId="473"/>
            <ac:spMk id="12" creationId="{0737D572-2988-A978-FF4D-C30D3CE40E36}"/>
          </ac:spMkLst>
        </pc:spChg>
        <pc:spChg chg="add mod">
          <ac:chgData name="GIOVANNI GAUDINO-SSM" userId="13cb1073-0cf6-4994-b3b2-98ddb995ec80" providerId="ADAL" clId="{59B91C9C-454B-4C34-A14A-1A9AA649F621}" dt="2023-02-28T10:44:05.685" v="2761" actId="1076"/>
          <ac:spMkLst>
            <pc:docMk/>
            <pc:sldMk cId="2423992125" sldId="473"/>
            <ac:spMk id="13" creationId="{5E39246D-18E8-56BA-A241-8979764DDD88}"/>
          </ac:spMkLst>
        </pc:spChg>
        <pc:spChg chg="add mod">
          <ac:chgData name="GIOVANNI GAUDINO-SSM" userId="13cb1073-0cf6-4994-b3b2-98ddb995ec80" providerId="ADAL" clId="{59B91C9C-454B-4C34-A14A-1A9AA649F621}" dt="2023-02-27T11:41:57.906" v="1854" actId="1035"/>
          <ac:spMkLst>
            <pc:docMk/>
            <pc:sldMk cId="2423992125" sldId="473"/>
            <ac:spMk id="18" creationId="{C1A2D545-F109-999F-5B82-CD941B43B700}"/>
          </ac:spMkLst>
        </pc:spChg>
        <pc:picChg chg="add mod modCrop">
          <ac:chgData name="GIOVANNI GAUDINO-SSM" userId="13cb1073-0cf6-4994-b3b2-98ddb995ec80" providerId="ADAL" clId="{59B91C9C-454B-4C34-A14A-1A9AA649F621}" dt="2023-02-28T10:44:03.153" v="2760" actId="1076"/>
          <ac:picMkLst>
            <pc:docMk/>
            <pc:sldMk cId="2423992125" sldId="473"/>
            <ac:picMk id="7" creationId="{B48B9015-62A3-8633-1C10-19E3FACDE88E}"/>
          </ac:picMkLst>
        </pc:picChg>
        <pc:picChg chg="add mod modCrop">
          <ac:chgData name="GIOVANNI GAUDINO-SSM" userId="13cb1073-0cf6-4994-b3b2-98ddb995ec80" providerId="ADAL" clId="{59B91C9C-454B-4C34-A14A-1A9AA649F621}" dt="2023-02-28T10:43:52.082" v="2757" actId="14100"/>
          <ac:picMkLst>
            <pc:docMk/>
            <pc:sldMk cId="2423992125" sldId="473"/>
            <ac:picMk id="9" creationId="{E05E7A8B-8F17-5FDD-2E19-88C99D48EE92}"/>
          </ac:picMkLst>
        </pc:picChg>
        <pc:cxnChg chg="add mod">
          <ac:chgData name="GIOVANNI GAUDINO-SSM" userId="13cb1073-0cf6-4994-b3b2-98ddb995ec80" providerId="ADAL" clId="{59B91C9C-454B-4C34-A14A-1A9AA649F621}" dt="2023-02-28T10:44:57.885" v="2763" actId="14100"/>
          <ac:cxnSpMkLst>
            <pc:docMk/>
            <pc:sldMk cId="2423992125" sldId="473"/>
            <ac:cxnSpMk id="16" creationId="{0D0B83FC-C6ED-E3F7-23DA-559429935F90}"/>
          </ac:cxnSpMkLst>
        </pc:cxnChg>
      </pc:sldChg>
      <pc:sldChg chg="addSp delSp modSp add mod">
        <pc:chgData name="GIOVANNI GAUDINO-SSM" userId="13cb1073-0cf6-4994-b3b2-98ddb995ec80" providerId="ADAL" clId="{59B91C9C-454B-4C34-A14A-1A9AA649F621}" dt="2023-02-28T10:43:38.425" v="2756"/>
        <pc:sldMkLst>
          <pc:docMk/>
          <pc:sldMk cId="2476603583" sldId="474"/>
        </pc:sldMkLst>
        <pc:spChg chg="mod">
          <ac:chgData name="GIOVANNI GAUDINO-SSM" userId="13cb1073-0cf6-4994-b3b2-98ddb995ec80" providerId="ADAL" clId="{59B91C9C-454B-4C34-A14A-1A9AA649F621}" dt="2023-02-28T10:43:38.425" v="2756"/>
          <ac:spMkLst>
            <pc:docMk/>
            <pc:sldMk cId="2476603583" sldId="474"/>
            <ac:spMk id="5" creationId="{322EFC72-7C71-2E31-E0C6-E29E00F24AE6}"/>
          </ac:spMkLst>
        </pc:spChg>
        <pc:spChg chg="del">
          <ac:chgData name="GIOVANNI GAUDINO-SSM" userId="13cb1073-0cf6-4994-b3b2-98ddb995ec80" providerId="ADAL" clId="{59B91C9C-454B-4C34-A14A-1A9AA649F621}" dt="2023-02-27T12:31:01.407" v="2012" actId="478"/>
          <ac:spMkLst>
            <pc:docMk/>
            <pc:sldMk cId="2476603583" sldId="474"/>
            <ac:spMk id="11" creationId="{60AD4124-C411-FEAC-D0AF-DDBB4304E35F}"/>
          </ac:spMkLst>
        </pc:spChg>
        <pc:spChg chg="del">
          <ac:chgData name="GIOVANNI GAUDINO-SSM" userId="13cb1073-0cf6-4994-b3b2-98ddb995ec80" providerId="ADAL" clId="{59B91C9C-454B-4C34-A14A-1A9AA649F621}" dt="2023-02-27T12:31:01.407" v="2012" actId="478"/>
          <ac:spMkLst>
            <pc:docMk/>
            <pc:sldMk cId="2476603583" sldId="474"/>
            <ac:spMk id="12" creationId="{0737D572-2988-A978-FF4D-C30D3CE40E36}"/>
          </ac:spMkLst>
        </pc:spChg>
        <pc:spChg chg="del">
          <ac:chgData name="GIOVANNI GAUDINO-SSM" userId="13cb1073-0cf6-4994-b3b2-98ddb995ec80" providerId="ADAL" clId="{59B91C9C-454B-4C34-A14A-1A9AA649F621}" dt="2023-02-27T12:31:01.407" v="2012" actId="478"/>
          <ac:spMkLst>
            <pc:docMk/>
            <pc:sldMk cId="2476603583" sldId="474"/>
            <ac:spMk id="13" creationId="{5E39246D-18E8-56BA-A241-8979764DDD88}"/>
          </ac:spMkLst>
        </pc:spChg>
        <pc:spChg chg="del">
          <ac:chgData name="GIOVANNI GAUDINO-SSM" userId="13cb1073-0cf6-4994-b3b2-98ddb995ec80" providerId="ADAL" clId="{59B91C9C-454B-4C34-A14A-1A9AA649F621}" dt="2023-02-27T12:31:01.407" v="2012" actId="478"/>
          <ac:spMkLst>
            <pc:docMk/>
            <pc:sldMk cId="2476603583" sldId="474"/>
            <ac:spMk id="18" creationId="{C1A2D545-F109-999F-5B82-CD941B43B700}"/>
          </ac:spMkLst>
        </pc:spChg>
        <pc:picChg chg="del">
          <ac:chgData name="GIOVANNI GAUDINO-SSM" userId="13cb1073-0cf6-4994-b3b2-98ddb995ec80" providerId="ADAL" clId="{59B91C9C-454B-4C34-A14A-1A9AA649F621}" dt="2023-02-27T12:31:01.407" v="2012" actId="478"/>
          <ac:picMkLst>
            <pc:docMk/>
            <pc:sldMk cId="2476603583" sldId="474"/>
            <ac:picMk id="7" creationId="{B48B9015-62A3-8633-1C10-19E3FACDE88E}"/>
          </ac:picMkLst>
        </pc:picChg>
        <pc:picChg chg="add del mod modCrop">
          <ac:chgData name="GIOVANNI GAUDINO-SSM" userId="13cb1073-0cf6-4994-b3b2-98ddb995ec80" providerId="ADAL" clId="{59B91C9C-454B-4C34-A14A-1A9AA649F621}" dt="2023-02-27T12:45:37.909" v="2378" actId="478"/>
          <ac:picMkLst>
            <pc:docMk/>
            <pc:sldMk cId="2476603583" sldId="474"/>
            <ac:picMk id="8" creationId="{202700EC-80E6-D3FF-77DD-807D28FAC25B}"/>
          </ac:picMkLst>
        </pc:picChg>
        <pc:picChg chg="del">
          <ac:chgData name="GIOVANNI GAUDINO-SSM" userId="13cb1073-0cf6-4994-b3b2-98ddb995ec80" providerId="ADAL" clId="{59B91C9C-454B-4C34-A14A-1A9AA649F621}" dt="2023-02-27T12:31:01.407" v="2012" actId="478"/>
          <ac:picMkLst>
            <pc:docMk/>
            <pc:sldMk cId="2476603583" sldId="474"/>
            <ac:picMk id="9" creationId="{E05E7A8B-8F17-5FDD-2E19-88C99D48EE92}"/>
          </ac:picMkLst>
        </pc:picChg>
        <pc:picChg chg="add del mod">
          <ac:chgData name="GIOVANNI GAUDINO-SSM" userId="13cb1073-0cf6-4994-b3b2-98ddb995ec80" providerId="ADAL" clId="{59B91C9C-454B-4C34-A14A-1A9AA649F621}" dt="2023-02-27T12:37:39.584" v="2375" actId="478"/>
          <ac:picMkLst>
            <pc:docMk/>
            <pc:sldMk cId="2476603583" sldId="474"/>
            <ac:picMk id="10" creationId="{31740A08-7BC0-5832-A8D6-F56FE90C6CC4}"/>
          </ac:picMkLst>
        </pc:picChg>
        <pc:picChg chg="add del mod">
          <ac:chgData name="GIOVANNI GAUDINO-SSM" userId="13cb1073-0cf6-4994-b3b2-98ddb995ec80" providerId="ADAL" clId="{59B91C9C-454B-4C34-A14A-1A9AA649F621}" dt="2023-02-27T12:45:36.817" v="2377" actId="478"/>
          <ac:picMkLst>
            <pc:docMk/>
            <pc:sldMk cId="2476603583" sldId="474"/>
            <ac:picMk id="17" creationId="{95749152-0295-5173-6ACF-F2EB877392AB}"/>
          </ac:picMkLst>
        </pc:picChg>
        <pc:picChg chg="add mod">
          <ac:chgData name="GIOVANNI GAUDINO-SSM" userId="13cb1073-0cf6-4994-b3b2-98ddb995ec80" providerId="ADAL" clId="{59B91C9C-454B-4C34-A14A-1A9AA649F621}" dt="2023-02-27T12:46:00.871" v="2393" actId="1035"/>
          <ac:picMkLst>
            <pc:docMk/>
            <pc:sldMk cId="2476603583" sldId="474"/>
            <ac:picMk id="20" creationId="{3AE5963A-D421-14B9-98A2-EA692EE2A1D9}"/>
          </ac:picMkLst>
        </pc:picChg>
        <pc:cxnChg chg="del">
          <ac:chgData name="GIOVANNI GAUDINO-SSM" userId="13cb1073-0cf6-4994-b3b2-98ddb995ec80" providerId="ADAL" clId="{59B91C9C-454B-4C34-A14A-1A9AA649F621}" dt="2023-02-27T12:31:01.407" v="2012" actId="478"/>
          <ac:cxnSpMkLst>
            <pc:docMk/>
            <pc:sldMk cId="2476603583" sldId="474"/>
            <ac:cxnSpMk id="16" creationId="{0D0B83FC-C6ED-E3F7-23DA-559429935F90}"/>
          </ac:cxnSpMkLst>
        </pc:cxnChg>
      </pc:sldChg>
      <pc:sldChg chg="addSp delSp modSp del mod">
        <pc:chgData name="GIOVANNI GAUDINO-SSM" userId="13cb1073-0cf6-4994-b3b2-98ddb995ec80" providerId="ADAL" clId="{59B91C9C-454B-4C34-A14A-1A9AA649F621}" dt="2023-02-28T10:52:31.399" v="2858" actId="47"/>
        <pc:sldMkLst>
          <pc:docMk/>
          <pc:sldMk cId="2960334986" sldId="475"/>
        </pc:sldMkLst>
        <pc:spChg chg="ord">
          <ac:chgData name="GIOVANNI GAUDINO-SSM" userId="13cb1073-0cf6-4994-b3b2-98ddb995ec80" providerId="ADAL" clId="{59B91C9C-454B-4C34-A14A-1A9AA649F621}" dt="2023-02-28T10:47:50.943" v="2768" actId="166"/>
          <ac:spMkLst>
            <pc:docMk/>
            <pc:sldMk cId="2960334986" sldId="475"/>
            <ac:spMk id="14" creationId="{EE82BCA0-624A-5517-B156-C7311C9B4E1D}"/>
          </ac:spMkLst>
        </pc:spChg>
        <pc:graphicFrameChg chg="del">
          <ac:chgData name="GIOVANNI GAUDINO-SSM" userId="13cb1073-0cf6-4994-b3b2-98ddb995ec80" providerId="ADAL" clId="{59B91C9C-454B-4C34-A14A-1A9AA649F621}" dt="2023-02-28T10:45:10.948" v="2764" actId="478"/>
          <ac:graphicFrameMkLst>
            <pc:docMk/>
            <pc:sldMk cId="2960334986" sldId="475"/>
            <ac:graphicFrameMk id="5" creationId="{41D660D9-2036-E67C-32D8-C55ED62EAF12}"/>
          </ac:graphicFrameMkLst>
        </pc:graphicFrameChg>
        <pc:picChg chg="add mod">
          <ac:chgData name="GIOVANNI GAUDINO-SSM" userId="13cb1073-0cf6-4994-b3b2-98ddb995ec80" providerId="ADAL" clId="{59B91C9C-454B-4C34-A14A-1A9AA649F621}" dt="2023-02-28T10:48:01.528" v="2772" actId="1076"/>
          <ac:picMkLst>
            <pc:docMk/>
            <pc:sldMk cId="2960334986" sldId="475"/>
            <ac:picMk id="7" creationId="{36B23C89-1DE0-3B5B-01AA-021783943CB7}"/>
          </ac:picMkLst>
        </pc:picChg>
      </pc:sldChg>
      <pc:sldChg chg="addSp delSp modSp add mod ord">
        <pc:chgData name="GIOVANNI GAUDINO-SSM" userId="13cb1073-0cf6-4994-b3b2-98ddb995ec80" providerId="ADAL" clId="{59B91C9C-454B-4C34-A14A-1A9AA649F621}" dt="2023-02-28T10:52:17.244" v="2857"/>
        <pc:sldMkLst>
          <pc:docMk/>
          <pc:sldMk cId="2071383362" sldId="476"/>
        </pc:sldMkLst>
        <pc:spChg chg="del">
          <ac:chgData name="GIOVANNI GAUDINO-SSM" userId="13cb1073-0cf6-4994-b3b2-98ddb995ec80" providerId="ADAL" clId="{59B91C9C-454B-4C34-A14A-1A9AA649F621}" dt="2023-02-28T10:49:29.396" v="2847" actId="478"/>
          <ac:spMkLst>
            <pc:docMk/>
            <pc:sldMk cId="2071383362" sldId="476"/>
            <ac:spMk id="10" creationId="{BB0A5E8F-1EF6-99C4-C0DB-50AC5615974A}"/>
          </ac:spMkLst>
        </pc:spChg>
        <pc:spChg chg="add mod">
          <ac:chgData name="GIOVANNI GAUDINO-SSM" userId="13cb1073-0cf6-4994-b3b2-98ddb995ec80" providerId="ADAL" clId="{59B91C9C-454B-4C34-A14A-1A9AA649F621}" dt="2023-02-28T10:49:50.559" v="2855" actId="1076"/>
          <ac:spMkLst>
            <pc:docMk/>
            <pc:sldMk cId="2071383362" sldId="476"/>
            <ac:spMk id="11" creationId="{6BF222B7-0342-DF8A-06F7-4AC3ACFAFFE4}"/>
          </ac:spMkLst>
        </pc:spChg>
        <pc:picChg chg="del">
          <ac:chgData name="GIOVANNI GAUDINO-SSM" userId="13cb1073-0cf6-4994-b3b2-98ddb995ec80" providerId="ADAL" clId="{59B91C9C-454B-4C34-A14A-1A9AA649F621}" dt="2023-02-28T10:49:27.013" v="2846" actId="478"/>
          <ac:picMkLst>
            <pc:docMk/>
            <pc:sldMk cId="2071383362" sldId="476"/>
            <ac:picMk id="5" creationId="{915BDBF8-1A01-0D68-36D9-08E87C9E7C0C}"/>
          </ac:picMkLst>
        </pc:picChg>
        <pc:picChg chg="mod">
          <ac:chgData name="GIOVANNI GAUDINO-SSM" userId="13cb1073-0cf6-4994-b3b2-98ddb995ec80" providerId="ADAL" clId="{59B91C9C-454B-4C34-A14A-1A9AA649F621}" dt="2023-02-28T10:49:47.563" v="2854" actId="1076"/>
          <ac:picMkLst>
            <pc:docMk/>
            <pc:sldMk cId="2071383362" sldId="476"/>
            <ac:picMk id="6" creationId="{74CFE17E-D42A-9DAB-4BC8-D63AA25552DF}"/>
          </ac:picMkLst>
        </pc:picChg>
        <pc:picChg chg="mod">
          <ac:chgData name="GIOVANNI GAUDINO-SSM" userId="13cb1073-0cf6-4994-b3b2-98ddb995ec80" providerId="ADAL" clId="{59B91C9C-454B-4C34-A14A-1A9AA649F621}" dt="2023-02-28T10:49:35.620" v="2850" actId="1076"/>
          <ac:picMkLst>
            <pc:docMk/>
            <pc:sldMk cId="2071383362" sldId="476"/>
            <ac:picMk id="7" creationId="{C25D2C3D-8919-1BEA-3039-4F6FDD6DE3DA}"/>
          </ac:picMkLst>
        </pc:picChg>
        <pc:picChg chg="add mod">
          <ac:chgData name="GIOVANNI GAUDINO-SSM" userId="13cb1073-0cf6-4994-b3b2-98ddb995ec80" providerId="ADAL" clId="{59B91C9C-454B-4C34-A14A-1A9AA649F621}" dt="2023-02-28T10:49:40.455" v="2851" actId="1076"/>
          <ac:picMkLst>
            <pc:docMk/>
            <pc:sldMk cId="2071383362" sldId="476"/>
            <ac:picMk id="9" creationId="{7B240AE0-79F2-30FA-B499-978BDF4D7C61}"/>
          </ac:picMkLst>
        </pc:picChg>
      </pc:sldChg>
      <pc:sldChg chg="addSp delSp modSp add mod ord">
        <pc:chgData name="GIOVANNI GAUDINO-SSM" userId="13cb1073-0cf6-4994-b3b2-98ddb995ec80" providerId="ADAL" clId="{59B91C9C-454B-4C34-A14A-1A9AA649F621}" dt="2023-02-28T11:11:16.695" v="2994" actId="14100"/>
        <pc:sldMkLst>
          <pc:docMk/>
          <pc:sldMk cId="934297488" sldId="477"/>
        </pc:sldMkLst>
        <pc:spChg chg="mod">
          <ac:chgData name="GIOVANNI GAUDINO-SSM" userId="13cb1073-0cf6-4994-b3b2-98ddb995ec80" providerId="ADAL" clId="{59B91C9C-454B-4C34-A14A-1A9AA649F621}" dt="2023-02-28T10:52:57.482" v="2881" actId="20577"/>
          <ac:spMkLst>
            <pc:docMk/>
            <pc:sldMk cId="934297488" sldId="477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59B91C9C-454B-4C34-A14A-1A9AA649F621}" dt="2023-02-28T10:52:45.397" v="2862" actId="478"/>
          <ac:spMkLst>
            <pc:docMk/>
            <pc:sldMk cId="934297488" sldId="477"/>
            <ac:spMk id="5" creationId="{322EFC72-7C71-2E31-E0C6-E29E00F24AE6}"/>
          </ac:spMkLst>
        </pc:spChg>
        <pc:spChg chg="add mod">
          <ac:chgData name="GIOVANNI GAUDINO-SSM" userId="13cb1073-0cf6-4994-b3b2-98ddb995ec80" providerId="ADAL" clId="{59B91C9C-454B-4C34-A14A-1A9AA649F621}" dt="2023-02-28T11:09:13.619" v="2971" actId="1076"/>
          <ac:spMkLst>
            <pc:docMk/>
            <pc:sldMk cId="934297488" sldId="477"/>
            <ac:spMk id="14" creationId="{2EABA4A2-0C78-F685-11C9-D79B843BB69F}"/>
          </ac:spMkLst>
        </pc:spChg>
        <pc:spChg chg="add mod">
          <ac:chgData name="GIOVANNI GAUDINO-SSM" userId="13cb1073-0cf6-4994-b3b2-98ddb995ec80" providerId="ADAL" clId="{59B91C9C-454B-4C34-A14A-1A9AA649F621}" dt="2023-02-28T11:09:18.286" v="2972" actId="1076"/>
          <ac:spMkLst>
            <pc:docMk/>
            <pc:sldMk cId="934297488" sldId="477"/>
            <ac:spMk id="16" creationId="{180739BA-846D-51DD-8C59-457C973FD356}"/>
          </ac:spMkLst>
        </pc:spChg>
        <pc:spChg chg="add mod">
          <ac:chgData name="GIOVANNI GAUDINO-SSM" userId="13cb1073-0cf6-4994-b3b2-98ddb995ec80" providerId="ADAL" clId="{59B91C9C-454B-4C34-A14A-1A9AA649F621}" dt="2023-02-28T11:09:24.207" v="2975" actId="20577"/>
          <ac:spMkLst>
            <pc:docMk/>
            <pc:sldMk cId="934297488" sldId="477"/>
            <ac:spMk id="17" creationId="{4A119D10-99A2-0120-E9E0-DBF89FAA0BAA}"/>
          </ac:spMkLst>
        </pc:spChg>
        <pc:spChg chg="add mod">
          <ac:chgData name="GIOVANNI GAUDINO-SSM" userId="13cb1073-0cf6-4994-b3b2-98ddb995ec80" providerId="ADAL" clId="{59B91C9C-454B-4C34-A14A-1A9AA649F621}" dt="2023-02-28T11:09:37.560" v="2981" actId="20577"/>
          <ac:spMkLst>
            <pc:docMk/>
            <pc:sldMk cId="934297488" sldId="477"/>
            <ac:spMk id="18" creationId="{92C991B2-2AC6-C943-6192-0CE0A444606B}"/>
          </ac:spMkLst>
        </pc:spChg>
        <pc:picChg chg="add mod modCrop">
          <ac:chgData name="GIOVANNI GAUDINO-SSM" userId="13cb1073-0cf6-4994-b3b2-98ddb995ec80" providerId="ADAL" clId="{59B91C9C-454B-4C34-A14A-1A9AA649F621}" dt="2023-02-28T11:08:59.963" v="2966" actId="732"/>
          <ac:picMkLst>
            <pc:docMk/>
            <pc:sldMk cId="934297488" sldId="477"/>
            <ac:picMk id="7" creationId="{E44E2F2D-9EE0-4D7E-40FA-BF3B559ACF9D}"/>
          </ac:picMkLst>
        </pc:picChg>
        <pc:picChg chg="add del mod modCrop">
          <ac:chgData name="GIOVANNI GAUDINO-SSM" userId="13cb1073-0cf6-4994-b3b2-98ddb995ec80" providerId="ADAL" clId="{59B91C9C-454B-4C34-A14A-1A9AA649F621}" dt="2023-02-28T11:10:54.185" v="2988" actId="478"/>
          <ac:picMkLst>
            <pc:docMk/>
            <pc:sldMk cId="934297488" sldId="477"/>
            <ac:picMk id="9" creationId="{A6FB7295-B7AF-3F8D-94B0-197747C76A31}"/>
          </ac:picMkLst>
        </pc:picChg>
        <pc:picChg chg="add del mod modCrop">
          <ac:chgData name="GIOVANNI GAUDINO-SSM" userId="13cb1073-0cf6-4994-b3b2-98ddb995ec80" providerId="ADAL" clId="{59B91C9C-454B-4C34-A14A-1A9AA649F621}" dt="2023-02-28T11:09:54.636" v="2982" actId="478"/>
          <ac:picMkLst>
            <pc:docMk/>
            <pc:sldMk cId="934297488" sldId="477"/>
            <ac:picMk id="11" creationId="{77AE2010-914B-1147-0084-C1291F5F7A03}"/>
          </ac:picMkLst>
        </pc:picChg>
        <pc:picChg chg="add mod modCrop">
          <ac:chgData name="GIOVANNI GAUDINO-SSM" userId="13cb1073-0cf6-4994-b3b2-98ddb995ec80" providerId="ADAL" clId="{59B91C9C-454B-4C34-A14A-1A9AA649F621}" dt="2023-02-28T11:08:54.026" v="2965" actId="732"/>
          <ac:picMkLst>
            <pc:docMk/>
            <pc:sldMk cId="934297488" sldId="477"/>
            <ac:picMk id="13" creationId="{BA366192-DFC1-A41A-92C8-A1DE3102E7AD}"/>
          </ac:picMkLst>
        </pc:picChg>
        <pc:picChg chg="del">
          <ac:chgData name="GIOVANNI GAUDINO-SSM" userId="13cb1073-0cf6-4994-b3b2-98ddb995ec80" providerId="ADAL" clId="{59B91C9C-454B-4C34-A14A-1A9AA649F621}" dt="2023-02-28T10:52:47.190" v="2863" actId="478"/>
          <ac:picMkLst>
            <pc:docMk/>
            <pc:sldMk cId="934297488" sldId="477"/>
            <ac:picMk id="20" creationId="{3AE5963A-D421-14B9-98A2-EA692EE2A1D9}"/>
          </ac:picMkLst>
        </pc:picChg>
        <pc:picChg chg="add mod modCrop">
          <ac:chgData name="GIOVANNI GAUDINO-SSM" userId="13cb1073-0cf6-4994-b3b2-98ddb995ec80" providerId="ADAL" clId="{59B91C9C-454B-4C34-A14A-1A9AA649F621}" dt="2023-02-28T11:10:47.695" v="2987" actId="14100"/>
          <ac:picMkLst>
            <pc:docMk/>
            <pc:sldMk cId="934297488" sldId="477"/>
            <ac:picMk id="21" creationId="{4EBC40B5-1888-3EB8-D2E0-5A58EED3DF31}"/>
          </ac:picMkLst>
        </pc:picChg>
        <pc:picChg chg="add mod modCrop">
          <ac:chgData name="GIOVANNI GAUDINO-SSM" userId="13cb1073-0cf6-4994-b3b2-98ddb995ec80" providerId="ADAL" clId="{59B91C9C-454B-4C34-A14A-1A9AA649F621}" dt="2023-02-28T11:11:16.695" v="2994" actId="14100"/>
          <ac:picMkLst>
            <pc:docMk/>
            <pc:sldMk cId="934297488" sldId="477"/>
            <ac:picMk id="23" creationId="{EC55AF12-F9F7-16FF-0E82-20F752331B34}"/>
          </ac:picMkLst>
        </pc:picChg>
      </pc:sldChg>
      <pc:sldChg chg="addSp delSp modSp add mod">
        <pc:chgData name="GIOVANNI GAUDINO-SSM" userId="13cb1073-0cf6-4994-b3b2-98ddb995ec80" providerId="ADAL" clId="{59B91C9C-454B-4C34-A14A-1A9AA649F621}" dt="2023-02-28T11:13:40.612" v="3013" actId="1076"/>
        <pc:sldMkLst>
          <pc:docMk/>
          <pc:sldMk cId="1968549548" sldId="478"/>
        </pc:sldMkLst>
        <pc:picChg chg="add mod">
          <ac:chgData name="GIOVANNI GAUDINO-SSM" userId="13cb1073-0cf6-4994-b3b2-98ddb995ec80" providerId="ADAL" clId="{59B91C9C-454B-4C34-A14A-1A9AA649F621}" dt="2023-02-28T11:13:40.612" v="3013" actId="1076"/>
          <ac:picMkLst>
            <pc:docMk/>
            <pc:sldMk cId="1968549548" sldId="478"/>
            <ac:picMk id="6" creationId="{41DE3629-7AD3-34D3-BC75-486B966B65A1}"/>
          </ac:picMkLst>
        </pc:picChg>
        <pc:picChg chg="del mod">
          <ac:chgData name="GIOVANNI GAUDINO-SSM" userId="13cb1073-0cf6-4994-b3b2-98ddb995ec80" providerId="ADAL" clId="{59B91C9C-454B-4C34-A14A-1A9AA649F621}" dt="2023-02-28T11:12:14.530" v="2998" actId="478"/>
          <ac:picMkLst>
            <pc:docMk/>
            <pc:sldMk cId="1968549548" sldId="478"/>
            <ac:picMk id="7" creationId="{E44E2F2D-9EE0-4D7E-40FA-BF3B559ACF9D}"/>
          </ac:picMkLst>
        </pc:picChg>
        <pc:picChg chg="add mod">
          <ac:chgData name="GIOVANNI GAUDINO-SSM" userId="13cb1073-0cf6-4994-b3b2-98ddb995ec80" providerId="ADAL" clId="{59B91C9C-454B-4C34-A14A-1A9AA649F621}" dt="2023-02-28T11:13:40.612" v="3013" actId="1076"/>
          <ac:picMkLst>
            <pc:docMk/>
            <pc:sldMk cId="1968549548" sldId="478"/>
            <ac:picMk id="9" creationId="{35DCD4E1-A52D-21E4-E2DD-04E7886617FA}"/>
          </ac:picMkLst>
        </pc:picChg>
        <pc:picChg chg="add mod">
          <ac:chgData name="GIOVANNI GAUDINO-SSM" userId="13cb1073-0cf6-4994-b3b2-98ddb995ec80" providerId="ADAL" clId="{59B91C9C-454B-4C34-A14A-1A9AA649F621}" dt="2023-02-28T11:13:40.612" v="3013" actId="1076"/>
          <ac:picMkLst>
            <pc:docMk/>
            <pc:sldMk cId="1968549548" sldId="478"/>
            <ac:picMk id="11" creationId="{EB3FAAD4-E163-346A-27D4-3D542E0CCB35}"/>
          </ac:picMkLst>
        </pc:picChg>
        <pc:picChg chg="del">
          <ac:chgData name="GIOVANNI GAUDINO-SSM" userId="13cb1073-0cf6-4994-b3b2-98ddb995ec80" providerId="ADAL" clId="{59B91C9C-454B-4C34-A14A-1A9AA649F621}" dt="2023-02-28T11:12:14.530" v="2998" actId="478"/>
          <ac:picMkLst>
            <pc:docMk/>
            <pc:sldMk cId="1968549548" sldId="478"/>
            <ac:picMk id="13" creationId="{BA366192-DFC1-A41A-92C8-A1DE3102E7AD}"/>
          </ac:picMkLst>
        </pc:picChg>
        <pc:picChg chg="add mod">
          <ac:chgData name="GIOVANNI GAUDINO-SSM" userId="13cb1073-0cf6-4994-b3b2-98ddb995ec80" providerId="ADAL" clId="{59B91C9C-454B-4C34-A14A-1A9AA649F621}" dt="2023-02-28T11:13:40.612" v="3013" actId="1076"/>
          <ac:picMkLst>
            <pc:docMk/>
            <pc:sldMk cId="1968549548" sldId="478"/>
            <ac:picMk id="19" creationId="{28C491F7-F63F-4B75-6DA0-271903AEBFC0}"/>
          </ac:picMkLst>
        </pc:picChg>
        <pc:picChg chg="del">
          <ac:chgData name="GIOVANNI GAUDINO-SSM" userId="13cb1073-0cf6-4994-b3b2-98ddb995ec80" providerId="ADAL" clId="{59B91C9C-454B-4C34-A14A-1A9AA649F621}" dt="2023-02-28T11:12:14.530" v="2998" actId="478"/>
          <ac:picMkLst>
            <pc:docMk/>
            <pc:sldMk cId="1968549548" sldId="478"/>
            <ac:picMk id="21" creationId="{4EBC40B5-1888-3EB8-D2E0-5A58EED3DF31}"/>
          </ac:picMkLst>
        </pc:picChg>
        <pc:picChg chg="del mod">
          <ac:chgData name="GIOVANNI GAUDINO-SSM" userId="13cb1073-0cf6-4994-b3b2-98ddb995ec80" providerId="ADAL" clId="{59B91C9C-454B-4C34-A14A-1A9AA649F621}" dt="2023-02-28T11:12:14.530" v="2998" actId="478"/>
          <ac:picMkLst>
            <pc:docMk/>
            <pc:sldMk cId="1968549548" sldId="478"/>
            <ac:picMk id="23" creationId="{EC55AF12-F9F7-16FF-0E82-20F752331B34}"/>
          </ac:picMkLst>
        </pc:picChg>
      </pc:sldChg>
    </pc:docChg>
  </pc:docChgLst>
  <pc:docChgLst>
    <pc:chgData name="GIOVANNI GAUDINO-SSM" userId="13cb1073-0cf6-4994-b3b2-98ddb995ec80" providerId="ADAL" clId="{3F179C4E-82B3-4A34-8167-87B73BC62D9E}"/>
    <pc:docChg chg="undo redo custSel addSld delSld modSld sldOrd modMainMaster">
      <pc:chgData name="GIOVANNI GAUDINO-SSM" userId="13cb1073-0cf6-4994-b3b2-98ddb995ec80" providerId="ADAL" clId="{3F179C4E-82B3-4A34-8167-87B73BC62D9E}" dt="2023-07-04T13:00:52.384" v="13962"/>
      <pc:docMkLst>
        <pc:docMk/>
      </pc:docMkLst>
      <pc:sldChg chg="addSp delSp modSp mod">
        <pc:chgData name="GIOVANNI GAUDINO-SSM" userId="13cb1073-0cf6-4994-b3b2-98ddb995ec80" providerId="ADAL" clId="{3F179C4E-82B3-4A34-8167-87B73BC62D9E}" dt="2023-06-26T02:03:29.223" v="600" actId="1036"/>
        <pc:sldMkLst>
          <pc:docMk/>
          <pc:sldMk cId="2147833962" sldId="293"/>
        </pc:sldMkLst>
        <pc:spChg chg="add mod">
          <ac:chgData name="GIOVANNI GAUDINO-SSM" userId="13cb1073-0cf6-4994-b3b2-98ddb995ec80" providerId="ADAL" clId="{3F179C4E-82B3-4A34-8167-87B73BC62D9E}" dt="2023-06-26T02:03:25.622" v="598" actId="1035"/>
          <ac:spMkLst>
            <pc:docMk/>
            <pc:sldMk cId="2147833962" sldId="293"/>
            <ac:spMk id="2" creationId="{EF4E0D62-793D-5828-65E5-E2F7127DE208}"/>
          </ac:spMkLst>
        </pc:spChg>
        <pc:spChg chg="mod">
          <ac:chgData name="GIOVANNI GAUDINO-SSM" userId="13cb1073-0cf6-4994-b3b2-98ddb995ec80" providerId="ADAL" clId="{3F179C4E-82B3-4A34-8167-87B73BC62D9E}" dt="2023-06-12T04:59:47.913" v="124" actId="2711"/>
          <ac:spMkLst>
            <pc:docMk/>
            <pc:sldMk cId="2147833962" sldId="293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3F179C4E-82B3-4A34-8167-87B73BC62D9E}" dt="2023-06-11T07:09:55.302" v="94" actId="207"/>
          <ac:spMkLst>
            <pc:docMk/>
            <pc:sldMk cId="2147833962" sldId="293"/>
            <ac:spMk id="6" creationId="{60CEAE6D-F238-B34A-917D-CDAEAB1EC93F}"/>
          </ac:spMkLst>
        </pc:spChg>
        <pc:spChg chg="add mod">
          <ac:chgData name="GIOVANNI GAUDINO-SSM" userId="13cb1073-0cf6-4994-b3b2-98ddb995ec80" providerId="ADAL" clId="{3F179C4E-82B3-4A34-8167-87B73BC62D9E}" dt="2023-06-26T02:03:29.223" v="600" actId="1036"/>
          <ac:spMkLst>
            <pc:docMk/>
            <pc:sldMk cId="2147833962" sldId="293"/>
            <ac:spMk id="7" creationId="{BDA454EE-3BAD-390B-EFFA-8B27675AEADC}"/>
          </ac:spMkLst>
        </pc:spChg>
        <pc:spChg chg="mod">
          <ac:chgData name="GIOVANNI GAUDINO-SSM" userId="13cb1073-0cf6-4994-b3b2-98ddb995ec80" providerId="ADAL" clId="{3F179C4E-82B3-4A34-8167-87B73BC62D9E}" dt="2023-06-26T02:02:03.030" v="525" actId="207"/>
          <ac:spMkLst>
            <pc:docMk/>
            <pc:sldMk cId="2147833962" sldId="293"/>
            <ac:spMk id="9" creationId="{15542158-1DF3-9648-91E1-B85A74AD3083}"/>
          </ac:spMkLst>
        </pc:spChg>
        <pc:spChg chg="del mod">
          <ac:chgData name="GIOVANNI GAUDINO-SSM" userId="13cb1073-0cf6-4994-b3b2-98ddb995ec80" providerId="ADAL" clId="{3F179C4E-82B3-4A34-8167-87B73BC62D9E}" dt="2023-06-26T02:03:19.857" v="570" actId="478"/>
          <ac:spMkLst>
            <pc:docMk/>
            <pc:sldMk cId="2147833962" sldId="293"/>
            <ac:spMk id="10" creationId="{EA9A7C52-403B-4833-9059-58EBE788E98B}"/>
          </ac:spMkLst>
        </pc:spChg>
        <pc:spChg chg="mod">
          <ac:chgData name="GIOVANNI GAUDINO-SSM" userId="13cb1073-0cf6-4994-b3b2-98ddb995ec80" providerId="ADAL" clId="{3F179C4E-82B3-4A34-8167-87B73BC62D9E}" dt="2023-06-26T02:02:07.406" v="526" actId="207"/>
          <ac:spMkLst>
            <pc:docMk/>
            <pc:sldMk cId="2147833962" sldId="293"/>
            <ac:spMk id="12" creationId="{06BF1084-BD55-482F-A6CE-5BE176F286E7}"/>
          </ac:spMkLst>
        </pc:spChg>
        <pc:spChg chg="mod">
          <ac:chgData name="GIOVANNI GAUDINO-SSM" userId="13cb1073-0cf6-4994-b3b2-98ddb995ec80" providerId="ADAL" clId="{3F179C4E-82B3-4A34-8167-87B73BC62D9E}" dt="2023-06-26T01:58:37.158" v="504" actId="208"/>
          <ac:spMkLst>
            <pc:docMk/>
            <pc:sldMk cId="2147833962" sldId="293"/>
            <ac:spMk id="15" creationId="{C69BD1F6-0010-E5E1-74EA-56C84A033080}"/>
          </ac:spMkLst>
        </pc:spChg>
        <pc:cxnChg chg="add mod">
          <ac:chgData name="GIOVANNI GAUDINO-SSM" userId="13cb1073-0cf6-4994-b3b2-98ddb995ec80" providerId="ADAL" clId="{3F179C4E-82B3-4A34-8167-87B73BC62D9E}" dt="2023-06-26T02:01:35.394" v="522" actId="208"/>
          <ac:cxnSpMkLst>
            <pc:docMk/>
            <pc:sldMk cId="2147833962" sldId="293"/>
            <ac:cxnSpMk id="3" creationId="{AA36F136-6019-98CD-D462-00CAF690729D}"/>
          </ac:cxnSpMkLst>
        </pc:cxnChg>
      </pc:sldChg>
      <pc:sldChg chg="addSp delSp modSp mod">
        <pc:chgData name="GIOVANNI GAUDINO-SSM" userId="13cb1073-0cf6-4994-b3b2-98ddb995ec80" providerId="ADAL" clId="{3F179C4E-82B3-4A34-8167-87B73BC62D9E}" dt="2023-06-26T01:58:29.089" v="503" actId="208"/>
        <pc:sldMkLst>
          <pc:docMk/>
          <pc:sldMk cId="2370865676" sldId="357"/>
        </pc:sldMkLst>
        <pc:spChg chg="mod">
          <ac:chgData name="GIOVANNI GAUDINO-SSM" userId="13cb1073-0cf6-4994-b3b2-98ddb995ec80" providerId="ADAL" clId="{3F179C4E-82B3-4A34-8167-87B73BC62D9E}" dt="2023-06-26T01:58:08.381" v="500" actId="208"/>
          <ac:spMkLst>
            <pc:docMk/>
            <pc:sldMk cId="2370865676" sldId="357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3F179C4E-82B3-4A34-8167-87B73BC62D9E}" dt="2023-06-22T01:02:18.684" v="145" actId="20577"/>
          <ac:spMkLst>
            <pc:docMk/>
            <pc:sldMk cId="2370865676" sldId="357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3F179C4E-82B3-4A34-8167-87B73BC62D9E}" dt="2023-06-02T02:18:16.554" v="10" actId="207"/>
          <ac:spMkLst>
            <pc:docMk/>
            <pc:sldMk cId="2370865676" sldId="357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3F179C4E-82B3-4A34-8167-87B73BC62D9E}" dt="2023-06-12T05:04:10.153" v="135" actId="478"/>
          <ac:spMkLst>
            <pc:docMk/>
            <pc:sldMk cId="2370865676" sldId="357"/>
            <ac:spMk id="9" creationId="{9767B46C-4038-6218-F5DB-7094D2007963}"/>
          </ac:spMkLst>
        </pc:spChg>
        <pc:spChg chg="mod">
          <ac:chgData name="GIOVANNI GAUDINO-SSM" userId="13cb1073-0cf6-4994-b3b2-98ddb995ec80" providerId="ADAL" clId="{3F179C4E-82B3-4A34-8167-87B73BC62D9E}" dt="2023-06-26T01:58:23.475" v="502" actId="208"/>
          <ac:spMkLst>
            <pc:docMk/>
            <pc:sldMk cId="2370865676" sldId="357"/>
            <ac:spMk id="15" creationId="{C69BD1F6-0010-E5E1-74EA-56C84A033080}"/>
          </ac:spMkLst>
        </pc:spChg>
        <pc:spChg chg="mod">
          <ac:chgData name="GIOVANNI GAUDINO-SSM" userId="13cb1073-0cf6-4994-b3b2-98ddb995ec80" providerId="ADAL" clId="{3F179C4E-82B3-4A34-8167-87B73BC62D9E}" dt="2023-06-26T01:58:29.089" v="503" actId="208"/>
          <ac:spMkLst>
            <pc:docMk/>
            <pc:sldMk cId="2370865676" sldId="357"/>
            <ac:spMk id="17" creationId="{8A8DEB79-9D80-3F89-121C-BC107BAB18F6}"/>
          </ac:spMkLst>
        </pc:spChg>
        <pc:spChg chg="mod">
          <ac:chgData name="GIOVANNI GAUDINO-SSM" userId="13cb1073-0cf6-4994-b3b2-98ddb995ec80" providerId="ADAL" clId="{3F179C4E-82B3-4A34-8167-87B73BC62D9E}" dt="2023-06-26T01:58:29.089" v="503" actId="208"/>
          <ac:spMkLst>
            <pc:docMk/>
            <pc:sldMk cId="2370865676" sldId="357"/>
            <ac:spMk id="24" creationId="{08E41134-1B80-97C7-2018-F6659B7920AA}"/>
          </ac:spMkLst>
        </pc:spChg>
      </pc:sldChg>
      <pc:sldChg chg="addSp delSp modSp mod setBg">
        <pc:chgData name="GIOVANNI GAUDINO-SSM" userId="13cb1073-0cf6-4994-b3b2-98ddb995ec80" providerId="ADAL" clId="{3F179C4E-82B3-4A34-8167-87B73BC62D9E}" dt="2023-06-26T03:01:32.273" v="2996" actId="1036"/>
        <pc:sldMkLst>
          <pc:docMk/>
          <pc:sldMk cId="3126497915" sldId="410"/>
        </pc:sldMkLst>
        <pc:spChg chg="add del mod">
          <ac:chgData name="GIOVANNI GAUDINO-SSM" userId="13cb1073-0cf6-4994-b3b2-98ddb995ec80" providerId="ADAL" clId="{3F179C4E-82B3-4A34-8167-87B73BC62D9E}" dt="2023-06-02T02:20:42.326" v="25"/>
          <ac:spMkLst>
            <pc:docMk/>
            <pc:sldMk cId="3126497915" sldId="410"/>
            <ac:spMk id="2" creationId="{126EF80E-DDB4-A7D0-5F6C-F31AB75A280F}"/>
          </ac:spMkLst>
        </pc:spChg>
        <pc:spChg chg="add mod ord">
          <ac:chgData name="GIOVANNI GAUDINO-SSM" userId="13cb1073-0cf6-4994-b3b2-98ddb995ec80" providerId="ADAL" clId="{3F179C4E-82B3-4A34-8167-87B73BC62D9E}" dt="2023-06-26T02:01:19.740" v="520" actId="13244"/>
          <ac:spMkLst>
            <pc:docMk/>
            <pc:sldMk cId="3126497915" sldId="410"/>
            <ac:spMk id="2" creationId="{196BE840-F9B6-6791-07CA-115A5AEEA2C6}"/>
          </ac:spMkLst>
        </pc:spChg>
        <pc:spChg chg="add del">
          <ac:chgData name="GIOVANNI GAUDINO-SSM" userId="13cb1073-0cf6-4994-b3b2-98ddb995ec80" providerId="ADAL" clId="{3F179C4E-82B3-4A34-8167-87B73BC62D9E}" dt="2023-06-22T01:04:42.877" v="147" actId="478"/>
          <ac:spMkLst>
            <pc:docMk/>
            <pc:sldMk cId="3126497915" sldId="410"/>
            <ac:spMk id="2" creationId="{646A9902-0414-375E-D792-3CB96C6B70E2}"/>
          </ac:spMkLst>
        </pc:spChg>
        <pc:spChg chg="add mod ord">
          <ac:chgData name="GIOVANNI GAUDINO-SSM" userId="13cb1073-0cf6-4994-b3b2-98ddb995ec80" providerId="ADAL" clId="{3F179C4E-82B3-4A34-8167-87B73BC62D9E}" dt="2023-06-26T03:01:32.273" v="2996" actId="1036"/>
          <ac:spMkLst>
            <pc:docMk/>
            <pc:sldMk cId="3126497915" sldId="410"/>
            <ac:spMk id="3" creationId="{021C0ED7-6836-3129-6474-3464B4EA570A}"/>
          </ac:spMkLst>
        </pc:spChg>
        <pc:spChg chg="mod">
          <ac:chgData name="GIOVANNI GAUDINO-SSM" userId="13cb1073-0cf6-4994-b3b2-98ddb995ec80" providerId="ADAL" clId="{3F179C4E-82B3-4A34-8167-87B73BC62D9E}" dt="2023-06-26T03:01:20.800" v="2992" actId="114"/>
          <ac:spMkLst>
            <pc:docMk/>
            <pc:sldMk cId="3126497915" sldId="410"/>
            <ac:spMk id="4" creationId="{B46D7AE4-796F-4D4A-9809-EB5E64E4A222}"/>
          </ac:spMkLst>
        </pc:spChg>
        <pc:spChg chg="add del mod modVis">
          <ac:chgData name="GIOVANNI GAUDINO-SSM" userId="13cb1073-0cf6-4994-b3b2-98ddb995ec80" providerId="ADAL" clId="{3F179C4E-82B3-4A34-8167-87B73BC62D9E}" dt="2023-06-22T01:08:56.205" v="166" actId="478"/>
          <ac:spMkLst>
            <pc:docMk/>
            <pc:sldMk cId="3126497915" sldId="410"/>
            <ac:spMk id="15" creationId="{C69BD1F6-0010-E5E1-74EA-56C84A033080}"/>
          </ac:spMkLst>
        </pc:spChg>
      </pc:sldChg>
      <pc:sldChg chg="del">
        <pc:chgData name="GIOVANNI GAUDINO-SSM" userId="13cb1073-0cf6-4994-b3b2-98ddb995ec80" providerId="ADAL" clId="{3F179C4E-82B3-4A34-8167-87B73BC62D9E}" dt="2023-06-26T00:43:55.137" v="481" actId="47"/>
        <pc:sldMkLst>
          <pc:docMk/>
          <pc:sldMk cId="3881095766" sldId="425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2050757191" sldId="454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3389623769" sldId="460"/>
        </pc:sldMkLst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3824084174" sldId="470"/>
        </pc:sldMkLst>
        <pc:spChg chg="mod">
          <ac:chgData name="GIOVANNI GAUDINO-SSM" userId="13cb1073-0cf6-4994-b3b2-98ddb995ec80" providerId="ADAL" clId="{3F179C4E-82B3-4A34-8167-87B73BC62D9E}" dt="2023-06-22T01:13:14.522" v="173"/>
          <ac:spMkLst>
            <pc:docMk/>
            <pc:sldMk cId="3824084174" sldId="470"/>
            <ac:spMk id="2" creationId="{BC3325E6-3792-3FA7-AA9C-7B0AEF9D25D3}"/>
          </ac:spMkLst>
        </pc:spChg>
        <pc:spChg chg="mod">
          <ac:chgData name="GIOVANNI GAUDINO-SSM" userId="13cb1073-0cf6-4994-b3b2-98ddb995ec80" providerId="ADAL" clId="{3F179C4E-82B3-4A34-8167-87B73BC62D9E}" dt="2023-06-11T07:14:42.656" v="115" actId="208"/>
          <ac:spMkLst>
            <pc:docMk/>
            <pc:sldMk cId="3824084174" sldId="470"/>
            <ac:spMk id="12" creationId="{AE100B57-D3D2-7602-E48A-9DC00B59DA6C}"/>
          </ac:spMkLst>
        </pc:spChg>
        <pc:spChg chg="mod">
          <ac:chgData name="GIOVANNI GAUDINO-SSM" userId="13cb1073-0cf6-4994-b3b2-98ddb995ec80" providerId="ADAL" clId="{3F179C4E-82B3-4A34-8167-87B73BC62D9E}" dt="2023-06-02T02:19:35.622" v="21" actId="208"/>
          <ac:spMkLst>
            <pc:docMk/>
            <pc:sldMk cId="3824084174" sldId="470"/>
            <ac:spMk id="13" creationId="{00D8E85D-2065-5274-0891-72C031A300C3}"/>
          </ac:spMkLst>
        </pc:spChg>
        <pc:spChg chg="mod">
          <ac:chgData name="GIOVANNI GAUDINO-SSM" userId="13cb1073-0cf6-4994-b3b2-98ddb995ec80" providerId="ADAL" clId="{3F179C4E-82B3-4A34-8167-87B73BC62D9E}" dt="2023-06-11T07:14:42.656" v="115" actId="208"/>
          <ac:spMkLst>
            <pc:docMk/>
            <pc:sldMk cId="3824084174" sldId="470"/>
            <ac:spMk id="15" creationId="{C69BD1F6-0010-E5E1-74EA-56C84A033080}"/>
          </ac:spMkLst>
        </pc:spChg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352440093" sldId="471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3350096033" sldId="472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4028174793" sldId="473"/>
        </pc:sldMkLst>
      </pc:sldChg>
      <pc:sldChg chg="addSp delSp modSp add mod">
        <pc:chgData name="GIOVANNI GAUDINO-SSM" userId="13cb1073-0cf6-4994-b3b2-98ddb995ec80" providerId="ADAL" clId="{3F179C4E-82B3-4A34-8167-87B73BC62D9E}" dt="2023-06-26T05:22:35.208" v="3583"/>
        <pc:sldMkLst>
          <pc:docMk/>
          <pc:sldMk cId="2527247093" sldId="475"/>
        </pc:sldMkLst>
        <pc:spChg chg="mod">
          <ac:chgData name="GIOVANNI GAUDINO-SSM" userId="13cb1073-0cf6-4994-b3b2-98ddb995ec80" providerId="ADAL" clId="{3F179C4E-82B3-4A34-8167-87B73BC62D9E}" dt="2023-06-26T05:22:35.208" v="3583"/>
          <ac:spMkLst>
            <pc:docMk/>
            <pc:sldMk cId="2527247093" sldId="475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3F179C4E-82B3-4A34-8167-87B73BC62D9E}" dt="2023-06-26T05:21:37.734" v="3535"/>
          <ac:spMkLst>
            <pc:docMk/>
            <pc:sldMk cId="2527247093" sldId="475"/>
            <ac:spMk id="5" creationId="{C22BB191-1967-0D38-B75B-C7AD7EBDDBB3}"/>
          </ac:spMkLst>
        </pc:spChg>
        <pc:spChg chg="mod">
          <ac:chgData name="GIOVANNI GAUDINO-SSM" userId="13cb1073-0cf6-4994-b3b2-98ddb995ec80" providerId="ADAL" clId="{3F179C4E-82B3-4A34-8167-87B73BC62D9E}" dt="2023-06-26T05:09:55.244" v="3117" actId="208"/>
          <ac:spMkLst>
            <pc:docMk/>
            <pc:sldMk cId="2527247093" sldId="475"/>
            <ac:spMk id="6" creationId="{5229345D-D298-13BF-1304-022550C4C0FC}"/>
          </ac:spMkLst>
        </pc:spChg>
        <pc:spChg chg="add del mod">
          <ac:chgData name="GIOVANNI GAUDINO-SSM" userId="13cb1073-0cf6-4994-b3b2-98ddb995ec80" providerId="ADAL" clId="{3F179C4E-82B3-4A34-8167-87B73BC62D9E}" dt="2023-06-26T05:21:40.974" v="3536" actId="478"/>
          <ac:spMkLst>
            <pc:docMk/>
            <pc:sldMk cId="2527247093" sldId="475"/>
            <ac:spMk id="13" creationId="{083FE19B-483D-AD99-CD57-75CDA5D59E7A}"/>
          </ac:spMkLst>
        </pc:spChg>
        <pc:spChg chg="mod">
          <ac:chgData name="GIOVANNI GAUDINO-SSM" userId="13cb1073-0cf6-4994-b3b2-98ddb995ec80" providerId="ADAL" clId="{3F179C4E-82B3-4A34-8167-87B73BC62D9E}" dt="2023-06-26T05:09:55.244" v="3117" actId="208"/>
          <ac:spMkLst>
            <pc:docMk/>
            <pc:sldMk cId="2527247093" sldId="475"/>
            <ac:spMk id="15" creationId="{C69BD1F6-0010-E5E1-74EA-56C84A033080}"/>
          </ac:spMkLst>
        </pc:spChg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647822744" sldId="476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1505321474" sldId="477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2145776902" sldId="478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2495172119" sldId="479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1580379530" sldId="480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3874701904" sldId="482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3675652442" sldId="538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3119059565" sldId="539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2788438719" sldId="540"/>
        </pc:sldMkLst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276971923" sldId="541"/>
        </pc:sldMkLst>
        <pc:spChg chg="mod">
          <ac:chgData name="GIOVANNI GAUDINO-SSM" userId="13cb1073-0cf6-4994-b3b2-98ddb995ec80" providerId="ADAL" clId="{3F179C4E-82B3-4A34-8167-87B73BC62D9E}" dt="2023-06-11T07:14:48.434" v="116" actId="208"/>
          <ac:spMkLst>
            <pc:docMk/>
            <pc:sldMk cId="276971923" sldId="541"/>
            <ac:spMk id="2" creationId="{45F787D0-5DBB-B4BA-6863-B0D46AF91C63}"/>
          </ac:spMkLst>
        </pc:spChg>
        <pc:spChg chg="mod">
          <ac:chgData name="GIOVANNI GAUDINO-SSM" userId="13cb1073-0cf6-4994-b3b2-98ddb995ec80" providerId="ADAL" clId="{3F179C4E-82B3-4A34-8167-87B73BC62D9E}" dt="2023-06-22T01:13:16.745" v="174"/>
          <ac:spMkLst>
            <pc:docMk/>
            <pc:sldMk cId="276971923" sldId="541"/>
            <ac:spMk id="7" creationId="{22E8BB43-54DD-DB38-9623-A4F13DF8E247}"/>
          </ac:spMkLst>
        </pc:spChg>
        <pc:spChg chg="mod">
          <ac:chgData name="GIOVANNI GAUDINO-SSM" userId="13cb1073-0cf6-4994-b3b2-98ddb995ec80" providerId="ADAL" clId="{3F179C4E-82B3-4A34-8167-87B73BC62D9E}" dt="2023-06-11T07:14:48.434" v="116" actId="208"/>
          <ac:spMkLst>
            <pc:docMk/>
            <pc:sldMk cId="276971923" sldId="541"/>
            <ac:spMk id="12" creationId="{AE100B57-D3D2-7602-E48A-9DC00B59DA6C}"/>
          </ac:spMkLst>
        </pc:spChg>
        <pc:spChg chg="mod">
          <ac:chgData name="GIOVANNI GAUDINO-SSM" userId="13cb1073-0cf6-4994-b3b2-98ddb995ec80" providerId="ADAL" clId="{3F179C4E-82B3-4A34-8167-87B73BC62D9E}" dt="2023-06-11T07:14:48.434" v="116" actId="208"/>
          <ac:spMkLst>
            <pc:docMk/>
            <pc:sldMk cId="276971923" sldId="541"/>
            <ac:spMk id="15" creationId="{C69BD1F6-0010-E5E1-74EA-56C84A033080}"/>
          </ac:spMkLst>
        </pc:spChg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407318624" sldId="542"/>
        </pc:sldMkLst>
        <pc:spChg chg="mod">
          <ac:chgData name="GIOVANNI GAUDINO-SSM" userId="13cb1073-0cf6-4994-b3b2-98ddb995ec80" providerId="ADAL" clId="{3F179C4E-82B3-4A34-8167-87B73BC62D9E}" dt="2023-06-02T02:19:59.216" v="23" actId="208"/>
          <ac:spMkLst>
            <pc:docMk/>
            <pc:sldMk cId="407318624" sldId="542"/>
            <ac:spMk id="2" creationId="{45F787D0-5DBB-B4BA-6863-B0D46AF91C63}"/>
          </ac:spMkLst>
        </pc:spChg>
        <pc:spChg chg="mod">
          <ac:chgData name="GIOVANNI GAUDINO-SSM" userId="13cb1073-0cf6-4994-b3b2-98ddb995ec80" providerId="ADAL" clId="{3F179C4E-82B3-4A34-8167-87B73BC62D9E}" dt="2023-06-22T01:13:19.378" v="175"/>
          <ac:spMkLst>
            <pc:docMk/>
            <pc:sldMk cId="407318624" sldId="542"/>
            <ac:spMk id="5" creationId="{F2F74937-BCBC-E060-1AA1-AB7D35A621E4}"/>
          </ac:spMkLst>
        </pc:spChg>
        <pc:spChg chg="mod">
          <ac:chgData name="GIOVANNI GAUDINO-SSM" userId="13cb1073-0cf6-4994-b3b2-98ddb995ec80" providerId="ADAL" clId="{3F179C4E-82B3-4A34-8167-87B73BC62D9E}" dt="2023-06-11T07:14:53.316" v="117" actId="208"/>
          <ac:spMkLst>
            <pc:docMk/>
            <pc:sldMk cId="407318624" sldId="542"/>
            <ac:spMk id="12" creationId="{AE100B57-D3D2-7602-E48A-9DC00B59DA6C}"/>
          </ac:spMkLst>
        </pc:spChg>
        <pc:spChg chg="mod">
          <ac:chgData name="GIOVANNI GAUDINO-SSM" userId="13cb1073-0cf6-4994-b3b2-98ddb995ec80" providerId="ADAL" clId="{3F179C4E-82B3-4A34-8167-87B73BC62D9E}" dt="2023-06-11T07:14:53.316" v="117" actId="208"/>
          <ac:spMkLst>
            <pc:docMk/>
            <pc:sldMk cId="407318624" sldId="542"/>
            <ac:spMk id="15" creationId="{C69BD1F6-0010-E5E1-74EA-56C84A033080}"/>
          </ac:spMkLst>
        </pc:spChg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616925156" sldId="543"/>
        </pc:sldMkLst>
        <pc:spChg chg="mod">
          <ac:chgData name="GIOVANNI GAUDINO-SSM" userId="13cb1073-0cf6-4994-b3b2-98ddb995ec80" providerId="ADAL" clId="{3F179C4E-82B3-4A34-8167-87B73BC62D9E}" dt="2023-06-22T01:13:22.009" v="176"/>
          <ac:spMkLst>
            <pc:docMk/>
            <pc:sldMk cId="616925156" sldId="543"/>
            <ac:spMk id="2" creationId="{60C6F111-1785-2DF0-011E-5C51EFD3B54C}"/>
          </ac:spMkLst>
        </pc:spChg>
        <pc:spChg chg="mod">
          <ac:chgData name="GIOVANNI GAUDINO-SSM" userId="13cb1073-0cf6-4994-b3b2-98ddb995ec80" providerId="ADAL" clId="{3F179C4E-82B3-4A34-8167-87B73BC62D9E}" dt="2023-06-02T02:24:00.687" v="86" actId="208"/>
          <ac:spMkLst>
            <pc:docMk/>
            <pc:sldMk cId="616925156" sldId="543"/>
            <ac:spMk id="8" creationId="{4E5150D8-DEB9-E4A4-AED9-3828F60AE698}"/>
          </ac:spMkLst>
        </pc:spChg>
        <pc:spChg chg="mod">
          <ac:chgData name="GIOVANNI GAUDINO-SSM" userId="13cb1073-0cf6-4994-b3b2-98ddb995ec80" providerId="ADAL" clId="{3F179C4E-82B3-4A34-8167-87B73BC62D9E}" dt="2023-06-11T07:14:59.974" v="118" actId="208"/>
          <ac:spMkLst>
            <pc:docMk/>
            <pc:sldMk cId="616925156" sldId="543"/>
            <ac:spMk id="12" creationId="{AE100B57-D3D2-7602-E48A-9DC00B59DA6C}"/>
          </ac:spMkLst>
        </pc:spChg>
        <pc:spChg chg="mod">
          <ac:chgData name="GIOVANNI GAUDINO-SSM" userId="13cb1073-0cf6-4994-b3b2-98ddb995ec80" providerId="ADAL" clId="{3F179C4E-82B3-4A34-8167-87B73BC62D9E}" dt="2023-06-11T07:14:59.974" v="118" actId="208"/>
          <ac:spMkLst>
            <pc:docMk/>
            <pc:sldMk cId="616925156" sldId="543"/>
            <ac:spMk id="15" creationId="{C69BD1F6-0010-E5E1-74EA-56C84A033080}"/>
          </ac:spMkLst>
        </pc:spChg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910721283" sldId="544"/>
        </pc:sldMkLst>
        <pc:spChg chg="mod">
          <ac:chgData name="GIOVANNI GAUDINO-SSM" userId="13cb1073-0cf6-4994-b3b2-98ddb995ec80" providerId="ADAL" clId="{3F179C4E-82B3-4A34-8167-87B73BC62D9E}" dt="2023-06-22T01:13:28.444" v="178"/>
          <ac:spMkLst>
            <pc:docMk/>
            <pc:sldMk cId="910721283" sldId="544"/>
            <ac:spMk id="2" creationId="{43A38B64-A2BB-CA0F-5767-084303F4117A}"/>
          </ac:spMkLst>
        </pc:spChg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2823695119" sldId="545"/>
        </pc:sldMkLst>
        <pc:spChg chg="mod">
          <ac:chgData name="GIOVANNI GAUDINO-SSM" userId="13cb1073-0cf6-4994-b3b2-98ddb995ec80" providerId="ADAL" clId="{3F179C4E-82B3-4A34-8167-87B73BC62D9E}" dt="2023-06-22T01:13:30.976" v="179"/>
          <ac:spMkLst>
            <pc:docMk/>
            <pc:sldMk cId="2823695119" sldId="545"/>
            <ac:spMk id="2" creationId="{C592FDDB-073D-A4A0-F069-F903D2A0D4D0}"/>
          </ac:spMkLst>
        </pc:spChg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562509991" sldId="546"/>
        </pc:sldMkLst>
        <pc:spChg chg="mod">
          <ac:chgData name="GIOVANNI GAUDINO-SSM" userId="13cb1073-0cf6-4994-b3b2-98ddb995ec80" providerId="ADAL" clId="{3F179C4E-82B3-4A34-8167-87B73BC62D9E}" dt="2023-06-22T01:13:36.993" v="181"/>
          <ac:spMkLst>
            <pc:docMk/>
            <pc:sldMk cId="562509991" sldId="546"/>
            <ac:spMk id="2" creationId="{8CEAEEEA-12A6-3A8E-4E18-DE2BB51C0579}"/>
          </ac:spMkLst>
        </pc:spChg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1606943665" sldId="547"/>
        </pc:sldMkLst>
        <pc:spChg chg="mod">
          <ac:chgData name="GIOVANNI GAUDINO-SSM" userId="13cb1073-0cf6-4994-b3b2-98ddb995ec80" providerId="ADAL" clId="{3F179C4E-82B3-4A34-8167-87B73BC62D9E}" dt="2023-06-22T01:13:39.459" v="182"/>
          <ac:spMkLst>
            <pc:docMk/>
            <pc:sldMk cId="1606943665" sldId="547"/>
            <ac:spMk id="5" creationId="{801EE19F-307C-89E0-5151-1847448CEC4B}"/>
          </ac:spMkLst>
        </pc:spChg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715533233" sldId="548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902262683" sldId="549"/>
        </pc:sldMkLst>
      </pc:sldChg>
      <pc:sldChg chg="add del">
        <pc:chgData name="GIOVANNI GAUDINO-SSM" userId="13cb1073-0cf6-4994-b3b2-98ddb995ec80" providerId="ADAL" clId="{3F179C4E-82B3-4A34-8167-87B73BC62D9E}" dt="2023-06-26T00:44:08.249" v="499" actId="47"/>
        <pc:sldMkLst>
          <pc:docMk/>
          <pc:sldMk cId="2831776597" sldId="549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1444243887" sldId="550"/>
        </pc:sldMkLst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3135247782" sldId="551"/>
        </pc:sldMkLst>
        <pc:spChg chg="mod">
          <ac:chgData name="GIOVANNI GAUDINO-SSM" userId="13cb1073-0cf6-4994-b3b2-98ddb995ec80" providerId="ADAL" clId="{3F179C4E-82B3-4A34-8167-87B73BC62D9E}" dt="2023-06-22T01:13:43.383" v="183"/>
          <ac:spMkLst>
            <pc:docMk/>
            <pc:sldMk cId="3135247782" sldId="551"/>
            <ac:spMk id="8" creationId="{AACFCF57-3FB4-9F72-81F6-C27576E9F7EB}"/>
          </ac:spMkLst>
        </pc:spChg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2818888146" sldId="552"/>
        </pc:sldMkLst>
        <pc:spChg chg="mod">
          <ac:chgData name="GIOVANNI GAUDINO-SSM" userId="13cb1073-0cf6-4994-b3b2-98ddb995ec80" providerId="ADAL" clId="{3F179C4E-82B3-4A34-8167-87B73BC62D9E}" dt="2023-06-22T01:13:46.186" v="184"/>
          <ac:spMkLst>
            <pc:docMk/>
            <pc:sldMk cId="2818888146" sldId="552"/>
            <ac:spMk id="6" creationId="{1C82DC8F-82D7-F2DB-6FA6-79937EF25F0E}"/>
          </ac:spMkLst>
        </pc:spChg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1494046334" sldId="553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3969569576" sldId="554"/>
        </pc:sldMkLst>
      </pc:sldChg>
      <pc:sldChg chg="add del">
        <pc:chgData name="GIOVANNI GAUDINO-SSM" userId="13cb1073-0cf6-4994-b3b2-98ddb995ec80" providerId="ADAL" clId="{3F179C4E-82B3-4A34-8167-87B73BC62D9E}" dt="2023-06-26T05:20:21.644" v="3526"/>
        <pc:sldMkLst>
          <pc:docMk/>
          <pc:sldMk cId="3233060557" sldId="555"/>
        </pc:sldMkLst>
      </pc:sldChg>
      <pc:sldChg chg="modSp add del mod">
        <pc:chgData name="GIOVANNI GAUDINO-SSM" userId="13cb1073-0cf6-4994-b3b2-98ddb995ec80" providerId="ADAL" clId="{3F179C4E-82B3-4A34-8167-87B73BC62D9E}" dt="2023-06-26T05:20:21.644" v="3526"/>
        <pc:sldMkLst>
          <pc:docMk/>
          <pc:sldMk cId="1582080550" sldId="556"/>
        </pc:sldMkLst>
        <pc:spChg chg="mod">
          <ac:chgData name="GIOVANNI GAUDINO-SSM" userId="13cb1073-0cf6-4994-b3b2-98ddb995ec80" providerId="ADAL" clId="{3F179C4E-82B3-4A34-8167-87B73BC62D9E}" dt="2023-06-22T01:13:25.922" v="177"/>
          <ac:spMkLst>
            <pc:docMk/>
            <pc:sldMk cId="1582080550" sldId="556"/>
            <ac:spMk id="2" creationId="{1B205890-C8C8-FBFF-97EC-89A0E93ED74B}"/>
          </ac:spMkLst>
        </pc:spChg>
        <pc:picChg chg="mod">
          <ac:chgData name="GIOVANNI GAUDINO-SSM" userId="13cb1073-0cf6-4994-b3b2-98ddb995ec80" providerId="ADAL" clId="{3F179C4E-82B3-4A34-8167-87B73BC62D9E}" dt="2023-06-11T07:15:06.485" v="123" actId="1038"/>
          <ac:picMkLst>
            <pc:docMk/>
            <pc:sldMk cId="1582080550" sldId="556"/>
            <ac:picMk id="13" creationId="{F31F9ECC-54CA-4AA5-BB45-DE3D4DFBD88A}"/>
          </ac:picMkLst>
        </pc:picChg>
      </pc:sldChg>
      <pc:sldChg chg="del">
        <pc:chgData name="GIOVANNI GAUDINO-SSM" userId="13cb1073-0cf6-4994-b3b2-98ddb995ec80" providerId="ADAL" clId="{3F179C4E-82B3-4A34-8167-87B73BC62D9E}" dt="2023-06-22T01:13:51.392" v="186" actId="47"/>
        <pc:sldMkLst>
          <pc:docMk/>
          <pc:sldMk cId="4062979228" sldId="558"/>
        </pc:sldMkLst>
      </pc:sldChg>
      <pc:sldChg chg="del">
        <pc:chgData name="GIOVANNI GAUDINO-SSM" userId="13cb1073-0cf6-4994-b3b2-98ddb995ec80" providerId="ADAL" clId="{3F179C4E-82B3-4A34-8167-87B73BC62D9E}" dt="2023-06-22T01:13:53.924" v="187" actId="47"/>
        <pc:sldMkLst>
          <pc:docMk/>
          <pc:sldMk cId="3648594292" sldId="559"/>
        </pc:sldMkLst>
      </pc:sldChg>
      <pc:sldChg chg="modSp del mod">
        <pc:chgData name="GIOVANNI GAUDINO-SSM" userId="13cb1073-0cf6-4994-b3b2-98ddb995ec80" providerId="ADAL" clId="{3F179C4E-82B3-4A34-8167-87B73BC62D9E}" dt="2023-06-26T00:43:06.913" v="475" actId="47"/>
        <pc:sldMkLst>
          <pc:docMk/>
          <pc:sldMk cId="1474446861" sldId="560"/>
        </pc:sldMkLst>
        <pc:spChg chg="mod">
          <ac:chgData name="GIOVANNI GAUDINO-SSM" userId="13cb1073-0cf6-4994-b3b2-98ddb995ec80" providerId="ADAL" clId="{3F179C4E-82B3-4A34-8167-87B73BC62D9E}" dt="2023-06-22T01:13:34.444" v="180"/>
          <ac:spMkLst>
            <pc:docMk/>
            <pc:sldMk cId="1474446861" sldId="560"/>
            <ac:spMk id="2" creationId="{C592FDDB-073D-A4A0-F069-F903D2A0D4D0}"/>
          </ac:spMkLst>
        </pc:spChg>
      </pc:sldChg>
      <pc:sldChg chg="del">
        <pc:chgData name="GIOVANNI GAUDINO-SSM" userId="13cb1073-0cf6-4994-b3b2-98ddb995ec80" providerId="ADAL" clId="{3F179C4E-82B3-4A34-8167-87B73BC62D9E}" dt="2023-06-22T01:13:58.772" v="188" actId="47"/>
        <pc:sldMkLst>
          <pc:docMk/>
          <pc:sldMk cId="1809578575" sldId="561"/>
        </pc:sldMkLst>
      </pc:sldChg>
      <pc:sldChg chg="addSp modSp add del mod ord">
        <pc:chgData name="GIOVANNI GAUDINO-SSM" userId="13cb1073-0cf6-4994-b3b2-98ddb995ec80" providerId="ADAL" clId="{3F179C4E-82B3-4A34-8167-87B73BC62D9E}" dt="2023-06-26T02:00:36.755" v="507"/>
        <pc:sldMkLst>
          <pc:docMk/>
          <pc:sldMk cId="3203763368" sldId="561"/>
        </pc:sldMkLst>
        <pc:spChg chg="add mod ord">
          <ac:chgData name="GIOVANNI GAUDINO-SSM" userId="13cb1073-0cf6-4994-b3b2-98ddb995ec80" providerId="ADAL" clId="{3F179C4E-82B3-4A34-8167-87B73BC62D9E}" dt="2023-06-26T02:00:36.755" v="507"/>
          <ac:spMkLst>
            <pc:docMk/>
            <pc:sldMk cId="3203763368" sldId="561"/>
            <ac:spMk id="2" creationId="{CE108D37-EDBE-E581-7473-736FE276709A}"/>
          </ac:spMkLst>
        </pc:spChg>
        <pc:spChg chg="mod">
          <ac:chgData name="GIOVANNI GAUDINO-SSM" userId="13cb1073-0cf6-4994-b3b2-98ddb995ec80" providerId="ADAL" clId="{3F179C4E-82B3-4A34-8167-87B73BC62D9E}" dt="2023-06-22T01:20:32.589" v="388" actId="14100"/>
          <ac:spMkLst>
            <pc:docMk/>
            <pc:sldMk cId="3203763368" sldId="561"/>
            <ac:spMk id="3" creationId="{021C0ED7-6836-3129-6474-3464B4EA570A}"/>
          </ac:spMkLst>
        </pc:spChg>
        <pc:spChg chg="mod">
          <ac:chgData name="GIOVANNI GAUDINO-SSM" userId="13cb1073-0cf6-4994-b3b2-98ddb995ec80" providerId="ADAL" clId="{3F179C4E-82B3-4A34-8167-87B73BC62D9E}" dt="2023-06-22T01:20:26.542" v="387" actId="20577"/>
          <ac:spMkLst>
            <pc:docMk/>
            <pc:sldMk cId="3203763368" sldId="561"/>
            <ac:spMk id="4" creationId="{B46D7AE4-796F-4D4A-9809-EB5E64E4A222}"/>
          </ac:spMkLst>
        </pc:spChg>
      </pc:sldChg>
      <pc:sldChg chg="del">
        <pc:chgData name="GIOVANNI GAUDINO-SSM" userId="13cb1073-0cf6-4994-b3b2-98ddb995ec80" providerId="ADAL" clId="{3F179C4E-82B3-4A34-8167-87B73BC62D9E}" dt="2023-06-22T01:14:06.545" v="190" actId="47"/>
        <pc:sldMkLst>
          <pc:docMk/>
          <pc:sldMk cId="2250395811" sldId="562"/>
        </pc:sldMkLst>
      </pc:sldChg>
      <pc:sldChg chg="addSp modSp add mod ord">
        <pc:chgData name="GIOVANNI GAUDINO-SSM" userId="13cb1073-0cf6-4994-b3b2-98ddb995ec80" providerId="ADAL" clId="{3F179C4E-82B3-4A34-8167-87B73BC62D9E}" dt="2023-07-03T06:51:47.596" v="7324"/>
        <pc:sldMkLst>
          <pc:docMk/>
          <pc:sldMk cId="2952685468" sldId="562"/>
        </pc:sldMkLst>
        <pc:spChg chg="add mod ord">
          <ac:chgData name="GIOVANNI GAUDINO-SSM" userId="13cb1073-0cf6-4994-b3b2-98ddb995ec80" providerId="ADAL" clId="{3F179C4E-82B3-4A34-8167-87B73BC62D9E}" dt="2023-06-26T02:01:09.364" v="516" actId="13244"/>
          <ac:spMkLst>
            <pc:docMk/>
            <pc:sldMk cId="2952685468" sldId="562"/>
            <ac:spMk id="2" creationId="{E8FDA919-2696-8FF6-FB96-69E2AEDFDFA2}"/>
          </ac:spMkLst>
        </pc:spChg>
        <pc:spChg chg="mod">
          <ac:chgData name="GIOVANNI GAUDINO-SSM" userId="13cb1073-0cf6-4994-b3b2-98ddb995ec80" providerId="ADAL" clId="{3F179C4E-82B3-4A34-8167-87B73BC62D9E}" dt="2023-06-22T01:18:54.962" v="301" actId="14100"/>
          <ac:spMkLst>
            <pc:docMk/>
            <pc:sldMk cId="2952685468" sldId="562"/>
            <ac:spMk id="3" creationId="{021C0ED7-6836-3129-6474-3464B4EA570A}"/>
          </ac:spMkLst>
        </pc:spChg>
        <pc:spChg chg="mod">
          <ac:chgData name="GIOVANNI GAUDINO-SSM" userId="13cb1073-0cf6-4994-b3b2-98ddb995ec80" providerId="ADAL" clId="{3F179C4E-82B3-4A34-8167-87B73BC62D9E}" dt="2023-06-22T01:18:50.645" v="300" actId="20577"/>
          <ac:spMkLst>
            <pc:docMk/>
            <pc:sldMk cId="2952685468" sldId="562"/>
            <ac:spMk id="4" creationId="{B46D7AE4-796F-4D4A-9809-EB5E64E4A222}"/>
          </ac:spMkLst>
        </pc:spChg>
      </pc:sldChg>
      <pc:sldChg chg="addSp modSp add mod ord modShow">
        <pc:chgData name="GIOVANNI GAUDINO-SSM" userId="13cb1073-0cf6-4994-b3b2-98ddb995ec80" providerId="ADAL" clId="{3F179C4E-82B3-4A34-8167-87B73BC62D9E}" dt="2023-07-03T15:08:05.224" v="10456"/>
        <pc:sldMkLst>
          <pc:docMk/>
          <pc:sldMk cId="1598280334" sldId="563"/>
        </pc:sldMkLst>
        <pc:spChg chg="add mod ord">
          <ac:chgData name="GIOVANNI GAUDINO-SSM" userId="13cb1073-0cf6-4994-b3b2-98ddb995ec80" providerId="ADAL" clId="{3F179C4E-82B3-4A34-8167-87B73BC62D9E}" dt="2023-06-26T02:01:11.726" v="517" actId="13244"/>
          <ac:spMkLst>
            <pc:docMk/>
            <pc:sldMk cId="1598280334" sldId="563"/>
            <ac:spMk id="2" creationId="{D98BD835-9445-B2D8-2D30-91AD0679A0A8}"/>
          </ac:spMkLst>
        </pc:spChg>
        <pc:spChg chg="mod">
          <ac:chgData name="GIOVANNI GAUDINO-SSM" userId="13cb1073-0cf6-4994-b3b2-98ddb995ec80" providerId="ADAL" clId="{3F179C4E-82B3-4A34-8167-87B73BC62D9E}" dt="2023-06-22T01:19:59.891" v="349" actId="14100"/>
          <ac:spMkLst>
            <pc:docMk/>
            <pc:sldMk cId="1598280334" sldId="563"/>
            <ac:spMk id="3" creationId="{021C0ED7-6836-3129-6474-3464B4EA570A}"/>
          </ac:spMkLst>
        </pc:spChg>
        <pc:spChg chg="mod">
          <ac:chgData name="GIOVANNI GAUDINO-SSM" userId="13cb1073-0cf6-4994-b3b2-98ddb995ec80" providerId="ADAL" clId="{3F179C4E-82B3-4A34-8167-87B73BC62D9E}" dt="2023-06-22T01:19:57.721" v="348" actId="14100"/>
          <ac:spMkLst>
            <pc:docMk/>
            <pc:sldMk cId="1598280334" sldId="563"/>
            <ac:spMk id="4" creationId="{B46D7AE4-796F-4D4A-9809-EB5E64E4A222}"/>
          </ac:spMkLst>
        </pc:spChg>
      </pc:sldChg>
      <pc:sldChg chg="del">
        <pc:chgData name="GIOVANNI GAUDINO-SSM" userId="13cb1073-0cf6-4994-b3b2-98ddb995ec80" providerId="ADAL" clId="{3F179C4E-82B3-4A34-8167-87B73BC62D9E}" dt="2023-06-22T01:14:00.225" v="189" actId="47"/>
        <pc:sldMkLst>
          <pc:docMk/>
          <pc:sldMk cId="3468510002" sldId="563"/>
        </pc:sldMkLst>
      </pc:sldChg>
      <pc:sldChg chg="addSp modSp add mod">
        <pc:chgData name="GIOVANNI GAUDINO-SSM" userId="13cb1073-0cf6-4994-b3b2-98ddb995ec80" providerId="ADAL" clId="{3F179C4E-82B3-4A34-8167-87B73BC62D9E}" dt="2023-06-29T10:11:47.314" v="4904" actId="14100"/>
        <pc:sldMkLst>
          <pc:docMk/>
          <pc:sldMk cId="1153171289" sldId="564"/>
        </pc:sldMkLst>
        <pc:spChg chg="add mod ord">
          <ac:chgData name="GIOVANNI GAUDINO-SSM" userId="13cb1073-0cf6-4994-b3b2-98ddb995ec80" providerId="ADAL" clId="{3F179C4E-82B3-4A34-8167-87B73BC62D9E}" dt="2023-06-26T02:01:06.472" v="515" actId="13244"/>
          <ac:spMkLst>
            <pc:docMk/>
            <pc:sldMk cId="1153171289" sldId="564"/>
            <ac:spMk id="2" creationId="{F83B517F-8D48-88A1-D07D-856617296CFF}"/>
          </ac:spMkLst>
        </pc:spChg>
        <pc:spChg chg="mod">
          <ac:chgData name="GIOVANNI GAUDINO-SSM" userId="13cb1073-0cf6-4994-b3b2-98ddb995ec80" providerId="ADAL" clId="{3F179C4E-82B3-4A34-8167-87B73BC62D9E}" dt="2023-06-29T10:11:47.314" v="4904" actId="14100"/>
          <ac:spMkLst>
            <pc:docMk/>
            <pc:sldMk cId="1153171289" sldId="564"/>
            <ac:spMk id="3" creationId="{021C0ED7-6836-3129-6474-3464B4EA570A}"/>
          </ac:spMkLst>
        </pc:spChg>
        <pc:spChg chg="mod">
          <ac:chgData name="GIOVANNI GAUDINO-SSM" userId="13cb1073-0cf6-4994-b3b2-98ddb995ec80" providerId="ADAL" clId="{3F179C4E-82B3-4A34-8167-87B73BC62D9E}" dt="2023-06-29T10:11:43.286" v="4903" actId="20577"/>
          <ac:spMkLst>
            <pc:docMk/>
            <pc:sldMk cId="1153171289" sldId="564"/>
            <ac:spMk id="4" creationId="{B46D7AE4-796F-4D4A-9809-EB5E64E4A222}"/>
          </ac:spMkLst>
        </pc:spChg>
      </pc:sldChg>
      <pc:sldChg chg="addSp modSp add mod">
        <pc:chgData name="GIOVANNI GAUDINO-SSM" userId="13cb1073-0cf6-4994-b3b2-98ddb995ec80" providerId="ADAL" clId="{3F179C4E-82B3-4A34-8167-87B73BC62D9E}" dt="2023-06-26T02:01:17.362" v="519" actId="13244"/>
        <pc:sldMkLst>
          <pc:docMk/>
          <pc:sldMk cId="1200440191" sldId="565"/>
        </pc:sldMkLst>
        <pc:spChg chg="add mod ord">
          <ac:chgData name="GIOVANNI GAUDINO-SSM" userId="13cb1073-0cf6-4994-b3b2-98ddb995ec80" providerId="ADAL" clId="{3F179C4E-82B3-4A34-8167-87B73BC62D9E}" dt="2023-06-26T02:01:17.362" v="519" actId="13244"/>
          <ac:spMkLst>
            <pc:docMk/>
            <pc:sldMk cId="1200440191" sldId="565"/>
            <ac:spMk id="2" creationId="{4057AC08-A788-A414-9CD8-D3348064B79E}"/>
          </ac:spMkLst>
        </pc:spChg>
        <pc:spChg chg="mod">
          <ac:chgData name="GIOVANNI GAUDINO-SSM" userId="13cb1073-0cf6-4994-b3b2-98ddb995ec80" providerId="ADAL" clId="{3F179C4E-82B3-4A34-8167-87B73BC62D9E}" dt="2023-06-22T04:26:17.579" v="433" actId="14100"/>
          <ac:spMkLst>
            <pc:docMk/>
            <pc:sldMk cId="1200440191" sldId="565"/>
            <ac:spMk id="3" creationId="{021C0ED7-6836-3129-6474-3464B4EA570A}"/>
          </ac:spMkLst>
        </pc:spChg>
        <pc:spChg chg="mod">
          <ac:chgData name="GIOVANNI GAUDINO-SSM" userId="13cb1073-0cf6-4994-b3b2-98ddb995ec80" providerId="ADAL" clId="{3F179C4E-82B3-4A34-8167-87B73BC62D9E}" dt="2023-06-22T04:26:13.895" v="432" actId="14100"/>
          <ac:spMkLst>
            <pc:docMk/>
            <pc:sldMk cId="1200440191" sldId="565"/>
            <ac:spMk id="4" creationId="{B46D7AE4-796F-4D4A-9809-EB5E64E4A222}"/>
          </ac:spMkLst>
        </pc:spChg>
      </pc:sldChg>
      <pc:sldChg chg="addSp modSp add mod ord modShow">
        <pc:chgData name="GIOVANNI GAUDINO-SSM" userId="13cb1073-0cf6-4994-b3b2-98ddb995ec80" providerId="ADAL" clId="{3F179C4E-82B3-4A34-8167-87B73BC62D9E}" dt="2023-07-03T15:08:05.224" v="10456"/>
        <pc:sldMkLst>
          <pc:docMk/>
          <pc:sldMk cId="49585730" sldId="566"/>
        </pc:sldMkLst>
        <pc:spChg chg="add mod ord">
          <ac:chgData name="GIOVANNI GAUDINO-SSM" userId="13cb1073-0cf6-4994-b3b2-98ddb995ec80" providerId="ADAL" clId="{3F179C4E-82B3-4A34-8167-87B73BC62D9E}" dt="2023-06-26T02:01:14.442" v="518" actId="13244"/>
          <ac:spMkLst>
            <pc:docMk/>
            <pc:sldMk cId="49585730" sldId="566"/>
            <ac:spMk id="2" creationId="{425E3843-ACBD-4704-3A48-ABA32E07DDD8}"/>
          </ac:spMkLst>
        </pc:spChg>
        <pc:spChg chg="mod">
          <ac:chgData name="GIOVANNI GAUDINO-SSM" userId="13cb1073-0cf6-4994-b3b2-98ddb995ec80" providerId="ADAL" clId="{3F179C4E-82B3-4A34-8167-87B73BC62D9E}" dt="2023-06-22T04:54:47.058" v="473" actId="14100"/>
          <ac:spMkLst>
            <pc:docMk/>
            <pc:sldMk cId="49585730" sldId="566"/>
            <ac:spMk id="3" creationId="{021C0ED7-6836-3129-6474-3464B4EA570A}"/>
          </ac:spMkLst>
        </pc:spChg>
        <pc:spChg chg="mod">
          <ac:chgData name="GIOVANNI GAUDINO-SSM" userId="13cb1073-0cf6-4994-b3b2-98ddb995ec80" providerId="ADAL" clId="{3F179C4E-82B3-4A34-8167-87B73BC62D9E}" dt="2023-06-22T04:54:50.724" v="474" actId="14100"/>
          <ac:spMkLst>
            <pc:docMk/>
            <pc:sldMk cId="49585730" sldId="566"/>
            <ac:spMk id="4" creationId="{B46D7AE4-796F-4D4A-9809-EB5E64E4A222}"/>
          </ac:spMkLst>
        </pc:spChg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181104537" sldId="618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2038839484" sldId="632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64555140" sldId="634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4205949386" sldId="642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1059233425" sldId="647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2046819878" sldId="650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1222131029" sldId="651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3015154300" sldId="652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3335238496" sldId="653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790322435" sldId="654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164409998" sldId="655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3651038166" sldId="656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263524049" sldId="657"/>
        </pc:sldMkLst>
      </pc:sldChg>
      <pc:sldChg chg="add del">
        <pc:chgData name="GIOVANNI GAUDINO-SSM" userId="13cb1073-0cf6-4994-b3b2-98ddb995ec80" providerId="ADAL" clId="{3F179C4E-82B3-4A34-8167-87B73BC62D9E}" dt="2023-06-26T00:44:06.630" v="498" actId="47"/>
        <pc:sldMkLst>
          <pc:docMk/>
          <pc:sldMk cId="3731092605" sldId="658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1332338572" sldId="659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1310931220" sldId="660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2176745972" sldId="662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3237993244" sldId="663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3804827805" sldId="664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3273907597" sldId="665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122170164" sldId="666"/>
        </pc:sldMkLst>
      </pc:sldChg>
      <pc:sldChg chg="add">
        <pc:chgData name="GIOVANNI GAUDINO-SSM" userId="13cb1073-0cf6-4994-b3b2-98ddb995ec80" providerId="ADAL" clId="{3F179C4E-82B3-4A34-8167-87B73BC62D9E}" dt="2023-06-26T00:43:28.072" v="476"/>
        <pc:sldMkLst>
          <pc:docMk/>
          <pc:sldMk cId="1606294427" sldId="667"/>
        </pc:sldMkLst>
      </pc:sldChg>
      <pc:sldChg chg="addSp modSp add mod">
        <pc:chgData name="GIOVANNI GAUDINO-SSM" userId="13cb1073-0cf6-4994-b3b2-98ddb995ec80" providerId="ADAL" clId="{3F179C4E-82B3-4A34-8167-87B73BC62D9E}" dt="2023-06-26T02:01:23.091" v="521" actId="13244"/>
        <pc:sldMkLst>
          <pc:docMk/>
          <pc:sldMk cId="593601821" sldId="668"/>
        </pc:sldMkLst>
        <pc:spChg chg="add mod ord">
          <ac:chgData name="GIOVANNI GAUDINO-SSM" userId="13cb1073-0cf6-4994-b3b2-98ddb995ec80" providerId="ADAL" clId="{3F179C4E-82B3-4A34-8167-87B73BC62D9E}" dt="2023-06-26T02:01:23.091" v="521" actId="13244"/>
          <ac:spMkLst>
            <pc:docMk/>
            <pc:sldMk cId="593601821" sldId="668"/>
            <ac:spMk id="2" creationId="{72A3B6C2-65DD-730E-A75B-7FDFE1F6686A}"/>
          </ac:spMkLst>
        </pc:spChg>
        <pc:spChg chg="mod">
          <ac:chgData name="GIOVANNI GAUDINO-SSM" userId="13cb1073-0cf6-4994-b3b2-98ddb995ec80" providerId="ADAL" clId="{3F179C4E-82B3-4A34-8167-87B73BC62D9E}" dt="2023-06-26T00:44:04.390" v="497" actId="14100"/>
          <ac:spMkLst>
            <pc:docMk/>
            <pc:sldMk cId="593601821" sldId="668"/>
            <ac:spMk id="3" creationId="{021C0ED7-6836-3129-6474-3464B4EA570A}"/>
          </ac:spMkLst>
        </pc:spChg>
        <pc:spChg chg="mod">
          <ac:chgData name="GIOVANNI GAUDINO-SSM" userId="13cb1073-0cf6-4994-b3b2-98ddb995ec80" providerId="ADAL" clId="{3F179C4E-82B3-4A34-8167-87B73BC62D9E}" dt="2023-06-26T00:44:01.048" v="496" actId="20577"/>
          <ac:spMkLst>
            <pc:docMk/>
            <pc:sldMk cId="593601821" sldId="668"/>
            <ac:spMk id="4" creationId="{B46D7AE4-796F-4D4A-9809-EB5E64E4A222}"/>
          </ac:spMkLst>
        </pc:spChg>
      </pc:sldChg>
      <pc:sldChg chg="addSp delSp modSp add mod ord">
        <pc:chgData name="GIOVANNI GAUDINO-SSM" userId="13cb1073-0cf6-4994-b3b2-98ddb995ec80" providerId="ADAL" clId="{3F179C4E-82B3-4A34-8167-87B73BC62D9E}" dt="2023-07-03T20:58:06.563" v="11415" actId="1076"/>
        <pc:sldMkLst>
          <pc:docMk/>
          <pc:sldMk cId="1436960811" sldId="669"/>
        </pc:sldMkLst>
        <pc:spChg chg="mod">
          <ac:chgData name="GIOVANNI GAUDINO-SSM" userId="13cb1073-0cf6-4994-b3b2-98ddb995ec80" providerId="ADAL" clId="{3F179C4E-82B3-4A34-8167-87B73BC62D9E}" dt="2023-06-26T02:24:23.687" v="1442" actId="34135"/>
          <ac:spMkLst>
            <pc:docMk/>
            <pc:sldMk cId="1436960811" sldId="669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3F179C4E-82B3-4A34-8167-87B73BC62D9E}" dt="2023-06-26T02:07:19.847" v="688" actId="20577"/>
          <ac:spMkLst>
            <pc:docMk/>
            <pc:sldMk cId="1436960811" sldId="669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3F179C4E-82B3-4A34-8167-87B73BC62D9E}" dt="2023-06-26T02:05:39.792" v="605" actId="478"/>
          <ac:spMkLst>
            <pc:docMk/>
            <pc:sldMk cId="1436960811" sldId="669"/>
            <ac:spMk id="5" creationId="{702F86C6-02FC-99FE-3E23-D4A314ECCE60}"/>
          </ac:spMkLst>
        </pc:spChg>
        <pc:spChg chg="del">
          <ac:chgData name="GIOVANNI GAUDINO-SSM" userId="13cb1073-0cf6-4994-b3b2-98ddb995ec80" providerId="ADAL" clId="{3F179C4E-82B3-4A34-8167-87B73BC62D9E}" dt="2023-06-26T02:05:39.792" v="605" actId="478"/>
          <ac:spMkLst>
            <pc:docMk/>
            <pc:sldMk cId="1436960811" sldId="669"/>
            <ac:spMk id="6" creationId="{99C94AA5-DA2F-853E-CAB2-A74839042DC6}"/>
          </ac:spMkLst>
        </pc:spChg>
        <pc:spChg chg="del">
          <ac:chgData name="GIOVANNI GAUDINO-SSM" userId="13cb1073-0cf6-4994-b3b2-98ddb995ec80" providerId="ADAL" clId="{3F179C4E-82B3-4A34-8167-87B73BC62D9E}" dt="2023-06-26T02:05:39.792" v="605" actId="478"/>
          <ac:spMkLst>
            <pc:docMk/>
            <pc:sldMk cId="1436960811" sldId="669"/>
            <ac:spMk id="7" creationId="{78584D19-7317-F452-4A23-4109E4BED356}"/>
          </ac:spMkLst>
        </pc:spChg>
        <pc:spChg chg="del">
          <ac:chgData name="GIOVANNI GAUDINO-SSM" userId="13cb1073-0cf6-4994-b3b2-98ddb995ec80" providerId="ADAL" clId="{3F179C4E-82B3-4A34-8167-87B73BC62D9E}" dt="2023-06-26T02:05:42.423" v="606" actId="478"/>
          <ac:spMkLst>
            <pc:docMk/>
            <pc:sldMk cId="1436960811" sldId="669"/>
            <ac:spMk id="8" creationId="{FF8C1CD6-C8D2-64F4-3CBE-3F0ABB422D16}"/>
          </ac:spMkLst>
        </pc:spChg>
        <pc:spChg chg="add del mod">
          <ac:chgData name="GIOVANNI GAUDINO-SSM" userId="13cb1073-0cf6-4994-b3b2-98ddb995ec80" providerId="ADAL" clId="{3F179C4E-82B3-4A34-8167-87B73BC62D9E}" dt="2023-06-26T02:24:56.090" v="1447" actId="478"/>
          <ac:spMkLst>
            <pc:docMk/>
            <pc:sldMk cId="1436960811" sldId="669"/>
            <ac:spMk id="14" creationId="{539C344C-EC88-F23D-BBC2-997DEE9F12ED}"/>
          </ac:spMkLst>
        </pc:spChg>
        <pc:spChg chg="del">
          <ac:chgData name="GIOVANNI GAUDINO-SSM" userId="13cb1073-0cf6-4994-b3b2-98ddb995ec80" providerId="ADAL" clId="{3F179C4E-82B3-4A34-8167-87B73BC62D9E}" dt="2023-06-26T02:05:35.258" v="604" actId="478"/>
          <ac:spMkLst>
            <pc:docMk/>
            <pc:sldMk cId="1436960811" sldId="669"/>
            <ac:spMk id="17" creationId="{8A8DEB79-9D80-3F89-121C-BC107BAB18F6}"/>
          </ac:spMkLst>
        </pc:spChg>
        <pc:spChg chg="del">
          <ac:chgData name="GIOVANNI GAUDINO-SSM" userId="13cb1073-0cf6-4994-b3b2-98ddb995ec80" providerId="ADAL" clId="{3F179C4E-82B3-4A34-8167-87B73BC62D9E}" dt="2023-06-26T02:05:35.258" v="604" actId="478"/>
          <ac:spMkLst>
            <pc:docMk/>
            <pc:sldMk cId="1436960811" sldId="669"/>
            <ac:spMk id="24" creationId="{08E41134-1B80-97C7-2018-F6659B7920AA}"/>
          </ac:spMkLst>
        </pc:spChg>
        <pc:spChg chg="del">
          <ac:chgData name="GIOVANNI GAUDINO-SSM" userId="13cb1073-0cf6-4994-b3b2-98ddb995ec80" providerId="ADAL" clId="{3F179C4E-82B3-4A34-8167-87B73BC62D9E}" dt="2023-06-26T02:05:35.258" v="604" actId="478"/>
          <ac:spMkLst>
            <pc:docMk/>
            <pc:sldMk cId="1436960811" sldId="669"/>
            <ac:spMk id="25" creationId="{CDE9D884-3776-D280-ADBD-336297EAE0BC}"/>
          </ac:spMkLst>
        </pc:spChg>
        <pc:spChg chg="del">
          <ac:chgData name="GIOVANNI GAUDINO-SSM" userId="13cb1073-0cf6-4994-b3b2-98ddb995ec80" providerId="ADAL" clId="{3F179C4E-82B3-4A34-8167-87B73BC62D9E}" dt="2023-06-26T02:05:39.792" v="605" actId="478"/>
          <ac:spMkLst>
            <pc:docMk/>
            <pc:sldMk cId="1436960811" sldId="669"/>
            <ac:spMk id="28" creationId="{94AF1C46-1CA6-C5BE-0466-54DF551B2942}"/>
          </ac:spMkLst>
        </pc:spChg>
        <pc:spChg chg="del">
          <ac:chgData name="GIOVANNI GAUDINO-SSM" userId="13cb1073-0cf6-4994-b3b2-98ddb995ec80" providerId="ADAL" clId="{3F179C4E-82B3-4A34-8167-87B73BC62D9E}" dt="2023-06-26T02:05:39.792" v="605" actId="478"/>
          <ac:spMkLst>
            <pc:docMk/>
            <pc:sldMk cId="1436960811" sldId="669"/>
            <ac:spMk id="29" creationId="{AC3D4924-5459-637A-67E1-E715AED74B1F}"/>
          </ac:spMkLst>
        </pc:spChg>
        <pc:spChg chg="del">
          <ac:chgData name="GIOVANNI GAUDINO-SSM" userId="13cb1073-0cf6-4994-b3b2-98ddb995ec80" providerId="ADAL" clId="{3F179C4E-82B3-4A34-8167-87B73BC62D9E}" dt="2023-06-26T02:05:39.792" v="605" actId="478"/>
          <ac:spMkLst>
            <pc:docMk/>
            <pc:sldMk cId="1436960811" sldId="669"/>
            <ac:spMk id="30" creationId="{36CE00FD-AED5-9B1D-3A25-6AC5BA368108}"/>
          </ac:spMkLst>
        </pc:spChg>
        <pc:spChg chg="del">
          <ac:chgData name="GIOVANNI GAUDINO-SSM" userId="13cb1073-0cf6-4994-b3b2-98ddb995ec80" providerId="ADAL" clId="{3F179C4E-82B3-4A34-8167-87B73BC62D9E}" dt="2023-06-26T02:05:39.792" v="605" actId="478"/>
          <ac:spMkLst>
            <pc:docMk/>
            <pc:sldMk cId="1436960811" sldId="669"/>
            <ac:spMk id="31" creationId="{3432D064-A136-4777-7E81-A64B9C52B447}"/>
          </ac:spMkLst>
        </pc:spChg>
        <pc:spChg chg="del">
          <ac:chgData name="GIOVANNI GAUDINO-SSM" userId="13cb1073-0cf6-4994-b3b2-98ddb995ec80" providerId="ADAL" clId="{3F179C4E-82B3-4A34-8167-87B73BC62D9E}" dt="2023-06-26T02:05:42.423" v="606" actId="478"/>
          <ac:spMkLst>
            <pc:docMk/>
            <pc:sldMk cId="1436960811" sldId="669"/>
            <ac:spMk id="32" creationId="{832A6E5A-B217-D993-511A-6FF805528045}"/>
          </ac:spMkLst>
        </pc:spChg>
        <pc:grpChg chg="add del mod">
          <ac:chgData name="GIOVANNI GAUDINO-SSM" userId="13cb1073-0cf6-4994-b3b2-98ddb995ec80" providerId="ADAL" clId="{3F179C4E-82B3-4A34-8167-87B73BC62D9E}" dt="2023-06-26T02:19:45.559" v="1395" actId="478"/>
          <ac:grpSpMkLst>
            <pc:docMk/>
            <pc:sldMk cId="1436960811" sldId="669"/>
            <ac:grpSpMk id="9" creationId="{4D146276-3798-38BE-0DD6-B80341E2C7D9}"/>
          </ac:grpSpMkLst>
        </pc:grpChg>
        <pc:graphicFrameChg chg="add mod modGraphic">
          <ac:chgData name="GIOVANNI GAUDINO-SSM" userId="13cb1073-0cf6-4994-b3b2-98ddb995ec80" providerId="ADAL" clId="{3F179C4E-82B3-4A34-8167-87B73BC62D9E}" dt="2023-07-03T20:58:06.563" v="11415" actId="1076"/>
          <ac:graphicFrameMkLst>
            <pc:docMk/>
            <pc:sldMk cId="1436960811" sldId="669"/>
            <ac:graphicFrameMk id="12" creationId="{05513788-19FA-8DCB-51CA-BFB289A8D252}"/>
          </ac:graphicFrameMkLst>
        </pc:graphicFrameChg>
        <pc:graphicFrameChg chg="add del mod">
          <ac:chgData name="GIOVANNI GAUDINO-SSM" userId="13cb1073-0cf6-4994-b3b2-98ddb995ec80" providerId="ADAL" clId="{3F179C4E-82B3-4A34-8167-87B73BC62D9E}" dt="2023-06-26T02:21:51.049" v="1413"/>
          <ac:graphicFrameMkLst>
            <pc:docMk/>
            <pc:sldMk cId="1436960811" sldId="669"/>
            <ac:graphicFrameMk id="13" creationId="{589D7157-4344-865D-0B3B-464A7C47A267}"/>
          </ac:graphicFrameMkLst>
        </pc:graphicFrameChg>
        <pc:picChg chg="mod">
          <ac:chgData name="GIOVANNI GAUDINO-SSM" userId="13cb1073-0cf6-4994-b3b2-98ddb995ec80" providerId="ADAL" clId="{3F179C4E-82B3-4A34-8167-87B73BC62D9E}" dt="2023-06-26T02:07:30.469" v="689"/>
          <ac:picMkLst>
            <pc:docMk/>
            <pc:sldMk cId="1436960811" sldId="669"/>
            <ac:picMk id="10" creationId="{E117D080-5CC3-519E-B35C-BC05ADEA6355}"/>
          </ac:picMkLst>
        </pc:picChg>
        <pc:picChg chg="mod">
          <ac:chgData name="GIOVANNI GAUDINO-SSM" userId="13cb1073-0cf6-4994-b3b2-98ddb995ec80" providerId="ADAL" clId="{3F179C4E-82B3-4A34-8167-87B73BC62D9E}" dt="2023-06-26T02:07:30.469" v="689"/>
          <ac:picMkLst>
            <pc:docMk/>
            <pc:sldMk cId="1436960811" sldId="669"/>
            <ac:picMk id="11" creationId="{19F31B21-F4EE-5AE0-9DF8-E094C4B2FB1C}"/>
          </ac:picMkLst>
        </pc:picChg>
        <pc:picChg chg="del">
          <ac:chgData name="GIOVANNI GAUDINO-SSM" userId="13cb1073-0cf6-4994-b3b2-98ddb995ec80" providerId="ADAL" clId="{3F179C4E-82B3-4A34-8167-87B73BC62D9E}" dt="2023-06-26T02:05:35.258" v="604" actId="478"/>
          <ac:picMkLst>
            <pc:docMk/>
            <pc:sldMk cId="1436960811" sldId="669"/>
            <ac:picMk id="16" creationId="{B5884A08-3F66-8F3C-7F51-78FABDF16543}"/>
          </ac:picMkLst>
        </pc:picChg>
        <pc:picChg chg="del">
          <ac:chgData name="GIOVANNI GAUDINO-SSM" userId="13cb1073-0cf6-4994-b3b2-98ddb995ec80" providerId="ADAL" clId="{3F179C4E-82B3-4A34-8167-87B73BC62D9E}" dt="2023-06-26T02:05:35.258" v="604" actId="478"/>
          <ac:picMkLst>
            <pc:docMk/>
            <pc:sldMk cId="1436960811" sldId="669"/>
            <ac:picMk id="19" creationId="{F9DF03CF-5C1B-C388-7A27-CDA317B0FC6B}"/>
          </ac:picMkLst>
        </pc:picChg>
        <pc:picChg chg="del">
          <ac:chgData name="GIOVANNI GAUDINO-SSM" userId="13cb1073-0cf6-4994-b3b2-98ddb995ec80" providerId="ADAL" clId="{3F179C4E-82B3-4A34-8167-87B73BC62D9E}" dt="2023-06-26T02:05:39.792" v="605" actId="478"/>
          <ac:picMkLst>
            <pc:docMk/>
            <pc:sldMk cId="1436960811" sldId="669"/>
            <ac:picMk id="34" creationId="{EFF02B52-4B99-00AF-DB64-69CA961ABCEF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4T08:56:36.627" v="12947" actId="207"/>
        <pc:sldMkLst>
          <pc:docMk/>
          <pc:sldMk cId="1344593073" sldId="670"/>
        </pc:sldMkLst>
        <pc:spChg chg="add mod">
          <ac:chgData name="GIOVANNI GAUDINO-SSM" userId="13cb1073-0cf6-4994-b3b2-98ddb995ec80" providerId="ADAL" clId="{3F179C4E-82B3-4A34-8167-87B73BC62D9E}" dt="2023-06-26T02:38:56.941" v="2049" actId="1076"/>
          <ac:spMkLst>
            <pc:docMk/>
            <pc:sldMk cId="1344593073" sldId="670"/>
            <ac:spMk id="5" creationId="{10C60049-AD47-5707-4EB9-279669BD3A9C}"/>
          </ac:spMkLst>
        </pc:spChg>
        <pc:spChg chg="add mod">
          <ac:chgData name="GIOVANNI GAUDINO-SSM" userId="13cb1073-0cf6-4994-b3b2-98ddb995ec80" providerId="ADAL" clId="{3F179C4E-82B3-4A34-8167-87B73BC62D9E}" dt="2023-06-26T02:38:56.941" v="2049" actId="1076"/>
          <ac:spMkLst>
            <pc:docMk/>
            <pc:sldMk cId="1344593073" sldId="670"/>
            <ac:spMk id="6" creationId="{3D319EDD-9EE7-FD2D-7797-9404A8CDBF59}"/>
          </ac:spMkLst>
        </pc:spChg>
        <pc:spChg chg="add mod">
          <ac:chgData name="GIOVANNI GAUDINO-SSM" userId="13cb1073-0cf6-4994-b3b2-98ddb995ec80" providerId="ADAL" clId="{3F179C4E-82B3-4A34-8167-87B73BC62D9E}" dt="2023-06-26T02:38:56.941" v="2049" actId="1076"/>
          <ac:spMkLst>
            <pc:docMk/>
            <pc:sldMk cId="1344593073" sldId="670"/>
            <ac:spMk id="7" creationId="{2C7EB8A9-8D42-99F3-1134-9FF1BE392DD0}"/>
          </ac:spMkLst>
        </pc:spChg>
        <pc:spChg chg="add mod">
          <ac:chgData name="GIOVANNI GAUDINO-SSM" userId="13cb1073-0cf6-4994-b3b2-98ddb995ec80" providerId="ADAL" clId="{3F179C4E-82B3-4A34-8167-87B73BC62D9E}" dt="2023-06-26T02:38:56.941" v="2049" actId="1076"/>
          <ac:spMkLst>
            <pc:docMk/>
            <pc:sldMk cId="1344593073" sldId="670"/>
            <ac:spMk id="8" creationId="{22297FE6-FC52-43D4-429C-58C6EE974CB4}"/>
          </ac:spMkLst>
        </pc:spChg>
        <pc:spChg chg="add mod">
          <ac:chgData name="GIOVANNI GAUDINO-SSM" userId="13cb1073-0cf6-4994-b3b2-98ddb995ec80" providerId="ADAL" clId="{3F179C4E-82B3-4A34-8167-87B73BC62D9E}" dt="2023-06-26T02:38:56.941" v="2049" actId="1076"/>
          <ac:spMkLst>
            <pc:docMk/>
            <pc:sldMk cId="1344593073" sldId="670"/>
            <ac:spMk id="9" creationId="{42239D58-F1A9-0CD7-4A30-5B5E5B74E7FF}"/>
          </ac:spMkLst>
        </pc:spChg>
        <pc:spChg chg="add mod">
          <ac:chgData name="GIOVANNI GAUDINO-SSM" userId="13cb1073-0cf6-4994-b3b2-98ddb995ec80" providerId="ADAL" clId="{3F179C4E-82B3-4A34-8167-87B73BC62D9E}" dt="2023-06-26T02:38:56.941" v="2049" actId="1076"/>
          <ac:spMkLst>
            <pc:docMk/>
            <pc:sldMk cId="1344593073" sldId="670"/>
            <ac:spMk id="10" creationId="{3974DEB7-01D3-0A8E-45FF-CE0FFF8FB43D}"/>
          </ac:spMkLst>
        </pc:spChg>
        <pc:spChg chg="add mod">
          <ac:chgData name="GIOVANNI GAUDINO-SSM" userId="13cb1073-0cf6-4994-b3b2-98ddb995ec80" providerId="ADAL" clId="{3F179C4E-82B3-4A34-8167-87B73BC62D9E}" dt="2023-06-26T02:38:56.941" v="2049" actId="1076"/>
          <ac:spMkLst>
            <pc:docMk/>
            <pc:sldMk cId="1344593073" sldId="670"/>
            <ac:spMk id="11" creationId="{C836A065-6EAE-0D27-14DF-F1E11A74874F}"/>
          </ac:spMkLst>
        </pc:spChg>
        <pc:spChg chg="add mod">
          <ac:chgData name="GIOVANNI GAUDINO-SSM" userId="13cb1073-0cf6-4994-b3b2-98ddb995ec80" providerId="ADAL" clId="{3F179C4E-82B3-4A34-8167-87B73BC62D9E}" dt="2023-06-26T02:38:56.941" v="2049" actId="1076"/>
          <ac:spMkLst>
            <pc:docMk/>
            <pc:sldMk cId="1344593073" sldId="670"/>
            <ac:spMk id="13" creationId="{12F69BCE-3A0B-EC47-92E8-0D9BA5B81E2A}"/>
          </ac:spMkLst>
        </pc:spChg>
        <pc:spChg chg="mod">
          <ac:chgData name="GIOVANNI GAUDINO-SSM" userId="13cb1073-0cf6-4994-b3b2-98ddb995ec80" providerId="ADAL" clId="{3F179C4E-82B3-4A34-8167-87B73BC62D9E}" dt="2023-06-26T02:38:11.548" v="2007" actId="34135"/>
          <ac:spMkLst>
            <pc:docMk/>
            <pc:sldMk cId="1344593073" sldId="670"/>
            <ac:spMk id="14" creationId="{539C344C-EC88-F23D-BBC2-997DEE9F12ED}"/>
          </ac:spMkLst>
        </pc:spChg>
        <pc:spChg chg="add mod">
          <ac:chgData name="GIOVANNI GAUDINO-SSM" userId="13cb1073-0cf6-4994-b3b2-98ddb995ec80" providerId="ADAL" clId="{3F179C4E-82B3-4A34-8167-87B73BC62D9E}" dt="2023-06-26T02:38:56.941" v="2049" actId="1076"/>
          <ac:spMkLst>
            <pc:docMk/>
            <pc:sldMk cId="1344593073" sldId="670"/>
            <ac:spMk id="16" creationId="{9708F319-D4A6-2983-233B-F2066A640181}"/>
          </ac:spMkLst>
        </pc:spChg>
        <pc:spChg chg="add del mod">
          <ac:chgData name="GIOVANNI GAUDINO-SSM" userId="13cb1073-0cf6-4994-b3b2-98ddb995ec80" providerId="ADAL" clId="{3F179C4E-82B3-4A34-8167-87B73BC62D9E}" dt="2023-06-26T02:38:45.324" v="2048"/>
          <ac:spMkLst>
            <pc:docMk/>
            <pc:sldMk cId="1344593073" sldId="670"/>
            <ac:spMk id="17" creationId="{F88BA28A-8B78-DFD8-3D67-9864E0A62454}"/>
          </ac:spMkLst>
        </pc:spChg>
        <pc:spChg chg="add del mod">
          <ac:chgData name="GIOVANNI GAUDINO-SSM" userId="13cb1073-0cf6-4994-b3b2-98ddb995ec80" providerId="ADAL" clId="{3F179C4E-82B3-4A34-8167-87B73BC62D9E}" dt="2023-06-26T02:38:45.324" v="2048"/>
          <ac:spMkLst>
            <pc:docMk/>
            <pc:sldMk cId="1344593073" sldId="670"/>
            <ac:spMk id="18" creationId="{7409086E-A963-F77E-301D-0ACC23F3A2C8}"/>
          </ac:spMkLst>
        </pc:spChg>
        <pc:spChg chg="add del mod">
          <ac:chgData name="GIOVANNI GAUDINO-SSM" userId="13cb1073-0cf6-4994-b3b2-98ddb995ec80" providerId="ADAL" clId="{3F179C4E-82B3-4A34-8167-87B73BC62D9E}" dt="2023-06-26T02:38:45.324" v="2048"/>
          <ac:spMkLst>
            <pc:docMk/>
            <pc:sldMk cId="1344593073" sldId="670"/>
            <ac:spMk id="19" creationId="{873665CB-3F53-E6EC-4D5C-8487862AE397}"/>
          </ac:spMkLst>
        </pc:spChg>
        <pc:graphicFrameChg chg="del mod modGraphic">
          <ac:chgData name="GIOVANNI GAUDINO-SSM" userId="13cb1073-0cf6-4994-b3b2-98ddb995ec80" providerId="ADAL" clId="{3F179C4E-82B3-4A34-8167-87B73BC62D9E}" dt="2023-07-03T20:44:49.671" v="11367" actId="478"/>
          <ac:graphicFrameMkLst>
            <pc:docMk/>
            <pc:sldMk cId="1344593073" sldId="670"/>
            <ac:graphicFrameMk id="12" creationId="{05513788-19FA-8DCB-51CA-BFB289A8D252}"/>
          </ac:graphicFrameMkLst>
        </pc:graphicFrameChg>
        <pc:graphicFrameChg chg="add del mod modGraphic">
          <ac:chgData name="GIOVANNI GAUDINO-SSM" userId="13cb1073-0cf6-4994-b3b2-98ddb995ec80" providerId="ADAL" clId="{3F179C4E-82B3-4A34-8167-87B73BC62D9E}" dt="2023-07-03T20:58:12.113" v="11416" actId="478"/>
          <ac:graphicFrameMkLst>
            <pc:docMk/>
            <pc:sldMk cId="1344593073" sldId="670"/>
            <ac:graphicFrameMk id="17" creationId="{6BCED692-CBF2-1F1B-CDC1-63E4A54556F8}"/>
          </ac:graphicFrameMkLst>
        </pc:graphicFrameChg>
        <pc:graphicFrameChg chg="add mod modGraphic">
          <ac:chgData name="GIOVANNI GAUDINO-SSM" userId="13cb1073-0cf6-4994-b3b2-98ddb995ec80" providerId="ADAL" clId="{3F179C4E-82B3-4A34-8167-87B73BC62D9E}" dt="2023-07-04T08:56:36.627" v="12947" actId="207"/>
          <ac:graphicFrameMkLst>
            <pc:docMk/>
            <pc:sldMk cId="1344593073" sldId="670"/>
            <ac:graphicFrameMk id="18" creationId="{268AF6FA-8E8A-A09B-A91B-35B4DA6EEF9B}"/>
          </ac:graphicFrameMkLst>
        </pc:graphicFrameChg>
      </pc:sldChg>
      <pc:sldChg chg="addSp delSp modSp add mod">
        <pc:chgData name="GIOVANNI GAUDINO-SSM" userId="13cb1073-0cf6-4994-b3b2-98ddb995ec80" providerId="ADAL" clId="{3F179C4E-82B3-4A34-8167-87B73BC62D9E}" dt="2023-07-04T08:56:52.342" v="12949" actId="207"/>
        <pc:sldMkLst>
          <pc:docMk/>
          <pc:sldMk cId="3331165866" sldId="671"/>
        </pc:sldMkLst>
        <pc:spChg chg="mod">
          <ac:chgData name="GIOVANNI GAUDINO-SSM" userId="13cb1073-0cf6-4994-b3b2-98ddb995ec80" providerId="ADAL" clId="{3F179C4E-82B3-4A34-8167-87B73BC62D9E}" dt="2023-06-26T02:48:39.163" v="2859" actId="1035"/>
          <ac:spMkLst>
            <pc:docMk/>
            <pc:sldMk cId="3331165866" sldId="671"/>
            <ac:spMk id="5" creationId="{10C60049-AD47-5707-4EB9-279669BD3A9C}"/>
          </ac:spMkLst>
        </pc:spChg>
        <pc:spChg chg="mod">
          <ac:chgData name="GIOVANNI GAUDINO-SSM" userId="13cb1073-0cf6-4994-b3b2-98ddb995ec80" providerId="ADAL" clId="{3F179C4E-82B3-4A34-8167-87B73BC62D9E}" dt="2023-06-26T02:48:35.136" v="2841" actId="1036"/>
          <ac:spMkLst>
            <pc:docMk/>
            <pc:sldMk cId="3331165866" sldId="671"/>
            <ac:spMk id="6" creationId="{3D319EDD-9EE7-FD2D-7797-9404A8CDBF59}"/>
          </ac:spMkLst>
        </pc:spChg>
        <pc:spChg chg="mod">
          <ac:chgData name="GIOVANNI GAUDINO-SSM" userId="13cb1073-0cf6-4994-b3b2-98ddb995ec80" providerId="ADAL" clId="{3F179C4E-82B3-4A34-8167-87B73BC62D9E}" dt="2023-06-26T02:48:30.859" v="2830" actId="1076"/>
          <ac:spMkLst>
            <pc:docMk/>
            <pc:sldMk cId="3331165866" sldId="671"/>
            <ac:spMk id="7" creationId="{2C7EB8A9-8D42-99F3-1134-9FF1BE392DD0}"/>
          </ac:spMkLst>
        </pc:spChg>
        <pc:spChg chg="del">
          <ac:chgData name="GIOVANNI GAUDINO-SSM" userId="13cb1073-0cf6-4994-b3b2-98ddb995ec80" providerId="ADAL" clId="{3F179C4E-82B3-4A34-8167-87B73BC62D9E}" dt="2023-06-26T02:39:23.144" v="2095" actId="478"/>
          <ac:spMkLst>
            <pc:docMk/>
            <pc:sldMk cId="3331165866" sldId="671"/>
            <ac:spMk id="8" creationId="{22297FE6-FC52-43D4-429C-58C6EE974CB4}"/>
          </ac:spMkLst>
        </pc:spChg>
        <pc:spChg chg="del">
          <ac:chgData name="GIOVANNI GAUDINO-SSM" userId="13cb1073-0cf6-4994-b3b2-98ddb995ec80" providerId="ADAL" clId="{3F179C4E-82B3-4A34-8167-87B73BC62D9E}" dt="2023-06-26T02:39:23.144" v="2095" actId="478"/>
          <ac:spMkLst>
            <pc:docMk/>
            <pc:sldMk cId="3331165866" sldId="671"/>
            <ac:spMk id="9" creationId="{42239D58-F1A9-0CD7-4A30-5B5E5B74E7FF}"/>
          </ac:spMkLst>
        </pc:spChg>
        <pc:spChg chg="del">
          <ac:chgData name="GIOVANNI GAUDINO-SSM" userId="13cb1073-0cf6-4994-b3b2-98ddb995ec80" providerId="ADAL" clId="{3F179C4E-82B3-4A34-8167-87B73BC62D9E}" dt="2023-06-26T02:39:23.144" v="2095" actId="478"/>
          <ac:spMkLst>
            <pc:docMk/>
            <pc:sldMk cId="3331165866" sldId="671"/>
            <ac:spMk id="10" creationId="{3974DEB7-01D3-0A8E-45FF-CE0FFF8FB43D}"/>
          </ac:spMkLst>
        </pc:spChg>
        <pc:spChg chg="del">
          <ac:chgData name="GIOVANNI GAUDINO-SSM" userId="13cb1073-0cf6-4994-b3b2-98ddb995ec80" providerId="ADAL" clId="{3F179C4E-82B3-4A34-8167-87B73BC62D9E}" dt="2023-06-26T02:39:23.144" v="2095" actId="478"/>
          <ac:spMkLst>
            <pc:docMk/>
            <pc:sldMk cId="3331165866" sldId="671"/>
            <ac:spMk id="11" creationId="{C836A065-6EAE-0D27-14DF-F1E11A74874F}"/>
          </ac:spMkLst>
        </pc:spChg>
        <pc:spChg chg="del">
          <ac:chgData name="GIOVANNI GAUDINO-SSM" userId="13cb1073-0cf6-4994-b3b2-98ddb995ec80" providerId="ADAL" clId="{3F179C4E-82B3-4A34-8167-87B73BC62D9E}" dt="2023-06-26T02:39:23.144" v="2095" actId="478"/>
          <ac:spMkLst>
            <pc:docMk/>
            <pc:sldMk cId="3331165866" sldId="671"/>
            <ac:spMk id="13" creationId="{12F69BCE-3A0B-EC47-92E8-0D9BA5B81E2A}"/>
          </ac:spMkLst>
        </pc:spChg>
        <pc:spChg chg="del">
          <ac:chgData name="GIOVANNI GAUDINO-SSM" userId="13cb1073-0cf6-4994-b3b2-98ddb995ec80" providerId="ADAL" clId="{3F179C4E-82B3-4A34-8167-87B73BC62D9E}" dt="2023-06-26T02:39:23.144" v="2095" actId="478"/>
          <ac:spMkLst>
            <pc:docMk/>
            <pc:sldMk cId="3331165866" sldId="671"/>
            <ac:spMk id="16" creationId="{9708F319-D4A6-2983-233B-F2066A640181}"/>
          </ac:spMkLst>
        </pc:spChg>
        <pc:graphicFrameChg chg="add mod modGraphic">
          <ac:chgData name="GIOVANNI GAUDINO-SSM" userId="13cb1073-0cf6-4994-b3b2-98ddb995ec80" providerId="ADAL" clId="{3F179C4E-82B3-4A34-8167-87B73BC62D9E}" dt="2023-07-04T08:56:52.342" v="12949" actId="207"/>
          <ac:graphicFrameMkLst>
            <pc:docMk/>
            <pc:sldMk cId="3331165866" sldId="671"/>
            <ac:graphicFrameMk id="8" creationId="{BE4FC2B6-408D-CCB1-1E9A-54743D8A1A02}"/>
          </ac:graphicFrameMkLst>
        </pc:graphicFrameChg>
        <pc:graphicFrameChg chg="del mod modGraphic">
          <ac:chgData name="GIOVANNI GAUDINO-SSM" userId="13cb1073-0cf6-4994-b3b2-98ddb995ec80" providerId="ADAL" clId="{3F179C4E-82B3-4A34-8167-87B73BC62D9E}" dt="2023-07-03T20:58:30.910" v="11420" actId="478"/>
          <ac:graphicFrameMkLst>
            <pc:docMk/>
            <pc:sldMk cId="3331165866" sldId="671"/>
            <ac:graphicFrameMk id="12" creationId="{05513788-19FA-8DCB-51CA-BFB289A8D252}"/>
          </ac:graphicFrameMkLst>
        </pc:graphicFrameChg>
      </pc:sldChg>
      <pc:sldChg chg="addSp delSp modSp add mod ord">
        <pc:chgData name="GIOVANNI GAUDINO-SSM" userId="13cb1073-0cf6-4994-b3b2-98ddb995ec80" providerId="ADAL" clId="{3F179C4E-82B3-4A34-8167-87B73BC62D9E}" dt="2023-07-04T08:57:34.010" v="12954" actId="207"/>
        <pc:sldMkLst>
          <pc:docMk/>
          <pc:sldMk cId="398003274" sldId="672"/>
        </pc:sldMkLst>
        <pc:spChg chg="mod">
          <ac:chgData name="GIOVANNI GAUDINO-SSM" userId="13cb1073-0cf6-4994-b3b2-98ddb995ec80" providerId="ADAL" clId="{3F179C4E-82B3-4A34-8167-87B73BC62D9E}" dt="2023-06-26T02:49:11.971" v="2866" actId="14100"/>
          <ac:spMkLst>
            <pc:docMk/>
            <pc:sldMk cId="398003274" sldId="672"/>
            <ac:spMk id="5" creationId="{10C60049-AD47-5707-4EB9-279669BD3A9C}"/>
          </ac:spMkLst>
        </pc:spChg>
        <pc:spChg chg="mod">
          <ac:chgData name="GIOVANNI GAUDINO-SSM" userId="13cb1073-0cf6-4994-b3b2-98ddb995ec80" providerId="ADAL" clId="{3F179C4E-82B3-4A34-8167-87B73BC62D9E}" dt="2023-06-26T02:49:09.829" v="2865" actId="14100"/>
          <ac:spMkLst>
            <pc:docMk/>
            <pc:sldMk cId="398003274" sldId="672"/>
            <ac:spMk id="6" creationId="{3D319EDD-9EE7-FD2D-7797-9404A8CDBF59}"/>
          </ac:spMkLst>
        </pc:spChg>
        <pc:spChg chg="del">
          <ac:chgData name="GIOVANNI GAUDINO-SSM" userId="13cb1073-0cf6-4994-b3b2-98ddb995ec80" providerId="ADAL" clId="{3F179C4E-82B3-4A34-8167-87B73BC62D9E}" dt="2023-06-26T02:50:29.801" v="2867" actId="478"/>
          <ac:spMkLst>
            <pc:docMk/>
            <pc:sldMk cId="398003274" sldId="672"/>
            <ac:spMk id="7" creationId="{2C7EB8A9-8D42-99F3-1134-9FF1BE392DD0}"/>
          </ac:spMkLst>
        </pc:spChg>
        <pc:spChg chg="add mod">
          <ac:chgData name="GIOVANNI GAUDINO-SSM" userId="13cb1073-0cf6-4994-b3b2-98ddb995ec80" providerId="ADAL" clId="{3F179C4E-82B3-4A34-8167-87B73BC62D9E}" dt="2023-06-26T08:57:38.366" v="4862" actId="1076"/>
          <ac:spMkLst>
            <pc:docMk/>
            <pc:sldMk cId="398003274" sldId="672"/>
            <ac:spMk id="7" creationId="{5FE2EEA6-241A-40A5-08F9-C54E377FDF05}"/>
          </ac:spMkLst>
        </pc:spChg>
        <pc:graphicFrameChg chg="add mod modGraphic">
          <ac:chgData name="GIOVANNI GAUDINO-SSM" userId="13cb1073-0cf6-4994-b3b2-98ddb995ec80" providerId="ADAL" clId="{3F179C4E-82B3-4A34-8167-87B73BC62D9E}" dt="2023-07-04T08:57:34.010" v="12954" actId="207"/>
          <ac:graphicFrameMkLst>
            <pc:docMk/>
            <pc:sldMk cId="398003274" sldId="672"/>
            <ac:graphicFrameMk id="8" creationId="{616D6EED-A8B4-5A8F-5B46-F166D0398690}"/>
          </ac:graphicFrameMkLst>
        </pc:graphicFrameChg>
        <pc:graphicFrameChg chg="del mod modGraphic">
          <ac:chgData name="GIOVANNI GAUDINO-SSM" userId="13cb1073-0cf6-4994-b3b2-98ddb995ec80" providerId="ADAL" clId="{3F179C4E-82B3-4A34-8167-87B73BC62D9E}" dt="2023-07-03T20:58:43.085" v="11426" actId="478"/>
          <ac:graphicFrameMkLst>
            <pc:docMk/>
            <pc:sldMk cId="398003274" sldId="672"/>
            <ac:graphicFrameMk id="12" creationId="{05513788-19FA-8DCB-51CA-BFB289A8D252}"/>
          </ac:graphicFrameMkLst>
        </pc:graphicFrameChg>
        <pc:picChg chg="del">
          <ac:chgData name="GIOVANNI GAUDINO-SSM" userId="13cb1073-0cf6-4994-b3b2-98ddb995ec80" providerId="ADAL" clId="{3F179C4E-82B3-4A34-8167-87B73BC62D9E}" dt="2023-06-29T13:00:29.484" v="4905" actId="478"/>
          <ac:picMkLst>
            <pc:docMk/>
            <pc:sldMk cId="398003274" sldId="672"/>
            <ac:picMk id="8" creationId="{D4182339-44B6-01D7-BBE7-2F02785885FC}"/>
          </ac:picMkLst>
        </pc:picChg>
        <pc:picChg chg="add del mod">
          <ac:chgData name="GIOVANNI GAUDINO-SSM" userId="13cb1073-0cf6-4994-b3b2-98ddb995ec80" providerId="ADAL" clId="{3F179C4E-82B3-4A34-8167-87B73BC62D9E}" dt="2023-07-03T21:06:45.604" v="11444" actId="478"/>
          <ac:picMkLst>
            <pc:docMk/>
            <pc:sldMk cId="398003274" sldId="672"/>
            <ac:picMk id="10" creationId="{47C3EEE1-B281-4A0E-77A8-336DF1EF42CA}"/>
          </ac:picMkLst>
        </pc:picChg>
        <pc:picChg chg="add mod">
          <ac:chgData name="GIOVANNI GAUDINO-SSM" userId="13cb1073-0cf6-4994-b3b2-98ddb995ec80" providerId="ADAL" clId="{3F179C4E-82B3-4A34-8167-87B73BC62D9E}" dt="2023-07-03T21:07:07.506" v="11451" actId="1076"/>
          <ac:picMkLst>
            <pc:docMk/>
            <pc:sldMk cId="398003274" sldId="672"/>
            <ac:picMk id="11" creationId="{4BFCD28F-89C9-56F3-6669-9A8CB2DC0A28}"/>
          </ac:picMkLst>
        </pc:picChg>
      </pc:sldChg>
      <pc:sldChg chg="addSp delSp modSp add del mod">
        <pc:chgData name="GIOVANNI GAUDINO-SSM" userId="13cb1073-0cf6-4994-b3b2-98ddb995ec80" providerId="ADAL" clId="{3F179C4E-82B3-4A34-8167-87B73BC62D9E}" dt="2023-07-03T15:08:16.812" v="10458" actId="47"/>
        <pc:sldMkLst>
          <pc:docMk/>
          <pc:sldMk cId="1362527430" sldId="673"/>
        </pc:sldMkLst>
        <pc:spChg chg="mod">
          <ac:chgData name="GIOVANNI GAUDINO-SSM" userId="13cb1073-0cf6-4994-b3b2-98ddb995ec80" providerId="ADAL" clId="{3F179C4E-82B3-4A34-8167-87B73BC62D9E}" dt="2023-06-26T02:55:24.786" v="2871" actId="14100"/>
          <ac:spMkLst>
            <pc:docMk/>
            <pc:sldMk cId="1362527430" sldId="673"/>
            <ac:spMk id="5" creationId="{10C60049-AD47-5707-4EB9-279669BD3A9C}"/>
          </ac:spMkLst>
        </pc:spChg>
        <pc:spChg chg="mod">
          <ac:chgData name="GIOVANNI GAUDINO-SSM" userId="13cb1073-0cf6-4994-b3b2-98ddb995ec80" providerId="ADAL" clId="{3F179C4E-82B3-4A34-8167-87B73BC62D9E}" dt="2023-06-26T05:58:43.444" v="3679" actId="1035"/>
          <ac:spMkLst>
            <pc:docMk/>
            <pc:sldMk cId="1362527430" sldId="673"/>
            <ac:spMk id="6" creationId="{3D319EDD-9EE7-FD2D-7797-9404A8CDBF59}"/>
          </ac:spMkLst>
        </pc:spChg>
        <pc:graphicFrameChg chg="mod">
          <ac:chgData name="GIOVANNI GAUDINO-SSM" userId="13cb1073-0cf6-4994-b3b2-98ddb995ec80" providerId="ADAL" clId="{3F179C4E-82B3-4A34-8167-87B73BC62D9E}" dt="2023-06-26T09:59:40.500" v="4886" actId="20577"/>
          <ac:graphicFrameMkLst>
            <pc:docMk/>
            <pc:sldMk cId="1362527430" sldId="673"/>
            <ac:graphicFrameMk id="12" creationId="{05513788-19FA-8DCB-51CA-BFB289A8D252}"/>
          </ac:graphicFrameMkLst>
        </pc:graphicFrameChg>
        <pc:picChg chg="add del mod">
          <ac:chgData name="GIOVANNI GAUDINO-SSM" userId="13cb1073-0cf6-4994-b3b2-98ddb995ec80" providerId="ADAL" clId="{3F179C4E-82B3-4A34-8167-87B73BC62D9E}" dt="2023-07-01T16:05:45.923" v="6645" actId="478"/>
          <ac:picMkLst>
            <pc:docMk/>
            <pc:sldMk cId="1362527430" sldId="673"/>
            <ac:picMk id="8" creationId="{F08205D2-41F5-D0BD-CBB5-08AF81BF400D}"/>
          </ac:picMkLst>
        </pc:picChg>
        <pc:picChg chg="add del mod">
          <ac:chgData name="GIOVANNI GAUDINO-SSM" userId="13cb1073-0cf6-4994-b3b2-98ddb995ec80" providerId="ADAL" clId="{3F179C4E-82B3-4A34-8167-87B73BC62D9E}" dt="2023-07-01T16:05:45.923" v="6645" actId="478"/>
          <ac:picMkLst>
            <pc:docMk/>
            <pc:sldMk cId="1362527430" sldId="673"/>
            <ac:picMk id="10" creationId="{8585BBCB-75CE-CF0C-A53F-FBC76D9293FF}"/>
          </ac:picMkLst>
        </pc:picChg>
        <pc:picChg chg="add del mod">
          <ac:chgData name="GIOVANNI GAUDINO-SSM" userId="13cb1073-0cf6-4994-b3b2-98ddb995ec80" providerId="ADAL" clId="{3F179C4E-82B3-4A34-8167-87B73BC62D9E}" dt="2023-07-01T16:05:45.923" v="6645" actId="478"/>
          <ac:picMkLst>
            <pc:docMk/>
            <pc:sldMk cId="1362527430" sldId="673"/>
            <ac:picMk id="13" creationId="{4CBB6B65-F292-D5D9-9B62-ECD7B7FEE00B}"/>
          </ac:picMkLst>
        </pc:picChg>
        <pc:picChg chg="add del mod">
          <ac:chgData name="GIOVANNI GAUDINO-SSM" userId="13cb1073-0cf6-4994-b3b2-98ddb995ec80" providerId="ADAL" clId="{3F179C4E-82B3-4A34-8167-87B73BC62D9E}" dt="2023-07-01T16:05:45.923" v="6645" actId="478"/>
          <ac:picMkLst>
            <pc:docMk/>
            <pc:sldMk cId="1362527430" sldId="673"/>
            <ac:picMk id="17" creationId="{F7008DE5-B853-36A7-3920-D5B530554E23}"/>
          </ac:picMkLst>
        </pc:picChg>
        <pc:picChg chg="add mod">
          <ac:chgData name="GIOVANNI GAUDINO-SSM" userId="13cb1073-0cf6-4994-b3b2-98ddb995ec80" providerId="ADAL" clId="{3F179C4E-82B3-4A34-8167-87B73BC62D9E}" dt="2023-07-01T16:07:30.763" v="6757" actId="1038"/>
          <ac:picMkLst>
            <pc:docMk/>
            <pc:sldMk cId="1362527430" sldId="673"/>
            <ac:picMk id="19" creationId="{C66B6289-072C-3D6A-3329-D48022011A97}"/>
          </ac:picMkLst>
        </pc:picChg>
        <pc:picChg chg="add mod">
          <ac:chgData name="GIOVANNI GAUDINO-SSM" userId="13cb1073-0cf6-4994-b3b2-98ddb995ec80" providerId="ADAL" clId="{3F179C4E-82B3-4A34-8167-87B73BC62D9E}" dt="2023-07-01T16:07:22.792" v="6707" actId="1037"/>
          <ac:picMkLst>
            <pc:docMk/>
            <pc:sldMk cId="1362527430" sldId="673"/>
            <ac:picMk id="21" creationId="{9F1FBA01-A360-541F-3E9D-CDE36A0FE530}"/>
          </ac:picMkLst>
        </pc:picChg>
        <pc:picChg chg="add mod">
          <ac:chgData name="GIOVANNI GAUDINO-SSM" userId="13cb1073-0cf6-4994-b3b2-98ddb995ec80" providerId="ADAL" clId="{3F179C4E-82B3-4A34-8167-87B73BC62D9E}" dt="2023-07-01T16:07:30.763" v="6757" actId="1038"/>
          <ac:picMkLst>
            <pc:docMk/>
            <pc:sldMk cId="1362527430" sldId="673"/>
            <ac:picMk id="23" creationId="{CE1DBCA5-4B94-6DB9-6017-6CF9B28C113E}"/>
          </ac:picMkLst>
        </pc:picChg>
        <pc:picChg chg="add mod">
          <ac:chgData name="GIOVANNI GAUDINO-SSM" userId="13cb1073-0cf6-4994-b3b2-98ddb995ec80" providerId="ADAL" clId="{3F179C4E-82B3-4A34-8167-87B73BC62D9E}" dt="2023-07-01T16:07:22.792" v="6707" actId="1037"/>
          <ac:picMkLst>
            <pc:docMk/>
            <pc:sldMk cId="1362527430" sldId="673"/>
            <ac:picMk id="25" creationId="{90E236A6-8FC4-06A6-D1B0-516BCC99D34C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4T08:57:43.181" v="12956" actId="207"/>
        <pc:sldMkLst>
          <pc:docMk/>
          <pc:sldMk cId="3507598713" sldId="674"/>
        </pc:sldMkLst>
        <pc:spChg chg="mod">
          <ac:chgData name="GIOVANNI GAUDINO-SSM" userId="13cb1073-0cf6-4994-b3b2-98ddb995ec80" providerId="ADAL" clId="{3F179C4E-82B3-4A34-8167-87B73BC62D9E}" dt="2023-06-26T02:55:42.160" v="2880"/>
          <ac:spMkLst>
            <pc:docMk/>
            <pc:sldMk cId="3507598713" sldId="674"/>
            <ac:spMk id="6" creationId="{3D319EDD-9EE7-FD2D-7797-9404A8CDBF59}"/>
          </ac:spMkLst>
        </pc:spChg>
        <pc:spChg chg="add mod">
          <ac:chgData name="GIOVANNI GAUDINO-SSM" userId="13cb1073-0cf6-4994-b3b2-98ddb995ec80" providerId="ADAL" clId="{3F179C4E-82B3-4A34-8167-87B73BC62D9E}" dt="2023-07-04T08:55:20.110" v="12946" actId="20577"/>
          <ac:spMkLst>
            <pc:docMk/>
            <pc:sldMk cId="3507598713" sldId="674"/>
            <ac:spMk id="8" creationId="{EF4E341D-1BA9-9256-C75B-0E7802A4ED91}"/>
          </ac:spMkLst>
        </pc:spChg>
        <pc:graphicFrameChg chg="add mod modGraphic">
          <ac:chgData name="GIOVANNI GAUDINO-SSM" userId="13cb1073-0cf6-4994-b3b2-98ddb995ec80" providerId="ADAL" clId="{3F179C4E-82B3-4A34-8167-87B73BC62D9E}" dt="2023-07-04T08:57:43.181" v="12956" actId="207"/>
          <ac:graphicFrameMkLst>
            <pc:docMk/>
            <pc:sldMk cId="3507598713" sldId="674"/>
            <ac:graphicFrameMk id="7" creationId="{ECCD51D6-F3A8-6086-4170-F4C1E22F3095}"/>
          </ac:graphicFrameMkLst>
        </pc:graphicFrameChg>
        <pc:graphicFrameChg chg="del mod modGraphic">
          <ac:chgData name="GIOVANNI GAUDINO-SSM" userId="13cb1073-0cf6-4994-b3b2-98ddb995ec80" providerId="ADAL" clId="{3F179C4E-82B3-4A34-8167-87B73BC62D9E}" dt="2023-07-03T20:58:47.134" v="11428" actId="478"/>
          <ac:graphicFrameMkLst>
            <pc:docMk/>
            <pc:sldMk cId="3507598713" sldId="674"/>
            <ac:graphicFrameMk id="12" creationId="{05513788-19FA-8DCB-51CA-BFB289A8D252}"/>
          </ac:graphicFrameMkLst>
        </pc:graphicFrameChg>
      </pc:sldChg>
      <pc:sldChg chg="addSp delSp modSp add mod">
        <pc:chgData name="GIOVANNI GAUDINO-SSM" userId="13cb1073-0cf6-4994-b3b2-98ddb995ec80" providerId="ADAL" clId="{3F179C4E-82B3-4A34-8167-87B73BC62D9E}" dt="2023-07-04T08:57:04.911" v="12951" actId="207"/>
        <pc:sldMkLst>
          <pc:docMk/>
          <pc:sldMk cId="221442252" sldId="675"/>
        </pc:sldMkLst>
        <pc:spChg chg="mod">
          <ac:chgData name="GIOVANNI GAUDINO-SSM" userId="13cb1073-0cf6-4994-b3b2-98ddb995ec80" providerId="ADAL" clId="{3F179C4E-82B3-4A34-8167-87B73BC62D9E}" dt="2023-06-26T02:56:55.791" v="2897" actId="14100"/>
          <ac:spMkLst>
            <pc:docMk/>
            <pc:sldMk cId="221442252" sldId="675"/>
            <ac:spMk id="5" creationId="{10C60049-AD47-5707-4EB9-279669BD3A9C}"/>
          </ac:spMkLst>
        </pc:spChg>
        <pc:spChg chg="mod">
          <ac:chgData name="GIOVANNI GAUDINO-SSM" userId="13cb1073-0cf6-4994-b3b2-98ddb995ec80" providerId="ADAL" clId="{3F179C4E-82B3-4A34-8167-87B73BC62D9E}" dt="2023-06-26T02:57:10.777" v="2902" actId="20577"/>
          <ac:spMkLst>
            <pc:docMk/>
            <pc:sldMk cId="221442252" sldId="675"/>
            <ac:spMk id="6" creationId="{3D319EDD-9EE7-FD2D-7797-9404A8CDBF59}"/>
          </ac:spMkLst>
        </pc:spChg>
        <pc:spChg chg="add mod">
          <ac:chgData name="GIOVANNI GAUDINO-SSM" userId="13cb1073-0cf6-4994-b3b2-98ddb995ec80" providerId="ADAL" clId="{3F179C4E-82B3-4A34-8167-87B73BC62D9E}" dt="2023-07-03T21:11:14.765" v="11475" actId="1076"/>
          <ac:spMkLst>
            <pc:docMk/>
            <pc:sldMk cId="221442252" sldId="675"/>
            <ac:spMk id="8" creationId="{39B74F0D-E7F1-8B82-CA16-BA8D1A160278}"/>
          </ac:spMkLst>
        </pc:spChg>
        <pc:spChg chg="add mod">
          <ac:chgData name="GIOVANNI GAUDINO-SSM" userId="13cb1073-0cf6-4994-b3b2-98ddb995ec80" providerId="ADAL" clId="{3F179C4E-82B3-4A34-8167-87B73BC62D9E}" dt="2023-07-04T08:52:15.745" v="12892" actId="20577"/>
          <ac:spMkLst>
            <pc:docMk/>
            <pc:sldMk cId="221442252" sldId="675"/>
            <ac:spMk id="9" creationId="{307DCCC8-2C2C-59AE-FCE4-7A150CED5FE1}"/>
          </ac:spMkLst>
        </pc:spChg>
        <pc:graphicFrameChg chg="add mod">
          <ac:chgData name="GIOVANNI GAUDINO-SSM" userId="13cb1073-0cf6-4994-b3b2-98ddb995ec80" providerId="ADAL" clId="{3F179C4E-82B3-4A34-8167-87B73BC62D9E}" dt="2023-07-04T08:57:04.911" v="12951" actId="207"/>
          <ac:graphicFrameMkLst>
            <pc:docMk/>
            <pc:sldMk cId="221442252" sldId="675"/>
            <ac:graphicFrameMk id="7" creationId="{020D8132-35D5-EA93-703F-E3328E9FE47C}"/>
          </ac:graphicFrameMkLst>
        </pc:graphicFrameChg>
        <pc:graphicFrameChg chg="del mod modGraphic">
          <ac:chgData name="GIOVANNI GAUDINO-SSM" userId="13cb1073-0cf6-4994-b3b2-98ddb995ec80" providerId="ADAL" clId="{3F179C4E-82B3-4A34-8167-87B73BC62D9E}" dt="2023-07-03T20:58:35.054" v="11422" actId="478"/>
          <ac:graphicFrameMkLst>
            <pc:docMk/>
            <pc:sldMk cId="221442252" sldId="675"/>
            <ac:graphicFrameMk id="12" creationId="{05513788-19FA-8DCB-51CA-BFB289A8D252}"/>
          </ac:graphicFrameMkLst>
        </pc:graphicFrameChg>
      </pc:sldChg>
      <pc:sldChg chg="add del">
        <pc:chgData name="GIOVANNI GAUDINO-SSM" userId="13cb1073-0cf6-4994-b3b2-98ddb995ec80" providerId="ADAL" clId="{3F179C4E-82B3-4A34-8167-87B73BC62D9E}" dt="2023-06-26T02:56:36.224" v="2890" actId="2890"/>
        <pc:sldMkLst>
          <pc:docMk/>
          <pc:sldMk cId="1343481712" sldId="675"/>
        </pc:sldMkLst>
      </pc:sldChg>
      <pc:sldChg chg="addSp delSp modSp add mod">
        <pc:chgData name="GIOVANNI GAUDINO-SSM" userId="13cb1073-0cf6-4994-b3b2-98ddb995ec80" providerId="ADAL" clId="{3F179C4E-82B3-4A34-8167-87B73BC62D9E}" dt="2023-07-04T08:57:56.519" v="12958" actId="207"/>
        <pc:sldMkLst>
          <pc:docMk/>
          <pc:sldMk cId="2942251986" sldId="676"/>
        </pc:sldMkLst>
        <pc:spChg chg="mod">
          <ac:chgData name="GIOVANNI GAUDINO-SSM" userId="13cb1073-0cf6-4994-b3b2-98ddb995ec80" providerId="ADAL" clId="{3F179C4E-82B3-4A34-8167-87B73BC62D9E}" dt="2023-06-26T03:00:55.680" v="2971" actId="14100"/>
          <ac:spMkLst>
            <pc:docMk/>
            <pc:sldMk cId="2942251986" sldId="676"/>
            <ac:spMk id="5" creationId="{10C60049-AD47-5707-4EB9-279669BD3A9C}"/>
          </ac:spMkLst>
        </pc:spChg>
        <pc:spChg chg="del mod">
          <ac:chgData name="GIOVANNI GAUDINO-SSM" userId="13cb1073-0cf6-4994-b3b2-98ddb995ec80" providerId="ADAL" clId="{3F179C4E-82B3-4A34-8167-87B73BC62D9E}" dt="2023-06-26T03:00:21.416" v="2945" actId="478"/>
          <ac:spMkLst>
            <pc:docMk/>
            <pc:sldMk cId="2942251986" sldId="676"/>
            <ac:spMk id="6" creationId="{3D319EDD-9EE7-FD2D-7797-9404A8CDBF59}"/>
          </ac:spMkLst>
        </pc:spChg>
        <pc:spChg chg="add mod">
          <ac:chgData name="GIOVANNI GAUDINO-SSM" userId="13cb1073-0cf6-4994-b3b2-98ddb995ec80" providerId="ADAL" clId="{3F179C4E-82B3-4A34-8167-87B73BC62D9E}" dt="2023-06-26T08:53:00.767" v="4436" actId="20577"/>
          <ac:spMkLst>
            <pc:docMk/>
            <pc:sldMk cId="2942251986" sldId="676"/>
            <ac:spMk id="6" creationId="{52201DDE-BCC8-5192-23CF-CADD6A11DE48}"/>
          </ac:spMkLst>
        </pc:spChg>
        <pc:spChg chg="add mod">
          <ac:chgData name="GIOVANNI GAUDINO-SSM" userId="13cb1073-0cf6-4994-b3b2-98ddb995ec80" providerId="ADAL" clId="{3F179C4E-82B3-4A34-8167-87B73BC62D9E}" dt="2023-06-26T03:00:54.012" v="2970" actId="14100"/>
          <ac:spMkLst>
            <pc:docMk/>
            <pc:sldMk cId="2942251986" sldId="676"/>
            <ac:spMk id="7" creationId="{A2FEC31B-0474-96C2-1B62-61565C09F608}"/>
          </ac:spMkLst>
        </pc:spChg>
        <pc:spChg chg="add del mod">
          <ac:chgData name="GIOVANNI GAUDINO-SSM" userId="13cb1073-0cf6-4994-b3b2-98ddb995ec80" providerId="ADAL" clId="{3F179C4E-82B3-4A34-8167-87B73BC62D9E}" dt="2023-06-26T06:08:45.177" v="3900"/>
          <ac:spMkLst>
            <pc:docMk/>
            <pc:sldMk cId="2942251986" sldId="676"/>
            <ac:spMk id="8" creationId="{3D774D9E-5774-B580-ADE9-00E0CA511531}"/>
          </ac:spMkLst>
        </pc:spChg>
        <pc:graphicFrameChg chg="add mod modGraphic">
          <ac:chgData name="GIOVANNI GAUDINO-SSM" userId="13cb1073-0cf6-4994-b3b2-98ddb995ec80" providerId="ADAL" clId="{3F179C4E-82B3-4A34-8167-87B73BC62D9E}" dt="2023-07-04T08:57:56.519" v="12958" actId="207"/>
          <ac:graphicFrameMkLst>
            <pc:docMk/>
            <pc:sldMk cId="2942251986" sldId="676"/>
            <ac:graphicFrameMk id="8" creationId="{F5C09C78-3BA7-BD1F-687D-9AC5FFD89760}"/>
          </ac:graphicFrameMkLst>
        </pc:graphicFrameChg>
        <pc:graphicFrameChg chg="del mod modGraphic">
          <ac:chgData name="GIOVANNI GAUDINO-SSM" userId="13cb1073-0cf6-4994-b3b2-98ddb995ec80" providerId="ADAL" clId="{3F179C4E-82B3-4A34-8167-87B73BC62D9E}" dt="2023-07-03T20:58:39.001" v="11424" actId="478"/>
          <ac:graphicFrameMkLst>
            <pc:docMk/>
            <pc:sldMk cId="2942251986" sldId="676"/>
            <ac:graphicFrameMk id="12" creationId="{05513788-19FA-8DCB-51CA-BFB289A8D252}"/>
          </ac:graphicFrameMkLst>
        </pc:graphicFrameChg>
        <pc:picChg chg="add del mod">
          <ac:chgData name="GIOVANNI GAUDINO-SSM" userId="13cb1073-0cf6-4994-b3b2-98ddb995ec80" providerId="ADAL" clId="{3F179C4E-82B3-4A34-8167-87B73BC62D9E}" dt="2023-07-03T21:02:55.790" v="11432" actId="478"/>
          <ac:picMkLst>
            <pc:docMk/>
            <pc:sldMk cId="2942251986" sldId="676"/>
            <ac:picMk id="9" creationId="{1C6021EC-615C-C76D-D444-3AE1E46EF6F1}"/>
          </ac:picMkLst>
        </pc:picChg>
        <pc:picChg chg="add del mod">
          <ac:chgData name="GIOVANNI GAUDINO-SSM" userId="13cb1073-0cf6-4994-b3b2-98ddb995ec80" providerId="ADAL" clId="{3F179C4E-82B3-4A34-8167-87B73BC62D9E}" dt="2023-06-26T09:03:54.110" v="4863" actId="478"/>
          <ac:picMkLst>
            <pc:docMk/>
            <pc:sldMk cId="2942251986" sldId="676"/>
            <ac:picMk id="10" creationId="{6025D5B9-CE02-6E5B-184A-A37C217E1FE1}"/>
          </ac:picMkLst>
        </pc:picChg>
        <pc:picChg chg="add mod">
          <ac:chgData name="GIOVANNI GAUDINO-SSM" userId="13cb1073-0cf6-4994-b3b2-98ddb995ec80" providerId="ADAL" clId="{3F179C4E-82B3-4A34-8167-87B73BC62D9E}" dt="2023-07-03T21:06:15.414" v="11443" actId="14100"/>
          <ac:picMkLst>
            <pc:docMk/>
            <pc:sldMk cId="2942251986" sldId="676"/>
            <ac:picMk id="11" creationId="{C18D820D-CB69-6C6A-3994-AF2B82753D8F}"/>
          </ac:picMkLst>
        </pc:picChg>
        <pc:picChg chg="add del mod modCrop">
          <ac:chgData name="GIOVANNI GAUDINO-SSM" userId="13cb1073-0cf6-4994-b3b2-98ddb995ec80" providerId="ADAL" clId="{3F179C4E-82B3-4A34-8167-87B73BC62D9E}" dt="2023-06-26T09:04:30.108" v="4870" actId="478"/>
          <ac:picMkLst>
            <pc:docMk/>
            <pc:sldMk cId="2942251986" sldId="676"/>
            <ac:picMk id="13" creationId="{BEB76985-AA1C-50A4-9D7F-0550FC79EBB9}"/>
          </ac:picMkLst>
        </pc:picChg>
        <pc:picChg chg="add del mod">
          <ac:chgData name="GIOVANNI GAUDINO-SSM" userId="13cb1073-0cf6-4994-b3b2-98ddb995ec80" providerId="ADAL" clId="{3F179C4E-82B3-4A34-8167-87B73BC62D9E}" dt="2023-06-29T13:01:22.916" v="4913" actId="478"/>
          <ac:picMkLst>
            <pc:docMk/>
            <pc:sldMk cId="2942251986" sldId="676"/>
            <ac:picMk id="17" creationId="{94B32AA1-0AF3-AEC1-5C81-25455885ABBB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4T10:18:30.276" v="13743" actId="20577"/>
        <pc:sldMkLst>
          <pc:docMk/>
          <pc:sldMk cId="1421962194" sldId="677"/>
        </pc:sldMkLst>
        <pc:spChg chg="mod">
          <ac:chgData name="GIOVANNI GAUDINO-SSM" userId="13cb1073-0cf6-4994-b3b2-98ddb995ec80" providerId="ADAL" clId="{3F179C4E-82B3-4A34-8167-87B73BC62D9E}" dt="2023-06-26T02:58:42.450" v="2937" actId="20577"/>
          <ac:spMkLst>
            <pc:docMk/>
            <pc:sldMk cId="1421962194" sldId="677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3F179C4E-82B3-4A34-8167-87B73BC62D9E}" dt="2023-06-26T02:58:39.543" v="2936" actId="478"/>
          <ac:spMkLst>
            <pc:docMk/>
            <pc:sldMk cId="1421962194" sldId="677"/>
            <ac:spMk id="5" creationId="{10C60049-AD47-5707-4EB9-279669BD3A9C}"/>
          </ac:spMkLst>
        </pc:spChg>
        <pc:spChg chg="add mod">
          <ac:chgData name="GIOVANNI GAUDINO-SSM" userId="13cb1073-0cf6-4994-b3b2-98ddb995ec80" providerId="ADAL" clId="{3F179C4E-82B3-4A34-8167-87B73BC62D9E}" dt="2023-07-04T10:18:30.276" v="13743" actId="20577"/>
          <ac:spMkLst>
            <pc:docMk/>
            <pc:sldMk cId="1421962194" sldId="677"/>
            <ac:spMk id="5" creationId="{33D55A2A-9B3B-DE09-B57A-722190A83AAC}"/>
          </ac:spMkLst>
        </pc:spChg>
        <pc:spChg chg="del">
          <ac:chgData name="GIOVANNI GAUDINO-SSM" userId="13cb1073-0cf6-4994-b3b2-98ddb995ec80" providerId="ADAL" clId="{3F179C4E-82B3-4A34-8167-87B73BC62D9E}" dt="2023-06-26T02:58:39.543" v="2936" actId="478"/>
          <ac:spMkLst>
            <pc:docMk/>
            <pc:sldMk cId="1421962194" sldId="677"/>
            <ac:spMk id="6" creationId="{3D319EDD-9EE7-FD2D-7797-9404A8CDBF59}"/>
          </ac:spMkLst>
        </pc:spChg>
        <pc:spChg chg="add del">
          <ac:chgData name="GIOVANNI GAUDINO-SSM" userId="13cb1073-0cf6-4994-b3b2-98ddb995ec80" providerId="ADAL" clId="{3F179C4E-82B3-4A34-8167-87B73BC62D9E}" dt="2023-07-03T20:28:46.055" v="10928"/>
          <ac:spMkLst>
            <pc:docMk/>
            <pc:sldMk cId="1421962194" sldId="677"/>
            <ac:spMk id="6" creationId="{88A2C915-45A5-BFFF-E5E7-4338D0341C70}"/>
          </ac:spMkLst>
        </pc:spChg>
        <pc:spChg chg="add del">
          <ac:chgData name="GIOVANNI GAUDINO-SSM" userId="13cb1073-0cf6-4994-b3b2-98ddb995ec80" providerId="ADAL" clId="{3F179C4E-82B3-4A34-8167-87B73BC62D9E}" dt="2023-07-03T20:28:47.781" v="10930"/>
          <ac:spMkLst>
            <pc:docMk/>
            <pc:sldMk cId="1421962194" sldId="677"/>
            <ac:spMk id="7" creationId="{B9A8777E-3041-915A-9E47-05E8642FCBC7}"/>
          </ac:spMkLst>
        </pc:spChg>
        <pc:spChg chg="del mod">
          <ac:chgData name="GIOVANNI GAUDINO-SSM" userId="13cb1073-0cf6-4994-b3b2-98ddb995ec80" providerId="ADAL" clId="{3F179C4E-82B3-4A34-8167-87B73BC62D9E}" dt="2023-06-26T02:58:35.432" v="2935" actId="478"/>
          <ac:spMkLst>
            <pc:docMk/>
            <pc:sldMk cId="1421962194" sldId="677"/>
            <ac:spMk id="14" creationId="{539C344C-EC88-F23D-BBC2-997DEE9F12ED}"/>
          </ac:spMkLst>
        </pc:spChg>
        <pc:graphicFrameChg chg="del">
          <ac:chgData name="GIOVANNI GAUDINO-SSM" userId="13cb1073-0cf6-4994-b3b2-98ddb995ec80" providerId="ADAL" clId="{3F179C4E-82B3-4A34-8167-87B73BC62D9E}" dt="2023-06-26T02:58:39.543" v="2936" actId="478"/>
          <ac:graphicFrameMkLst>
            <pc:docMk/>
            <pc:sldMk cId="1421962194" sldId="677"/>
            <ac:graphicFrameMk id="12" creationId="{05513788-19FA-8DCB-51CA-BFB289A8D252}"/>
          </ac:graphicFrameMkLst>
        </pc:graphicFrameChg>
      </pc:sldChg>
      <pc:sldChg chg="addSp delSp modSp add del mod">
        <pc:chgData name="GIOVANNI GAUDINO-SSM" userId="13cb1073-0cf6-4994-b3b2-98ddb995ec80" providerId="ADAL" clId="{3F179C4E-82B3-4A34-8167-87B73BC62D9E}" dt="2023-06-26T05:20:00.560" v="3525" actId="47"/>
        <pc:sldMkLst>
          <pc:docMk/>
          <pc:sldMk cId="2552987741" sldId="678"/>
        </pc:sldMkLst>
        <pc:spChg chg="add del">
          <ac:chgData name="GIOVANNI GAUDINO-SSM" userId="13cb1073-0cf6-4994-b3b2-98ddb995ec80" providerId="ADAL" clId="{3F179C4E-82B3-4A34-8167-87B73BC62D9E}" dt="2023-06-26T05:06:46.618" v="3026" actId="478"/>
          <ac:spMkLst>
            <pc:docMk/>
            <pc:sldMk cId="2552987741" sldId="678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3F179C4E-82B3-4A34-8167-87B73BC62D9E}" dt="2023-06-26T05:06:36.619" v="3023" actId="20577"/>
          <ac:spMkLst>
            <pc:docMk/>
            <pc:sldMk cId="2552987741" sldId="678"/>
            <ac:spMk id="4" creationId="{B46D7AE4-796F-4D4A-9809-EB5E64E4A222}"/>
          </ac:spMkLst>
        </pc:spChg>
        <pc:spChg chg="add del">
          <ac:chgData name="GIOVANNI GAUDINO-SSM" userId="13cb1073-0cf6-4994-b3b2-98ddb995ec80" providerId="ADAL" clId="{3F179C4E-82B3-4A34-8167-87B73BC62D9E}" dt="2023-06-26T05:06:50.607" v="3027" actId="478"/>
          <ac:spMkLst>
            <pc:docMk/>
            <pc:sldMk cId="2552987741" sldId="678"/>
            <ac:spMk id="5" creationId="{702F86C6-02FC-99FE-3E23-D4A314ECCE60}"/>
          </ac:spMkLst>
        </pc:spChg>
        <pc:spChg chg="add del">
          <ac:chgData name="GIOVANNI GAUDINO-SSM" userId="13cb1073-0cf6-4994-b3b2-98ddb995ec80" providerId="ADAL" clId="{3F179C4E-82B3-4A34-8167-87B73BC62D9E}" dt="2023-06-26T05:06:50.607" v="3027" actId="478"/>
          <ac:spMkLst>
            <pc:docMk/>
            <pc:sldMk cId="2552987741" sldId="678"/>
            <ac:spMk id="6" creationId="{99C94AA5-DA2F-853E-CAB2-A74839042DC6}"/>
          </ac:spMkLst>
        </pc:spChg>
        <pc:spChg chg="add del">
          <ac:chgData name="GIOVANNI GAUDINO-SSM" userId="13cb1073-0cf6-4994-b3b2-98ddb995ec80" providerId="ADAL" clId="{3F179C4E-82B3-4A34-8167-87B73BC62D9E}" dt="2023-06-26T05:06:50.607" v="3027" actId="478"/>
          <ac:spMkLst>
            <pc:docMk/>
            <pc:sldMk cId="2552987741" sldId="678"/>
            <ac:spMk id="7" creationId="{78584D19-7317-F452-4A23-4109E4BED356}"/>
          </ac:spMkLst>
        </pc:spChg>
        <pc:spChg chg="del">
          <ac:chgData name="GIOVANNI GAUDINO-SSM" userId="13cb1073-0cf6-4994-b3b2-98ddb995ec80" providerId="ADAL" clId="{3F179C4E-82B3-4A34-8167-87B73BC62D9E}" dt="2023-06-26T05:06:57.582" v="3029" actId="478"/>
          <ac:spMkLst>
            <pc:docMk/>
            <pc:sldMk cId="2552987741" sldId="678"/>
            <ac:spMk id="8" creationId="{FF8C1CD6-C8D2-64F4-3CBE-3F0ABB422D16}"/>
          </ac:spMkLst>
        </pc:spChg>
        <pc:spChg chg="add mod">
          <ac:chgData name="GIOVANNI GAUDINO-SSM" userId="13cb1073-0cf6-4994-b3b2-98ddb995ec80" providerId="ADAL" clId="{3F179C4E-82B3-4A34-8167-87B73BC62D9E}" dt="2023-06-26T05:09:12.946" v="3115" actId="20577"/>
          <ac:spMkLst>
            <pc:docMk/>
            <pc:sldMk cId="2552987741" sldId="678"/>
            <ac:spMk id="9" creationId="{74379E34-9F5B-BD88-8647-D3F63B4392E5}"/>
          </ac:spMkLst>
        </pc:spChg>
        <pc:spChg chg="add del mod">
          <ac:chgData name="GIOVANNI GAUDINO-SSM" userId="13cb1073-0cf6-4994-b3b2-98ddb995ec80" providerId="ADAL" clId="{3F179C4E-82B3-4A34-8167-87B73BC62D9E}" dt="2023-06-26T05:08:11.294" v="3047" actId="478"/>
          <ac:spMkLst>
            <pc:docMk/>
            <pc:sldMk cId="2552987741" sldId="678"/>
            <ac:spMk id="10" creationId="{86B18105-2D4F-59E0-AB0A-87B5FCC8B814}"/>
          </ac:spMkLst>
        </pc:spChg>
        <pc:spChg chg="add del mod">
          <ac:chgData name="GIOVANNI GAUDINO-SSM" userId="13cb1073-0cf6-4994-b3b2-98ddb995ec80" providerId="ADAL" clId="{3F179C4E-82B3-4A34-8167-87B73BC62D9E}" dt="2023-06-26T05:07:37.134" v="3035" actId="478"/>
          <ac:spMkLst>
            <pc:docMk/>
            <pc:sldMk cId="2552987741" sldId="678"/>
            <ac:spMk id="11" creationId="{BB85998A-5E41-9C17-24E7-AEA7FC1C60D1}"/>
          </ac:spMkLst>
        </pc:spChg>
        <pc:spChg chg="add del mod">
          <ac:chgData name="GIOVANNI GAUDINO-SSM" userId="13cb1073-0cf6-4994-b3b2-98ddb995ec80" providerId="ADAL" clId="{3F179C4E-82B3-4A34-8167-87B73BC62D9E}" dt="2023-06-26T05:08:35.269" v="3060" actId="478"/>
          <ac:spMkLst>
            <pc:docMk/>
            <pc:sldMk cId="2552987741" sldId="678"/>
            <ac:spMk id="12" creationId="{90780671-3A0E-D220-E27A-21AAF0CF3BB0}"/>
          </ac:spMkLst>
        </pc:spChg>
        <pc:spChg chg="add del mod">
          <ac:chgData name="GIOVANNI GAUDINO-SSM" userId="13cb1073-0cf6-4994-b3b2-98ddb995ec80" providerId="ADAL" clId="{3F179C4E-82B3-4A34-8167-87B73BC62D9E}" dt="2023-06-26T05:07:32.182" v="3034" actId="478"/>
          <ac:spMkLst>
            <pc:docMk/>
            <pc:sldMk cId="2552987741" sldId="678"/>
            <ac:spMk id="13" creationId="{1C3F6D79-8B9A-944F-BAF0-B1FC07179E22}"/>
          </ac:spMkLst>
        </pc:spChg>
        <pc:spChg chg="add del mod">
          <ac:chgData name="GIOVANNI GAUDINO-SSM" userId="13cb1073-0cf6-4994-b3b2-98ddb995ec80" providerId="ADAL" clId="{3F179C4E-82B3-4A34-8167-87B73BC62D9E}" dt="2023-06-26T05:07:37.134" v="3035" actId="478"/>
          <ac:spMkLst>
            <pc:docMk/>
            <pc:sldMk cId="2552987741" sldId="678"/>
            <ac:spMk id="14" creationId="{AF2FCE23-B423-307A-C4A1-E1D2220E7EED}"/>
          </ac:spMkLst>
        </pc:spChg>
        <pc:spChg chg="del">
          <ac:chgData name="GIOVANNI GAUDINO-SSM" userId="13cb1073-0cf6-4994-b3b2-98ddb995ec80" providerId="ADAL" clId="{3F179C4E-82B3-4A34-8167-87B73BC62D9E}" dt="2023-06-26T05:06:54.839" v="3028" actId="478"/>
          <ac:spMkLst>
            <pc:docMk/>
            <pc:sldMk cId="2552987741" sldId="678"/>
            <ac:spMk id="17" creationId="{8A8DEB79-9D80-3F89-121C-BC107BAB18F6}"/>
          </ac:spMkLst>
        </pc:spChg>
        <pc:spChg chg="add del mod">
          <ac:chgData name="GIOVANNI GAUDINO-SSM" userId="13cb1073-0cf6-4994-b3b2-98ddb995ec80" providerId="ADAL" clId="{3F179C4E-82B3-4A34-8167-87B73BC62D9E}" dt="2023-06-26T05:08:30.750" v="3058" actId="478"/>
          <ac:spMkLst>
            <pc:docMk/>
            <pc:sldMk cId="2552987741" sldId="678"/>
            <ac:spMk id="18" creationId="{19D548B5-11E3-4978-DBCF-BCB033A21836}"/>
          </ac:spMkLst>
        </pc:spChg>
        <pc:spChg chg="add del mod">
          <ac:chgData name="GIOVANNI GAUDINO-SSM" userId="13cb1073-0cf6-4994-b3b2-98ddb995ec80" providerId="ADAL" clId="{3F179C4E-82B3-4A34-8167-87B73BC62D9E}" dt="2023-06-26T05:07:37.134" v="3035" actId="478"/>
          <ac:spMkLst>
            <pc:docMk/>
            <pc:sldMk cId="2552987741" sldId="678"/>
            <ac:spMk id="20" creationId="{C82BAE3F-A16E-7AFC-E176-2375D3428D2E}"/>
          </ac:spMkLst>
        </pc:spChg>
        <pc:spChg chg="add del mod">
          <ac:chgData name="GIOVANNI GAUDINO-SSM" userId="13cb1073-0cf6-4994-b3b2-98ddb995ec80" providerId="ADAL" clId="{3F179C4E-82B3-4A34-8167-87B73BC62D9E}" dt="2023-06-26T05:07:37.134" v="3035" actId="478"/>
          <ac:spMkLst>
            <pc:docMk/>
            <pc:sldMk cId="2552987741" sldId="678"/>
            <ac:spMk id="21" creationId="{1E4CA8C5-B525-A850-BBE1-00388326F057}"/>
          </ac:spMkLst>
        </pc:spChg>
        <pc:spChg chg="add del mod">
          <ac:chgData name="GIOVANNI GAUDINO-SSM" userId="13cb1073-0cf6-4994-b3b2-98ddb995ec80" providerId="ADAL" clId="{3F179C4E-82B3-4A34-8167-87B73BC62D9E}" dt="2023-06-26T05:07:37.134" v="3035" actId="478"/>
          <ac:spMkLst>
            <pc:docMk/>
            <pc:sldMk cId="2552987741" sldId="678"/>
            <ac:spMk id="22" creationId="{3D8C1C48-0D7A-A91D-4F67-24BCEE345C3E}"/>
          </ac:spMkLst>
        </pc:spChg>
        <pc:spChg chg="add mod">
          <ac:chgData name="GIOVANNI GAUDINO-SSM" userId="13cb1073-0cf6-4994-b3b2-98ddb995ec80" providerId="ADAL" clId="{3F179C4E-82B3-4A34-8167-87B73BC62D9E}" dt="2023-06-26T05:08:50.786" v="3064" actId="1076"/>
          <ac:spMkLst>
            <pc:docMk/>
            <pc:sldMk cId="2552987741" sldId="678"/>
            <ac:spMk id="23" creationId="{E13124F0-D1AA-4A12-1229-840F203645F1}"/>
          </ac:spMkLst>
        </pc:spChg>
        <pc:spChg chg="add del">
          <ac:chgData name="GIOVANNI GAUDINO-SSM" userId="13cb1073-0cf6-4994-b3b2-98ddb995ec80" providerId="ADAL" clId="{3F179C4E-82B3-4A34-8167-87B73BC62D9E}" dt="2023-06-26T05:06:54.839" v="3028" actId="478"/>
          <ac:spMkLst>
            <pc:docMk/>
            <pc:sldMk cId="2552987741" sldId="678"/>
            <ac:spMk id="24" creationId="{08E41134-1B80-97C7-2018-F6659B7920AA}"/>
          </ac:spMkLst>
        </pc:spChg>
        <pc:spChg chg="add del mod">
          <ac:chgData name="GIOVANNI GAUDINO-SSM" userId="13cb1073-0cf6-4994-b3b2-98ddb995ec80" providerId="ADAL" clId="{3F179C4E-82B3-4A34-8167-87B73BC62D9E}" dt="2023-06-26T05:06:50.607" v="3027" actId="478"/>
          <ac:spMkLst>
            <pc:docMk/>
            <pc:sldMk cId="2552987741" sldId="678"/>
            <ac:spMk id="25" creationId="{CDE9D884-3776-D280-ADBD-336297EAE0BC}"/>
          </ac:spMkLst>
        </pc:spChg>
        <pc:spChg chg="add del mod">
          <ac:chgData name="GIOVANNI GAUDINO-SSM" userId="13cb1073-0cf6-4994-b3b2-98ddb995ec80" providerId="ADAL" clId="{3F179C4E-82B3-4A34-8167-87B73BC62D9E}" dt="2023-06-26T05:08:13.742" v="3048" actId="478"/>
          <ac:spMkLst>
            <pc:docMk/>
            <pc:sldMk cId="2552987741" sldId="678"/>
            <ac:spMk id="27" creationId="{92B12EDF-D7F5-7BC4-E43A-6A15DA6E23C8}"/>
          </ac:spMkLst>
        </pc:spChg>
        <pc:spChg chg="add del mod">
          <ac:chgData name="GIOVANNI GAUDINO-SSM" userId="13cb1073-0cf6-4994-b3b2-98ddb995ec80" providerId="ADAL" clId="{3F179C4E-82B3-4A34-8167-87B73BC62D9E}" dt="2023-06-26T05:06:50.607" v="3027" actId="478"/>
          <ac:spMkLst>
            <pc:docMk/>
            <pc:sldMk cId="2552987741" sldId="678"/>
            <ac:spMk id="28" creationId="{94AF1C46-1CA6-C5BE-0466-54DF551B2942}"/>
          </ac:spMkLst>
        </pc:spChg>
        <pc:spChg chg="add del mod">
          <ac:chgData name="GIOVANNI GAUDINO-SSM" userId="13cb1073-0cf6-4994-b3b2-98ddb995ec80" providerId="ADAL" clId="{3F179C4E-82B3-4A34-8167-87B73BC62D9E}" dt="2023-06-26T05:06:50.607" v="3027" actId="478"/>
          <ac:spMkLst>
            <pc:docMk/>
            <pc:sldMk cId="2552987741" sldId="678"/>
            <ac:spMk id="29" creationId="{AC3D4924-5459-637A-67E1-E715AED74B1F}"/>
          </ac:spMkLst>
        </pc:spChg>
        <pc:spChg chg="add del mod">
          <ac:chgData name="GIOVANNI GAUDINO-SSM" userId="13cb1073-0cf6-4994-b3b2-98ddb995ec80" providerId="ADAL" clId="{3F179C4E-82B3-4A34-8167-87B73BC62D9E}" dt="2023-06-26T05:06:50.607" v="3027" actId="478"/>
          <ac:spMkLst>
            <pc:docMk/>
            <pc:sldMk cId="2552987741" sldId="678"/>
            <ac:spMk id="30" creationId="{36CE00FD-AED5-9B1D-3A25-6AC5BA368108}"/>
          </ac:spMkLst>
        </pc:spChg>
        <pc:spChg chg="add del mod">
          <ac:chgData name="GIOVANNI GAUDINO-SSM" userId="13cb1073-0cf6-4994-b3b2-98ddb995ec80" providerId="ADAL" clId="{3F179C4E-82B3-4A34-8167-87B73BC62D9E}" dt="2023-06-26T05:06:50.607" v="3027" actId="478"/>
          <ac:spMkLst>
            <pc:docMk/>
            <pc:sldMk cId="2552987741" sldId="678"/>
            <ac:spMk id="31" creationId="{3432D064-A136-4777-7E81-A64B9C52B447}"/>
          </ac:spMkLst>
        </pc:spChg>
        <pc:spChg chg="del">
          <ac:chgData name="GIOVANNI GAUDINO-SSM" userId="13cb1073-0cf6-4994-b3b2-98ddb995ec80" providerId="ADAL" clId="{3F179C4E-82B3-4A34-8167-87B73BC62D9E}" dt="2023-06-26T05:06:57.582" v="3029" actId="478"/>
          <ac:spMkLst>
            <pc:docMk/>
            <pc:sldMk cId="2552987741" sldId="678"/>
            <ac:spMk id="32" creationId="{832A6E5A-B217-D993-511A-6FF805528045}"/>
          </ac:spMkLst>
        </pc:spChg>
        <pc:spChg chg="add del mod">
          <ac:chgData name="GIOVANNI GAUDINO-SSM" userId="13cb1073-0cf6-4994-b3b2-98ddb995ec80" providerId="ADAL" clId="{3F179C4E-82B3-4A34-8167-87B73BC62D9E}" dt="2023-06-26T05:07:37.134" v="3035" actId="478"/>
          <ac:spMkLst>
            <pc:docMk/>
            <pc:sldMk cId="2552987741" sldId="678"/>
            <ac:spMk id="33" creationId="{12D48265-8122-FD13-F3ED-34AE1F31551F}"/>
          </ac:spMkLst>
        </pc:spChg>
        <pc:picChg chg="add del">
          <ac:chgData name="GIOVANNI GAUDINO-SSM" userId="13cb1073-0cf6-4994-b3b2-98ddb995ec80" providerId="ADAL" clId="{3F179C4E-82B3-4A34-8167-87B73BC62D9E}" dt="2023-06-26T05:06:50.607" v="3027" actId="478"/>
          <ac:picMkLst>
            <pc:docMk/>
            <pc:sldMk cId="2552987741" sldId="678"/>
            <ac:picMk id="16" creationId="{B5884A08-3F66-8F3C-7F51-78FABDF16543}"/>
          </ac:picMkLst>
        </pc:picChg>
        <pc:picChg chg="add del">
          <ac:chgData name="GIOVANNI GAUDINO-SSM" userId="13cb1073-0cf6-4994-b3b2-98ddb995ec80" providerId="ADAL" clId="{3F179C4E-82B3-4A34-8167-87B73BC62D9E}" dt="2023-06-26T05:06:50.607" v="3027" actId="478"/>
          <ac:picMkLst>
            <pc:docMk/>
            <pc:sldMk cId="2552987741" sldId="678"/>
            <ac:picMk id="19" creationId="{F9DF03CF-5C1B-C388-7A27-CDA317B0FC6B}"/>
          </ac:picMkLst>
        </pc:picChg>
        <pc:picChg chg="add del">
          <ac:chgData name="GIOVANNI GAUDINO-SSM" userId="13cb1073-0cf6-4994-b3b2-98ddb995ec80" providerId="ADAL" clId="{3F179C4E-82B3-4A34-8167-87B73BC62D9E}" dt="2023-06-26T05:06:50.607" v="3027" actId="478"/>
          <ac:picMkLst>
            <pc:docMk/>
            <pc:sldMk cId="2552987741" sldId="678"/>
            <ac:picMk id="34" creationId="{EFF02B52-4B99-00AF-DB64-69CA961ABCEF}"/>
          </ac:picMkLst>
        </pc:picChg>
        <pc:cxnChg chg="add del mod">
          <ac:chgData name="GIOVANNI GAUDINO-SSM" userId="13cb1073-0cf6-4994-b3b2-98ddb995ec80" providerId="ADAL" clId="{3F179C4E-82B3-4A34-8167-87B73BC62D9E}" dt="2023-06-26T05:08:37.390" v="3061" actId="478"/>
          <ac:cxnSpMkLst>
            <pc:docMk/>
            <pc:sldMk cId="2552987741" sldId="678"/>
            <ac:cxnSpMk id="26" creationId="{33A1F695-EE09-D825-E533-BED5E37636F1}"/>
          </ac:cxnSpMkLst>
        </pc:cxnChg>
      </pc:sldChg>
      <pc:sldChg chg="add setBg">
        <pc:chgData name="GIOVANNI GAUDINO-SSM" userId="13cb1073-0cf6-4994-b3b2-98ddb995ec80" providerId="ADAL" clId="{3F179C4E-82B3-4A34-8167-87B73BC62D9E}" dt="2023-06-26T05:20:21.644" v="3526"/>
        <pc:sldMkLst>
          <pc:docMk/>
          <pc:sldMk cId="3191846467" sldId="678"/>
        </pc:sldMkLst>
      </pc:sldChg>
      <pc:sldChg chg="add del setBg">
        <pc:chgData name="GIOVANNI GAUDINO-SSM" userId="13cb1073-0cf6-4994-b3b2-98ddb995ec80" providerId="ADAL" clId="{3F179C4E-82B3-4A34-8167-87B73BC62D9E}" dt="2023-06-26T05:19:21.733" v="3492" actId="47"/>
        <pc:sldMkLst>
          <pc:docMk/>
          <pc:sldMk cId="185142666" sldId="679"/>
        </pc:sldMkLst>
      </pc:sldChg>
      <pc:sldChg chg="addSp delSp new del mod">
        <pc:chgData name="GIOVANNI GAUDINO-SSM" userId="13cb1073-0cf6-4994-b3b2-98ddb995ec80" providerId="ADAL" clId="{3F179C4E-82B3-4A34-8167-87B73BC62D9E}" dt="2023-06-26T05:08:21.853" v="3054" actId="680"/>
        <pc:sldMkLst>
          <pc:docMk/>
          <pc:sldMk cId="3035730785" sldId="679"/>
        </pc:sldMkLst>
        <pc:spChg chg="add del">
          <ac:chgData name="GIOVANNI GAUDINO-SSM" userId="13cb1073-0cf6-4994-b3b2-98ddb995ec80" providerId="ADAL" clId="{3F179C4E-82B3-4A34-8167-87B73BC62D9E}" dt="2023-06-26T05:08:20.982" v="3053" actId="22"/>
          <ac:spMkLst>
            <pc:docMk/>
            <pc:sldMk cId="3035730785" sldId="679"/>
            <ac:spMk id="5" creationId="{9AA76308-36DA-D688-D772-5F215864B614}"/>
          </ac:spMkLst>
        </pc:spChg>
      </pc:sldChg>
      <pc:sldChg chg="add">
        <pc:chgData name="GIOVANNI GAUDINO-SSM" userId="13cb1073-0cf6-4994-b3b2-98ddb995ec80" providerId="ADAL" clId="{3F179C4E-82B3-4A34-8167-87B73BC62D9E}" dt="2023-06-26T05:20:21.644" v="3526"/>
        <pc:sldMkLst>
          <pc:docMk/>
          <pc:sldMk cId="3779756888" sldId="679"/>
        </pc:sldMkLst>
      </pc:sldChg>
      <pc:sldChg chg="addSp delSp modSp add mod ord">
        <pc:chgData name="GIOVANNI GAUDINO-SSM" userId="13cb1073-0cf6-4994-b3b2-98ddb995ec80" providerId="ADAL" clId="{3F179C4E-82B3-4A34-8167-87B73BC62D9E}" dt="2023-07-04T09:21:39.955" v="13207" actId="1076"/>
        <pc:sldMkLst>
          <pc:docMk/>
          <pc:sldMk cId="2987048766" sldId="680"/>
        </pc:sldMkLst>
        <pc:spChg chg="add del mod">
          <ac:chgData name="GIOVANNI GAUDINO-SSM" userId="13cb1073-0cf6-4994-b3b2-98ddb995ec80" providerId="ADAL" clId="{3F179C4E-82B3-4A34-8167-87B73BC62D9E}" dt="2023-06-26T05:23:26.056" v="3590"/>
          <ac:spMkLst>
            <pc:docMk/>
            <pc:sldMk cId="2987048766" sldId="680"/>
            <ac:spMk id="2" creationId="{35CB655C-B510-B9A7-8FAF-C45F1EBB56DC}"/>
          </ac:spMkLst>
        </pc:spChg>
        <pc:spChg chg="mod">
          <ac:chgData name="GIOVANNI GAUDINO-SSM" userId="13cb1073-0cf6-4994-b3b2-98ddb995ec80" providerId="ADAL" clId="{3F179C4E-82B3-4A34-8167-87B73BC62D9E}" dt="2023-06-26T05:22:37.626" v="3584"/>
          <ac:spMkLst>
            <pc:docMk/>
            <pc:sldMk cId="2987048766" sldId="680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3F179C4E-82B3-4A34-8167-87B73BC62D9E}" dt="2023-06-26T05:22:05.361" v="3581" actId="20577"/>
          <ac:spMkLst>
            <pc:docMk/>
            <pc:sldMk cId="2987048766" sldId="680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3F179C4E-82B3-4A34-8167-87B73BC62D9E}" dt="2023-06-26T05:22:10.261" v="3582" actId="478"/>
          <ac:spMkLst>
            <pc:docMk/>
            <pc:sldMk cId="2987048766" sldId="680"/>
            <ac:spMk id="5" creationId="{C22BB191-1967-0D38-B75B-C7AD7EBDDBB3}"/>
          </ac:spMkLst>
        </pc:spChg>
        <pc:spChg chg="add del mod">
          <ac:chgData name="GIOVANNI GAUDINO-SSM" userId="13cb1073-0cf6-4994-b3b2-98ddb995ec80" providerId="ADAL" clId="{3F179C4E-82B3-4A34-8167-87B73BC62D9E}" dt="2023-06-29T13:28:28.384" v="6596" actId="20577"/>
          <ac:spMkLst>
            <pc:docMk/>
            <pc:sldMk cId="2987048766" sldId="680"/>
            <ac:spMk id="6" creationId="{5229345D-D298-13BF-1304-022550C4C0FC}"/>
          </ac:spMkLst>
        </pc:spChg>
        <pc:spChg chg="add mod">
          <ac:chgData name="GIOVANNI GAUDINO-SSM" userId="13cb1073-0cf6-4994-b3b2-98ddb995ec80" providerId="ADAL" clId="{3F179C4E-82B3-4A34-8167-87B73BC62D9E}" dt="2023-07-02T14:13:08.286" v="6911" actId="14100"/>
          <ac:spMkLst>
            <pc:docMk/>
            <pc:sldMk cId="2987048766" sldId="680"/>
            <ac:spMk id="7" creationId="{BFAF748A-FD92-B5F9-3749-768B019B2544}"/>
          </ac:spMkLst>
        </pc:spChg>
        <pc:spChg chg="add del mod">
          <ac:chgData name="GIOVANNI GAUDINO-SSM" userId="13cb1073-0cf6-4994-b3b2-98ddb995ec80" providerId="ADAL" clId="{3F179C4E-82B3-4A34-8167-87B73BC62D9E}" dt="2023-06-26T05:23:26.053" v="3588" actId="478"/>
          <ac:spMkLst>
            <pc:docMk/>
            <pc:sldMk cId="2987048766" sldId="680"/>
            <ac:spMk id="7" creationId="{DDDCA4E4-4065-D51D-0A9E-93218CBD8CD9}"/>
          </ac:spMkLst>
        </pc:spChg>
        <pc:spChg chg="add mod">
          <ac:chgData name="GIOVANNI GAUDINO-SSM" userId="13cb1073-0cf6-4994-b3b2-98ddb995ec80" providerId="ADAL" clId="{3F179C4E-82B3-4A34-8167-87B73BC62D9E}" dt="2023-07-04T09:21:39.955" v="13207" actId="1076"/>
          <ac:spMkLst>
            <pc:docMk/>
            <pc:sldMk cId="2987048766" sldId="680"/>
            <ac:spMk id="8" creationId="{439E3D93-262B-C102-DF3A-028F862D41E1}"/>
          </ac:spMkLst>
        </pc:spChg>
        <pc:spChg chg="add del mod">
          <ac:chgData name="GIOVANNI GAUDINO-SSM" userId="13cb1073-0cf6-4994-b3b2-98ddb995ec80" providerId="ADAL" clId="{3F179C4E-82B3-4A34-8167-87B73BC62D9E}" dt="2023-06-26T05:23:42.260" v="3594" actId="478"/>
          <ac:spMkLst>
            <pc:docMk/>
            <pc:sldMk cId="2987048766" sldId="680"/>
            <ac:spMk id="9" creationId="{5AD19BA7-7280-34F9-0DD2-C0A7E224F1C0}"/>
          </ac:spMkLst>
        </pc:spChg>
        <pc:spChg chg="add mod">
          <ac:chgData name="GIOVANNI GAUDINO-SSM" userId="13cb1073-0cf6-4994-b3b2-98ddb995ec80" providerId="ADAL" clId="{3F179C4E-82B3-4A34-8167-87B73BC62D9E}" dt="2023-07-02T14:13:16.625" v="6915" actId="1035"/>
          <ac:spMkLst>
            <pc:docMk/>
            <pc:sldMk cId="2987048766" sldId="680"/>
            <ac:spMk id="9" creationId="{C9B2A79E-6FF5-B726-D917-27B702F5FD2B}"/>
          </ac:spMkLst>
        </pc:spChg>
        <pc:spChg chg="add del mod">
          <ac:chgData name="GIOVANNI GAUDINO-SSM" userId="13cb1073-0cf6-4994-b3b2-98ddb995ec80" providerId="ADAL" clId="{3F179C4E-82B3-4A34-8167-87B73BC62D9E}" dt="2023-06-26T05:23:40.302" v="3593" actId="478"/>
          <ac:spMkLst>
            <pc:docMk/>
            <pc:sldMk cId="2987048766" sldId="680"/>
            <ac:spMk id="10" creationId="{DBC65042-ABB9-3104-81AE-7C427CB2E1A6}"/>
          </ac:spMkLst>
        </pc:spChg>
        <pc:spChg chg="add del mod">
          <ac:chgData name="GIOVANNI GAUDINO-SSM" userId="13cb1073-0cf6-4994-b3b2-98ddb995ec80" providerId="ADAL" clId="{3F179C4E-82B3-4A34-8167-87B73BC62D9E}" dt="2023-06-26T05:23:48.634" v="3597" actId="478"/>
          <ac:spMkLst>
            <pc:docMk/>
            <pc:sldMk cId="2987048766" sldId="680"/>
            <ac:spMk id="11" creationId="{049D3990-174B-143A-234D-1AF49A8AB411}"/>
          </ac:spMkLst>
        </pc:spChg>
        <pc:graphicFrameChg chg="add del">
          <ac:chgData name="GIOVANNI GAUDINO-SSM" userId="13cb1073-0cf6-4994-b3b2-98ddb995ec80" providerId="ADAL" clId="{3F179C4E-82B3-4A34-8167-87B73BC62D9E}" dt="2023-06-29T13:19:42.688" v="6232" actId="478"/>
          <ac:graphicFrameMkLst>
            <pc:docMk/>
            <pc:sldMk cId="2987048766" sldId="680"/>
            <ac:graphicFrameMk id="2" creationId="{11E57891-9151-0D1F-44E6-5389A10335A2}"/>
          </ac:graphicFrameMkLst>
        </pc:graphicFrameChg>
        <pc:graphicFrameChg chg="add del mod modGraphic">
          <ac:chgData name="GIOVANNI GAUDINO-SSM" userId="13cb1073-0cf6-4994-b3b2-98ddb995ec80" providerId="ADAL" clId="{3F179C4E-82B3-4A34-8167-87B73BC62D9E}" dt="2023-07-02T14:13:25.216" v="6917" actId="113"/>
          <ac:graphicFrameMkLst>
            <pc:docMk/>
            <pc:sldMk cId="2987048766" sldId="680"/>
            <ac:graphicFrameMk id="5" creationId="{B58055C4-DF3B-43CE-97CF-801A78EA49D0}"/>
          </ac:graphicFrameMkLst>
        </pc:graphicFrameChg>
      </pc:sldChg>
      <pc:sldChg chg="add del">
        <pc:chgData name="GIOVANNI GAUDINO-SSM" userId="13cb1073-0cf6-4994-b3b2-98ddb995ec80" providerId="ADAL" clId="{3F179C4E-82B3-4A34-8167-87B73BC62D9E}" dt="2023-06-26T05:19:24.133" v="3493" actId="47"/>
        <pc:sldMkLst>
          <pc:docMk/>
          <pc:sldMk cId="3625017328" sldId="680"/>
        </pc:sldMkLst>
      </pc:sldChg>
      <pc:sldChg chg="modSp add mod">
        <pc:chgData name="GIOVANNI GAUDINO-SSM" userId="13cb1073-0cf6-4994-b3b2-98ddb995ec80" providerId="ADAL" clId="{3F179C4E-82B3-4A34-8167-87B73BC62D9E}" dt="2023-07-03T22:03:24.419" v="12830" actId="1035"/>
        <pc:sldMkLst>
          <pc:docMk/>
          <pc:sldMk cId="911406093" sldId="681"/>
        </pc:sldMkLst>
        <pc:spChg chg="mod">
          <ac:chgData name="GIOVANNI GAUDINO-SSM" userId="13cb1073-0cf6-4994-b3b2-98ddb995ec80" providerId="ADAL" clId="{3F179C4E-82B3-4A34-8167-87B73BC62D9E}" dt="2023-07-03T15:28:08.312" v="10503" actId="14100"/>
          <ac:spMkLst>
            <pc:docMk/>
            <pc:sldMk cId="911406093" sldId="681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3F179C4E-82B3-4A34-8167-87B73BC62D9E}" dt="2023-07-03T22:03:24.419" v="12830" actId="1035"/>
          <ac:spMkLst>
            <pc:docMk/>
            <pc:sldMk cId="911406093" sldId="681"/>
            <ac:spMk id="5" creationId="{C22BB191-1967-0D38-B75B-C7AD7EBDDBB3}"/>
          </ac:spMkLst>
        </pc:spChg>
      </pc:sldChg>
      <pc:sldChg chg="new del">
        <pc:chgData name="GIOVANNI GAUDINO-SSM" userId="13cb1073-0cf6-4994-b3b2-98ddb995ec80" providerId="ADAL" clId="{3F179C4E-82B3-4A34-8167-87B73BC62D9E}" dt="2023-06-29T13:19:18.369" v="6230" actId="47"/>
        <pc:sldMkLst>
          <pc:docMk/>
          <pc:sldMk cId="540284786" sldId="682"/>
        </pc:sldMkLst>
      </pc:sldChg>
      <pc:sldChg chg="addSp delSp modSp add del mod">
        <pc:chgData name="GIOVANNI GAUDINO-SSM" userId="13cb1073-0cf6-4994-b3b2-98ddb995ec80" providerId="ADAL" clId="{3F179C4E-82B3-4A34-8167-87B73BC62D9E}" dt="2023-07-03T15:08:15.339" v="10457" actId="47"/>
        <pc:sldMkLst>
          <pc:docMk/>
          <pc:sldMk cId="3837937140" sldId="682"/>
        </pc:sldMkLst>
        <pc:picChg chg="add mod">
          <ac:chgData name="GIOVANNI GAUDINO-SSM" userId="13cb1073-0cf6-4994-b3b2-98ddb995ec80" providerId="ADAL" clId="{3F179C4E-82B3-4A34-8167-87B73BC62D9E}" dt="2023-07-01T16:08:45.814" v="6795" actId="1038"/>
          <ac:picMkLst>
            <pc:docMk/>
            <pc:sldMk cId="3837937140" sldId="682"/>
            <ac:picMk id="8" creationId="{29ED1F9E-76AD-436F-AEFC-FBA41F0F1414}"/>
          </ac:picMkLst>
        </pc:picChg>
        <pc:picChg chg="add mod">
          <ac:chgData name="GIOVANNI GAUDINO-SSM" userId="13cb1073-0cf6-4994-b3b2-98ddb995ec80" providerId="ADAL" clId="{3F179C4E-82B3-4A34-8167-87B73BC62D9E}" dt="2023-07-01T16:08:37.652" v="6782" actId="14100"/>
          <ac:picMkLst>
            <pc:docMk/>
            <pc:sldMk cId="3837937140" sldId="682"/>
            <ac:picMk id="10" creationId="{DF8CC1B8-C2D6-DD88-95A8-908D6AD42974}"/>
          </ac:picMkLst>
        </pc:picChg>
        <pc:picChg chg="add mod">
          <ac:chgData name="GIOVANNI GAUDINO-SSM" userId="13cb1073-0cf6-4994-b3b2-98ddb995ec80" providerId="ADAL" clId="{3F179C4E-82B3-4A34-8167-87B73BC62D9E}" dt="2023-07-01T16:08:45.814" v="6795" actId="1038"/>
          <ac:picMkLst>
            <pc:docMk/>
            <pc:sldMk cId="3837937140" sldId="682"/>
            <ac:picMk id="13" creationId="{87F578E8-FBE4-2E45-F56A-FBDE9414EDD1}"/>
          </ac:picMkLst>
        </pc:picChg>
        <pc:picChg chg="add mod">
          <ac:chgData name="GIOVANNI GAUDINO-SSM" userId="13cb1073-0cf6-4994-b3b2-98ddb995ec80" providerId="ADAL" clId="{3F179C4E-82B3-4A34-8167-87B73BC62D9E}" dt="2023-07-01T16:08:40.775" v="6785" actId="1036"/>
          <ac:picMkLst>
            <pc:docMk/>
            <pc:sldMk cId="3837937140" sldId="682"/>
            <ac:picMk id="17" creationId="{34532B5D-DAB7-2725-9B6A-5B0DD94E5D72}"/>
          </ac:picMkLst>
        </pc:picChg>
        <pc:picChg chg="del">
          <ac:chgData name="GIOVANNI GAUDINO-SSM" userId="13cb1073-0cf6-4994-b3b2-98ddb995ec80" providerId="ADAL" clId="{3F179C4E-82B3-4A34-8167-87B73BC62D9E}" dt="2023-07-01T16:07:44.018" v="6759" actId="478"/>
          <ac:picMkLst>
            <pc:docMk/>
            <pc:sldMk cId="3837937140" sldId="682"/>
            <ac:picMk id="19" creationId="{C66B6289-072C-3D6A-3329-D48022011A97}"/>
          </ac:picMkLst>
        </pc:picChg>
        <pc:picChg chg="del">
          <ac:chgData name="GIOVANNI GAUDINO-SSM" userId="13cb1073-0cf6-4994-b3b2-98ddb995ec80" providerId="ADAL" clId="{3F179C4E-82B3-4A34-8167-87B73BC62D9E}" dt="2023-07-01T16:07:44.018" v="6759" actId="478"/>
          <ac:picMkLst>
            <pc:docMk/>
            <pc:sldMk cId="3837937140" sldId="682"/>
            <ac:picMk id="21" creationId="{9F1FBA01-A360-541F-3E9D-CDE36A0FE530}"/>
          </ac:picMkLst>
        </pc:picChg>
        <pc:picChg chg="del">
          <ac:chgData name="GIOVANNI GAUDINO-SSM" userId="13cb1073-0cf6-4994-b3b2-98ddb995ec80" providerId="ADAL" clId="{3F179C4E-82B3-4A34-8167-87B73BC62D9E}" dt="2023-07-01T16:07:44.018" v="6759" actId="478"/>
          <ac:picMkLst>
            <pc:docMk/>
            <pc:sldMk cId="3837937140" sldId="682"/>
            <ac:picMk id="23" creationId="{CE1DBCA5-4B94-6DB9-6017-6CF9B28C113E}"/>
          </ac:picMkLst>
        </pc:picChg>
        <pc:picChg chg="del">
          <ac:chgData name="GIOVANNI GAUDINO-SSM" userId="13cb1073-0cf6-4994-b3b2-98ddb995ec80" providerId="ADAL" clId="{3F179C4E-82B3-4A34-8167-87B73BC62D9E}" dt="2023-07-01T16:07:44.018" v="6759" actId="478"/>
          <ac:picMkLst>
            <pc:docMk/>
            <pc:sldMk cId="3837937140" sldId="682"/>
            <ac:picMk id="25" creationId="{90E236A6-8FC4-06A6-D1B0-516BCC99D34C}"/>
          </ac:picMkLst>
        </pc:picChg>
      </pc:sldChg>
      <pc:sldChg chg="addSp delSp modSp add mod ord">
        <pc:chgData name="GIOVANNI GAUDINO-SSM" userId="13cb1073-0cf6-4994-b3b2-98ddb995ec80" providerId="ADAL" clId="{3F179C4E-82B3-4A34-8167-87B73BC62D9E}" dt="2023-07-04T10:16:38.737" v="13615" actId="1076"/>
        <pc:sldMkLst>
          <pc:docMk/>
          <pc:sldMk cId="4243900047" sldId="683"/>
        </pc:sldMkLst>
        <pc:spChg chg="add mod">
          <ac:chgData name="GIOVANNI GAUDINO-SSM" userId="13cb1073-0cf6-4994-b3b2-98ddb995ec80" providerId="ADAL" clId="{3F179C4E-82B3-4A34-8167-87B73BC62D9E}" dt="2023-07-04T10:16:34.476" v="13614" actId="20577"/>
          <ac:spMkLst>
            <pc:docMk/>
            <pc:sldMk cId="4243900047" sldId="683"/>
            <ac:spMk id="8" creationId="{54195444-4FF5-283E-D36E-117DEF245E69}"/>
          </ac:spMkLst>
        </pc:spChg>
        <pc:spChg chg="add mod">
          <ac:chgData name="GIOVANNI GAUDINO-SSM" userId="13cb1073-0cf6-4994-b3b2-98ddb995ec80" providerId="ADAL" clId="{3F179C4E-82B3-4A34-8167-87B73BC62D9E}" dt="2023-07-04T10:16:38.737" v="13615" actId="1076"/>
          <ac:spMkLst>
            <pc:docMk/>
            <pc:sldMk cId="4243900047" sldId="683"/>
            <ac:spMk id="9" creationId="{15DBF1CD-115E-B7F5-4D77-25F46095648C}"/>
          </ac:spMkLst>
        </pc:spChg>
        <pc:spChg chg="add del mod">
          <ac:chgData name="GIOVANNI GAUDINO-SSM" userId="13cb1073-0cf6-4994-b3b2-98ddb995ec80" providerId="ADAL" clId="{3F179C4E-82B3-4A34-8167-87B73BC62D9E}" dt="2023-07-04T10:14:58.313" v="13440"/>
          <ac:spMkLst>
            <pc:docMk/>
            <pc:sldMk cId="4243900047" sldId="683"/>
            <ac:spMk id="10" creationId="{CB1DC6DC-7CF4-9C98-5387-B4FCC6334915}"/>
          </ac:spMkLst>
        </pc:spChg>
        <pc:spChg chg="add mod">
          <ac:chgData name="GIOVANNI GAUDINO-SSM" userId="13cb1073-0cf6-4994-b3b2-98ddb995ec80" providerId="ADAL" clId="{3F179C4E-82B3-4A34-8167-87B73BC62D9E}" dt="2023-07-04T10:16:38.737" v="13615" actId="1076"/>
          <ac:spMkLst>
            <pc:docMk/>
            <pc:sldMk cId="4243900047" sldId="683"/>
            <ac:spMk id="11" creationId="{A5892B50-2623-8B08-665A-A0CCC81DDFD1}"/>
          </ac:spMkLst>
        </pc:spChg>
        <pc:graphicFrameChg chg="add mod modGraphic">
          <ac:chgData name="GIOVANNI GAUDINO-SSM" userId="13cb1073-0cf6-4994-b3b2-98ddb995ec80" providerId="ADAL" clId="{3F179C4E-82B3-4A34-8167-87B73BC62D9E}" dt="2023-07-04T08:57:47.539" v="12957" actId="207"/>
          <ac:graphicFrameMkLst>
            <pc:docMk/>
            <pc:sldMk cId="4243900047" sldId="683"/>
            <ac:graphicFrameMk id="7" creationId="{2A8F1A76-2A58-2800-2B76-126B337D4B0F}"/>
          </ac:graphicFrameMkLst>
        </pc:graphicFrameChg>
        <pc:graphicFrameChg chg="del">
          <ac:chgData name="GIOVANNI GAUDINO-SSM" userId="13cb1073-0cf6-4994-b3b2-98ddb995ec80" providerId="ADAL" clId="{3F179C4E-82B3-4A34-8167-87B73BC62D9E}" dt="2023-07-03T20:58:50.668" v="11430" actId="478"/>
          <ac:graphicFrameMkLst>
            <pc:docMk/>
            <pc:sldMk cId="4243900047" sldId="683"/>
            <ac:graphicFrameMk id="12" creationId="{05513788-19FA-8DCB-51CA-BFB289A8D252}"/>
          </ac:graphicFrameMkLst>
        </pc:graphicFrameChg>
        <pc:picChg chg="del">
          <ac:chgData name="GIOVANNI GAUDINO-SSM" userId="13cb1073-0cf6-4994-b3b2-98ddb995ec80" providerId="ADAL" clId="{3F179C4E-82B3-4A34-8167-87B73BC62D9E}" dt="2023-07-01T16:10:00.465" v="6797" actId="478"/>
          <ac:picMkLst>
            <pc:docMk/>
            <pc:sldMk cId="4243900047" sldId="683"/>
            <ac:picMk id="19" creationId="{C66B6289-072C-3D6A-3329-D48022011A97}"/>
          </ac:picMkLst>
        </pc:picChg>
        <pc:picChg chg="del">
          <ac:chgData name="GIOVANNI GAUDINO-SSM" userId="13cb1073-0cf6-4994-b3b2-98ddb995ec80" providerId="ADAL" clId="{3F179C4E-82B3-4A34-8167-87B73BC62D9E}" dt="2023-07-01T16:10:00.465" v="6797" actId="478"/>
          <ac:picMkLst>
            <pc:docMk/>
            <pc:sldMk cId="4243900047" sldId="683"/>
            <ac:picMk id="21" creationId="{9F1FBA01-A360-541F-3E9D-CDE36A0FE530}"/>
          </ac:picMkLst>
        </pc:picChg>
        <pc:picChg chg="del">
          <ac:chgData name="GIOVANNI GAUDINO-SSM" userId="13cb1073-0cf6-4994-b3b2-98ddb995ec80" providerId="ADAL" clId="{3F179C4E-82B3-4A34-8167-87B73BC62D9E}" dt="2023-07-01T16:10:00.465" v="6797" actId="478"/>
          <ac:picMkLst>
            <pc:docMk/>
            <pc:sldMk cId="4243900047" sldId="683"/>
            <ac:picMk id="23" creationId="{CE1DBCA5-4B94-6DB9-6017-6CF9B28C113E}"/>
          </ac:picMkLst>
        </pc:picChg>
        <pc:picChg chg="del">
          <ac:chgData name="GIOVANNI GAUDINO-SSM" userId="13cb1073-0cf6-4994-b3b2-98ddb995ec80" providerId="ADAL" clId="{3F179C4E-82B3-4A34-8167-87B73BC62D9E}" dt="2023-07-01T16:10:00.465" v="6797" actId="478"/>
          <ac:picMkLst>
            <pc:docMk/>
            <pc:sldMk cId="4243900047" sldId="683"/>
            <ac:picMk id="25" creationId="{90E236A6-8FC4-06A6-D1B0-516BCC99D34C}"/>
          </ac:picMkLst>
        </pc:picChg>
      </pc:sldChg>
      <pc:sldChg chg="addSp delSp modSp add mod ord">
        <pc:chgData name="GIOVANNI GAUDINO-SSM" userId="13cb1073-0cf6-4994-b3b2-98ddb995ec80" providerId="ADAL" clId="{3F179C4E-82B3-4A34-8167-87B73BC62D9E}" dt="2023-07-03T07:04:57.812" v="7785" actId="1076"/>
        <pc:sldMkLst>
          <pc:docMk/>
          <pc:sldMk cId="3264508182" sldId="684"/>
        </pc:sldMkLst>
        <pc:spChg chg="add mod">
          <ac:chgData name="GIOVANNI GAUDINO-SSM" userId="13cb1073-0cf6-4994-b3b2-98ddb995ec80" providerId="ADAL" clId="{3F179C4E-82B3-4A34-8167-87B73BC62D9E}" dt="2023-07-02T16:59:40.347" v="7288" actId="20577"/>
          <ac:spMkLst>
            <pc:docMk/>
            <pc:sldMk cId="3264508182" sldId="684"/>
            <ac:spMk id="2" creationId="{0F207F73-F388-F612-A5D1-17D17BAB358A}"/>
          </ac:spMkLst>
        </pc:spChg>
        <pc:spChg chg="mod">
          <ac:chgData name="GIOVANNI GAUDINO-SSM" userId="13cb1073-0cf6-4994-b3b2-98ddb995ec80" providerId="ADAL" clId="{3F179C4E-82B3-4A34-8167-87B73BC62D9E}" dt="2023-07-02T14:13:51.677" v="6944" actId="20577"/>
          <ac:spMkLst>
            <pc:docMk/>
            <pc:sldMk cId="3264508182" sldId="684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3F179C4E-82B3-4A34-8167-87B73BC62D9E}" dt="2023-07-03T06:55:00.746" v="7353" actId="120"/>
          <ac:spMkLst>
            <pc:docMk/>
            <pc:sldMk cId="3264508182" sldId="684"/>
            <ac:spMk id="6" creationId="{5229345D-D298-13BF-1304-022550C4C0FC}"/>
          </ac:spMkLst>
        </pc:spChg>
        <pc:spChg chg="del">
          <ac:chgData name="GIOVANNI GAUDINO-SSM" userId="13cb1073-0cf6-4994-b3b2-98ddb995ec80" providerId="ADAL" clId="{3F179C4E-82B3-4A34-8167-87B73BC62D9E}" dt="2023-07-02T14:14:02.041" v="6946" actId="478"/>
          <ac:spMkLst>
            <pc:docMk/>
            <pc:sldMk cId="3264508182" sldId="684"/>
            <ac:spMk id="7" creationId="{BFAF748A-FD92-B5F9-3749-768B019B2544}"/>
          </ac:spMkLst>
        </pc:spChg>
        <pc:spChg chg="del">
          <ac:chgData name="GIOVANNI GAUDINO-SSM" userId="13cb1073-0cf6-4994-b3b2-98ddb995ec80" providerId="ADAL" clId="{3F179C4E-82B3-4A34-8167-87B73BC62D9E}" dt="2023-07-02T14:13:56.015" v="6945" actId="478"/>
          <ac:spMkLst>
            <pc:docMk/>
            <pc:sldMk cId="3264508182" sldId="684"/>
            <ac:spMk id="8" creationId="{439E3D93-262B-C102-DF3A-028F862D41E1}"/>
          </ac:spMkLst>
        </pc:spChg>
        <pc:spChg chg="del">
          <ac:chgData name="GIOVANNI GAUDINO-SSM" userId="13cb1073-0cf6-4994-b3b2-98ddb995ec80" providerId="ADAL" clId="{3F179C4E-82B3-4A34-8167-87B73BC62D9E}" dt="2023-07-02T14:14:02.041" v="6946" actId="478"/>
          <ac:spMkLst>
            <pc:docMk/>
            <pc:sldMk cId="3264508182" sldId="684"/>
            <ac:spMk id="9" creationId="{C9B2A79E-6FF5-B726-D917-27B702F5FD2B}"/>
          </ac:spMkLst>
        </pc:spChg>
        <pc:spChg chg="add del mod">
          <ac:chgData name="GIOVANNI GAUDINO-SSM" userId="13cb1073-0cf6-4994-b3b2-98ddb995ec80" providerId="ADAL" clId="{3F179C4E-82B3-4A34-8167-87B73BC62D9E}" dt="2023-07-03T06:53:32.029" v="7327"/>
          <ac:spMkLst>
            <pc:docMk/>
            <pc:sldMk cId="3264508182" sldId="684"/>
            <ac:spMk id="12" creationId="{47536E36-3CD0-CACB-F953-8EFDD1173AF7}"/>
          </ac:spMkLst>
        </pc:spChg>
        <pc:spChg chg="add mod">
          <ac:chgData name="GIOVANNI GAUDINO-SSM" userId="13cb1073-0cf6-4994-b3b2-98ddb995ec80" providerId="ADAL" clId="{3F179C4E-82B3-4A34-8167-87B73BC62D9E}" dt="2023-07-03T06:58:37.826" v="7724" actId="207"/>
          <ac:spMkLst>
            <pc:docMk/>
            <pc:sldMk cId="3264508182" sldId="684"/>
            <ac:spMk id="13" creationId="{01C47F26-EE0D-2C02-FCF1-0AF133EA4AA3}"/>
          </ac:spMkLst>
        </pc:spChg>
        <pc:spChg chg="add mod">
          <ac:chgData name="GIOVANNI GAUDINO-SSM" userId="13cb1073-0cf6-4994-b3b2-98ddb995ec80" providerId="ADAL" clId="{3F179C4E-82B3-4A34-8167-87B73BC62D9E}" dt="2023-07-03T06:58:01.439" v="7720" actId="14100"/>
          <ac:spMkLst>
            <pc:docMk/>
            <pc:sldMk cId="3264508182" sldId="684"/>
            <ac:spMk id="14" creationId="{122A283C-474D-F522-8ACD-EC3F19CC2A20}"/>
          </ac:spMkLst>
        </pc:spChg>
        <pc:spChg chg="add mod">
          <ac:chgData name="GIOVANNI GAUDINO-SSM" userId="13cb1073-0cf6-4994-b3b2-98ddb995ec80" providerId="ADAL" clId="{3F179C4E-82B3-4A34-8167-87B73BC62D9E}" dt="2023-07-03T06:59:19.285" v="7760" actId="1076"/>
          <ac:spMkLst>
            <pc:docMk/>
            <pc:sldMk cId="3264508182" sldId="684"/>
            <ac:spMk id="16" creationId="{AEF8459C-1ECB-E51D-1EF6-D1DE129DAD35}"/>
          </ac:spMkLst>
        </pc:spChg>
        <pc:graphicFrameChg chg="del">
          <ac:chgData name="GIOVANNI GAUDINO-SSM" userId="13cb1073-0cf6-4994-b3b2-98ddb995ec80" providerId="ADAL" clId="{3F179C4E-82B3-4A34-8167-87B73BC62D9E}" dt="2023-07-02T14:13:56.015" v="6945" actId="478"/>
          <ac:graphicFrameMkLst>
            <pc:docMk/>
            <pc:sldMk cId="3264508182" sldId="684"/>
            <ac:graphicFrameMk id="5" creationId="{B58055C4-DF3B-43CE-97CF-801A78EA49D0}"/>
          </ac:graphicFrameMkLst>
        </pc:graphicFrameChg>
        <pc:picChg chg="add mod">
          <ac:chgData name="GIOVANNI GAUDINO-SSM" userId="13cb1073-0cf6-4994-b3b2-98ddb995ec80" providerId="ADAL" clId="{3F179C4E-82B3-4A34-8167-87B73BC62D9E}" dt="2023-07-03T06:49:47.508" v="7312" actId="1076"/>
          <ac:picMkLst>
            <pc:docMk/>
            <pc:sldMk cId="3264508182" sldId="684"/>
            <ac:picMk id="7" creationId="{55997B92-DC63-9370-F0EE-510598B2AE91}"/>
          </ac:picMkLst>
        </pc:picChg>
        <pc:picChg chg="add del mod">
          <ac:chgData name="GIOVANNI GAUDINO-SSM" userId="13cb1073-0cf6-4994-b3b2-98ddb995ec80" providerId="ADAL" clId="{3F179C4E-82B3-4A34-8167-87B73BC62D9E}" dt="2023-07-03T06:51:15.172" v="7314" actId="478"/>
          <ac:picMkLst>
            <pc:docMk/>
            <pc:sldMk cId="3264508182" sldId="684"/>
            <ac:picMk id="9" creationId="{E2881EB9-B9A1-832E-20AB-B5B22ED51899}"/>
          </ac:picMkLst>
        </pc:picChg>
        <pc:picChg chg="add del mod">
          <ac:chgData name="GIOVANNI GAUDINO-SSM" userId="13cb1073-0cf6-4994-b3b2-98ddb995ec80" providerId="ADAL" clId="{3F179C4E-82B3-4A34-8167-87B73BC62D9E}" dt="2023-07-03T07:04:49.240" v="7780" actId="478"/>
          <ac:picMkLst>
            <pc:docMk/>
            <pc:sldMk cId="3264508182" sldId="684"/>
            <ac:picMk id="11" creationId="{799B093F-6C55-F7A3-5BD0-69EAE1511ACA}"/>
          </ac:picMkLst>
        </pc:picChg>
        <pc:picChg chg="add del mod">
          <ac:chgData name="GIOVANNI GAUDINO-SSM" userId="13cb1073-0cf6-4994-b3b2-98ddb995ec80" providerId="ADAL" clId="{3F179C4E-82B3-4A34-8167-87B73BC62D9E}" dt="2023-07-02T17:03:55.196" v="7301" actId="478"/>
          <ac:picMkLst>
            <pc:docMk/>
            <pc:sldMk cId="3264508182" sldId="684"/>
            <ac:picMk id="11" creationId="{E131C941-4D2B-CAC9-8704-153D3AF0BCE8}"/>
          </ac:picMkLst>
        </pc:picChg>
        <pc:picChg chg="add del mod">
          <ac:chgData name="GIOVANNI GAUDINO-SSM" userId="13cb1073-0cf6-4994-b3b2-98ddb995ec80" providerId="ADAL" clId="{3F179C4E-82B3-4A34-8167-87B73BC62D9E}" dt="2023-07-02T17:03:55.196" v="7301" actId="478"/>
          <ac:picMkLst>
            <pc:docMk/>
            <pc:sldMk cId="3264508182" sldId="684"/>
            <ac:picMk id="13" creationId="{938EE6C4-0CC7-554C-37A6-8E3DDA886962}"/>
          </ac:picMkLst>
        </pc:picChg>
        <pc:picChg chg="add mod">
          <ac:chgData name="GIOVANNI GAUDINO-SSM" userId="13cb1073-0cf6-4994-b3b2-98ddb995ec80" providerId="ADAL" clId="{3F179C4E-82B3-4A34-8167-87B73BC62D9E}" dt="2023-07-03T07:04:57.812" v="7785" actId="1076"/>
          <ac:picMkLst>
            <pc:docMk/>
            <pc:sldMk cId="3264508182" sldId="684"/>
            <ac:picMk id="18" creationId="{A9D2FD86-6E61-4F69-CCCF-BBB056A11AEE}"/>
          </ac:picMkLst>
        </pc:picChg>
      </pc:sldChg>
      <pc:sldChg chg="delSp modSp add del mod">
        <pc:chgData name="GIOVANNI GAUDINO-SSM" userId="13cb1073-0cf6-4994-b3b2-98ddb995ec80" providerId="ADAL" clId="{3F179C4E-82B3-4A34-8167-87B73BC62D9E}" dt="2023-07-03T07:29:39.405" v="8611" actId="47"/>
        <pc:sldMkLst>
          <pc:docMk/>
          <pc:sldMk cId="1531245636" sldId="685"/>
        </pc:sldMkLst>
        <pc:spChg chg="del mod">
          <ac:chgData name="GIOVANNI GAUDINO-SSM" userId="13cb1073-0cf6-4994-b3b2-98ddb995ec80" providerId="ADAL" clId="{3F179C4E-82B3-4A34-8167-87B73BC62D9E}" dt="2023-07-03T07:07:03.799" v="7834"/>
          <ac:spMkLst>
            <pc:docMk/>
            <pc:sldMk cId="1531245636" sldId="685"/>
            <ac:spMk id="4" creationId="{B46D7AE4-796F-4D4A-9809-EB5E64E4A222}"/>
          </ac:spMkLst>
        </pc:spChg>
      </pc:sldChg>
      <pc:sldChg chg="addSp modSp add mod ord">
        <pc:chgData name="GIOVANNI GAUDINO-SSM" userId="13cb1073-0cf6-4994-b3b2-98ddb995ec80" providerId="ADAL" clId="{3F179C4E-82B3-4A34-8167-87B73BC62D9E}" dt="2023-07-04T08:22:47.560" v="12837" actId="20577"/>
        <pc:sldMkLst>
          <pc:docMk/>
          <pc:sldMk cId="2139192055" sldId="686"/>
        </pc:sldMkLst>
        <pc:spChg chg="add mod">
          <ac:chgData name="GIOVANNI GAUDINO-SSM" userId="13cb1073-0cf6-4994-b3b2-98ddb995ec80" providerId="ADAL" clId="{3F179C4E-82B3-4A34-8167-87B73BC62D9E}" dt="2023-07-04T08:22:47.560" v="12837" actId="20577"/>
          <ac:spMkLst>
            <pc:docMk/>
            <pc:sldMk cId="2139192055" sldId="686"/>
            <ac:spMk id="2" creationId="{5DCD1A0B-21C1-4F20-B43A-D07355F736D0}"/>
          </ac:spMkLst>
        </pc:spChg>
        <pc:spChg chg="mod">
          <ac:chgData name="GIOVANNI GAUDINO-SSM" userId="13cb1073-0cf6-4994-b3b2-98ddb995ec80" providerId="ADAL" clId="{3F179C4E-82B3-4A34-8167-87B73BC62D9E}" dt="2023-07-02T14:15:38.177" v="7131" actId="1076"/>
          <ac:spMkLst>
            <pc:docMk/>
            <pc:sldMk cId="2139192055" sldId="686"/>
            <ac:spMk id="4" creationId="{B46D7AE4-796F-4D4A-9809-EB5E64E4A222}"/>
          </ac:spMkLst>
        </pc:spChg>
        <pc:picChg chg="add mod">
          <ac:chgData name="GIOVANNI GAUDINO-SSM" userId="13cb1073-0cf6-4994-b3b2-98ddb995ec80" providerId="ADAL" clId="{3F179C4E-82B3-4A34-8167-87B73BC62D9E}" dt="2023-07-03T08:17:23.077" v="9054" actId="1037"/>
          <ac:picMkLst>
            <pc:docMk/>
            <pc:sldMk cId="2139192055" sldId="686"/>
            <ac:picMk id="7" creationId="{9D7D57BC-BDC3-B0AE-4742-8D53048C3743}"/>
          </ac:picMkLst>
        </pc:picChg>
        <pc:picChg chg="add mod">
          <ac:chgData name="GIOVANNI GAUDINO-SSM" userId="13cb1073-0cf6-4994-b3b2-98ddb995ec80" providerId="ADAL" clId="{3F179C4E-82B3-4A34-8167-87B73BC62D9E}" dt="2023-07-03T08:17:23.077" v="9054" actId="1037"/>
          <ac:picMkLst>
            <pc:docMk/>
            <pc:sldMk cId="2139192055" sldId="686"/>
            <ac:picMk id="9" creationId="{C7E9E719-1922-F066-2995-BE321AA54C0C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3T07:05:16.678" v="7792" actId="1076"/>
        <pc:sldMkLst>
          <pc:docMk/>
          <pc:sldMk cId="2487611996" sldId="687"/>
        </pc:sldMkLst>
        <pc:spChg chg="mod">
          <ac:chgData name="GIOVANNI GAUDINO-SSM" userId="13cb1073-0cf6-4994-b3b2-98ddb995ec80" providerId="ADAL" clId="{3F179C4E-82B3-4A34-8167-87B73BC62D9E}" dt="2023-07-03T06:59:23.474" v="7766" actId="20577"/>
          <ac:spMkLst>
            <pc:docMk/>
            <pc:sldMk cId="2487611996" sldId="687"/>
            <ac:spMk id="16" creationId="{AEF8459C-1ECB-E51D-1EF6-D1DE129DAD35}"/>
          </ac:spMkLst>
        </pc:spChg>
        <pc:picChg chg="del">
          <ac:chgData name="GIOVANNI GAUDINO-SSM" userId="13cb1073-0cf6-4994-b3b2-98ddb995ec80" providerId="ADAL" clId="{3F179C4E-82B3-4A34-8167-87B73BC62D9E}" dt="2023-07-03T06:59:25.551" v="7767" actId="478"/>
          <ac:picMkLst>
            <pc:docMk/>
            <pc:sldMk cId="2487611996" sldId="687"/>
            <ac:picMk id="7" creationId="{55997B92-DC63-9370-F0EE-510598B2AE91}"/>
          </ac:picMkLst>
        </pc:picChg>
        <pc:picChg chg="add del mod">
          <ac:chgData name="GIOVANNI GAUDINO-SSM" userId="13cb1073-0cf6-4994-b3b2-98ddb995ec80" providerId="ADAL" clId="{3F179C4E-82B3-4A34-8167-87B73BC62D9E}" dt="2023-07-03T07:05:00.129" v="7786" actId="478"/>
          <ac:picMkLst>
            <pc:docMk/>
            <pc:sldMk cId="2487611996" sldId="687"/>
            <ac:picMk id="8" creationId="{B7402E93-45D6-5DFE-1841-7D5FF629FB08}"/>
          </ac:picMkLst>
        </pc:picChg>
        <pc:picChg chg="add mod">
          <ac:chgData name="GIOVANNI GAUDINO-SSM" userId="13cb1073-0cf6-4994-b3b2-98ddb995ec80" providerId="ADAL" clId="{3F179C4E-82B3-4A34-8167-87B73BC62D9E}" dt="2023-07-03T07:05:04.050" v="7787" actId="14100"/>
          <ac:picMkLst>
            <pc:docMk/>
            <pc:sldMk cId="2487611996" sldId="687"/>
            <ac:picMk id="10" creationId="{F8AC4952-8F01-C3A3-6F1D-67FD147649A1}"/>
          </ac:picMkLst>
        </pc:picChg>
        <pc:picChg chg="del">
          <ac:chgData name="GIOVANNI GAUDINO-SSM" userId="13cb1073-0cf6-4994-b3b2-98ddb995ec80" providerId="ADAL" clId="{3F179C4E-82B3-4A34-8167-87B73BC62D9E}" dt="2023-07-03T06:59:25.551" v="7767" actId="478"/>
          <ac:picMkLst>
            <pc:docMk/>
            <pc:sldMk cId="2487611996" sldId="687"/>
            <ac:picMk id="11" creationId="{799B093F-6C55-F7A3-5BD0-69EAE1511ACA}"/>
          </ac:picMkLst>
        </pc:picChg>
        <pc:picChg chg="add mod">
          <ac:chgData name="GIOVANNI GAUDINO-SSM" userId="13cb1073-0cf6-4994-b3b2-98ddb995ec80" providerId="ADAL" clId="{3F179C4E-82B3-4A34-8167-87B73BC62D9E}" dt="2023-07-03T07:05:16.678" v="7792" actId="1076"/>
          <ac:picMkLst>
            <pc:docMk/>
            <pc:sldMk cId="2487611996" sldId="687"/>
            <ac:picMk id="17" creationId="{88F9566B-2896-BCBA-D9AA-FAF85163783C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3T07:05:58.181" v="7809" actId="1076"/>
        <pc:sldMkLst>
          <pc:docMk/>
          <pc:sldMk cId="81204734" sldId="688"/>
        </pc:sldMkLst>
        <pc:spChg chg="mod">
          <ac:chgData name="GIOVANNI GAUDINO-SSM" userId="13cb1073-0cf6-4994-b3b2-98ddb995ec80" providerId="ADAL" clId="{3F179C4E-82B3-4A34-8167-87B73BC62D9E}" dt="2023-07-03T07:05:51.313" v="7807" actId="20577"/>
          <ac:spMkLst>
            <pc:docMk/>
            <pc:sldMk cId="81204734" sldId="688"/>
            <ac:spMk id="16" creationId="{AEF8459C-1ECB-E51D-1EF6-D1DE129DAD35}"/>
          </ac:spMkLst>
        </pc:spChg>
        <pc:picChg chg="add mod">
          <ac:chgData name="GIOVANNI GAUDINO-SSM" userId="13cb1073-0cf6-4994-b3b2-98ddb995ec80" providerId="ADAL" clId="{3F179C4E-82B3-4A34-8167-87B73BC62D9E}" dt="2023-07-03T07:05:58.181" v="7809" actId="1076"/>
          <ac:picMkLst>
            <pc:docMk/>
            <pc:sldMk cId="81204734" sldId="688"/>
            <ac:picMk id="7" creationId="{7F7785AE-ABDF-D773-901F-21F48006139A}"/>
          </ac:picMkLst>
        </pc:picChg>
        <pc:picChg chg="add mod">
          <ac:chgData name="GIOVANNI GAUDINO-SSM" userId="13cb1073-0cf6-4994-b3b2-98ddb995ec80" providerId="ADAL" clId="{3F179C4E-82B3-4A34-8167-87B73BC62D9E}" dt="2023-07-03T07:05:58.181" v="7809" actId="1076"/>
          <ac:picMkLst>
            <pc:docMk/>
            <pc:sldMk cId="81204734" sldId="688"/>
            <ac:picMk id="9" creationId="{8D6CBB6A-D2CC-7E9F-1DBE-7F9FC9B1E435}"/>
          </ac:picMkLst>
        </pc:picChg>
        <pc:picChg chg="del">
          <ac:chgData name="GIOVANNI GAUDINO-SSM" userId="13cb1073-0cf6-4994-b3b2-98ddb995ec80" providerId="ADAL" clId="{3F179C4E-82B3-4A34-8167-87B73BC62D9E}" dt="2023-07-03T07:05:36.858" v="7794" actId="478"/>
          <ac:picMkLst>
            <pc:docMk/>
            <pc:sldMk cId="81204734" sldId="688"/>
            <ac:picMk id="10" creationId="{F8AC4952-8F01-C3A3-6F1D-67FD147649A1}"/>
          </ac:picMkLst>
        </pc:picChg>
        <pc:picChg chg="del">
          <ac:chgData name="GIOVANNI GAUDINO-SSM" userId="13cb1073-0cf6-4994-b3b2-98ddb995ec80" providerId="ADAL" clId="{3F179C4E-82B3-4A34-8167-87B73BC62D9E}" dt="2023-07-03T07:05:36.858" v="7794" actId="478"/>
          <ac:picMkLst>
            <pc:docMk/>
            <pc:sldMk cId="81204734" sldId="688"/>
            <ac:picMk id="17" creationId="{88F9566B-2896-BCBA-D9AA-FAF85163783C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3T07:06:35.865" v="7828" actId="20577"/>
        <pc:sldMkLst>
          <pc:docMk/>
          <pc:sldMk cId="3803599259" sldId="689"/>
        </pc:sldMkLst>
        <pc:spChg chg="mod">
          <ac:chgData name="GIOVANNI GAUDINO-SSM" userId="13cb1073-0cf6-4994-b3b2-98ddb995ec80" providerId="ADAL" clId="{3F179C4E-82B3-4A34-8167-87B73BC62D9E}" dt="2023-07-03T07:06:35.865" v="7828" actId="20577"/>
          <ac:spMkLst>
            <pc:docMk/>
            <pc:sldMk cId="3803599259" sldId="689"/>
            <ac:spMk id="16" creationId="{AEF8459C-1ECB-E51D-1EF6-D1DE129DAD35}"/>
          </ac:spMkLst>
        </pc:spChg>
        <pc:picChg chg="del">
          <ac:chgData name="GIOVANNI GAUDINO-SSM" userId="13cb1073-0cf6-4994-b3b2-98ddb995ec80" providerId="ADAL" clId="{3F179C4E-82B3-4A34-8167-87B73BC62D9E}" dt="2023-07-03T07:06:10.113" v="7811" actId="478"/>
          <ac:picMkLst>
            <pc:docMk/>
            <pc:sldMk cId="3803599259" sldId="689"/>
            <ac:picMk id="7" creationId="{7F7785AE-ABDF-D773-901F-21F48006139A}"/>
          </ac:picMkLst>
        </pc:picChg>
        <pc:picChg chg="add mod">
          <ac:chgData name="GIOVANNI GAUDINO-SSM" userId="13cb1073-0cf6-4994-b3b2-98ddb995ec80" providerId="ADAL" clId="{3F179C4E-82B3-4A34-8167-87B73BC62D9E}" dt="2023-07-03T07:06:32.763" v="7823" actId="1076"/>
          <ac:picMkLst>
            <pc:docMk/>
            <pc:sldMk cId="3803599259" sldId="689"/>
            <ac:picMk id="8" creationId="{4B6D48FD-BDC3-E46E-0E1C-908D18955DB1}"/>
          </ac:picMkLst>
        </pc:picChg>
        <pc:picChg chg="del">
          <ac:chgData name="GIOVANNI GAUDINO-SSM" userId="13cb1073-0cf6-4994-b3b2-98ddb995ec80" providerId="ADAL" clId="{3F179C4E-82B3-4A34-8167-87B73BC62D9E}" dt="2023-07-03T07:06:10.113" v="7811" actId="478"/>
          <ac:picMkLst>
            <pc:docMk/>
            <pc:sldMk cId="3803599259" sldId="689"/>
            <ac:picMk id="9" creationId="{8D6CBB6A-D2CC-7E9F-1DBE-7F9FC9B1E435}"/>
          </ac:picMkLst>
        </pc:picChg>
        <pc:picChg chg="add mod">
          <ac:chgData name="GIOVANNI GAUDINO-SSM" userId="13cb1073-0cf6-4994-b3b2-98ddb995ec80" providerId="ADAL" clId="{3F179C4E-82B3-4A34-8167-87B73BC62D9E}" dt="2023-07-03T07:06:30.862" v="7822" actId="1076"/>
          <ac:picMkLst>
            <pc:docMk/>
            <pc:sldMk cId="3803599259" sldId="689"/>
            <ac:picMk id="11" creationId="{E5D6D686-9A82-751E-C87A-B20739F37B61}"/>
          </ac:picMkLst>
        </pc:picChg>
      </pc:sldChg>
      <pc:sldChg chg="addSp delSp modSp add mod ord">
        <pc:chgData name="GIOVANNI GAUDINO-SSM" userId="13cb1073-0cf6-4994-b3b2-98ddb995ec80" providerId="ADAL" clId="{3F179C4E-82B3-4A34-8167-87B73BC62D9E}" dt="2023-07-04T08:30:39.305" v="12875" actId="20577"/>
        <pc:sldMkLst>
          <pc:docMk/>
          <pc:sldMk cId="4129324110" sldId="690"/>
        </pc:sldMkLst>
        <pc:spChg chg="mod">
          <ac:chgData name="GIOVANNI GAUDINO-SSM" userId="13cb1073-0cf6-4994-b3b2-98ddb995ec80" providerId="ADAL" clId="{3F179C4E-82B3-4A34-8167-87B73BC62D9E}" dt="2023-07-04T08:30:39.305" v="12875" actId="20577"/>
          <ac:spMkLst>
            <pc:docMk/>
            <pc:sldMk cId="4129324110" sldId="690"/>
            <ac:spMk id="2" creationId="{0F207F73-F388-F612-A5D1-17D17BAB358A}"/>
          </ac:spMkLst>
        </pc:spChg>
        <pc:spChg chg="mod">
          <ac:chgData name="GIOVANNI GAUDINO-SSM" userId="13cb1073-0cf6-4994-b3b2-98ddb995ec80" providerId="ADAL" clId="{3F179C4E-82B3-4A34-8167-87B73BC62D9E}" dt="2023-07-03T07:07:05.126" v="7835"/>
          <ac:spMkLst>
            <pc:docMk/>
            <pc:sldMk cId="4129324110" sldId="690"/>
            <ac:spMk id="4" creationId="{B46D7AE4-796F-4D4A-9809-EB5E64E4A222}"/>
          </ac:spMkLst>
        </pc:spChg>
        <pc:spChg chg="del mod">
          <ac:chgData name="GIOVANNI GAUDINO-SSM" userId="13cb1073-0cf6-4994-b3b2-98ddb995ec80" providerId="ADAL" clId="{3F179C4E-82B3-4A34-8167-87B73BC62D9E}" dt="2023-07-03T07:18:57.121" v="8116" actId="478"/>
          <ac:spMkLst>
            <pc:docMk/>
            <pc:sldMk cId="4129324110" sldId="690"/>
            <ac:spMk id="13" creationId="{01C47F26-EE0D-2C02-FCF1-0AF133EA4AA3}"/>
          </ac:spMkLst>
        </pc:spChg>
        <pc:spChg chg="del">
          <ac:chgData name="GIOVANNI GAUDINO-SSM" userId="13cb1073-0cf6-4994-b3b2-98ddb995ec80" providerId="ADAL" clId="{3F179C4E-82B3-4A34-8167-87B73BC62D9E}" dt="2023-07-03T07:07:08.856" v="7836" actId="478"/>
          <ac:spMkLst>
            <pc:docMk/>
            <pc:sldMk cId="4129324110" sldId="690"/>
            <ac:spMk id="14" creationId="{122A283C-474D-F522-8ACD-EC3F19CC2A20}"/>
          </ac:spMkLst>
        </pc:spChg>
        <pc:spChg chg="del">
          <ac:chgData name="GIOVANNI GAUDINO-SSM" userId="13cb1073-0cf6-4994-b3b2-98ddb995ec80" providerId="ADAL" clId="{3F179C4E-82B3-4A34-8167-87B73BC62D9E}" dt="2023-07-03T07:07:12.076" v="7837" actId="478"/>
          <ac:spMkLst>
            <pc:docMk/>
            <pc:sldMk cId="4129324110" sldId="690"/>
            <ac:spMk id="16" creationId="{AEF8459C-1ECB-E51D-1EF6-D1DE129DAD35}"/>
          </ac:spMkLst>
        </pc:spChg>
        <pc:spChg chg="add mod">
          <ac:chgData name="GIOVANNI GAUDINO-SSM" userId="13cb1073-0cf6-4994-b3b2-98ddb995ec80" providerId="ADAL" clId="{3F179C4E-82B3-4A34-8167-87B73BC62D9E}" dt="2023-07-03T07:29:14.132" v="8610" actId="14100"/>
          <ac:spMkLst>
            <pc:docMk/>
            <pc:sldMk cId="4129324110" sldId="690"/>
            <ac:spMk id="20" creationId="{BCC1BA20-4847-C689-9B1B-FDE06CCB2EED}"/>
          </ac:spMkLst>
        </pc:spChg>
        <pc:spChg chg="add mod">
          <ac:chgData name="GIOVANNI GAUDINO-SSM" userId="13cb1073-0cf6-4994-b3b2-98ddb995ec80" providerId="ADAL" clId="{3F179C4E-82B3-4A34-8167-87B73BC62D9E}" dt="2023-07-03T07:28:55.484" v="8605" actId="1076"/>
          <ac:spMkLst>
            <pc:docMk/>
            <pc:sldMk cId="4129324110" sldId="690"/>
            <ac:spMk id="21" creationId="{6268D8E6-F609-705B-6797-9B474C81D062}"/>
          </ac:spMkLst>
        </pc:spChg>
        <pc:graphicFrameChg chg="add mod modGraphic">
          <ac:chgData name="GIOVANNI GAUDINO-SSM" userId="13cb1073-0cf6-4994-b3b2-98ddb995ec80" providerId="ADAL" clId="{3F179C4E-82B3-4A34-8167-87B73BC62D9E}" dt="2023-07-03T07:23:44.136" v="8281" actId="1076"/>
          <ac:graphicFrameMkLst>
            <pc:docMk/>
            <pc:sldMk cId="4129324110" sldId="690"/>
            <ac:graphicFrameMk id="11" creationId="{9B2B0AA1-60EC-9336-3276-3948A824862C}"/>
          </ac:graphicFrameMkLst>
        </pc:graphicFrameChg>
        <pc:graphicFrameChg chg="add del mod">
          <ac:chgData name="GIOVANNI GAUDINO-SSM" userId="13cb1073-0cf6-4994-b3b2-98ddb995ec80" providerId="ADAL" clId="{3F179C4E-82B3-4A34-8167-87B73BC62D9E}" dt="2023-07-03T07:23:03.541" v="8268"/>
          <ac:graphicFrameMkLst>
            <pc:docMk/>
            <pc:sldMk cId="4129324110" sldId="690"/>
            <ac:graphicFrameMk id="12" creationId="{1274DFC9-C28F-F869-F3AB-0B669455E173}"/>
          </ac:graphicFrameMkLst>
        </pc:graphicFrameChg>
        <pc:graphicFrameChg chg="add del mod">
          <ac:chgData name="GIOVANNI GAUDINO-SSM" userId="13cb1073-0cf6-4994-b3b2-98ddb995ec80" providerId="ADAL" clId="{3F179C4E-82B3-4A34-8167-87B73BC62D9E}" dt="2023-07-03T07:23:09.203" v="8272"/>
          <ac:graphicFrameMkLst>
            <pc:docMk/>
            <pc:sldMk cId="4129324110" sldId="690"/>
            <ac:graphicFrameMk id="17" creationId="{3B2987EA-2C1D-6AB8-12E4-EF87C1B49117}"/>
          </ac:graphicFrameMkLst>
        </pc:graphicFrameChg>
        <pc:graphicFrameChg chg="add del mod">
          <ac:chgData name="GIOVANNI GAUDINO-SSM" userId="13cb1073-0cf6-4994-b3b2-98ddb995ec80" providerId="ADAL" clId="{3F179C4E-82B3-4A34-8167-87B73BC62D9E}" dt="2023-07-03T07:23:14.307" v="8276"/>
          <ac:graphicFrameMkLst>
            <pc:docMk/>
            <pc:sldMk cId="4129324110" sldId="690"/>
            <ac:graphicFrameMk id="19" creationId="{37862F2E-AA26-FBA8-EF49-3D1B4F2290F1}"/>
          </ac:graphicFrameMkLst>
        </pc:graphicFrameChg>
        <pc:picChg chg="del">
          <ac:chgData name="GIOVANNI GAUDINO-SSM" userId="13cb1073-0cf6-4994-b3b2-98ddb995ec80" providerId="ADAL" clId="{3F179C4E-82B3-4A34-8167-87B73BC62D9E}" dt="2023-07-03T07:07:08.856" v="7836" actId="478"/>
          <ac:picMkLst>
            <pc:docMk/>
            <pc:sldMk cId="4129324110" sldId="690"/>
            <ac:picMk id="7" creationId="{55997B92-DC63-9370-F0EE-510598B2AE91}"/>
          </ac:picMkLst>
        </pc:picChg>
        <pc:picChg chg="add mod">
          <ac:chgData name="GIOVANNI GAUDINO-SSM" userId="13cb1073-0cf6-4994-b3b2-98ddb995ec80" providerId="ADAL" clId="{3F179C4E-82B3-4A34-8167-87B73BC62D9E}" dt="2023-07-03T07:18:53.254" v="8113" actId="1076"/>
          <ac:picMkLst>
            <pc:docMk/>
            <pc:sldMk cId="4129324110" sldId="690"/>
            <ac:picMk id="8" creationId="{0D2C036E-AC37-7168-2FB9-1129B306DA98}"/>
          </ac:picMkLst>
        </pc:picChg>
        <pc:picChg chg="add mod">
          <ac:chgData name="GIOVANNI GAUDINO-SSM" userId="13cb1073-0cf6-4994-b3b2-98ddb995ec80" providerId="ADAL" clId="{3F179C4E-82B3-4A34-8167-87B73BC62D9E}" dt="2023-07-03T07:18:55.168" v="8114" actId="1076"/>
          <ac:picMkLst>
            <pc:docMk/>
            <pc:sldMk cId="4129324110" sldId="690"/>
            <ac:picMk id="10" creationId="{AEC2A48C-C484-80A9-6F9A-1D1872884694}"/>
          </ac:picMkLst>
        </pc:picChg>
        <pc:picChg chg="del">
          <ac:chgData name="GIOVANNI GAUDINO-SSM" userId="13cb1073-0cf6-4994-b3b2-98ddb995ec80" providerId="ADAL" clId="{3F179C4E-82B3-4A34-8167-87B73BC62D9E}" dt="2023-07-03T07:07:08.856" v="7836" actId="478"/>
          <ac:picMkLst>
            <pc:docMk/>
            <pc:sldMk cId="4129324110" sldId="690"/>
            <ac:picMk id="18" creationId="{A9D2FD86-6E61-4F69-CCCF-BBB056A11AEE}"/>
          </ac:picMkLst>
        </pc:picChg>
        <pc:picChg chg="add del mod">
          <ac:chgData name="GIOVANNI GAUDINO-SSM" userId="13cb1073-0cf6-4994-b3b2-98ddb995ec80" providerId="ADAL" clId="{3F179C4E-82B3-4A34-8167-87B73BC62D9E}" dt="2023-07-03T15:12:24.661" v="10467" actId="478"/>
          <ac:picMkLst>
            <pc:docMk/>
            <pc:sldMk cId="4129324110" sldId="690"/>
            <ac:picMk id="23" creationId="{86B17402-94CD-1FAC-7355-E738C290132F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3T08:54:47.390" v="9382" actId="1035"/>
        <pc:sldMkLst>
          <pc:docMk/>
          <pc:sldMk cId="1288943295" sldId="691"/>
        </pc:sldMkLst>
        <pc:spChg chg="del">
          <ac:chgData name="GIOVANNI GAUDINO-SSM" userId="13cb1073-0cf6-4994-b3b2-98ddb995ec80" providerId="ADAL" clId="{3F179C4E-82B3-4A34-8167-87B73BC62D9E}" dt="2023-07-03T08:30:35.768" v="9066" actId="478"/>
          <ac:spMkLst>
            <pc:docMk/>
            <pc:sldMk cId="1288943295" sldId="691"/>
            <ac:spMk id="7" creationId="{BFAF748A-FD92-B5F9-3749-768B019B2544}"/>
          </ac:spMkLst>
        </pc:spChg>
        <pc:spChg chg="del mod">
          <ac:chgData name="GIOVANNI GAUDINO-SSM" userId="13cb1073-0cf6-4994-b3b2-98ddb995ec80" providerId="ADAL" clId="{3F179C4E-82B3-4A34-8167-87B73BC62D9E}" dt="2023-07-03T08:30:53.737" v="9069"/>
          <ac:spMkLst>
            <pc:docMk/>
            <pc:sldMk cId="1288943295" sldId="691"/>
            <ac:spMk id="8" creationId="{439E3D93-262B-C102-DF3A-028F862D41E1}"/>
          </ac:spMkLst>
        </pc:spChg>
        <pc:spChg chg="del">
          <ac:chgData name="GIOVANNI GAUDINO-SSM" userId="13cb1073-0cf6-4994-b3b2-98ddb995ec80" providerId="ADAL" clId="{3F179C4E-82B3-4A34-8167-87B73BC62D9E}" dt="2023-07-03T08:30:35.768" v="9066" actId="478"/>
          <ac:spMkLst>
            <pc:docMk/>
            <pc:sldMk cId="1288943295" sldId="691"/>
            <ac:spMk id="9" creationId="{C9B2A79E-6FF5-B726-D917-27B702F5FD2B}"/>
          </ac:spMkLst>
        </pc:spChg>
        <pc:spChg chg="add mod">
          <ac:chgData name="GIOVANNI GAUDINO-SSM" userId="13cb1073-0cf6-4994-b3b2-98ddb995ec80" providerId="ADAL" clId="{3F179C4E-82B3-4A34-8167-87B73BC62D9E}" dt="2023-07-03T08:54:42.127" v="9362" actId="1036"/>
          <ac:spMkLst>
            <pc:docMk/>
            <pc:sldMk cId="1288943295" sldId="691"/>
            <ac:spMk id="109" creationId="{7DCE2681-66D8-F38B-B367-D8917FF3D943}"/>
          </ac:spMkLst>
        </pc:spChg>
        <pc:spChg chg="add mod">
          <ac:chgData name="GIOVANNI GAUDINO-SSM" userId="13cb1073-0cf6-4994-b3b2-98ddb995ec80" providerId="ADAL" clId="{3F179C4E-82B3-4A34-8167-87B73BC62D9E}" dt="2023-07-03T08:54:42.127" v="9362" actId="1036"/>
          <ac:spMkLst>
            <pc:docMk/>
            <pc:sldMk cId="1288943295" sldId="691"/>
            <ac:spMk id="110" creationId="{BAFD2A11-81EA-5616-DE4D-62633F20E30C}"/>
          </ac:spMkLst>
        </pc:spChg>
        <pc:spChg chg="add mod">
          <ac:chgData name="GIOVANNI GAUDINO-SSM" userId="13cb1073-0cf6-4994-b3b2-98ddb995ec80" providerId="ADAL" clId="{3F179C4E-82B3-4A34-8167-87B73BC62D9E}" dt="2023-07-03T08:54:04.279" v="9246" actId="571"/>
          <ac:spMkLst>
            <pc:docMk/>
            <pc:sldMk cId="1288943295" sldId="691"/>
            <ac:spMk id="111" creationId="{4337CCBB-74B5-85C3-9B07-BA7C7A1E96F3}"/>
          </ac:spMkLst>
        </pc:spChg>
        <pc:spChg chg="add mod">
          <ac:chgData name="GIOVANNI GAUDINO-SSM" userId="13cb1073-0cf6-4994-b3b2-98ddb995ec80" providerId="ADAL" clId="{3F179C4E-82B3-4A34-8167-87B73BC62D9E}" dt="2023-07-03T08:54:47.390" v="9382" actId="1035"/>
          <ac:spMkLst>
            <pc:docMk/>
            <pc:sldMk cId="1288943295" sldId="691"/>
            <ac:spMk id="112" creationId="{B0E5EC3D-040D-AAB6-D606-7F005C7A9EB9}"/>
          </ac:spMkLst>
        </pc:spChg>
        <pc:spChg chg="add mod">
          <ac:chgData name="GIOVANNI GAUDINO-SSM" userId="13cb1073-0cf6-4994-b3b2-98ddb995ec80" providerId="ADAL" clId="{3F179C4E-82B3-4A34-8167-87B73BC62D9E}" dt="2023-07-03T08:54:47.390" v="9382" actId="1035"/>
          <ac:spMkLst>
            <pc:docMk/>
            <pc:sldMk cId="1288943295" sldId="691"/>
            <ac:spMk id="113" creationId="{E2960BAC-4770-0D8D-A3EF-C073730D1A3F}"/>
          </ac:spMkLst>
        </pc:spChg>
        <pc:graphicFrameChg chg="del">
          <ac:chgData name="GIOVANNI GAUDINO-SSM" userId="13cb1073-0cf6-4994-b3b2-98ddb995ec80" providerId="ADAL" clId="{3F179C4E-82B3-4A34-8167-87B73BC62D9E}" dt="2023-07-03T08:30:35.768" v="9066" actId="478"/>
          <ac:graphicFrameMkLst>
            <pc:docMk/>
            <pc:sldMk cId="1288943295" sldId="691"/>
            <ac:graphicFrameMk id="5" creationId="{B58055C4-DF3B-43CE-97CF-801A78EA49D0}"/>
          </ac:graphicFrameMkLst>
        </pc:graphicFrameChg>
        <pc:picChg chg="add mod">
          <ac:chgData name="GIOVANNI GAUDINO-SSM" userId="13cb1073-0cf6-4994-b3b2-98ddb995ec80" providerId="ADAL" clId="{3F179C4E-82B3-4A34-8167-87B73BC62D9E}" dt="2023-07-03T08:52:57.244" v="9216" actId="1036"/>
          <ac:picMkLst>
            <pc:docMk/>
            <pc:sldMk cId="1288943295" sldId="691"/>
            <ac:picMk id="10" creationId="{E1B4B9F5-B20D-3E6A-FFFE-C2557C4D5F47}"/>
          </ac:picMkLst>
        </pc:picChg>
        <pc:picChg chg="add mod">
          <ac:chgData name="GIOVANNI GAUDINO-SSM" userId="13cb1073-0cf6-4994-b3b2-98ddb995ec80" providerId="ADAL" clId="{3F179C4E-82B3-4A34-8167-87B73BC62D9E}" dt="2023-07-03T08:52:57.244" v="9216" actId="1036"/>
          <ac:picMkLst>
            <pc:docMk/>
            <pc:sldMk cId="1288943295" sldId="691"/>
            <ac:picMk id="12" creationId="{0CFF8F26-4081-8B36-E039-7F16D9E73033}"/>
          </ac:picMkLst>
        </pc:picChg>
        <pc:picChg chg="add del mod">
          <ac:chgData name="GIOVANNI GAUDINO-SSM" userId="13cb1073-0cf6-4994-b3b2-98ddb995ec80" providerId="ADAL" clId="{3F179C4E-82B3-4A34-8167-87B73BC62D9E}" dt="2023-07-03T08:50:26.274" v="9158"/>
          <ac:picMkLst>
            <pc:docMk/>
            <pc:sldMk cId="1288943295" sldId="691"/>
            <ac:picMk id="14" creationId="{FE27C56D-9D9E-E7DD-7B4F-F5A3C2C47D1A}"/>
          </ac:picMkLst>
        </pc:picChg>
        <pc:picChg chg="add del mod">
          <ac:chgData name="GIOVANNI GAUDINO-SSM" userId="13cb1073-0cf6-4994-b3b2-98ddb995ec80" providerId="ADAL" clId="{3F179C4E-82B3-4A34-8167-87B73BC62D9E}" dt="2023-07-03T08:50:26.274" v="9158"/>
          <ac:picMkLst>
            <pc:docMk/>
            <pc:sldMk cId="1288943295" sldId="691"/>
            <ac:picMk id="17" creationId="{4CAD2F07-8EC7-1A06-7E22-7E0AA448BD01}"/>
          </ac:picMkLst>
        </pc:picChg>
        <pc:picChg chg="add del mod">
          <ac:chgData name="GIOVANNI GAUDINO-SSM" userId="13cb1073-0cf6-4994-b3b2-98ddb995ec80" providerId="ADAL" clId="{3F179C4E-82B3-4A34-8167-87B73BC62D9E}" dt="2023-07-03T08:50:25.874" v="9156"/>
          <ac:picMkLst>
            <pc:docMk/>
            <pc:sldMk cId="1288943295" sldId="691"/>
            <ac:picMk id="19" creationId="{E852903E-72F6-936F-08E0-5A0A7DA17CC1}"/>
          </ac:picMkLst>
        </pc:picChg>
        <pc:picChg chg="add del mod">
          <ac:chgData name="GIOVANNI GAUDINO-SSM" userId="13cb1073-0cf6-4994-b3b2-98ddb995ec80" providerId="ADAL" clId="{3F179C4E-82B3-4A34-8167-87B73BC62D9E}" dt="2023-07-03T08:50:25.874" v="9156"/>
          <ac:picMkLst>
            <pc:docMk/>
            <pc:sldMk cId="1288943295" sldId="691"/>
            <ac:picMk id="21" creationId="{35EFBFFC-E1B5-EE90-9FA5-20896C4371A0}"/>
          </ac:picMkLst>
        </pc:picChg>
        <pc:picChg chg="add del mod">
          <ac:chgData name="GIOVANNI GAUDINO-SSM" userId="13cb1073-0cf6-4994-b3b2-98ddb995ec80" providerId="ADAL" clId="{3F179C4E-82B3-4A34-8167-87B73BC62D9E}" dt="2023-07-03T08:50:25.874" v="9156"/>
          <ac:picMkLst>
            <pc:docMk/>
            <pc:sldMk cId="1288943295" sldId="691"/>
            <ac:picMk id="23" creationId="{949C99E2-1228-3C2B-459E-15B8749CF190}"/>
          </ac:picMkLst>
        </pc:picChg>
        <pc:picChg chg="add del mod">
          <ac:chgData name="GIOVANNI GAUDINO-SSM" userId="13cb1073-0cf6-4994-b3b2-98ddb995ec80" providerId="ADAL" clId="{3F179C4E-82B3-4A34-8167-87B73BC62D9E}" dt="2023-07-03T08:50:25.874" v="9156"/>
          <ac:picMkLst>
            <pc:docMk/>
            <pc:sldMk cId="1288943295" sldId="691"/>
            <ac:picMk id="25" creationId="{C12DC792-EF47-1B4E-5746-B0FE30D5A578}"/>
          </ac:picMkLst>
        </pc:picChg>
        <pc:picChg chg="add mod">
          <ac:chgData name="GIOVANNI GAUDINO-SSM" userId="13cb1073-0cf6-4994-b3b2-98ddb995ec80" providerId="ADAL" clId="{3F179C4E-82B3-4A34-8167-87B73BC62D9E}" dt="2023-07-03T08:50:22.509" v="9147" actId="571"/>
          <ac:picMkLst>
            <pc:docMk/>
            <pc:sldMk cId="1288943295" sldId="691"/>
            <ac:picMk id="26" creationId="{CC477002-ABBA-1AAF-119F-AF01852277E8}"/>
          </ac:picMkLst>
        </pc:picChg>
        <pc:picChg chg="add mod">
          <ac:chgData name="GIOVANNI GAUDINO-SSM" userId="13cb1073-0cf6-4994-b3b2-98ddb995ec80" providerId="ADAL" clId="{3F179C4E-82B3-4A34-8167-87B73BC62D9E}" dt="2023-07-03T08:50:22.509" v="9147" actId="571"/>
          <ac:picMkLst>
            <pc:docMk/>
            <pc:sldMk cId="1288943295" sldId="691"/>
            <ac:picMk id="27" creationId="{8F0D007D-E108-798B-6433-C56851385129}"/>
          </ac:picMkLst>
        </pc:picChg>
        <pc:picChg chg="add mod">
          <ac:chgData name="GIOVANNI GAUDINO-SSM" userId="13cb1073-0cf6-4994-b3b2-98ddb995ec80" providerId="ADAL" clId="{3F179C4E-82B3-4A34-8167-87B73BC62D9E}" dt="2023-07-03T08:50:22.260" v="9146" actId="571"/>
          <ac:picMkLst>
            <pc:docMk/>
            <pc:sldMk cId="1288943295" sldId="691"/>
            <ac:picMk id="28" creationId="{D6E427F9-B743-A23E-E00F-938F26E87324}"/>
          </ac:picMkLst>
        </pc:picChg>
        <pc:picChg chg="add mod">
          <ac:chgData name="GIOVANNI GAUDINO-SSM" userId="13cb1073-0cf6-4994-b3b2-98ddb995ec80" providerId="ADAL" clId="{3F179C4E-82B3-4A34-8167-87B73BC62D9E}" dt="2023-07-03T08:50:22.260" v="9146" actId="571"/>
          <ac:picMkLst>
            <pc:docMk/>
            <pc:sldMk cId="1288943295" sldId="691"/>
            <ac:picMk id="29" creationId="{4E1D8348-7D27-56F9-398B-811B917E8694}"/>
          </ac:picMkLst>
        </pc:picChg>
        <pc:picChg chg="add mod">
          <ac:chgData name="GIOVANNI GAUDINO-SSM" userId="13cb1073-0cf6-4994-b3b2-98ddb995ec80" providerId="ADAL" clId="{3F179C4E-82B3-4A34-8167-87B73BC62D9E}" dt="2023-07-03T08:50:22.260" v="9146" actId="571"/>
          <ac:picMkLst>
            <pc:docMk/>
            <pc:sldMk cId="1288943295" sldId="691"/>
            <ac:picMk id="30" creationId="{B239DBF3-D392-FE59-9BD6-7C66145D1DAD}"/>
          </ac:picMkLst>
        </pc:picChg>
        <pc:picChg chg="add mod">
          <ac:chgData name="GIOVANNI GAUDINO-SSM" userId="13cb1073-0cf6-4994-b3b2-98ddb995ec80" providerId="ADAL" clId="{3F179C4E-82B3-4A34-8167-87B73BC62D9E}" dt="2023-07-03T08:50:21.884" v="9145" actId="571"/>
          <ac:picMkLst>
            <pc:docMk/>
            <pc:sldMk cId="1288943295" sldId="691"/>
            <ac:picMk id="31" creationId="{F14F871A-94DB-7ABD-2C82-0CD7F57A9419}"/>
          </ac:picMkLst>
        </pc:picChg>
        <pc:picChg chg="add mod">
          <ac:chgData name="GIOVANNI GAUDINO-SSM" userId="13cb1073-0cf6-4994-b3b2-98ddb995ec80" providerId="ADAL" clId="{3F179C4E-82B3-4A34-8167-87B73BC62D9E}" dt="2023-07-03T08:50:21.884" v="9145" actId="571"/>
          <ac:picMkLst>
            <pc:docMk/>
            <pc:sldMk cId="1288943295" sldId="691"/>
            <ac:picMk id="32" creationId="{A8E6D860-4BF6-C088-5D55-CC9AFF1BE6FD}"/>
          </ac:picMkLst>
        </pc:picChg>
        <pc:picChg chg="add mod">
          <ac:chgData name="GIOVANNI GAUDINO-SSM" userId="13cb1073-0cf6-4994-b3b2-98ddb995ec80" providerId="ADAL" clId="{3F179C4E-82B3-4A34-8167-87B73BC62D9E}" dt="2023-07-03T08:50:21.884" v="9145" actId="571"/>
          <ac:picMkLst>
            <pc:docMk/>
            <pc:sldMk cId="1288943295" sldId="691"/>
            <ac:picMk id="33" creationId="{586987AC-4778-336D-1CEA-4DDD54B80D23}"/>
          </ac:picMkLst>
        </pc:picChg>
        <pc:picChg chg="add mod">
          <ac:chgData name="GIOVANNI GAUDINO-SSM" userId="13cb1073-0cf6-4994-b3b2-98ddb995ec80" providerId="ADAL" clId="{3F179C4E-82B3-4A34-8167-87B73BC62D9E}" dt="2023-07-03T08:50:21.884" v="9145" actId="571"/>
          <ac:picMkLst>
            <pc:docMk/>
            <pc:sldMk cId="1288943295" sldId="691"/>
            <ac:picMk id="34" creationId="{07789A68-FE18-D066-CA3B-A3E7D97B0C09}"/>
          </ac:picMkLst>
        </pc:picChg>
        <pc:picChg chg="add mod">
          <ac:chgData name="GIOVANNI GAUDINO-SSM" userId="13cb1073-0cf6-4994-b3b2-98ddb995ec80" providerId="ADAL" clId="{3F179C4E-82B3-4A34-8167-87B73BC62D9E}" dt="2023-07-03T08:50:21.709" v="9144" actId="571"/>
          <ac:picMkLst>
            <pc:docMk/>
            <pc:sldMk cId="1288943295" sldId="691"/>
            <ac:picMk id="35" creationId="{04E14CEA-F60A-1E7D-E3B9-EC4DFA00EC5E}"/>
          </ac:picMkLst>
        </pc:picChg>
        <pc:picChg chg="add mod">
          <ac:chgData name="GIOVANNI GAUDINO-SSM" userId="13cb1073-0cf6-4994-b3b2-98ddb995ec80" providerId="ADAL" clId="{3F179C4E-82B3-4A34-8167-87B73BC62D9E}" dt="2023-07-03T08:50:21.709" v="9144" actId="571"/>
          <ac:picMkLst>
            <pc:docMk/>
            <pc:sldMk cId="1288943295" sldId="691"/>
            <ac:picMk id="36" creationId="{BE137913-E899-FFD3-03F3-E0595B028543}"/>
          </ac:picMkLst>
        </pc:picChg>
        <pc:picChg chg="add mod">
          <ac:chgData name="GIOVANNI GAUDINO-SSM" userId="13cb1073-0cf6-4994-b3b2-98ddb995ec80" providerId="ADAL" clId="{3F179C4E-82B3-4A34-8167-87B73BC62D9E}" dt="2023-07-03T08:50:21.709" v="9144" actId="571"/>
          <ac:picMkLst>
            <pc:docMk/>
            <pc:sldMk cId="1288943295" sldId="691"/>
            <ac:picMk id="37" creationId="{438CEDC5-F640-4070-2391-29B8CF0526CB}"/>
          </ac:picMkLst>
        </pc:picChg>
        <pc:picChg chg="add mod">
          <ac:chgData name="GIOVANNI GAUDINO-SSM" userId="13cb1073-0cf6-4994-b3b2-98ddb995ec80" providerId="ADAL" clId="{3F179C4E-82B3-4A34-8167-87B73BC62D9E}" dt="2023-07-03T08:50:21.709" v="9144" actId="571"/>
          <ac:picMkLst>
            <pc:docMk/>
            <pc:sldMk cId="1288943295" sldId="691"/>
            <ac:picMk id="38" creationId="{E3E6461D-0F4E-92BF-BA12-D7FE6F504628}"/>
          </ac:picMkLst>
        </pc:picChg>
        <pc:picChg chg="add mod">
          <ac:chgData name="GIOVANNI GAUDINO-SSM" userId="13cb1073-0cf6-4994-b3b2-98ddb995ec80" providerId="ADAL" clId="{3F179C4E-82B3-4A34-8167-87B73BC62D9E}" dt="2023-07-03T08:50:21.709" v="9144" actId="571"/>
          <ac:picMkLst>
            <pc:docMk/>
            <pc:sldMk cId="1288943295" sldId="691"/>
            <ac:picMk id="39" creationId="{101FBBA5-3962-3C9B-FF3D-4E8F1B236020}"/>
          </ac:picMkLst>
        </pc:picChg>
        <pc:picChg chg="add mod">
          <ac:chgData name="GIOVANNI GAUDINO-SSM" userId="13cb1073-0cf6-4994-b3b2-98ddb995ec80" providerId="ADAL" clId="{3F179C4E-82B3-4A34-8167-87B73BC62D9E}" dt="2023-07-03T08:50:21.545" v="9143" actId="571"/>
          <ac:picMkLst>
            <pc:docMk/>
            <pc:sldMk cId="1288943295" sldId="691"/>
            <ac:picMk id="40" creationId="{48E882B6-C42A-1A9A-CFEF-B82D3B2082DB}"/>
          </ac:picMkLst>
        </pc:picChg>
        <pc:picChg chg="add mod">
          <ac:chgData name="GIOVANNI GAUDINO-SSM" userId="13cb1073-0cf6-4994-b3b2-98ddb995ec80" providerId="ADAL" clId="{3F179C4E-82B3-4A34-8167-87B73BC62D9E}" dt="2023-07-03T08:50:21.545" v="9143" actId="571"/>
          <ac:picMkLst>
            <pc:docMk/>
            <pc:sldMk cId="1288943295" sldId="691"/>
            <ac:picMk id="41" creationId="{7EC89689-5220-6ECA-F88D-B158F3DE386A}"/>
          </ac:picMkLst>
        </pc:picChg>
        <pc:picChg chg="add mod">
          <ac:chgData name="GIOVANNI GAUDINO-SSM" userId="13cb1073-0cf6-4994-b3b2-98ddb995ec80" providerId="ADAL" clId="{3F179C4E-82B3-4A34-8167-87B73BC62D9E}" dt="2023-07-03T08:50:21.545" v="9143" actId="571"/>
          <ac:picMkLst>
            <pc:docMk/>
            <pc:sldMk cId="1288943295" sldId="691"/>
            <ac:picMk id="42" creationId="{A7D90124-E7AA-87A0-2A47-DF2CDC49B06A}"/>
          </ac:picMkLst>
        </pc:picChg>
        <pc:picChg chg="add mod">
          <ac:chgData name="GIOVANNI GAUDINO-SSM" userId="13cb1073-0cf6-4994-b3b2-98ddb995ec80" providerId="ADAL" clId="{3F179C4E-82B3-4A34-8167-87B73BC62D9E}" dt="2023-07-03T08:50:21.545" v="9143" actId="571"/>
          <ac:picMkLst>
            <pc:docMk/>
            <pc:sldMk cId="1288943295" sldId="691"/>
            <ac:picMk id="43" creationId="{E28D52D2-C62F-9A32-79CE-098D208D1000}"/>
          </ac:picMkLst>
        </pc:picChg>
        <pc:picChg chg="add mod">
          <ac:chgData name="GIOVANNI GAUDINO-SSM" userId="13cb1073-0cf6-4994-b3b2-98ddb995ec80" providerId="ADAL" clId="{3F179C4E-82B3-4A34-8167-87B73BC62D9E}" dt="2023-07-03T08:50:21.545" v="9143" actId="571"/>
          <ac:picMkLst>
            <pc:docMk/>
            <pc:sldMk cId="1288943295" sldId="691"/>
            <ac:picMk id="44" creationId="{71F24D67-5E9F-BC30-3E99-596381DCC42E}"/>
          </ac:picMkLst>
        </pc:picChg>
        <pc:picChg chg="add mod">
          <ac:chgData name="GIOVANNI GAUDINO-SSM" userId="13cb1073-0cf6-4994-b3b2-98ddb995ec80" providerId="ADAL" clId="{3F179C4E-82B3-4A34-8167-87B73BC62D9E}" dt="2023-07-03T08:50:21.545" v="9143" actId="571"/>
          <ac:picMkLst>
            <pc:docMk/>
            <pc:sldMk cId="1288943295" sldId="691"/>
            <ac:picMk id="45" creationId="{90B9F995-B287-674C-F469-18555AFD9066}"/>
          </ac:picMkLst>
        </pc:picChg>
        <pc:picChg chg="add mod">
          <ac:chgData name="GIOVANNI GAUDINO-SSM" userId="13cb1073-0cf6-4994-b3b2-98ddb995ec80" providerId="ADAL" clId="{3F179C4E-82B3-4A34-8167-87B73BC62D9E}" dt="2023-07-03T08:50:21.394" v="9142" actId="571"/>
          <ac:picMkLst>
            <pc:docMk/>
            <pc:sldMk cId="1288943295" sldId="691"/>
            <ac:picMk id="46" creationId="{95B89366-D5FB-AE67-E645-2A66A4CC7262}"/>
          </ac:picMkLst>
        </pc:picChg>
        <pc:picChg chg="add mod">
          <ac:chgData name="GIOVANNI GAUDINO-SSM" userId="13cb1073-0cf6-4994-b3b2-98ddb995ec80" providerId="ADAL" clId="{3F179C4E-82B3-4A34-8167-87B73BC62D9E}" dt="2023-07-03T08:50:21.394" v="9142" actId="571"/>
          <ac:picMkLst>
            <pc:docMk/>
            <pc:sldMk cId="1288943295" sldId="691"/>
            <ac:picMk id="47" creationId="{168F39F0-9847-8B3E-DD20-9C26BFFFB138}"/>
          </ac:picMkLst>
        </pc:picChg>
        <pc:picChg chg="add mod">
          <ac:chgData name="GIOVANNI GAUDINO-SSM" userId="13cb1073-0cf6-4994-b3b2-98ddb995ec80" providerId="ADAL" clId="{3F179C4E-82B3-4A34-8167-87B73BC62D9E}" dt="2023-07-03T08:50:21.394" v="9142" actId="571"/>
          <ac:picMkLst>
            <pc:docMk/>
            <pc:sldMk cId="1288943295" sldId="691"/>
            <ac:picMk id="48" creationId="{EDF567E8-F3F5-0DEA-D33E-73F1437142CB}"/>
          </ac:picMkLst>
        </pc:picChg>
        <pc:picChg chg="add mod">
          <ac:chgData name="GIOVANNI GAUDINO-SSM" userId="13cb1073-0cf6-4994-b3b2-98ddb995ec80" providerId="ADAL" clId="{3F179C4E-82B3-4A34-8167-87B73BC62D9E}" dt="2023-07-03T08:50:21.394" v="9142" actId="571"/>
          <ac:picMkLst>
            <pc:docMk/>
            <pc:sldMk cId="1288943295" sldId="691"/>
            <ac:picMk id="49" creationId="{DB4A5337-6339-5556-6E8B-640A1C83D27A}"/>
          </ac:picMkLst>
        </pc:picChg>
        <pc:picChg chg="add mod">
          <ac:chgData name="GIOVANNI GAUDINO-SSM" userId="13cb1073-0cf6-4994-b3b2-98ddb995ec80" providerId="ADAL" clId="{3F179C4E-82B3-4A34-8167-87B73BC62D9E}" dt="2023-07-03T08:50:21.394" v="9142" actId="571"/>
          <ac:picMkLst>
            <pc:docMk/>
            <pc:sldMk cId="1288943295" sldId="691"/>
            <ac:picMk id="50" creationId="{3860DA20-0690-5D83-D5B1-F7131C0E12BD}"/>
          </ac:picMkLst>
        </pc:picChg>
        <pc:picChg chg="add mod">
          <ac:chgData name="GIOVANNI GAUDINO-SSM" userId="13cb1073-0cf6-4994-b3b2-98ddb995ec80" providerId="ADAL" clId="{3F179C4E-82B3-4A34-8167-87B73BC62D9E}" dt="2023-07-03T08:50:21.394" v="9142" actId="571"/>
          <ac:picMkLst>
            <pc:docMk/>
            <pc:sldMk cId="1288943295" sldId="691"/>
            <ac:picMk id="51" creationId="{A5B09183-9781-C36E-FE2A-0E0EE604172E}"/>
          </ac:picMkLst>
        </pc:picChg>
        <pc:picChg chg="add mod">
          <ac:chgData name="GIOVANNI GAUDINO-SSM" userId="13cb1073-0cf6-4994-b3b2-98ddb995ec80" providerId="ADAL" clId="{3F179C4E-82B3-4A34-8167-87B73BC62D9E}" dt="2023-07-03T08:50:21.394" v="9142" actId="571"/>
          <ac:picMkLst>
            <pc:docMk/>
            <pc:sldMk cId="1288943295" sldId="691"/>
            <ac:picMk id="52" creationId="{2F3C72C3-85A4-57FE-339B-6C64AE19C883}"/>
          </ac:picMkLst>
        </pc:picChg>
        <pc:picChg chg="add mod">
          <ac:chgData name="GIOVANNI GAUDINO-SSM" userId="13cb1073-0cf6-4994-b3b2-98ddb995ec80" providerId="ADAL" clId="{3F179C4E-82B3-4A34-8167-87B73BC62D9E}" dt="2023-07-03T08:50:21.229" v="9141" actId="571"/>
          <ac:picMkLst>
            <pc:docMk/>
            <pc:sldMk cId="1288943295" sldId="691"/>
            <ac:picMk id="53" creationId="{299BB61D-43CB-75B0-4598-B46FD4E743E2}"/>
          </ac:picMkLst>
        </pc:picChg>
        <pc:picChg chg="add mod">
          <ac:chgData name="GIOVANNI GAUDINO-SSM" userId="13cb1073-0cf6-4994-b3b2-98ddb995ec80" providerId="ADAL" clId="{3F179C4E-82B3-4A34-8167-87B73BC62D9E}" dt="2023-07-03T08:50:21.229" v="9141" actId="571"/>
          <ac:picMkLst>
            <pc:docMk/>
            <pc:sldMk cId="1288943295" sldId="691"/>
            <ac:picMk id="54" creationId="{CE3A7BDE-851E-EEEC-028C-EAD2C76EF2E7}"/>
          </ac:picMkLst>
        </pc:picChg>
        <pc:picChg chg="add mod">
          <ac:chgData name="GIOVANNI GAUDINO-SSM" userId="13cb1073-0cf6-4994-b3b2-98ddb995ec80" providerId="ADAL" clId="{3F179C4E-82B3-4A34-8167-87B73BC62D9E}" dt="2023-07-03T08:50:21.229" v="9141" actId="571"/>
          <ac:picMkLst>
            <pc:docMk/>
            <pc:sldMk cId="1288943295" sldId="691"/>
            <ac:picMk id="55" creationId="{91F91FB2-4FF5-67D6-98E5-542B9AB51518}"/>
          </ac:picMkLst>
        </pc:picChg>
        <pc:picChg chg="add mod">
          <ac:chgData name="GIOVANNI GAUDINO-SSM" userId="13cb1073-0cf6-4994-b3b2-98ddb995ec80" providerId="ADAL" clId="{3F179C4E-82B3-4A34-8167-87B73BC62D9E}" dt="2023-07-03T08:50:21.229" v="9141" actId="571"/>
          <ac:picMkLst>
            <pc:docMk/>
            <pc:sldMk cId="1288943295" sldId="691"/>
            <ac:picMk id="56" creationId="{20DEA289-35B1-ED5C-51FB-01B5B4E26C78}"/>
          </ac:picMkLst>
        </pc:picChg>
        <pc:picChg chg="add mod">
          <ac:chgData name="GIOVANNI GAUDINO-SSM" userId="13cb1073-0cf6-4994-b3b2-98ddb995ec80" providerId="ADAL" clId="{3F179C4E-82B3-4A34-8167-87B73BC62D9E}" dt="2023-07-03T08:50:21.229" v="9141" actId="571"/>
          <ac:picMkLst>
            <pc:docMk/>
            <pc:sldMk cId="1288943295" sldId="691"/>
            <ac:picMk id="57" creationId="{906DD344-310A-4AAA-5E92-C11DE7603E71}"/>
          </ac:picMkLst>
        </pc:picChg>
        <pc:picChg chg="add mod">
          <ac:chgData name="GIOVANNI GAUDINO-SSM" userId="13cb1073-0cf6-4994-b3b2-98ddb995ec80" providerId="ADAL" clId="{3F179C4E-82B3-4A34-8167-87B73BC62D9E}" dt="2023-07-03T08:50:21.229" v="9141" actId="571"/>
          <ac:picMkLst>
            <pc:docMk/>
            <pc:sldMk cId="1288943295" sldId="691"/>
            <ac:picMk id="58" creationId="{3235834C-D176-3E02-9F26-9390C44F1C85}"/>
          </ac:picMkLst>
        </pc:picChg>
        <pc:picChg chg="add mod">
          <ac:chgData name="GIOVANNI GAUDINO-SSM" userId="13cb1073-0cf6-4994-b3b2-98ddb995ec80" providerId="ADAL" clId="{3F179C4E-82B3-4A34-8167-87B73BC62D9E}" dt="2023-07-03T08:50:21.229" v="9141" actId="571"/>
          <ac:picMkLst>
            <pc:docMk/>
            <pc:sldMk cId="1288943295" sldId="691"/>
            <ac:picMk id="59" creationId="{D11ED31A-D969-FCD9-7CD9-9148F2BB581C}"/>
          </ac:picMkLst>
        </pc:picChg>
        <pc:picChg chg="add mod">
          <ac:chgData name="GIOVANNI GAUDINO-SSM" userId="13cb1073-0cf6-4994-b3b2-98ddb995ec80" providerId="ADAL" clId="{3F179C4E-82B3-4A34-8167-87B73BC62D9E}" dt="2023-07-03T08:50:21.229" v="9141" actId="571"/>
          <ac:picMkLst>
            <pc:docMk/>
            <pc:sldMk cId="1288943295" sldId="691"/>
            <ac:picMk id="60" creationId="{2BD4F497-1D25-F4BE-C3D3-B742D6C899E6}"/>
          </ac:picMkLst>
        </pc:picChg>
        <pc:picChg chg="add mod">
          <ac:chgData name="GIOVANNI GAUDINO-SSM" userId="13cb1073-0cf6-4994-b3b2-98ddb995ec80" providerId="ADAL" clId="{3F179C4E-82B3-4A34-8167-87B73BC62D9E}" dt="2023-07-03T08:50:21.015" v="9140" actId="571"/>
          <ac:picMkLst>
            <pc:docMk/>
            <pc:sldMk cId="1288943295" sldId="691"/>
            <ac:picMk id="61" creationId="{46A07B1D-9EBB-BCD0-C088-248876A72D05}"/>
          </ac:picMkLst>
        </pc:picChg>
        <pc:picChg chg="add mod">
          <ac:chgData name="GIOVANNI GAUDINO-SSM" userId="13cb1073-0cf6-4994-b3b2-98ddb995ec80" providerId="ADAL" clId="{3F179C4E-82B3-4A34-8167-87B73BC62D9E}" dt="2023-07-03T08:50:21.015" v="9140" actId="571"/>
          <ac:picMkLst>
            <pc:docMk/>
            <pc:sldMk cId="1288943295" sldId="691"/>
            <ac:picMk id="62" creationId="{0315A649-171C-ABDA-E149-03CD056C382E}"/>
          </ac:picMkLst>
        </pc:picChg>
        <pc:picChg chg="add mod">
          <ac:chgData name="GIOVANNI GAUDINO-SSM" userId="13cb1073-0cf6-4994-b3b2-98ddb995ec80" providerId="ADAL" clId="{3F179C4E-82B3-4A34-8167-87B73BC62D9E}" dt="2023-07-03T08:50:21.015" v="9140" actId="571"/>
          <ac:picMkLst>
            <pc:docMk/>
            <pc:sldMk cId="1288943295" sldId="691"/>
            <ac:picMk id="63" creationId="{974F8769-3E6F-73F1-A1BF-7A9984D9F991}"/>
          </ac:picMkLst>
        </pc:picChg>
        <pc:picChg chg="add mod">
          <ac:chgData name="GIOVANNI GAUDINO-SSM" userId="13cb1073-0cf6-4994-b3b2-98ddb995ec80" providerId="ADAL" clId="{3F179C4E-82B3-4A34-8167-87B73BC62D9E}" dt="2023-07-03T08:50:21.015" v="9140" actId="571"/>
          <ac:picMkLst>
            <pc:docMk/>
            <pc:sldMk cId="1288943295" sldId="691"/>
            <ac:picMk id="64" creationId="{554837C2-A42A-706B-FE02-34BE9F41CA15}"/>
          </ac:picMkLst>
        </pc:picChg>
        <pc:picChg chg="add mod">
          <ac:chgData name="GIOVANNI GAUDINO-SSM" userId="13cb1073-0cf6-4994-b3b2-98ddb995ec80" providerId="ADAL" clId="{3F179C4E-82B3-4A34-8167-87B73BC62D9E}" dt="2023-07-03T08:50:21.015" v="9140" actId="571"/>
          <ac:picMkLst>
            <pc:docMk/>
            <pc:sldMk cId="1288943295" sldId="691"/>
            <ac:picMk id="65" creationId="{7380E1E5-7774-87C0-4DD0-6D193278675C}"/>
          </ac:picMkLst>
        </pc:picChg>
        <pc:picChg chg="add mod">
          <ac:chgData name="GIOVANNI GAUDINO-SSM" userId="13cb1073-0cf6-4994-b3b2-98ddb995ec80" providerId="ADAL" clId="{3F179C4E-82B3-4A34-8167-87B73BC62D9E}" dt="2023-07-03T08:50:21.015" v="9140" actId="571"/>
          <ac:picMkLst>
            <pc:docMk/>
            <pc:sldMk cId="1288943295" sldId="691"/>
            <ac:picMk id="66" creationId="{40D174E7-FE06-C702-A022-039F58B357C7}"/>
          </ac:picMkLst>
        </pc:picChg>
        <pc:picChg chg="add mod">
          <ac:chgData name="GIOVANNI GAUDINO-SSM" userId="13cb1073-0cf6-4994-b3b2-98ddb995ec80" providerId="ADAL" clId="{3F179C4E-82B3-4A34-8167-87B73BC62D9E}" dt="2023-07-03T08:50:21.015" v="9140" actId="571"/>
          <ac:picMkLst>
            <pc:docMk/>
            <pc:sldMk cId="1288943295" sldId="691"/>
            <ac:picMk id="67" creationId="{A35CCB95-0021-3749-E299-0E8F1C6E12AC}"/>
          </ac:picMkLst>
        </pc:picChg>
        <pc:picChg chg="add mod">
          <ac:chgData name="GIOVANNI GAUDINO-SSM" userId="13cb1073-0cf6-4994-b3b2-98ddb995ec80" providerId="ADAL" clId="{3F179C4E-82B3-4A34-8167-87B73BC62D9E}" dt="2023-07-03T08:50:21.015" v="9140" actId="571"/>
          <ac:picMkLst>
            <pc:docMk/>
            <pc:sldMk cId="1288943295" sldId="691"/>
            <ac:picMk id="68" creationId="{BCF7423B-2BAA-909E-E6A2-E649763DE7B2}"/>
          </ac:picMkLst>
        </pc:picChg>
        <pc:picChg chg="add mod">
          <ac:chgData name="GIOVANNI GAUDINO-SSM" userId="13cb1073-0cf6-4994-b3b2-98ddb995ec80" providerId="ADAL" clId="{3F179C4E-82B3-4A34-8167-87B73BC62D9E}" dt="2023-07-03T08:50:21.015" v="9140" actId="571"/>
          <ac:picMkLst>
            <pc:docMk/>
            <pc:sldMk cId="1288943295" sldId="691"/>
            <ac:picMk id="69" creationId="{3361ABED-A088-FE92-12DA-BAA916CC257D}"/>
          </ac:picMkLst>
        </pc:picChg>
        <pc:picChg chg="add mod">
          <ac:chgData name="GIOVANNI GAUDINO-SSM" userId="13cb1073-0cf6-4994-b3b2-98ddb995ec80" providerId="ADAL" clId="{3F179C4E-82B3-4A34-8167-87B73BC62D9E}" dt="2023-07-03T08:50:20.877" v="9139" actId="571"/>
          <ac:picMkLst>
            <pc:docMk/>
            <pc:sldMk cId="1288943295" sldId="691"/>
            <ac:picMk id="70" creationId="{97E00AE5-2E7B-60CC-EEF9-AB1196DF6426}"/>
          </ac:picMkLst>
        </pc:picChg>
        <pc:picChg chg="add mod">
          <ac:chgData name="GIOVANNI GAUDINO-SSM" userId="13cb1073-0cf6-4994-b3b2-98ddb995ec80" providerId="ADAL" clId="{3F179C4E-82B3-4A34-8167-87B73BC62D9E}" dt="2023-07-03T08:50:20.877" v="9139" actId="571"/>
          <ac:picMkLst>
            <pc:docMk/>
            <pc:sldMk cId="1288943295" sldId="691"/>
            <ac:picMk id="71" creationId="{E6E7D8B9-0525-0965-F5A6-CCA170A2FED6}"/>
          </ac:picMkLst>
        </pc:picChg>
        <pc:picChg chg="add mod">
          <ac:chgData name="GIOVANNI GAUDINO-SSM" userId="13cb1073-0cf6-4994-b3b2-98ddb995ec80" providerId="ADAL" clId="{3F179C4E-82B3-4A34-8167-87B73BC62D9E}" dt="2023-07-03T08:50:20.877" v="9139" actId="571"/>
          <ac:picMkLst>
            <pc:docMk/>
            <pc:sldMk cId="1288943295" sldId="691"/>
            <ac:picMk id="72" creationId="{D72EA5E9-1065-FA61-3391-D28416FAB944}"/>
          </ac:picMkLst>
        </pc:picChg>
        <pc:picChg chg="add mod">
          <ac:chgData name="GIOVANNI GAUDINO-SSM" userId="13cb1073-0cf6-4994-b3b2-98ddb995ec80" providerId="ADAL" clId="{3F179C4E-82B3-4A34-8167-87B73BC62D9E}" dt="2023-07-03T08:50:20.877" v="9139" actId="571"/>
          <ac:picMkLst>
            <pc:docMk/>
            <pc:sldMk cId="1288943295" sldId="691"/>
            <ac:picMk id="73" creationId="{214B5B8E-392E-7566-2652-54178C1CC47D}"/>
          </ac:picMkLst>
        </pc:picChg>
        <pc:picChg chg="add mod">
          <ac:chgData name="GIOVANNI GAUDINO-SSM" userId="13cb1073-0cf6-4994-b3b2-98ddb995ec80" providerId="ADAL" clId="{3F179C4E-82B3-4A34-8167-87B73BC62D9E}" dt="2023-07-03T08:50:20.877" v="9139" actId="571"/>
          <ac:picMkLst>
            <pc:docMk/>
            <pc:sldMk cId="1288943295" sldId="691"/>
            <ac:picMk id="74" creationId="{F83BC3FA-F149-6528-B59A-3C6D0F7D51C9}"/>
          </ac:picMkLst>
        </pc:picChg>
        <pc:picChg chg="add mod">
          <ac:chgData name="GIOVANNI GAUDINO-SSM" userId="13cb1073-0cf6-4994-b3b2-98ddb995ec80" providerId="ADAL" clId="{3F179C4E-82B3-4A34-8167-87B73BC62D9E}" dt="2023-07-03T08:50:20.877" v="9139" actId="571"/>
          <ac:picMkLst>
            <pc:docMk/>
            <pc:sldMk cId="1288943295" sldId="691"/>
            <ac:picMk id="75" creationId="{8657069F-8A01-EA8D-D0A7-7707B908DFCC}"/>
          </ac:picMkLst>
        </pc:picChg>
        <pc:picChg chg="add mod">
          <ac:chgData name="GIOVANNI GAUDINO-SSM" userId="13cb1073-0cf6-4994-b3b2-98ddb995ec80" providerId="ADAL" clId="{3F179C4E-82B3-4A34-8167-87B73BC62D9E}" dt="2023-07-03T08:50:20.877" v="9139" actId="571"/>
          <ac:picMkLst>
            <pc:docMk/>
            <pc:sldMk cId="1288943295" sldId="691"/>
            <ac:picMk id="76" creationId="{4A2167D5-6D30-1BC9-A3AF-6C9A3B03814C}"/>
          </ac:picMkLst>
        </pc:picChg>
        <pc:picChg chg="add mod">
          <ac:chgData name="GIOVANNI GAUDINO-SSM" userId="13cb1073-0cf6-4994-b3b2-98ddb995ec80" providerId="ADAL" clId="{3F179C4E-82B3-4A34-8167-87B73BC62D9E}" dt="2023-07-03T08:50:20.877" v="9139" actId="571"/>
          <ac:picMkLst>
            <pc:docMk/>
            <pc:sldMk cId="1288943295" sldId="691"/>
            <ac:picMk id="77" creationId="{D1E6802E-DE5A-BBB4-85D8-8CFEC85680CE}"/>
          </ac:picMkLst>
        </pc:picChg>
        <pc:picChg chg="add mod">
          <ac:chgData name="GIOVANNI GAUDINO-SSM" userId="13cb1073-0cf6-4994-b3b2-98ddb995ec80" providerId="ADAL" clId="{3F179C4E-82B3-4A34-8167-87B73BC62D9E}" dt="2023-07-03T08:50:20.877" v="9139" actId="571"/>
          <ac:picMkLst>
            <pc:docMk/>
            <pc:sldMk cId="1288943295" sldId="691"/>
            <ac:picMk id="78" creationId="{619A3D19-A525-ECF6-1FBE-0EAA6B881468}"/>
          </ac:picMkLst>
        </pc:picChg>
        <pc:picChg chg="add mod">
          <ac:chgData name="GIOVANNI GAUDINO-SSM" userId="13cb1073-0cf6-4994-b3b2-98ddb995ec80" providerId="ADAL" clId="{3F179C4E-82B3-4A34-8167-87B73BC62D9E}" dt="2023-07-03T08:50:20.877" v="9139" actId="571"/>
          <ac:picMkLst>
            <pc:docMk/>
            <pc:sldMk cId="1288943295" sldId="691"/>
            <ac:picMk id="79" creationId="{7E9B660E-8DDF-8906-EAD7-60901AA4C6FE}"/>
          </ac:picMkLst>
        </pc:picChg>
        <pc:picChg chg="add mod">
          <ac:chgData name="GIOVANNI GAUDINO-SSM" userId="13cb1073-0cf6-4994-b3b2-98ddb995ec80" providerId="ADAL" clId="{3F179C4E-82B3-4A34-8167-87B73BC62D9E}" dt="2023-07-03T08:52:57.244" v="9216" actId="1036"/>
          <ac:picMkLst>
            <pc:docMk/>
            <pc:sldMk cId="1288943295" sldId="691"/>
            <ac:picMk id="81" creationId="{01E911EC-4F4A-B0EA-67BF-87CD1B149383}"/>
          </ac:picMkLst>
        </pc:picChg>
        <pc:picChg chg="add mod">
          <ac:chgData name="GIOVANNI GAUDINO-SSM" userId="13cb1073-0cf6-4994-b3b2-98ddb995ec80" providerId="ADAL" clId="{3F179C4E-82B3-4A34-8167-87B73BC62D9E}" dt="2023-07-03T08:52:57.244" v="9216" actId="1036"/>
          <ac:picMkLst>
            <pc:docMk/>
            <pc:sldMk cId="1288943295" sldId="691"/>
            <ac:picMk id="83" creationId="{BD27E49E-25BC-09F0-71D3-04AC3488C017}"/>
          </ac:picMkLst>
        </pc:picChg>
        <pc:picChg chg="add mod">
          <ac:chgData name="GIOVANNI GAUDINO-SSM" userId="13cb1073-0cf6-4994-b3b2-98ddb995ec80" providerId="ADAL" clId="{3F179C4E-82B3-4A34-8167-87B73BC62D9E}" dt="2023-07-03T08:52:57.244" v="9216" actId="1036"/>
          <ac:picMkLst>
            <pc:docMk/>
            <pc:sldMk cId="1288943295" sldId="691"/>
            <ac:picMk id="85" creationId="{5777DE39-3F31-1CBE-E952-1FE3B441F9E3}"/>
          </ac:picMkLst>
        </pc:picChg>
        <pc:picChg chg="add mod">
          <ac:chgData name="GIOVANNI GAUDINO-SSM" userId="13cb1073-0cf6-4994-b3b2-98ddb995ec80" providerId="ADAL" clId="{3F179C4E-82B3-4A34-8167-87B73BC62D9E}" dt="2023-07-03T08:52:57.244" v="9216" actId="1036"/>
          <ac:picMkLst>
            <pc:docMk/>
            <pc:sldMk cId="1288943295" sldId="691"/>
            <ac:picMk id="87" creationId="{F60AA25F-B940-E9EA-22B6-366964B7077A}"/>
          </ac:picMkLst>
        </pc:picChg>
        <pc:picChg chg="add mod">
          <ac:chgData name="GIOVANNI GAUDINO-SSM" userId="13cb1073-0cf6-4994-b3b2-98ddb995ec80" providerId="ADAL" clId="{3F179C4E-82B3-4A34-8167-87B73BC62D9E}" dt="2023-07-03T08:52:57.244" v="9216" actId="1036"/>
          <ac:picMkLst>
            <pc:docMk/>
            <pc:sldMk cId="1288943295" sldId="691"/>
            <ac:picMk id="89" creationId="{90C36C5B-D22F-8468-A8AC-07CEA42D43EA}"/>
          </ac:picMkLst>
        </pc:picChg>
        <pc:picChg chg="add mod">
          <ac:chgData name="GIOVANNI GAUDINO-SSM" userId="13cb1073-0cf6-4994-b3b2-98ddb995ec80" providerId="ADAL" clId="{3F179C4E-82B3-4A34-8167-87B73BC62D9E}" dt="2023-07-03T08:52:57.244" v="9216" actId="1036"/>
          <ac:picMkLst>
            <pc:docMk/>
            <pc:sldMk cId="1288943295" sldId="691"/>
            <ac:picMk id="91" creationId="{58805B96-3430-0DF3-754E-F66B285BE967}"/>
          </ac:picMkLst>
        </pc:picChg>
        <pc:picChg chg="add mod">
          <ac:chgData name="GIOVANNI GAUDINO-SSM" userId="13cb1073-0cf6-4994-b3b2-98ddb995ec80" providerId="ADAL" clId="{3F179C4E-82B3-4A34-8167-87B73BC62D9E}" dt="2023-07-03T08:50:41.997" v="9175" actId="571"/>
          <ac:picMkLst>
            <pc:docMk/>
            <pc:sldMk cId="1288943295" sldId="691"/>
            <ac:picMk id="92" creationId="{B4840A5D-050A-4B5C-E038-D2157E68968F}"/>
          </ac:picMkLst>
        </pc:picChg>
        <pc:picChg chg="add mod">
          <ac:chgData name="GIOVANNI GAUDINO-SSM" userId="13cb1073-0cf6-4994-b3b2-98ddb995ec80" providerId="ADAL" clId="{3F179C4E-82B3-4A34-8167-87B73BC62D9E}" dt="2023-07-03T08:50:41.997" v="9175" actId="571"/>
          <ac:picMkLst>
            <pc:docMk/>
            <pc:sldMk cId="1288943295" sldId="691"/>
            <ac:picMk id="93" creationId="{BFEC743F-687C-2DE2-55AD-E5B945483EC5}"/>
          </ac:picMkLst>
        </pc:picChg>
        <pc:picChg chg="add mod">
          <ac:chgData name="GIOVANNI GAUDINO-SSM" userId="13cb1073-0cf6-4994-b3b2-98ddb995ec80" providerId="ADAL" clId="{3F179C4E-82B3-4A34-8167-87B73BC62D9E}" dt="2023-07-03T08:50:52.613" v="9179" actId="571"/>
          <ac:picMkLst>
            <pc:docMk/>
            <pc:sldMk cId="1288943295" sldId="691"/>
            <ac:picMk id="94" creationId="{D71E05E2-4AF9-D24D-0FAE-4639C422E1F8}"/>
          </ac:picMkLst>
        </pc:picChg>
        <pc:picChg chg="add mod">
          <ac:chgData name="GIOVANNI GAUDINO-SSM" userId="13cb1073-0cf6-4994-b3b2-98ddb995ec80" providerId="ADAL" clId="{3F179C4E-82B3-4A34-8167-87B73BC62D9E}" dt="2023-07-03T08:50:52.613" v="9179" actId="571"/>
          <ac:picMkLst>
            <pc:docMk/>
            <pc:sldMk cId="1288943295" sldId="691"/>
            <ac:picMk id="95" creationId="{5B1A487B-84A3-3F76-FBA5-A968E7108790}"/>
          </ac:picMkLst>
        </pc:picChg>
        <pc:picChg chg="add mod">
          <ac:chgData name="GIOVANNI GAUDINO-SSM" userId="13cb1073-0cf6-4994-b3b2-98ddb995ec80" providerId="ADAL" clId="{3F179C4E-82B3-4A34-8167-87B73BC62D9E}" dt="2023-07-03T08:50:52.613" v="9179" actId="571"/>
          <ac:picMkLst>
            <pc:docMk/>
            <pc:sldMk cId="1288943295" sldId="691"/>
            <ac:picMk id="96" creationId="{752A6903-165A-1F58-4750-9925A4DDB66E}"/>
          </ac:picMkLst>
        </pc:picChg>
        <pc:picChg chg="add mod">
          <ac:chgData name="GIOVANNI GAUDINO-SSM" userId="13cb1073-0cf6-4994-b3b2-98ddb995ec80" providerId="ADAL" clId="{3F179C4E-82B3-4A34-8167-87B73BC62D9E}" dt="2023-07-03T08:51:10.361" v="9188" actId="571"/>
          <ac:picMkLst>
            <pc:docMk/>
            <pc:sldMk cId="1288943295" sldId="691"/>
            <ac:picMk id="97" creationId="{62236D65-9FD3-E874-FC33-739C0E911D0F}"/>
          </ac:picMkLst>
        </pc:picChg>
        <pc:picChg chg="add mod">
          <ac:chgData name="GIOVANNI GAUDINO-SSM" userId="13cb1073-0cf6-4994-b3b2-98ddb995ec80" providerId="ADAL" clId="{3F179C4E-82B3-4A34-8167-87B73BC62D9E}" dt="2023-07-03T08:51:10.361" v="9188" actId="571"/>
          <ac:picMkLst>
            <pc:docMk/>
            <pc:sldMk cId="1288943295" sldId="691"/>
            <ac:picMk id="98" creationId="{B04287DC-A743-B905-48D6-3A765E5A2BE0}"/>
          </ac:picMkLst>
        </pc:picChg>
        <pc:picChg chg="add mod">
          <ac:chgData name="GIOVANNI GAUDINO-SSM" userId="13cb1073-0cf6-4994-b3b2-98ddb995ec80" providerId="ADAL" clId="{3F179C4E-82B3-4A34-8167-87B73BC62D9E}" dt="2023-07-03T08:51:10.361" v="9188" actId="571"/>
          <ac:picMkLst>
            <pc:docMk/>
            <pc:sldMk cId="1288943295" sldId="691"/>
            <ac:picMk id="99" creationId="{1207A1C1-E7A4-CD8F-45BB-75CD32C57D38}"/>
          </ac:picMkLst>
        </pc:picChg>
        <pc:picChg chg="add mod">
          <ac:chgData name="GIOVANNI GAUDINO-SSM" userId="13cb1073-0cf6-4994-b3b2-98ddb995ec80" providerId="ADAL" clId="{3F179C4E-82B3-4A34-8167-87B73BC62D9E}" dt="2023-07-03T08:51:10.361" v="9188" actId="571"/>
          <ac:picMkLst>
            <pc:docMk/>
            <pc:sldMk cId="1288943295" sldId="691"/>
            <ac:picMk id="100" creationId="{885DCC53-2C64-0B8C-D0A8-30AB4AFEDC55}"/>
          </ac:picMkLst>
        </pc:picChg>
        <pc:picChg chg="add mod">
          <ac:chgData name="GIOVANNI GAUDINO-SSM" userId="13cb1073-0cf6-4994-b3b2-98ddb995ec80" providerId="ADAL" clId="{3F179C4E-82B3-4A34-8167-87B73BC62D9E}" dt="2023-07-03T08:51:10.361" v="9188" actId="571"/>
          <ac:picMkLst>
            <pc:docMk/>
            <pc:sldMk cId="1288943295" sldId="691"/>
            <ac:picMk id="101" creationId="{67F0EC3D-BECD-5D7B-A14F-EEA824CF0EE7}"/>
          </ac:picMkLst>
        </pc:picChg>
        <pc:picChg chg="add mod">
          <ac:chgData name="GIOVANNI GAUDINO-SSM" userId="13cb1073-0cf6-4994-b3b2-98ddb995ec80" providerId="ADAL" clId="{3F179C4E-82B3-4A34-8167-87B73BC62D9E}" dt="2023-07-03T08:51:10.361" v="9188" actId="571"/>
          <ac:picMkLst>
            <pc:docMk/>
            <pc:sldMk cId="1288943295" sldId="691"/>
            <ac:picMk id="102" creationId="{C4FB0A2B-F953-5CBF-4984-FCBD446BB253}"/>
          </ac:picMkLst>
        </pc:picChg>
        <pc:picChg chg="add mod">
          <ac:chgData name="GIOVANNI GAUDINO-SSM" userId="13cb1073-0cf6-4994-b3b2-98ddb995ec80" providerId="ADAL" clId="{3F179C4E-82B3-4A34-8167-87B73BC62D9E}" dt="2023-07-03T08:51:20.329" v="9192" actId="571"/>
          <ac:picMkLst>
            <pc:docMk/>
            <pc:sldMk cId="1288943295" sldId="691"/>
            <ac:picMk id="103" creationId="{BDF1F826-DE06-19C8-FCCE-8F7E4BA3ED50}"/>
          </ac:picMkLst>
        </pc:picChg>
        <pc:picChg chg="add mod">
          <ac:chgData name="GIOVANNI GAUDINO-SSM" userId="13cb1073-0cf6-4994-b3b2-98ddb995ec80" providerId="ADAL" clId="{3F179C4E-82B3-4A34-8167-87B73BC62D9E}" dt="2023-07-03T08:51:20.329" v="9192" actId="571"/>
          <ac:picMkLst>
            <pc:docMk/>
            <pc:sldMk cId="1288943295" sldId="691"/>
            <ac:picMk id="104" creationId="{F994FD63-8A41-739A-DE7A-8CB2F613A071}"/>
          </ac:picMkLst>
        </pc:picChg>
        <pc:picChg chg="add mod">
          <ac:chgData name="GIOVANNI GAUDINO-SSM" userId="13cb1073-0cf6-4994-b3b2-98ddb995ec80" providerId="ADAL" clId="{3F179C4E-82B3-4A34-8167-87B73BC62D9E}" dt="2023-07-03T08:51:20.329" v="9192" actId="571"/>
          <ac:picMkLst>
            <pc:docMk/>
            <pc:sldMk cId="1288943295" sldId="691"/>
            <ac:picMk id="105" creationId="{DD834E5F-C0F8-6BF0-EF8A-990476AC9DE9}"/>
          </ac:picMkLst>
        </pc:picChg>
        <pc:picChg chg="add mod">
          <ac:chgData name="GIOVANNI GAUDINO-SSM" userId="13cb1073-0cf6-4994-b3b2-98ddb995ec80" providerId="ADAL" clId="{3F179C4E-82B3-4A34-8167-87B73BC62D9E}" dt="2023-07-03T08:51:20.329" v="9192" actId="571"/>
          <ac:picMkLst>
            <pc:docMk/>
            <pc:sldMk cId="1288943295" sldId="691"/>
            <ac:picMk id="106" creationId="{41F9A4B9-E272-086C-D495-700742E1064A}"/>
          </ac:picMkLst>
        </pc:picChg>
        <pc:picChg chg="add mod">
          <ac:chgData name="GIOVANNI GAUDINO-SSM" userId="13cb1073-0cf6-4994-b3b2-98ddb995ec80" providerId="ADAL" clId="{3F179C4E-82B3-4A34-8167-87B73BC62D9E}" dt="2023-07-03T08:51:20.329" v="9192" actId="571"/>
          <ac:picMkLst>
            <pc:docMk/>
            <pc:sldMk cId="1288943295" sldId="691"/>
            <ac:picMk id="107" creationId="{7F9CD186-9D73-F9E5-99BF-87B110E1EE46}"/>
          </ac:picMkLst>
        </pc:picChg>
        <pc:picChg chg="add mod">
          <ac:chgData name="GIOVANNI GAUDINO-SSM" userId="13cb1073-0cf6-4994-b3b2-98ddb995ec80" providerId="ADAL" clId="{3F179C4E-82B3-4A34-8167-87B73BC62D9E}" dt="2023-07-03T08:51:20.329" v="9192" actId="571"/>
          <ac:picMkLst>
            <pc:docMk/>
            <pc:sldMk cId="1288943295" sldId="691"/>
            <ac:picMk id="108" creationId="{6FB84F33-19FC-7572-9DF4-F6DF230A42AC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4T09:11:00.044" v="13117" actId="1036"/>
        <pc:sldMkLst>
          <pc:docMk/>
          <pc:sldMk cId="2861673932" sldId="692"/>
        </pc:sldMkLst>
        <pc:spChg chg="add mod">
          <ac:chgData name="GIOVANNI GAUDINO-SSM" userId="13cb1073-0cf6-4994-b3b2-98ddb995ec80" providerId="ADAL" clId="{3F179C4E-82B3-4A34-8167-87B73BC62D9E}" dt="2023-07-03T13:49:47.757" v="10052" actId="20577"/>
          <ac:spMkLst>
            <pc:docMk/>
            <pc:sldMk cId="2861673932" sldId="692"/>
            <ac:spMk id="2" creationId="{8B2EC35F-1F5A-1A19-9764-2A6CD3510867}"/>
          </ac:spMkLst>
        </pc:spChg>
        <pc:spChg chg="mod">
          <ac:chgData name="GIOVANNI GAUDINO-SSM" userId="13cb1073-0cf6-4994-b3b2-98ddb995ec80" providerId="ADAL" clId="{3F179C4E-82B3-4A34-8167-87B73BC62D9E}" dt="2023-07-03T13:50:25.553" v="10063" actId="408"/>
          <ac:spMkLst>
            <pc:docMk/>
            <pc:sldMk cId="2861673932" sldId="692"/>
            <ac:spMk id="6" creationId="{5229345D-D298-13BF-1304-022550C4C0FC}"/>
          </ac:spMkLst>
        </pc:spChg>
        <pc:spChg chg="add mod">
          <ac:chgData name="GIOVANNI GAUDINO-SSM" userId="13cb1073-0cf6-4994-b3b2-98ddb995ec80" providerId="ADAL" clId="{3F179C4E-82B3-4A34-8167-87B73BC62D9E}" dt="2023-07-03T13:56:12.900" v="10126" actId="12789"/>
          <ac:spMkLst>
            <pc:docMk/>
            <pc:sldMk cId="2861673932" sldId="692"/>
            <ac:spMk id="41" creationId="{49F15A66-4F02-2901-F1BD-3348056E6C96}"/>
          </ac:spMkLst>
        </pc:spChg>
        <pc:spChg chg="add mod">
          <ac:chgData name="GIOVANNI GAUDINO-SSM" userId="13cb1073-0cf6-4994-b3b2-98ddb995ec80" providerId="ADAL" clId="{3F179C4E-82B3-4A34-8167-87B73BC62D9E}" dt="2023-07-03T13:56:12.900" v="10126" actId="12789"/>
          <ac:spMkLst>
            <pc:docMk/>
            <pc:sldMk cId="2861673932" sldId="692"/>
            <ac:spMk id="42" creationId="{6F54780D-9A48-9406-0349-76DE2ED62810}"/>
          </ac:spMkLst>
        </pc:spChg>
        <pc:spChg chg="add mod">
          <ac:chgData name="GIOVANNI GAUDINO-SSM" userId="13cb1073-0cf6-4994-b3b2-98ddb995ec80" providerId="ADAL" clId="{3F179C4E-82B3-4A34-8167-87B73BC62D9E}" dt="2023-07-03T13:56:08.194" v="10125" actId="12789"/>
          <ac:spMkLst>
            <pc:docMk/>
            <pc:sldMk cId="2861673932" sldId="692"/>
            <ac:spMk id="43" creationId="{20E2E32F-BE9F-11DB-308D-809967F20E3B}"/>
          </ac:spMkLst>
        </pc:spChg>
        <pc:spChg chg="add mod">
          <ac:chgData name="GIOVANNI GAUDINO-SSM" userId="13cb1073-0cf6-4994-b3b2-98ddb995ec80" providerId="ADAL" clId="{3F179C4E-82B3-4A34-8167-87B73BC62D9E}" dt="2023-07-03T13:56:08.194" v="10125" actId="12789"/>
          <ac:spMkLst>
            <pc:docMk/>
            <pc:sldMk cId="2861673932" sldId="692"/>
            <ac:spMk id="44" creationId="{A71B3D95-59C3-F21B-3840-9230757BCB20}"/>
          </ac:spMkLst>
        </pc:spChg>
        <pc:spChg chg="del">
          <ac:chgData name="GIOVANNI GAUDINO-SSM" userId="13cb1073-0cf6-4994-b3b2-98ddb995ec80" providerId="ADAL" clId="{3F179C4E-82B3-4A34-8167-87B73BC62D9E}" dt="2023-07-03T09:02:33.031" v="9384" actId="478"/>
          <ac:spMkLst>
            <pc:docMk/>
            <pc:sldMk cId="2861673932" sldId="692"/>
            <ac:spMk id="109" creationId="{7DCE2681-66D8-F38B-B367-D8917FF3D943}"/>
          </ac:spMkLst>
        </pc:spChg>
        <pc:spChg chg="del">
          <ac:chgData name="GIOVANNI GAUDINO-SSM" userId="13cb1073-0cf6-4994-b3b2-98ddb995ec80" providerId="ADAL" clId="{3F179C4E-82B3-4A34-8167-87B73BC62D9E}" dt="2023-07-03T09:02:33.031" v="9384" actId="478"/>
          <ac:spMkLst>
            <pc:docMk/>
            <pc:sldMk cId="2861673932" sldId="692"/>
            <ac:spMk id="110" creationId="{BAFD2A11-81EA-5616-DE4D-62633F20E30C}"/>
          </ac:spMkLst>
        </pc:spChg>
        <pc:spChg chg="del">
          <ac:chgData name="GIOVANNI GAUDINO-SSM" userId="13cb1073-0cf6-4994-b3b2-98ddb995ec80" providerId="ADAL" clId="{3F179C4E-82B3-4A34-8167-87B73BC62D9E}" dt="2023-07-03T09:02:33.031" v="9384" actId="478"/>
          <ac:spMkLst>
            <pc:docMk/>
            <pc:sldMk cId="2861673932" sldId="692"/>
            <ac:spMk id="112" creationId="{B0E5EC3D-040D-AAB6-D606-7F005C7A9EB9}"/>
          </ac:spMkLst>
        </pc:spChg>
        <pc:spChg chg="del">
          <ac:chgData name="GIOVANNI GAUDINO-SSM" userId="13cb1073-0cf6-4994-b3b2-98ddb995ec80" providerId="ADAL" clId="{3F179C4E-82B3-4A34-8167-87B73BC62D9E}" dt="2023-07-03T09:02:33.031" v="9384" actId="478"/>
          <ac:spMkLst>
            <pc:docMk/>
            <pc:sldMk cId="2861673932" sldId="692"/>
            <ac:spMk id="113" creationId="{E2960BAC-4770-0D8D-A3EF-C073730D1A3F}"/>
          </ac:spMkLst>
        </pc:spChg>
        <pc:picChg chg="add del mod">
          <ac:chgData name="GIOVANNI GAUDINO-SSM" userId="13cb1073-0cf6-4994-b3b2-98ddb995ec80" providerId="ADAL" clId="{3F179C4E-82B3-4A34-8167-87B73BC62D9E}" dt="2023-07-03T13:45:42.388" v="9954" actId="478"/>
          <ac:picMkLst>
            <pc:docMk/>
            <pc:sldMk cId="2861673932" sldId="692"/>
            <ac:picMk id="7" creationId="{10099521-6DB5-AC27-C261-01BB580F48D8}"/>
          </ac:picMkLst>
        </pc:picChg>
        <pc:picChg chg="add mod">
          <ac:chgData name="GIOVANNI GAUDINO-SSM" userId="13cb1073-0cf6-4994-b3b2-98ddb995ec80" providerId="ADAL" clId="{3F179C4E-82B3-4A34-8167-87B73BC62D9E}" dt="2023-07-04T09:10:09.533" v="13087" actId="1076"/>
          <ac:picMkLst>
            <pc:docMk/>
            <pc:sldMk cId="2861673932" sldId="692"/>
            <ac:picMk id="7" creationId="{889311D4-5732-649F-F3F4-380DFD05F600}"/>
          </ac:picMkLst>
        </pc:picChg>
        <pc:picChg chg="add mod">
          <ac:chgData name="GIOVANNI GAUDINO-SSM" userId="13cb1073-0cf6-4994-b3b2-98ddb995ec80" providerId="ADAL" clId="{3F179C4E-82B3-4A34-8167-87B73BC62D9E}" dt="2023-07-04T09:10:09.533" v="13087" actId="1076"/>
          <ac:picMkLst>
            <pc:docMk/>
            <pc:sldMk cId="2861673932" sldId="692"/>
            <ac:picMk id="9" creationId="{4FD2FE32-D8BD-3754-9DC5-674573EBBF71}"/>
          </ac:picMkLst>
        </pc:picChg>
        <pc:picChg chg="add del mod">
          <ac:chgData name="GIOVANNI GAUDINO-SSM" userId="13cb1073-0cf6-4994-b3b2-98ddb995ec80" providerId="ADAL" clId="{3F179C4E-82B3-4A34-8167-87B73BC62D9E}" dt="2023-07-03T13:45:42.388" v="9954" actId="478"/>
          <ac:picMkLst>
            <pc:docMk/>
            <pc:sldMk cId="2861673932" sldId="692"/>
            <ac:picMk id="9" creationId="{91EAE66E-7716-7889-B9E4-5355567A1AC5}"/>
          </ac:picMkLst>
        </pc:picChg>
        <pc:picChg chg="del">
          <ac:chgData name="GIOVANNI GAUDINO-SSM" userId="13cb1073-0cf6-4994-b3b2-98ddb995ec80" providerId="ADAL" clId="{3F179C4E-82B3-4A34-8167-87B73BC62D9E}" dt="2023-07-03T09:02:33.031" v="9384" actId="478"/>
          <ac:picMkLst>
            <pc:docMk/>
            <pc:sldMk cId="2861673932" sldId="692"/>
            <ac:picMk id="10" creationId="{E1B4B9F5-B20D-3E6A-FFFE-C2557C4D5F47}"/>
          </ac:picMkLst>
        </pc:picChg>
        <pc:picChg chg="add mod">
          <ac:chgData name="GIOVANNI GAUDINO-SSM" userId="13cb1073-0cf6-4994-b3b2-98ddb995ec80" providerId="ADAL" clId="{3F179C4E-82B3-4A34-8167-87B73BC62D9E}" dt="2023-07-04T09:10:09.533" v="13087" actId="1076"/>
          <ac:picMkLst>
            <pc:docMk/>
            <pc:sldMk cId="2861673932" sldId="692"/>
            <ac:picMk id="11" creationId="{72F5B3C9-0BDA-93EB-92EC-81103B7267F1}"/>
          </ac:picMkLst>
        </pc:picChg>
        <pc:picChg chg="del">
          <ac:chgData name="GIOVANNI GAUDINO-SSM" userId="13cb1073-0cf6-4994-b3b2-98ddb995ec80" providerId="ADAL" clId="{3F179C4E-82B3-4A34-8167-87B73BC62D9E}" dt="2023-07-03T09:02:33.031" v="9384" actId="478"/>
          <ac:picMkLst>
            <pc:docMk/>
            <pc:sldMk cId="2861673932" sldId="692"/>
            <ac:picMk id="12" creationId="{0CFF8F26-4081-8B36-E039-7F16D9E73033}"/>
          </ac:picMkLst>
        </pc:picChg>
        <pc:picChg chg="add mod">
          <ac:chgData name="GIOVANNI GAUDINO-SSM" userId="13cb1073-0cf6-4994-b3b2-98ddb995ec80" providerId="ADAL" clId="{3F179C4E-82B3-4A34-8167-87B73BC62D9E}" dt="2023-07-04T09:10:09.533" v="13087" actId="1076"/>
          <ac:picMkLst>
            <pc:docMk/>
            <pc:sldMk cId="2861673932" sldId="692"/>
            <ac:picMk id="13" creationId="{3B678C83-F6D7-5DA2-FFF1-0BAF6AF43593}"/>
          </ac:picMkLst>
        </pc:picChg>
        <pc:picChg chg="add del mod">
          <ac:chgData name="GIOVANNI GAUDINO-SSM" userId="13cb1073-0cf6-4994-b3b2-98ddb995ec80" providerId="ADAL" clId="{3F179C4E-82B3-4A34-8167-87B73BC62D9E}" dt="2023-07-03T13:45:42.388" v="9954" actId="478"/>
          <ac:picMkLst>
            <pc:docMk/>
            <pc:sldMk cId="2861673932" sldId="692"/>
            <ac:picMk id="13" creationId="{43158779-755C-299E-4AEB-4C5EB3F6958F}"/>
          </ac:picMkLst>
        </pc:picChg>
        <pc:picChg chg="add del mod">
          <ac:chgData name="GIOVANNI GAUDINO-SSM" userId="13cb1073-0cf6-4994-b3b2-98ddb995ec80" providerId="ADAL" clId="{3F179C4E-82B3-4A34-8167-87B73BC62D9E}" dt="2023-07-03T13:45:42.388" v="9954" actId="478"/>
          <ac:picMkLst>
            <pc:docMk/>
            <pc:sldMk cId="2861673932" sldId="692"/>
            <ac:picMk id="16" creationId="{54BC34FD-4D2F-7EBA-CF1D-C1F67247ADE7}"/>
          </ac:picMkLst>
        </pc:picChg>
        <pc:picChg chg="add mod">
          <ac:chgData name="GIOVANNI GAUDINO-SSM" userId="13cb1073-0cf6-4994-b3b2-98ddb995ec80" providerId="ADAL" clId="{3F179C4E-82B3-4A34-8167-87B73BC62D9E}" dt="2023-07-04T09:11:00.044" v="13117" actId="1036"/>
          <ac:picMkLst>
            <pc:docMk/>
            <pc:sldMk cId="2861673932" sldId="692"/>
            <ac:picMk id="16" creationId="{54FC3169-2BA6-3386-4E77-86C2C340742C}"/>
          </ac:picMkLst>
        </pc:picChg>
        <pc:picChg chg="add mod">
          <ac:chgData name="GIOVANNI GAUDINO-SSM" userId="13cb1073-0cf6-4994-b3b2-98ddb995ec80" providerId="ADAL" clId="{3F179C4E-82B3-4A34-8167-87B73BC62D9E}" dt="2023-07-04T09:11:00.044" v="13117" actId="1036"/>
          <ac:picMkLst>
            <pc:docMk/>
            <pc:sldMk cId="2861673932" sldId="692"/>
            <ac:picMk id="18" creationId="{1F5A0351-634A-B420-6076-A5CD17C1543C}"/>
          </ac:picMkLst>
        </pc:picChg>
        <pc:picChg chg="add del mod">
          <ac:chgData name="GIOVANNI GAUDINO-SSM" userId="13cb1073-0cf6-4994-b3b2-98ddb995ec80" providerId="ADAL" clId="{3F179C4E-82B3-4A34-8167-87B73BC62D9E}" dt="2023-07-03T13:45:42.388" v="9954" actId="478"/>
          <ac:picMkLst>
            <pc:docMk/>
            <pc:sldMk cId="2861673932" sldId="692"/>
            <ac:picMk id="18" creationId="{72270FC8-3BB9-D586-4B18-B81D54BE9176}"/>
          </ac:picMkLst>
        </pc:picChg>
        <pc:picChg chg="add del mod">
          <ac:chgData name="GIOVANNI GAUDINO-SSM" userId="13cb1073-0cf6-4994-b3b2-98ddb995ec80" providerId="ADAL" clId="{3F179C4E-82B3-4A34-8167-87B73BC62D9E}" dt="2023-07-03T13:45:42.388" v="9954" actId="478"/>
          <ac:picMkLst>
            <pc:docMk/>
            <pc:sldMk cId="2861673932" sldId="692"/>
            <ac:picMk id="20" creationId="{7C393C89-4408-0ADF-883E-0C290CFC641C}"/>
          </ac:picMkLst>
        </pc:picChg>
        <pc:picChg chg="add mod">
          <ac:chgData name="GIOVANNI GAUDINO-SSM" userId="13cb1073-0cf6-4994-b3b2-98ddb995ec80" providerId="ADAL" clId="{3F179C4E-82B3-4A34-8167-87B73BC62D9E}" dt="2023-07-04T09:11:00.044" v="13117" actId="1036"/>
          <ac:picMkLst>
            <pc:docMk/>
            <pc:sldMk cId="2861673932" sldId="692"/>
            <ac:picMk id="20" creationId="{E6AF917D-780A-FB84-7AD8-D2A93A1FB2E7}"/>
          </ac:picMkLst>
        </pc:picChg>
        <pc:picChg chg="add del mod">
          <ac:chgData name="GIOVANNI GAUDINO-SSM" userId="13cb1073-0cf6-4994-b3b2-98ddb995ec80" providerId="ADAL" clId="{3F179C4E-82B3-4A34-8167-87B73BC62D9E}" dt="2023-07-03T13:45:42.388" v="9954" actId="478"/>
          <ac:picMkLst>
            <pc:docMk/>
            <pc:sldMk cId="2861673932" sldId="692"/>
            <ac:picMk id="22" creationId="{0657F875-5597-4AA9-AEC1-77BD4C51ECA3}"/>
          </ac:picMkLst>
        </pc:picChg>
        <pc:picChg chg="add mod">
          <ac:chgData name="GIOVANNI GAUDINO-SSM" userId="13cb1073-0cf6-4994-b3b2-98ddb995ec80" providerId="ADAL" clId="{3F179C4E-82B3-4A34-8167-87B73BC62D9E}" dt="2023-07-04T09:11:00.044" v="13117" actId="1036"/>
          <ac:picMkLst>
            <pc:docMk/>
            <pc:sldMk cId="2861673932" sldId="692"/>
            <ac:picMk id="22" creationId="{DD46D81F-6268-658F-1DA2-980BD22BD1A4}"/>
          </ac:picMkLst>
        </pc:picChg>
        <pc:picChg chg="add del mod">
          <ac:chgData name="GIOVANNI GAUDINO-SSM" userId="13cb1073-0cf6-4994-b3b2-98ddb995ec80" providerId="ADAL" clId="{3F179C4E-82B3-4A34-8167-87B73BC62D9E}" dt="2023-07-03T13:45:38.841" v="9946" actId="478"/>
          <ac:picMkLst>
            <pc:docMk/>
            <pc:sldMk cId="2861673932" sldId="692"/>
            <ac:picMk id="24" creationId="{1933E978-81DD-D79C-A99F-C6BF10B62D39}"/>
          </ac:picMkLst>
        </pc:picChg>
        <pc:picChg chg="add del mod ord">
          <ac:chgData name="GIOVANNI GAUDINO-SSM" userId="13cb1073-0cf6-4994-b3b2-98ddb995ec80" providerId="ADAL" clId="{3F179C4E-82B3-4A34-8167-87B73BC62D9E}" dt="2023-07-04T09:08:35.474" v="13044" actId="478"/>
          <ac:picMkLst>
            <pc:docMk/>
            <pc:sldMk cId="2861673932" sldId="692"/>
            <ac:picMk id="26" creationId="{7570BE5E-2D35-201A-5A59-8F197DD44A46}"/>
          </ac:picMkLst>
        </pc:picChg>
        <pc:picChg chg="add del mod ord">
          <ac:chgData name="GIOVANNI GAUDINO-SSM" userId="13cb1073-0cf6-4994-b3b2-98ddb995ec80" providerId="ADAL" clId="{3F179C4E-82B3-4A34-8167-87B73BC62D9E}" dt="2023-07-04T09:08:35.474" v="13044" actId="478"/>
          <ac:picMkLst>
            <pc:docMk/>
            <pc:sldMk cId="2861673932" sldId="692"/>
            <ac:picMk id="28" creationId="{F44DC22D-4AAC-2DDB-328F-F3B7605ED43A}"/>
          </ac:picMkLst>
        </pc:picChg>
        <pc:picChg chg="add del mod">
          <ac:chgData name="GIOVANNI GAUDINO-SSM" userId="13cb1073-0cf6-4994-b3b2-98ddb995ec80" providerId="ADAL" clId="{3F179C4E-82B3-4A34-8167-87B73BC62D9E}" dt="2023-07-04T09:08:35.474" v="13044" actId="478"/>
          <ac:picMkLst>
            <pc:docMk/>
            <pc:sldMk cId="2861673932" sldId="692"/>
            <ac:picMk id="30" creationId="{4A31A276-86B5-F330-9CA3-5147BC21C2B3}"/>
          </ac:picMkLst>
        </pc:picChg>
        <pc:picChg chg="add del mod ord">
          <ac:chgData name="GIOVANNI GAUDINO-SSM" userId="13cb1073-0cf6-4994-b3b2-98ddb995ec80" providerId="ADAL" clId="{3F179C4E-82B3-4A34-8167-87B73BC62D9E}" dt="2023-07-04T09:08:35.474" v="13044" actId="478"/>
          <ac:picMkLst>
            <pc:docMk/>
            <pc:sldMk cId="2861673932" sldId="692"/>
            <ac:picMk id="32" creationId="{148F16F6-B529-6B0E-20D7-21757719AA78}"/>
          </ac:picMkLst>
        </pc:picChg>
        <pc:picChg chg="add del mod">
          <ac:chgData name="GIOVANNI GAUDINO-SSM" userId="13cb1073-0cf6-4994-b3b2-98ddb995ec80" providerId="ADAL" clId="{3F179C4E-82B3-4A34-8167-87B73BC62D9E}" dt="2023-07-04T09:08:35.474" v="13044" actId="478"/>
          <ac:picMkLst>
            <pc:docMk/>
            <pc:sldMk cId="2861673932" sldId="692"/>
            <ac:picMk id="34" creationId="{3E97F4AE-DFBC-B00F-1F20-F03FBC538770}"/>
          </ac:picMkLst>
        </pc:picChg>
        <pc:picChg chg="add del mod ord">
          <ac:chgData name="GIOVANNI GAUDINO-SSM" userId="13cb1073-0cf6-4994-b3b2-98ddb995ec80" providerId="ADAL" clId="{3F179C4E-82B3-4A34-8167-87B73BC62D9E}" dt="2023-07-04T09:08:35.474" v="13044" actId="478"/>
          <ac:picMkLst>
            <pc:docMk/>
            <pc:sldMk cId="2861673932" sldId="692"/>
            <ac:picMk id="36" creationId="{7B19D07F-9085-5571-E4D6-E1C33E1D1DBF}"/>
          </ac:picMkLst>
        </pc:picChg>
        <pc:picChg chg="add del mod modCrop">
          <ac:chgData name="GIOVANNI GAUDINO-SSM" userId="13cb1073-0cf6-4994-b3b2-98ddb995ec80" providerId="ADAL" clId="{3F179C4E-82B3-4A34-8167-87B73BC62D9E}" dt="2023-07-04T09:08:35.474" v="13044" actId="478"/>
          <ac:picMkLst>
            <pc:docMk/>
            <pc:sldMk cId="2861673932" sldId="692"/>
            <ac:picMk id="38" creationId="{3CBB50A8-D02B-DF01-78AB-EBABCA5D9574}"/>
          </ac:picMkLst>
        </pc:picChg>
        <pc:picChg chg="add del mod ord modCrop">
          <ac:chgData name="GIOVANNI GAUDINO-SSM" userId="13cb1073-0cf6-4994-b3b2-98ddb995ec80" providerId="ADAL" clId="{3F179C4E-82B3-4A34-8167-87B73BC62D9E}" dt="2023-07-04T09:08:35.474" v="13044" actId="478"/>
          <ac:picMkLst>
            <pc:docMk/>
            <pc:sldMk cId="2861673932" sldId="692"/>
            <ac:picMk id="40" creationId="{64D97986-7D4E-A068-A865-3D23E2B850AF}"/>
          </ac:picMkLst>
        </pc:picChg>
        <pc:picChg chg="del">
          <ac:chgData name="GIOVANNI GAUDINO-SSM" userId="13cb1073-0cf6-4994-b3b2-98ddb995ec80" providerId="ADAL" clId="{3F179C4E-82B3-4A34-8167-87B73BC62D9E}" dt="2023-07-03T09:02:33.031" v="9384" actId="478"/>
          <ac:picMkLst>
            <pc:docMk/>
            <pc:sldMk cId="2861673932" sldId="692"/>
            <ac:picMk id="81" creationId="{01E911EC-4F4A-B0EA-67BF-87CD1B149383}"/>
          </ac:picMkLst>
        </pc:picChg>
        <pc:picChg chg="del">
          <ac:chgData name="GIOVANNI GAUDINO-SSM" userId="13cb1073-0cf6-4994-b3b2-98ddb995ec80" providerId="ADAL" clId="{3F179C4E-82B3-4A34-8167-87B73BC62D9E}" dt="2023-07-03T09:02:33.031" v="9384" actId="478"/>
          <ac:picMkLst>
            <pc:docMk/>
            <pc:sldMk cId="2861673932" sldId="692"/>
            <ac:picMk id="83" creationId="{BD27E49E-25BC-09F0-71D3-04AC3488C017}"/>
          </ac:picMkLst>
        </pc:picChg>
        <pc:picChg chg="del">
          <ac:chgData name="GIOVANNI GAUDINO-SSM" userId="13cb1073-0cf6-4994-b3b2-98ddb995ec80" providerId="ADAL" clId="{3F179C4E-82B3-4A34-8167-87B73BC62D9E}" dt="2023-07-03T09:02:33.031" v="9384" actId="478"/>
          <ac:picMkLst>
            <pc:docMk/>
            <pc:sldMk cId="2861673932" sldId="692"/>
            <ac:picMk id="85" creationId="{5777DE39-3F31-1CBE-E952-1FE3B441F9E3}"/>
          </ac:picMkLst>
        </pc:picChg>
        <pc:picChg chg="del">
          <ac:chgData name="GIOVANNI GAUDINO-SSM" userId="13cb1073-0cf6-4994-b3b2-98ddb995ec80" providerId="ADAL" clId="{3F179C4E-82B3-4A34-8167-87B73BC62D9E}" dt="2023-07-03T09:02:33.031" v="9384" actId="478"/>
          <ac:picMkLst>
            <pc:docMk/>
            <pc:sldMk cId="2861673932" sldId="692"/>
            <ac:picMk id="87" creationId="{F60AA25F-B940-E9EA-22B6-366964B7077A}"/>
          </ac:picMkLst>
        </pc:picChg>
        <pc:picChg chg="del">
          <ac:chgData name="GIOVANNI GAUDINO-SSM" userId="13cb1073-0cf6-4994-b3b2-98ddb995ec80" providerId="ADAL" clId="{3F179C4E-82B3-4A34-8167-87B73BC62D9E}" dt="2023-07-03T09:02:33.031" v="9384" actId="478"/>
          <ac:picMkLst>
            <pc:docMk/>
            <pc:sldMk cId="2861673932" sldId="692"/>
            <ac:picMk id="89" creationId="{90C36C5B-D22F-8468-A8AC-07CEA42D43EA}"/>
          </ac:picMkLst>
        </pc:picChg>
        <pc:picChg chg="del">
          <ac:chgData name="GIOVANNI GAUDINO-SSM" userId="13cb1073-0cf6-4994-b3b2-98ddb995ec80" providerId="ADAL" clId="{3F179C4E-82B3-4A34-8167-87B73BC62D9E}" dt="2023-07-03T09:02:33.031" v="9384" actId="478"/>
          <ac:picMkLst>
            <pc:docMk/>
            <pc:sldMk cId="2861673932" sldId="692"/>
            <ac:picMk id="91" creationId="{58805B96-3430-0DF3-754E-F66B285BE967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3T09:36:34.524" v="9944" actId="1076"/>
        <pc:sldMkLst>
          <pc:docMk/>
          <pc:sldMk cId="1813133084" sldId="693"/>
        </pc:sldMkLst>
        <pc:spChg chg="mod">
          <ac:chgData name="GIOVANNI GAUDINO-SSM" userId="13cb1073-0cf6-4994-b3b2-98ddb995ec80" providerId="ADAL" clId="{3F179C4E-82B3-4A34-8167-87B73BC62D9E}" dt="2023-07-03T09:33:46.015" v="9873" actId="20577"/>
          <ac:spMkLst>
            <pc:docMk/>
            <pc:sldMk cId="1813133084" sldId="693"/>
            <ac:spMk id="110" creationId="{BAFD2A11-81EA-5616-DE4D-62633F20E30C}"/>
          </ac:spMkLst>
        </pc:spChg>
        <pc:spChg chg="mod">
          <ac:chgData name="GIOVANNI GAUDINO-SSM" userId="13cb1073-0cf6-4994-b3b2-98ddb995ec80" providerId="ADAL" clId="{3F179C4E-82B3-4A34-8167-87B73BC62D9E}" dt="2023-07-03T09:33:52.675" v="9885" actId="20577"/>
          <ac:spMkLst>
            <pc:docMk/>
            <pc:sldMk cId="1813133084" sldId="693"/>
            <ac:spMk id="113" creationId="{E2960BAC-4770-0D8D-A3EF-C073730D1A3F}"/>
          </ac:spMkLst>
        </pc:spChg>
        <pc:picChg chg="add mod">
          <ac:chgData name="GIOVANNI GAUDINO-SSM" userId="13cb1073-0cf6-4994-b3b2-98ddb995ec80" providerId="ADAL" clId="{3F179C4E-82B3-4A34-8167-87B73BC62D9E}" dt="2023-07-03T09:36:30.728" v="9943" actId="1076"/>
          <ac:picMkLst>
            <pc:docMk/>
            <pc:sldMk cId="1813133084" sldId="693"/>
            <ac:picMk id="5" creationId="{2DAD2738-8035-C693-3EEB-139A813A72F9}"/>
          </ac:picMkLst>
        </pc:picChg>
        <pc:picChg chg="add mod">
          <ac:chgData name="GIOVANNI GAUDINO-SSM" userId="13cb1073-0cf6-4994-b3b2-98ddb995ec80" providerId="ADAL" clId="{3F179C4E-82B3-4A34-8167-87B73BC62D9E}" dt="2023-07-03T09:36:20.930" v="9941" actId="1076"/>
          <ac:picMkLst>
            <pc:docMk/>
            <pc:sldMk cId="1813133084" sldId="693"/>
            <ac:picMk id="8" creationId="{85672B11-A635-19C1-98C1-210953B4DA87}"/>
          </ac:picMkLst>
        </pc:picChg>
        <pc:picChg chg="del">
          <ac:chgData name="GIOVANNI GAUDINO-SSM" userId="13cb1073-0cf6-4994-b3b2-98ddb995ec80" providerId="ADAL" clId="{3F179C4E-82B3-4A34-8167-87B73BC62D9E}" dt="2023-07-03T09:33:39.170" v="9861" actId="478"/>
          <ac:picMkLst>
            <pc:docMk/>
            <pc:sldMk cId="1813133084" sldId="693"/>
            <ac:picMk id="10" creationId="{E1B4B9F5-B20D-3E6A-FFFE-C2557C4D5F47}"/>
          </ac:picMkLst>
        </pc:picChg>
        <pc:picChg chg="add mod">
          <ac:chgData name="GIOVANNI GAUDINO-SSM" userId="13cb1073-0cf6-4994-b3b2-98ddb995ec80" providerId="ADAL" clId="{3F179C4E-82B3-4A34-8167-87B73BC62D9E}" dt="2023-07-03T09:36:20.930" v="9941" actId="1076"/>
          <ac:picMkLst>
            <pc:docMk/>
            <pc:sldMk cId="1813133084" sldId="693"/>
            <ac:picMk id="11" creationId="{BBBFB115-A272-96F4-263C-F9026AD39599}"/>
          </ac:picMkLst>
        </pc:picChg>
        <pc:picChg chg="del">
          <ac:chgData name="GIOVANNI GAUDINO-SSM" userId="13cb1073-0cf6-4994-b3b2-98ddb995ec80" providerId="ADAL" clId="{3F179C4E-82B3-4A34-8167-87B73BC62D9E}" dt="2023-07-03T09:33:39.170" v="9861" actId="478"/>
          <ac:picMkLst>
            <pc:docMk/>
            <pc:sldMk cId="1813133084" sldId="693"/>
            <ac:picMk id="12" creationId="{0CFF8F26-4081-8B36-E039-7F16D9E73033}"/>
          </ac:picMkLst>
        </pc:picChg>
        <pc:picChg chg="add mod">
          <ac:chgData name="GIOVANNI GAUDINO-SSM" userId="13cb1073-0cf6-4994-b3b2-98ddb995ec80" providerId="ADAL" clId="{3F179C4E-82B3-4A34-8167-87B73BC62D9E}" dt="2023-07-03T09:36:34.524" v="9944" actId="1076"/>
          <ac:picMkLst>
            <pc:docMk/>
            <pc:sldMk cId="1813133084" sldId="693"/>
            <ac:picMk id="14" creationId="{AB8A0624-72DF-1BBE-5EBF-FE590EB3CC83}"/>
          </ac:picMkLst>
        </pc:picChg>
        <pc:picChg chg="add mod">
          <ac:chgData name="GIOVANNI GAUDINO-SSM" userId="13cb1073-0cf6-4994-b3b2-98ddb995ec80" providerId="ADAL" clId="{3F179C4E-82B3-4A34-8167-87B73BC62D9E}" dt="2023-07-03T09:36:20.930" v="9941" actId="1076"/>
          <ac:picMkLst>
            <pc:docMk/>
            <pc:sldMk cId="1813133084" sldId="693"/>
            <ac:picMk id="17" creationId="{D4051D0D-B76E-65EC-3ED2-6BC80B26A5AD}"/>
          </ac:picMkLst>
        </pc:picChg>
        <pc:picChg chg="add mod">
          <ac:chgData name="GIOVANNI GAUDINO-SSM" userId="13cb1073-0cf6-4994-b3b2-98ddb995ec80" providerId="ADAL" clId="{3F179C4E-82B3-4A34-8167-87B73BC62D9E}" dt="2023-07-03T09:36:00.341" v="9937" actId="12789"/>
          <ac:picMkLst>
            <pc:docMk/>
            <pc:sldMk cId="1813133084" sldId="693"/>
            <ac:picMk id="19" creationId="{3FB1F786-5C6D-4F69-7B20-867D217C08B3}"/>
          </ac:picMkLst>
        </pc:picChg>
        <pc:picChg chg="add mod">
          <ac:chgData name="GIOVANNI GAUDINO-SSM" userId="13cb1073-0cf6-4994-b3b2-98ddb995ec80" providerId="ADAL" clId="{3F179C4E-82B3-4A34-8167-87B73BC62D9E}" dt="2023-07-03T09:36:00.341" v="9937" actId="12789"/>
          <ac:picMkLst>
            <pc:docMk/>
            <pc:sldMk cId="1813133084" sldId="693"/>
            <ac:picMk id="21" creationId="{52E282FD-006B-B2CC-8F9A-05F899C01435}"/>
          </ac:picMkLst>
        </pc:picChg>
        <pc:picChg chg="add mod">
          <ac:chgData name="GIOVANNI GAUDINO-SSM" userId="13cb1073-0cf6-4994-b3b2-98ddb995ec80" providerId="ADAL" clId="{3F179C4E-82B3-4A34-8167-87B73BC62D9E}" dt="2023-07-03T09:36:00.341" v="9937" actId="12789"/>
          <ac:picMkLst>
            <pc:docMk/>
            <pc:sldMk cId="1813133084" sldId="693"/>
            <ac:picMk id="23" creationId="{DBF93433-1A5D-C021-6DA1-F44030883DA3}"/>
          </ac:picMkLst>
        </pc:picChg>
        <pc:picChg chg="del">
          <ac:chgData name="GIOVANNI GAUDINO-SSM" userId="13cb1073-0cf6-4994-b3b2-98ddb995ec80" providerId="ADAL" clId="{3F179C4E-82B3-4A34-8167-87B73BC62D9E}" dt="2023-07-03T09:33:39.170" v="9861" actId="478"/>
          <ac:picMkLst>
            <pc:docMk/>
            <pc:sldMk cId="1813133084" sldId="693"/>
            <ac:picMk id="81" creationId="{01E911EC-4F4A-B0EA-67BF-87CD1B149383}"/>
          </ac:picMkLst>
        </pc:picChg>
        <pc:picChg chg="del">
          <ac:chgData name="GIOVANNI GAUDINO-SSM" userId="13cb1073-0cf6-4994-b3b2-98ddb995ec80" providerId="ADAL" clId="{3F179C4E-82B3-4A34-8167-87B73BC62D9E}" dt="2023-07-03T09:33:39.170" v="9861" actId="478"/>
          <ac:picMkLst>
            <pc:docMk/>
            <pc:sldMk cId="1813133084" sldId="693"/>
            <ac:picMk id="83" creationId="{BD27E49E-25BC-09F0-71D3-04AC3488C017}"/>
          </ac:picMkLst>
        </pc:picChg>
        <pc:picChg chg="del">
          <ac:chgData name="GIOVANNI GAUDINO-SSM" userId="13cb1073-0cf6-4994-b3b2-98ddb995ec80" providerId="ADAL" clId="{3F179C4E-82B3-4A34-8167-87B73BC62D9E}" dt="2023-07-03T09:33:39.170" v="9861" actId="478"/>
          <ac:picMkLst>
            <pc:docMk/>
            <pc:sldMk cId="1813133084" sldId="693"/>
            <ac:picMk id="85" creationId="{5777DE39-3F31-1CBE-E952-1FE3B441F9E3}"/>
          </ac:picMkLst>
        </pc:picChg>
        <pc:picChg chg="del">
          <ac:chgData name="GIOVANNI GAUDINO-SSM" userId="13cb1073-0cf6-4994-b3b2-98ddb995ec80" providerId="ADAL" clId="{3F179C4E-82B3-4A34-8167-87B73BC62D9E}" dt="2023-07-03T09:33:39.170" v="9861" actId="478"/>
          <ac:picMkLst>
            <pc:docMk/>
            <pc:sldMk cId="1813133084" sldId="693"/>
            <ac:picMk id="87" creationId="{F60AA25F-B940-E9EA-22B6-366964B7077A}"/>
          </ac:picMkLst>
        </pc:picChg>
        <pc:picChg chg="del">
          <ac:chgData name="GIOVANNI GAUDINO-SSM" userId="13cb1073-0cf6-4994-b3b2-98ddb995ec80" providerId="ADAL" clId="{3F179C4E-82B3-4A34-8167-87B73BC62D9E}" dt="2023-07-03T09:33:39.170" v="9861" actId="478"/>
          <ac:picMkLst>
            <pc:docMk/>
            <pc:sldMk cId="1813133084" sldId="693"/>
            <ac:picMk id="89" creationId="{90C36C5B-D22F-8468-A8AC-07CEA42D43EA}"/>
          </ac:picMkLst>
        </pc:picChg>
        <pc:picChg chg="del">
          <ac:chgData name="GIOVANNI GAUDINO-SSM" userId="13cb1073-0cf6-4994-b3b2-98ddb995ec80" providerId="ADAL" clId="{3F179C4E-82B3-4A34-8167-87B73BC62D9E}" dt="2023-07-03T09:33:39.170" v="9861" actId="478"/>
          <ac:picMkLst>
            <pc:docMk/>
            <pc:sldMk cId="1813133084" sldId="693"/>
            <ac:picMk id="91" creationId="{58805B96-3430-0DF3-754E-F66B285BE967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4T09:07:11.543" v="13043" actId="1037"/>
        <pc:sldMkLst>
          <pc:docMk/>
          <pc:sldMk cId="1036445450" sldId="694"/>
        </pc:sldMkLst>
        <pc:spChg chg="del">
          <ac:chgData name="GIOVANNI GAUDINO-SSM" userId="13cb1073-0cf6-4994-b3b2-98ddb995ec80" providerId="ADAL" clId="{3F179C4E-82B3-4A34-8167-87B73BC62D9E}" dt="2023-07-03T14:02:32.106" v="10197" actId="478"/>
          <ac:spMkLst>
            <pc:docMk/>
            <pc:sldMk cId="1036445450" sldId="694"/>
            <ac:spMk id="2" creationId="{8B2EC35F-1F5A-1A19-9764-2A6CD3510867}"/>
          </ac:spMkLst>
        </pc:spChg>
        <pc:spChg chg="mod">
          <ac:chgData name="GIOVANNI GAUDINO-SSM" userId="13cb1073-0cf6-4994-b3b2-98ddb995ec80" providerId="ADAL" clId="{3F179C4E-82B3-4A34-8167-87B73BC62D9E}" dt="2023-07-03T14:01:43.473" v="10184" actId="408"/>
          <ac:spMkLst>
            <pc:docMk/>
            <pc:sldMk cId="1036445450" sldId="694"/>
            <ac:spMk id="6" creationId="{5229345D-D298-13BF-1304-022550C4C0FC}"/>
          </ac:spMkLst>
        </pc:spChg>
        <pc:spChg chg="add mod">
          <ac:chgData name="GIOVANNI GAUDINO-SSM" userId="13cb1073-0cf6-4994-b3b2-98ddb995ec80" providerId="ADAL" clId="{3F179C4E-82B3-4A34-8167-87B73BC62D9E}" dt="2023-07-03T14:04:53.771" v="10299" actId="14100"/>
          <ac:spMkLst>
            <pc:docMk/>
            <pc:sldMk cId="1036445450" sldId="694"/>
            <ac:spMk id="23" creationId="{A6A47EC9-E96E-2FA5-0AFE-F38E950197BF}"/>
          </ac:spMkLst>
        </pc:spChg>
        <pc:spChg chg="add mod">
          <ac:chgData name="GIOVANNI GAUDINO-SSM" userId="13cb1073-0cf6-4994-b3b2-98ddb995ec80" providerId="ADAL" clId="{3F179C4E-82B3-4A34-8167-87B73BC62D9E}" dt="2023-07-03T14:04:47.614" v="10295" actId="1076"/>
          <ac:spMkLst>
            <pc:docMk/>
            <pc:sldMk cId="1036445450" sldId="694"/>
            <ac:spMk id="24" creationId="{F65DF459-A17F-FF6D-6F20-C821CFAB2785}"/>
          </ac:spMkLst>
        </pc:spChg>
        <pc:spChg chg="add del mod">
          <ac:chgData name="GIOVANNI GAUDINO-SSM" userId="13cb1073-0cf6-4994-b3b2-98ddb995ec80" providerId="ADAL" clId="{3F179C4E-82B3-4A34-8167-87B73BC62D9E}" dt="2023-07-03T14:05:02.376" v="10302" actId="478"/>
          <ac:spMkLst>
            <pc:docMk/>
            <pc:sldMk cId="1036445450" sldId="694"/>
            <ac:spMk id="25" creationId="{F9099AA4-A39E-BE97-88A0-F7D683C0D550}"/>
          </ac:spMkLst>
        </pc:spChg>
        <pc:spChg chg="add del mod">
          <ac:chgData name="GIOVANNI GAUDINO-SSM" userId="13cb1073-0cf6-4994-b3b2-98ddb995ec80" providerId="ADAL" clId="{3F179C4E-82B3-4A34-8167-87B73BC62D9E}" dt="2023-07-03T14:05:02.376" v="10302" actId="478"/>
          <ac:spMkLst>
            <pc:docMk/>
            <pc:sldMk cId="1036445450" sldId="694"/>
            <ac:spMk id="27" creationId="{BFF2C7AC-C822-C364-CACD-1505193CF24A}"/>
          </ac:spMkLst>
        </pc:spChg>
        <pc:spChg chg="add mod">
          <ac:chgData name="GIOVANNI GAUDINO-SSM" userId="13cb1073-0cf6-4994-b3b2-98ddb995ec80" providerId="ADAL" clId="{3F179C4E-82B3-4A34-8167-87B73BC62D9E}" dt="2023-07-03T14:05:23.393" v="10346" actId="1037"/>
          <ac:spMkLst>
            <pc:docMk/>
            <pc:sldMk cId="1036445450" sldId="694"/>
            <ac:spMk id="29" creationId="{4111F133-CF67-FD70-0A7F-BE0EDB88B38F}"/>
          </ac:spMkLst>
        </pc:spChg>
        <pc:spChg chg="add mod">
          <ac:chgData name="GIOVANNI GAUDINO-SSM" userId="13cb1073-0cf6-4994-b3b2-98ddb995ec80" providerId="ADAL" clId="{3F179C4E-82B3-4A34-8167-87B73BC62D9E}" dt="2023-07-03T14:05:23.393" v="10346" actId="1037"/>
          <ac:spMkLst>
            <pc:docMk/>
            <pc:sldMk cId="1036445450" sldId="694"/>
            <ac:spMk id="31" creationId="{F0E7FA36-43E3-0871-9999-E7C98672BE47}"/>
          </ac:spMkLst>
        </pc:spChg>
        <pc:spChg chg="add mod ord">
          <ac:chgData name="GIOVANNI GAUDINO-SSM" userId="13cb1073-0cf6-4994-b3b2-98ddb995ec80" providerId="ADAL" clId="{3F179C4E-82B3-4A34-8167-87B73BC62D9E}" dt="2023-07-04T09:05:06.572" v="12995" actId="166"/>
          <ac:spMkLst>
            <pc:docMk/>
            <pc:sldMk cId="1036445450" sldId="694"/>
            <ac:spMk id="33" creationId="{8E535B0A-CCB3-4DFA-2C42-18C01631FF48}"/>
          </ac:spMkLst>
        </pc:spChg>
        <pc:spChg chg="add mod ord">
          <ac:chgData name="GIOVANNI GAUDINO-SSM" userId="13cb1073-0cf6-4994-b3b2-98ddb995ec80" providerId="ADAL" clId="{3F179C4E-82B3-4A34-8167-87B73BC62D9E}" dt="2023-07-04T09:05:06.572" v="12995" actId="166"/>
          <ac:spMkLst>
            <pc:docMk/>
            <pc:sldMk cId="1036445450" sldId="694"/>
            <ac:spMk id="35" creationId="{66374A18-78BE-A433-B64B-321DC20CBD82}"/>
          </ac:spMkLst>
        </pc:spChg>
        <pc:spChg chg="add mod ord">
          <ac:chgData name="GIOVANNI GAUDINO-SSM" userId="13cb1073-0cf6-4994-b3b2-98ddb995ec80" providerId="ADAL" clId="{3F179C4E-82B3-4A34-8167-87B73BC62D9E}" dt="2023-07-04T09:05:06.572" v="12995" actId="166"/>
          <ac:spMkLst>
            <pc:docMk/>
            <pc:sldMk cId="1036445450" sldId="694"/>
            <ac:spMk id="37" creationId="{5D6B7136-FFDE-0DD2-D797-5485F7EA1E70}"/>
          </ac:spMkLst>
        </pc:spChg>
        <pc:spChg chg="add mod ord">
          <ac:chgData name="GIOVANNI GAUDINO-SSM" userId="13cb1073-0cf6-4994-b3b2-98ddb995ec80" providerId="ADAL" clId="{3F179C4E-82B3-4A34-8167-87B73BC62D9E}" dt="2023-07-04T09:05:06.572" v="12995" actId="166"/>
          <ac:spMkLst>
            <pc:docMk/>
            <pc:sldMk cId="1036445450" sldId="694"/>
            <ac:spMk id="39" creationId="{7F998165-C822-EAA3-41BF-840C1323A044}"/>
          </ac:spMkLst>
        </pc:spChg>
        <pc:spChg chg="del">
          <ac:chgData name="GIOVANNI GAUDINO-SSM" userId="13cb1073-0cf6-4994-b3b2-98ddb995ec80" providerId="ADAL" clId="{3F179C4E-82B3-4A34-8167-87B73BC62D9E}" dt="2023-07-03T13:59:13.079" v="10128" actId="478"/>
          <ac:spMkLst>
            <pc:docMk/>
            <pc:sldMk cId="1036445450" sldId="694"/>
            <ac:spMk id="41" creationId="{49F15A66-4F02-2901-F1BD-3348056E6C96}"/>
          </ac:spMkLst>
        </pc:spChg>
        <pc:spChg chg="del">
          <ac:chgData name="GIOVANNI GAUDINO-SSM" userId="13cb1073-0cf6-4994-b3b2-98ddb995ec80" providerId="ADAL" clId="{3F179C4E-82B3-4A34-8167-87B73BC62D9E}" dt="2023-07-03T13:59:13.079" v="10128" actId="478"/>
          <ac:spMkLst>
            <pc:docMk/>
            <pc:sldMk cId="1036445450" sldId="694"/>
            <ac:spMk id="42" creationId="{6F54780D-9A48-9406-0349-76DE2ED62810}"/>
          </ac:spMkLst>
        </pc:spChg>
        <pc:spChg chg="del">
          <ac:chgData name="GIOVANNI GAUDINO-SSM" userId="13cb1073-0cf6-4994-b3b2-98ddb995ec80" providerId="ADAL" clId="{3F179C4E-82B3-4A34-8167-87B73BC62D9E}" dt="2023-07-03T13:59:13.079" v="10128" actId="478"/>
          <ac:spMkLst>
            <pc:docMk/>
            <pc:sldMk cId="1036445450" sldId="694"/>
            <ac:spMk id="43" creationId="{20E2E32F-BE9F-11DB-308D-809967F20E3B}"/>
          </ac:spMkLst>
        </pc:spChg>
        <pc:spChg chg="del">
          <ac:chgData name="GIOVANNI GAUDINO-SSM" userId="13cb1073-0cf6-4994-b3b2-98ddb995ec80" providerId="ADAL" clId="{3F179C4E-82B3-4A34-8167-87B73BC62D9E}" dt="2023-07-03T13:59:13.079" v="10128" actId="478"/>
          <ac:spMkLst>
            <pc:docMk/>
            <pc:sldMk cId="1036445450" sldId="694"/>
            <ac:spMk id="44" creationId="{A71B3D95-59C3-F21B-3840-9230757BCB20}"/>
          </ac:spMkLst>
        </pc:spChg>
        <pc:picChg chg="add mod">
          <ac:chgData name="GIOVANNI GAUDINO-SSM" userId="13cb1073-0cf6-4994-b3b2-98ddb995ec80" providerId="ADAL" clId="{3F179C4E-82B3-4A34-8167-87B73BC62D9E}" dt="2023-07-04T09:06:14.213" v="13012" actId="12789"/>
          <ac:picMkLst>
            <pc:docMk/>
            <pc:sldMk cId="1036445450" sldId="694"/>
            <ac:picMk id="5" creationId="{EB1891CE-A206-A595-1AD1-82CCA9772D1B}"/>
          </ac:picMkLst>
        </pc:picChg>
        <pc:picChg chg="add del mod">
          <ac:chgData name="GIOVANNI GAUDINO-SSM" userId="13cb1073-0cf6-4994-b3b2-98ddb995ec80" providerId="ADAL" clId="{3F179C4E-82B3-4A34-8167-87B73BC62D9E}" dt="2023-07-04T09:03:52.493" v="12961" actId="478"/>
          <ac:picMkLst>
            <pc:docMk/>
            <pc:sldMk cId="1036445450" sldId="694"/>
            <ac:picMk id="7" creationId="{F685816F-661B-326F-66E0-F636EDFC6AE0}"/>
          </ac:picMkLst>
        </pc:picChg>
        <pc:picChg chg="add del mod">
          <ac:chgData name="GIOVANNI GAUDINO-SSM" userId="13cb1073-0cf6-4994-b3b2-98ddb995ec80" providerId="ADAL" clId="{3F179C4E-82B3-4A34-8167-87B73BC62D9E}" dt="2023-07-04T09:03:52.493" v="12961" actId="478"/>
          <ac:picMkLst>
            <pc:docMk/>
            <pc:sldMk cId="1036445450" sldId="694"/>
            <ac:picMk id="9" creationId="{5B38FCD3-5893-F386-438C-5EC4C5B6E5AC}"/>
          </ac:picMkLst>
        </pc:picChg>
        <pc:picChg chg="add mod">
          <ac:chgData name="GIOVANNI GAUDINO-SSM" userId="13cb1073-0cf6-4994-b3b2-98ddb995ec80" providerId="ADAL" clId="{3F179C4E-82B3-4A34-8167-87B73BC62D9E}" dt="2023-07-04T09:06:14.213" v="13012" actId="12789"/>
          <ac:picMkLst>
            <pc:docMk/>
            <pc:sldMk cId="1036445450" sldId="694"/>
            <ac:picMk id="10" creationId="{C486E02E-D5B8-E842-0595-F118703376D1}"/>
          </ac:picMkLst>
        </pc:picChg>
        <pc:picChg chg="add del mod">
          <ac:chgData name="GIOVANNI GAUDINO-SSM" userId="13cb1073-0cf6-4994-b3b2-98ddb995ec80" providerId="ADAL" clId="{3F179C4E-82B3-4A34-8167-87B73BC62D9E}" dt="2023-07-04T09:03:52.493" v="12961" actId="478"/>
          <ac:picMkLst>
            <pc:docMk/>
            <pc:sldMk cId="1036445450" sldId="694"/>
            <ac:picMk id="11" creationId="{D1F3AE25-5CE7-9609-9182-ADFE9C9A0AE1}"/>
          </ac:picMkLst>
        </pc:picChg>
        <pc:picChg chg="add del mod">
          <ac:chgData name="GIOVANNI GAUDINO-SSM" userId="13cb1073-0cf6-4994-b3b2-98ddb995ec80" providerId="ADAL" clId="{3F179C4E-82B3-4A34-8167-87B73BC62D9E}" dt="2023-07-04T09:03:52.493" v="12961" actId="478"/>
          <ac:picMkLst>
            <pc:docMk/>
            <pc:sldMk cId="1036445450" sldId="694"/>
            <ac:picMk id="13" creationId="{0D0ECFD5-A988-F24E-F64E-7A3286197929}"/>
          </ac:picMkLst>
        </pc:picChg>
        <pc:picChg chg="add mod">
          <ac:chgData name="GIOVANNI GAUDINO-SSM" userId="13cb1073-0cf6-4994-b3b2-98ddb995ec80" providerId="ADAL" clId="{3F179C4E-82B3-4A34-8167-87B73BC62D9E}" dt="2023-07-04T09:06:14.213" v="13012" actId="12789"/>
          <ac:picMkLst>
            <pc:docMk/>
            <pc:sldMk cId="1036445450" sldId="694"/>
            <ac:picMk id="14" creationId="{C52D7A62-DD76-3CEC-4785-47B0AD377B1E}"/>
          </ac:picMkLst>
        </pc:picChg>
        <pc:picChg chg="add del mod">
          <ac:chgData name="GIOVANNI GAUDINO-SSM" userId="13cb1073-0cf6-4994-b3b2-98ddb995ec80" providerId="ADAL" clId="{3F179C4E-82B3-4A34-8167-87B73BC62D9E}" dt="2023-07-04T09:03:52.493" v="12961" actId="478"/>
          <ac:picMkLst>
            <pc:docMk/>
            <pc:sldMk cId="1036445450" sldId="694"/>
            <ac:picMk id="16" creationId="{D7F55E6F-CB5E-1C21-3369-9D664EC861CC}"/>
          </ac:picMkLst>
        </pc:picChg>
        <pc:picChg chg="add del mod">
          <ac:chgData name="GIOVANNI GAUDINO-SSM" userId="13cb1073-0cf6-4994-b3b2-98ddb995ec80" providerId="ADAL" clId="{3F179C4E-82B3-4A34-8167-87B73BC62D9E}" dt="2023-07-04T09:03:52.493" v="12961" actId="478"/>
          <ac:picMkLst>
            <pc:docMk/>
            <pc:sldMk cId="1036445450" sldId="694"/>
            <ac:picMk id="18" creationId="{DBA1E822-D334-BF44-DD1D-492D34E0F5B6}"/>
          </ac:picMkLst>
        </pc:picChg>
        <pc:picChg chg="add mod">
          <ac:chgData name="GIOVANNI GAUDINO-SSM" userId="13cb1073-0cf6-4994-b3b2-98ddb995ec80" providerId="ADAL" clId="{3F179C4E-82B3-4A34-8167-87B73BC62D9E}" dt="2023-07-04T09:06:14.213" v="13012" actId="12789"/>
          <ac:picMkLst>
            <pc:docMk/>
            <pc:sldMk cId="1036445450" sldId="694"/>
            <ac:picMk id="19" creationId="{5762306B-93DC-AC06-0D9A-A020FFF39A88}"/>
          </ac:picMkLst>
        </pc:picChg>
        <pc:picChg chg="add del mod">
          <ac:chgData name="GIOVANNI GAUDINO-SSM" userId="13cb1073-0cf6-4994-b3b2-98ddb995ec80" providerId="ADAL" clId="{3F179C4E-82B3-4A34-8167-87B73BC62D9E}" dt="2023-07-04T09:03:52.493" v="12961" actId="478"/>
          <ac:picMkLst>
            <pc:docMk/>
            <pc:sldMk cId="1036445450" sldId="694"/>
            <ac:picMk id="20" creationId="{778F2590-836A-358E-088D-FF1688D197E2}"/>
          </ac:picMkLst>
        </pc:picChg>
        <pc:picChg chg="add del mod">
          <ac:chgData name="GIOVANNI GAUDINO-SSM" userId="13cb1073-0cf6-4994-b3b2-98ddb995ec80" providerId="ADAL" clId="{3F179C4E-82B3-4A34-8167-87B73BC62D9E}" dt="2023-07-04T09:03:52.493" v="12961" actId="478"/>
          <ac:picMkLst>
            <pc:docMk/>
            <pc:sldMk cId="1036445450" sldId="694"/>
            <ac:picMk id="22" creationId="{54E2D144-1026-EDC0-F388-290AE40D5E78}"/>
          </ac:picMkLst>
        </pc:picChg>
        <pc:picChg chg="add mod">
          <ac:chgData name="GIOVANNI GAUDINO-SSM" userId="13cb1073-0cf6-4994-b3b2-98ddb995ec80" providerId="ADAL" clId="{3F179C4E-82B3-4A34-8167-87B73BC62D9E}" dt="2023-07-04T09:06:48.402" v="13021" actId="1076"/>
          <ac:picMkLst>
            <pc:docMk/>
            <pc:sldMk cId="1036445450" sldId="694"/>
            <ac:picMk id="25" creationId="{D8695A73-9E71-89C9-F974-51CF105B8E0B}"/>
          </ac:picMkLst>
        </pc:picChg>
        <pc:picChg chg="del">
          <ac:chgData name="GIOVANNI GAUDINO-SSM" userId="13cb1073-0cf6-4994-b3b2-98ddb995ec80" providerId="ADAL" clId="{3F179C4E-82B3-4A34-8167-87B73BC62D9E}" dt="2023-07-03T13:59:13.079" v="10128" actId="478"/>
          <ac:picMkLst>
            <pc:docMk/>
            <pc:sldMk cId="1036445450" sldId="694"/>
            <ac:picMk id="26" creationId="{7570BE5E-2D35-201A-5A59-8F197DD44A46}"/>
          </ac:picMkLst>
        </pc:picChg>
        <pc:picChg chg="add mod">
          <ac:chgData name="GIOVANNI GAUDINO-SSM" userId="13cb1073-0cf6-4994-b3b2-98ddb995ec80" providerId="ADAL" clId="{3F179C4E-82B3-4A34-8167-87B73BC62D9E}" dt="2023-07-04T09:07:11.543" v="13043" actId="1037"/>
          <ac:picMkLst>
            <pc:docMk/>
            <pc:sldMk cId="1036445450" sldId="694"/>
            <ac:picMk id="27" creationId="{4E3B9668-C7E6-4CC3-34C1-E3DE210B3DE7}"/>
          </ac:picMkLst>
        </pc:picChg>
        <pc:picChg chg="del">
          <ac:chgData name="GIOVANNI GAUDINO-SSM" userId="13cb1073-0cf6-4994-b3b2-98ddb995ec80" providerId="ADAL" clId="{3F179C4E-82B3-4A34-8167-87B73BC62D9E}" dt="2023-07-03T13:59:13.079" v="10128" actId="478"/>
          <ac:picMkLst>
            <pc:docMk/>
            <pc:sldMk cId="1036445450" sldId="694"/>
            <ac:picMk id="28" creationId="{F44DC22D-4AAC-2DDB-328F-F3B7605ED43A}"/>
          </ac:picMkLst>
        </pc:picChg>
        <pc:picChg chg="add mod">
          <ac:chgData name="GIOVANNI GAUDINO-SSM" userId="13cb1073-0cf6-4994-b3b2-98ddb995ec80" providerId="ADAL" clId="{3F179C4E-82B3-4A34-8167-87B73BC62D9E}" dt="2023-07-04T09:07:08.364" v="13034" actId="1038"/>
          <ac:picMkLst>
            <pc:docMk/>
            <pc:sldMk cId="1036445450" sldId="694"/>
            <ac:picMk id="30" creationId="{0F7319C5-ECC7-BFF0-532D-C119885B834F}"/>
          </ac:picMkLst>
        </pc:picChg>
        <pc:picChg chg="del">
          <ac:chgData name="GIOVANNI GAUDINO-SSM" userId="13cb1073-0cf6-4994-b3b2-98ddb995ec80" providerId="ADAL" clId="{3F179C4E-82B3-4A34-8167-87B73BC62D9E}" dt="2023-07-03T13:59:13.079" v="10128" actId="478"/>
          <ac:picMkLst>
            <pc:docMk/>
            <pc:sldMk cId="1036445450" sldId="694"/>
            <ac:picMk id="30" creationId="{4A31A276-86B5-F330-9CA3-5147BC21C2B3}"/>
          </ac:picMkLst>
        </pc:picChg>
        <pc:picChg chg="del">
          <ac:chgData name="GIOVANNI GAUDINO-SSM" userId="13cb1073-0cf6-4994-b3b2-98ddb995ec80" providerId="ADAL" clId="{3F179C4E-82B3-4A34-8167-87B73BC62D9E}" dt="2023-07-03T13:59:13.079" v="10128" actId="478"/>
          <ac:picMkLst>
            <pc:docMk/>
            <pc:sldMk cId="1036445450" sldId="694"/>
            <ac:picMk id="32" creationId="{148F16F6-B529-6B0E-20D7-21757719AA78}"/>
          </ac:picMkLst>
        </pc:picChg>
        <pc:picChg chg="del">
          <ac:chgData name="GIOVANNI GAUDINO-SSM" userId="13cb1073-0cf6-4994-b3b2-98ddb995ec80" providerId="ADAL" clId="{3F179C4E-82B3-4A34-8167-87B73BC62D9E}" dt="2023-07-03T13:59:13.079" v="10128" actId="478"/>
          <ac:picMkLst>
            <pc:docMk/>
            <pc:sldMk cId="1036445450" sldId="694"/>
            <ac:picMk id="34" creationId="{3E97F4AE-DFBC-B00F-1F20-F03FBC538770}"/>
          </ac:picMkLst>
        </pc:picChg>
        <pc:picChg chg="add mod">
          <ac:chgData name="GIOVANNI GAUDINO-SSM" userId="13cb1073-0cf6-4994-b3b2-98ddb995ec80" providerId="ADAL" clId="{3F179C4E-82B3-4A34-8167-87B73BC62D9E}" dt="2023-07-04T09:06:54.903" v="13024" actId="1076"/>
          <ac:picMkLst>
            <pc:docMk/>
            <pc:sldMk cId="1036445450" sldId="694"/>
            <ac:picMk id="34" creationId="{5305579B-D7E9-9738-978A-DA559E05CF77}"/>
          </ac:picMkLst>
        </pc:picChg>
        <pc:picChg chg="del">
          <ac:chgData name="GIOVANNI GAUDINO-SSM" userId="13cb1073-0cf6-4994-b3b2-98ddb995ec80" providerId="ADAL" clId="{3F179C4E-82B3-4A34-8167-87B73BC62D9E}" dt="2023-07-03T13:59:13.079" v="10128" actId="478"/>
          <ac:picMkLst>
            <pc:docMk/>
            <pc:sldMk cId="1036445450" sldId="694"/>
            <ac:picMk id="36" creationId="{7B19D07F-9085-5571-E4D6-E1C33E1D1DBF}"/>
          </ac:picMkLst>
        </pc:picChg>
        <pc:picChg chg="del">
          <ac:chgData name="GIOVANNI GAUDINO-SSM" userId="13cb1073-0cf6-4994-b3b2-98ddb995ec80" providerId="ADAL" clId="{3F179C4E-82B3-4A34-8167-87B73BC62D9E}" dt="2023-07-03T13:59:13.079" v="10128" actId="478"/>
          <ac:picMkLst>
            <pc:docMk/>
            <pc:sldMk cId="1036445450" sldId="694"/>
            <ac:picMk id="38" creationId="{3CBB50A8-D02B-DF01-78AB-EBABCA5D9574}"/>
          </ac:picMkLst>
        </pc:picChg>
        <pc:picChg chg="del">
          <ac:chgData name="GIOVANNI GAUDINO-SSM" userId="13cb1073-0cf6-4994-b3b2-98ddb995ec80" providerId="ADAL" clId="{3F179C4E-82B3-4A34-8167-87B73BC62D9E}" dt="2023-07-03T13:59:13.079" v="10128" actId="478"/>
          <ac:picMkLst>
            <pc:docMk/>
            <pc:sldMk cId="1036445450" sldId="694"/>
            <ac:picMk id="40" creationId="{64D97986-7D4E-A068-A865-3D23E2B850AF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4T08:50:22.720" v="12877"/>
        <pc:sldMkLst>
          <pc:docMk/>
          <pc:sldMk cId="1919629559" sldId="695"/>
        </pc:sldMkLst>
        <pc:spChg chg="del">
          <ac:chgData name="GIOVANNI GAUDINO-SSM" userId="13cb1073-0cf6-4994-b3b2-98ddb995ec80" providerId="ADAL" clId="{3F179C4E-82B3-4A34-8167-87B73BC62D9E}" dt="2023-07-04T08:50:22.548" v="12876" actId="478"/>
          <ac:spMkLst>
            <pc:docMk/>
            <pc:sldMk cId="1919629559" sldId="695"/>
            <ac:spMk id="2" creationId="{0F207F73-F388-F612-A5D1-17D17BAB358A}"/>
          </ac:spMkLst>
        </pc:spChg>
        <pc:spChg chg="add mod">
          <ac:chgData name="GIOVANNI GAUDINO-SSM" userId="13cb1073-0cf6-4994-b3b2-98ddb995ec80" providerId="ADAL" clId="{3F179C4E-82B3-4A34-8167-87B73BC62D9E}" dt="2023-07-04T08:50:22.720" v="12877"/>
          <ac:spMkLst>
            <pc:docMk/>
            <pc:sldMk cId="1919629559" sldId="695"/>
            <ac:spMk id="5" creationId="{193750C6-BA82-996D-A84A-9093FE1F888F}"/>
          </ac:spMkLst>
        </pc:spChg>
      </pc:sldChg>
      <pc:sldChg chg="add del">
        <pc:chgData name="GIOVANNI GAUDINO-SSM" userId="13cb1073-0cf6-4994-b3b2-98ddb995ec80" providerId="ADAL" clId="{3F179C4E-82B3-4A34-8167-87B73BC62D9E}" dt="2023-07-04T09:22:46.856" v="13210" actId="47"/>
        <pc:sldMkLst>
          <pc:docMk/>
          <pc:sldMk cId="3448069730" sldId="696"/>
        </pc:sldMkLst>
      </pc:sldChg>
      <pc:sldChg chg="addSp delSp modSp add mod ord">
        <pc:chgData name="GIOVANNI GAUDINO-SSM" userId="13cb1073-0cf6-4994-b3b2-98ddb995ec80" providerId="ADAL" clId="{3F179C4E-82B3-4A34-8167-87B73BC62D9E}" dt="2023-07-04T13:00:52.384" v="13962"/>
        <pc:sldMkLst>
          <pc:docMk/>
          <pc:sldMk cId="4058580158" sldId="697"/>
        </pc:sldMkLst>
        <pc:spChg chg="add mod">
          <ac:chgData name="GIOVANNI GAUDINO-SSM" userId="13cb1073-0cf6-4994-b3b2-98ddb995ec80" providerId="ADAL" clId="{3F179C4E-82B3-4A34-8167-87B73BC62D9E}" dt="2023-07-04T13:00:52.384" v="13962"/>
          <ac:spMkLst>
            <pc:docMk/>
            <pc:sldMk cId="4058580158" sldId="697"/>
            <ac:spMk id="2" creationId="{9D24DBA2-5961-4915-467C-400593CDBC8C}"/>
          </ac:spMkLst>
        </pc:spChg>
        <pc:spChg chg="del">
          <ac:chgData name="GIOVANNI GAUDINO-SSM" userId="13cb1073-0cf6-4994-b3b2-98ddb995ec80" providerId="ADAL" clId="{3F179C4E-82B3-4A34-8167-87B73BC62D9E}" dt="2023-07-04T09:23:03.532" v="13213" actId="478"/>
          <ac:spMkLst>
            <pc:docMk/>
            <pc:sldMk cId="4058580158" sldId="697"/>
            <ac:spMk id="109" creationId="{7DCE2681-66D8-F38B-B367-D8917FF3D943}"/>
          </ac:spMkLst>
        </pc:spChg>
        <pc:spChg chg="del">
          <ac:chgData name="GIOVANNI GAUDINO-SSM" userId="13cb1073-0cf6-4994-b3b2-98ddb995ec80" providerId="ADAL" clId="{3F179C4E-82B3-4A34-8167-87B73BC62D9E}" dt="2023-07-04T09:23:03.532" v="13213" actId="478"/>
          <ac:spMkLst>
            <pc:docMk/>
            <pc:sldMk cId="4058580158" sldId="697"/>
            <ac:spMk id="110" creationId="{BAFD2A11-81EA-5616-DE4D-62633F20E30C}"/>
          </ac:spMkLst>
        </pc:spChg>
        <pc:spChg chg="mod">
          <ac:chgData name="GIOVANNI GAUDINO-SSM" userId="13cb1073-0cf6-4994-b3b2-98ddb995ec80" providerId="ADAL" clId="{3F179C4E-82B3-4A34-8167-87B73BC62D9E}" dt="2023-07-04T09:25:17.900" v="13268" actId="14100"/>
          <ac:spMkLst>
            <pc:docMk/>
            <pc:sldMk cId="4058580158" sldId="697"/>
            <ac:spMk id="112" creationId="{B0E5EC3D-040D-AAB6-D606-7F005C7A9EB9}"/>
          </ac:spMkLst>
        </pc:spChg>
        <pc:spChg chg="mod">
          <ac:chgData name="GIOVANNI GAUDINO-SSM" userId="13cb1073-0cf6-4994-b3b2-98ddb995ec80" providerId="ADAL" clId="{3F179C4E-82B3-4A34-8167-87B73BC62D9E}" dt="2023-07-04T09:25:04.642" v="13254" actId="1076"/>
          <ac:spMkLst>
            <pc:docMk/>
            <pc:sldMk cId="4058580158" sldId="697"/>
            <ac:spMk id="113" creationId="{E2960BAC-4770-0D8D-A3EF-C073730D1A3F}"/>
          </ac:spMkLst>
        </pc:spChg>
        <pc:picChg chg="add del mod">
          <ac:chgData name="GIOVANNI GAUDINO-SSM" userId="13cb1073-0cf6-4994-b3b2-98ddb995ec80" providerId="ADAL" clId="{3F179C4E-82B3-4A34-8167-87B73BC62D9E}" dt="2023-07-04T09:34:11.353" v="13312" actId="478"/>
          <ac:picMkLst>
            <pc:docMk/>
            <pc:sldMk cId="4058580158" sldId="697"/>
            <ac:picMk id="5" creationId="{6F57CAF4-44FF-BF75-A58A-6143270FF31B}"/>
          </ac:picMkLst>
        </pc:picChg>
        <pc:picChg chg="add mod">
          <ac:chgData name="GIOVANNI GAUDINO-SSM" userId="13cb1073-0cf6-4994-b3b2-98ddb995ec80" providerId="ADAL" clId="{3F179C4E-82B3-4A34-8167-87B73BC62D9E}" dt="2023-07-04T09:34:31.024" v="13318" actId="1076"/>
          <ac:picMkLst>
            <pc:docMk/>
            <pc:sldMk cId="4058580158" sldId="697"/>
            <ac:picMk id="8" creationId="{53692E10-2339-665D-6940-592C922A4440}"/>
          </ac:picMkLst>
        </pc:picChg>
        <pc:picChg chg="del mod">
          <ac:chgData name="GIOVANNI GAUDINO-SSM" userId="13cb1073-0cf6-4994-b3b2-98ddb995ec80" providerId="ADAL" clId="{3F179C4E-82B3-4A34-8167-87B73BC62D9E}" dt="2023-07-04T09:32:41.379" v="13269" actId="478"/>
          <ac:picMkLst>
            <pc:docMk/>
            <pc:sldMk cId="4058580158" sldId="697"/>
            <ac:picMk id="10" creationId="{E1B4B9F5-B20D-3E6A-FFFE-C2557C4D5F47}"/>
          </ac:picMkLst>
        </pc:picChg>
        <pc:picChg chg="add mod">
          <ac:chgData name="GIOVANNI GAUDINO-SSM" userId="13cb1073-0cf6-4994-b3b2-98ddb995ec80" providerId="ADAL" clId="{3F179C4E-82B3-4A34-8167-87B73BC62D9E}" dt="2023-07-04T09:34:27.587" v="13317" actId="1076"/>
          <ac:picMkLst>
            <pc:docMk/>
            <pc:sldMk cId="4058580158" sldId="697"/>
            <ac:picMk id="11" creationId="{132287DB-D6A4-18E3-5753-58A62450D526}"/>
          </ac:picMkLst>
        </pc:picChg>
        <pc:picChg chg="del">
          <ac:chgData name="GIOVANNI GAUDINO-SSM" userId="13cb1073-0cf6-4994-b3b2-98ddb995ec80" providerId="ADAL" clId="{3F179C4E-82B3-4A34-8167-87B73BC62D9E}" dt="2023-07-04T09:23:03.532" v="13213" actId="478"/>
          <ac:picMkLst>
            <pc:docMk/>
            <pc:sldMk cId="4058580158" sldId="697"/>
            <ac:picMk id="12" creationId="{0CFF8F26-4081-8B36-E039-7F16D9E73033}"/>
          </ac:picMkLst>
        </pc:picChg>
        <pc:picChg chg="add del mod">
          <ac:chgData name="GIOVANNI GAUDINO-SSM" userId="13cb1073-0cf6-4994-b3b2-98ddb995ec80" providerId="ADAL" clId="{3F179C4E-82B3-4A34-8167-87B73BC62D9E}" dt="2023-07-04T09:34:11.353" v="13312" actId="478"/>
          <ac:picMkLst>
            <pc:docMk/>
            <pc:sldMk cId="4058580158" sldId="697"/>
            <ac:picMk id="14" creationId="{3511285F-2B45-E3AC-BCAF-A587BBDFF17D}"/>
          </ac:picMkLst>
        </pc:picChg>
        <pc:picChg chg="add mod">
          <ac:chgData name="GIOVANNI GAUDINO-SSM" userId="13cb1073-0cf6-4994-b3b2-98ddb995ec80" providerId="ADAL" clId="{3F179C4E-82B3-4A34-8167-87B73BC62D9E}" dt="2023-07-04T09:33:19.484" v="13296" actId="571"/>
          <ac:picMkLst>
            <pc:docMk/>
            <pc:sldMk cId="4058580158" sldId="697"/>
            <ac:picMk id="16" creationId="{5FEB0ADA-7D25-0D11-B747-64CD89E5A03E}"/>
          </ac:picMkLst>
        </pc:picChg>
        <pc:picChg chg="add mod">
          <ac:chgData name="GIOVANNI GAUDINO-SSM" userId="13cb1073-0cf6-4994-b3b2-98ddb995ec80" providerId="ADAL" clId="{3F179C4E-82B3-4A34-8167-87B73BC62D9E}" dt="2023-07-04T09:33:19.112" v="13295" actId="571"/>
          <ac:picMkLst>
            <pc:docMk/>
            <pc:sldMk cId="4058580158" sldId="697"/>
            <ac:picMk id="17" creationId="{E51675CE-9F3C-4750-28E2-BF04D61CE2A4}"/>
          </ac:picMkLst>
        </pc:picChg>
        <pc:picChg chg="add mod">
          <ac:chgData name="GIOVANNI GAUDINO-SSM" userId="13cb1073-0cf6-4994-b3b2-98ddb995ec80" providerId="ADAL" clId="{3F179C4E-82B3-4A34-8167-87B73BC62D9E}" dt="2023-07-04T09:33:19.112" v="13295" actId="571"/>
          <ac:picMkLst>
            <pc:docMk/>
            <pc:sldMk cId="4058580158" sldId="697"/>
            <ac:picMk id="18" creationId="{33D3EA85-E165-4481-8FCC-70021CA89793}"/>
          </ac:picMkLst>
        </pc:picChg>
        <pc:picChg chg="add mod">
          <ac:chgData name="GIOVANNI GAUDINO-SSM" userId="13cb1073-0cf6-4994-b3b2-98ddb995ec80" providerId="ADAL" clId="{3F179C4E-82B3-4A34-8167-87B73BC62D9E}" dt="2023-07-04T09:33:16.188" v="13292" actId="571"/>
          <ac:picMkLst>
            <pc:docMk/>
            <pc:sldMk cId="4058580158" sldId="697"/>
            <ac:picMk id="19" creationId="{2BDB85F3-329A-E69C-0DD8-6FC4EC05BDFB}"/>
          </ac:picMkLst>
        </pc:picChg>
        <pc:picChg chg="add mod">
          <ac:chgData name="GIOVANNI GAUDINO-SSM" userId="13cb1073-0cf6-4994-b3b2-98ddb995ec80" providerId="ADAL" clId="{3F179C4E-82B3-4A34-8167-87B73BC62D9E}" dt="2023-07-04T09:33:16.188" v="13292" actId="571"/>
          <ac:picMkLst>
            <pc:docMk/>
            <pc:sldMk cId="4058580158" sldId="697"/>
            <ac:picMk id="20" creationId="{6FEF8075-CF51-135F-D2D6-EDE2608D93D3}"/>
          </ac:picMkLst>
        </pc:picChg>
        <pc:picChg chg="add mod">
          <ac:chgData name="GIOVANNI GAUDINO-SSM" userId="13cb1073-0cf6-4994-b3b2-98ddb995ec80" providerId="ADAL" clId="{3F179C4E-82B3-4A34-8167-87B73BC62D9E}" dt="2023-07-04T09:33:16.188" v="13292" actId="571"/>
          <ac:picMkLst>
            <pc:docMk/>
            <pc:sldMk cId="4058580158" sldId="697"/>
            <ac:picMk id="21" creationId="{794A90A0-672A-CC38-F4A1-BE4E1E29BA89}"/>
          </ac:picMkLst>
        </pc:picChg>
        <pc:picChg chg="del mod">
          <ac:chgData name="GIOVANNI GAUDINO-SSM" userId="13cb1073-0cf6-4994-b3b2-98ddb995ec80" providerId="ADAL" clId="{3F179C4E-82B3-4A34-8167-87B73BC62D9E}" dt="2023-07-04T09:32:41.379" v="13269" actId="478"/>
          <ac:picMkLst>
            <pc:docMk/>
            <pc:sldMk cId="4058580158" sldId="697"/>
            <ac:picMk id="81" creationId="{01E911EC-4F4A-B0EA-67BF-87CD1B149383}"/>
          </ac:picMkLst>
        </pc:picChg>
        <pc:picChg chg="del mod">
          <ac:chgData name="GIOVANNI GAUDINO-SSM" userId="13cb1073-0cf6-4994-b3b2-98ddb995ec80" providerId="ADAL" clId="{3F179C4E-82B3-4A34-8167-87B73BC62D9E}" dt="2023-07-04T09:32:41.379" v="13269" actId="478"/>
          <ac:picMkLst>
            <pc:docMk/>
            <pc:sldMk cId="4058580158" sldId="697"/>
            <ac:picMk id="83" creationId="{BD27E49E-25BC-09F0-71D3-04AC3488C017}"/>
          </ac:picMkLst>
        </pc:picChg>
        <pc:picChg chg="del">
          <ac:chgData name="GIOVANNI GAUDINO-SSM" userId="13cb1073-0cf6-4994-b3b2-98ddb995ec80" providerId="ADAL" clId="{3F179C4E-82B3-4A34-8167-87B73BC62D9E}" dt="2023-07-04T09:23:03.532" v="13213" actId="478"/>
          <ac:picMkLst>
            <pc:docMk/>
            <pc:sldMk cId="4058580158" sldId="697"/>
            <ac:picMk id="85" creationId="{5777DE39-3F31-1CBE-E952-1FE3B441F9E3}"/>
          </ac:picMkLst>
        </pc:picChg>
        <pc:picChg chg="del">
          <ac:chgData name="GIOVANNI GAUDINO-SSM" userId="13cb1073-0cf6-4994-b3b2-98ddb995ec80" providerId="ADAL" clId="{3F179C4E-82B3-4A34-8167-87B73BC62D9E}" dt="2023-07-04T09:23:03.532" v="13213" actId="478"/>
          <ac:picMkLst>
            <pc:docMk/>
            <pc:sldMk cId="4058580158" sldId="697"/>
            <ac:picMk id="87" creationId="{F60AA25F-B940-E9EA-22B6-366964B7077A}"/>
          </ac:picMkLst>
        </pc:picChg>
        <pc:picChg chg="del">
          <ac:chgData name="GIOVANNI GAUDINO-SSM" userId="13cb1073-0cf6-4994-b3b2-98ddb995ec80" providerId="ADAL" clId="{3F179C4E-82B3-4A34-8167-87B73BC62D9E}" dt="2023-07-04T09:23:03.532" v="13213" actId="478"/>
          <ac:picMkLst>
            <pc:docMk/>
            <pc:sldMk cId="4058580158" sldId="697"/>
            <ac:picMk id="89" creationId="{90C36C5B-D22F-8468-A8AC-07CEA42D43EA}"/>
          </ac:picMkLst>
        </pc:picChg>
        <pc:picChg chg="del mod">
          <ac:chgData name="GIOVANNI GAUDINO-SSM" userId="13cb1073-0cf6-4994-b3b2-98ddb995ec80" providerId="ADAL" clId="{3F179C4E-82B3-4A34-8167-87B73BC62D9E}" dt="2023-07-04T09:32:41.379" v="13269" actId="478"/>
          <ac:picMkLst>
            <pc:docMk/>
            <pc:sldMk cId="4058580158" sldId="697"/>
            <ac:picMk id="91" creationId="{58805B96-3430-0DF3-754E-F66B285BE967}"/>
          </ac:picMkLst>
        </pc:picChg>
      </pc:sldChg>
      <pc:sldChg chg="addSp delSp modSp add mod">
        <pc:chgData name="GIOVANNI GAUDINO-SSM" userId="13cb1073-0cf6-4994-b3b2-98ddb995ec80" providerId="ADAL" clId="{3F179C4E-82B3-4A34-8167-87B73BC62D9E}" dt="2023-07-04T13:00:47.448" v="13961" actId="20577"/>
        <pc:sldMkLst>
          <pc:docMk/>
          <pc:sldMk cId="965688545" sldId="698"/>
        </pc:sldMkLst>
        <pc:spChg chg="add mod">
          <ac:chgData name="GIOVANNI GAUDINO-SSM" userId="13cb1073-0cf6-4994-b3b2-98ddb995ec80" providerId="ADAL" clId="{3F179C4E-82B3-4A34-8167-87B73BC62D9E}" dt="2023-07-04T13:00:47.448" v="13961" actId="20577"/>
          <ac:spMkLst>
            <pc:docMk/>
            <pc:sldMk cId="965688545" sldId="698"/>
            <ac:spMk id="2" creationId="{D2D1A45C-1FF8-4024-C651-04378A044804}"/>
          </ac:spMkLst>
        </pc:spChg>
        <pc:picChg chg="mod">
          <ac:chgData name="GIOVANNI GAUDINO-SSM" userId="13cb1073-0cf6-4994-b3b2-98ddb995ec80" providerId="ADAL" clId="{3F179C4E-82B3-4A34-8167-87B73BC62D9E}" dt="2023-07-04T09:33:59.446" v="13308" actId="1076"/>
          <ac:picMkLst>
            <pc:docMk/>
            <pc:sldMk cId="965688545" sldId="698"/>
            <ac:picMk id="5" creationId="{6F57CAF4-44FF-BF75-A58A-6143270FF31B}"/>
          </ac:picMkLst>
        </pc:picChg>
        <pc:picChg chg="del">
          <ac:chgData name="GIOVANNI GAUDINO-SSM" userId="13cb1073-0cf6-4994-b3b2-98ddb995ec80" providerId="ADAL" clId="{3F179C4E-82B3-4A34-8167-87B73BC62D9E}" dt="2023-07-04T09:33:50.667" v="13305" actId="478"/>
          <ac:picMkLst>
            <pc:docMk/>
            <pc:sldMk cId="965688545" sldId="698"/>
            <ac:picMk id="8" creationId="{53692E10-2339-665D-6940-592C922A4440}"/>
          </ac:picMkLst>
        </pc:picChg>
        <pc:picChg chg="del">
          <ac:chgData name="GIOVANNI GAUDINO-SSM" userId="13cb1073-0cf6-4994-b3b2-98ddb995ec80" providerId="ADAL" clId="{3F179C4E-82B3-4A34-8167-87B73BC62D9E}" dt="2023-07-04T09:33:50.667" v="13305" actId="478"/>
          <ac:picMkLst>
            <pc:docMk/>
            <pc:sldMk cId="965688545" sldId="698"/>
            <ac:picMk id="11" creationId="{132287DB-D6A4-18E3-5753-58A62450D526}"/>
          </ac:picMkLst>
        </pc:picChg>
        <pc:picChg chg="mod">
          <ac:chgData name="GIOVANNI GAUDINO-SSM" userId="13cb1073-0cf6-4994-b3b2-98ddb995ec80" providerId="ADAL" clId="{3F179C4E-82B3-4A34-8167-87B73BC62D9E}" dt="2023-07-04T09:34:02.467" v="13309" actId="1076"/>
          <ac:picMkLst>
            <pc:docMk/>
            <pc:sldMk cId="965688545" sldId="698"/>
            <ac:picMk id="14" creationId="{3511285F-2B45-E3AC-BCAF-A587BBDFF17D}"/>
          </ac:picMkLst>
        </pc:picChg>
      </pc:sldChg>
      <pc:sldChg chg="modSp add mod">
        <pc:chgData name="GIOVANNI GAUDINO-SSM" userId="13cb1073-0cf6-4994-b3b2-98ddb995ec80" providerId="ADAL" clId="{3F179C4E-82B3-4A34-8167-87B73BC62D9E}" dt="2023-07-04T09:41:50.064" v="13348"/>
        <pc:sldMkLst>
          <pc:docMk/>
          <pc:sldMk cId="1185560031" sldId="699"/>
        </pc:sldMkLst>
        <pc:spChg chg="mod">
          <ac:chgData name="GIOVANNI GAUDINO-SSM" userId="13cb1073-0cf6-4994-b3b2-98ddb995ec80" providerId="ADAL" clId="{3F179C4E-82B3-4A34-8167-87B73BC62D9E}" dt="2023-07-04T09:39:18.483" v="13344" actId="20577"/>
          <ac:spMkLst>
            <pc:docMk/>
            <pc:sldMk cId="1185560031" sldId="699"/>
            <ac:spMk id="6" creationId="{3D319EDD-9EE7-FD2D-7797-9404A8CDBF59}"/>
          </ac:spMkLst>
        </pc:spChg>
        <pc:spChg chg="mod">
          <ac:chgData name="GIOVANNI GAUDINO-SSM" userId="13cb1073-0cf6-4994-b3b2-98ddb995ec80" providerId="ADAL" clId="{3F179C4E-82B3-4A34-8167-87B73BC62D9E}" dt="2023-07-04T09:41:50.064" v="13348"/>
          <ac:spMkLst>
            <pc:docMk/>
            <pc:sldMk cId="1185560031" sldId="699"/>
            <ac:spMk id="9" creationId="{307DCCC8-2C2C-59AE-FCE4-7A150CED5FE1}"/>
          </ac:spMkLst>
        </pc:spChg>
        <pc:graphicFrameChg chg="modGraphic">
          <ac:chgData name="GIOVANNI GAUDINO-SSM" userId="13cb1073-0cf6-4994-b3b2-98ddb995ec80" providerId="ADAL" clId="{3F179C4E-82B3-4A34-8167-87B73BC62D9E}" dt="2023-07-04T09:39:30.544" v="13346" actId="207"/>
          <ac:graphicFrameMkLst>
            <pc:docMk/>
            <pc:sldMk cId="1185560031" sldId="699"/>
            <ac:graphicFrameMk id="7" creationId="{020D8132-35D5-EA93-703F-E3328E9FE47C}"/>
          </ac:graphicFrameMkLst>
        </pc:graphicFrameChg>
      </pc:sldChg>
      <pc:sldMasterChg chg="modSp">
        <pc:chgData name="GIOVANNI GAUDINO-SSM" userId="13cb1073-0cf6-4994-b3b2-98ddb995ec80" providerId="ADAL" clId="{3F179C4E-82B3-4A34-8167-87B73BC62D9E}" dt="2023-06-12T05:03:56.287" v="125" actId="16037"/>
        <pc:sldMasterMkLst>
          <pc:docMk/>
          <pc:sldMasterMk cId="3987129213" sldId="2147483648"/>
        </pc:sldMasterMkLst>
        <pc:spChg chg="mod">
          <ac:chgData name="GIOVANNI GAUDINO-SSM" userId="13cb1073-0cf6-4994-b3b2-98ddb995ec80" providerId="ADAL" clId="{3F179C4E-82B3-4A34-8167-87B73BC62D9E}" dt="2023-06-12T05:03:56.287" v="125" actId="16037"/>
          <ac:spMkLst>
            <pc:docMk/>
            <pc:sldMasterMk cId="3987129213" sldId="2147483648"/>
            <ac:spMk id="2" creationId="{5E851181-4A5C-5744-B970-DDCA4FB7044B}"/>
          </ac:spMkLst>
        </pc:spChg>
      </pc:sldMasterChg>
    </pc:docChg>
  </pc:docChgLst>
  <pc:docChgLst>
    <pc:chgData name="GIOVANNI GAUDINO-SSM" userId="13cb1073-0cf6-4994-b3b2-98ddb995ec80" providerId="ADAL" clId="{0E91D08E-2928-46FC-8700-E5F8ADD4CC73}"/>
    <pc:docChg chg="undo custSel addSld delSld modSld sldOrd">
      <pc:chgData name="GIOVANNI GAUDINO-SSM" userId="13cb1073-0cf6-4994-b3b2-98ddb995ec80" providerId="ADAL" clId="{0E91D08E-2928-46FC-8700-E5F8ADD4CC73}" dt="2022-11-15T12:12:25.773" v="2180" actId="20577"/>
      <pc:docMkLst>
        <pc:docMk/>
      </pc:docMkLst>
      <pc:sldChg chg="modSp">
        <pc:chgData name="GIOVANNI GAUDINO-SSM" userId="13cb1073-0cf6-4994-b3b2-98ddb995ec80" providerId="ADAL" clId="{0E91D08E-2928-46FC-8700-E5F8ADD4CC73}" dt="2022-11-15T12:06:43.435" v="2177" actId="20577"/>
        <pc:sldMkLst>
          <pc:docMk/>
          <pc:sldMk cId="2147833962" sldId="293"/>
        </pc:sldMkLst>
        <pc:spChg chg="mod">
          <ac:chgData name="GIOVANNI GAUDINO-SSM" userId="13cb1073-0cf6-4994-b3b2-98ddb995ec80" providerId="ADAL" clId="{0E91D08E-2928-46FC-8700-E5F8ADD4CC73}" dt="2022-11-15T12:06:43.435" v="2177" actId="20577"/>
          <ac:spMkLst>
            <pc:docMk/>
            <pc:sldMk cId="2147833962" sldId="293"/>
            <ac:spMk id="4" creationId="{B46D7AE4-796F-4D4A-9809-EB5E64E4A222}"/>
          </ac:spMkLst>
        </pc:spChg>
      </pc:sldChg>
      <pc:sldChg chg="modSp mod">
        <pc:chgData name="GIOVANNI GAUDINO-SSM" userId="13cb1073-0cf6-4994-b3b2-98ddb995ec80" providerId="ADAL" clId="{0E91D08E-2928-46FC-8700-E5F8ADD4CC73}" dt="2022-11-15T09:24:23.962" v="1140" actId="20577"/>
        <pc:sldMkLst>
          <pc:docMk/>
          <pc:sldMk cId="2370865676" sldId="357"/>
        </pc:sldMkLst>
        <pc:spChg chg="mod">
          <ac:chgData name="GIOVANNI GAUDINO-SSM" userId="13cb1073-0cf6-4994-b3b2-98ddb995ec80" providerId="ADAL" clId="{0E91D08E-2928-46FC-8700-E5F8ADD4CC73}" dt="2022-11-15T09:24:23.962" v="1140" actId="20577"/>
          <ac:spMkLst>
            <pc:docMk/>
            <pc:sldMk cId="2370865676" sldId="357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0E91D08E-2928-46FC-8700-E5F8ADD4CC73}" dt="2022-11-15T08:37:04.001" v="572" actId="20577"/>
          <ac:spMkLst>
            <pc:docMk/>
            <pc:sldMk cId="2370865676" sldId="357"/>
            <ac:spMk id="5" creationId="{C8FD0F21-4BB2-C59B-B23F-A22CAAA89E8C}"/>
          </ac:spMkLst>
        </pc:spChg>
      </pc:sldChg>
      <pc:sldChg chg="addSp delSp modSp mod">
        <pc:chgData name="GIOVANNI GAUDINO-SSM" userId="13cb1073-0cf6-4994-b3b2-98ddb995ec80" providerId="ADAL" clId="{0E91D08E-2928-46FC-8700-E5F8ADD4CC73}" dt="2022-11-15T08:44:45.238" v="698" actId="14100"/>
        <pc:sldMkLst>
          <pc:docMk/>
          <pc:sldMk cId="3281875551" sldId="358"/>
        </pc:sldMkLst>
        <pc:spChg chg="add mod">
          <ac:chgData name="GIOVANNI GAUDINO-SSM" userId="13cb1073-0cf6-4994-b3b2-98ddb995ec80" providerId="ADAL" clId="{0E91D08E-2928-46FC-8700-E5F8ADD4CC73}" dt="2022-11-15T08:44:45.238" v="698" actId="14100"/>
          <ac:spMkLst>
            <pc:docMk/>
            <pc:sldMk cId="3281875551" sldId="358"/>
            <ac:spMk id="5" creationId="{56040565-3D70-51A2-4507-69C459F79929}"/>
          </ac:spMkLst>
        </pc:spChg>
        <pc:spChg chg="mod">
          <ac:chgData name="GIOVANNI GAUDINO-SSM" userId="13cb1073-0cf6-4994-b3b2-98ddb995ec80" providerId="ADAL" clId="{0E91D08E-2928-46FC-8700-E5F8ADD4CC73}" dt="2022-11-14T19:19:23.019" v="112" actId="1076"/>
          <ac:spMkLst>
            <pc:docMk/>
            <pc:sldMk cId="3281875551" sldId="358"/>
            <ac:spMk id="7" creationId="{D2AAD7BD-89C4-BD72-F1F1-1A38492A9EFA}"/>
          </ac:spMkLst>
        </pc:spChg>
        <pc:spChg chg="mod">
          <ac:chgData name="GIOVANNI GAUDINO-SSM" userId="13cb1073-0cf6-4994-b3b2-98ddb995ec80" providerId="ADAL" clId="{0E91D08E-2928-46FC-8700-E5F8ADD4CC73}" dt="2022-11-14T19:19:55.697" v="122" actId="1076"/>
          <ac:spMkLst>
            <pc:docMk/>
            <pc:sldMk cId="3281875551" sldId="358"/>
            <ac:spMk id="17" creationId="{98DE1350-3763-093F-34BA-0A57F29CA2FF}"/>
          </ac:spMkLst>
        </pc:spChg>
        <pc:spChg chg="del">
          <ac:chgData name="GIOVANNI GAUDINO-SSM" userId="13cb1073-0cf6-4994-b3b2-98ddb995ec80" providerId="ADAL" clId="{0E91D08E-2928-46FC-8700-E5F8ADD4CC73}" dt="2022-11-14T19:19:00.989" v="106" actId="478"/>
          <ac:spMkLst>
            <pc:docMk/>
            <pc:sldMk cId="3281875551" sldId="358"/>
            <ac:spMk id="18" creationId="{1BEA233C-31B9-F21E-A474-58EC1139AFEE}"/>
          </ac:spMkLst>
        </pc:spChg>
        <pc:spChg chg="mod">
          <ac:chgData name="GIOVANNI GAUDINO-SSM" userId="13cb1073-0cf6-4994-b3b2-98ddb995ec80" providerId="ADAL" clId="{0E91D08E-2928-46FC-8700-E5F8ADD4CC73}" dt="2022-11-14T19:19:55.697" v="122" actId="1076"/>
          <ac:spMkLst>
            <pc:docMk/>
            <pc:sldMk cId="3281875551" sldId="358"/>
            <ac:spMk id="19" creationId="{B0486B90-B73A-4881-94A6-7A3B2B593C54}"/>
          </ac:spMkLst>
        </pc:spChg>
        <pc:spChg chg="mod">
          <ac:chgData name="GIOVANNI GAUDINO-SSM" userId="13cb1073-0cf6-4994-b3b2-98ddb995ec80" providerId="ADAL" clId="{0E91D08E-2928-46FC-8700-E5F8ADD4CC73}" dt="2022-11-14T19:19:55.697" v="122" actId="1076"/>
          <ac:spMkLst>
            <pc:docMk/>
            <pc:sldMk cId="3281875551" sldId="358"/>
            <ac:spMk id="20" creationId="{037D942A-28DB-7CDF-49B7-D1A08C8FF197}"/>
          </ac:spMkLst>
        </pc:spChg>
        <pc:picChg chg="add mod">
          <ac:chgData name="GIOVANNI GAUDINO-SSM" userId="13cb1073-0cf6-4994-b3b2-98ddb995ec80" providerId="ADAL" clId="{0E91D08E-2928-46FC-8700-E5F8ADD4CC73}" dt="2022-11-14T19:19:42.420" v="119" actId="1076"/>
          <ac:picMkLst>
            <pc:docMk/>
            <pc:sldMk cId="3281875551" sldId="358"/>
            <ac:picMk id="8" creationId="{637CDB07-DC82-9B45-1560-CA80B2AC9275}"/>
          </ac:picMkLst>
        </pc:picChg>
        <pc:picChg chg="mod">
          <ac:chgData name="GIOVANNI GAUDINO-SSM" userId="13cb1073-0cf6-4994-b3b2-98ddb995ec80" providerId="ADAL" clId="{0E91D08E-2928-46FC-8700-E5F8ADD4CC73}" dt="2022-11-14T19:19:55.697" v="122" actId="1076"/>
          <ac:picMkLst>
            <pc:docMk/>
            <pc:sldMk cId="3281875551" sldId="358"/>
            <ac:picMk id="9" creationId="{8AF90E4B-BBC4-8B91-AA28-8FC70BBA61EC}"/>
          </ac:picMkLst>
        </pc:picChg>
        <pc:picChg chg="mod">
          <ac:chgData name="GIOVANNI GAUDINO-SSM" userId="13cb1073-0cf6-4994-b3b2-98ddb995ec80" providerId="ADAL" clId="{0E91D08E-2928-46FC-8700-E5F8ADD4CC73}" dt="2022-11-14T19:19:55.697" v="122" actId="1076"/>
          <ac:picMkLst>
            <pc:docMk/>
            <pc:sldMk cId="3281875551" sldId="358"/>
            <ac:picMk id="10" creationId="{FE001354-495A-28CB-7C97-8D71B8F3F083}"/>
          </ac:picMkLst>
        </pc:picChg>
        <pc:picChg chg="mod">
          <ac:chgData name="GIOVANNI GAUDINO-SSM" userId="13cb1073-0cf6-4994-b3b2-98ddb995ec80" providerId="ADAL" clId="{0E91D08E-2928-46FC-8700-E5F8ADD4CC73}" dt="2022-11-14T19:19:55.697" v="122" actId="1076"/>
          <ac:picMkLst>
            <pc:docMk/>
            <pc:sldMk cId="3281875551" sldId="358"/>
            <ac:picMk id="11" creationId="{598832A3-78B6-B537-8EAA-5C80C73972D1}"/>
          </ac:picMkLst>
        </pc:picChg>
        <pc:picChg chg="mod">
          <ac:chgData name="GIOVANNI GAUDINO-SSM" userId="13cb1073-0cf6-4994-b3b2-98ddb995ec80" providerId="ADAL" clId="{0E91D08E-2928-46FC-8700-E5F8ADD4CC73}" dt="2022-11-14T19:19:55.697" v="122" actId="1076"/>
          <ac:picMkLst>
            <pc:docMk/>
            <pc:sldMk cId="3281875551" sldId="358"/>
            <ac:picMk id="12" creationId="{245AD905-0467-80B6-36C0-3B93B6E2B3D5}"/>
          </ac:picMkLst>
        </pc:picChg>
      </pc:sldChg>
      <pc:sldChg chg="modSp mod modShow">
        <pc:chgData name="GIOVANNI GAUDINO-SSM" userId="13cb1073-0cf6-4994-b3b2-98ddb995ec80" providerId="ADAL" clId="{0E91D08E-2928-46FC-8700-E5F8ADD4CC73}" dt="2022-11-15T12:11:41.929" v="2178" actId="729"/>
        <pc:sldMkLst>
          <pc:docMk/>
          <pc:sldMk cId="3190350422" sldId="362"/>
        </pc:sldMkLst>
        <pc:spChg chg="mod">
          <ac:chgData name="GIOVANNI GAUDINO-SSM" userId="13cb1073-0cf6-4994-b3b2-98ddb995ec80" providerId="ADAL" clId="{0E91D08E-2928-46FC-8700-E5F8ADD4CC73}" dt="2022-11-15T09:47:14.727" v="1597" actId="20577"/>
          <ac:spMkLst>
            <pc:docMk/>
            <pc:sldMk cId="3190350422" sldId="362"/>
            <ac:spMk id="4" creationId="{B46D7AE4-796F-4D4A-9809-EB5E64E4A222}"/>
          </ac:spMkLst>
        </pc:spChg>
      </pc:sldChg>
      <pc:sldChg chg="modSp mod modShow">
        <pc:chgData name="GIOVANNI GAUDINO-SSM" userId="13cb1073-0cf6-4994-b3b2-98ddb995ec80" providerId="ADAL" clId="{0E91D08E-2928-46FC-8700-E5F8ADD4CC73}" dt="2022-11-15T12:11:41.929" v="2178" actId="729"/>
        <pc:sldMkLst>
          <pc:docMk/>
          <pc:sldMk cId="3035606730" sldId="367"/>
        </pc:sldMkLst>
        <pc:spChg chg="mod">
          <ac:chgData name="GIOVANNI GAUDINO-SSM" userId="13cb1073-0cf6-4994-b3b2-98ddb995ec80" providerId="ADAL" clId="{0E91D08E-2928-46FC-8700-E5F8ADD4CC73}" dt="2022-11-15T09:47:19.848" v="1598"/>
          <ac:spMkLst>
            <pc:docMk/>
            <pc:sldMk cId="3035606730" sldId="367"/>
            <ac:spMk id="4" creationId="{B46D7AE4-796F-4D4A-9809-EB5E64E4A222}"/>
          </ac:spMkLst>
        </pc:spChg>
      </pc:sldChg>
      <pc:sldChg chg="modSp mod">
        <pc:chgData name="GIOVANNI GAUDINO-SSM" userId="13cb1073-0cf6-4994-b3b2-98ddb995ec80" providerId="ADAL" clId="{0E91D08E-2928-46FC-8700-E5F8ADD4CC73}" dt="2022-11-15T10:44:23.165" v="1623" actId="20577"/>
        <pc:sldMkLst>
          <pc:docMk/>
          <pc:sldMk cId="466688122" sldId="369"/>
        </pc:sldMkLst>
        <pc:spChg chg="mod">
          <ac:chgData name="GIOVANNI GAUDINO-SSM" userId="13cb1073-0cf6-4994-b3b2-98ddb995ec80" providerId="ADAL" clId="{0E91D08E-2928-46FC-8700-E5F8ADD4CC73}" dt="2022-11-15T09:57:52.578" v="1602" actId="14100"/>
          <ac:spMkLst>
            <pc:docMk/>
            <pc:sldMk cId="466688122" sldId="369"/>
            <ac:spMk id="14" creationId="{C0337206-3988-ADCE-ED80-59BFD5CD16D4}"/>
          </ac:spMkLst>
        </pc:spChg>
        <pc:spChg chg="mod">
          <ac:chgData name="GIOVANNI GAUDINO-SSM" userId="13cb1073-0cf6-4994-b3b2-98ddb995ec80" providerId="ADAL" clId="{0E91D08E-2928-46FC-8700-E5F8ADD4CC73}" dt="2022-11-15T10:44:23.165" v="1623" actId="20577"/>
          <ac:spMkLst>
            <pc:docMk/>
            <pc:sldMk cId="466688122" sldId="369"/>
            <ac:spMk id="19" creationId="{42EBCC2C-1871-0D3F-95D6-C16E71C1E6FC}"/>
          </ac:spMkLst>
        </pc:spChg>
        <pc:picChg chg="mod">
          <ac:chgData name="GIOVANNI GAUDINO-SSM" userId="13cb1073-0cf6-4994-b3b2-98ddb995ec80" providerId="ADAL" clId="{0E91D08E-2928-46FC-8700-E5F8ADD4CC73}" dt="2022-11-15T09:25:46.283" v="1193" actId="1076"/>
          <ac:picMkLst>
            <pc:docMk/>
            <pc:sldMk cId="466688122" sldId="369"/>
            <ac:picMk id="12" creationId="{D0EFDE8E-592C-F4F5-8AB1-C7B425C2E16B}"/>
          </ac:picMkLst>
        </pc:picChg>
      </pc:sldChg>
      <pc:sldChg chg="addSp delSp modSp mod">
        <pc:chgData name="GIOVANNI GAUDINO-SSM" userId="13cb1073-0cf6-4994-b3b2-98ddb995ec80" providerId="ADAL" clId="{0E91D08E-2928-46FC-8700-E5F8ADD4CC73}" dt="2022-11-15T09:11:56.144" v="975" actId="1076"/>
        <pc:sldMkLst>
          <pc:docMk/>
          <pc:sldMk cId="1237514671" sldId="374"/>
        </pc:sldMkLst>
        <pc:spChg chg="mod">
          <ac:chgData name="GIOVANNI GAUDINO-SSM" userId="13cb1073-0cf6-4994-b3b2-98ddb995ec80" providerId="ADAL" clId="{0E91D08E-2928-46FC-8700-E5F8ADD4CC73}" dt="2022-11-15T08:39:17.067" v="584" actId="20577"/>
          <ac:spMkLst>
            <pc:docMk/>
            <pc:sldMk cId="1237514671" sldId="374"/>
            <ac:spMk id="4" creationId="{B46D7AE4-796F-4D4A-9809-EB5E64E4A222}"/>
          </ac:spMkLst>
        </pc:spChg>
        <pc:picChg chg="add del mod">
          <ac:chgData name="GIOVANNI GAUDINO-SSM" userId="13cb1073-0cf6-4994-b3b2-98ddb995ec80" providerId="ADAL" clId="{0E91D08E-2928-46FC-8700-E5F8ADD4CC73}" dt="2022-11-15T09:11:30.321" v="968" actId="478"/>
          <ac:picMkLst>
            <pc:docMk/>
            <pc:sldMk cId="1237514671" sldId="374"/>
            <ac:picMk id="8" creationId="{0557A8D1-CEC4-DE0D-0599-A3E87B46A1E3}"/>
          </ac:picMkLst>
        </pc:picChg>
        <pc:picChg chg="add mod">
          <ac:chgData name="GIOVANNI GAUDINO-SSM" userId="13cb1073-0cf6-4994-b3b2-98ddb995ec80" providerId="ADAL" clId="{0E91D08E-2928-46FC-8700-E5F8ADD4CC73}" dt="2022-11-15T09:11:56.144" v="975" actId="1076"/>
          <ac:picMkLst>
            <pc:docMk/>
            <pc:sldMk cId="1237514671" sldId="374"/>
            <ac:picMk id="11" creationId="{7AB0286E-0E09-2F05-00EB-BF9BFBF3D6F2}"/>
          </ac:picMkLst>
        </pc:picChg>
        <pc:picChg chg="add del mod">
          <ac:chgData name="GIOVANNI GAUDINO-SSM" userId="13cb1073-0cf6-4994-b3b2-98ddb995ec80" providerId="ADAL" clId="{0E91D08E-2928-46FC-8700-E5F8ADD4CC73}" dt="2022-11-15T09:11:30.321" v="968" actId="478"/>
          <ac:picMkLst>
            <pc:docMk/>
            <pc:sldMk cId="1237514671" sldId="374"/>
            <ac:picMk id="12" creationId="{E5AF13CC-BC46-E9E7-B75B-2A4D04F1823D}"/>
          </ac:picMkLst>
        </pc:picChg>
        <pc:picChg chg="add mod">
          <ac:chgData name="GIOVANNI GAUDINO-SSM" userId="13cb1073-0cf6-4994-b3b2-98ddb995ec80" providerId="ADAL" clId="{0E91D08E-2928-46FC-8700-E5F8ADD4CC73}" dt="2022-11-15T09:11:53.846" v="974" actId="1076"/>
          <ac:picMkLst>
            <pc:docMk/>
            <pc:sldMk cId="1237514671" sldId="374"/>
            <ac:picMk id="14" creationId="{79988493-6271-90AB-E1E4-4380A52C0D2B}"/>
          </ac:picMkLst>
        </pc:picChg>
      </pc:sldChg>
      <pc:sldChg chg="addSp delSp modSp mod">
        <pc:chgData name="GIOVANNI GAUDINO-SSM" userId="13cb1073-0cf6-4994-b3b2-98ddb995ec80" providerId="ADAL" clId="{0E91D08E-2928-46FC-8700-E5F8ADD4CC73}" dt="2022-11-15T09:33:28.235" v="1279" actId="20577"/>
        <pc:sldMkLst>
          <pc:docMk/>
          <pc:sldMk cId="3863084859" sldId="378"/>
        </pc:sldMkLst>
        <pc:spChg chg="mod">
          <ac:chgData name="GIOVANNI GAUDINO-SSM" userId="13cb1073-0cf6-4994-b3b2-98ddb995ec80" providerId="ADAL" clId="{0E91D08E-2928-46FC-8700-E5F8ADD4CC73}" dt="2022-11-15T09:32:26.699" v="1237" actId="1076"/>
          <ac:spMkLst>
            <pc:docMk/>
            <pc:sldMk cId="3863084859" sldId="378"/>
            <ac:spMk id="5" creationId="{4FD5C8D8-6D33-BCA1-6D95-F1F0E378C2AE}"/>
          </ac:spMkLst>
        </pc:spChg>
        <pc:spChg chg="add del">
          <ac:chgData name="GIOVANNI GAUDINO-SSM" userId="13cb1073-0cf6-4994-b3b2-98ddb995ec80" providerId="ADAL" clId="{0E91D08E-2928-46FC-8700-E5F8ADD4CC73}" dt="2022-11-15T09:26:57.595" v="1195"/>
          <ac:spMkLst>
            <pc:docMk/>
            <pc:sldMk cId="3863084859" sldId="378"/>
            <ac:spMk id="6" creationId="{B491DA2E-8391-33E4-6ED4-958D1D36E437}"/>
          </ac:spMkLst>
        </pc:spChg>
        <pc:spChg chg="add mod">
          <ac:chgData name="GIOVANNI GAUDINO-SSM" userId="13cb1073-0cf6-4994-b3b2-98ddb995ec80" providerId="ADAL" clId="{0E91D08E-2928-46FC-8700-E5F8ADD4CC73}" dt="2022-11-15T09:33:28.235" v="1279" actId="20577"/>
          <ac:spMkLst>
            <pc:docMk/>
            <pc:sldMk cId="3863084859" sldId="378"/>
            <ac:spMk id="7" creationId="{AE915617-1057-B4E4-EDD1-FF5705FB7492}"/>
          </ac:spMkLst>
        </pc:spChg>
        <pc:spChg chg="del mod">
          <ac:chgData name="GIOVANNI GAUDINO-SSM" userId="13cb1073-0cf6-4994-b3b2-98ddb995ec80" providerId="ADAL" clId="{0E91D08E-2928-46FC-8700-E5F8ADD4CC73}" dt="2022-11-15T09:27:56.684" v="1208" actId="478"/>
          <ac:spMkLst>
            <pc:docMk/>
            <pc:sldMk cId="3863084859" sldId="378"/>
            <ac:spMk id="8" creationId="{7AC4F944-6F1A-D4F8-2EA9-0C37C2F96ECE}"/>
          </ac:spMkLst>
        </pc:spChg>
        <pc:spChg chg="mod">
          <ac:chgData name="GIOVANNI GAUDINO-SSM" userId="13cb1073-0cf6-4994-b3b2-98ddb995ec80" providerId="ADAL" clId="{0E91D08E-2928-46FC-8700-E5F8ADD4CC73}" dt="2022-11-15T09:32:08.224" v="1233" actId="14100"/>
          <ac:spMkLst>
            <pc:docMk/>
            <pc:sldMk cId="3863084859" sldId="378"/>
            <ac:spMk id="11" creationId="{5FD07CB0-C427-A5FB-B30C-BC5246564B2C}"/>
          </ac:spMkLst>
        </pc:spChg>
        <pc:spChg chg="del mod">
          <ac:chgData name="GIOVANNI GAUDINO-SSM" userId="13cb1073-0cf6-4994-b3b2-98ddb995ec80" providerId="ADAL" clId="{0E91D08E-2928-46FC-8700-E5F8ADD4CC73}" dt="2022-11-15T09:28:18.810" v="1210" actId="478"/>
          <ac:spMkLst>
            <pc:docMk/>
            <pc:sldMk cId="3863084859" sldId="378"/>
            <ac:spMk id="17" creationId="{AB23743C-BD41-4894-2DA8-A328281867D4}"/>
          </ac:spMkLst>
        </pc:spChg>
        <pc:picChg chg="mod">
          <ac:chgData name="GIOVANNI GAUDINO-SSM" userId="13cb1073-0cf6-4994-b3b2-98ddb995ec80" providerId="ADAL" clId="{0E91D08E-2928-46FC-8700-E5F8ADD4CC73}" dt="2022-11-15T09:32:24.247" v="1236" actId="1076"/>
          <ac:picMkLst>
            <pc:docMk/>
            <pc:sldMk cId="3863084859" sldId="378"/>
            <ac:picMk id="13" creationId="{01194698-4F85-35A1-EA7F-30095FEE7AA7}"/>
          </ac:picMkLst>
        </pc:picChg>
        <pc:picChg chg="mod">
          <ac:chgData name="GIOVANNI GAUDINO-SSM" userId="13cb1073-0cf6-4994-b3b2-98ddb995ec80" providerId="ADAL" clId="{0E91D08E-2928-46FC-8700-E5F8ADD4CC73}" dt="2022-11-15T09:32:04.157" v="1232" actId="1076"/>
          <ac:picMkLst>
            <pc:docMk/>
            <pc:sldMk cId="3863084859" sldId="378"/>
            <ac:picMk id="14" creationId="{00D4C98C-3575-BC73-757B-1FDECB700ABE}"/>
          </ac:picMkLst>
        </pc:picChg>
      </pc:sldChg>
      <pc:sldChg chg="addSp delSp modSp mod">
        <pc:chgData name="GIOVANNI GAUDINO-SSM" userId="13cb1073-0cf6-4994-b3b2-98ddb995ec80" providerId="ADAL" clId="{0E91D08E-2928-46FC-8700-E5F8ADD4CC73}" dt="2022-11-15T10:31:32.811" v="1607" actId="478"/>
        <pc:sldMkLst>
          <pc:docMk/>
          <pc:sldMk cId="3517513013" sldId="379"/>
        </pc:sldMkLst>
        <pc:spChg chg="add del">
          <ac:chgData name="GIOVANNI GAUDINO-SSM" userId="13cb1073-0cf6-4994-b3b2-98ddb995ec80" providerId="ADAL" clId="{0E91D08E-2928-46FC-8700-E5F8ADD4CC73}" dt="2022-11-15T10:31:31.383" v="1606" actId="478"/>
          <ac:spMkLst>
            <pc:docMk/>
            <pc:sldMk cId="3517513013" sldId="379"/>
            <ac:spMk id="2" creationId="{B9237504-3D06-9C5B-0379-84196321483B}"/>
          </ac:spMkLst>
        </pc:spChg>
        <pc:spChg chg="del mod ord">
          <ac:chgData name="GIOVANNI GAUDINO-SSM" userId="13cb1073-0cf6-4994-b3b2-98ddb995ec80" providerId="ADAL" clId="{0E91D08E-2928-46FC-8700-E5F8ADD4CC73}" dt="2022-11-15T10:31:32.811" v="1607" actId="478"/>
          <ac:spMkLst>
            <pc:docMk/>
            <pc:sldMk cId="3517513013" sldId="379"/>
            <ac:spMk id="16" creationId="{E2ABD14D-D24F-7071-6EAA-C206427F58A2}"/>
          </ac:spMkLst>
        </pc:spChg>
        <pc:spChg chg="mod">
          <ac:chgData name="GIOVANNI GAUDINO-SSM" userId="13cb1073-0cf6-4994-b3b2-98ddb995ec80" providerId="ADAL" clId="{0E91D08E-2928-46FC-8700-E5F8ADD4CC73}" dt="2022-11-15T09:42:08.125" v="1332" actId="20577"/>
          <ac:spMkLst>
            <pc:docMk/>
            <pc:sldMk cId="3517513013" sldId="379"/>
            <ac:spMk id="18" creationId="{47D9C80A-1C9C-0894-BA3D-299A2881D823}"/>
          </ac:spMkLst>
        </pc:spChg>
        <pc:picChg chg="add del mod">
          <ac:chgData name="GIOVANNI GAUDINO-SSM" userId="13cb1073-0cf6-4994-b3b2-98ddb995ec80" providerId="ADAL" clId="{0E91D08E-2928-46FC-8700-E5F8ADD4CC73}" dt="2022-11-14T18:36:41.556" v="8" actId="478"/>
          <ac:picMkLst>
            <pc:docMk/>
            <pc:sldMk cId="3517513013" sldId="379"/>
            <ac:picMk id="5" creationId="{A4A28821-D1BE-D708-30B0-701DA48B8316}"/>
          </ac:picMkLst>
        </pc:picChg>
        <pc:picChg chg="add del mod">
          <ac:chgData name="GIOVANNI GAUDINO-SSM" userId="13cb1073-0cf6-4994-b3b2-98ddb995ec80" providerId="ADAL" clId="{0E91D08E-2928-46FC-8700-E5F8ADD4CC73}" dt="2022-11-14T18:36:40.972" v="7" actId="478"/>
          <ac:picMkLst>
            <pc:docMk/>
            <pc:sldMk cId="3517513013" sldId="379"/>
            <ac:picMk id="8" creationId="{07A5D768-EE58-1596-7C21-D236A725657E}"/>
          </ac:picMkLst>
        </pc:picChg>
        <pc:picChg chg="add del mod">
          <ac:chgData name="GIOVANNI GAUDINO-SSM" userId="13cb1073-0cf6-4994-b3b2-98ddb995ec80" providerId="ADAL" clId="{0E91D08E-2928-46FC-8700-E5F8ADD4CC73}" dt="2022-11-14T18:36:40.454" v="6" actId="478"/>
          <ac:picMkLst>
            <pc:docMk/>
            <pc:sldMk cId="3517513013" sldId="379"/>
            <ac:picMk id="12" creationId="{6AB88E83-B3A2-EC84-66E3-00FA2D604CF0}"/>
          </ac:picMkLst>
        </pc:picChg>
        <pc:picChg chg="add del mod">
          <ac:chgData name="GIOVANNI GAUDINO-SSM" userId="13cb1073-0cf6-4994-b3b2-98ddb995ec80" providerId="ADAL" clId="{0E91D08E-2928-46FC-8700-E5F8ADD4CC73}" dt="2022-11-14T18:36:39.896" v="5" actId="478"/>
          <ac:picMkLst>
            <pc:docMk/>
            <pc:sldMk cId="3517513013" sldId="379"/>
            <ac:picMk id="14" creationId="{EB092B19-355E-28E2-DEC6-05BF2853EA34}"/>
          </ac:picMkLst>
        </pc:picChg>
        <pc:picChg chg="add del mod">
          <ac:chgData name="GIOVANNI GAUDINO-SSM" userId="13cb1073-0cf6-4994-b3b2-98ddb995ec80" providerId="ADAL" clId="{0E91D08E-2928-46FC-8700-E5F8ADD4CC73}" dt="2022-11-14T18:36:39.332" v="4" actId="478"/>
          <ac:picMkLst>
            <pc:docMk/>
            <pc:sldMk cId="3517513013" sldId="379"/>
            <ac:picMk id="19" creationId="{06FB44E7-E37A-37A1-AA84-187F6DB73C7A}"/>
          </ac:picMkLst>
        </pc:picChg>
        <pc:picChg chg="add del mod">
          <ac:chgData name="GIOVANNI GAUDINO-SSM" userId="13cb1073-0cf6-4994-b3b2-98ddb995ec80" providerId="ADAL" clId="{0E91D08E-2928-46FC-8700-E5F8ADD4CC73}" dt="2022-11-14T18:36:38.356" v="3" actId="478"/>
          <ac:picMkLst>
            <pc:docMk/>
            <pc:sldMk cId="3517513013" sldId="379"/>
            <ac:picMk id="21" creationId="{2975B7E9-1305-C024-16C1-4254913EF92E}"/>
          </ac:picMkLst>
        </pc:picChg>
        <pc:picChg chg="add del mod">
          <ac:chgData name="GIOVANNI GAUDINO-SSM" userId="13cb1073-0cf6-4994-b3b2-98ddb995ec80" providerId="ADAL" clId="{0E91D08E-2928-46FC-8700-E5F8ADD4CC73}" dt="2022-11-14T18:36:36.845" v="2" actId="478"/>
          <ac:picMkLst>
            <pc:docMk/>
            <pc:sldMk cId="3517513013" sldId="379"/>
            <ac:picMk id="23" creationId="{DE3719C6-C570-6B03-56DF-580F0133C8BA}"/>
          </ac:picMkLst>
        </pc:picChg>
        <pc:picChg chg="add del mod">
          <ac:chgData name="GIOVANNI GAUDINO-SSM" userId="13cb1073-0cf6-4994-b3b2-98ddb995ec80" providerId="ADAL" clId="{0E91D08E-2928-46FC-8700-E5F8ADD4CC73}" dt="2022-11-14T18:36:34.665" v="1" actId="478"/>
          <ac:picMkLst>
            <pc:docMk/>
            <pc:sldMk cId="3517513013" sldId="379"/>
            <ac:picMk id="25" creationId="{D2453896-5392-D8F7-0341-36864B4048F7}"/>
          </ac:picMkLst>
        </pc:picChg>
        <pc:picChg chg="add mod ord">
          <ac:chgData name="GIOVANNI GAUDINO-SSM" userId="13cb1073-0cf6-4994-b3b2-98ddb995ec80" providerId="ADAL" clId="{0E91D08E-2928-46FC-8700-E5F8ADD4CC73}" dt="2022-11-14T18:37:13.996" v="16" actId="167"/>
          <ac:picMkLst>
            <pc:docMk/>
            <pc:sldMk cId="3517513013" sldId="379"/>
            <ac:picMk id="27" creationId="{EAC97CE1-F156-047F-4F78-40C60C93ECE6}"/>
          </ac:picMkLst>
        </pc:picChg>
        <pc:picChg chg="add mod ord">
          <ac:chgData name="GIOVANNI GAUDINO-SSM" userId="13cb1073-0cf6-4994-b3b2-98ddb995ec80" providerId="ADAL" clId="{0E91D08E-2928-46FC-8700-E5F8ADD4CC73}" dt="2022-11-14T18:37:13.996" v="16" actId="167"/>
          <ac:picMkLst>
            <pc:docMk/>
            <pc:sldMk cId="3517513013" sldId="379"/>
            <ac:picMk id="29" creationId="{886C3F29-7FC7-6139-3B75-1A2C58EF727F}"/>
          </ac:picMkLst>
        </pc:picChg>
        <pc:cxnChg chg="mod ord">
          <ac:chgData name="GIOVANNI GAUDINO-SSM" userId="13cb1073-0cf6-4994-b3b2-98ddb995ec80" providerId="ADAL" clId="{0E91D08E-2928-46FC-8700-E5F8ADD4CC73}" dt="2022-11-14T18:37:30.135" v="18" actId="1076"/>
          <ac:cxnSpMkLst>
            <pc:docMk/>
            <pc:sldMk cId="3517513013" sldId="379"/>
            <ac:cxnSpMk id="7" creationId="{1EA315B8-4909-FA51-BB1D-3B8F1A72CA00}"/>
          </ac:cxnSpMkLst>
        </pc:cxnChg>
      </pc:sldChg>
      <pc:sldChg chg="addSp delSp modSp mod">
        <pc:chgData name="GIOVANNI GAUDINO-SSM" userId="13cb1073-0cf6-4994-b3b2-98ddb995ec80" providerId="ADAL" clId="{0E91D08E-2928-46FC-8700-E5F8ADD4CC73}" dt="2022-11-14T20:39:38.226" v="511" actId="1076"/>
        <pc:sldMkLst>
          <pc:docMk/>
          <pc:sldMk cId="2856216990" sldId="380"/>
        </pc:sldMkLst>
        <pc:spChg chg="mod">
          <ac:chgData name="GIOVANNI GAUDINO-SSM" userId="13cb1073-0cf6-4994-b3b2-98ddb995ec80" providerId="ADAL" clId="{0E91D08E-2928-46FC-8700-E5F8ADD4CC73}" dt="2022-11-14T20:35:26" v="502" actId="20577"/>
          <ac:spMkLst>
            <pc:docMk/>
            <pc:sldMk cId="2856216990" sldId="380"/>
            <ac:spMk id="22" creationId="{A87825AA-79D3-4E03-95D6-2E5F976018FB}"/>
          </ac:spMkLst>
        </pc:spChg>
        <pc:picChg chg="del">
          <ac:chgData name="GIOVANNI GAUDINO-SSM" userId="13cb1073-0cf6-4994-b3b2-98ddb995ec80" providerId="ADAL" clId="{0E91D08E-2928-46FC-8700-E5F8ADD4CC73}" dt="2022-11-14T19:27:46.986" v="147" actId="478"/>
          <ac:picMkLst>
            <pc:docMk/>
            <pc:sldMk cId="2856216990" sldId="380"/>
            <ac:picMk id="8" creationId="{385CAC6B-9452-E810-7C9A-90DB2D24E5B8}"/>
          </ac:picMkLst>
        </pc:picChg>
        <pc:picChg chg="add mod">
          <ac:chgData name="GIOVANNI GAUDINO-SSM" userId="13cb1073-0cf6-4994-b3b2-98ddb995ec80" providerId="ADAL" clId="{0E91D08E-2928-46FC-8700-E5F8ADD4CC73}" dt="2022-11-14T19:43:06.066" v="466" actId="14100"/>
          <ac:picMkLst>
            <pc:docMk/>
            <pc:sldMk cId="2856216990" sldId="380"/>
            <ac:picMk id="9" creationId="{AB2EE086-8786-7F17-26A6-894CB6DFD584}"/>
          </ac:picMkLst>
        </pc:picChg>
        <pc:picChg chg="add mod">
          <ac:chgData name="GIOVANNI GAUDINO-SSM" userId="13cb1073-0cf6-4994-b3b2-98ddb995ec80" providerId="ADAL" clId="{0E91D08E-2928-46FC-8700-E5F8ADD4CC73}" dt="2022-11-14T20:39:32.193" v="508" actId="1076"/>
          <ac:picMkLst>
            <pc:docMk/>
            <pc:sldMk cId="2856216990" sldId="380"/>
            <ac:picMk id="11" creationId="{287B4DB4-D4FB-B3A5-26B7-4FC7EB315E22}"/>
          </ac:picMkLst>
        </pc:picChg>
        <pc:picChg chg="add mod">
          <ac:chgData name="GIOVANNI GAUDINO-SSM" userId="13cb1073-0cf6-4994-b3b2-98ddb995ec80" providerId="ADAL" clId="{0E91D08E-2928-46FC-8700-E5F8ADD4CC73}" dt="2022-11-14T20:39:38.226" v="511" actId="1076"/>
          <ac:picMkLst>
            <pc:docMk/>
            <pc:sldMk cId="2856216990" sldId="380"/>
            <ac:picMk id="13" creationId="{CC1358B3-0269-72BA-EE6F-5D65983E71EB}"/>
          </ac:picMkLst>
        </pc:picChg>
      </pc:sldChg>
      <pc:sldChg chg="addSp delSp modSp mod">
        <pc:chgData name="GIOVANNI GAUDINO-SSM" userId="13cb1073-0cf6-4994-b3b2-98ddb995ec80" providerId="ADAL" clId="{0E91D08E-2928-46FC-8700-E5F8ADD4CC73}" dt="2022-11-15T09:09:56.955" v="964" actId="20577"/>
        <pc:sldMkLst>
          <pc:docMk/>
          <pc:sldMk cId="2289111722" sldId="384"/>
        </pc:sldMkLst>
        <pc:spChg chg="add mod">
          <ac:chgData name="GIOVANNI GAUDINO-SSM" userId="13cb1073-0cf6-4994-b3b2-98ddb995ec80" providerId="ADAL" clId="{0E91D08E-2928-46FC-8700-E5F8ADD4CC73}" dt="2022-11-15T08:47:03.036" v="728" actId="14100"/>
          <ac:spMkLst>
            <pc:docMk/>
            <pc:sldMk cId="2289111722" sldId="384"/>
            <ac:spMk id="5" creationId="{D449AD94-D17B-0791-DCEB-4C42E5B4E17C}"/>
          </ac:spMkLst>
        </pc:spChg>
        <pc:spChg chg="mod">
          <ac:chgData name="GIOVANNI GAUDINO-SSM" userId="13cb1073-0cf6-4994-b3b2-98ddb995ec80" providerId="ADAL" clId="{0E91D08E-2928-46FC-8700-E5F8ADD4CC73}" dt="2022-11-15T08:45:08.933" v="701" actId="1076"/>
          <ac:spMkLst>
            <pc:docMk/>
            <pc:sldMk cId="2289111722" sldId="384"/>
            <ac:spMk id="6" creationId="{1EC1A60C-18A5-029B-143F-2D9B8A140323}"/>
          </ac:spMkLst>
        </pc:spChg>
        <pc:spChg chg="mod">
          <ac:chgData name="GIOVANNI GAUDINO-SSM" userId="13cb1073-0cf6-4994-b3b2-98ddb995ec80" providerId="ADAL" clId="{0E91D08E-2928-46FC-8700-E5F8ADD4CC73}" dt="2022-11-15T08:45:13.663" v="702" actId="1076"/>
          <ac:spMkLst>
            <pc:docMk/>
            <pc:sldMk cId="2289111722" sldId="384"/>
            <ac:spMk id="7" creationId="{EB108D1D-BE06-B72B-C95A-4C956A4B59B8}"/>
          </ac:spMkLst>
        </pc:spChg>
        <pc:spChg chg="del">
          <ac:chgData name="GIOVANNI GAUDINO-SSM" userId="13cb1073-0cf6-4994-b3b2-98ddb995ec80" providerId="ADAL" clId="{0E91D08E-2928-46FC-8700-E5F8ADD4CC73}" dt="2022-11-15T08:45:04.536" v="699" actId="478"/>
          <ac:spMkLst>
            <pc:docMk/>
            <pc:sldMk cId="2289111722" sldId="384"/>
            <ac:spMk id="8" creationId="{7AC4F944-6F1A-D4F8-2EA9-0C37C2F96ECE}"/>
          </ac:spMkLst>
        </pc:spChg>
        <pc:spChg chg="add mod">
          <ac:chgData name="GIOVANNI GAUDINO-SSM" userId="13cb1073-0cf6-4994-b3b2-98ddb995ec80" providerId="ADAL" clId="{0E91D08E-2928-46FC-8700-E5F8ADD4CC73}" dt="2022-11-15T08:47:09.414" v="730" actId="1076"/>
          <ac:spMkLst>
            <pc:docMk/>
            <pc:sldMk cId="2289111722" sldId="384"/>
            <ac:spMk id="12" creationId="{0C73775C-7694-540D-EFF1-1AD8EF8FF84E}"/>
          </ac:spMkLst>
        </pc:spChg>
        <pc:spChg chg="add mod">
          <ac:chgData name="GIOVANNI GAUDINO-SSM" userId="13cb1073-0cf6-4994-b3b2-98ddb995ec80" providerId="ADAL" clId="{0E91D08E-2928-46FC-8700-E5F8ADD4CC73}" dt="2022-11-15T09:09:50.015" v="961" actId="208"/>
          <ac:spMkLst>
            <pc:docMk/>
            <pc:sldMk cId="2289111722" sldId="384"/>
            <ac:spMk id="17" creationId="{5D5EC65C-C130-B37C-744B-DC5BB87A3844}"/>
          </ac:spMkLst>
        </pc:spChg>
        <pc:spChg chg="add mod">
          <ac:chgData name="GIOVANNI GAUDINO-SSM" userId="13cb1073-0cf6-4994-b3b2-98ddb995ec80" providerId="ADAL" clId="{0E91D08E-2928-46FC-8700-E5F8ADD4CC73}" dt="2022-11-15T09:09:56.955" v="964" actId="20577"/>
          <ac:spMkLst>
            <pc:docMk/>
            <pc:sldMk cId="2289111722" sldId="384"/>
            <ac:spMk id="18" creationId="{B695B2F1-63D1-5CA6-8182-49F1773214AE}"/>
          </ac:spMkLst>
        </pc:spChg>
        <pc:picChg chg="add del mod">
          <ac:chgData name="GIOVANNI GAUDINO-SSM" userId="13cb1073-0cf6-4994-b3b2-98ddb995ec80" providerId="ADAL" clId="{0E91D08E-2928-46FC-8700-E5F8ADD4CC73}" dt="2022-11-15T09:07:40.244" v="921" actId="478"/>
          <ac:picMkLst>
            <pc:docMk/>
            <pc:sldMk cId="2289111722" sldId="384"/>
            <ac:picMk id="11" creationId="{51116215-6534-1FD4-703B-ADAA97195853}"/>
          </ac:picMkLst>
        </pc:picChg>
        <pc:picChg chg="add del mod">
          <ac:chgData name="GIOVANNI GAUDINO-SSM" userId="13cb1073-0cf6-4994-b3b2-98ddb995ec80" providerId="ADAL" clId="{0E91D08E-2928-46FC-8700-E5F8ADD4CC73}" dt="2022-11-15T09:07:40.749" v="922" actId="478"/>
          <ac:picMkLst>
            <pc:docMk/>
            <pc:sldMk cId="2289111722" sldId="384"/>
            <ac:picMk id="13" creationId="{ED080F55-85E5-5476-220E-AD8AA9E5FCC1}"/>
          </ac:picMkLst>
        </pc:picChg>
        <pc:picChg chg="add mod ord">
          <ac:chgData name="GIOVANNI GAUDINO-SSM" userId="13cb1073-0cf6-4994-b3b2-98ddb995ec80" providerId="ADAL" clId="{0E91D08E-2928-46FC-8700-E5F8ADD4CC73}" dt="2022-11-15T09:08:54.859" v="943" actId="171"/>
          <ac:picMkLst>
            <pc:docMk/>
            <pc:sldMk cId="2289111722" sldId="384"/>
            <ac:picMk id="14" creationId="{50D2C060-E74A-93B3-B481-64CA35A73205}"/>
          </ac:picMkLst>
        </pc:picChg>
        <pc:picChg chg="add mod ord">
          <ac:chgData name="GIOVANNI GAUDINO-SSM" userId="13cb1073-0cf6-4994-b3b2-98ddb995ec80" providerId="ADAL" clId="{0E91D08E-2928-46FC-8700-E5F8ADD4CC73}" dt="2022-11-15T09:08:54.859" v="943" actId="171"/>
          <ac:picMkLst>
            <pc:docMk/>
            <pc:sldMk cId="2289111722" sldId="384"/>
            <ac:picMk id="16" creationId="{1B5A5EB4-9EAB-6577-40EE-95B769CB6B25}"/>
          </ac:picMkLst>
        </pc:picChg>
      </pc:sldChg>
      <pc:sldChg chg="addSp delSp modSp add del mod">
        <pc:chgData name="GIOVANNI GAUDINO-SSM" userId="13cb1073-0cf6-4994-b3b2-98ddb995ec80" providerId="ADAL" clId="{0E91D08E-2928-46FC-8700-E5F8ADD4CC73}" dt="2022-11-15T09:10:04.724" v="966" actId="1076"/>
        <pc:sldMkLst>
          <pc:docMk/>
          <pc:sldMk cId="2533609354" sldId="385"/>
        </pc:sldMkLst>
        <pc:spChg chg="add mod">
          <ac:chgData name="GIOVANNI GAUDINO-SSM" userId="13cb1073-0cf6-4994-b3b2-98ddb995ec80" providerId="ADAL" clId="{0E91D08E-2928-46FC-8700-E5F8ADD4CC73}" dt="2022-11-15T08:46:14.620" v="716" actId="14100"/>
          <ac:spMkLst>
            <pc:docMk/>
            <pc:sldMk cId="2533609354" sldId="385"/>
            <ac:spMk id="5" creationId="{83B6BF1D-F635-470A-7639-8FD119745BF0}"/>
          </ac:spMkLst>
        </pc:spChg>
        <pc:spChg chg="mod">
          <ac:chgData name="GIOVANNI GAUDINO-SSM" userId="13cb1073-0cf6-4994-b3b2-98ddb995ec80" providerId="ADAL" clId="{0E91D08E-2928-46FC-8700-E5F8ADD4CC73}" dt="2022-11-15T08:45:32.467" v="706" actId="1076"/>
          <ac:spMkLst>
            <pc:docMk/>
            <pc:sldMk cId="2533609354" sldId="385"/>
            <ac:spMk id="6" creationId="{1EC1A60C-18A5-029B-143F-2D9B8A140323}"/>
          </ac:spMkLst>
        </pc:spChg>
        <pc:spChg chg="mod">
          <ac:chgData name="GIOVANNI GAUDINO-SSM" userId="13cb1073-0cf6-4994-b3b2-98ddb995ec80" providerId="ADAL" clId="{0E91D08E-2928-46FC-8700-E5F8ADD4CC73}" dt="2022-11-15T08:45:38.062" v="707" actId="1076"/>
          <ac:spMkLst>
            <pc:docMk/>
            <pc:sldMk cId="2533609354" sldId="385"/>
            <ac:spMk id="7" creationId="{EB108D1D-BE06-B72B-C95A-4C956A4B59B8}"/>
          </ac:spMkLst>
        </pc:spChg>
        <pc:spChg chg="del">
          <ac:chgData name="GIOVANNI GAUDINO-SSM" userId="13cb1073-0cf6-4994-b3b2-98ddb995ec80" providerId="ADAL" clId="{0E91D08E-2928-46FC-8700-E5F8ADD4CC73}" dt="2022-11-15T08:45:28.562" v="705" actId="478"/>
          <ac:spMkLst>
            <pc:docMk/>
            <pc:sldMk cId="2533609354" sldId="385"/>
            <ac:spMk id="8" creationId="{7AC4F944-6F1A-D4F8-2EA9-0C37C2F96ECE}"/>
          </ac:spMkLst>
        </pc:spChg>
        <pc:spChg chg="add mod">
          <ac:chgData name="GIOVANNI GAUDINO-SSM" userId="13cb1073-0cf6-4994-b3b2-98ddb995ec80" providerId="ADAL" clId="{0E91D08E-2928-46FC-8700-E5F8ADD4CC73}" dt="2022-11-15T08:46:18.993" v="718" actId="1076"/>
          <ac:spMkLst>
            <pc:docMk/>
            <pc:sldMk cId="2533609354" sldId="385"/>
            <ac:spMk id="12" creationId="{AE58A5CA-9C96-57CE-71C6-2019C77660E4}"/>
          </ac:spMkLst>
        </pc:spChg>
        <pc:spChg chg="add mod">
          <ac:chgData name="GIOVANNI GAUDINO-SSM" userId="13cb1073-0cf6-4994-b3b2-98ddb995ec80" providerId="ADAL" clId="{0E91D08E-2928-46FC-8700-E5F8ADD4CC73}" dt="2022-11-15T08:47:14.899" v="731"/>
          <ac:spMkLst>
            <pc:docMk/>
            <pc:sldMk cId="2533609354" sldId="385"/>
            <ac:spMk id="14" creationId="{01E70D56-5FB1-39D1-1142-77C14EFF361D}"/>
          </ac:spMkLst>
        </pc:spChg>
        <pc:spChg chg="add mod">
          <ac:chgData name="GIOVANNI GAUDINO-SSM" userId="13cb1073-0cf6-4994-b3b2-98ddb995ec80" providerId="ADAL" clId="{0E91D08E-2928-46FC-8700-E5F8ADD4CC73}" dt="2022-11-15T08:47:14.899" v="731"/>
          <ac:spMkLst>
            <pc:docMk/>
            <pc:sldMk cId="2533609354" sldId="385"/>
            <ac:spMk id="16" creationId="{A35E41CD-442B-2091-D7BB-45E7459C32D2}"/>
          </ac:spMkLst>
        </pc:spChg>
        <pc:spChg chg="add mod">
          <ac:chgData name="GIOVANNI GAUDINO-SSM" userId="13cb1073-0cf6-4994-b3b2-98ddb995ec80" providerId="ADAL" clId="{0E91D08E-2928-46FC-8700-E5F8ADD4CC73}" dt="2022-11-15T09:10:04.724" v="966" actId="1076"/>
          <ac:spMkLst>
            <pc:docMk/>
            <pc:sldMk cId="2533609354" sldId="385"/>
            <ac:spMk id="25" creationId="{49915711-590A-5DA5-2FFA-5ED5D4D6CF4F}"/>
          </ac:spMkLst>
        </pc:spChg>
        <pc:spChg chg="add mod">
          <ac:chgData name="GIOVANNI GAUDINO-SSM" userId="13cb1073-0cf6-4994-b3b2-98ddb995ec80" providerId="ADAL" clId="{0E91D08E-2928-46FC-8700-E5F8ADD4CC73}" dt="2022-11-15T09:10:04.724" v="966" actId="1076"/>
          <ac:spMkLst>
            <pc:docMk/>
            <pc:sldMk cId="2533609354" sldId="385"/>
            <ac:spMk id="26" creationId="{E4B62DFD-CB71-8BDB-2DB1-830CE7B9F7A2}"/>
          </ac:spMkLst>
        </pc:spChg>
        <pc:picChg chg="add del mod">
          <ac:chgData name="GIOVANNI GAUDINO-SSM" userId="13cb1073-0cf6-4994-b3b2-98ddb995ec80" providerId="ADAL" clId="{0E91D08E-2928-46FC-8700-E5F8ADD4CC73}" dt="2022-11-15T09:07:44.571" v="925" actId="478"/>
          <ac:picMkLst>
            <pc:docMk/>
            <pc:sldMk cId="2533609354" sldId="385"/>
            <ac:picMk id="11" creationId="{D90AE0BC-81FD-6B5C-8081-5B111F06FDDE}"/>
          </ac:picMkLst>
        </pc:picChg>
        <pc:picChg chg="add del mod">
          <ac:chgData name="GIOVANNI GAUDINO-SSM" userId="13cb1073-0cf6-4994-b3b2-98ddb995ec80" providerId="ADAL" clId="{0E91D08E-2928-46FC-8700-E5F8ADD4CC73}" dt="2022-11-15T09:07:45.414" v="926" actId="478"/>
          <ac:picMkLst>
            <pc:docMk/>
            <pc:sldMk cId="2533609354" sldId="385"/>
            <ac:picMk id="13" creationId="{7C4BAD34-DE34-E3DC-B58A-AEABBBB3FAAD}"/>
          </ac:picMkLst>
        </pc:picChg>
        <pc:picChg chg="add del mod ord">
          <ac:chgData name="GIOVANNI GAUDINO-SSM" userId="13cb1073-0cf6-4994-b3b2-98ddb995ec80" providerId="ADAL" clId="{0E91D08E-2928-46FC-8700-E5F8ADD4CC73}" dt="2022-11-15T09:08:56.846" v="944" actId="478"/>
          <ac:picMkLst>
            <pc:docMk/>
            <pc:sldMk cId="2533609354" sldId="385"/>
            <ac:picMk id="18" creationId="{1224F39F-45A0-9B6C-A4A7-C9764B5D5E83}"/>
          </ac:picMkLst>
        </pc:picChg>
        <pc:picChg chg="add del mod ord">
          <ac:chgData name="GIOVANNI GAUDINO-SSM" userId="13cb1073-0cf6-4994-b3b2-98ddb995ec80" providerId="ADAL" clId="{0E91D08E-2928-46FC-8700-E5F8ADD4CC73}" dt="2022-11-15T09:08:57.358" v="945" actId="478"/>
          <ac:picMkLst>
            <pc:docMk/>
            <pc:sldMk cId="2533609354" sldId="385"/>
            <ac:picMk id="20" creationId="{F44DE773-39A8-AE3A-F1AE-939E2A35D848}"/>
          </ac:picMkLst>
        </pc:picChg>
        <pc:picChg chg="add mod ord">
          <ac:chgData name="GIOVANNI GAUDINO-SSM" userId="13cb1073-0cf6-4994-b3b2-98ddb995ec80" providerId="ADAL" clId="{0E91D08E-2928-46FC-8700-E5F8ADD4CC73}" dt="2022-11-15T09:09:28.724" v="957" actId="1076"/>
          <ac:picMkLst>
            <pc:docMk/>
            <pc:sldMk cId="2533609354" sldId="385"/>
            <ac:picMk id="22" creationId="{773C7FF0-651D-F7F2-0B35-D7B67E99D6CF}"/>
          </ac:picMkLst>
        </pc:picChg>
        <pc:picChg chg="add mod ord">
          <ac:chgData name="GIOVANNI GAUDINO-SSM" userId="13cb1073-0cf6-4994-b3b2-98ddb995ec80" providerId="ADAL" clId="{0E91D08E-2928-46FC-8700-E5F8ADD4CC73}" dt="2022-11-15T09:09:32.318" v="958" actId="1076"/>
          <ac:picMkLst>
            <pc:docMk/>
            <pc:sldMk cId="2533609354" sldId="385"/>
            <ac:picMk id="24" creationId="{952A08C7-EEE7-6A77-2B6F-640FC61F3938}"/>
          </ac:picMkLst>
        </pc:picChg>
      </pc:sldChg>
      <pc:sldChg chg="modSp mod">
        <pc:chgData name="GIOVANNI GAUDINO-SSM" userId="13cb1073-0cf6-4994-b3b2-98ddb995ec80" providerId="ADAL" clId="{0E91D08E-2928-46FC-8700-E5F8ADD4CC73}" dt="2022-11-15T12:12:25.773" v="2180" actId="20577"/>
        <pc:sldMkLst>
          <pc:docMk/>
          <pc:sldMk cId="1555374253" sldId="386"/>
        </pc:sldMkLst>
        <pc:spChg chg="mod">
          <ac:chgData name="GIOVANNI GAUDINO-SSM" userId="13cb1073-0cf6-4994-b3b2-98ddb995ec80" providerId="ADAL" clId="{0E91D08E-2928-46FC-8700-E5F8ADD4CC73}" dt="2022-11-15T12:12:25.773" v="2180" actId="20577"/>
          <ac:spMkLst>
            <pc:docMk/>
            <pc:sldMk cId="1555374253" sldId="386"/>
            <ac:spMk id="5" creationId="{CA19D906-E9E8-1A4D-CB64-9723F3915282}"/>
          </ac:spMkLst>
        </pc:spChg>
      </pc:sldChg>
      <pc:sldChg chg="addSp modSp mod">
        <pc:chgData name="GIOVANNI GAUDINO-SSM" userId="13cb1073-0cf6-4994-b3b2-98ddb995ec80" providerId="ADAL" clId="{0E91D08E-2928-46FC-8700-E5F8ADD4CC73}" dt="2022-11-15T08:39:19.720" v="585" actId="20577"/>
        <pc:sldMkLst>
          <pc:docMk/>
          <pc:sldMk cId="273474767" sldId="393"/>
        </pc:sldMkLst>
        <pc:spChg chg="mod">
          <ac:chgData name="GIOVANNI GAUDINO-SSM" userId="13cb1073-0cf6-4994-b3b2-98ddb995ec80" providerId="ADAL" clId="{0E91D08E-2928-46FC-8700-E5F8ADD4CC73}" dt="2022-11-15T08:39:19.720" v="585" actId="20577"/>
          <ac:spMkLst>
            <pc:docMk/>
            <pc:sldMk cId="273474767" sldId="393"/>
            <ac:spMk id="4" creationId="{B46D7AE4-796F-4D4A-9809-EB5E64E4A222}"/>
          </ac:spMkLst>
        </pc:spChg>
        <pc:picChg chg="add mod">
          <ac:chgData name="GIOVANNI GAUDINO-SSM" userId="13cb1073-0cf6-4994-b3b2-98ddb995ec80" providerId="ADAL" clId="{0E91D08E-2928-46FC-8700-E5F8ADD4CC73}" dt="2022-11-14T20:20:21.966" v="485" actId="1076"/>
          <ac:picMkLst>
            <pc:docMk/>
            <pc:sldMk cId="273474767" sldId="393"/>
            <ac:picMk id="8" creationId="{5DF9F96C-29A4-593A-A633-624B3E2805C7}"/>
          </ac:picMkLst>
        </pc:picChg>
        <pc:picChg chg="add mod">
          <ac:chgData name="GIOVANNI GAUDINO-SSM" userId="13cb1073-0cf6-4994-b3b2-98ddb995ec80" providerId="ADAL" clId="{0E91D08E-2928-46FC-8700-E5F8ADD4CC73}" dt="2022-11-14T20:20:15.039" v="484" actId="1076"/>
          <ac:picMkLst>
            <pc:docMk/>
            <pc:sldMk cId="273474767" sldId="393"/>
            <ac:picMk id="12" creationId="{AB92E410-D301-D682-DFF9-5B4573527FFB}"/>
          </ac:picMkLst>
        </pc:picChg>
      </pc:sldChg>
      <pc:sldChg chg="addSp delSp modSp mod ord">
        <pc:chgData name="GIOVANNI GAUDINO-SSM" userId="13cb1073-0cf6-4994-b3b2-98ddb995ec80" providerId="ADAL" clId="{0E91D08E-2928-46FC-8700-E5F8ADD4CC73}" dt="2022-11-15T10:31:35.748" v="1608" actId="478"/>
        <pc:sldMkLst>
          <pc:docMk/>
          <pc:sldMk cId="1364646050" sldId="394"/>
        </pc:sldMkLst>
        <pc:spChg chg="add del mod">
          <ac:chgData name="GIOVANNI GAUDINO-SSM" userId="13cb1073-0cf6-4994-b3b2-98ddb995ec80" providerId="ADAL" clId="{0E91D08E-2928-46FC-8700-E5F8ADD4CC73}" dt="2022-11-15T10:31:35.748" v="1608" actId="478"/>
          <ac:spMkLst>
            <pc:docMk/>
            <pc:sldMk cId="1364646050" sldId="394"/>
            <ac:spMk id="12" creationId="{AC71A26B-7FF3-4F2C-F871-89716D429D07}"/>
          </ac:spMkLst>
        </pc:spChg>
        <pc:spChg chg="del mod ord">
          <ac:chgData name="GIOVANNI GAUDINO-SSM" userId="13cb1073-0cf6-4994-b3b2-98ddb995ec80" providerId="ADAL" clId="{0E91D08E-2928-46FC-8700-E5F8ADD4CC73}" dt="2022-11-14T18:38:20.803" v="29" actId="478"/>
          <ac:spMkLst>
            <pc:docMk/>
            <pc:sldMk cId="1364646050" sldId="394"/>
            <ac:spMk id="16" creationId="{E2ABD14D-D24F-7071-6EAA-C206427F58A2}"/>
          </ac:spMkLst>
        </pc:spChg>
        <pc:spChg chg="mod">
          <ac:chgData name="GIOVANNI GAUDINO-SSM" userId="13cb1073-0cf6-4994-b3b2-98ddb995ec80" providerId="ADAL" clId="{0E91D08E-2928-46FC-8700-E5F8ADD4CC73}" dt="2022-11-15T09:42:18.704" v="1334" actId="20577"/>
          <ac:spMkLst>
            <pc:docMk/>
            <pc:sldMk cId="1364646050" sldId="394"/>
            <ac:spMk id="18" creationId="{47D9C80A-1C9C-0894-BA3D-299A2881D823}"/>
          </ac:spMkLst>
        </pc:spChg>
        <pc:picChg chg="add mod">
          <ac:chgData name="GIOVANNI GAUDINO-SSM" userId="13cb1073-0cf6-4994-b3b2-98ddb995ec80" providerId="ADAL" clId="{0E91D08E-2928-46FC-8700-E5F8ADD4CC73}" dt="2022-11-14T18:38:16.504" v="26" actId="1076"/>
          <ac:picMkLst>
            <pc:docMk/>
            <pc:sldMk cId="1364646050" sldId="394"/>
            <ac:picMk id="5" creationId="{7B6A9F3E-C1A8-7467-B900-8D83A4032A1C}"/>
          </ac:picMkLst>
        </pc:picChg>
        <pc:picChg chg="add mod">
          <ac:chgData name="GIOVANNI GAUDINO-SSM" userId="13cb1073-0cf6-4994-b3b2-98ddb995ec80" providerId="ADAL" clId="{0E91D08E-2928-46FC-8700-E5F8ADD4CC73}" dt="2022-11-14T18:37:59.962" v="24" actId="1076"/>
          <ac:picMkLst>
            <pc:docMk/>
            <pc:sldMk cId="1364646050" sldId="394"/>
            <ac:picMk id="8" creationId="{D179735A-C392-186C-1A1F-3D42988A5B46}"/>
          </ac:picMkLst>
        </pc:picChg>
        <pc:cxnChg chg="del mod ord">
          <ac:chgData name="GIOVANNI GAUDINO-SSM" userId="13cb1073-0cf6-4994-b3b2-98ddb995ec80" providerId="ADAL" clId="{0E91D08E-2928-46FC-8700-E5F8ADD4CC73}" dt="2022-11-14T18:38:21.507" v="30" actId="478"/>
          <ac:cxnSpMkLst>
            <pc:docMk/>
            <pc:sldMk cId="1364646050" sldId="394"/>
            <ac:cxnSpMk id="7" creationId="{1EA315B8-4909-FA51-BB1D-3B8F1A72CA00}"/>
          </ac:cxnSpMkLst>
        </pc:cxnChg>
        <pc:cxnChg chg="add mod">
          <ac:chgData name="GIOVANNI GAUDINO-SSM" userId="13cb1073-0cf6-4994-b3b2-98ddb995ec80" providerId="ADAL" clId="{0E91D08E-2928-46FC-8700-E5F8ADD4CC73}" dt="2022-11-14T18:38:27.290" v="31"/>
          <ac:cxnSpMkLst>
            <pc:docMk/>
            <pc:sldMk cId="1364646050" sldId="394"/>
            <ac:cxnSpMk id="11" creationId="{D8B1FB5F-16C7-51AB-8C70-366FF242DEB4}"/>
          </ac:cxnSpMkLst>
        </pc:cxnChg>
      </pc:sldChg>
      <pc:sldChg chg="addSp delSp modSp mod modShow">
        <pc:chgData name="GIOVANNI GAUDINO-SSM" userId="13cb1073-0cf6-4994-b3b2-98ddb995ec80" providerId="ADAL" clId="{0E91D08E-2928-46FC-8700-E5F8ADD4CC73}" dt="2022-11-15T09:36:30.070" v="1280" actId="729"/>
        <pc:sldMkLst>
          <pc:docMk/>
          <pc:sldMk cId="4048469010" sldId="395"/>
        </pc:sldMkLst>
        <pc:spChg chg="add mod">
          <ac:chgData name="GIOVANNI GAUDINO-SSM" userId="13cb1073-0cf6-4994-b3b2-98ddb995ec80" providerId="ADAL" clId="{0E91D08E-2928-46FC-8700-E5F8ADD4CC73}" dt="2022-11-14T18:57:05.460" v="40" actId="1076"/>
          <ac:spMkLst>
            <pc:docMk/>
            <pc:sldMk cId="4048469010" sldId="395"/>
            <ac:spMk id="12" creationId="{13183F8D-0D53-C94B-D367-7278EEF186DC}"/>
          </ac:spMkLst>
        </pc:spChg>
        <pc:spChg chg="del">
          <ac:chgData name="GIOVANNI GAUDINO-SSM" userId="13cb1073-0cf6-4994-b3b2-98ddb995ec80" providerId="ADAL" clId="{0E91D08E-2928-46FC-8700-E5F8ADD4CC73}" dt="2022-11-14T18:38:31.552" v="32" actId="478"/>
          <ac:spMkLst>
            <pc:docMk/>
            <pc:sldMk cId="4048469010" sldId="395"/>
            <ac:spMk id="16" creationId="{E2ABD14D-D24F-7071-6EAA-C206427F58A2}"/>
          </ac:spMkLst>
        </pc:spChg>
        <pc:spChg chg="mod">
          <ac:chgData name="GIOVANNI GAUDINO-SSM" userId="13cb1073-0cf6-4994-b3b2-98ddb995ec80" providerId="ADAL" clId="{0E91D08E-2928-46FC-8700-E5F8ADD4CC73}" dt="2022-11-14T19:01:32.145" v="99" actId="20577"/>
          <ac:spMkLst>
            <pc:docMk/>
            <pc:sldMk cId="4048469010" sldId="395"/>
            <ac:spMk id="18" creationId="{47D9C80A-1C9C-0894-BA3D-299A2881D823}"/>
          </ac:spMkLst>
        </pc:spChg>
        <pc:picChg chg="add mod">
          <ac:chgData name="GIOVANNI GAUDINO-SSM" userId="13cb1073-0cf6-4994-b3b2-98ddb995ec80" providerId="ADAL" clId="{0E91D08E-2928-46FC-8700-E5F8ADD4CC73}" dt="2022-11-14T18:49:37.043" v="38" actId="1076"/>
          <ac:picMkLst>
            <pc:docMk/>
            <pc:sldMk cId="4048469010" sldId="395"/>
            <ac:picMk id="5" creationId="{102FE560-4B82-FF1E-8546-82E97DA30075}"/>
          </ac:picMkLst>
        </pc:picChg>
        <pc:picChg chg="add mod">
          <ac:chgData name="GIOVANNI GAUDINO-SSM" userId="13cb1073-0cf6-4994-b3b2-98ddb995ec80" providerId="ADAL" clId="{0E91D08E-2928-46FC-8700-E5F8ADD4CC73}" dt="2022-11-14T18:49:37.043" v="38" actId="1076"/>
          <ac:picMkLst>
            <pc:docMk/>
            <pc:sldMk cId="4048469010" sldId="395"/>
            <ac:picMk id="8" creationId="{54BE5504-BFBE-4ADE-9549-CF4B9EEB3661}"/>
          </ac:picMkLst>
        </pc:picChg>
        <pc:cxnChg chg="del">
          <ac:chgData name="GIOVANNI GAUDINO-SSM" userId="13cb1073-0cf6-4994-b3b2-98ddb995ec80" providerId="ADAL" clId="{0E91D08E-2928-46FC-8700-E5F8ADD4CC73}" dt="2022-11-14T18:38:31.552" v="32" actId="478"/>
          <ac:cxnSpMkLst>
            <pc:docMk/>
            <pc:sldMk cId="4048469010" sldId="395"/>
            <ac:cxnSpMk id="7" creationId="{1EA315B8-4909-FA51-BB1D-3B8F1A72CA00}"/>
          </ac:cxnSpMkLst>
        </pc:cxnChg>
        <pc:cxnChg chg="add mod">
          <ac:chgData name="GIOVANNI GAUDINO-SSM" userId="13cb1073-0cf6-4994-b3b2-98ddb995ec80" providerId="ADAL" clId="{0E91D08E-2928-46FC-8700-E5F8ADD4CC73}" dt="2022-11-14T18:57:05.460" v="40" actId="1076"/>
          <ac:cxnSpMkLst>
            <pc:docMk/>
            <pc:sldMk cId="4048469010" sldId="395"/>
            <ac:cxnSpMk id="11" creationId="{346DC664-F00E-25DB-E529-6E05E0519699}"/>
          </ac:cxnSpMkLst>
        </pc:cxnChg>
      </pc:sldChg>
      <pc:sldChg chg="addSp delSp modSp mod modShow">
        <pc:chgData name="GIOVANNI GAUDINO-SSM" userId="13cb1073-0cf6-4994-b3b2-98ddb995ec80" providerId="ADAL" clId="{0E91D08E-2928-46FC-8700-E5F8ADD4CC73}" dt="2022-11-15T09:36:30.070" v="1280" actId="729"/>
        <pc:sldMkLst>
          <pc:docMk/>
          <pc:sldMk cId="932100279" sldId="396"/>
        </pc:sldMkLst>
        <pc:spChg chg="add mod">
          <ac:chgData name="GIOVANNI GAUDINO-SSM" userId="13cb1073-0cf6-4994-b3b2-98ddb995ec80" providerId="ADAL" clId="{0E91D08E-2928-46FC-8700-E5F8ADD4CC73}" dt="2022-11-14T19:01:56.764" v="105" actId="1076"/>
          <ac:spMkLst>
            <pc:docMk/>
            <pc:sldMk cId="932100279" sldId="396"/>
            <ac:spMk id="12" creationId="{D0457134-7C0C-D925-0154-AE21ED6706EB}"/>
          </ac:spMkLst>
        </pc:spChg>
        <pc:spChg chg="del">
          <ac:chgData name="GIOVANNI GAUDINO-SSM" userId="13cb1073-0cf6-4994-b3b2-98ddb995ec80" providerId="ADAL" clId="{0E91D08E-2928-46FC-8700-E5F8ADD4CC73}" dt="2022-11-14T18:57:13.213" v="41" actId="478"/>
          <ac:spMkLst>
            <pc:docMk/>
            <pc:sldMk cId="932100279" sldId="396"/>
            <ac:spMk id="16" creationId="{E2ABD14D-D24F-7071-6EAA-C206427F58A2}"/>
          </ac:spMkLst>
        </pc:spChg>
        <pc:spChg chg="mod">
          <ac:chgData name="GIOVANNI GAUDINO-SSM" userId="13cb1073-0cf6-4994-b3b2-98ddb995ec80" providerId="ADAL" clId="{0E91D08E-2928-46FC-8700-E5F8ADD4CC73}" dt="2022-11-14T19:01:11.743" v="93" actId="20577"/>
          <ac:spMkLst>
            <pc:docMk/>
            <pc:sldMk cId="932100279" sldId="396"/>
            <ac:spMk id="18" creationId="{47D9C80A-1C9C-0894-BA3D-299A2881D823}"/>
          </ac:spMkLst>
        </pc:spChg>
        <pc:picChg chg="add mod">
          <ac:chgData name="GIOVANNI GAUDINO-SSM" userId="13cb1073-0cf6-4994-b3b2-98ddb995ec80" providerId="ADAL" clId="{0E91D08E-2928-46FC-8700-E5F8ADD4CC73}" dt="2022-11-14T19:01:52.378" v="103" actId="1076"/>
          <ac:picMkLst>
            <pc:docMk/>
            <pc:sldMk cId="932100279" sldId="396"/>
            <ac:picMk id="5" creationId="{60B1F0CC-0E8B-41DD-B287-A2626E7BDAB7}"/>
          </ac:picMkLst>
        </pc:picChg>
        <pc:picChg chg="add mod">
          <ac:chgData name="GIOVANNI GAUDINO-SSM" userId="13cb1073-0cf6-4994-b3b2-98ddb995ec80" providerId="ADAL" clId="{0E91D08E-2928-46FC-8700-E5F8ADD4CC73}" dt="2022-11-14T19:01:52.378" v="103" actId="1076"/>
          <ac:picMkLst>
            <pc:docMk/>
            <pc:sldMk cId="932100279" sldId="396"/>
            <ac:picMk id="8" creationId="{F2F328EA-E066-D0C7-9F8F-A166C2B01C6C}"/>
          </ac:picMkLst>
        </pc:picChg>
        <pc:cxnChg chg="del">
          <ac:chgData name="GIOVANNI GAUDINO-SSM" userId="13cb1073-0cf6-4994-b3b2-98ddb995ec80" providerId="ADAL" clId="{0E91D08E-2928-46FC-8700-E5F8ADD4CC73}" dt="2022-11-14T18:57:13.213" v="41" actId="478"/>
          <ac:cxnSpMkLst>
            <pc:docMk/>
            <pc:sldMk cId="932100279" sldId="396"/>
            <ac:cxnSpMk id="7" creationId="{1EA315B8-4909-FA51-BB1D-3B8F1A72CA00}"/>
          </ac:cxnSpMkLst>
        </pc:cxnChg>
        <pc:cxnChg chg="add mod">
          <ac:chgData name="GIOVANNI GAUDINO-SSM" userId="13cb1073-0cf6-4994-b3b2-98ddb995ec80" providerId="ADAL" clId="{0E91D08E-2928-46FC-8700-E5F8ADD4CC73}" dt="2022-11-14T19:01:54.616" v="104" actId="1076"/>
          <ac:cxnSpMkLst>
            <pc:docMk/>
            <pc:sldMk cId="932100279" sldId="396"/>
            <ac:cxnSpMk id="11" creationId="{8E7C3AE3-DFA7-1569-6695-5DDF6413B5E4}"/>
          </ac:cxnSpMkLst>
        </pc:cxnChg>
      </pc:sldChg>
      <pc:sldChg chg="modSp del">
        <pc:chgData name="GIOVANNI GAUDINO-SSM" userId="13cb1073-0cf6-4994-b3b2-98ddb995ec80" providerId="ADAL" clId="{0E91D08E-2928-46FC-8700-E5F8ADD4CC73}" dt="2022-11-15T08:37:14.682" v="573" actId="47"/>
        <pc:sldMkLst>
          <pc:docMk/>
          <pc:sldMk cId="2199256208" sldId="397"/>
        </pc:sldMkLst>
        <pc:spChg chg="mod">
          <ac:chgData name="GIOVANNI GAUDINO-SSM" userId="13cb1073-0cf6-4994-b3b2-98ddb995ec80" providerId="ADAL" clId="{0E91D08E-2928-46FC-8700-E5F8ADD4CC73}" dt="2022-11-15T08:33:57.304" v="517" actId="20577"/>
          <ac:spMkLst>
            <pc:docMk/>
            <pc:sldMk cId="2199256208" sldId="397"/>
            <ac:spMk id="5" creationId="{C8FD0F21-4BB2-C59B-B23F-A22CAAA89E8C}"/>
          </ac:spMkLst>
        </pc:spChg>
      </pc:sldChg>
      <pc:sldChg chg="addSp modSp add mod">
        <pc:chgData name="GIOVANNI GAUDINO-SSM" userId="13cb1073-0cf6-4994-b3b2-98ddb995ec80" providerId="ADAL" clId="{0E91D08E-2928-46FC-8700-E5F8ADD4CC73}" dt="2022-11-15T09:24:27.462" v="1141"/>
        <pc:sldMkLst>
          <pc:docMk/>
          <pc:sldMk cId="3477834826" sldId="397"/>
        </pc:sldMkLst>
        <pc:spChg chg="mod">
          <ac:chgData name="GIOVANNI GAUDINO-SSM" userId="13cb1073-0cf6-4994-b3b2-98ddb995ec80" providerId="ADAL" clId="{0E91D08E-2928-46FC-8700-E5F8ADD4CC73}" dt="2022-11-15T09:24:27.462" v="1141"/>
          <ac:spMkLst>
            <pc:docMk/>
            <pc:sldMk cId="3477834826" sldId="397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0E91D08E-2928-46FC-8700-E5F8ADD4CC73}" dt="2022-11-15T08:37:17.263" v="575"/>
          <ac:spMkLst>
            <pc:docMk/>
            <pc:sldMk cId="3477834826" sldId="397"/>
            <ac:spMk id="6" creationId="{3080EB33-5AC8-C055-95AA-D6531F6957FA}"/>
          </ac:spMkLst>
        </pc:spChg>
      </pc:sldChg>
      <pc:sldChg chg="addSp delSp modSp add mod ord">
        <pc:chgData name="GIOVANNI GAUDINO-SSM" userId="13cb1073-0cf6-4994-b3b2-98ddb995ec80" providerId="ADAL" clId="{0E91D08E-2928-46FC-8700-E5F8ADD4CC73}" dt="2022-11-15T10:31:26.009" v="1603" actId="478"/>
        <pc:sldMkLst>
          <pc:docMk/>
          <pc:sldMk cId="1656251953" sldId="398"/>
        </pc:sldMkLst>
        <pc:spChg chg="del">
          <ac:chgData name="GIOVANNI GAUDINO-SSM" userId="13cb1073-0cf6-4994-b3b2-98ddb995ec80" providerId="ADAL" clId="{0E91D08E-2928-46FC-8700-E5F8ADD4CC73}" dt="2022-11-15T10:31:26.009" v="1603" actId="478"/>
          <ac:spMkLst>
            <pc:docMk/>
            <pc:sldMk cId="1656251953" sldId="398"/>
            <ac:spMk id="16" creationId="{E2ABD14D-D24F-7071-6EAA-C206427F58A2}"/>
          </ac:spMkLst>
        </pc:spChg>
        <pc:spChg chg="mod">
          <ac:chgData name="GIOVANNI GAUDINO-SSM" userId="13cb1073-0cf6-4994-b3b2-98ddb995ec80" providerId="ADAL" clId="{0E91D08E-2928-46FC-8700-E5F8ADD4CC73}" dt="2022-11-15T09:41:44.190" v="1311" actId="20577"/>
          <ac:spMkLst>
            <pc:docMk/>
            <pc:sldMk cId="1656251953" sldId="398"/>
            <ac:spMk id="18" creationId="{47D9C80A-1C9C-0894-BA3D-299A2881D823}"/>
          </ac:spMkLst>
        </pc:spChg>
        <pc:picChg chg="add mod ord">
          <ac:chgData name="GIOVANNI GAUDINO-SSM" userId="13cb1073-0cf6-4994-b3b2-98ddb995ec80" providerId="ADAL" clId="{0E91D08E-2928-46FC-8700-E5F8ADD4CC73}" dt="2022-11-15T09:20:42.216" v="1054" actId="171"/>
          <ac:picMkLst>
            <pc:docMk/>
            <pc:sldMk cId="1656251953" sldId="398"/>
            <ac:picMk id="4" creationId="{BC9DF171-9394-4652-B6B0-697B14B03039}"/>
          </ac:picMkLst>
        </pc:picChg>
        <pc:picChg chg="add mod ord">
          <ac:chgData name="GIOVANNI GAUDINO-SSM" userId="13cb1073-0cf6-4994-b3b2-98ddb995ec80" providerId="ADAL" clId="{0E91D08E-2928-46FC-8700-E5F8ADD4CC73}" dt="2022-11-15T09:20:42.216" v="1054" actId="171"/>
          <ac:picMkLst>
            <pc:docMk/>
            <pc:sldMk cId="1656251953" sldId="398"/>
            <ac:picMk id="5" creationId="{08116769-2763-4730-AEAB-75850307533A}"/>
          </ac:picMkLst>
        </pc:picChg>
        <pc:picChg chg="del">
          <ac:chgData name="GIOVANNI GAUDINO-SSM" userId="13cb1073-0cf6-4994-b3b2-98ddb995ec80" providerId="ADAL" clId="{0E91D08E-2928-46FC-8700-E5F8ADD4CC73}" dt="2022-11-15T09:18:58.404" v="992" actId="478"/>
          <ac:picMkLst>
            <pc:docMk/>
            <pc:sldMk cId="1656251953" sldId="398"/>
            <ac:picMk id="27" creationId="{EAC97CE1-F156-047F-4F78-40C60C93ECE6}"/>
          </ac:picMkLst>
        </pc:picChg>
        <pc:picChg chg="del">
          <ac:chgData name="GIOVANNI GAUDINO-SSM" userId="13cb1073-0cf6-4994-b3b2-98ddb995ec80" providerId="ADAL" clId="{0E91D08E-2928-46FC-8700-E5F8ADD4CC73}" dt="2022-11-15T09:18:58.404" v="992" actId="478"/>
          <ac:picMkLst>
            <pc:docMk/>
            <pc:sldMk cId="1656251953" sldId="398"/>
            <ac:picMk id="29" creationId="{886C3F29-7FC7-6139-3B75-1A2C58EF727F}"/>
          </ac:picMkLst>
        </pc:picChg>
      </pc:sldChg>
      <pc:sldChg chg="addSp delSp modSp add mod ord">
        <pc:chgData name="GIOVANNI GAUDINO-SSM" userId="13cb1073-0cf6-4994-b3b2-98ddb995ec80" providerId="ADAL" clId="{0E91D08E-2928-46FC-8700-E5F8ADD4CC73}" dt="2022-11-15T10:31:28.325" v="1604" actId="478"/>
        <pc:sldMkLst>
          <pc:docMk/>
          <pc:sldMk cId="2743933089" sldId="399"/>
        </pc:sldMkLst>
        <pc:spChg chg="del ord">
          <ac:chgData name="GIOVANNI GAUDINO-SSM" userId="13cb1073-0cf6-4994-b3b2-98ddb995ec80" providerId="ADAL" clId="{0E91D08E-2928-46FC-8700-E5F8ADD4CC73}" dt="2022-11-15T10:31:28.325" v="1604" actId="478"/>
          <ac:spMkLst>
            <pc:docMk/>
            <pc:sldMk cId="2743933089" sldId="399"/>
            <ac:spMk id="16" creationId="{E2ABD14D-D24F-7071-6EAA-C206427F58A2}"/>
          </ac:spMkLst>
        </pc:spChg>
        <pc:spChg chg="mod">
          <ac:chgData name="GIOVANNI GAUDINO-SSM" userId="13cb1073-0cf6-4994-b3b2-98ddb995ec80" providerId="ADAL" clId="{0E91D08E-2928-46FC-8700-E5F8ADD4CC73}" dt="2022-11-15T09:41:52.560" v="1313" actId="20577"/>
          <ac:spMkLst>
            <pc:docMk/>
            <pc:sldMk cId="2743933089" sldId="399"/>
            <ac:spMk id="18" creationId="{47D9C80A-1C9C-0894-BA3D-299A2881D823}"/>
          </ac:spMkLst>
        </pc:spChg>
        <pc:picChg chg="add mod">
          <ac:chgData name="GIOVANNI GAUDINO-SSM" userId="13cb1073-0cf6-4994-b3b2-98ddb995ec80" providerId="ADAL" clId="{0E91D08E-2928-46FC-8700-E5F8ADD4CC73}" dt="2022-11-15T09:21:14.658" v="1065" actId="1076"/>
          <ac:picMkLst>
            <pc:docMk/>
            <pc:sldMk cId="2743933089" sldId="399"/>
            <ac:picMk id="5" creationId="{7D2917C4-800A-6445-1964-FED3F825FE63}"/>
          </ac:picMkLst>
        </pc:picChg>
        <pc:picChg chg="add mod">
          <ac:chgData name="GIOVANNI GAUDINO-SSM" userId="13cb1073-0cf6-4994-b3b2-98ddb995ec80" providerId="ADAL" clId="{0E91D08E-2928-46FC-8700-E5F8ADD4CC73}" dt="2022-11-15T09:21:09.839" v="1064" actId="1076"/>
          <ac:picMkLst>
            <pc:docMk/>
            <pc:sldMk cId="2743933089" sldId="399"/>
            <ac:picMk id="8" creationId="{67608814-1227-C280-66EE-EF185A1620E4}"/>
          </ac:picMkLst>
        </pc:picChg>
        <pc:picChg chg="del">
          <ac:chgData name="GIOVANNI GAUDINO-SSM" userId="13cb1073-0cf6-4994-b3b2-98ddb995ec80" providerId="ADAL" clId="{0E91D08E-2928-46FC-8700-E5F8ADD4CC73}" dt="2022-11-15T09:19:01.861" v="993" actId="478"/>
          <ac:picMkLst>
            <pc:docMk/>
            <pc:sldMk cId="2743933089" sldId="399"/>
            <ac:picMk id="27" creationId="{EAC97CE1-F156-047F-4F78-40C60C93ECE6}"/>
          </ac:picMkLst>
        </pc:picChg>
        <pc:picChg chg="del">
          <ac:chgData name="GIOVANNI GAUDINO-SSM" userId="13cb1073-0cf6-4994-b3b2-98ddb995ec80" providerId="ADAL" clId="{0E91D08E-2928-46FC-8700-E5F8ADD4CC73}" dt="2022-11-15T09:19:01.861" v="993" actId="478"/>
          <ac:picMkLst>
            <pc:docMk/>
            <pc:sldMk cId="2743933089" sldId="399"/>
            <ac:picMk id="29" creationId="{886C3F29-7FC7-6139-3B75-1A2C58EF727F}"/>
          </ac:picMkLst>
        </pc:picChg>
        <pc:cxnChg chg="ord">
          <ac:chgData name="GIOVANNI GAUDINO-SSM" userId="13cb1073-0cf6-4994-b3b2-98ddb995ec80" providerId="ADAL" clId="{0E91D08E-2928-46FC-8700-E5F8ADD4CC73}" dt="2022-11-15T09:21:05.411" v="1062" actId="166"/>
          <ac:cxnSpMkLst>
            <pc:docMk/>
            <pc:sldMk cId="2743933089" sldId="399"/>
            <ac:cxnSpMk id="7" creationId="{1EA315B8-4909-FA51-BB1D-3B8F1A72CA00}"/>
          </ac:cxnSpMkLst>
        </pc:cxnChg>
      </pc:sldChg>
      <pc:sldChg chg="addSp delSp modSp add mod ord modShow">
        <pc:chgData name="GIOVANNI GAUDINO-SSM" userId="13cb1073-0cf6-4994-b3b2-98ddb995ec80" providerId="ADAL" clId="{0E91D08E-2928-46FC-8700-E5F8ADD4CC73}" dt="2022-11-15T09:36:47.809" v="1281" actId="729"/>
        <pc:sldMkLst>
          <pc:docMk/>
          <pc:sldMk cId="167623052" sldId="400"/>
        </pc:sldMkLst>
        <pc:spChg chg="ord">
          <ac:chgData name="GIOVANNI GAUDINO-SSM" userId="13cb1073-0cf6-4994-b3b2-98ddb995ec80" providerId="ADAL" clId="{0E91D08E-2928-46FC-8700-E5F8ADD4CC73}" dt="2022-11-15T09:21:27.568" v="1069" actId="166"/>
          <ac:spMkLst>
            <pc:docMk/>
            <pc:sldMk cId="167623052" sldId="400"/>
            <ac:spMk id="16" creationId="{E2ABD14D-D24F-7071-6EAA-C206427F58A2}"/>
          </ac:spMkLst>
        </pc:spChg>
        <pc:spChg chg="mod">
          <ac:chgData name="GIOVANNI GAUDINO-SSM" userId="13cb1073-0cf6-4994-b3b2-98ddb995ec80" providerId="ADAL" clId="{0E91D08E-2928-46FC-8700-E5F8ADD4CC73}" dt="2022-11-15T09:19:42.561" v="1034" actId="20577"/>
          <ac:spMkLst>
            <pc:docMk/>
            <pc:sldMk cId="167623052" sldId="400"/>
            <ac:spMk id="18" creationId="{47D9C80A-1C9C-0894-BA3D-299A2881D823}"/>
          </ac:spMkLst>
        </pc:spChg>
        <pc:picChg chg="add mod">
          <ac:chgData name="GIOVANNI GAUDINO-SSM" userId="13cb1073-0cf6-4994-b3b2-98ddb995ec80" providerId="ADAL" clId="{0E91D08E-2928-46FC-8700-E5F8ADD4CC73}" dt="2022-11-15T09:21:46.753" v="1075" actId="14100"/>
          <ac:picMkLst>
            <pc:docMk/>
            <pc:sldMk cId="167623052" sldId="400"/>
            <ac:picMk id="5" creationId="{FBDC601E-B125-CE48-AD9D-C81445A9F7E9}"/>
          </ac:picMkLst>
        </pc:picChg>
        <pc:picChg chg="add mod ord">
          <ac:chgData name="GIOVANNI GAUDINO-SSM" userId="13cb1073-0cf6-4994-b3b2-98ddb995ec80" providerId="ADAL" clId="{0E91D08E-2928-46FC-8700-E5F8ADD4CC73}" dt="2022-11-15T09:21:51.074" v="1077" actId="1076"/>
          <ac:picMkLst>
            <pc:docMk/>
            <pc:sldMk cId="167623052" sldId="400"/>
            <ac:picMk id="8" creationId="{983AE0AA-4DA2-5159-0C33-3ED56D3F5D20}"/>
          </ac:picMkLst>
        </pc:picChg>
        <pc:picChg chg="del">
          <ac:chgData name="GIOVANNI GAUDINO-SSM" userId="13cb1073-0cf6-4994-b3b2-98ddb995ec80" providerId="ADAL" clId="{0E91D08E-2928-46FC-8700-E5F8ADD4CC73}" dt="2022-11-15T09:19:04.435" v="994" actId="478"/>
          <ac:picMkLst>
            <pc:docMk/>
            <pc:sldMk cId="167623052" sldId="400"/>
            <ac:picMk id="27" creationId="{EAC97CE1-F156-047F-4F78-40C60C93ECE6}"/>
          </ac:picMkLst>
        </pc:picChg>
        <pc:picChg chg="del">
          <ac:chgData name="GIOVANNI GAUDINO-SSM" userId="13cb1073-0cf6-4994-b3b2-98ddb995ec80" providerId="ADAL" clId="{0E91D08E-2928-46FC-8700-E5F8ADD4CC73}" dt="2022-11-15T09:19:04.435" v="994" actId="478"/>
          <ac:picMkLst>
            <pc:docMk/>
            <pc:sldMk cId="167623052" sldId="400"/>
            <ac:picMk id="29" creationId="{886C3F29-7FC7-6139-3B75-1A2C58EF727F}"/>
          </ac:picMkLst>
        </pc:picChg>
        <pc:cxnChg chg="ord">
          <ac:chgData name="GIOVANNI GAUDINO-SSM" userId="13cb1073-0cf6-4994-b3b2-98ddb995ec80" providerId="ADAL" clId="{0E91D08E-2928-46FC-8700-E5F8ADD4CC73}" dt="2022-11-15T09:21:27.568" v="1069" actId="166"/>
          <ac:cxnSpMkLst>
            <pc:docMk/>
            <pc:sldMk cId="167623052" sldId="400"/>
            <ac:cxnSpMk id="7" creationId="{1EA315B8-4909-FA51-BB1D-3B8F1A72CA00}"/>
          </ac:cxnSpMkLst>
        </pc:cxnChg>
      </pc:sldChg>
      <pc:sldChg chg="addSp delSp modSp add mod ord modShow">
        <pc:chgData name="GIOVANNI GAUDINO-SSM" userId="13cb1073-0cf6-4994-b3b2-98ddb995ec80" providerId="ADAL" clId="{0E91D08E-2928-46FC-8700-E5F8ADD4CC73}" dt="2022-11-15T09:36:47.809" v="1281" actId="729"/>
        <pc:sldMkLst>
          <pc:docMk/>
          <pc:sldMk cId="3597292312" sldId="401"/>
        </pc:sldMkLst>
        <pc:spChg chg="ord">
          <ac:chgData name="GIOVANNI GAUDINO-SSM" userId="13cb1073-0cf6-4994-b3b2-98ddb995ec80" providerId="ADAL" clId="{0E91D08E-2928-46FC-8700-E5F8ADD4CC73}" dt="2022-11-15T09:22:15.183" v="1084" actId="166"/>
          <ac:spMkLst>
            <pc:docMk/>
            <pc:sldMk cId="3597292312" sldId="401"/>
            <ac:spMk id="9" creationId="{B9F9D642-3C16-F74E-389F-B48610373BD6}"/>
          </ac:spMkLst>
        </pc:spChg>
        <pc:spChg chg="del ord">
          <ac:chgData name="GIOVANNI GAUDINO-SSM" userId="13cb1073-0cf6-4994-b3b2-98ddb995ec80" providerId="ADAL" clId="{0E91D08E-2928-46FC-8700-E5F8ADD4CC73}" dt="2022-11-15T09:22:20.943" v="1086" actId="478"/>
          <ac:spMkLst>
            <pc:docMk/>
            <pc:sldMk cId="3597292312" sldId="401"/>
            <ac:spMk id="10" creationId="{8B735341-41B7-854A-1E73-EE14774BA39B}"/>
          </ac:spMkLst>
        </pc:spChg>
        <pc:spChg chg="ord">
          <ac:chgData name="GIOVANNI GAUDINO-SSM" userId="13cb1073-0cf6-4994-b3b2-98ddb995ec80" providerId="ADAL" clId="{0E91D08E-2928-46FC-8700-E5F8ADD4CC73}" dt="2022-11-15T09:22:15.183" v="1084" actId="166"/>
          <ac:spMkLst>
            <pc:docMk/>
            <pc:sldMk cId="3597292312" sldId="401"/>
            <ac:spMk id="16" creationId="{E2ABD14D-D24F-7071-6EAA-C206427F58A2}"/>
          </ac:spMkLst>
        </pc:spChg>
        <pc:spChg chg="mod">
          <ac:chgData name="GIOVANNI GAUDINO-SSM" userId="13cb1073-0cf6-4994-b3b2-98ddb995ec80" providerId="ADAL" clId="{0E91D08E-2928-46FC-8700-E5F8ADD4CC73}" dt="2022-11-15T09:19:48.170" v="1041" actId="20577"/>
          <ac:spMkLst>
            <pc:docMk/>
            <pc:sldMk cId="3597292312" sldId="401"/>
            <ac:spMk id="18" creationId="{47D9C80A-1C9C-0894-BA3D-299A2881D823}"/>
          </ac:spMkLst>
        </pc:spChg>
        <pc:picChg chg="add del mod">
          <ac:chgData name="GIOVANNI GAUDINO-SSM" userId="13cb1073-0cf6-4994-b3b2-98ddb995ec80" providerId="ADAL" clId="{0E91D08E-2928-46FC-8700-E5F8ADD4CC73}" dt="2022-11-15T09:20:32.041" v="1051" actId="21"/>
          <ac:picMkLst>
            <pc:docMk/>
            <pc:sldMk cId="3597292312" sldId="401"/>
            <ac:picMk id="5" creationId="{562E5EFE-91C4-4069-B0DF-BEE17B787193}"/>
          </ac:picMkLst>
        </pc:picChg>
        <pc:picChg chg="add del mod">
          <ac:chgData name="GIOVANNI GAUDINO-SSM" userId="13cb1073-0cf6-4994-b3b2-98ddb995ec80" providerId="ADAL" clId="{0E91D08E-2928-46FC-8700-E5F8ADD4CC73}" dt="2022-11-15T09:20:32.041" v="1051" actId="21"/>
          <ac:picMkLst>
            <pc:docMk/>
            <pc:sldMk cId="3597292312" sldId="401"/>
            <ac:picMk id="8" creationId="{27452554-93C9-DE50-5799-9A753AA503F9}"/>
          </ac:picMkLst>
        </pc:picChg>
        <pc:picChg chg="add mod">
          <ac:chgData name="GIOVANNI GAUDINO-SSM" userId="13cb1073-0cf6-4994-b3b2-98ddb995ec80" providerId="ADAL" clId="{0E91D08E-2928-46FC-8700-E5F8ADD4CC73}" dt="2022-11-15T09:22:28.980" v="1089" actId="1076"/>
          <ac:picMkLst>
            <pc:docMk/>
            <pc:sldMk cId="3597292312" sldId="401"/>
            <ac:picMk id="12" creationId="{FC75031B-1125-A09A-5168-C660E4C190CD}"/>
          </ac:picMkLst>
        </pc:picChg>
        <pc:picChg chg="add mod">
          <ac:chgData name="GIOVANNI GAUDINO-SSM" userId="13cb1073-0cf6-4994-b3b2-98ddb995ec80" providerId="ADAL" clId="{0E91D08E-2928-46FC-8700-E5F8ADD4CC73}" dt="2022-11-15T09:22:39.693" v="1091" actId="1035"/>
          <ac:picMkLst>
            <pc:docMk/>
            <pc:sldMk cId="3597292312" sldId="401"/>
            <ac:picMk id="14" creationId="{378CA8B8-5513-DCD8-CF04-AC6D19FCDE35}"/>
          </ac:picMkLst>
        </pc:picChg>
        <pc:picChg chg="del">
          <ac:chgData name="GIOVANNI GAUDINO-SSM" userId="13cb1073-0cf6-4994-b3b2-98ddb995ec80" providerId="ADAL" clId="{0E91D08E-2928-46FC-8700-E5F8ADD4CC73}" dt="2022-11-15T09:19:07.188" v="995" actId="478"/>
          <ac:picMkLst>
            <pc:docMk/>
            <pc:sldMk cId="3597292312" sldId="401"/>
            <ac:picMk id="27" creationId="{EAC97CE1-F156-047F-4F78-40C60C93ECE6}"/>
          </ac:picMkLst>
        </pc:picChg>
        <pc:picChg chg="del">
          <ac:chgData name="GIOVANNI GAUDINO-SSM" userId="13cb1073-0cf6-4994-b3b2-98ddb995ec80" providerId="ADAL" clId="{0E91D08E-2928-46FC-8700-E5F8ADD4CC73}" dt="2022-11-15T09:19:07.188" v="995" actId="478"/>
          <ac:picMkLst>
            <pc:docMk/>
            <pc:sldMk cId="3597292312" sldId="401"/>
            <ac:picMk id="29" creationId="{886C3F29-7FC7-6139-3B75-1A2C58EF727F}"/>
          </ac:picMkLst>
        </pc:picChg>
        <pc:cxnChg chg="ord">
          <ac:chgData name="GIOVANNI GAUDINO-SSM" userId="13cb1073-0cf6-4994-b3b2-98ddb995ec80" providerId="ADAL" clId="{0E91D08E-2928-46FC-8700-E5F8ADD4CC73}" dt="2022-11-15T09:22:15.183" v="1084" actId="166"/>
          <ac:cxnSpMkLst>
            <pc:docMk/>
            <pc:sldMk cId="3597292312" sldId="401"/>
            <ac:cxnSpMk id="7" creationId="{1EA315B8-4909-FA51-BB1D-3B8F1A72CA00}"/>
          </ac:cxnSpMkLst>
        </pc:cxnChg>
      </pc:sldChg>
      <pc:sldChg chg="new del">
        <pc:chgData name="GIOVANNI GAUDINO-SSM" userId="13cb1073-0cf6-4994-b3b2-98ddb995ec80" providerId="ADAL" clId="{0E91D08E-2928-46FC-8700-E5F8ADD4CC73}" dt="2022-11-15T10:43:16.067" v="1618" actId="680"/>
        <pc:sldMkLst>
          <pc:docMk/>
          <pc:sldMk cId="163330235" sldId="402"/>
        </pc:sldMkLst>
      </pc:sldChg>
      <pc:sldChg chg="new del">
        <pc:chgData name="GIOVANNI GAUDINO-SSM" userId="13cb1073-0cf6-4994-b3b2-98ddb995ec80" providerId="ADAL" clId="{0E91D08E-2928-46FC-8700-E5F8ADD4CC73}" dt="2022-11-15T10:43:15.766" v="1617" actId="680"/>
        <pc:sldMkLst>
          <pc:docMk/>
          <pc:sldMk cId="667798483" sldId="403"/>
        </pc:sldMkLst>
      </pc:sldChg>
    </pc:docChg>
  </pc:docChgLst>
  <pc:docChgLst>
    <pc:chgData name="MICHELE AVERSANO" userId="5e24cfe8-a918-44bb-8ef1-b76702354591" providerId="ADAL" clId="{B7661F8A-16A4-D64C-B580-F818B2DDE9CB}"/>
    <pc:docChg chg="custSel modSld">
      <pc:chgData name="MICHELE AVERSANO" userId="5e24cfe8-a918-44bb-8ef1-b76702354591" providerId="ADAL" clId="{B7661F8A-16A4-D64C-B580-F818B2DDE9CB}" dt="2023-05-16T05:34:27.327" v="98" actId="20577"/>
      <pc:docMkLst>
        <pc:docMk/>
      </pc:docMkLst>
      <pc:sldChg chg="modSp mod">
        <pc:chgData name="MICHELE AVERSANO" userId="5e24cfe8-a918-44bb-8ef1-b76702354591" providerId="ADAL" clId="{B7661F8A-16A4-D64C-B580-F818B2DDE9CB}" dt="2023-05-16T05:34:27.327" v="98" actId="20577"/>
        <pc:sldMkLst>
          <pc:docMk/>
          <pc:sldMk cId="715533233" sldId="548"/>
        </pc:sldMkLst>
        <pc:spChg chg="mod">
          <ac:chgData name="MICHELE AVERSANO" userId="5e24cfe8-a918-44bb-8ef1-b76702354591" providerId="ADAL" clId="{B7661F8A-16A4-D64C-B580-F818B2DDE9CB}" dt="2023-05-16T05:34:27.327" v="98" actId="20577"/>
          <ac:spMkLst>
            <pc:docMk/>
            <pc:sldMk cId="715533233" sldId="548"/>
            <ac:spMk id="8" creationId="{5529BE8D-8AF0-AAD6-521E-757E32E4BF7B}"/>
          </ac:spMkLst>
        </pc:spChg>
      </pc:sldChg>
    </pc:docChg>
  </pc:docChgLst>
  <pc:docChgLst>
    <pc:chgData name="GIOVANNI GAUDINO-SSM" userId="13cb1073-0cf6-4994-b3b2-98ddb995ec80" providerId="ADAL" clId="{2CAFF1AA-0593-483D-A289-9F75A0932A65}"/>
    <pc:docChg chg="undo custSel addSld delSld modSld sldOrd addSection modSection">
      <pc:chgData name="GIOVANNI GAUDINO-SSM" userId="13cb1073-0cf6-4994-b3b2-98ddb995ec80" providerId="ADAL" clId="{2CAFF1AA-0593-483D-A289-9F75A0932A65}" dt="2024-02-14T13:33:34.324" v="20517" actId="14100"/>
      <pc:docMkLst>
        <pc:docMk/>
      </pc:docMkLst>
      <pc:sldChg chg="addSp delSp modSp mod modTransition">
        <pc:chgData name="GIOVANNI GAUDINO-SSM" userId="13cb1073-0cf6-4994-b3b2-98ddb995ec80" providerId="ADAL" clId="{2CAFF1AA-0593-483D-A289-9F75A0932A65}" dt="2024-02-07T09:34:30.122" v="18845"/>
        <pc:sldMkLst>
          <pc:docMk/>
          <pc:sldMk cId="0" sldId="282"/>
        </pc:sldMkLst>
        <pc:spChg chg="add del mod">
          <ac:chgData name="GIOVANNI GAUDINO-SSM" userId="13cb1073-0cf6-4994-b3b2-98ddb995ec80" providerId="ADAL" clId="{2CAFF1AA-0593-483D-A289-9F75A0932A65}" dt="2024-01-31T02:53:46.352" v="7337" actId="478"/>
          <ac:spMkLst>
            <pc:docMk/>
            <pc:sldMk cId="0" sldId="282"/>
            <ac:spMk id="2" creationId="{2B38EBA8-9743-EDF0-FC0E-C90A3E683D31}"/>
          </ac:spMkLst>
        </pc:spChg>
        <pc:spChg chg="add del mod">
          <ac:chgData name="GIOVANNI GAUDINO-SSM" userId="13cb1073-0cf6-4994-b3b2-98ddb995ec80" providerId="ADAL" clId="{2CAFF1AA-0593-483D-A289-9F75A0932A65}" dt="2024-01-31T03:04:54.883" v="13959"/>
          <ac:spMkLst>
            <pc:docMk/>
            <pc:sldMk cId="0" sldId="282"/>
            <ac:spMk id="2" creationId="{7809DB7A-E124-4BDC-AF46-A720024C46F6}"/>
          </ac:spMkLst>
        </pc:spChg>
        <pc:spChg chg="add del mod">
          <ac:chgData name="GIOVANNI GAUDINO-SSM" userId="13cb1073-0cf6-4994-b3b2-98ddb995ec80" providerId="ADAL" clId="{2CAFF1AA-0593-483D-A289-9F75A0932A65}" dt="2024-02-07T09:34:20.954" v="17900"/>
          <ac:spMkLst>
            <pc:docMk/>
            <pc:sldMk cId="0" sldId="282"/>
            <ac:spMk id="2" creationId="{C2B986FB-7FB1-57AA-5292-1E7842EE002A}"/>
          </ac:spMkLst>
        </pc:spChg>
        <pc:spChg chg="add del mod">
          <ac:chgData name="GIOVANNI GAUDINO-SSM" userId="13cb1073-0cf6-4994-b3b2-98ddb995ec80" providerId="ADAL" clId="{2CAFF1AA-0593-483D-A289-9F75A0932A65}" dt="2024-02-07T09:34:30.121" v="18841"/>
          <ac:spMkLst>
            <pc:docMk/>
            <pc:sldMk cId="0" sldId="282"/>
            <ac:spMk id="3" creationId="{127BD0E4-6C78-BE88-507C-CCE07AFCFED7}"/>
          </ac:spMkLst>
        </pc:spChg>
        <pc:spChg chg="add del mod">
          <ac:chgData name="GIOVANNI GAUDINO-SSM" userId="13cb1073-0cf6-4994-b3b2-98ddb995ec80" providerId="ADAL" clId="{2CAFF1AA-0593-483D-A289-9F75A0932A65}" dt="2024-01-31T03:05:57.151" v="14768"/>
          <ac:spMkLst>
            <pc:docMk/>
            <pc:sldMk cId="0" sldId="282"/>
            <ac:spMk id="3" creationId="{5D35C7F4-A997-1942-D5B9-E195791AF5BF}"/>
          </ac:spMkLst>
        </pc:spChg>
        <pc:spChg chg="add del mod">
          <ac:chgData name="GIOVANNI GAUDINO-SSM" userId="13cb1073-0cf6-4994-b3b2-98ddb995ec80" providerId="ADAL" clId="{2CAFF1AA-0593-483D-A289-9F75A0932A65}" dt="2024-01-31T02:57:44.033" v="8044"/>
          <ac:spMkLst>
            <pc:docMk/>
            <pc:sldMk cId="0" sldId="282"/>
            <ac:spMk id="3" creationId="{D593B376-5E13-0560-9D8C-D216C104CAA5}"/>
          </ac:spMkLst>
        </pc:spChg>
        <pc:spChg chg="add del mod">
          <ac:chgData name="GIOVANNI GAUDINO-SSM" userId="13cb1073-0cf6-4994-b3b2-98ddb995ec80" providerId="ADAL" clId="{2CAFF1AA-0593-483D-A289-9F75A0932A65}" dt="2024-02-07T09:34:07.150" v="16784"/>
          <ac:spMkLst>
            <pc:docMk/>
            <pc:sldMk cId="0" sldId="282"/>
            <ac:spMk id="4" creationId="{37FEEC74-763D-30D9-74DD-52D66325CA8A}"/>
          </ac:spMkLst>
        </pc:spChg>
        <pc:spChg chg="add del mod">
          <ac:chgData name="GIOVANNI GAUDINO-SSM" userId="13cb1073-0cf6-4994-b3b2-98ddb995ec80" providerId="ADAL" clId="{2CAFF1AA-0593-483D-A289-9F75A0932A65}" dt="2024-01-31T02:58:01.554" v="8841"/>
          <ac:spMkLst>
            <pc:docMk/>
            <pc:sldMk cId="0" sldId="282"/>
            <ac:spMk id="4" creationId="{930DE3D8-B116-5BC3-398A-84BC14FF5755}"/>
          </ac:spMkLst>
        </pc:spChg>
        <pc:spChg chg="add mod">
          <ac:chgData name="GIOVANNI GAUDINO-SSM" userId="13cb1073-0cf6-4994-b3b2-98ddb995ec80" providerId="ADAL" clId="{2CAFF1AA-0593-483D-A289-9F75A0932A65}" dt="2024-02-07T09:34:30.122" v="18845"/>
          <ac:spMkLst>
            <pc:docMk/>
            <pc:sldMk cId="0" sldId="282"/>
            <ac:spMk id="5" creationId="{030A23CD-0F49-7868-2C86-4CD52247CE51}"/>
          </ac:spMkLst>
        </pc:spChg>
        <pc:spChg chg="add del mod">
          <ac:chgData name="GIOVANNI GAUDINO-SSM" userId="13cb1073-0cf6-4994-b3b2-98ddb995ec80" providerId="ADAL" clId="{2CAFF1AA-0593-483D-A289-9F75A0932A65}" dt="2024-01-31T02:58:06.792" v="9421"/>
          <ac:spMkLst>
            <pc:docMk/>
            <pc:sldMk cId="0" sldId="282"/>
            <ac:spMk id="5" creationId="{1AD9D64F-2423-7965-6647-F7CAA8F42DD5}"/>
          </ac:spMkLst>
        </pc:spChg>
        <pc:spChg chg="add del mod">
          <ac:chgData name="GIOVANNI GAUDINO-SSM" userId="13cb1073-0cf6-4994-b3b2-98ddb995ec80" providerId="ADAL" clId="{2CAFF1AA-0593-483D-A289-9F75A0932A65}" dt="2024-01-31T02:59:45.805" v="10218"/>
          <ac:spMkLst>
            <pc:docMk/>
            <pc:sldMk cId="0" sldId="282"/>
            <ac:spMk id="6" creationId="{05E62555-3CD8-685D-16FF-2405F1E3CE4B}"/>
          </ac:spMkLst>
        </pc:spChg>
        <pc:spChg chg="add del mod">
          <ac:chgData name="GIOVANNI GAUDINO-SSM" userId="13cb1073-0cf6-4994-b3b2-98ddb995ec80" providerId="ADAL" clId="{2CAFF1AA-0593-483D-A289-9F75A0932A65}" dt="2024-01-31T02:59:54.933" v="10798"/>
          <ac:spMkLst>
            <pc:docMk/>
            <pc:sldMk cId="0" sldId="282"/>
            <ac:spMk id="7" creationId="{4F0C0273-C9DD-0605-E896-9324097E8BD5}"/>
          </ac:spMkLst>
        </pc:spChg>
        <pc:spChg chg="add del mod">
          <ac:chgData name="GIOVANNI GAUDINO-SSM" userId="13cb1073-0cf6-4994-b3b2-98ddb995ec80" providerId="ADAL" clId="{2CAFF1AA-0593-483D-A289-9F75A0932A65}" dt="2024-01-31T03:00:05.684" v="11595"/>
          <ac:spMkLst>
            <pc:docMk/>
            <pc:sldMk cId="0" sldId="282"/>
            <ac:spMk id="8" creationId="{AD8775AB-CBA2-4E0E-239E-41C59CA38FE7}"/>
          </ac:spMkLst>
        </pc:spChg>
        <pc:spChg chg="add del mod">
          <ac:chgData name="GIOVANNI GAUDINO-SSM" userId="13cb1073-0cf6-4994-b3b2-98ddb995ec80" providerId="ADAL" clId="{2CAFF1AA-0593-483D-A289-9F75A0932A65}" dt="2024-01-31T03:00:15.296" v="12000"/>
          <ac:spMkLst>
            <pc:docMk/>
            <pc:sldMk cId="0" sldId="282"/>
            <ac:spMk id="9" creationId="{7DE61DA6-F650-72A4-F8D7-E56A95AEAE4A}"/>
          </ac:spMkLst>
        </pc:spChg>
        <pc:spChg chg="add del mod">
          <ac:chgData name="GIOVANNI GAUDINO-SSM" userId="13cb1073-0cf6-4994-b3b2-98ddb995ec80" providerId="ADAL" clId="{2CAFF1AA-0593-483D-A289-9F75A0932A65}" dt="2024-01-31T03:00:25.452" v="12405"/>
          <ac:spMkLst>
            <pc:docMk/>
            <pc:sldMk cId="0" sldId="282"/>
            <ac:spMk id="10" creationId="{CD12F440-0450-61CA-0738-77DC1084E60A}"/>
          </ac:spMkLst>
        </pc:spChg>
        <pc:spChg chg="add del mod">
          <ac:chgData name="GIOVANNI GAUDINO-SSM" userId="13cb1073-0cf6-4994-b3b2-98ddb995ec80" providerId="ADAL" clId="{2CAFF1AA-0593-483D-A289-9F75A0932A65}" dt="2024-01-31T03:03:28.816" v="12691" actId="478"/>
          <ac:spMkLst>
            <pc:docMk/>
            <pc:sldMk cId="0" sldId="282"/>
            <ac:spMk id="11" creationId="{478C5BF9-661B-5464-D2AD-B3C7A195DDA7}"/>
          </ac:spMkLst>
        </pc:spChg>
        <pc:spChg chg="add">
          <ac:chgData name="GIOVANNI GAUDINO-SSM" userId="13cb1073-0cf6-4994-b3b2-98ddb995ec80" providerId="ADAL" clId="{2CAFF1AA-0593-483D-A289-9F75A0932A65}" dt="2024-01-31T02:55:50.519" v="7346"/>
          <ac:spMkLst>
            <pc:docMk/>
            <pc:sldMk cId="0" sldId="282"/>
            <ac:spMk id="450" creationId="{00000000-0000-0000-0000-000000000000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22" v="18850"/>
        <pc:sldMkLst>
          <pc:docMk/>
          <pc:sldMk cId="0" sldId="283"/>
        </pc:sldMkLst>
        <pc:spChg chg="add del mod">
          <ac:chgData name="GIOVANNI GAUDINO-SSM" userId="13cb1073-0cf6-4994-b3b2-98ddb995ec80" providerId="ADAL" clId="{2CAFF1AA-0593-483D-A289-9F75A0932A65}" dt="2024-01-31T03:04:54.887" v="13971"/>
          <ac:spMkLst>
            <pc:docMk/>
            <pc:sldMk cId="0" sldId="283"/>
            <ac:spMk id="2" creationId="{446562CC-5210-620F-CE32-39857BD53D4D}"/>
          </ac:spMkLst>
        </pc:spChg>
        <pc:spChg chg="add del mod">
          <ac:chgData name="GIOVANNI GAUDINO-SSM" userId="13cb1073-0cf6-4994-b3b2-98ddb995ec80" providerId="ADAL" clId="{2CAFF1AA-0593-483D-A289-9F75A0932A65}" dt="2024-02-07T09:34:20.957" v="17912"/>
          <ac:spMkLst>
            <pc:docMk/>
            <pc:sldMk cId="0" sldId="283"/>
            <ac:spMk id="2" creationId="{7677E826-59C8-3E4C-ACEE-83AD1953B71E}"/>
          </ac:spMkLst>
        </pc:spChg>
        <pc:spChg chg="add del mod">
          <ac:chgData name="GIOVANNI GAUDINO-SSM" userId="13cb1073-0cf6-4994-b3b2-98ddb995ec80" providerId="ADAL" clId="{2CAFF1AA-0593-483D-A289-9F75A0932A65}" dt="2024-01-31T02:53:48.942" v="7338" actId="478"/>
          <ac:spMkLst>
            <pc:docMk/>
            <pc:sldMk cId="0" sldId="283"/>
            <ac:spMk id="2" creationId="{CE6B5B98-B7C1-5598-29B9-791BD8ED328E}"/>
          </ac:spMkLst>
        </pc:spChg>
        <pc:spChg chg="add del mod">
          <ac:chgData name="GIOVANNI GAUDINO-SSM" userId="13cb1073-0cf6-4994-b3b2-98ddb995ec80" providerId="ADAL" clId="{2CAFF1AA-0593-483D-A289-9F75A0932A65}" dt="2024-02-07T09:34:30.122" v="18846"/>
          <ac:spMkLst>
            <pc:docMk/>
            <pc:sldMk cId="0" sldId="283"/>
            <ac:spMk id="3" creationId="{22D36989-1AB1-C6D6-6B04-B3DB5C421090}"/>
          </ac:spMkLst>
        </pc:spChg>
        <pc:spChg chg="add del mod">
          <ac:chgData name="GIOVANNI GAUDINO-SSM" userId="13cb1073-0cf6-4994-b3b2-98ddb995ec80" providerId="ADAL" clId="{2CAFF1AA-0593-483D-A289-9F75A0932A65}" dt="2024-01-31T03:05:57.153" v="14773"/>
          <ac:spMkLst>
            <pc:docMk/>
            <pc:sldMk cId="0" sldId="283"/>
            <ac:spMk id="3" creationId="{4C630B28-0240-D98C-40D2-1C907854CCB5}"/>
          </ac:spMkLst>
        </pc:spChg>
        <pc:spChg chg="add del mod">
          <ac:chgData name="GIOVANNI GAUDINO-SSM" userId="13cb1073-0cf6-4994-b3b2-98ddb995ec80" providerId="ADAL" clId="{2CAFF1AA-0593-483D-A289-9F75A0932A65}" dt="2024-01-31T02:57:44.037" v="8056"/>
          <ac:spMkLst>
            <pc:docMk/>
            <pc:sldMk cId="0" sldId="283"/>
            <ac:spMk id="3" creationId="{5DB82968-E699-D7BB-672F-46F34E52267D}"/>
          </ac:spMkLst>
        </pc:spChg>
        <pc:spChg chg="add del mod">
          <ac:chgData name="GIOVANNI GAUDINO-SSM" userId="13cb1073-0cf6-4994-b3b2-98ddb995ec80" providerId="ADAL" clId="{2CAFF1AA-0593-483D-A289-9F75A0932A65}" dt="2024-02-07T09:34:07.153" v="16796"/>
          <ac:spMkLst>
            <pc:docMk/>
            <pc:sldMk cId="0" sldId="283"/>
            <ac:spMk id="4" creationId="{3A6833E8-EBB2-2376-6603-0123DF75F8E5}"/>
          </ac:spMkLst>
        </pc:spChg>
        <pc:spChg chg="add del mod">
          <ac:chgData name="GIOVANNI GAUDINO-SSM" userId="13cb1073-0cf6-4994-b3b2-98ddb995ec80" providerId="ADAL" clId="{2CAFF1AA-0593-483D-A289-9F75A0932A65}" dt="2024-01-31T02:58:01.555" v="8846"/>
          <ac:spMkLst>
            <pc:docMk/>
            <pc:sldMk cId="0" sldId="283"/>
            <ac:spMk id="4" creationId="{E2C8D3D8-6D95-B4E5-F062-C5D2EBF46E4B}"/>
          </ac:spMkLst>
        </pc:spChg>
        <pc:spChg chg="add del mod">
          <ac:chgData name="GIOVANNI GAUDINO-SSM" userId="13cb1073-0cf6-4994-b3b2-98ddb995ec80" providerId="ADAL" clId="{2CAFF1AA-0593-483D-A289-9F75A0932A65}" dt="2024-01-31T02:58:06.796" v="9433"/>
          <ac:spMkLst>
            <pc:docMk/>
            <pc:sldMk cId="0" sldId="283"/>
            <ac:spMk id="5" creationId="{342DE08C-146C-752E-6E9E-6E5A6C993CE9}"/>
          </ac:spMkLst>
        </pc:spChg>
        <pc:spChg chg="add mod">
          <ac:chgData name="GIOVANNI GAUDINO-SSM" userId="13cb1073-0cf6-4994-b3b2-98ddb995ec80" providerId="ADAL" clId="{2CAFF1AA-0593-483D-A289-9F75A0932A65}" dt="2024-02-07T09:34:30.122" v="18850"/>
          <ac:spMkLst>
            <pc:docMk/>
            <pc:sldMk cId="0" sldId="283"/>
            <ac:spMk id="5" creationId="{5460561E-A60E-8C4F-FF58-BAB6862376D0}"/>
          </ac:spMkLst>
        </pc:spChg>
        <pc:spChg chg="add del mod">
          <ac:chgData name="GIOVANNI GAUDINO-SSM" userId="13cb1073-0cf6-4994-b3b2-98ddb995ec80" providerId="ADAL" clId="{2CAFF1AA-0593-483D-A289-9F75A0932A65}" dt="2024-01-31T02:59:45.806" v="10223"/>
          <ac:spMkLst>
            <pc:docMk/>
            <pc:sldMk cId="0" sldId="283"/>
            <ac:spMk id="6" creationId="{9B2D3AB1-8AFE-E38C-C49B-5B80D8FEAB55}"/>
          </ac:spMkLst>
        </pc:spChg>
        <pc:spChg chg="add del mod">
          <ac:chgData name="GIOVANNI GAUDINO-SSM" userId="13cb1073-0cf6-4994-b3b2-98ddb995ec80" providerId="ADAL" clId="{2CAFF1AA-0593-483D-A289-9F75A0932A65}" dt="2024-01-31T02:59:54.936" v="10810"/>
          <ac:spMkLst>
            <pc:docMk/>
            <pc:sldMk cId="0" sldId="283"/>
            <ac:spMk id="7" creationId="{A50D9C70-65B0-A7B3-98AB-688874AC2B43}"/>
          </ac:spMkLst>
        </pc:spChg>
        <pc:spChg chg="add del mod">
          <ac:chgData name="GIOVANNI GAUDINO-SSM" userId="13cb1073-0cf6-4994-b3b2-98ddb995ec80" providerId="ADAL" clId="{2CAFF1AA-0593-483D-A289-9F75A0932A65}" dt="2024-01-31T03:00:05.686" v="11600"/>
          <ac:spMkLst>
            <pc:docMk/>
            <pc:sldMk cId="0" sldId="283"/>
            <ac:spMk id="8" creationId="{5143007D-5479-8A67-FE05-0A0FD49273B1}"/>
          </ac:spMkLst>
        </pc:spChg>
        <pc:spChg chg="add del mod">
          <ac:chgData name="GIOVANNI GAUDINO-SSM" userId="13cb1073-0cf6-4994-b3b2-98ddb995ec80" providerId="ADAL" clId="{2CAFF1AA-0593-483D-A289-9F75A0932A65}" dt="2024-01-31T03:00:15.298" v="12005"/>
          <ac:spMkLst>
            <pc:docMk/>
            <pc:sldMk cId="0" sldId="283"/>
            <ac:spMk id="9" creationId="{533EFC7E-23A6-2C4E-8D6C-FBB710F7CE5A}"/>
          </ac:spMkLst>
        </pc:spChg>
        <pc:spChg chg="add del mod">
          <ac:chgData name="GIOVANNI GAUDINO-SSM" userId="13cb1073-0cf6-4994-b3b2-98ddb995ec80" providerId="ADAL" clId="{2CAFF1AA-0593-483D-A289-9F75A0932A65}" dt="2024-01-31T03:00:25.453" v="12410"/>
          <ac:spMkLst>
            <pc:docMk/>
            <pc:sldMk cId="0" sldId="283"/>
            <ac:spMk id="10" creationId="{E20D115C-F348-69FD-F660-8285897790DA}"/>
          </ac:spMkLst>
        </pc:spChg>
        <pc:spChg chg="add del mod">
          <ac:chgData name="GIOVANNI GAUDINO-SSM" userId="13cb1073-0cf6-4994-b3b2-98ddb995ec80" providerId="ADAL" clId="{2CAFF1AA-0593-483D-A289-9F75A0932A65}" dt="2024-01-31T03:03:31.456" v="12692" actId="478"/>
          <ac:spMkLst>
            <pc:docMk/>
            <pc:sldMk cId="0" sldId="283"/>
            <ac:spMk id="11" creationId="{C2BDA222-7D71-2F76-4009-4FBF84912AE0}"/>
          </ac:spMkLst>
        </pc:spChg>
        <pc:spChg chg="add">
          <ac:chgData name="GIOVANNI GAUDINO-SSM" userId="13cb1073-0cf6-4994-b3b2-98ddb995ec80" providerId="ADAL" clId="{2CAFF1AA-0593-483D-A289-9F75A0932A65}" dt="2024-01-31T02:55:50.519" v="7346"/>
          <ac:spMkLst>
            <pc:docMk/>
            <pc:sldMk cId="0" sldId="283"/>
            <ac:spMk id="460" creationId="{00000000-0000-0000-0000-000000000000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24" v="18855"/>
        <pc:sldMkLst>
          <pc:docMk/>
          <pc:sldMk cId="0" sldId="284"/>
        </pc:sldMkLst>
        <pc:spChg chg="add del mod">
          <ac:chgData name="GIOVANNI GAUDINO-SSM" userId="13cb1073-0cf6-4994-b3b2-98ddb995ec80" providerId="ADAL" clId="{2CAFF1AA-0593-483D-A289-9F75A0932A65}" dt="2024-01-31T03:04:54.891" v="13983"/>
          <ac:spMkLst>
            <pc:docMk/>
            <pc:sldMk cId="0" sldId="284"/>
            <ac:spMk id="2" creationId="{11B16CF7-5580-4B61-C071-90B694E21416}"/>
          </ac:spMkLst>
        </pc:spChg>
        <pc:spChg chg="add del mod">
          <ac:chgData name="GIOVANNI GAUDINO-SSM" userId="13cb1073-0cf6-4994-b3b2-98ddb995ec80" providerId="ADAL" clId="{2CAFF1AA-0593-483D-A289-9F75A0932A65}" dt="2024-01-31T02:53:50.595" v="7339" actId="478"/>
          <ac:spMkLst>
            <pc:docMk/>
            <pc:sldMk cId="0" sldId="284"/>
            <ac:spMk id="2" creationId="{68EE00A9-0833-59B0-0135-70403FBC022B}"/>
          </ac:spMkLst>
        </pc:spChg>
        <pc:spChg chg="add del mod">
          <ac:chgData name="GIOVANNI GAUDINO-SSM" userId="13cb1073-0cf6-4994-b3b2-98ddb995ec80" providerId="ADAL" clId="{2CAFF1AA-0593-483D-A289-9F75A0932A65}" dt="2024-02-07T09:34:20.961" v="17924"/>
          <ac:spMkLst>
            <pc:docMk/>
            <pc:sldMk cId="0" sldId="284"/>
            <ac:spMk id="2" creationId="{B7C68085-6077-5E59-88A4-234A39529419}"/>
          </ac:spMkLst>
        </pc:spChg>
        <pc:spChg chg="add del mod">
          <ac:chgData name="GIOVANNI GAUDINO-SSM" userId="13cb1073-0cf6-4994-b3b2-98ddb995ec80" providerId="ADAL" clId="{2CAFF1AA-0593-483D-A289-9F75A0932A65}" dt="2024-02-07T09:34:30.122" v="18851"/>
          <ac:spMkLst>
            <pc:docMk/>
            <pc:sldMk cId="0" sldId="284"/>
            <ac:spMk id="3" creationId="{518551CD-8A83-B95D-3D0B-91C77E23A1AC}"/>
          </ac:spMkLst>
        </pc:spChg>
        <pc:spChg chg="add del mod">
          <ac:chgData name="GIOVANNI GAUDINO-SSM" userId="13cb1073-0cf6-4994-b3b2-98ddb995ec80" providerId="ADAL" clId="{2CAFF1AA-0593-483D-A289-9F75A0932A65}" dt="2024-01-31T03:05:57.154" v="14778"/>
          <ac:spMkLst>
            <pc:docMk/>
            <pc:sldMk cId="0" sldId="284"/>
            <ac:spMk id="3" creationId="{9EDF1C08-2470-F9AB-DF05-9DAB0A0208C0}"/>
          </ac:spMkLst>
        </pc:spChg>
        <pc:spChg chg="add del mod">
          <ac:chgData name="GIOVANNI GAUDINO-SSM" userId="13cb1073-0cf6-4994-b3b2-98ddb995ec80" providerId="ADAL" clId="{2CAFF1AA-0593-483D-A289-9F75A0932A65}" dt="2024-01-31T02:57:44.040" v="8068"/>
          <ac:spMkLst>
            <pc:docMk/>
            <pc:sldMk cId="0" sldId="284"/>
            <ac:spMk id="3" creationId="{E6BAC62F-D5DD-DC65-E18A-908D44F9606D}"/>
          </ac:spMkLst>
        </pc:spChg>
        <pc:spChg chg="add del mod">
          <ac:chgData name="GIOVANNI GAUDINO-SSM" userId="13cb1073-0cf6-4994-b3b2-98ddb995ec80" providerId="ADAL" clId="{2CAFF1AA-0593-483D-A289-9F75A0932A65}" dt="2024-01-31T02:58:01.556" v="8851"/>
          <ac:spMkLst>
            <pc:docMk/>
            <pc:sldMk cId="0" sldId="284"/>
            <ac:spMk id="4" creationId="{85E41516-C4BA-C664-A0CF-6FC2EA924709}"/>
          </ac:spMkLst>
        </pc:spChg>
        <pc:spChg chg="add del mod">
          <ac:chgData name="GIOVANNI GAUDINO-SSM" userId="13cb1073-0cf6-4994-b3b2-98ddb995ec80" providerId="ADAL" clId="{2CAFF1AA-0593-483D-A289-9F75A0932A65}" dt="2024-02-07T09:34:07.158" v="16808"/>
          <ac:spMkLst>
            <pc:docMk/>
            <pc:sldMk cId="0" sldId="284"/>
            <ac:spMk id="4" creationId="{B5886903-B0D2-E1BC-9851-C9903438CCF8}"/>
          </ac:spMkLst>
        </pc:spChg>
        <pc:spChg chg="add mod">
          <ac:chgData name="GIOVANNI GAUDINO-SSM" userId="13cb1073-0cf6-4994-b3b2-98ddb995ec80" providerId="ADAL" clId="{2CAFF1AA-0593-483D-A289-9F75A0932A65}" dt="2024-02-07T09:34:30.124" v="18855"/>
          <ac:spMkLst>
            <pc:docMk/>
            <pc:sldMk cId="0" sldId="284"/>
            <ac:spMk id="5" creationId="{E0BF615B-5AB0-AAF5-39CF-6D38DD0C933C}"/>
          </ac:spMkLst>
        </pc:spChg>
        <pc:spChg chg="add del mod">
          <ac:chgData name="GIOVANNI GAUDINO-SSM" userId="13cb1073-0cf6-4994-b3b2-98ddb995ec80" providerId="ADAL" clId="{2CAFF1AA-0593-483D-A289-9F75A0932A65}" dt="2024-01-31T02:58:06.800" v="9445"/>
          <ac:spMkLst>
            <pc:docMk/>
            <pc:sldMk cId="0" sldId="284"/>
            <ac:spMk id="5" creationId="{FF162125-6365-1568-FDB1-77B8EB94922D}"/>
          </ac:spMkLst>
        </pc:spChg>
        <pc:spChg chg="add del mod">
          <ac:chgData name="GIOVANNI GAUDINO-SSM" userId="13cb1073-0cf6-4994-b3b2-98ddb995ec80" providerId="ADAL" clId="{2CAFF1AA-0593-483D-A289-9F75A0932A65}" dt="2024-01-31T02:59:45.807" v="10228"/>
          <ac:spMkLst>
            <pc:docMk/>
            <pc:sldMk cId="0" sldId="284"/>
            <ac:spMk id="6" creationId="{8E6AD679-D00E-A618-D3DB-79C812BF9700}"/>
          </ac:spMkLst>
        </pc:spChg>
        <pc:spChg chg="add del mod">
          <ac:chgData name="GIOVANNI GAUDINO-SSM" userId="13cb1073-0cf6-4994-b3b2-98ddb995ec80" providerId="ADAL" clId="{2CAFF1AA-0593-483D-A289-9F75A0932A65}" dt="2024-01-31T02:59:54.940" v="10822"/>
          <ac:spMkLst>
            <pc:docMk/>
            <pc:sldMk cId="0" sldId="284"/>
            <ac:spMk id="7" creationId="{77B18174-E6EA-CC46-F1DC-D5A6B3BE8887}"/>
          </ac:spMkLst>
        </pc:spChg>
        <pc:spChg chg="add del mod">
          <ac:chgData name="GIOVANNI GAUDINO-SSM" userId="13cb1073-0cf6-4994-b3b2-98ddb995ec80" providerId="ADAL" clId="{2CAFF1AA-0593-483D-A289-9F75A0932A65}" dt="2024-01-31T03:00:05.687" v="11605"/>
          <ac:spMkLst>
            <pc:docMk/>
            <pc:sldMk cId="0" sldId="284"/>
            <ac:spMk id="8" creationId="{E26860F0-63AE-FE2D-358B-707345002CC5}"/>
          </ac:spMkLst>
        </pc:spChg>
        <pc:spChg chg="add del mod">
          <ac:chgData name="GIOVANNI GAUDINO-SSM" userId="13cb1073-0cf6-4994-b3b2-98ddb995ec80" providerId="ADAL" clId="{2CAFF1AA-0593-483D-A289-9F75A0932A65}" dt="2024-01-31T03:00:15.299" v="12010"/>
          <ac:spMkLst>
            <pc:docMk/>
            <pc:sldMk cId="0" sldId="284"/>
            <ac:spMk id="9" creationId="{FFC44E12-E201-F2D5-85FA-8383BBAC69AC}"/>
          </ac:spMkLst>
        </pc:spChg>
        <pc:spChg chg="add del mod">
          <ac:chgData name="GIOVANNI GAUDINO-SSM" userId="13cb1073-0cf6-4994-b3b2-98ddb995ec80" providerId="ADAL" clId="{2CAFF1AA-0593-483D-A289-9F75A0932A65}" dt="2024-01-31T03:00:25.455" v="12415"/>
          <ac:spMkLst>
            <pc:docMk/>
            <pc:sldMk cId="0" sldId="284"/>
            <ac:spMk id="10" creationId="{3E0A0D10-9502-5A27-0889-0A5FFFBAD026}"/>
          </ac:spMkLst>
        </pc:spChg>
        <pc:spChg chg="add del mod">
          <ac:chgData name="GIOVANNI GAUDINO-SSM" userId="13cb1073-0cf6-4994-b3b2-98ddb995ec80" providerId="ADAL" clId="{2CAFF1AA-0593-483D-A289-9F75A0932A65}" dt="2024-01-31T03:03:33.019" v="12693" actId="478"/>
          <ac:spMkLst>
            <pc:docMk/>
            <pc:sldMk cId="0" sldId="284"/>
            <ac:spMk id="11" creationId="{1A95A816-35AE-9187-8BB6-7C3B3924CF25}"/>
          </ac:spMkLst>
        </pc:spChg>
        <pc:spChg chg="add">
          <ac:chgData name="GIOVANNI GAUDINO-SSM" userId="13cb1073-0cf6-4994-b3b2-98ddb995ec80" providerId="ADAL" clId="{2CAFF1AA-0593-483D-A289-9F75A0932A65}" dt="2024-01-31T02:55:50.519" v="7346"/>
          <ac:spMkLst>
            <pc:docMk/>
            <pc:sldMk cId="0" sldId="284"/>
            <ac:spMk id="467" creationId="{00000000-0000-0000-0000-000000000000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25" v="18860"/>
        <pc:sldMkLst>
          <pc:docMk/>
          <pc:sldMk cId="0" sldId="285"/>
        </pc:sldMkLst>
        <pc:spChg chg="add del mod">
          <ac:chgData name="GIOVANNI GAUDINO-SSM" userId="13cb1073-0cf6-4994-b3b2-98ddb995ec80" providerId="ADAL" clId="{2CAFF1AA-0593-483D-A289-9F75A0932A65}" dt="2024-02-07T09:34:20.965" v="17936"/>
          <ac:spMkLst>
            <pc:docMk/>
            <pc:sldMk cId="0" sldId="285"/>
            <ac:spMk id="2" creationId="{4DB1FC32-41F1-9D3D-C270-96AA0D8EF418}"/>
          </ac:spMkLst>
        </pc:spChg>
        <pc:spChg chg="add del mod">
          <ac:chgData name="GIOVANNI GAUDINO-SSM" userId="13cb1073-0cf6-4994-b3b2-98ddb995ec80" providerId="ADAL" clId="{2CAFF1AA-0593-483D-A289-9F75A0932A65}" dt="2024-01-31T02:53:52.835" v="7340" actId="478"/>
          <ac:spMkLst>
            <pc:docMk/>
            <pc:sldMk cId="0" sldId="285"/>
            <ac:spMk id="2" creationId="{B47A832D-337C-6C7F-CC76-9AD380282841}"/>
          </ac:spMkLst>
        </pc:spChg>
        <pc:spChg chg="add del mod">
          <ac:chgData name="GIOVANNI GAUDINO-SSM" userId="13cb1073-0cf6-4994-b3b2-98ddb995ec80" providerId="ADAL" clId="{2CAFF1AA-0593-483D-A289-9F75A0932A65}" dt="2024-01-31T03:04:54.896" v="13995"/>
          <ac:spMkLst>
            <pc:docMk/>
            <pc:sldMk cId="0" sldId="285"/>
            <ac:spMk id="2" creationId="{EB3AEF22-C25B-FDA2-02A3-1FE57F79EF8B}"/>
          </ac:spMkLst>
        </pc:spChg>
        <pc:spChg chg="add del mod">
          <ac:chgData name="GIOVANNI GAUDINO-SSM" userId="13cb1073-0cf6-4994-b3b2-98ddb995ec80" providerId="ADAL" clId="{2CAFF1AA-0593-483D-A289-9F75A0932A65}" dt="2024-02-07T09:34:30.124" v="18856"/>
          <ac:spMkLst>
            <pc:docMk/>
            <pc:sldMk cId="0" sldId="285"/>
            <ac:spMk id="3" creationId="{2249D7C0-DDDD-04DE-CA85-561DCFDB8D46}"/>
          </ac:spMkLst>
        </pc:spChg>
        <pc:spChg chg="add del mod">
          <ac:chgData name="GIOVANNI GAUDINO-SSM" userId="13cb1073-0cf6-4994-b3b2-98ddb995ec80" providerId="ADAL" clId="{2CAFF1AA-0593-483D-A289-9F75A0932A65}" dt="2024-01-31T03:05:57.155" v="14783"/>
          <ac:spMkLst>
            <pc:docMk/>
            <pc:sldMk cId="0" sldId="285"/>
            <ac:spMk id="3" creationId="{24298E3C-03B6-9EAE-C397-114FD9D83A00}"/>
          </ac:spMkLst>
        </pc:spChg>
        <pc:spChg chg="add del mod">
          <ac:chgData name="GIOVANNI GAUDINO-SSM" userId="13cb1073-0cf6-4994-b3b2-98ddb995ec80" providerId="ADAL" clId="{2CAFF1AA-0593-483D-A289-9F75A0932A65}" dt="2024-01-31T02:57:44.044" v="8080"/>
          <ac:spMkLst>
            <pc:docMk/>
            <pc:sldMk cId="0" sldId="285"/>
            <ac:spMk id="3" creationId="{AB32ADE3-3ECA-D664-5B7C-959A04B090B0}"/>
          </ac:spMkLst>
        </pc:spChg>
        <pc:spChg chg="add del mod">
          <ac:chgData name="GIOVANNI GAUDINO-SSM" userId="13cb1073-0cf6-4994-b3b2-98ddb995ec80" providerId="ADAL" clId="{2CAFF1AA-0593-483D-A289-9F75A0932A65}" dt="2024-02-07T09:34:07.162" v="16820"/>
          <ac:spMkLst>
            <pc:docMk/>
            <pc:sldMk cId="0" sldId="285"/>
            <ac:spMk id="4" creationId="{39A8CA34-96FD-614D-6C41-B165459F16E8}"/>
          </ac:spMkLst>
        </pc:spChg>
        <pc:spChg chg="add del mod">
          <ac:chgData name="GIOVANNI GAUDINO-SSM" userId="13cb1073-0cf6-4994-b3b2-98ddb995ec80" providerId="ADAL" clId="{2CAFF1AA-0593-483D-A289-9F75A0932A65}" dt="2024-01-31T02:58:01.557" v="8856"/>
          <ac:spMkLst>
            <pc:docMk/>
            <pc:sldMk cId="0" sldId="285"/>
            <ac:spMk id="4" creationId="{E8879452-7A80-A459-8005-0AAD4915BF91}"/>
          </ac:spMkLst>
        </pc:spChg>
        <pc:spChg chg="add del mod">
          <ac:chgData name="GIOVANNI GAUDINO-SSM" userId="13cb1073-0cf6-4994-b3b2-98ddb995ec80" providerId="ADAL" clId="{2CAFF1AA-0593-483D-A289-9F75A0932A65}" dt="2024-01-31T02:58:06.803" v="9457"/>
          <ac:spMkLst>
            <pc:docMk/>
            <pc:sldMk cId="0" sldId="285"/>
            <ac:spMk id="5" creationId="{8FB7414D-0CE7-06F5-3E28-E4411D547063}"/>
          </ac:spMkLst>
        </pc:spChg>
        <pc:spChg chg="add mod">
          <ac:chgData name="GIOVANNI GAUDINO-SSM" userId="13cb1073-0cf6-4994-b3b2-98ddb995ec80" providerId="ADAL" clId="{2CAFF1AA-0593-483D-A289-9F75A0932A65}" dt="2024-02-07T09:34:30.125" v="18860"/>
          <ac:spMkLst>
            <pc:docMk/>
            <pc:sldMk cId="0" sldId="285"/>
            <ac:spMk id="5" creationId="{AA4B7377-82EB-F110-4703-20B73FEC02FA}"/>
          </ac:spMkLst>
        </pc:spChg>
        <pc:spChg chg="add del mod">
          <ac:chgData name="GIOVANNI GAUDINO-SSM" userId="13cb1073-0cf6-4994-b3b2-98ddb995ec80" providerId="ADAL" clId="{2CAFF1AA-0593-483D-A289-9F75A0932A65}" dt="2024-01-31T02:59:45.808" v="10233"/>
          <ac:spMkLst>
            <pc:docMk/>
            <pc:sldMk cId="0" sldId="285"/>
            <ac:spMk id="6" creationId="{55A84033-AE46-01DB-A169-57050EC19976}"/>
          </ac:spMkLst>
        </pc:spChg>
        <pc:spChg chg="add del mod">
          <ac:chgData name="GIOVANNI GAUDINO-SSM" userId="13cb1073-0cf6-4994-b3b2-98ddb995ec80" providerId="ADAL" clId="{2CAFF1AA-0593-483D-A289-9F75A0932A65}" dt="2024-01-31T02:59:54.943" v="10834"/>
          <ac:spMkLst>
            <pc:docMk/>
            <pc:sldMk cId="0" sldId="285"/>
            <ac:spMk id="7" creationId="{1B5C576A-B278-A829-7BD6-634BD812E51E}"/>
          </ac:spMkLst>
        </pc:spChg>
        <pc:spChg chg="add del mod">
          <ac:chgData name="GIOVANNI GAUDINO-SSM" userId="13cb1073-0cf6-4994-b3b2-98ddb995ec80" providerId="ADAL" clId="{2CAFF1AA-0593-483D-A289-9F75A0932A65}" dt="2024-01-31T03:00:05.688" v="11610"/>
          <ac:spMkLst>
            <pc:docMk/>
            <pc:sldMk cId="0" sldId="285"/>
            <ac:spMk id="8" creationId="{BE6C371B-BDF3-443F-13B4-88898EB0B850}"/>
          </ac:spMkLst>
        </pc:spChg>
        <pc:spChg chg="add del mod">
          <ac:chgData name="GIOVANNI GAUDINO-SSM" userId="13cb1073-0cf6-4994-b3b2-98ddb995ec80" providerId="ADAL" clId="{2CAFF1AA-0593-483D-A289-9F75A0932A65}" dt="2024-01-31T03:00:15.300" v="12015"/>
          <ac:spMkLst>
            <pc:docMk/>
            <pc:sldMk cId="0" sldId="285"/>
            <ac:spMk id="9" creationId="{252AFB51-D8B6-9F5C-B6D2-C3FCF435A1AE}"/>
          </ac:spMkLst>
        </pc:spChg>
        <pc:spChg chg="add del mod">
          <ac:chgData name="GIOVANNI GAUDINO-SSM" userId="13cb1073-0cf6-4994-b3b2-98ddb995ec80" providerId="ADAL" clId="{2CAFF1AA-0593-483D-A289-9F75A0932A65}" dt="2024-01-31T03:00:25.457" v="12420"/>
          <ac:spMkLst>
            <pc:docMk/>
            <pc:sldMk cId="0" sldId="285"/>
            <ac:spMk id="10" creationId="{5512E5FE-27EE-48C1-A060-7A758BF2D988}"/>
          </ac:spMkLst>
        </pc:spChg>
        <pc:spChg chg="add del mod">
          <ac:chgData name="GIOVANNI GAUDINO-SSM" userId="13cb1073-0cf6-4994-b3b2-98ddb995ec80" providerId="ADAL" clId="{2CAFF1AA-0593-483D-A289-9F75A0932A65}" dt="2024-01-31T03:03:34.910" v="12694" actId="478"/>
          <ac:spMkLst>
            <pc:docMk/>
            <pc:sldMk cId="0" sldId="285"/>
            <ac:spMk id="11" creationId="{FD48C88A-3366-38CC-E72A-9A6F6E7CAC86}"/>
          </ac:spMkLst>
        </pc:spChg>
        <pc:spChg chg="add">
          <ac:chgData name="GIOVANNI GAUDINO-SSM" userId="13cb1073-0cf6-4994-b3b2-98ddb995ec80" providerId="ADAL" clId="{2CAFF1AA-0593-483D-A289-9F75A0932A65}" dt="2024-01-31T02:55:50.519" v="7346"/>
          <ac:spMkLst>
            <pc:docMk/>
            <pc:sldMk cId="0" sldId="285"/>
            <ac:spMk id="474" creationId="{00000000-0000-0000-0000-000000000000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25" v="18865"/>
        <pc:sldMkLst>
          <pc:docMk/>
          <pc:sldMk cId="0" sldId="286"/>
        </pc:sldMkLst>
        <pc:spChg chg="add del mod">
          <ac:chgData name="GIOVANNI GAUDINO-SSM" userId="13cb1073-0cf6-4994-b3b2-98ddb995ec80" providerId="ADAL" clId="{2CAFF1AA-0593-483D-A289-9F75A0932A65}" dt="2024-02-07T09:34:20.968" v="17948"/>
          <ac:spMkLst>
            <pc:docMk/>
            <pc:sldMk cId="0" sldId="286"/>
            <ac:spMk id="2" creationId="{4F28553A-5316-0B1C-E615-66E258A59F94}"/>
          </ac:spMkLst>
        </pc:spChg>
        <pc:spChg chg="add del mod">
          <ac:chgData name="GIOVANNI GAUDINO-SSM" userId="13cb1073-0cf6-4994-b3b2-98ddb995ec80" providerId="ADAL" clId="{2CAFF1AA-0593-483D-A289-9F75A0932A65}" dt="2024-01-31T03:04:54.902" v="14007"/>
          <ac:spMkLst>
            <pc:docMk/>
            <pc:sldMk cId="0" sldId="286"/>
            <ac:spMk id="2" creationId="{B42831E7-E0E9-8273-5E9D-BF7FD31BB4E1}"/>
          </ac:spMkLst>
        </pc:spChg>
        <pc:spChg chg="add del mod">
          <ac:chgData name="GIOVANNI GAUDINO-SSM" userId="13cb1073-0cf6-4994-b3b2-98ddb995ec80" providerId="ADAL" clId="{2CAFF1AA-0593-483D-A289-9F75A0932A65}" dt="2024-01-31T02:53:55.346" v="7341" actId="478"/>
          <ac:spMkLst>
            <pc:docMk/>
            <pc:sldMk cId="0" sldId="286"/>
            <ac:spMk id="2" creationId="{DDEC4693-23D2-3120-C4C8-AA61861B9429}"/>
          </ac:spMkLst>
        </pc:spChg>
        <pc:spChg chg="add del mod">
          <ac:chgData name="GIOVANNI GAUDINO-SSM" userId="13cb1073-0cf6-4994-b3b2-98ddb995ec80" providerId="ADAL" clId="{2CAFF1AA-0593-483D-A289-9F75A0932A65}" dt="2024-01-31T02:57:44.047" v="8092"/>
          <ac:spMkLst>
            <pc:docMk/>
            <pc:sldMk cId="0" sldId="286"/>
            <ac:spMk id="3" creationId="{75C2C169-5FFC-0B6F-6205-A9D56209E00A}"/>
          </ac:spMkLst>
        </pc:spChg>
        <pc:spChg chg="add del mod">
          <ac:chgData name="GIOVANNI GAUDINO-SSM" userId="13cb1073-0cf6-4994-b3b2-98ddb995ec80" providerId="ADAL" clId="{2CAFF1AA-0593-483D-A289-9F75A0932A65}" dt="2024-02-07T09:34:30.125" v="18861"/>
          <ac:spMkLst>
            <pc:docMk/>
            <pc:sldMk cId="0" sldId="286"/>
            <ac:spMk id="3" creationId="{75E960FC-3331-C1E3-54A7-26FBFF4E8A26}"/>
          </ac:spMkLst>
        </pc:spChg>
        <pc:spChg chg="add del mod">
          <ac:chgData name="GIOVANNI GAUDINO-SSM" userId="13cb1073-0cf6-4994-b3b2-98ddb995ec80" providerId="ADAL" clId="{2CAFF1AA-0593-483D-A289-9F75A0932A65}" dt="2024-01-31T03:05:57.156" v="14788"/>
          <ac:spMkLst>
            <pc:docMk/>
            <pc:sldMk cId="0" sldId="286"/>
            <ac:spMk id="3" creationId="{FF5BD02C-D433-C669-BC76-ECFCD2FE9061}"/>
          </ac:spMkLst>
        </pc:spChg>
        <pc:spChg chg="add del mod">
          <ac:chgData name="GIOVANNI GAUDINO-SSM" userId="13cb1073-0cf6-4994-b3b2-98ddb995ec80" providerId="ADAL" clId="{2CAFF1AA-0593-483D-A289-9F75A0932A65}" dt="2024-02-07T09:34:07.166" v="16832"/>
          <ac:spMkLst>
            <pc:docMk/>
            <pc:sldMk cId="0" sldId="286"/>
            <ac:spMk id="4" creationId="{31FC7DDD-45FC-893D-21C4-D95D00DF94ED}"/>
          </ac:spMkLst>
        </pc:spChg>
        <pc:spChg chg="add del mod">
          <ac:chgData name="GIOVANNI GAUDINO-SSM" userId="13cb1073-0cf6-4994-b3b2-98ddb995ec80" providerId="ADAL" clId="{2CAFF1AA-0593-483D-A289-9F75A0932A65}" dt="2024-01-31T02:58:01.558" v="8861"/>
          <ac:spMkLst>
            <pc:docMk/>
            <pc:sldMk cId="0" sldId="286"/>
            <ac:spMk id="4" creationId="{C3ED0275-E10F-B7F8-7CF2-1025CC4BEDB4}"/>
          </ac:spMkLst>
        </pc:spChg>
        <pc:spChg chg="add del mod">
          <ac:chgData name="GIOVANNI GAUDINO-SSM" userId="13cb1073-0cf6-4994-b3b2-98ddb995ec80" providerId="ADAL" clId="{2CAFF1AA-0593-483D-A289-9F75A0932A65}" dt="2024-01-31T02:58:06.807" v="9469"/>
          <ac:spMkLst>
            <pc:docMk/>
            <pc:sldMk cId="0" sldId="286"/>
            <ac:spMk id="5" creationId="{A2A4A379-38ED-5317-18B9-9F033FDEA1C4}"/>
          </ac:spMkLst>
        </pc:spChg>
        <pc:spChg chg="add mod">
          <ac:chgData name="GIOVANNI GAUDINO-SSM" userId="13cb1073-0cf6-4994-b3b2-98ddb995ec80" providerId="ADAL" clId="{2CAFF1AA-0593-483D-A289-9F75A0932A65}" dt="2024-02-07T09:34:30.125" v="18865"/>
          <ac:spMkLst>
            <pc:docMk/>
            <pc:sldMk cId="0" sldId="286"/>
            <ac:spMk id="5" creationId="{D6B4DDF6-48F4-31C6-9BA4-4DAC38243473}"/>
          </ac:spMkLst>
        </pc:spChg>
        <pc:spChg chg="add del mod">
          <ac:chgData name="GIOVANNI GAUDINO-SSM" userId="13cb1073-0cf6-4994-b3b2-98ddb995ec80" providerId="ADAL" clId="{2CAFF1AA-0593-483D-A289-9F75A0932A65}" dt="2024-01-31T02:59:45.810" v="10238"/>
          <ac:spMkLst>
            <pc:docMk/>
            <pc:sldMk cId="0" sldId="286"/>
            <ac:spMk id="6" creationId="{0255BC36-FC29-DEA4-4B8B-A9DA208BD4E1}"/>
          </ac:spMkLst>
        </pc:spChg>
        <pc:spChg chg="add del mod">
          <ac:chgData name="GIOVANNI GAUDINO-SSM" userId="13cb1073-0cf6-4994-b3b2-98ddb995ec80" providerId="ADAL" clId="{2CAFF1AA-0593-483D-A289-9F75A0932A65}" dt="2024-01-31T02:59:54.947" v="10846"/>
          <ac:spMkLst>
            <pc:docMk/>
            <pc:sldMk cId="0" sldId="286"/>
            <ac:spMk id="7" creationId="{ECAB5A89-93EC-ADC1-527B-F5CB1DA5C9E8}"/>
          </ac:spMkLst>
        </pc:spChg>
        <pc:spChg chg="add del mod">
          <ac:chgData name="GIOVANNI GAUDINO-SSM" userId="13cb1073-0cf6-4994-b3b2-98ddb995ec80" providerId="ADAL" clId="{2CAFF1AA-0593-483D-A289-9F75A0932A65}" dt="2024-01-31T03:00:05.689" v="11615"/>
          <ac:spMkLst>
            <pc:docMk/>
            <pc:sldMk cId="0" sldId="286"/>
            <ac:spMk id="8" creationId="{73B8A165-9914-8908-1A1C-B9448F6717C5}"/>
          </ac:spMkLst>
        </pc:spChg>
        <pc:spChg chg="add del mod">
          <ac:chgData name="GIOVANNI GAUDINO-SSM" userId="13cb1073-0cf6-4994-b3b2-98ddb995ec80" providerId="ADAL" clId="{2CAFF1AA-0593-483D-A289-9F75A0932A65}" dt="2024-01-31T03:00:15.301" v="12020"/>
          <ac:spMkLst>
            <pc:docMk/>
            <pc:sldMk cId="0" sldId="286"/>
            <ac:spMk id="9" creationId="{BEC6B6D2-8589-C8EE-7012-D5E92DD246B0}"/>
          </ac:spMkLst>
        </pc:spChg>
        <pc:spChg chg="add del mod">
          <ac:chgData name="GIOVANNI GAUDINO-SSM" userId="13cb1073-0cf6-4994-b3b2-98ddb995ec80" providerId="ADAL" clId="{2CAFF1AA-0593-483D-A289-9F75A0932A65}" dt="2024-01-31T03:00:25.459" v="12425"/>
          <ac:spMkLst>
            <pc:docMk/>
            <pc:sldMk cId="0" sldId="286"/>
            <ac:spMk id="10" creationId="{F1916746-B287-95C6-6924-E2422F9505D3}"/>
          </ac:spMkLst>
        </pc:spChg>
        <pc:spChg chg="add del mod">
          <ac:chgData name="GIOVANNI GAUDINO-SSM" userId="13cb1073-0cf6-4994-b3b2-98ddb995ec80" providerId="ADAL" clId="{2CAFF1AA-0593-483D-A289-9F75A0932A65}" dt="2024-01-31T03:03:36.254" v="12695" actId="478"/>
          <ac:spMkLst>
            <pc:docMk/>
            <pc:sldMk cId="0" sldId="286"/>
            <ac:spMk id="11" creationId="{85B6DCED-EB83-471B-C6A1-5148EADBC239}"/>
          </ac:spMkLst>
        </pc:spChg>
        <pc:spChg chg="add">
          <ac:chgData name="GIOVANNI GAUDINO-SSM" userId="13cb1073-0cf6-4994-b3b2-98ddb995ec80" providerId="ADAL" clId="{2CAFF1AA-0593-483D-A289-9F75A0932A65}" dt="2024-01-31T02:55:50.519" v="7346"/>
          <ac:spMkLst>
            <pc:docMk/>
            <pc:sldMk cId="0" sldId="286"/>
            <ac:spMk id="481" creationId="{00000000-0000-0000-0000-000000000000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27" v="18870"/>
        <pc:sldMkLst>
          <pc:docMk/>
          <pc:sldMk cId="0" sldId="287"/>
        </pc:sldMkLst>
        <pc:spChg chg="add del mod">
          <ac:chgData name="GIOVANNI GAUDINO-SSM" userId="13cb1073-0cf6-4994-b3b2-98ddb995ec80" providerId="ADAL" clId="{2CAFF1AA-0593-483D-A289-9F75A0932A65}" dt="2024-01-31T02:53:57.236" v="7342" actId="478"/>
          <ac:spMkLst>
            <pc:docMk/>
            <pc:sldMk cId="0" sldId="287"/>
            <ac:spMk id="2" creationId="{7FAFBC52-EC27-8856-BC6D-33AC963A23F0}"/>
          </ac:spMkLst>
        </pc:spChg>
        <pc:spChg chg="add del mod">
          <ac:chgData name="GIOVANNI GAUDINO-SSM" userId="13cb1073-0cf6-4994-b3b2-98ddb995ec80" providerId="ADAL" clId="{2CAFF1AA-0593-483D-A289-9F75A0932A65}" dt="2024-01-31T03:04:54.910" v="14019"/>
          <ac:spMkLst>
            <pc:docMk/>
            <pc:sldMk cId="0" sldId="287"/>
            <ac:spMk id="2" creationId="{BBB2D263-D3A1-847F-8DFA-4488AD7D5178}"/>
          </ac:spMkLst>
        </pc:spChg>
        <pc:spChg chg="add del mod">
          <ac:chgData name="GIOVANNI GAUDINO-SSM" userId="13cb1073-0cf6-4994-b3b2-98ddb995ec80" providerId="ADAL" clId="{2CAFF1AA-0593-483D-A289-9F75A0932A65}" dt="2024-02-07T09:34:20.973" v="17960"/>
          <ac:spMkLst>
            <pc:docMk/>
            <pc:sldMk cId="0" sldId="287"/>
            <ac:spMk id="2" creationId="{C65573B9-F4B6-5B56-87C3-C6EF195F00F4}"/>
          </ac:spMkLst>
        </pc:spChg>
        <pc:spChg chg="add del mod">
          <ac:chgData name="GIOVANNI GAUDINO-SSM" userId="13cb1073-0cf6-4994-b3b2-98ddb995ec80" providerId="ADAL" clId="{2CAFF1AA-0593-483D-A289-9F75A0932A65}" dt="2024-01-31T03:05:57.158" v="14793"/>
          <ac:spMkLst>
            <pc:docMk/>
            <pc:sldMk cId="0" sldId="287"/>
            <ac:spMk id="3" creationId="{06753E09-0E6D-9A3E-3230-5D65932BD962}"/>
          </ac:spMkLst>
        </pc:spChg>
        <pc:spChg chg="add del mod">
          <ac:chgData name="GIOVANNI GAUDINO-SSM" userId="13cb1073-0cf6-4994-b3b2-98ddb995ec80" providerId="ADAL" clId="{2CAFF1AA-0593-483D-A289-9F75A0932A65}" dt="2024-01-31T02:57:44.051" v="8104"/>
          <ac:spMkLst>
            <pc:docMk/>
            <pc:sldMk cId="0" sldId="287"/>
            <ac:spMk id="3" creationId="{76AF2EB5-7A5D-B738-0424-1B32547C8D39}"/>
          </ac:spMkLst>
        </pc:spChg>
        <pc:spChg chg="add del mod">
          <ac:chgData name="GIOVANNI GAUDINO-SSM" userId="13cb1073-0cf6-4994-b3b2-98ddb995ec80" providerId="ADAL" clId="{2CAFF1AA-0593-483D-A289-9F75A0932A65}" dt="2024-02-07T09:34:30.126" v="18866"/>
          <ac:spMkLst>
            <pc:docMk/>
            <pc:sldMk cId="0" sldId="287"/>
            <ac:spMk id="3" creationId="{9DCF780A-531F-A6A6-87E1-9235C2BE0457}"/>
          </ac:spMkLst>
        </pc:spChg>
        <pc:spChg chg="add del mod">
          <ac:chgData name="GIOVANNI GAUDINO-SSM" userId="13cb1073-0cf6-4994-b3b2-98ddb995ec80" providerId="ADAL" clId="{2CAFF1AA-0593-483D-A289-9F75A0932A65}" dt="2024-01-31T02:58:01.559" v="8866"/>
          <ac:spMkLst>
            <pc:docMk/>
            <pc:sldMk cId="0" sldId="287"/>
            <ac:spMk id="4" creationId="{860CCE29-DF3E-C6A9-1278-7AB8362F0E0E}"/>
          </ac:spMkLst>
        </pc:spChg>
        <pc:spChg chg="add del mod">
          <ac:chgData name="GIOVANNI GAUDINO-SSM" userId="13cb1073-0cf6-4994-b3b2-98ddb995ec80" providerId="ADAL" clId="{2CAFF1AA-0593-483D-A289-9F75A0932A65}" dt="2024-02-07T09:34:07.169" v="16844"/>
          <ac:spMkLst>
            <pc:docMk/>
            <pc:sldMk cId="0" sldId="287"/>
            <ac:spMk id="4" creationId="{E0B4D1EC-0477-A458-F36A-FD94093331AD}"/>
          </ac:spMkLst>
        </pc:spChg>
        <pc:spChg chg="add del mod">
          <ac:chgData name="GIOVANNI GAUDINO-SSM" userId="13cb1073-0cf6-4994-b3b2-98ddb995ec80" providerId="ADAL" clId="{2CAFF1AA-0593-483D-A289-9F75A0932A65}" dt="2024-01-31T02:58:06.811" v="9481"/>
          <ac:spMkLst>
            <pc:docMk/>
            <pc:sldMk cId="0" sldId="287"/>
            <ac:spMk id="5" creationId="{04F1E8A5-7B20-C284-554C-E2C317469442}"/>
          </ac:spMkLst>
        </pc:spChg>
        <pc:spChg chg="add mod">
          <ac:chgData name="GIOVANNI GAUDINO-SSM" userId="13cb1073-0cf6-4994-b3b2-98ddb995ec80" providerId="ADAL" clId="{2CAFF1AA-0593-483D-A289-9F75A0932A65}" dt="2024-02-07T09:34:30.127" v="18870"/>
          <ac:spMkLst>
            <pc:docMk/>
            <pc:sldMk cId="0" sldId="287"/>
            <ac:spMk id="5" creationId="{CD8396A7-886F-008D-17BA-7D4474D48C25}"/>
          </ac:spMkLst>
        </pc:spChg>
        <pc:spChg chg="add del mod">
          <ac:chgData name="GIOVANNI GAUDINO-SSM" userId="13cb1073-0cf6-4994-b3b2-98ddb995ec80" providerId="ADAL" clId="{2CAFF1AA-0593-483D-A289-9F75A0932A65}" dt="2024-01-31T02:59:45.811" v="10243"/>
          <ac:spMkLst>
            <pc:docMk/>
            <pc:sldMk cId="0" sldId="287"/>
            <ac:spMk id="6" creationId="{6B202292-F84F-5C04-BD3D-84066BAC1563}"/>
          </ac:spMkLst>
        </pc:spChg>
        <pc:spChg chg="add del mod">
          <ac:chgData name="GIOVANNI GAUDINO-SSM" userId="13cb1073-0cf6-4994-b3b2-98ddb995ec80" providerId="ADAL" clId="{2CAFF1AA-0593-483D-A289-9F75A0932A65}" dt="2024-01-31T02:59:54.951" v="10858"/>
          <ac:spMkLst>
            <pc:docMk/>
            <pc:sldMk cId="0" sldId="287"/>
            <ac:spMk id="7" creationId="{E4733ACC-4717-6B15-F15B-573842317B67}"/>
          </ac:spMkLst>
        </pc:spChg>
        <pc:spChg chg="add del mod">
          <ac:chgData name="GIOVANNI GAUDINO-SSM" userId="13cb1073-0cf6-4994-b3b2-98ddb995ec80" providerId="ADAL" clId="{2CAFF1AA-0593-483D-A289-9F75A0932A65}" dt="2024-01-31T03:00:05.690" v="11620"/>
          <ac:spMkLst>
            <pc:docMk/>
            <pc:sldMk cId="0" sldId="287"/>
            <ac:spMk id="8" creationId="{4BBB0B2D-C443-1B34-627C-35507EAC6AD8}"/>
          </ac:spMkLst>
        </pc:spChg>
        <pc:spChg chg="add del mod">
          <ac:chgData name="GIOVANNI GAUDINO-SSM" userId="13cb1073-0cf6-4994-b3b2-98ddb995ec80" providerId="ADAL" clId="{2CAFF1AA-0593-483D-A289-9F75A0932A65}" dt="2024-01-31T03:00:15.302" v="12025"/>
          <ac:spMkLst>
            <pc:docMk/>
            <pc:sldMk cId="0" sldId="287"/>
            <ac:spMk id="9" creationId="{C999E6D7-585B-0047-10A5-4EAB4DA0B139}"/>
          </ac:spMkLst>
        </pc:spChg>
        <pc:spChg chg="add del mod">
          <ac:chgData name="GIOVANNI GAUDINO-SSM" userId="13cb1073-0cf6-4994-b3b2-98ddb995ec80" providerId="ADAL" clId="{2CAFF1AA-0593-483D-A289-9F75A0932A65}" dt="2024-01-31T03:00:25.460" v="12430"/>
          <ac:spMkLst>
            <pc:docMk/>
            <pc:sldMk cId="0" sldId="287"/>
            <ac:spMk id="10" creationId="{17CCEBDE-1605-1231-5A43-8AB98B5F787F}"/>
          </ac:spMkLst>
        </pc:spChg>
        <pc:spChg chg="add del mod">
          <ac:chgData name="GIOVANNI GAUDINO-SSM" userId="13cb1073-0cf6-4994-b3b2-98ddb995ec80" providerId="ADAL" clId="{2CAFF1AA-0593-483D-A289-9F75A0932A65}" dt="2024-01-31T03:03:37.971" v="12696" actId="478"/>
          <ac:spMkLst>
            <pc:docMk/>
            <pc:sldMk cId="0" sldId="287"/>
            <ac:spMk id="11" creationId="{9DC2F7B2-8E4D-51F5-2FD2-0D148298ED7C}"/>
          </ac:spMkLst>
        </pc:spChg>
        <pc:spChg chg="add">
          <ac:chgData name="GIOVANNI GAUDINO-SSM" userId="13cb1073-0cf6-4994-b3b2-98ddb995ec80" providerId="ADAL" clId="{2CAFF1AA-0593-483D-A289-9F75A0932A65}" dt="2024-01-31T02:55:50.519" v="7346"/>
          <ac:spMkLst>
            <pc:docMk/>
            <pc:sldMk cId="0" sldId="287"/>
            <ac:spMk id="488" creationId="{00000000-0000-0000-0000-000000000000}"/>
          </ac:spMkLst>
        </pc:spChg>
        <pc:spChg chg="mod">
          <ac:chgData name="GIOVANNI GAUDINO-SSM" userId="13cb1073-0cf6-4994-b3b2-98ddb995ec80" providerId="ADAL" clId="{2CAFF1AA-0593-483D-A289-9F75A0932A65}" dt="2024-01-09T14:40:38.133" v="39" actId="20577"/>
          <ac:spMkLst>
            <pc:docMk/>
            <pc:sldMk cId="0" sldId="287"/>
            <ac:spMk id="491" creationId="{00000000-0000-0000-0000-000000000000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094" v="18725"/>
        <pc:sldMkLst>
          <pc:docMk/>
          <pc:sldMk cId="3115898996" sldId="706"/>
        </pc:sldMkLst>
        <pc:spChg chg="add del mod">
          <ac:chgData name="GIOVANNI GAUDINO-SSM" userId="13cb1073-0cf6-4994-b3b2-98ddb995ec80" providerId="ADAL" clId="{2CAFF1AA-0593-483D-A289-9F75A0932A65}" dt="2024-01-31T02:57:16.114" v="7352"/>
          <ac:spMkLst>
            <pc:docMk/>
            <pc:sldMk cId="3115898996" sldId="706"/>
            <ac:spMk id="2" creationId="{2B2C68A3-18A4-0A30-6A26-B59B7AB44FC9}"/>
          </ac:spMkLst>
        </pc:spChg>
        <pc:spChg chg="add del mod">
          <ac:chgData name="GIOVANNI GAUDINO-SSM" userId="13cb1073-0cf6-4994-b3b2-98ddb995ec80" providerId="ADAL" clId="{2CAFF1AA-0593-483D-A289-9F75A0932A65}" dt="2024-02-07T09:34:20.867" v="17612"/>
          <ac:spMkLst>
            <pc:docMk/>
            <pc:sldMk cId="3115898996" sldId="706"/>
            <ac:spMk id="2" creationId="{EACC9CE0-3BF3-C814-8F3F-15A06FA96AFB}"/>
          </ac:spMkLst>
        </pc:spChg>
        <pc:spChg chg="add del mod">
          <ac:chgData name="GIOVANNI GAUDINO-SSM" userId="13cb1073-0cf6-4994-b3b2-98ddb995ec80" providerId="ADAL" clId="{2CAFF1AA-0593-483D-A289-9F75A0932A65}" dt="2024-01-31T03:04:54.772" v="13671"/>
          <ac:spMkLst>
            <pc:docMk/>
            <pc:sldMk cId="3115898996" sldId="706"/>
            <ac:spMk id="2" creationId="{FD72B239-CC54-519C-1365-3964941EAC00}"/>
          </ac:spMkLst>
        </pc:spChg>
        <pc:spChg chg="add del mod">
          <ac:chgData name="GIOVANNI GAUDINO-SSM" userId="13cb1073-0cf6-4994-b3b2-98ddb995ec80" providerId="ADAL" clId="{2CAFF1AA-0593-483D-A289-9F75A0932A65}" dt="2024-02-07T09:34:30.093" v="18721"/>
          <ac:spMkLst>
            <pc:docMk/>
            <pc:sldMk cId="3115898996" sldId="706"/>
            <ac:spMk id="5" creationId="{4CB13827-3E69-BFB3-58F8-E37A213E07D9}"/>
          </ac:spMkLst>
        </pc:spChg>
        <pc:spChg chg="add del mod">
          <ac:chgData name="GIOVANNI GAUDINO-SSM" userId="13cb1073-0cf6-4994-b3b2-98ddb995ec80" providerId="ADAL" clId="{2CAFF1AA-0593-483D-A289-9F75A0932A65}" dt="2024-01-31T03:05:57.118" v="14648"/>
          <ac:spMkLst>
            <pc:docMk/>
            <pc:sldMk cId="3115898996" sldId="706"/>
            <ac:spMk id="5" creationId="{967672DD-61A2-12B9-65B3-7F567916E8DE}"/>
          </ac:spMkLst>
        </pc:spChg>
        <pc:spChg chg="del">
          <ac:chgData name="GIOVANNI GAUDINO-SSM" userId="13cb1073-0cf6-4994-b3b2-98ddb995ec80" providerId="ADAL" clId="{2CAFF1AA-0593-483D-A289-9F75A0932A65}" dt="2024-01-31T02:55:09.391" v="7345" actId="478"/>
          <ac:spMkLst>
            <pc:docMk/>
            <pc:sldMk cId="3115898996" sldId="706"/>
            <ac:spMk id="6" creationId="{1879DEF6-A29C-7F32-C0CF-B608083A6D0E}"/>
          </ac:spMkLst>
        </pc:spChg>
        <pc:spChg chg="add del mod">
          <ac:chgData name="GIOVANNI GAUDINO-SSM" userId="13cb1073-0cf6-4994-b3b2-98ddb995ec80" providerId="ADAL" clId="{2CAFF1AA-0593-483D-A289-9F75A0932A65}" dt="2024-02-07T09:34:07.064" v="16496"/>
          <ac:spMkLst>
            <pc:docMk/>
            <pc:sldMk cId="3115898996" sldId="706"/>
            <ac:spMk id="6" creationId="{1DE2E69F-09A2-D139-0904-12DFDCDF2E67}"/>
          </ac:spMkLst>
        </pc:spChg>
        <pc:spChg chg="add mod">
          <ac:chgData name="GIOVANNI GAUDINO-SSM" userId="13cb1073-0cf6-4994-b3b2-98ddb995ec80" providerId="ADAL" clId="{2CAFF1AA-0593-483D-A289-9F75A0932A65}" dt="2024-02-07T09:34:30.094" v="18725"/>
          <ac:spMkLst>
            <pc:docMk/>
            <pc:sldMk cId="3115898996" sldId="706"/>
            <ac:spMk id="7" creationId="{0AAEAB62-9458-DE8B-0839-874C39ADEF0C}"/>
          </ac:spMkLst>
        </pc:spChg>
        <pc:spChg chg="add del mod">
          <ac:chgData name="GIOVANNI GAUDINO-SSM" userId="13cb1073-0cf6-4994-b3b2-98ddb995ec80" providerId="ADAL" clId="{2CAFF1AA-0593-483D-A289-9F75A0932A65}" dt="2024-01-31T02:57:43.946" v="7756"/>
          <ac:spMkLst>
            <pc:docMk/>
            <pc:sldMk cId="3115898996" sldId="706"/>
            <ac:spMk id="7" creationId="{3621DFEF-3E57-9165-1EAB-56DF5AF79516}"/>
          </ac:spMkLst>
        </pc:spChg>
        <pc:spChg chg="mod">
          <ac:chgData name="GIOVANNI GAUDINO-SSM" userId="13cb1073-0cf6-4994-b3b2-98ddb995ec80" providerId="ADAL" clId="{2CAFF1AA-0593-483D-A289-9F75A0932A65}" dt="2024-01-21T23:39:30.351" v="6261" actId="1582"/>
          <ac:spMkLst>
            <pc:docMk/>
            <pc:sldMk cId="3115898996" sldId="706"/>
            <ac:spMk id="9" creationId="{55758E13-EF21-B9AD-C933-BC8AD86FB0F7}"/>
          </ac:spMkLst>
        </pc:spChg>
        <pc:spChg chg="add del mod">
          <ac:chgData name="GIOVANNI GAUDINO-SSM" userId="13cb1073-0cf6-4994-b3b2-98ddb995ec80" providerId="ADAL" clId="{2CAFF1AA-0593-483D-A289-9F75A0932A65}" dt="2024-01-31T02:58:01.523" v="8721"/>
          <ac:spMkLst>
            <pc:docMk/>
            <pc:sldMk cId="3115898996" sldId="706"/>
            <ac:spMk id="10" creationId="{947D1073-6A7E-6D1D-D365-BE9C696EC50D}"/>
          </ac:spMkLst>
        </pc:spChg>
        <pc:spChg chg="add del mod">
          <ac:chgData name="GIOVANNI GAUDINO-SSM" userId="13cb1073-0cf6-4994-b3b2-98ddb995ec80" providerId="ADAL" clId="{2CAFF1AA-0593-483D-A289-9F75A0932A65}" dt="2024-01-31T02:58:06.701" v="9133"/>
          <ac:spMkLst>
            <pc:docMk/>
            <pc:sldMk cId="3115898996" sldId="706"/>
            <ac:spMk id="11" creationId="{AF3BCD1E-1C3F-F3DA-DD7D-72658A43E978}"/>
          </ac:spMkLst>
        </pc:spChg>
        <pc:spChg chg="add del mod">
          <ac:chgData name="GIOVANNI GAUDINO-SSM" userId="13cb1073-0cf6-4994-b3b2-98ddb995ec80" providerId="ADAL" clId="{2CAFF1AA-0593-483D-A289-9F75A0932A65}" dt="2024-01-31T02:59:45.776" v="10098"/>
          <ac:spMkLst>
            <pc:docMk/>
            <pc:sldMk cId="3115898996" sldId="706"/>
            <ac:spMk id="12" creationId="{8DDC16DD-AA32-CE0B-1591-22E4D922F540}"/>
          </ac:spMkLst>
        </pc:spChg>
        <pc:spChg chg="add del mod">
          <ac:chgData name="GIOVANNI GAUDINO-SSM" userId="13cb1073-0cf6-4994-b3b2-98ddb995ec80" providerId="ADAL" clId="{2CAFF1AA-0593-483D-A289-9F75A0932A65}" dt="2024-01-31T02:59:54.843" v="10510"/>
          <ac:spMkLst>
            <pc:docMk/>
            <pc:sldMk cId="3115898996" sldId="706"/>
            <ac:spMk id="13" creationId="{8F09CD4A-66C1-FC3B-2AFF-6246F7011D14}"/>
          </ac:spMkLst>
        </pc:spChg>
        <pc:spChg chg="add del mod">
          <ac:chgData name="GIOVANNI GAUDINO-SSM" userId="13cb1073-0cf6-4994-b3b2-98ddb995ec80" providerId="ADAL" clId="{2CAFF1AA-0593-483D-A289-9F75A0932A65}" dt="2024-01-31T03:00:05.657" v="11475"/>
          <ac:spMkLst>
            <pc:docMk/>
            <pc:sldMk cId="3115898996" sldId="706"/>
            <ac:spMk id="14" creationId="{8E1750BB-6049-2DD4-0BD8-14DB49A15C45}"/>
          </ac:spMkLst>
        </pc:spChg>
        <pc:spChg chg="add del mod">
          <ac:chgData name="GIOVANNI GAUDINO-SSM" userId="13cb1073-0cf6-4994-b3b2-98ddb995ec80" providerId="ADAL" clId="{2CAFF1AA-0593-483D-A289-9F75A0932A65}" dt="2024-01-31T03:00:15.267" v="11880"/>
          <ac:spMkLst>
            <pc:docMk/>
            <pc:sldMk cId="3115898996" sldId="706"/>
            <ac:spMk id="15" creationId="{C6FA1D98-AA5D-8F22-2651-7ED6BE3F46FF}"/>
          </ac:spMkLst>
        </pc:spChg>
        <pc:spChg chg="add del mod">
          <ac:chgData name="GIOVANNI GAUDINO-SSM" userId="13cb1073-0cf6-4994-b3b2-98ddb995ec80" providerId="ADAL" clId="{2CAFF1AA-0593-483D-A289-9F75A0932A65}" dt="2024-01-31T03:00:25.413" v="12285"/>
          <ac:spMkLst>
            <pc:docMk/>
            <pc:sldMk cId="3115898996" sldId="706"/>
            <ac:spMk id="16" creationId="{4E62AD7C-0695-6DC8-F78E-CFAAA7357D4E}"/>
          </ac:spMkLst>
        </pc:spChg>
        <pc:spChg chg="add del mod">
          <ac:chgData name="GIOVANNI GAUDINO-SSM" userId="13cb1073-0cf6-4994-b3b2-98ddb995ec80" providerId="ADAL" clId="{2CAFF1AA-0593-483D-A289-9F75A0932A65}" dt="2024-01-31T03:04:25.711" v="12711"/>
          <ac:spMkLst>
            <pc:docMk/>
            <pc:sldMk cId="3115898996" sldId="706"/>
            <ac:spMk id="17" creationId="{BF54CDDF-FCE6-85B5-EAA7-43B02B42F5A9}"/>
          </ac:spMkLst>
        </pc:spChg>
      </pc:sldChg>
      <pc:sldChg chg="addSp delSp modSp del mod modTransition">
        <pc:chgData name="GIOVANNI GAUDINO-SSM" userId="13cb1073-0cf6-4994-b3b2-98ddb995ec80" providerId="ADAL" clId="{2CAFF1AA-0593-483D-A289-9F75A0932A65}" dt="2024-02-07T10:50:04.158" v="19181" actId="47"/>
        <pc:sldMkLst>
          <pc:docMk/>
          <pc:sldMk cId="3377246211" sldId="737"/>
        </pc:sldMkLst>
        <pc:spChg chg="add del mod">
          <ac:chgData name="GIOVANNI GAUDINO-SSM" userId="13cb1073-0cf6-4994-b3b2-98ddb995ec80" providerId="ADAL" clId="{2CAFF1AA-0593-483D-A289-9F75A0932A65}" dt="2024-01-31T02:57:16.111" v="7347"/>
          <ac:spMkLst>
            <pc:docMk/>
            <pc:sldMk cId="3377246211" sldId="737"/>
            <ac:spMk id="2" creationId="{2882FBC2-862A-04AD-E408-5C359C5DC359}"/>
          </ac:spMkLst>
        </pc:spChg>
        <pc:spChg chg="add del mod">
          <ac:chgData name="GIOVANNI GAUDINO-SSM" userId="13cb1073-0cf6-4994-b3b2-98ddb995ec80" providerId="ADAL" clId="{2CAFF1AA-0593-483D-A289-9F75A0932A65}" dt="2024-02-07T09:34:20.864" v="17600"/>
          <ac:spMkLst>
            <pc:docMk/>
            <pc:sldMk cId="3377246211" sldId="737"/>
            <ac:spMk id="2" creationId="{7880867D-8949-9D84-AE7D-F2CD72F46D38}"/>
          </ac:spMkLst>
        </pc:spChg>
        <pc:spChg chg="add del mod">
          <ac:chgData name="GIOVANNI GAUDINO-SSM" userId="13cb1073-0cf6-4994-b3b2-98ddb995ec80" providerId="ADAL" clId="{2CAFF1AA-0593-483D-A289-9F75A0932A65}" dt="2024-01-31T03:04:54.764" v="13659"/>
          <ac:spMkLst>
            <pc:docMk/>
            <pc:sldMk cId="3377246211" sldId="737"/>
            <ac:spMk id="2" creationId="{7DBB01DF-AC46-0382-547C-F147319D1EE8}"/>
          </ac:spMkLst>
        </pc:spChg>
        <pc:spChg chg="add del mod">
          <ac:chgData name="GIOVANNI GAUDINO-SSM" userId="13cb1073-0cf6-4994-b3b2-98ddb995ec80" providerId="ADAL" clId="{2CAFF1AA-0593-483D-A289-9F75A0932A65}" dt="2024-01-31T03:05:57.116" v="14643"/>
          <ac:spMkLst>
            <pc:docMk/>
            <pc:sldMk cId="3377246211" sldId="737"/>
            <ac:spMk id="3" creationId="{26ECA112-1868-C2AB-281C-47D310C883A4}"/>
          </ac:spMkLst>
        </pc:spChg>
        <pc:spChg chg="add del mod">
          <ac:chgData name="GIOVANNI GAUDINO-SSM" userId="13cb1073-0cf6-4994-b3b2-98ddb995ec80" providerId="ADAL" clId="{2CAFF1AA-0593-483D-A289-9F75A0932A65}" dt="2024-02-07T09:34:30.091" v="18716"/>
          <ac:spMkLst>
            <pc:docMk/>
            <pc:sldMk cId="3377246211" sldId="737"/>
            <ac:spMk id="3" creationId="{53F6438D-BC47-9654-4DA3-232FBD09DFB5}"/>
          </ac:spMkLst>
        </pc:spChg>
        <pc:spChg chg="add del mod">
          <ac:chgData name="GIOVANNI GAUDINO-SSM" userId="13cb1073-0cf6-4994-b3b2-98ddb995ec80" providerId="ADAL" clId="{2CAFF1AA-0593-483D-A289-9F75A0932A65}" dt="2024-01-31T02:57:43.942" v="7744"/>
          <ac:spMkLst>
            <pc:docMk/>
            <pc:sldMk cId="3377246211" sldId="737"/>
            <ac:spMk id="5" creationId="{1D323DA1-D605-1EF2-9441-C82D181A1285}"/>
          </ac:spMkLst>
        </pc:spChg>
        <pc:spChg chg="add del mod">
          <ac:chgData name="GIOVANNI GAUDINO-SSM" userId="13cb1073-0cf6-4994-b3b2-98ddb995ec80" providerId="ADAL" clId="{2CAFF1AA-0593-483D-A289-9F75A0932A65}" dt="2024-02-07T09:34:07.053" v="16484"/>
          <ac:spMkLst>
            <pc:docMk/>
            <pc:sldMk cId="3377246211" sldId="737"/>
            <ac:spMk id="5" creationId="{84192BA8-913B-4F93-33D0-0F5CC38020FC}"/>
          </ac:spMkLst>
        </pc:spChg>
        <pc:spChg chg="add mod">
          <ac:chgData name="GIOVANNI GAUDINO-SSM" userId="13cb1073-0cf6-4994-b3b2-98ddb995ec80" providerId="ADAL" clId="{2CAFF1AA-0593-483D-A289-9F75A0932A65}" dt="2024-02-07T09:34:30.093" v="18720"/>
          <ac:spMkLst>
            <pc:docMk/>
            <pc:sldMk cId="3377246211" sldId="737"/>
            <ac:spMk id="8" creationId="{2C1505E3-7637-4EC6-07A7-B8106CFCBC49}"/>
          </ac:spMkLst>
        </pc:spChg>
        <pc:spChg chg="add del mod">
          <ac:chgData name="GIOVANNI GAUDINO-SSM" userId="13cb1073-0cf6-4994-b3b2-98ddb995ec80" providerId="ADAL" clId="{2CAFF1AA-0593-483D-A289-9F75A0932A65}" dt="2024-01-31T02:58:01.521" v="8716"/>
          <ac:spMkLst>
            <pc:docMk/>
            <pc:sldMk cId="3377246211" sldId="737"/>
            <ac:spMk id="8" creationId="{5A57CBD2-EA29-C874-A477-03346E580723}"/>
          </ac:spMkLst>
        </pc:spChg>
        <pc:spChg chg="add del mod">
          <ac:chgData name="GIOVANNI GAUDINO-SSM" userId="13cb1073-0cf6-4994-b3b2-98ddb995ec80" providerId="ADAL" clId="{2CAFF1AA-0593-483D-A289-9F75A0932A65}" dt="2024-01-31T02:58:06.696" v="9121"/>
          <ac:spMkLst>
            <pc:docMk/>
            <pc:sldMk cId="3377246211" sldId="737"/>
            <ac:spMk id="9" creationId="{E645BF20-A288-8B39-0E16-E62F1443A7AE}"/>
          </ac:spMkLst>
        </pc:spChg>
        <pc:spChg chg="add del mod">
          <ac:chgData name="GIOVANNI GAUDINO-SSM" userId="13cb1073-0cf6-4994-b3b2-98ddb995ec80" providerId="ADAL" clId="{2CAFF1AA-0593-483D-A289-9F75A0932A65}" dt="2024-01-31T02:59:45.774" v="10093"/>
          <ac:spMkLst>
            <pc:docMk/>
            <pc:sldMk cId="3377246211" sldId="737"/>
            <ac:spMk id="10" creationId="{B1B26BE0-3333-58EA-9FC7-448351D1C18C}"/>
          </ac:spMkLst>
        </pc:spChg>
        <pc:spChg chg="add del mod">
          <ac:chgData name="GIOVANNI GAUDINO-SSM" userId="13cb1073-0cf6-4994-b3b2-98ddb995ec80" providerId="ADAL" clId="{2CAFF1AA-0593-483D-A289-9F75A0932A65}" dt="2024-01-31T02:59:54.838" v="10498"/>
          <ac:spMkLst>
            <pc:docMk/>
            <pc:sldMk cId="3377246211" sldId="737"/>
            <ac:spMk id="11" creationId="{CEC46919-6AAB-92EF-897C-3CF01D25287E}"/>
          </ac:spMkLst>
        </pc:spChg>
        <pc:spChg chg="add del mod">
          <ac:chgData name="GIOVANNI GAUDINO-SSM" userId="13cb1073-0cf6-4994-b3b2-98ddb995ec80" providerId="ADAL" clId="{2CAFF1AA-0593-483D-A289-9F75A0932A65}" dt="2024-01-31T03:00:05.655" v="11470"/>
          <ac:spMkLst>
            <pc:docMk/>
            <pc:sldMk cId="3377246211" sldId="737"/>
            <ac:spMk id="12" creationId="{A6264B43-811E-3854-2AAE-03AAC5F99EDF}"/>
          </ac:spMkLst>
        </pc:spChg>
        <pc:spChg chg="add del mod">
          <ac:chgData name="GIOVANNI GAUDINO-SSM" userId="13cb1073-0cf6-4994-b3b2-98ddb995ec80" providerId="ADAL" clId="{2CAFF1AA-0593-483D-A289-9F75A0932A65}" dt="2024-01-31T03:00:15.265" v="11875"/>
          <ac:spMkLst>
            <pc:docMk/>
            <pc:sldMk cId="3377246211" sldId="737"/>
            <ac:spMk id="13" creationId="{677946A2-E76F-F078-B2EC-7DA5E192174C}"/>
          </ac:spMkLst>
        </pc:spChg>
        <pc:spChg chg="add del mod">
          <ac:chgData name="GIOVANNI GAUDINO-SSM" userId="13cb1073-0cf6-4994-b3b2-98ddb995ec80" providerId="ADAL" clId="{2CAFF1AA-0593-483D-A289-9F75A0932A65}" dt="2024-01-31T03:00:25.410" v="12280"/>
          <ac:spMkLst>
            <pc:docMk/>
            <pc:sldMk cId="3377246211" sldId="737"/>
            <ac:spMk id="14" creationId="{1E3E0718-2751-1D69-7170-408C1134F816}"/>
          </ac:spMkLst>
        </pc:spChg>
        <pc:spChg chg="add del mod">
          <ac:chgData name="GIOVANNI GAUDINO-SSM" userId="13cb1073-0cf6-4994-b3b2-98ddb995ec80" providerId="ADAL" clId="{2CAFF1AA-0593-483D-A289-9F75A0932A65}" dt="2024-01-31T03:03:03.214" v="12687" actId="478"/>
          <ac:spMkLst>
            <pc:docMk/>
            <pc:sldMk cId="3377246211" sldId="737"/>
            <ac:spMk id="15" creationId="{E3072DF6-CF43-DB4F-50E4-AE6DEDBDD1A6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14T13:33:34.324" v="20517" actId="14100"/>
        <pc:sldMkLst>
          <pc:docMk/>
          <pc:sldMk cId="2934837084" sldId="775"/>
        </pc:sldMkLst>
        <pc:spChg chg="mod">
          <ac:chgData name="GIOVANNI GAUDINO-SSM" userId="13cb1073-0cf6-4994-b3b2-98ddb995ec80" providerId="ADAL" clId="{2CAFF1AA-0593-483D-A289-9F75A0932A65}" dt="2024-01-20T23:51:37.290" v="6193" actId="2711"/>
          <ac:spMkLst>
            <pc:docMk/>
            <pc:sldMk cId="2934837084" sldId="775"/>
            <ac:spMk id="2" creationId="{5D936C5B-31D3-B9D9-5999-3E605E87DC9F}"/>
          </ac:spMkLst>
        </pc:spChg>
        <pc:spChg chg="add del mod">
          <ac:chgData name="GIOVANNI GAUDINO-SSM" userId="13cb1073-0cf6-4994-b3b2-98ddb995ec80" providerId="ADAL" clId="{2CAFF1AA-0593-483D-A289-9F75A0932A65}" dt="2024-02-07T09:06:54.124" v="15125" actId="478"/>
          <ac:spMkLst>
            <pc:docMk/>
            <pc:sldMk cId="2934837084" sldId="775"/>
            <ac:spMk id="3" creationId="{B5420795-0D23-2C38-C372-F7BEFAAD338D}"/>
          </ac:spMkLst>
        </pc:spChg>
        <pc:spChg chg="mod">
          <ac:chgData name="GIOVANNI GAUDINO-SSM" userId="13cb1073-0cf6-4994-b3b2-98ddb995ec80" providerId="ADAL" clId="{2CAFF1AA-0593-483D-A289-9F75A0932A65}" dt="2024-01-21T23:38:38.417" v="6258" actId="14100"/>
          <ac:spMkLst>
            <pc:docMk/>
            <pc:sldMk cId="2934837084" sldId="775"/>
            <ac:spMk id="4" creationId="{B46D7AE4-796F-4D4A-9809-EB5E64E4A222}"/>
          </ac:spMkLst>
        </pc:spChg>
        <pc:spChg chg="add mod topLvl">
          <ac:chgData name="GIOVANNI GAUDINO-SSM" userId="13cb1073-0cf6-4994-b3b2-98ddb995ec80" providerId="ADAL" clId="{2CAFF1AA-0593-483D-A289-9F75A0932A65}" dt="2024-01-21T00:03:27.502" v="6247" actId="14100"/>
          <ac:spMkLst>
            <pc:docMk/>
            <pc:sldMk cId="2934837084" sldId="775"/>
            <ac:spMk id="7" creationId="{7855A3E2-43FC-17C8-C891-A9C64126594A}"/>
          </ac:spMkLst>
        </pc:spChg>
        <pc:spChg chg="add del mod">
          <ac:chgData name="GIOVANNI GAUDINO-SSM" userId="13cb1073-0cf6-4994-b3b2-98ddb995ec80" providerId="ADAL" clId="{2CAFF1AA-0593-483D-A289-9F75A0932A65}" dt="2024-02-07T09:06:54.124" v="15125" actId="478"/>
          <ac:spMkLst>
            <pc:docMk/>
            <pc:sldMk cId="2934837084" sldId="775"/>
            <ac:spMk id="8" creationId="{068D1687-98EB-C73B-6FCF-D361D244AB3A}"/>
          </ac:spMkLst>
        </pc:spChg>
        <pc:spChg chg="mod">
          <ac:chgData name="GIOVANNI GAUDINO-SSM" userId="13cb1073-0cf6-4994-b3b2-98ddb995ec80" providerId="ADAL" clId="{2CAFF1AA-0593-483D-A289-9F75A0932A65}" dt="2024-02-14T13:33:34.324" v="20517" actId="14100"/>
          <ac:spMkLst>
            <pc:docMk/>
            <pc:sldMk cId="2934837084" sldId="775"/>
            <ac:spMk id="9" creationId="{15542158-1DF3-9648-91E1-B85A74AD3083}"/>
          </ac:spMkLst>
        </pc:spChg>
        <pc:spChg chg="add del mod">
          <ac:chgData name="GIOVANNI GAUDINO-SSM" userId="13cb1073-0cf6-4994-b3b2-98ddb995ec80" providerId="ADAL" clId="{2CAFF1AA-0593-483D-A289-9F75A0932A65}" dt="2024-02-07T09:06:54.124" v="15125" actId="478"/>
          <ac:spMkLst>
            <pc:docMk/>
            <pc:sldMk cId="2934837084" sldId="775"/>
            <ac:spMk id="11" creationId="{088497F6-AE77-69A5-0BFD-76B98AA8B698}"/>
          </ac:spMkLst>
        </pc:spChg>
        <pc:grpChg chg="add del mod ord">
          <ac:chgData name="GIOVANNI GAUDINO-SSM" userId="13cb1073-0cf6-4994-b3b2-98ddb995ec80" providerId="ADAL" clId="{2CAFF1AA-0593-483D-A289-9F75A0932A65}" dt="2024-01-21T00:03:17.915" v="6243" actId="165"/>
          <ac:grpSpMkLst>
            <pc:docMk/>
            <pc:sldMk cId="2934837084" sldId="775"/>
            <ac:grpSpMk id="8" creationId="{73607EC1-BA70-BBF8-5256-73D9706BB3C3}"/>
          </ac:grpSpMkLst>
        </pc:grpChg>
        <pc:picChg chg="add mod ord topLvl modCrop">
          <ac:chgData name="GIOVANNI GAUDINO-SSM" userId="13cb1073-0cf6-4994-b3b2-98ddb995ec80" providerId="ADAL" clId="{2CAFF1AA-0593-483D-A289-9F75A0932A65}" dt="2024-01-21T00:03:51.309" v="6248" actId="732"/>
          <ac:picMkLst>
            <pc:docMk/>
            <pc:sldMk cId="2934837084" sldId="775"/>
            <ac:picMk id="5" creationId="{90FBFB0C-5E45-F68C-F2D5-4BA99B38ACB7}"/>
          </ac:picMkLst>
        </pc:picChg>
      </pc:sldChg>
      <pc:sldChg chg="addSp delSp modSp mod modTransition">
        <pc:chgData name="GIOVANNI GAUDINO-SSM" userId="13cb1073-0cf6-4994-b3b2-98ddb995ec80" providerId="ADAL" clId="{2CAFF1AA-0593-483D-A289-9F75A0932A65}" dt="2024-02-07T09:34:30.096" v="18735"/>
        <pc:sldMkLst>
          <pc:docMk/>
          <pc:sldMk cId="388452238" sldId="776"/>
        </pc:sldMkLst>
        <pc:spChg chg="add del mod">
          <ac:chgData name="GIOVANNI GAUDINO-SSM" userId="13cb1073-0cf6-4994-b3b2-98ddb995ec80" providerId="ADAL" clId="{2CAFF1AA-0593-483D-A289-9F75A0932A65}" dt="2024-01-31T03:04:54.783" v="13695"/>
          <ac:spMkLst>
            <pc:docMk/>
            <pc:sldMk cId="388452238" sldId="776"/>
            <ac:spMk id="4" creationId="{5DC2F9A7-991D-1371-6982-A0BF42E9AC19}"/>
          </ac:spMkLst>
        </pc:spChg>
        <pc:spChg chg="add del mod">
          <ac:chgData name="GIOVANNI GAUDINO-SSM" userId="13cb1073-0cf6-4994-b3b2-98ddb995ec80" providerId="ADAL" clId="{2CAFF1AA-0593-483D-A289-9F75A0932A65}" dt="2024-02-07T09:34:20.875" v="17636"/>
          <ac:spMkLst>
            <pc:docMk/>
            <pc:sldMk cId="388452238" sldId="776"/>
            <ac:spMk id="4" creationId="{89507D59-1F74-4AA4-A1F4-813002EA2DED}"/>
          </ac:spMkLst>
        </pc:spChg>
        <pc:spChg chg="add del mod">
          <ac:chgData name="GIOVANNI GAUDINO-SSM" userId="13cb1073-0cf6-4994-b3b2-98ddb995ec80" providerId="ADAL" clId="{2CAFF1AA-0593-483D-A289-9F75A0932A65}" dt="2024-01-31T02:57:16.118" v="7362"/>
          <ac:spMkLst>
            <pc:docMk/>
            <pc:sldMk cId="388452238" sldId="776"/>
            <ac:spMk id="4" creationId="{90DACEF6-BF89-D8AE-0E71-96E461FF994F}"/>
          </ac:spMkLst>
        </pc:spChg>
        <pc:spChg chg="add del mod">
          <ac:chgData name="GIOVANNI GAUDINO-SSM" userId="13cb1073-0cf6-4994-b3b2-98ddb995ec80" providerId="ADAL" clId="{2CAFF1AA-0593-483D-A289-9F75A0932A65}" dt="2024-02-07T09:34:30.096" v="18731"/>
          <ac:spMkLst>
            <pc:docMk/>
            <pc:sldMk cId="388452238" sldId="776"/>
            <ac:spMk id="5" creationId="{678D431C-0E52-7CE4-7952-5DF0C8D31D2C}"/>
          </ac:spMkLst>
        </pc:spChg>
        <pc:spChg chg="add del mod">
          <ac:chgData name="GIOVANNI GAUDINO-SSM" userId="13cb1073-0cf6-4994-b3b2-98ddb995ec80" providerId="ADAL" clId="{2CAFF1AA-0593-483D-A289-9F75A0932A65}" dt="2024-01-31T03:05:57.121" v="14658"/>
          <ac:spMkLst>
            <pc:docMk/>
            <pc:sldMk cId="388452238" sldId="776"/>
            <ac:spMk id="5" creationId="{A99179C3-A3D6-1C17-FE89-EC603A002F35}"/>
          </ac:spMkLst>
        </pc:spChg>
        <pc:spChg chg="add del mod">
          <ac:chgData name="GIOVANNI GAUDINO-SSM" userId="13cb1073-0cf6-4994-b3b2-98ddb995ec80" providerId="ADAL" clId="{2CAFF1AA-0593-483D-A289-9F75A0932A65}" dt="2024-02-07T09:34:07.071" v="16520"/>
          <ac:spMkLst>
            <pc:docMk/>
            <pc:sldMk cId="388452238" sldId="776"/>
            <ac:spMk id="7" creationId="{4BC2CC3B-52F9-9820-84A2-6FACCB95269A}"/>
          </ac:spMkLst>
        </pc:spChg>
        <pc:spChg chg="add del mod">
          <ac:chgData name="GIOVANNI GAUDINO-SSM" userId="13cb1073-0cf6-4994-b3b2-98ddb995ec80" providerId="ADAL" clId="{2CAFF1AA-0593-483D-A289-9F75A0932A65}" dt="2024-01-31T02:57:43.952" v="7780"/>
          <ac:spMkLst>
            <pc:docMk/>
            <pc:sldMk cId="388452238" sldId="776"/>
            <ac:spMk id="7" creationId="{D1C8923A-BC09-3CC5-F2C4-C567461717F8}"/>
          </ac:spMkLst>
        </pc:spChg>
        <pc:spChg chg="add mod">
          <ac:chgData name="GIOVANNI GAUDINO-SSM" userId="13cb1073-0cf6-4994-b3b2-98ddb995ec80" providerId="ADAL" clId="{2CAFF1AA-0593-483D-A289-9F75A0932A65}" dt="2024-02-07T09:34:30.096" v="18735"/>
          <ac:spMkLst>
            <pc:docMk/>
            <pc:sldMk cId="388452238" sldId="776"/>
            <ac:spMk id="10" creationId="{D2B51768-2FCB-4E2F-F2B1-2DE146B87E39}"/>
          </ac:spMkLst>
        </pc:spChg>
        <pc:spChg chg="add del mod">
          <ac:chgData name="GIOVANNI GAUDINO-SSM" userId="13cb1073-0cf6-4994-b3b2-98ddb995ec80" providerId="ADAL" clId="{2CAFF1AA-0593-483D-A289-9F75A0932A65}" dt="2024-01-31T02:58:01.526" v="8731"/>
          <ac:spMkLst>
            <pc:docMk/>
            <pc:sldMk cId="388452238" sldId="776"/>
            <ac:spMk id="10" creationId="{F4ADEB9E-3BB1-DD0E-AC9F-385522BF4546}"/>
          </ac:spMkLst>
        </pc:spChg>
        <pc:spChg chg="add del mod">
          <ac:chgData name="GIOVANNI GAUDINO-SSM" userId="13cb1073-0cf6-4994-b3b2-98ddb995ec80" providerId="ADAL" clId="{2CAFF1AA-0593-483D-A289-9F75A0932A65}" dt="2024-01-31T02:58:06.709" v="9157"/>
          <ac:spMkLst>
            <pc:docMk/>
            <pc:sldMk cId="388452238" sldId="776"/>
            <ac:spMk id="11" creationId="{BAC67A5B-7A69-220A-DC93-535027BF79F5}"/>
          </ac:spMkLst>
        </pc:spChg>
        <pc:spChg chg="add del mod">
          <ac:chgData name="GIOVANNI GAUDINO-SSM" userId="13cb1073-0cf6-4994-b3b2-98ddb995ec80" providerId="ADAL" clId="{2CAFF1AA-0593-483D-A289-9F75A0932A65}" dt="2024-01-31T02:59:45.778" v="10108"/>
          <ac:spMkLst>
            <pc:docMk/>
            <pc:sldMk cId="388452238" sldId="776"/>
            <ac:spMk id="12" creationId="{2EDF3606-1912-7B92-2A17-47D111621D84}"/>
          </ac:spMkLst>
        </pc:spChg>
        <pc:spChg chg="add del mod">
          <ac:chgData name="GIOVANNI GAUDINO-SSM" userId="13cb1073-0cf6-4994-b3b2-98ddb995ec80" providerId="ADAL" clId="{2CAFF1AA-0593-483D-A289-9F75A0932A65}" dt="2024-01-31T02:59:54.851" v="10534"/>
          <ac:spMkLst>
            <pc:docMk/>
            <pc:sldMk cId="388452238" sldId="776"/>
            <ac:spMk id="13" creationId="{75427E4C-0A58-8DA8-E40C-2585E73EC961}"/>
          </ac:spMkLst>
        </pc:spChg>
        <pc:spChg chg="add del mod">
          <ac:chgData name="GIOVANNI GAUDINO-SSM" userId="13cb1073-0cf6-4994-b3b2-98ddb995ec80" providerId="ADAL" clId="{2CAFF1AA-0593-483D-A289-9F75A0932A65}" dt="2024-01-31T03:00:05.660" v="11485"/>
          <ac:spMkLst>
            <pc:docMk/>
            <pc:sldMk cId="388452238" sldId="776"/>
            <ac:spMk id="14" creationId="{5673DB63-2F9B-E9EC-8794-1983FB9FADBB}"/>
          </ac:spMkLst>
        </pc:spChg>
        <pc:spChg chg="add del mod">
          <ac:chgData name="GIOVANNI GAUDINO-SSM" userId="13cb1073-0cf6-4994-b3b2-98ddb995ec80" providerId="ADAL" clId="{2CAFF1AA-0593-483D-A289-9F75A0932A65}" dt="2024-01-31T03:00:15.269" v="11890"/>
          <ac:spMkLst>
            <pc:docMk/>
            <pc:sldMk cId="388452238" sldId="776"/>
            <ac:spMk id="15" creationId="{AA9EE075-45F7-4852-40CA-23926F363AEE}"/>
          </ac:spMkLst>
        </pc:spChg>
        <pc:spChg chg="add del mod">
          <ac:chgData name="GIOVANNI GAUDINO-SSM" userId="13cb1073-0cf6-4994-b3b2-98ddb995ec80" providerId="ADAL" clId="{2CAFF1AA-0593-483D-A289-9F75A0932A65}" dt="2024-01-31T03:00:25.417" v="12295"/>
          <ac:spMkLst>
            <pc:docMk/>
            <pc:sldMk cId="388452238" sldId="776"/>
            <ac:spMk id="16" creationId="{8CEB495B-9EE7-79FF-A535-1F696BF24FE8}"/>
          </ac:spMkLst>
        </pc:spChg>
        <pc:spChg chg="add del mod">
          <ac:chgData name="GIOVANNI GAUDINO-SSM" userId="13cb1073-0cf6-4994-b3b2-98ddb995ec80" providerId="ADAL" clId="{2CAFF1AA-0593-483D-A289-9F75A0932A65}" dt="2024-01-31T03:04:25.720" v="12735"/>
          <ac:spMkLst>
            <pc:docMk/>
            <pc:sldMk cId="388452238" sldId="776"/>
            <ac:spMk id="17" creationId="{1C7AF619-9CAE-B79D-F27B-0634011678F9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095" v="18730"/>
        <pc:sldMkLst>
          <pc:docMk/>
          <pc:sldMk cId="2155675726" sldId="777"/>
        </pc:sldMkLst>
        <pc:spChg chg="add del mod">
          <ac:chgData name="GIOVANNI GAUDINO-SSM" userId="13cb1073-0cf6-4994-b3b2-98ddb995ec80" providerId="ADAL" clId="{2CAFF1AA-0593-483D-A289-9F75A0932A65}" dt="2024-02-07T09:34:20.871" v="17624"/>
          <ac:spMkLst>
            <pc:docMk/>
            <pc:sldMk cId="2155675726" sldId="777"/>
            <ac:spMk id="4" creationId="{3E8823D7-25F2-F60F-B58B-59DC0E4ECF3E}"/>
          </ac:spMkLst>
        </pc:spChg>
        <pc:spChg chg="add del mod">
          <ac:chgData name="GIOVANNI GAUDINO-SSM" userId="13cb1073-0cf6-4994-b3b2-98ddb995ec80" providerId="ADAL" clId="{2CAFF1AA-0593-483D-A289-9F75A0932A65}" dt="2024-01-31T03:04:54.777" v="13683"/>
          <ac:spMkLst>
            <pc:docMk/>
            <pc:sldMk cId="2155675726" sldId="777"/>
            <ac:spMk id="4" creationId="{9EFB9BA0-6846-D666-2EAD-E9C2F8B14399}"/>
          </ac:spMkLst>
        </pc:spChg>
        <pc:spChg chg="add del mod">
          <ac:chgData name="GIOVANNI GAUDINO-SSM" userId="13cb1073-0cf6-4994-b3b2-98ddb995ec80" providerId="ADAL" clId="{2CAFF1AA-0593-483D-A289-9F75A0932A65}" dt="2024-01-31T02:57:16.116" v="7357"/>
          <ac:spMkLst>
            <pc:docMk/>
            <pc:sldMk cId="2155675726" sldId="777"/>
            <ac:spMk id="4" creationId="{F596DC93-BB65-DA59-1D43-B2EF465C2F69}"/>
          </ac:spMkLst>
        </pc:spChg>
        <pc:spChg chg="add del mod">
          <ac:chgData name="GIOVANNI GAUDINO-SSM" userId="13cb1073-0cf6-4994-b3b2-98ddb995ec80" providerId="ADAL" clId="{2CAFF1AA-0593-483D-A289-9F75A0932A65}" dt="2024-02-07T09:34:30.094" v="18726"/>
          <ac:spMkLst>
            <pc:docMk/>
            <pc:sldMk cId="2155675726" sldId="777"/>
            <ac:spMk id="5" creationId="{422C59A9-1A55-55C9-F68C-3223FD067ECE}"/>
          </ac:spMkLst>
        </pc:spChg>
        <pc:spChg chg="add del mod">
          <ac:chgData name="GIOVANNI GAUDINO-SSM" userId="13cb1073-0cf6-4994-b3b2-98ddb995ec80" providerId="ADAL" clId="{2CAFF1AA-0593-483D-A289-9F75A0932A65}" dt="2024-01-31T03:05:57.120" v="14653"/>
          <ac:spMkLst>
            <pc:docMk/>
            <pc:sldMk cId="2155675726" sldId="777"/>
            <ac:spMk id="5" creationId="{44608CB2-9A77-BC7A-6E96-897C7FB3324F}"/>
          </ac:spMkLst>
        </pc:spChg>
        <pc:spChg chg="add del mod">
          <ac:chgData name="GIOVANNI GAUDINO-SSM" userId="13cb1073-0cf6-4994-b3b2-98ddb995ec80" providerId="ADAL" clId="{2CAFF1AA-0593-483D-A289-9F75A0932A65}" dt="2024-01-31T02:57:43.949" v="7768"/>
          <ac:spMkLst>
            <pc:docMk/>
            <pc:sldMk cId="2155675726" sldId="777"/>
            <ac:spMk id="7" creationId="{4DC658A2-7788-3F35-F4F1-BF4F3727735F}"/>
          </ac:spMkLst>
        </pc:spChg>
        <pc:spChg chg="add del mod">
          <ac:chgData name="GIOVANNI GAUDINO-SSM" userId="13cb1073-0cf6-4994-b3b2-98ddb995ec80" providerId="ADAL" clId="{2CAFF1AA-0593-483D-A289-9F75A0932A65}" dt="2024-02-07T09:34:07.067" v="16508"/>
          <ac:spMkLst>
            <pc:docMk/>
            <pc:sldMk cId="2155675726" sldId="777"/>
            <ac:spMk id="7" creationId="{9A782351-DBEC-E127-95DC-12E287219E08}"/>
          </ac:spMkLst>
        </pc:spChg>
        <pc:spChg chg="add del mod">
          <ac:chgData name="GIOVANNI GAUDINO-SSM" userId="13cb1073-0cf6-4994-b3b2-98ddb995ec80" providerId="ADAL" clId="{2CAFF1AA-0593-483D-A289-9F75A0932A65}" dt="2024-01-31T02:58:01.525" v="8726"/>
          <ac:spMkLst>
            <pc:docMk/>
            <pc:sldMk cId="2155675726" sldId="777"/>
            <ac:spMk id="10" creationId="{0D5E5064-EF0A-1AD4-3A15-39AAFFF1FB5B}"/>
          </ac:spMkLst>
        </pc:spChg>
        <pc:spChg chg="add mod">
          <ac:chgData name="GIOVANNI GAUDINO-SSM" userId="13cb1073-0cf6-4994-b3b2-98ddb995ec80" providerId="ADAL" clId="{2CAFF1AA-0593-483D-A289-9F75A0932A65}" dt="2024-02-07T09:34:30.095" v="18730"/>
          <ac:spMkLst>
            <pc:docMk/>
            <pc:sldMk cId="2155675726" sldId="777"/>
            <ac:spMk id="10" creationId="{AEDEB91A-873C-72F8-550F-0E07E9685EB3}"/>
          </ac:spMkLst>
        </pc:spChg>
        <pc:spChg chg="add del mod">
          <ac:chgData name="GIOVANNI GAUDINO-SSM" userId="13cb1073-0cf6-4994-b3b2-98ddb995ec80" providerId="ADAL" clId="{2CAFF1AA-0593-483D-A289-9F75A0932A65}" dt="2024-01-31T02:58:06.705" v="9145"/>
          <ac:spMkLst>
            <pc:docMk/>
            <pc:sldMk cId="2155675726" sldId="777"/>
            <ac:spMk id="11" creationId="{8687136F-381A-F156-4DE1-AF0CF98A0E9D}"/>
          </ac:spMkLst>
        </pc:spChg>
        <pc:spChg chg="add del mod">
          <ac:chgData name="GIOVANNI GAUDINO-SSM" userId="13cb1073-0cf6-4994-b3b2-98ddb995ec80" providerId="ADAL" clId="{2CAFF1AA-0593-483D-A289-9F75A0932A65}" dt="2024-01-31T02:59:45.777" v="10103"/>
          <ac:spMkLst>
            <pc:docMk/>
            <pc:sldMk cId="2155675726" sldId="777"/>
            <ac:spMk id="12" creationId="{057C0502-F70F-9508-403D-25EEF96F146E}"/>
          </ac:spMkLst>
        </pc:spChg>
        <pc:spChg chg="add del mod">
          <ac:chgData name="GIOVANNI GAUDINO-SSM" userId="13cb1073-0cf6-4994-b3b2-98ddb995ec80" providerId="ADAL" clId="{2CAFF1AA-0593-483D-A289-9F75A0932A65}" dt="2024-01-31T02:59:54.847" v="10522"/>
          <ac:spMkLst>
            <pc:docMk/>
            <pc:sldMk cId="2155675726" sldId="777"/>
            <ac:spMk id="13" creationId="{AD94E3A0-3C84-4367-ECB9-9333B906AB2C}"/>
          </ac:spMkLst>
        </pc:spChg>
        <pc:spChg chg="add del mod">
          <ac:chgData name="GIOVANNI GAUDINO-SSM" userId="13cb1073-0cf6-4994-b3b2-98ddb995ec80" providerId="ADAL" clId="{2CAFF1AA-0593-483D-A289-9F75A0932A65}" dt="2024-01-31T03:00:05.659" v="11480"/>
          <ac:spMkLst>
            <pc:docMk/>
            <pc:sldMk cId="2155675726" sldId="777"/>
            <ac:spMk id="14" creationId="{ADD32DDE-5CF9-BF06-B385-2BBBE2678CED}"/>
          </ac:spMkLst>
        </pc:spChg>
        <pc:spChg chg="add del mod">
          <ac:chgData name="GIOVANNI GAUDINO-SSM" userId="13cb1073-0cf6-4994-b3b2-98ddb995ec80" providerId="ADAL" clId="{2CAFF1AA-0593-483D-A289-9F75A0932A65}" dt="2024-01-31T03:00:15.268" v="11885"/>
          <ac:spMkLst>
            <pc:docMk/>
            <pc:sldMk cId="2155675726" sldId="777"/>
            <ac:spMk id="15" creationId="{CB94A686-067E-2ABA-E66F-38EDCDA5421A}"/>
          </ac:spMkLst>
        </pc:spChg>
        <pc:spChg chg="add del mod">
          <ac:chgData name="GIOVANNI GAUDINO-SSM" userId="13cb1073-0cf6-4994-b3b2-98ddb995ec80" providerId="ADAL" clId="{2CAFF1AA-0593-483D-A289-9F75A0932A65}" dt="2024-01-31T03:00:25.415" v="12290"/>
          <ac:spMkLst>
            <pc:docMk/>
            <pc:sldMk cId="2155675726" sldId="777"/>
            <ac:spMk id="16" creationId="{03A085C0-9E76-ECE0-4EDA-2CE019DE66E3}"/>
          </ac:spMkLst>
        </pc:spChg>
        <pc:spChg chg="add del mod">
          <ac:chgData name="GIOVANNI GAUDINO-SSM" userId="13cb1073-0cf6-4994-b3b2-98ddb995ec80" providerId="ADAL" clId="{2CAFF1AA-0593-483D-A289-9F75A0932A65}" dt="2024-01-31T03:04:25.716" v="12723"/>
          <ac:spMkLst>
            <pc:docMk/>
            <pc:sldMk cId="2155675726" sldId="777"/>
            <ac:spMk id="17" creationId="{7C0EBC4F-5AA5-D521-F0F1-7133BAECEED4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098" v="18740"/>
        <pc:sldMkLst>
          <pc:docMk/>
          <pc:sldMk cId="3385267330" sldId="778"/>
        </pc:sldMkLst>
        <pc:spChg chg="add del mod">
          <ac:chgData name="GIOVANNI GAUDINO-SSM" userId="13cb1073-0cf6-4994-b3b2-98ddb995ec80" providerId="ADAL" clId="{2CAFF1AA-0593-483D-A289-9F75A0932A65}" dt="2024-01-31T02:57:16.119" v="7367"/>
          <ac:spMkLst>
            <pc:docMk/>
            <pc:sldMk cId="3385267330" sldId="778"/>
            <ac:spMk id="4" creationId="{5F777D73-DFD6-F759-5A7D-66E66E2AF7E3}"/>
          </ac:spMkLst>
        </pc:spChg>
        <pc:spChg chg="add del mod">
          <ac:chgData name="GIOVANNI GAUDINO-SSM" userId="13cb1073-0cf6-4994-b3b2-98ddb995ec80" providerId="ADAL" clId="{2CAFF1AA-0593-483D-A289-9F75A0932A65}" dt="2024-02-07T09:34:20.878" v="17648"/>
          <ac:spMkLst>
            <pc:docMk/>
            <pc:sldMk cId="3385267330" sldId="778"/>
            <ac:spMk id="4" creationId="{92A5B2DD-4C12-B52F-E5E3-10B55BA95DC6}"/>
          </ac:spMkLst>
        </pc:spChg>
        <pc:spChg chg="add del mod">
          <ac:chgData name="GIOVANNI GAUDINO-SSM" userId="13cb1073-0cf6-4994-b3b2-98ddb995ec80" providerId="ADAL" clId="{2CAFF1AA-0593-483D-A289-9F75A0932A65}" dt="2024-01-31T03:04:54.789" v="13707"/>
          <ac:spMkLst>
            <pc:docMk/>
            <pc:sldMk cId="3385267330" sldId="778"/>
            <ac:spMk id="4" creationId="{989E5683-3F9D-50F2-4163-0C6D518028EF}"/>
          </ac:spMkLst>
        </pc:spChg>
        <pc:spChg chg="mod">
          <ac:chgData name="GIOVANNI GAUDINO-SSM" userId="13cb1073-0cf6-4994-b3b2-98ddb995ec80" providerId="ADAL" clId="{2CAFF1AA-0593-483D-A289-9F75A0932A65}" dt="2024-01-08T11:58:56.462" v="0" actId="207"/>
          <ac:spMkLst>
            <pc:docMk/>
            <pc:sldMk cId="3385267330" sldId="778"/>
            <ac:spMk id="5" creationId="{F9539864-1EA9-ACAF-ADE0-E2EEBBDA0304}"/>
          </ac:spMkLst>
        </pc:spChg>
        <pc:spChg chg="add del mod">
          <ac:chgData name="GIOVANNI GAUDINO-SSM" userId="13cb1073-0cf6-4994-b3b2-98ddb995ec80" providerId="ADAL" clId="{2CAFF1AA-0593-483D-A289-9F75A0932A65}" dt="2024-02-07T09:34:30.097" v="18736"/>
          <ac:spMkLst>
            <pc:docMk/>
            <pc:sldMk cId="3385267330" sldId="778"/>
            <ac:spMk id="7" creationId="{2FA86785-165C-E780-FD71-A91DC8B548EB}"/>
          </ac:spMkLst>
        </pc:spChg>
        <pc:spChg chg="add del mod">
          <ac:chgData name="GIOVANNI GAUDINO-SSM" userId="13cb1073-0cf6-4994-b3b2-98ddb995ec80" providerId="ADAL" clId="{2CAFF1AA-0593-483D-A289-9F75A0932A65}" dt="2024-01-31T03:05:57.122" v="14663"/>
          <ac:spMkLst>
            <pc:docMk/>
            <pc:sldMk cId="3385267330" sldId="778"/>
            <ac:spMk id="7" creationId="{CAF7F99A-6ED0-F759-B0DF-DAAC9B333E06}"/>
          </ac:spMkLst>
        </pc:spChg>
        <pc:spChg chg="add del mod">
          <ac:chgData name="GIOVANNI GAUDINO-SSM" userId="13cb1073-0cf6-4994-b3b2-98ddb995ec80" providerId="ADAL" clId="{2CAFF1AA-0593-483D-A289-9F75A0932A65}" dt="2024-01-31T02:57:43.955" v="7792"/>
          <ac:spMkLst>
            <pc:docMk/>
            <pc:sldMk cId="3385267330" sldId="778"/>
            <ac:spMk id="10" creationId="{167D7130-04B0-8A3B-19B7-A85EC2D8652D}"/>
          </ac:spMkLst>
        </pc:spChg>
        <pc:spChg chg="add del mod">
          <ac:chgData name="GIOVANNI GAUDINO-SSM" userId="13cb1073-0cf6-4994-b3b2-98ddb995ec80" providerId="ADAL" clId="{2CAFF1AA-0593-483D-A289-9F75A0932A65}" dt="2024-02-07T09:34:07.075" v="16532"/>
          <ac:spMkLst>
            <pc:docMk/>
            <pc:sldMk cId="3385267330" sldId="778"/>
            <ac:spMk id="10" creationId="{9CE9458D-0DDE-29E7-D105-441C43D0776D}"/>
          </ac:spMkLst>
        </pc:spChg>
        <pc:spChg chg="add del mod">
          <ac:chgData name="GIOVANNI GAUDINO-SSM" userId="13cb1073-0cf6-4994-b3b2-98ddb995ec80" providerId="ADAL" clId="{2CAFF1AA-0593-483D-A289-9F75A0932A65}" dt="2024-01-31T02:58:01.529" v="8736"/>
          <ac:spMkLst>
            <pc:docMk/>
            <pc:sldMk cId="3385267330" sldId="778"/>
            <ac:spMk id="11" creationId="{450C8D41-CF71-55F4-2634-89A9E5DEB5C7}"/>
          </ac:spMkLst>
        </pc:spChg>
        <pc:spChg chg="add mod">
          <ac:chgData name="GIOVANNI GAUDINO-SSM" userId="13cb1073-0cf6-4994-b3b2-98ddb995ec80" providerId="ADAL" clId="{2CAFF1AA-0593-483D-A289-9F75A0932A65}" dt="2024-02-07T09:34:30.098" v="18740"/>
          <ac:spMkLst>
            <pc:docMk/>
            <pc:sldMk cId="3385267330" sldId="778"/>
            <ac:spMk id="11" creationId="{B8631F58-CE35-905F-FDDD-083AAFCC0E31}"/>
          </ac:spMkLst>
        </pc:spChg>
        <pc:spChg chg="add del mod">
          <ac:chgData name="GIOVANNI GAUDINO-SSM" userId="13cb1073-0cf6-4994-b3b2-98ddb995ec80" providerId="ADAL" clId="{2CAFF1AA-0593-483D-A289-9F75A0932A65}" dt="2024-01-31T02:58:06.714" v="9169"/>
          <ac:spMkLst>
            <pc:docMk/>
            <pc:sldMk cId="3385267330" sldId="778"/>
            <ac:spMk id="12" creationId="{16148AA3-77B6-E964-8805-DAE61D67D139}"/>
          </ac:spMkLst>
        </pc:spChg>
        <pc:spChg chg="add del mod">
          <ac:chgData name="GIOVANNI GAUDINO-SSM" userId="13cb1073-0cf6-4994-b3b2-98ddb995ec80" providerId="ADAL" clId="{2CAFF1AA-0593-483D-A289-9F75A0932A65}" dt="2024-01-31T02:59:45.780" v="10113"/>
          <ac:spMkLst>
            <pc:docMk/>
            <pc:sldMk cId="3385267330" sldId="778"/>
            <ac:spMk id="13" creationId="{6577378D-6936-34D2-5DFA-502739C566B0}"/>
          </ac:spMkLst>
        </pc:spChg>
        <pc:spChg chg="add del mod">
          <ac:chgData name="GIOVANNI GAUDINO-SSM" userId="13cb1073-0cf6-4994-b3b2-98ddb995ec80" providerId="ADAL" clId="{2CAFF1AA-0593-483D-A289-9F75A0932A65}" dt="2024-01-31T02:59:54.855" v="10546"/>
          <ac:spMkLst>
            <pc:docMk/>
            <pc:sldMk cId="3385267330" sldId="778"/>
            <ac:spMk id="14" creationId="{6B76D66E-3D0D-86AA-E279-0EAC6C5345E2}"/>
          </ac:spMkLst>
        </pc:spChg>
        <pc:spChg chg="add del mod">
          <ac:chgData name="GIOVANNI GAUDINO-SSM" userId="13cb1073-0cf6-4994-b3b2-98ddb995ec80" providerId="ADAL" clId="{2CAFF1AA-0593-483D-A289-9F75A0932A65}" dt="2024-01-31T03:00:05.661" v="11490"/>
          <ac:spMkLst>
            <pc:docMk/>
            <pc:sldMk cId="3385267330" sldId="778"/>
            <ac:spMk id="15" creationId="{5935D64D-6F48-7073-41B6-54D79E2BDC85}"/>
          </ac:spMkLst>
        </pc:spChg>
        <pc:spChg chg="add del mod">
          <ac:chgData name="GIOVANNI GAUDINO-SSM" userId="13cb1073-0cf6-4994-b3b2-98ddb995ec80" providerId="ADAL" clId="{2CAFF1AA-0593-483D-A289-9F75A0932A65}" dt="2024-01-31T03:00:15.270" v="11895"/>
          <ac:spMkLst>
            <pc:docMk/>
            <pc:sldMk cId="3385267330" sldId="778"/>
            <ac:spMk id="16" creationId="{63591969-8081-8CAB-94ED-DA28526647E7}"/>
          </ac:spMkLst>
        </pc:spChg>
        <pc:spChg chg="add del mod">
          <ac:chgData name="GIOVANNI GAUDINO-SSM" userId="13cb1073-0cf6-4994-b3b2-98ddb995ec80" providerId="ADAL" clId="{2CAFF1AA-0593-483D-A289-9F75A0932A65}" dt="2024-01-31T03:00:25.418" v="12300"/>
          <ac:spMkLst>
            <pc:docMk/>
            <pc:sldMk cId="3385267330" sldId="778"/>
            <ac:spMk id="17" creationId="{2821BBDA-2A82-B880-63C7-AEE532A49718}"/>
          </ac:spMkLst>
        </pc:spChg>
        <pc:spChg chg="add del mod">
          <ac:chgData name="GIOVANNI GAUDINO-SSM" userId="13cb1073-0cf6-4994-b3b2-98ddb995ec80" providerId="ADAL" clId="{2CAFF1AA-0593-483D-A289-9F75A0932A65}" dt="2024-01-31T03:04:25.724" v="12747"/>
          <ac:spMkLst>
            <pc:docMk/>
            <pc:sldMk cId="3385267330" sldId="778"/>
            <ac:spMk id="18" creationId="{A8CA63AE-051B-B7C2-4008-2A796D517B1D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099" v="18745"/>
        <pc:sldMkLst>
          <pc:docMk/>
          <pc:sldMk cId="3797446436" sldId="779"/>
        </pc:sldMkLst>
        <pc:spChg chg="add del mod">
          <ac:chgData name="GIOVANNI GAUDINO-SSM" userId="13cb1073-0cf6-4994-b3b2-98ddb995ec80" providerId="ADAL" clId="{2CAFF1AA-0593-483D-A289-9F75A0932A65}" dt="2024-01-31T02:57:16.120" v="7372"/>
          <ac:spMkLst>
            <pc:docMk/>
            <pc:sldMk cId="3797446436" sldId="779"/>
            <ac:spMk id="4" creationId="{3C8C9786-E9C3-470C-9B6D-80378DD8B4A6}"/>
          </ac:spMkLst>
        </pc:spChg>
        <pc:spChg chg="add del mod">
          <ac:chgData name="GIOVANNI GAUDINO-SSM" userId="13cb1073-0cf6-4994-b3b2-98ddb995ec80" providerId="ADAL" clId="{2CAFF1AA-0593-483D-A289-9F75A0932A65}" dt="2024-01-31T03:04:54.795" v="13719"/>
          <ac:spMkLst>
            <pc:docMk/>
            <pc:sldMk cId="3797446436" sldId="779"/>
            <ac:spMk id="4" creationId="{81E8913C-A668-EE42-29AF-76369FA96482}"/>
          </ac:spMkLst>
        </pc:spChg>
        <pc:spChg chg="add del mod">
          <ac:chgData name="GIOVANNI GAUDINO-SSM" userId="13cb1073-0cf6-4994-b3b2-98ddb995ec80" providerId="ADAL" clId="{2CAFF1AA-0593-483D-A289-9F75A0932A65}" dt="2024-02-07T09:34:20.882" v="17660"/>
          <ac:spMkLst>
            <pc:docMk/>
            <pc:sldMk cId="3797446436" sldId="779"/>
            <ac:spMk id="4" creationId="{D41E531A-CBEB-45D4-41E2-2DB2877161BD}"/>
          </ac:spMkLst>
        </pc:spChg>
        <pc:spChg chg="add del mod">
          <ac:chgData name="GIOVANNI GAUDINO-SSM" userId="13cb1073-0cf6-4994-b3b2-98ddb995ec80" providerId="ADAL" clId="{2CAFF1AA-0593-483D-A289-9F75A0932A65}" dt="2024-01-31T03:05:57.123" v="14668"/>
          <ac:spMkLst>
            <pc:docMk/>
            <pc:sldMk cId="3797446436" sldId="779"/>
            <ac:spMk id="10" creationId="{81EFBA7B-A7BA-34D3-8A90-799D3F96352D}"/>
          </ac:spMkLst>
        </pc:spChg>
        <pc:spChg chg="add del mod">
          <ac:chgData name="GIOVANNI GAUDINO-SSM" userId="13cb1073-0cf6-4994-b3b2-98ddb995ec80" providerId="ADAL" clId="{2CAFF1AA-0593-483D-A289-9F75A0932A65}" dt="2024-02-07T09:34:30.098" v="18741"/>
          <ac:spMkLst>
            <pc:docMk/>
            <pc:sldMk cId="3797446436" sldId="779"/>
            <ac:spMk id="10" creationId="{987EEC91-1234-92E1-845F-B3142EDFE794}"/>
          </ac:spMkLst>
        </pc:spChg>
        <pc:spChg chg="add del mod">
          <ac:chgData name="GIOVANNI GAUDINO-SSM" userId="13cb1073-0cf6-4994-b3b2-98ddb995ec80" providerId="ADAL" clId="{2CAFF1AA-0593-483D-A289-9F75A0932A65}" dt="2024-01-31T02:57:43.960" v="7804"/>
          <ac:spMkLst>
            <pc:docMk/>
            <pc:sldMk cId="3797446436" sldId="779"/>
            <ac:spMk id="11" creationId="{5EFCFAA7-FB6A-D197-67F1-DDB68B496C39}"/>
          </ac:spMkLst>
        </pc:spChg>
        <pc:spChg chg="del">
          <ac:chgData name="GIOVANNI GAUDINO-SSM" userId="13cb1073-0cf6-4994-b3b2-98ddb995ec80" providerId="ADAL" clId="{2CAFF1AA-0593-483D-A289-9F75A0932A65}" dt="2024-01-21T23:38:54.986" v="6260" actId="478"/>
          <ac:spMkLst>
            <pc:docMk/>
            <pc:sldMk cId="3797446436" sldId="779"/>
            <ac:spMk id="11" creationId="{BE896F6F-3B04-77D6-89C6-18104B92187D}"/>
          </ac:spMkLst>
        </pc:spChg>
        <pc:spChg chg="add del mod">
          <ac:chgData name="GIOVANNI GAUDINO-SSM" userId="13cb1073-0cf6-4994-b3b2-98ddb995ec80" providerId="ADAL" clId="{2CAFF1AA-0593-483D-A289-9F75A0932A65}" dt="2024-02-07T09:34:07.079" v="16544"/>
          <ac:spMkLst>
            <pc:docMk/>
            <pc:sldMk cId="3797446436" sldId="779"/>
            <ac:spMk id="11" creationId="{FCA91D16-82EF-D783-831F-768BC53F791E}"/>
          </ac:spMkLst>
        </pc:spChg>
        <pc:spChg chg="add mod">
          <ac:chgData name="GIOVANNI GAUDINO-SSM" userId="13cb1073-0cf6-4994-b3b2-98ddb995ec80" providerId="ADAL" clId="{2CAFF1AA-0593-483D-A289-9F75A0932A65}" dt="2024-02-07T09:34:30.099" v="18745"/>
          <ac:spMkLst>
            <pc:docMk/>
            <pc:sldMk cId="3797446436" sldId="779"/>
            <ac:spMk id="12" creationId="{08238FBD-78D6-281B-3B07-E36C05FEB12A}"/>
          </ac:spMkLst>
        </pc:spChg>
        <pc:spChg chg="add del mod">
          <ac:chgData name="GIOVANNI GAUDINO-SSM" userId="13cb1073-0cf6-4994-b3b2-98ddb995ec80" providerId="ADAL" clId="{2CAFF1AA-0593-483D-A289-9F75A0932A65}" dt="2024-01-31T02:58:01.530" v="8741"/>
          <ac:spMkLst>
            <pc:docMk/>
            <pc:sldMk cId="3797446436" sldId="779"/>
            <ac:spMk id="12" creationId="{F6FE6269-CD40-AE1F-0308-F1D2F5B474D3}"/>
          </ac:spMkLst>
        </pc:spChg>
        <pc:spChg chg="add del mod">
          <ac:chgData name="GIOVANNI GAUDINO-SSM" userId="13cb1073-0cf6-4994-b3b2-98ddb995ec80" providerId="ADAL" clId="{2CAFF1AA-0593-483D-A289-9F75A0932A65}" dt="2024-01-31T02:58:06.718" v="9181"/>
          <ac:spMkLst>
            <pc:docMk/>
            <pc:sldMk cId="3797446436" sldId="779"/>
            <ac:spMk id="13" creationId="{E3DEA9EB-6D8E-2FDC-7510-38988447E805}"/>
          </ac:spMkLst>
        </pc:spChg>
        <pc:spChg chg="add del mod">
          <ac:chgData name="GIOVANNI GAUDINO-SSM" userId="13cb1073-0cf6-4994-b3b2-98ddb995ec80" providerId="ADAL" clId="{2CAFF1AA-0593-483D-A289-9F75A0932A65}" dt="2024-01-31T02:59:45.781" v="10118"/>
          <ac:spMkLst>
            <pc:docMk/>
            <pc:sldMk cId="3797446436" sldId="779"/>
            <ac:spMk id="14" creationId="{891A77C5-7BB9-BE2E-464B-3985723FE6EC}"/>
          </ac:spMkLst>
        </pc:spChg>
        <pc:spChg chg="del">
          <ac:chgData name="GIOVANNI GAUDINO-SSM" userId="13cb1073-0cf6-4994-b3b2-98ddb995ec80" providerId="ADAL" clId="{2CAFF1AA-0593-483D-A289-9F75A0932A65}" dt="2024-01-21T23:38:54.986" v="6260" actId="478"/>
          <ac:spMkLst>
            <pc:docMk/>
            <pc:sldMk cId="3797446436" sldId="779"/>
            <ac:spMk id="15" creationId="{2E6DC93D-AD8B-B4D8-B80E-FA8839394F58}"/>
          </ac:spMkLst>
        </pc:spChg>
        <pc:spChg chg="add del mod">
          <ac:chgData name="GIOVANNI GAUDINO-SSM" userId="13cb1073-0cf6-4994-b3b2-98ddb995ec80" providerId="ADAL" clId="{2CAFF1AA-0593-483D-A289-9F75A0932A65}" dt="2024-01-31T02:59:54.858" v="10558"/>
          <ac:spMkLst>
            <pc:docMk/>
            <pc:sldMk cId="3797446436" sldId="779"/>
            <ac:spMk id="15" creationId="{E97C32D1-52B0-C4A2-D291-54CA1AA677EF}"/>
          </ac:spMkLst>
        </pc:spChg>
        <pc:spChg chg="add del mod">
          <ac:chgData name="GIOVANNI GAUDINO-SSM" userId="13cb1073-0cf6-4994-b3b2-98ddb995ec80" providerId="ADAL" clId="{2CAFF1AA-0593-483D-A289-9F75A0932A65}" dt="2024-01-31T03:00:05.663" v="11495"/>
          <ac:spMkLst>
            <pc:docMk/>
            <pc:sldMk cId="3797446436" sldId="779"/>
            <ac:spMk id="16" creationId="{9C4C02AE-90AD-F089-C964-3FA7F4359111}"/>
          </ac:spMkLst>
        </pc:spChg>
        <pc:spChg chg="add del mod">
          <ac:chgData name="GIOVANNI GAUDINO-SSM" userId="13cb1073-0cf6-4994-b3b2-98ddb995ec80" providerId="ADAL" clId="{2CAFF1AA-0593-483D-A289-9F75A0932A65}" dt="2024-01-31T03:00:15.271" v="11900"/>
          <ac:spMkLst>
            <pc:docMk/>
            <pc:sldMk cId="3797446436" sldId="779"/>
            <ac:spMk id="17" creationId="{3F265148-CCC0-7C2D-858A-A90375A41634}"/>
          </ac:spMkLst>
        </pc:spChg>
        <pc:spChg chg="add del mod">
          <ac:chgData name="GIOVANNI GAUDINO-SSM" userId="13cb1073-0cf6-4994-b3b2-98ddb995ec80" providerId="ADAL" clId="{2CAFF1AA-0593-483D-A289-9F75A0932A65}" dt="2024-01-31T03:00:25.420" v="12305"/>
          <ac:spMkLst>
            <pc:docMk/>
            <pc:sldMk cId="3797446436" sldId="779"/>
            <ac:spMk id="18" creationId="{5BBC9E75-66F1-5A4C-90C9-2762CBAB5D0D}"/>
          </ac:spMkLst>
        </pc:spChg>
        <pc:spChg chg="add del mod">
          <ac:chgData name="GIOVANNI GAUDINO-SSM" userId="13cb1073-0cf6-4994-b3b2-98ddb995ec80" providerId="ADAL" clId="{2CAFF1AA-0593-483D-A289-9F75A0932A65}" dt="2024-01-31T03:04:25.728" v="12759"/>
          <ac:spMkLst>
            <pc:docMk/>
            <pc:sldMk cId="3797446436" sldId="779"/>
            <ac:spMk id="19" creationId="{3C8546B8-4023-0B38-CFF6-60130660FF95}"/>
          </ac:spMkLst>
        </pc:spChg>
      </pc:sldChg>
      <pc:sldChg chg="del modTransition">
        <pc:chgData name="GIOVANNI GAUDINO-SSM" userId="13cb1073-0cf6-4994-b3b2-98ddb995ec80" providerId="ADAL" clId="{2CAFF1AA-0593-483D-A289-9F75A0932A65}" dt="2024-01-21T23:38:45.809" v="6259" actId="47"/>
        <pc:sldMkLst>
          <pc:docMk/>
          <pc:sldMk cId="296375493" sldId="780"/>
        </pc:sldMkLst>
      </pc:sldChg>
      <pc:sldChg chg="addSp delSp modSp mod modTransition">
        <pc:chgData name="GIOVANNI GAUDINO-SSM" userId="13cb1073-0cf6-4994-b3b2-98ddb995ec80" providerId="ADAL" clId="{2CAFF1AA-0593-483D-A289-9F75A0932A65}" dt="2024-02-07T09:34:30.100" v="18750"/>
        <pc:sldMkLst>
          <pc:docMk/>
          <pc:sldMk cId="1372594512" sldId="781"/>
        </pc:sldMkLst>
        <pc:spChg chg="add del mod">
          <ac:chgData name="GIOVANNI GAUDINO-SSM" userId="13cb1073-0cf6-4994-b3b2-98ddb995ec80" providerId="ADAL" clId="{2CAFF1AA-0593-483D-A289-9F75A0932A65}" dt="2024-01-31T02:57:16.122" v="7377"/>
          <ac:spMkLst>
            <pc:docMk/>
            <pc:sldMk cId="1372594512" sldId="781"/>
            <ac:spMk id="4" creationId="{069F4BB4-D2A9-C3FC-EF81-598CD1DF5713}"/>
          </ac:spMkLst>
        </pc:spChg>
        <pc:spChg chg="add del mod">
          <ac:chgData name="GIOVANNI GAUDINO-SSM" userId="13cb1073-0cf6-4994-b3b2-98ddb995ec80" providerId="ADAL" clId="{2CAFF1AA-0593-483D-A289-9F75A0932A65}" dt="2024-02-07T09:34:20.885" v="17672"/>
          <ac:spMkLst>
            <pc:docMk/>
            <pc:sldMk cId="1372594512" sldId="781"/>
            <ac:spMk id="4" creationId="{5B236CC8-B303-1DDB-A082-74F3DFAE4E54}"/>
          </ac:spMkLst>
        </pc:spChg>
        <pc:spChg chg="add del mod">
          <ac:chgData name="GIOVANNI GAUDINO-SSM" userId="13cb1073-0cf6-4994-b3b2-98ddb995ec80" providerId="ADAL" clId="{2CAFF1AA-0593-483D-A289-9F75A0932A65}" dt="2024-01-31T03:04:54.800" v="13731"/>
          <ac:spMkLst>
            <pc:docMk/>
            <pc:sldMk cId="1372594512" sldId="781"/>
            <ac:spMk id="4" creationId="{8F3CFF19-98EC-1642-5FC4-17552D036612}"/>
          </ac:spMkLst>
        </pc:spChg>
        <pc:spChg chg="add del mod">
          <ac:chgData name="GIOVANNI GAUDINO-SSM" userId="13cb1073-0cf6-4994-b3b2-98ddb995ec80" providerId="ADAL" clId="{2CAFF1AA-0593-483D-A289-9F75A0932A65}" dt="2024-01-31T03:05:57.125" v="14673"/>
          <ac:spMkLst>
            <pc:docMk/>
            <pc:sldMk cId="1372594512" sldId="781"/>
            <ac:spMk id="10" creationId="{1DF15DCC-1C19-E23C-67FB-1B2DECB3DC3F}"/>
          </ac:spMkLst>
        </pc:spChg>
        <pc:spChg chg="add del mod">
          <ac:chgData name="GIOVANNI GAUDINO-SSM" userId="13cb1073-0cf6-4994-b3b2-98ddb995ec80" providerId="ADAL" clId="{2CAFF1AA-0593-483D-A289-9F75A0932A65}" dt="2024-02-07T09:34:30.099" v="18746"/>
          <ac:spMkLst>
            <pc:docMk/>
            <pc:sldMk cId="1372594512" sldId="781"/>
            <ac:spMk id="10" creationId="{ED491E23-4B8D-1051-08A2-E93D6CCAC8E5}"/>
          </ac:spMkLst>
        </pc:spChg>
        <pc:spChg chg="add del mod">
          <ac:chgData name="GIOVANNI GAUDINO-SSM" userId="13cb1073-0cf6-4994-b3b2-98ddb995ec80" providerId="ADAL" clId="{2CAFF1AA-0593-483D-A289-9F75A0932A65}" dt="2024-01-31T02:57:43.964" v="7816"/>
          <ac:spMkLst>
            <pc:docMk/>
            <pc:sldMk cId="1372594512" sldId="781"/>
            <ac:spMk id="12" creationId="{D7E11DAD-54DF-5EB8-5434-130009879532}"/>
          </ac:spMkLst>
        </pc:spChg>
        <pc:spChg chg="add del mod">
          <ac:chgData name="GIOVANNI GAUDINO-SSM" userId="13cb1073-0cf6-4994-b3b2-98ddb995ec80" providerId="ADAL" clId="{2CAFF1AA-0593-483D-A289-9F75A0932A65}" dt="2024-02-07T09:34:07.082" v="16556"/>
          <ac:spMkLst>
            <pc:docMk/>
            <pc:sldMk cId="1372594512" sldId="781"/>
            <ac:spMk id="12" creationId="{E8A48296-D010-738D-0883-92356757F55A}"/>
          </ac:spMkLst>
        </pc:spChg>
        <pc:spChg chg="add mod">
          <ac:chgData name="GIOVANNI GAUDINO-SSM" userId="13cb1073-0cf6-4994-b3b2-98ddb995ec80" providerId="ADAL" clId="{2CAFF1AA-0593-483D-A289-9F75A0932A65}" dt="2024-02-07T09:34:30.100" v="18750"/>
          <ac:spMkLst>
            <pc:docMk/>
            <pc:sldMk cId="1372594512" sldId="781"/>
            <ac:spMk id="13" creationId="{E46D76F3-785F-B26F-CEC5-FB9D93CAB4A2}"/>
          </ac:spMkLst>
        </pc:spChg>
        <pc:spChg chg="add del mod">
          <ac:chgData name="GIOVANNI GAUDINO-SSM" userId="13cb1073-0cf6-4994-b3b2-98ddb995ec80" providerId="ADAL" clId="{2CAFF1AA-0593-483D-A289-9F75A0932A65}" dt="2024-01-31T02:58:01.531" v="8746"/>
          <ac:spMkLst>
            <pc:docMk/>
            <pc:sldMk cId="1372594512" sldId="781"/>
            <ac:spMk id="13" creationId="{EF27A03F-5050-995B-90B8-03CD7EF8CA19}"/>
          </ac:spMkLst>
        </pc:spChg>
        <pc:spChg chg="add del mod">
          <ac:chgData name="GIOVANNI GAUDINO-SSM" userId="13cb1073-0cf6-4994-b3b2-98ddb995ec80" providerId="ADAL" clId="{2CAFF1AA-0593-483D-A289-9F75A0932A65}" dt="2024-01-31T02:58:06.722" v="9193"/>
          <ac:spMkLst>
            <pc:docMk/>
            <pc:sldMk cId="1372594512" sldId="781"/>
            <ac:spMk id="14" creationId="{BC948020-6659-1CAD-6D39-CF95763F48F0}"/>
          </ac:spMkLst>
        </pc:spChg>
        <pc:spChg chg="add del mod">
          <ac:chgData name="GIOVANNI GAUDINO-SSM" userId="13cb1073-0cf6-4994-b3b2-98ddb995ec80" providerId="ADAL" clId="{2CAFF1AA-0593-483D-A289-9F75A0932A65}" dt="2024-01-31T02:59:45.782" v="10123"/>
          <ac:spMkLst>
            <pc:docMk/>
            <pc:sldMk cId="1372594512" sldId="781"/>
            <ac:spMk id="15" creationId="{271B3FB7-2874-C67F-453B-3BD1CE5FD60B}"/>
          </ac:spMkLst>
        </pc:spChg>
        <pc:spChg chg="add del mod">
          <ac:chgData name="GIOVANNI GAUDINO-SSM" userId="13cb1073-0cf6-4994-b3b2-98ddb995ec80" providerId="ADAL" clId="{2CAFF1AA-0593-483D-A289-9F75A0932A65}" dt="2024-01-31T02:59:54.862" v="10570"/>
          <ac:spMkLst>
            <pc:docMk/>
            <pc:sldMk cId="1372594512" sldId="781"/>
            <ac:spMk id="16" creationId="{D2D1DFC1-B5D6-5057-922D-99AD73D19D85}"/>
          </ac:spMkLst>
        </pc:spChg>
        <pc:spChg chg="add del mod">
          <ac:chgData name="GIOVANNI GAUDINO-SSM" userId="13cb1073-0cf6-4994-b3b2-98ddb995ec80" providerId="ADAL" clId="{2CAFF1AA-0593-483D-A289-9F75A0932A65}" dt="2024-01-31T03:00:05.664" v="11500"/>
          <ac:spMkLst>
            <pc:docMk/>
            <pc:sldMk cId="1372594512" sldId="781"/>
            <ac:spMk id="17" creationId="{533B6A55-EAF9-6C97-3330-724D3A62430B}"/>
          </ac:spMkLst>
        </pc:spChg>
        <pc:spChg chg="add del mod">
          <ac:chgData name="GIOVANNI GAUDINO-SSM" userId="13cb1073-0cf6-4994-b3b2-98ddb995ec80" providerId="ADAL" clId="{2CAFF1AA-0593-483D-A289-9F75A0932A65}" dt="2024-01-31T03:00:15.272" v="11905"/>
          <ac:spMkLst>
            <pc:docMk/>
            <pc:sldMk cId="1372594512" sldId="781"/>
            <ac:spMk id="18" creationId="{B2FC3177-8FA4-817E-0B20-139751EDD948}"/>
          </ac:spMkLst>
        </pc:spChg>
        <pc:spChg chg="add del mod">
          <ac:chgData name="GIOVANNI GAUDINO-SSM" userId="13cb1073-0cf6-4994-b3b2-98ddb995ec80" providerId="ADAL" clId="{2CAFF1AA-0593-483D-A289-9F75A0932A65}" dt="2024-01-31T03:00:25.421" v="12310"/>
          <ac:spMkLst>
            <pc:docMk/>
            <pc:sldMk cId="1372594512" sldId="781"/>
            <ac:spMk id="19" creationId="{E989DAD9-EF97-015B-08C7-180562DE52E2}"/>
          </ac:spMkLst>
        </pc:spChg>
        <pc:spChg chg="add del mod">
          <ac:chgData name="GIOVANNI GAUDINO-SSM" userId="13cb1073-0cf6-4994-b3b2-98ddb995ec80" providerId="ADAL" clId="{2CAFF1AA-0593-483D-A289-9F75A0932A65}" dt="2024-01-31T03:04:25.731" v="12771"/>
          <ac:spMkLst>
            <pc:docMk/>
            <pc:sldMk cId="1372594512" sldId="781"/>
            <ac:spMk id="20" creationId="{86143AC2-5F0F-9BFA-A5AA-40C4C67A3B09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01" v="18755"/>
        <pc:sldMkLst>
          <pc:docMk/>
          <pc:sldMk cId="3682397374" sldId="782"/>
        </pc:sldMkLst>
        <pc:spChg chg="add del mod">
          <ac:chgData name="GIOVANNI GAUDINO-SSM" userId="13cb1073-0cf6-4994-b3b2-98ddb995ec80" providerId="ADAL" clId="{2CAFF1AA-0593-483D-A289-9F75A0932A65}" dt="2024-02-07T09:34:20.889" v="17684"/>
          <ac:spMkLst>
            <pc:docMk/>
            <pc:sldMk cId="3682397374" sldId="782"/>
            <ac:spMk id="4" creationId="{0448E797-0667-8A3D-57A4-0E86BA5FE4A8}"/>
          </ac:spMkLst>
        </pc:spChg>
        <pc:spChg chg="add del mod">
          <ac:chgData name="GIOVANNI GAUDINO-SSM" userId="13cb1073-0cf6-4994-b3b2-98ddb995ec80" providerId="ADAL" clId="{2CAFF1AA-0593-483D-A289-9F75A0932A65}" dt="2024-01-31T02:57:16.123" v="7382"/>
          <ac:spMkLst>
            <pc:docMk/>
            <pc:sldMk cId="3682397374" sldId="782"/>
            <ac:spMk id="4" creationId="{66D1DE80-CDB6-0BD2-7C76-0A0FF376BF1F}"/>
          </ac:spMkLst>
        </pc:spChg>
        <pc:spChg chg="add del mod">
          <ac:chgData name="GIOVANNI GAUDINO-SSM" userId="13cb1073-0cf6-4994-b3b2-98ddb995ec80" providerId="ADAL" clId="{2CAFF1AA-0593-483D-A289-9F75A0932A65}" dt="2024-01-31T03:04:54.805" v="13743"/>
          <ac:spMkLst>
            <pc:docMk/>
            <pc:sldMk cId="3682397374" sldId="782"/>
            <ac:spMk id="4" creationId="{F165B502-917C-9E11-3B63-A8D523B7F4BB}"/>
          </ac:spMkLst>
        </pc:spChg>
        <pc:spChg chg="add del mod">
          <ac:chgData name="GIOVANNI GAUDINO-SSM" userId="13cb1073-0cf6-4994-b3b2-98ddb995ec80" providerId="ADAL" clId="{2CAFF1AA-0593-483D-A289-9F75A0932A65}" dt="2024-01-31T03:05:57.126" v="14678"/>
          <ac:spMkLst>
            <pc:docMk/>
            <pc:sldMk cId="3682397374" sldId="782"/>
            <ac:spMk id="10" creationId="{033D191D-A94C-71F2-2669-F34821360F72}"/>
          </ac:spMkLst>
        </pc:spChg>
        <pc:spChg chg="add del mod">
          <ac:chgData name="GIOVANNI GAUDINO-SSM" userId="13cb1073-0cf6-4994-b3b2-98ddb995ec80" providerId="ADAL" clId="{2CAFF1AA-0593-483D-A289-9F75A0932A65}" dt="2024-02-07T09:34:30.100" v="18751"/>
          <ac:spMkLst>
            <pc:docMk/>
            <pc:sldMk cId="3682397374" sldId="782"/>
            <ac:spMk id="10" creationId="{D8F6B609-6466-D148-DE12-ABEB156B5728}"/>
          </ac:spMkLst>
        </pc:spChg>
        <pc:spChg chg="add del mod">
          <ac:chgData name="GIOVANNI GAUDINO-SSM" userId="13cb1073-0cf6-4994-b3b2-98ddb995ec80" providerId="ADAL" clId="{2CAFF1AA-0593-483D-A289-9F75A0932A65}" dt="2024-02-07T09:34:07.085" v="16568"/>
          <ac:spMkLst>
            <pc:docMk/>
            <pc:sldMk cId="3682397374" sldId="782"/>
            <ac:spMk id="12" creationId="{08539C49-8C5B-8B0D-9C53-1E9B7816ABA6}"/>
          </ac:spMkLst>
        </pc:spChg>
        <pc:spChg chg="add del mod">
          <ac:chgData name="GIOVANNI GAUDINO-SSM" userId="13cb1073-0cf6-4994-b3b2-98ddb995ec80" providerId="ADAL" clId="{2CAFF1AA-0593-483D-A289-9F75A0932A65}" dt="2024-01-31T02:57:43.968" v="7828"/>
          <ac:spMkLst>
            <pc:docMk/>
            <pc:sldMk cId="3682397374" sldId="782"/>
            <ac:spMk id="12" creationId="{ACA08C33-7576-F7E4-EC19-6AD7F2CE0A69}"/>
          </ac:spMkLst>
        </pc:spChg>
        <pc:spChg chg="add del mod">
          <ac:chgData name="GIOVANNI GAUDINO-SSM" userId="13cb1073-0cf6-4994-b3b2-98ddb995ec80" providerId="ADAL" clId="{2CAFF1AA-0593-483D-A289-9F75A0932A65}" dt="2024-01-31T02:58:01.532" v="8751"/>
          <ac:spMkLst>
            <pc:docMk/>
            <pc:sldMk cId="3682397374" sldId="782"/>
            <ac:spMk id="13" creationId="{5E11F82F-EAE9-B29C-3023-109AD81FEBE8}"/>
          </ac:spMkLst>
        </pc:spChg>
        <pc:spChg chg="add mod">
          <ac:chgData name="GIOVANNI GAUDINO-SSM" userId="13cb1073-0cf6-4994-b3b2-98ddb995ec80" providerId="ADAL" clId="{2CAFF1AA-0593-483D-A289-9F75A0932A65}" dt="2024-02-07T09:34:30.101" v="18755"/>
          <ac:spMkLst>
            <pc:docMk/>
            <pc:sldMk cId="3682397374" sldId="782"/>
            <ac:spMk id="13" creationId="{CB8B39B0-06F8-5916-5B0E-96DD0C6D5C45}"/>
          </ac:spMkLst>
        </pc:spChg>
        <pc:spChg chg="add del mod">
          <ac:chgData name="GIOVANNI GAUDINO-SSM" userId="13cb1073-0cf6-4994-b3b2-98ddb995ec80" providerId="ADAL" clId="{2CAFF1AA-0593-483D-A289-9F75A0932A65}" dt="2024-01-31T02:58:06.726" v="9205"/>
          <ac:spMkLst>
            <pc:docMk/>
            <pc:sldMk cId="3682397374" sldId="782"/>
            <ac:spMk id="14" creationId="{DC388B34-C852-5750-76F5-076826F7B952}"/>
          </ac:spMkLst>
        </pc:spChg>
        <pc:spChg chg="add del mod">
          <ac:chgData name="GIOVANNI GAUDINO-SSM" userId="13cb1073-0cf6-4994-b3b2-98ddb995ec80" providerId="ADAL" clId="{2CAFF1AA-0593-483D-A289-9F75A0932A65}" dt="2024-01-31T02:59:45.783" v="10128"/>
          <ac:spMkLst>
            <pc:docMk/>
            <pc:sldMk cId="3682397374" sldId="782"/>
            <ac:spMk id="16" creationId="{329405F0-CBD3-3BB5-BF64-63B2022403AC}"/>
          </ac:spMkLst>
        </pc:spChg>
        <pc:spChg chg="add del mod">
          <ac:chgData name="GIOVANNI GAUDINO-SSM" userId="13cb1073-0cf6-4994-b3b2-98ddb995ec80" providerId="ADAL" clId="{2CAFF1AA-0593-483D-A289-9F75A0932A65}" dt="2024-01-31T02:59:54.865" v="10582"/>
          <ac:spMkLst>
            <pc:docMk/>
            <pc:sldMk cId="3682397374" sldId="782"/>
            <ac:spMk id="17" creationId="{E2A91051-452D-F4AC-B7FD-1E34C44C1732}"/>
          </ac:spMkLst>
        </pc:spChg>
        <pc:spChg chg="add del mod">
          <ac:chgData name="GIOVANNI GAUDINO-SSM" userId="13cb1073-0cf6-4994-b3b2-98ddb995ec80" providerId="ADAL" clId="{2CAFF1AA-0593-483D-A289-9F75A0932A65}" dt="2024-01-31T03:00:05.665" v="11505"/>
          <ac:spMkLst>
            <pc:docMk/>
            <pc:sldMk cId="3682397374" sldId="782"/>
            <ac:spMk id="18" creationId="{3D006F89-BC15-E2F3-B3D4-7869D8A5878E}"/>
          </ac:spMkLst>
        </pc:spChg>
        <pc:spChg chg="add del mod">
          <ac:chgData name="GIOVANNI GAUDINO-SSM" userId="13cb1073-0cf6-4994-b3b2-98ddb995ec80" providerId="ADAL" clId="{2CAFF1AA-0593-483D-A289-9F75A0932A65}" dt="2024-01-31T03:00:15.273" v="11910"/>
          <ac:spMkLst>
            <pc:docMk/>
            <pc:sldMk cId="3682397374" sldId="782"/>
            <ac:spMk id="19" creationId="{E99F4BDC-B28E-37DA-C127-8BD944A32467}"/>
          </ac:spMkLst>
        </pc:spChg>
        <pc:spChg chg="add del mod">
          <ac:chgData name="GIOVANNI GAUDINO-SSM" userId="13cb1073-0cf6-4994-b3b2-98ddb995ec80" providerId="ADAL" clId="{2CAFF1AA-0593-483D-A289-9F75A0932A65}" dt="2024-01-31T03:00:25.423" v="12315"/>
          <ac:spMkLst>
            <pc:docMk/>
            <pc:sldMk cId="3682397374" sldId="782"/>
            <ac:spMk id="20" creationId="{7097594A-B761-C702-05F6-CC5761730369}"/>
          </ac:spMkLst>
        </pc:spChg>
        <pc:spChg chg="add del mod">
          <ac:chgData name="GIOVANNI GAUDINO-SSM" userId="13cb1073-0cf6-4994-b3b2-98ddb995ec80" providerId="ADAL" clId="{2CAFF1AA-0593-483D-A289-9F75A0932A65}" dt="2024-01-31T03:04:25.735" v="12783"/>
          <ac:spMkLst>
            <pc:docMk/>
            <pc:sldMk cId="3682397374" sldId="782"/>
            <ac:spMk id="21" creationId="{5716395D-6EA9-9977-6ECC-124470D2C063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02" v="18760"/>
        <pc:sldMkLst>
          <pc:docMk/>
          <pc:sldMk cId="2625849255" sldId="783"/>
        </pc:sldMkLst>
        <pc:spChg chg="add del mod">
          <ac:chgData name="GIOVANNI GAUDINO-SSM" userId="13cb1073-0cf6-4994-b3b2-98ddb995ec80" providerId="ADAL" clId="{2CAFF1AA-0593-483D-A289-9F75A0932A65}" dt="2024-01-31T02:57:16.124" v="7387"/>
          <ac:spMkLst>
            <pc:docMk/>
            <pc:sldMk cId="2625849255" sldId="783"/>
            <ac:spMk id="4" creationId="{92D8E54D-568B-432D-596D-B7DEE1C9277A}"/>
          </ac:spMkLst>
        </pc:spChg>
        <pc:spChg chg="add del mod">
          <ac:chgData name="GIOVANNI GAUDINO-SSM" userId="13cb1073-0cf6-4994-b3b2-98ddb995ec80" providerId="ADAL" clId="{2CAFF1AA-0593-483D-A289-9F75A0932A65}" dt="2024-02-07T09:34:20.892" v="17696"/>
          <ac:spMkLst>
            <pc:docMk/>
            <pc:sldMk cId="2625849255" sldId="783"/>
            <ac:spMk id="4" creationId="{E1152D9B-57B2-24DA-2B86-EEC8960CFC99}"/>
          </ac:spMkLst>
        </pc:spChg>
        <pc:spChg chg="add del mod">
          <ac:chgData name="GIOVANNI GAUDINO-SSM" userId="13cb1073-0cf6-4994-b3b2-98ddb995ec80" providerId="ADAL" clId="{2CAFF1AA-0593-483D-A289-9F75A0932A65}" dt="2024-01-31T03:04:54.809" v="13755"/>
          <ac:spMkLst>
            <pc:docMk/>
            <pc:sldMk cId="2625849255" sldId="783"/>
            <ac:spMk id="4" creationId="{EB962953-983C-0E91-BEAC-820613001F74}"/>
          </ac:spMkLst>
        </pc:spChg>
        <pc:spChg chg="add del mod">
          <ac:chgData name="GIOVANNI GAUDINO-SSM" userId="13cb1073-0cf6-4994-b3b2-98ddb995ec80" providerId="ADAL" clId="{2CAFF1AA-0593-483D-A289-9F75A0932A65}" dt="2024-02-07T09:34:30.101" v="18756"/>
          <ac:spMkLst>
            <pc:docMk/>
            <pc:sldMk cId="2625849255" sldId="783"/>
            <ac:spMk id="10" creationId="{6CCC755C-DEBF-1FF0-A9D3-899B71CF9339}"/>
          </ac:spMkLst>
        </pc:spChg>
        <pc:spChg chg="add del mod">
          <ac:chgData name="GIOVANNI GAUDINO-SSM" userId="13cb1073-0cf6-4994-b3b2-98ddb995ec80" providerId="ADAL" clId="{2CAFF1AA-0593-483D-A289-9F75A0932A65}" dt="2024-01-31T03:05:57.127" v="14683"/>
          <ac:spMkLst>
            <pc:docMk/>
            <pc:sldMk cId="2625849255" sldId="783"/>
            <ac:spMk id="10" creationId="{B4F6ED9E-5CA8-AC61-B087-3D1DC6187C4D}"/>
          </ac:spMkLst>
        </pc:spChg>
        <pc:spChg chg="add del mod">
          <ac:chgData name="GIOVANNI GAUDINO-SSM" userId="13cb1073-0cf6-4994-b3b2-98ddb995ec80" providerId="ADAL" clId="{2CAFF1AA-0593-483D-A289-9F75A0932A65}" dt="2024-01-31T02:57:43.972" v="7840"/>
          <ac:spMkLst>
            <pc:docMk/>
            <pc:sldMk cId="2625849255" sldId="783"/>
            <ac:spMk id="12" creationId="{16F48575-C442-13C9-F9EF-3C62683BD790}"/>
          </ac:spMkLst>
        </pc:spChg>
        <pc:spChg chg="add del mod">
          <ac:chgData name="GIOVANNI GAUDINO-SSM" userId="13cb1073-0cf6-4994-b3b2-98ddb995ec80" providerId="ADAL" clId="{2CAFF1AA-0593-483D-A289-9F75A0932A65}" dt="2024-02-07T09:34:07.089" v="16580"/>
          <ac:spMkLst>
            <pc:docMk/>
            <pc:sldMk cId="2625849255" sldId="783"/>
            <ac:spMk id="12" creationId="{65BFEF81-EFBD-A9DF-6C6D-5003D246F89B}"/>
          </ac:spMkLst>
        </pc:spChg>
        <pc:spChg chg="add mod">
          <ac:chgData name="GIOVANNI GAUDINO-SSM" userId="13cb1073-0cf6-4994-b3b2-98ddb995ec80" providerId="ADAL" clId="{2CAFF1AA-0593-483D-A289-9F75A0932A65}" dt="2024-02-07T09:34:30.102" v="18760"/>
          <ac:spMkLst>
            <pc:docMk/>
            <pc:sldMk cId="2625849255" sldId="783"/>
            <ac:spMk id="13" creationId="{385A9523-3A93-BF0A-E7A7-5B044740EA10}"/>
          </ac:spMkLst>
        </pc:spChg>
        <pc:spChg chg="add del mod">
          <ac:chgData name="GIOVANNI GAUDINO-SSM" userId="13cb1073-0cf6-4994-b3b2-98ddb995ec80" providerId="ADAL" clId="{2CAFF1AA-0593-483D-A289-9F75A0932A65}" dt="2024-01-31T02:58:01.533" v="8756"/>
          <ac:spMkLst>
            <pc:docMk/>
            <pc:sldMk cId="2625849255" sldId="783"/>
            <ac:spMk id="13" creationId="{6B2DD5BB-9AE3-BF46-EB9D-E91329DD7638}"/>
          </ac:spMkLst>
        </pc:spChg>
        <pc:spChg chg="add del mod">
          <ac:chgData name="GIOVANNI GAUDINO-SSM" userId="13cb1073-0cf6-4994-b3b2-98ddb995ec80" providerId="ADAL" clId="{2CAFF1AA-0593-483D-A289-9F75A0932A65}" dt="2024-01-31T02:58:06.729" v="9217"/>
          <ac:spMkLst>
            <pc:docMk/>
            <pc:sldMk cId="2625849255" sldId="783"/>
            <ac:spMk id="14" creationId="{E416B287-2DAB-7F75-2770-C4BFEA952BAA}"/>
          </ac:spMkLst>
        </pc:spChg>
        <pc:spChg chg="add del mod">
          <ac:chgData name="GIOVANNI GAUDINO-SSM" userId="13cb1073-0cf6-4994-b3b2-98ddb995ec80" providerId="ADAL" clId="{2CAFF1AA-0593-483D-A289-9F75A0932A65}" dt="2024-01-31T02:59:45.784" v="10133"/>
          <ac:spMkLst>
            <pc:docMk/>
            <pc:sldMk cId="2625849255" sldId="783"/>
            <ac:spMk id="16" creationId="{4E1782E1-DFA9-AE2C-007C-55FE62DD539C}"/>
          </ac:spMkLst>
        </pc:spChg>
        <pc:spChg chg="add del mod">
          <ac:chgData name="GIOVANNI GAUDINO-SSM" userId="13cb1073-0cf6-4994-b3b2-98ddb995ec80" providerId="ADAL" clId="{2CAFF1AA-0593-483D-A289-9F75A0932A65}" dt="2024-01-31T02:59:54.868" v="10594"/>
          <ac:spMkLst>
            <pc:docMk/>
            <pc:sldMk cId="2625849255" sldId="783"/>
            <ac:spMk id="17" creationId="{A7722781-30D4-BC95-31C5-95000DB54C48}"/>
          </ac:spMkLst>
        </pc:spChg>
        <pc:spChg chg="add del mod">
          <ac:chgData name="GIOVANNI GAUDINO-SSM" userId="13cb1073-0cf6-4994-b3b2-98ddb995ec80" providerId="ADAL" clId="{2CAFF1AA-0593-483D-A289-9F75A0932A65}" dt="2024-01-31T03:00:05.666" v="11510"/>
          <ac:spMkLst>
            <pc:docMk/>
            <pc:sldMk cId="2625849255" sldId="783"/>
            <ac:spMk id="18" creationId="{488EA850-8359-AF97-042C-3771F34A2336}"/>
          </ac:spMkLst>
        </pc:spChg>
        <pc:spChg chg="add del mod">
          <ac:chgData name="GIOVANNI GAUDINO-SSM" userId="13cb1073-0cf6-4994-b3b2-98ddb995ec80" providerId="ADAL" clId="{2CAFF1AA-0593-483D-A289-9F75A0932A65}" dt="2024-01-31T03:00:15.274" v="11915"/>
          <ac:spMkLst>
            <pc:docMk/>
            <pc:sldMk cId="2625849255" sldId="783"/>
            <ac:spMk id="19" creationId="{B75ED9E2-E40C-C2C0-3326-6AD798A06858}"/>
          </ac:spMkLst>
        </pc:spChg>
        <pc:spChg chg="add del mod">
          <ac:chgData name="GIOVANNI GAUDINO-SSM" userId="13cb1073-0cf6-4994-b3b2-98ddb995ec80" providerId="ADAL" clId="{2CAFF1AA-0593-483D-A289-9F75A0932A65}" dt="2024-01-31T03:00:25.425" v="12320"/>
          <ac:spMkLst>
            <pc:docMk/>
            <pc:sldMk cId="2625849255" sldId="783"/>
            <ac:spMk id="20" creationId="{D3B3EB47-AAEC-7106-2F75-8E9AAEF97F0A}"/>
          </ac:spMkLst>
        </pc:spChg>
        <pc:spChg chg="add del mod">
          <ac:chgData name="GIOVANNI GAUDINO-SSM" userId="13cb1073-0cf6-4994-b3b2-98ddb995ec80" providerId="ADAL" clId="{2CAFF1AA-0593-483D-A289-9F75A0932A65}" dt="2024-01-31T03:04:25.739" v="12795"/>
          <ac:spMkLst>
            <pc:docMk/>
            <pc:sldMk cId="2625849255" sldId="783"/>
            <ac:spMk id="21" creationId="{295A9203-F2EE-F5E4-0250-07490DD853E1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03" v="18765"/>
        <pc:sldMkLst>
          <pc:docMk/>
          <pc:sldMk cId="2161202516" sldId="784"/>
        </pc:sldMkLst>
        <pc:spChg chg="add del mod">
          <ac:chgData name="GIOVANNI GAUDINO-SSM" userId="13cb1073-0cf6-4994-b3b2-98ddb995ec80" providerId="ADAL" clId="{2CAFF1AA-0593-483D-A289-9F75A0932A65}" dt="2024-01-31T02:57:16.125" v="7392"/>
          <ac:spMkLst>
            <pc:docMk/>
            <pc:sldMk cId="2161202516" sldId="784"/>
            <ac:spMk id="4" creationId="{8974B91C-7AF2-377B-1EA5-89A660DFC36A}"/>
          </ac:spMkLst>
        </pc:spChg>
        <pc:spChg chg="add del mod">
          <ac:chgData name="GIOVANNI GAUDINO-SSM" userId="13cb1073-0cf6-4994-b3b2-98ddb995ec80" providerId="ADAL" clId="{2CAFF1AA-0593-483D-A289-9F75A0932A65}" dt="2024-01-31T03:04:54.814" v="13767"/>
          <ac:spMkLst>
            <pc:docMk/>
            <pc:sldMk cId="2161202516" sldId="784"/>
            <ac:spMk id="4" creationId="{CDB1E371-5BAC-757E-F7A6-C4B1D848D0A8}"/>
          </ac:spMkLst>
        </pc:spChg>
        <pc:spChg chg="add del mod">
          <ac:chgData name="GIOVANNI GAUDINO-SSM" userId="13cb1073-0cf6-4994-b3b2-98ddb995ec80" providerId="ADAL" clId="{2CAFF1AA-0593-483D-A289-9F75A0932A65}" dt="2024-02-07T09:34:20.897" v="17708"/>
          <ac:spMkLst>
            <pc:docMk/>
            <pc:sldMk cId="2161202516" sldId="784"/>
            <ac:spMk id="4" creationId="{ECAD18D4-27E9-31BA-F8E2-31EDF3261565}"/>
          </ac:spMkLst>
        </pc:spChg>
        <pc:spChg chg="add del mod">
          <ac:chgData name="GIOVANNI GAUDINO-SSM" userId="13cb1073-0cf6-4994-b3b2-98ddb995ec80" providerId="ADAL" clId="{2CAFF1AA-0593-483D-A289-9F75A0932A65}" dt="2024-01-31T03:05:57.129" v="14688"/>
          <ac:spMkLst>
            <pc:docMk/>
            <pc:sldMk cId="2161202516" sldId="784"/>
            <ac:spMk id="10" creationId="{4BDDA985-2E87-C97B-4BA9-C3A9AAD3963D}"/>
          </ac:spMkLst>
        </pc:spChg>
        <pc:spChg chg="add del mod">
          <ac:chgData name="GIOVANNI GAUDINO-SSM" userId="13cb1073-0cf6-4994-b3b2-98ddb995ec80" providerId="ADAL" clId="{2CAFF1AA-0593-483D-A289-9F75A0932A65}" dt="2024-02-07T09:34:30.102" v="18761"/>
          <ac:spMkLst>
            <pc:docMk/>
            <pc:sldMk cId="2161202516" sldId="784"/>
            <ac:spMk id="10" creationId="{E77A56D7-57A0-CBE0-3348-7D23BCEB7266}"/>
          </ac:spMkLst>
        </pc:spChg>
        <pc:spChg chg="add del mod">
          <ac:chgData name="GIOVANNI GAUDINO-SSM" userId="13cb1073-0cf6-4994-b3b2-98ddb995ec80" providerId="ADAL" clId="{2CAFF1AA-0593-483D-A289-9F75A0932A65}" dt="2024-01-31T02:57:43.977" v="7852"/>
          <ac:spMkLst>
            <pc:docMk/>
            <pc:sldMk cId="2161202516" sldId="784"/>
            <ac:spMk id="12" creationId="{21C0902E-83BA-7A53-4BDF-CB99AB991A2C}"/>
          </ac:spMkLst>
        </pc:spChg>
        <pc:spChg chg="add del mod">
          <ac:chgData name="GIOVANNI GAUDINO-SSM" userId="13cb1073-0cf6-4994-b3b2-98ddb995ec80" providerId="ADAL" clId="{2CAFF1AA-0593-483D-A289-9F75A0932A65}" dt="2024-02-07T09:34:07.092" v="16592"/>
          <ac:spMkLst>
            <pc:docMk/>
            <pc:sldMk cId="2161202516" sldId="784"/>
            <ac:spMk id="12" creationId="{8530E274-F1E6-51D1-22D7-35BCFECB33AC}"/>
          </ac:spMkLst>
        </pc:spChg>
        <pc:spChg chg="add mod">
          <ac:chgData name="GIOVANNI GAUDINO-SSM" userId="13cb1073-0cf6-4994-b3b2-98ddb995ec80" providerId="ADAL" clId="{2CAFF1AA-0593-483D-A289-9F75A0932A65}" dt="2024-02-07T09:34:30.103" v="18765"/>
          <ac:spMkLst>
            <pc:docMk/>
            <pc:sldMk cId="2161202516" sldId="784"/>
            <ac:spMk id="13" creationId="{1746530B-DF23-EA23-7345-0B873FBE6339}"/>
          </ac:spMkLst>
        </pc:spChg>
        <pc:spChg chg="add del mod">
          <ac:chgData name="GIOVANNI GAUDINO-SSM" userId="13cb1073-0cf6-4994-b3b2-98ddb995ec80" providerId="ADAL" clId="{2CAFF1AA-0593-483D-A289-9F75A0932A65}" dt="2024-01-31T02:58:01.534" v="8761"/>
          <ac:spMkLst>
            <pc:docMk/>
            <pc:sldMk cId="2161202516" sldId="784"/>
            <ac:spMk id="13" creationId="{7EDAFBD3-4356-FA06-D204-EB2177E5AE9E}"/>
          </ac:spMkLst>
        </pc:spChg>
        <pc:spChg chg="add del mod">
          <ac:chgData name="GIOVANNI GAUDINO-SSM" userId="13cb1073-0cf6-4994-b3b2-98ddb995ec80" providerId="ADAL" clId="{2CAFF1AA-0593-483D-A289-9F75A0932A65}" dt="2024-01-31T02:58:06.733" v="9229"/>
          <ac:spMkLst>
            <pc:docMk/>
            <pc:sldMk cId="2161202516" sldId="784"/>
            <ac:spMk id="14" creationId="{EA265866-AD92-1682-B850-3748A8D1D6FB}"/>
          </ac:spMkLst>
        </pc:spChg>
        <pc:spChg chg="add del mod">
          <ac:chgData name="GIOVANNI GAUDINO-SSM" userId="13cb1073-0cf6-4994-b3b2-98ddb995ec80" providerId="ADAL" clId="{2CAFF1AA-0593-483D-A289-9F75A0932A65}" dt="2024-01-31T02:59:45.785" v="10138"/>
          <ac:spMkLst>
            <pc:docMk/>
            <pc:sldMk cId="2161202516" sldId="784"/>
            <ac:spMk id="16" creationId="{164FFD70-B11C-0BBC-AC9F-F932E0547CB1}"/>
          </ac:spMkLst>
        </pc:spChg>
        <pc:spChg chg="add del mod">
          <ac:chgData name="GIOVANNI GAUDINO-SSM" userId="13cb1073-0cf6-4994-b3b2-98ddb995ec80" providerId="ADAL" clId="{2CAFF1AA-0593-483D-A289-9F75A0932A65}" dt="2024-01-31T02:59:54.873" v="10606"/>
          <ac:spMkLst>
            <pc:docMk/>
            <pc:sldMk cId="2161202516" sldId="784"/>
            <ac:spMk id="17" creationId="{047C8015-87AC-D1AC-61A9-2504BCC763AA}"/>
          </ac:spMkLst>
        </pc:spChg>
        <pc:spChg chg="add del mod">
          <ac:chgData name="GIOVANNI GAUDINO-SSM" userId="13cb1073-0cf6-4994-b3b2-98ddb995ec80" providerId="ADAL" clId="{2CAFF1AA-0593-483D-A289-9F75A0932A65}" dt="2024-01-31T03:00:05.667" v="11515"/>
          <ac:spMkLst>
            <pc:docMk/>
            <pc:sldMk cId="2161202516" sldId="784"/>
            <ac:spMk id="18" creationId="{E0950E42-18FA-B1A1-E8C0-997728406B58}"/>
          </ac:spMkLst>
        </pc:spChg>
        <pc:spChg chg="add del mod">
          <ac:chgData name="GIOVANNI GAUDINO-SSM" userId="13cb1073-0cf6-4994-b3b2-98ddb995ec80" providerId="ADAL" clId="{2CAFF1AA-0593-483D-A289-9F75A0932A65}" dt="2024-01-31T03:00:15.275" v="11920"/>
          <ac:spMkLst>
            <pc:docMk/>
            <pc:sldMk cId="2161202516" sldId="784"/>
            <ac:spMk id="19" creationId="{475E65EF-6625-5B95-9A4D-55A2ACAA91CF}"/>
          </ac:spMkLst>
        </pc:spChg>
        <pc:spChg chg="add del mod">
          <ac:chgData name="GIOVANNI GAUDINO-SSM" userId="13cb1073-0cf6-4994-b3b2-98ddb995ec80" providerId="ADAL" clId="{2CAFF1AA-0593-483D-A289-9F75A0932A65}" dt="2024-01-31T03:00:25.426" v="12325"/>
          <ac:spMkLst>
            <pc:docMk/>
            <pc:sldMk cId="2161202516" sldId="784"/>
            <ac:spMk id="20" creationId="{991DD2D5-80E1-2634-D3D5-AF5F684A467D}"/>
          </ac:spMkLst>
        </pc:spChg>
        <pc:spChg chg="add del mod">
          <ac:chgData name="GIOVANNI GAUDINO-SSM" userId="13cb1073-0cf6-4994-b3b2-98ddb995ec80" providerId="ADAL" clId="{2CAFF1AA-0593-483D-A289-9F75A0932A65}" dt="2024-01-31T03:04:25.742" v="12807"/>
          <ac:spMkLst>
            <pc:docMk/>
            <pc:sldMk cId="2161202516" sldId="784"/>
            <ac:spMk id="21" creationId="{6AD8DC75-BEBC-6AE2-FF76-0B3F6F9BA4D3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07" v="18780"/>
        <pc:sldMkLst>
          <pc:docMk/>
          <pc:sldMk cId="1237970314" sldId="787"/>
        </pc:sldMkLst>
        <pc:spChg chg="add del mod">
          <ac:chgData name="GIOVANNI GAUDINO-SSM" userId="13cb1073-0cf6-4994-b3b2-98ddb995ec80" providerId="ADAL" clId="{2CAFF1AA-0593-483D-A289-9F75A0932A65}" dt="2024-01-31T03:04:54.829" v="13803"/>
          <ac:spMkLst>
            <pc:docMk/>
            <pc:sldMk cId="1237970314" sldId="787"/>
            <ac:spMk id="4" creationId="{4C55BF9E-9AE2-05BB-3A02-40879D67F341}"/>
          </ac:spMkLst>
        </pc:spChg>
        <pc:spChg chg="add del mod">
          <ac:chgData name="GIOVANNI GAUDINO-SSM" userId="13cb1073-0cf6-4994-b3b2-98ddb995ec80" providerId="ADAL" clId="{2CAFF1AA-0593-483D-A289-9F75A0932A65}" dt="2024-02-07T09:34:20.907" v="17744"/>
          <ac:spMkLst>
            <pc:docMk/>
            <pc:sldMk cId="1237970314" sldId="787"/>
            <ac:spMk id="4" creationId="{83100568-AE75-28E8-8256-E39264B1CAEF}"/>
          </ac:spMkLst>
        </pc:spChg>
        <pc:spChg chg="add del mod">
          <ac:chgData name="GIOVANNI GAUDINO-SSM" userId="13cb1073-0cf6-4994-b3b2-98ddb995ec80" providerId="ADAL" clId="{2CAFF1AA-0593-483D-A289-9F75A0932A65}" dt="2024-01-31T02:57:16.128" v="7405"/>
          <ac:spMkLst>
            <pc:docMk/>
            <pc:sldMk cId="1237970314" sldId="787"/>
            <ac:spMk id="4" creationId="{A127C51F-22E9-693B-8FBC-A74732246F67}"/>
          </ac:spMkLst>
        </pc:spChg>
        <pc:spChg chg="add del mod">
          <ac:chgData name="GIOVANNI GAUDINO-SSM" userId="13cb1073-0cf6-4994-b3b2-98ddb995ec80" providerId="ADAL" clId="{2CAFF1AA-0593-483D-A289-9F75A0932A65}" dt="2024-01-31T03:05:57.133" v="14703"/>
          <ac:spMkLst>
            <pc:docMk/>
            <pc:sldMk cId="1237970314" sldId="787"/>
            <ac:spMk id="5" creationId="{A6BADC18-26F4-C626-B92B-7A1663B7C41E}"/>
          </ac:spMkLst>
        </pc:spChg>
        <pc:spChg chg="add del mod">
          <ac:chgData name="GIOVANNI GAUDINO-SSM" userId="13cb1073-0cf6-4994-b3b2-98ddb995ec80" providerId="ADAL" clId="{2CAFF1AA-0593-483D-A289-9F75A0932A65}" dt="2024-02-07T09:34:30.106" v="18776"/>
          <ac:spMkLst>
            <pc:docMk/>
            <pc:sldMk cId="1237970314" sldId="787"/>
            <ac:spMk id="5" creationId="{BD75EA08-682D-79E6-5E34-4172CE4EE5D8}"/>
          </ac:spMkLst>
        </pc:spChg>
        <pc:spChg chg="add del mod">
          <ac:chgData name="GIOVANNI GAUDINO-SSM" userId="13cb1073-0cf6-4994-b3b2-98ddb995ec80" providerId="ADAL" clId="{2CAFF1AA-0593-483D-A289-9F75A0932A65}" dt="2024-02-07T09:34:07.103" v="16628"/>
          <ac:spMkLst>
            <pc:docMk/>
            <pc:sldMk cId="1237970314" sldId="787"/>
            <ac:spMk id="7" creationId="{C8C127EB-D1BC-5DAA-3C74-4C10ED52ED97}"/>
          </ac:spMkLst>
        </pc:spChg>
        <pc:spChg chg="add del mod">
          <ac:chgData name="GIOVANNI GAUDINO-SSM" userId="13cb1073-0cf6-4994-b3b2-98ddb995ec80" providerId="ADAL" clId="{2CAFF1AA-0593-483D-A289-9F75A0932A65}" dt="2024-01-31T02:57:43.987" v="7888"/>
          <ac:spMkLst>
            <pc:docMk/>
            <pc:sldMk cId="1237970314" sldId="787"/>
            <ac:spMk id="7" creationId="{D15E7E23-6832-096A-3E5E-9CA831AC1FE8}"/>
          </ac:spMkLst>
        </pc:spChg>
        <pc:spChg chg="add del mod">
          <ac:chgData name="GIOVANNI GAUDINO-SSM" userId="13cb1073-0cf6-4994-b3b2-98ddb995ec80" providerId="ADAL" clId="{2CAFF1AA-0593-483D-A289-9F75A0932A65}" dt="2024-01-31T02:58:01.539" v="8776"/>
          <ac:spMkLst>
            <pc:docMk/>
            <pc:sldMk cId="1237970314" sldId="787"/>
            <ac:spMk id="9" creationId="{03DBBDBA-FB21-080A-9D15-29F32D0703F1}"/>
          </ac:spMkLst>
        </pc:spChg>
        <pc:spChg chg="add mod">
          <ac:chgData name="GIOVANNI GAUDINO-SSM" userId="13cb1073-0cf6-4994-b3b2-98ddb995ec80" providerId="ADAL" clId="{2CAFF1AA-0593-483D-A289-9F75A0932A65}" dt="2024-02-07T09:34:30.107" v="18780"/>
          <ac:spMkLst>
            <pc:docMk/>
            <pc:sldMk cId="1237970314" sldId="787"/>
            <ac:spMk id="9" creationId="{2CDBCEBF-A05F-65DE-B406-C4E7187E306E}"/>
          </ac:spMkLst>
        </pc:spChg>
        <pc:spChg chg="add del mod">
          <ac:chgData name="GIOVANNI GAUDINO-SSM" userId="13cb1073-0cf6-4994-b3b2-98ddb995ec80" providerId="ADAL" clId="{2CAFF1AA-0593-483D-A289-9F75A0932A65}" dt="2024-01-31T02:58:06.744" v="9265"/>
          <ac:spMkLst>
            <pc:docMk/>
            <pc:sldMk cId="1237970314" sldId="787"/>
            <ac:spMk id="10" creationId="{366ABDD8-8EFB-3FA0-55C3-FF7726BC6535}"/>
          </ac:spMkLst>
        </pc:spChg>
        <pc:spChg chg="add del mod">
          <ac:chgData name="GIOVANNI GAUDINO-SSM" userId="13cb1073-0cf6-4994-b3b2-98ddb995ec80" providerId="ADAL" clId="{2CAFF1AA-0593-483D-A289-9F75A0932A65}" dt="2024-01-31T02:59:45.789" v="10153"/>
          <ac:spMkLst>
            <pc:docMk/>
            <pc:sldMk cId="1237970314" sldId="787"/>
            <ac:spMk id="11" creationId="{160297DE-B9D1-DADE-9402-56F62035E853}"/>
          </ac:spMkLst>
        </pc:spChg>
        <pc:spChg chg="add del mod">
          <ac:chgData name="GIOVANNI GAUDINO-SSM" userId="13cb1073-0cf6-4994-b3b2-98ddb995ec80" providerId="ADAL" clId="{2CAFF1AA-0593-483D-A289-9F75A0932A65}" dt="2024-01-31T02:59:54.886" v="10642"/>
          <ac:spMkLst>
            <pc:docMk/>
            <pc:sldMk cId="1237970314" sldId="787"/>
            <ac:spMk id="14" creationId="{2C147BFA-81FE-D2EF-147F-030E5A0A1B36}"/>
          </ac:spMkLst>
        </pc:spChg>
        <pc:spChg chg="add del mod">
          <ac:chgData name="GIOVANNI GAUDINO-SSM" userId="13cb1073-0cf6-4994-b3b2-98ddb995ec80" providerId="ADAL" clId="{2CAFF1AA-0593-483D-A289-9F75A0932A65}" dt="2024-01-31T03:00:05.670" v="11530"/>
          <ac:spMkLst>
            <pc:docMk/>
            <pc:sldMk cId="1237970314" sldId="787"/>
            <ac:spMk id="15" creationId="{6738AFFD-08CF-4256-4208-FC779227692F}"/>
          </ac:spMkLst>
        </pc:spChg>
        <pc:spChg chg="add del mod">
          <ac:chgData name="GIOVANNI GAUDINO-SSM" userId="13cb1073-0cf6-4994-b3b2-98ddb995ec80" providerId="ADAL" clId="{2CAFF1AA-0593-483D-A289-9F75A0932A65}" dt="2024-01-31T03:00:15.279" v="11935"/>
          <ac:spMkLst>
            <pc:docMk/>
            <pc:sldMk cId="1237970314" sldId="787"/>
            <ac:spMk id="16" creationId="{424CF208-810D-DD52-9827-74DF9C8395BE}"/>
          </ac:spMkLst>
        </pc:spChg>
        <pc:spChg chg="add del mod">
          <ac:chgData name="GIOVANNI GAUDINO-SSM" userId="13cb1073-0cf6-4994-b3b2-98ddb995ec80" providerId="ADAL" clId="{2CAFF1AA-0593-483D-A289-9F75A0932A65}" dt="2024-01-31T03:00:25.431" v="12340"/>
          <ac:spMkLst>
            <pc:docMk/>
            <pc:sldMk cId="1237970314" sldId="787"/>
            <ac:spMk id="17" creationId="{17107813-ACC6-5FFB-3150-DCFF9302622E}"/>
          </ac:spMkLst>
        </pc:spChg>
        <pc:spChg chg="add del mod">
          <ac:chgData name="GIOVANNI GAUDINO-SSM" userId="13cb1073-0cf6-4994-b3b2-98ddb995ec80" providerId="ADAL" clId="{2CAFF1AA-0593-483D-A289-9F75A0932A65}" dt="2024-01-31T03:04:25.753" v="12841"/>
          <ac:spMkLst>
            <pc:docMk/>
            <pc:sldMk cId="1237970314" sldId="787"/>
            <ac:spMk id="18" creationId="{14705ACC-638B-78EA-6BA9-10F08DF5A17F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04" v="18770"/>
        <pc:sldMkLst>
          <pc:docMk/>
          <pc:sldMk cId="759300376" sldId="789"/>
        </pc:sldMkLst>
        <pc:spChg chg="add del mod">
          <ac:chgData name="GIOVANNI GAUDINO-SSM" userId="13cb1073-0cf6-4994-b3b2-98ddb995ec80" providerId="ADAL" clId="{2CAFF1AA-0593-483D-A289-9F75A0932A65}" dt="2024-01-31T03:04:54.819" v="13779"/>
          <ac:spMkLst>
            <pc:docMk/>
            <pc:sldMk cId="759300376" sldId="789"/>
            <ac:spMk id="2" creationId="{2E0A949A-F75E-2245-04B1-485273E9586C}"/>
          </ac:spMkLst>
        </pc:spChg>
        <pc:spChg chg="add del mod">
          <ac:chgData name="GIOVANNI GAUDINO-SSM" userId="13cb1073-0cf6-4994-b3b2-98ddb995ec80" providerId="ADAL" clId="{2CAFF1AA-0593-483D-A289-9F75A0932A65}" dt="2024-01-31T02:53:25.741" v="7336" actId="478"/>
          <ac:spMkLst>
            <pc:docMk/>
            <pc:sldMk cId="759300376" sldId="789"/>
            <ac:spMk id="2" creationId="{40535284-91D6-2FCE-A8C2-0B258EF068ED}"/>
          </ac:spMkLst>
        </pc:spChg>
        <pc:spChg chg="add del mod">
          <ac:chgData name="GIOVANNI GAUDINO-SSM" userId="13cb1073-0cf6-4994-b3b2-98ddb995ec80" providerId="ADAL" clId="{2CAFF1AA-0593-483D-A289-9F75A0932A65}" dt="2024-02-07T09:34:20.901" v="17720"/>
          <ac:spMkLst>
            <pc:docMk/>
            <pc:sldMk cId="759300376" sldId="789"/>
            <ac:spMk id="2" creationId="{5BB2A524-6ED7-1DC8-0BEC-255D73990653}"/>
          </ac:spMkLst>
        </pc:spChg>
        <pc:spChg chg="add del mod">
          <ac:chgData name="GIOVANNI GAUDINO-SSM" userId="13cb1073-0cf6-4994-b3b2-98ddb995ec80" providerId="ADAL" clId="{2CAFF1AA-0593-483D-A289-9F75A0932A65}" dt="2024-01-31T03:05:57.130" v="14693"/>
          <ac:spMkLst>
            <pc:docMk/>
            <pc:sldMk cId="759300376" sldId="789"/>
            <ac:spMk id="3" creationId="{78DA9330-774C-7CDE-D776-241E30DD4074}"/>
          </ac:spMkLst>
        </pc:spChg>
        <pc:spChg chg="add del mod">
          <ac:chgData name="GIOVANNI GAUDINO-SSM" userId="13cb1073-0cf6-4994-b3b2-98ddb995ec80" providerId="ADAL" clId="{2CAFF1AA-0593-483D-A289-9F75A0932A65}" dt="2024-02-07T09:34:30.103" v="18766"/>
          <ac:spMkLst>
            <pc:docMk/>
            <pc:sldMk cId="759300376" sldId="789"/>
            <ac:spMk id="3" creationId="{A8999E28-A3FF-2564-F193-2F763B65ADC8}"/>
          </ac:spMkLst>
        </pc:spChg>
        <pc:spChg chg="add del mod">
          <ac:chgData name="GIOVANNI GAUDINO-SSM" userId="13cb1073-0cf6-4994-b3b2-98ddb995ec80" providerId="ADAL" clId="{2CAFF1AA-0593-483D-A289-9F75A0932A65}" dt="2024-01-31T02:57:43.980" v="7864"/>
          <ac:spMkLst>
            <pc:docMk/>
            <pc:sldMk cId="759300376" sldId="789"/>
            <ac:spMk id="4" creationId="{A780B119-AFD5-4350-43E7-5045731E9404}"/>
          </ac:spMkLst>
        </pc:spChg>
        <pc:spChg chg="add del mod">
          <ac:chgData name="GIOVANNI GAUDINO-SSM" userId="13cb1073-0cf6-4994-b3b2-98ddb995ec80" providerId="ADAL" clId="{2CAFF1AA-0593-483D-A289-9F75A0932A65}" dt="2024-02-07T09:34:07.096" v="16604"/>
          <ac:spMkLst>
            <pc:docMk/>
            <pc:sldMk cId="759300376" sldId="789"/>
            <ac:spMk id="4" creationId="{D6EBEAA5-A891-70C3-2BEF-10604E252510}"/>
          </ac:spMkLst>
        </pc:spChg>
        <pc:spChg chg="add del mod">
          <ac:chgData name="GIOVANNI GAUDINO-SSM" userId="13cb1073-0cf6-4994-b3b2-98ddb995ec80" providerId="ADAL" clId="{2CAFF1AA-0593-483D-A289-9F75A0932A65}" dt="2024-01-31T02:58:01.536" v="8766"/>
          <ac:spMkLst>
            <pc:docMk/>
            <pc:sldMk cId="759300376" sldId="789"/>
            <ac:spMk id="5" creationId="{3578B661-8E6A-2927-0A2B-5235F187CD17}"/>
          </ac:spMkLst>
        </pc:spChg>
        <pc:spChg chg="add mod">
          <ac:chgData name="GIOVANNI GAUDINO-SSM" userId="13cb1073-0cf6-4994-b3b2-98ddb995ec80" providerId="ADAL" clId="{2CAFF1AA-0593-483D-A289-9F75A0932A65}" dt="2024-02-07T09:34:30.104" v="18770"/>
          <ac:spMkLst>
            <pc:docMk/>
            <pc:sldMk cId="759300376" sldId="789"/>
            <ac:spMk id="5" creationId="{6B25CDFC-424F-09BB-6C95-3A250FB83DE0}"/>
          </ac:spMkLst>
        </pc:spChg>
        <pc:spChg chg="add del mod">
          <ac:chgData name="GIOVANNI GAUDINO-SSM" userId="13cb1073-0cf6-4994-b3b2-98ddb995ec80" providerId="ADAL" clId="{2CAFF1AA-0593-483D-A289-9F75A0932A65}" dt="2024-01-31T02:58:06.736" v="9241"/>
          <ac:spMkLst>
            <pc:docMk/>
            <pc:sldMk cId="759300376" sldId="789"/>
            <ac:spMk id="6" creationId="{E24075AB-CF9A-874D-94AF-265600FD0BF6}"/>
          </ac:spMkLst>
        </pc:spChg>
        <pc:spChg chg="add del mod">
          <ac:chgData name="GIOVANNI GAUDINO-SSM" userId="13cb1073-0cf6-4994-b3b2-98ddb995ec80" providerId="ADAL" clId="{2CAFF1AA-0593-483D-A289-9F75A0932A65}" dt="2024-01-31T02:59:45.786" v="10143"/>
          <ac:spMkLst>
            <pc:docMk/>
            <pc:sldMk cId="759300376" sldId="789"/>
            <ac:spMk id="7" creationId="{551168C4-6902-BED9-81F0-05F4A72C0375}"/>
          </ac:spMkLst>
        </pc:spChg>
        <pc:spChg chg="add del mod">
          <ac:chgData name="GIOVANNI GAUDINO-SSM" userId="13cb1073-0cf6-4994-b3b2-98ddb995ec80" providerId="ADAL" clId="{2CAFF1AA-0593-483D-A289-9F75A0932A65}" dt="2024-01-31T02:59:54.879" v="10618"/>
          <ac:spMkLst>
            <pc:docMk/>
            <pc:sldMk cId="759300376" sldId="789"/>
            <ac:spMk id="8" creationId="{1F28BDA0-E8E5-12BE-C6E1-64FA161E94C5}"/>
          </ac:spMkLst>
        </pc:spChg>
        <pc:spChg chg="add del mod">
          <ac:chgData name="GIOVANNI GAUDINO-SSM" userId="13cb1073-0cf6-4994-b3b2-98ddb995ec80" providerId="ADAL" clId="{2CAFF1AA-0593-483D-A289-9F75A0932A65}" dt="2024-01-31T03:00:05.668" v="11520"/>
          <ac:spMkLst>
            <pc:docMk/>
            <pc:sldMk cId="759300376" sldId="789"/>
            <ac:spMk id="9" creationId="{0CB6E4B4-64A1-8670-2A32-6D9A5FE17DE2}"/>
          </ac:spMkLst>
        </pc:spChg>
        <pc:spChg chg="add del mod">
          <ac:chgData name="GIOVANNI GAUDINO-SSM" userId="13cb1073-0cf6-4994-b3b2-98ddb995ec80" providerId="ADAL" clId="{2CAFF1AA-0593-483D-A289-9F75A0932A65}" dt="2024-01-31T03:00:15.276" v="11925"/>
          <ac:spMkLst>
            <pc:docMk/>
            <pc:sldMk cId="759300376" sldId="789"/>
            <ac:spMk id="10" creationId="{8814DA85-A759-1D31-67D7-5036E36609B5}"/>
          </ac:spMkLst>
        </pc:spChg>
        <pc:spChg chg="add del mod">
          <ac:chgData name="GIOVANNI GAUDINO-SSM" userId="13cb1073-0cf6-4994-b3b2-98ddb995ec80" providerId="ADAL" clId="{2CAFF1AA-0593-483D-A289-9F75A0932A65}" dt="2024-01-31T03:00:25.428" v="12330"/>
          <ac:spMkLst>
            <pc:docMk/>
            <pc:sldMk cId="759300376" sldId="789"/>
            <ac:spMk id="11" creationId="{47F4E1C3-0EA4-998E-654E-5760CFFFEE59}"/>
          </ac:spMkLst>
        </pc:spChg>
        <pc:spChg chg="add del mod">
          <ac:chgData name="GIOVANNI GAUDINO-SSM" userId="13cb1073-0cf6-4994-b3b2-98ddb995ec80" providerId="ADAL" clId="{2CAFF1AA-0593-483D-A289-9F75A0932A65}" dt="2024-01-31T03:03:16.068" v="12689" actId="478"/>
          <ac:spMkLst>
            <pc:docMk/>
            <pc:sldMk cId="759300376" sldId="789"/>
            <ac:spMk id="12" creationId="{2BC876F2-B614-4926-568F-2C8CD0910781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06" v="18775"/>
        <pc:sldMkLst>
          <pc:docMk/>
          <pc:sldMk cId="1095383821" sldId="790"/>
        </pc:sldMkLst>
        <pc:spChg chg="add del mod">
          <ac:chgData name="GIOVANNI GAUDINO-SSM" userId="13cb1073-0cf6-4994-b3b2-98ddb995ec80" providerId="ADAL" clId="{2CAFF1AA-0593-483D-A289-9F75A0932A65}" dt="2024-02-07T09:34:20.904" v="17732"/>
          <ac:spMkLst>
            <pc:docMk/>
            <pc:sldMk cId="1095383821" sldId="790"/>
            <ac:spMk id="3" creationId="{1DE81343-FBB8-AD27-1DDA-EDBBEEC3ED1E}"/>
          </ac:spMkLst>
        </pc:spChg>
        <pc:spChg chg="add del mod">
          <ac:chgData name="GIOVANNI GAUDINO-SSM" userId="13cb1073-0cf6-4994-b3b2-98ddb995ec80" providerId="ADAL" clId="{2CAFF1AA-0593-483D-A289-9F75A0932A65}" dt="2024-01-31T03:04:54.824" v="13791"/>
          <ac:spMkLst>
            <pc:docMk/>
            <pc:sldMk cId="1095383821" sldId="790"/>
            <ac:spMk id="3" creationId="{23183FFC-C9E7-C3D7-95A3-739D169CF0EF}"/>
          </ac:spMkLst>
        </pc:spChg>
        <pc:spChg chg="add del mod">
          <ac:chgData name="GIOVANNI GAUDINO-SSM" userId="13cb1073-0cf6-4994-b3b2-98ddb995ec80" providerId="ADAL" clId="{2CAFF1AA-0593-483D-A289-9F75A0932A65}" dt="2024-01-31T02:53:22.578" v="7335" actId="478"/>
          <ac:spMkLst>
            <pc:docMk/>
            <pc:sldMk cId="1095383821" sldId="790"/>
            <ac:spMk id="3" creationId="{8FB29D74-0D7B-5BE3-4DCC-6A33EED8EF22}"/>
          </ac:spMkLst>
        </pc:spChg>
        <pc:spChg chg="add del mod">
          <ac:chgData name="GIOVANNI GAUDINO-SSM" userId="13cb1073-0cf6-4994-b3b2-98ddb995ec80" providerId="ADAL" clId="{2CAFF1AA-0593-483D-A289-9F75A0932A65}" dt="2024-01-31T03:05:57.132" v="14698"/>
          <ac:spMkLst>
            <pc:docMk/>
            <pc:sldMk cId="1095383821" sldId="790"/>
            <ac:spMk id="4" creationId="{C88B198A-9D89-EFAD-D5E5-809F37B0A8DA}"/>
          </ac:spMkLst>
        </pc:spChg>
        <pc:spChg chg="add del mod">
          <ac:chgData name="GIOVANNI GAUDINO-SSM" userId="13cb1073-0cf6-4994-b3b2-98ddb995ec80" providerId="ADAL" clId="{2CAFF1AA-0593-483D-A289-9F75A0932A65}" dt="2024-02-07T09:34:30.104" v="18771"/>
          <ac:spMkLst>
            <pc:docMk/>
            <pc:sldMk cId="1095383821" sldId="790"/>
            <ac:spMk id="4" creationId="{E4644AC4-590C-7F8B-7041-0CB38F26DCA7}"/>
          </ac:spMkLst>
        </pc:spChg>
        <pc:spChg chg="add del mod">
          <ac:chgData name="GIOVANNI GAUDINO-SSM" userId="13cb1073-0cf6-4994-b3b2-98ddb995ec80" providerId="ADAL" clId="{2CAFF1AA-0593-483D-A289-9F75A0932A65}" dt="2024-01-31T02:57:43.984" v="7876"/>
          <ac:spMkLst>
            <pc:docMk/>
            <pc:sldMk cId="1095383821" sldId="790"/>
            <ac:spMk id="5" creationId="{4093BF64-1B98-0B5C-CE52-E3043AFD9594}"/>
          </ac:spMkLst>
        </pc:spChg>
        <pc:spChg chg="add del mod">
          <ac:chgData name="GIOVANNI GAUDINO-SSM" userId="13cb1073-0cf6-4994-b3b2-98ddb995ec80" providerId="ADAL" clId="{2CAFF1AA-0593-483D-A289-9F75A0932A65}" dt="2024-02-07T09:34:07.100" v="16616"/>
          <ac:spMkLst>
            <pc:docMk/>
            <pc:sldMk cId="1095383821" sldId="790"/>
            <ac:spMk id="5" creationId="{74F99B55-0B36-A47A-BB15-DB1B5C5B5A87}"/>
          </ac:spMkLst>
        </pc:spChg>
        <pc:spChg chg="add mod">
          <ac:chgData name="GIOVANNI GAUDINO-SSM" userId="13cb1073-0cf6-4994-b3b2-98ddb995ec80" providerId="ADAL" clId="{2CAFF1AA-0593-483D-A289-9F75A0932A65}" dt="2024-02-07T09:34:30.106" v="18775"/>
          <ac:spMkLst>
            <pc:docMk/>
            <pc:sldMk cId="1095383821" sldId="790"/>
            <ac:spMk id="6" creationId="{512E127B-6748-77DF-DAD8-7680784F821A}"/>
          </ac:spMkLst>
        </pc:spChg>
        <pc:spChg chg="add del mod">
          <ac:chgData name="GIOVANNI GAUDINO-SSM" userId="13cb1073-0cf6-4994-b3b2-98ddb995ec80" providerId="ADAL" clId="{2CAFF1AA-0593-483D-A289-9F75A0932A65}" dt="2024-01-31T02:58:01.537" v="8771"/>
          <ac:spMkLst>
            <pc:docMk/>
            <pc:sldMk cId="1095383821" sldId="790"/>
            <ac:spMk id="6" creationId="{CC702860-A065-36B7-32B5-EE3F239C5416}"/>
          </ac:spMkLst>
        </pc:spChg>
        <pc:spChg chg="add del mod">
          <ac:chgData name="GIOVANNI GAUDINO-SSM" userId="13cb1073-0cf6-4994-b3b2-98ddb995ec80" providerId="ADAL" clId="{2CAFF1AA-0593-483D-A289-9F75A0932A65}" dt="2024-01-31T02:58:06.739" v="9253"/>
          <ac:spMkLst>
            <pc:docMk/>
            <pc:sldMk cId="1095383821" sldId="790"/>
            <ac:spMk id="7" creationId="{EAFB2752-D283-857C-CD1D-87224CDC695C}"/>
          </ac:spMkLst>
        </pc:spChg>
        <pc:spChg chg="add del mod">
          <ac:chgData name="GIOVANNI GAUDINO-SSM" userId="13cb1073-0cf6-4994-b3b2-98ddb995ec80" providerId="ADAL" clId="{2CAFF1AA-0593-483D-A289-9F75A0932A65}" dt="2024-01-31T02:59:45.787" v="10148"/>
          <ac:spMkLst>
            <pc:docMk/>
            <pc:sldMk cId="1095383821" sldId="790"/>
            <ac:spMk id="8" creationId="{F7CC228D-CA95-018F-44E9-1E67B5139215}"/>
          </ac:spMkLst>
        </pc:spChg>
        <pc:spChg chg="add del mod">
          <ac:chgData name="GIOVANNI GAUDINO-SSM" userId="13cb1073-0cf6-4994-b3b2-98ddb995ec80" providerId="ADAL" clId="{2CAFF1AA-0593-483D-A289-9F75A0932A65}" dt="2024-01-31T02:59:54.882" v="10630"/>
          <ac:spMkLst>
            <pc:docMk/>
            <pc:sldMk cId="1095383821" sldId="790"/>
            <ac:spMk id="9" creationId="{4BFF0F14-8E46-D22C-7F4A-000ACDECD526}"/>
          </ac:spMkLst>
        </pc:spChg>
        <pc:spChg chg="add del mod">
          <ac:chgData name="GIOVANNI GAUDINO-SSM" userId="13cb1073-0cf6-4994-b3b2-98ddb995ec80" providerId="ADAL" clId="{2CAFF1AA-0593-483D-A289-9F75A0932A65}" dt="2024-01-31T03:00:05.669" v="11525"/>
          <ac:spMkLst>
            <pc:docMk/>
            <pc:sldMk cId="1095383821" sldId="790"/>
            <ac:spMk id="10" creationId="{49E8DC25-EEEE-533D-D4BE-AD7CBEC4B7B3}"/>
          </ac:spMkLst>
        </pc:spChg>
        <pc:spChg chg="add del mod">
          <ac:chgData name="GIOVANNI GAUDINO-SSM" userId="13cb1073-0cf6-4994-b3b2-98ddb995ec80" providerId="ADAL" clId="{2CAFF1AA-0593-483D-A289-9F75A0932A65}" dt="2024-01-31T03:00:15.278" v="11930"/>
          <ac:spMkLst>
            <pc:docMk/>
            <pc:sldMk cId="1095383821" sldId="790"/>
            <ac:spMk id="11" creationId="{CF126915-8222-6827-3331-9E312000E5E3}"/>
          </ac:spMkLst>
        </pc:spChg>
        <pc:spChg chg="add del mod">
          <ac:chgData name="GIOVANNI GAUDINO-SSM" userId="13cb1073-0cf6-4994-b3b2-98ddb995ec80" providerId="ADAL" clId="{2CAFF1AA-0593-483D-A289-9F75A0932A65}" dt="2024-01-31T03:00:25.429" v="12335"/>
          <ac:spMkLst>
            <pc:docMk/>
            <pc:sldMk cId="1095383821" sldId="790"/>
            <ac:spMk id="12" creationId="{63987574-0AF8-97E2-FDCE-9CFFD906BD1E}"/>
          </ac:spMkLst>
        </pc:spChg>
        <pc:spChg chg="add del mod">
          <ac:chgData name="GIOVANNI GAUDINO-SSM" userId="13cb1073-0cf6-4994-b3b2-98ddb995ec80" providerId="ADAL" clId="{2CAFF1AA-0593-483D-A289-9F75A0932A65}" dt="2024-01-31T03:03:13.410" v="12688" actId="478"/>
          <ac:spMkLst>
            <pc:docMk/>
            <pc:sldMk cId="1095383821" sldId="790"/>
            <ac:spMk id="14" creationId="{DA737B5D-E310-D2AA-B587-49D74EB144D2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08" v="18785"/>
        <pc:sldMkLst>
          <pc:docMk/>
          <pc:sldMk cId="1211455604" sldId="791"/>
        </pc:sldMkLst>
        <pc:spChg chg="add del mod">
          <ac:chgData name="GIOVANNI GAUDINO-SSM" userId="13cb1073-0cf6-4994-b3b2-98ddb995ec80" providerId="ADAL" clId="{2CAFF1AA-0593-483D-A289-9F75A0932A65}" dt="2024-02-07T09:34:20.911" v="17756"/>
          <ac:spMkLst>
            <pc:docMk/>
            <pc:sldMk cId="1211455604" sldId="791"/>
            <ac:spMk id="4" creationId="{5450142B-9839-6BA3-A151-5B7DD06C1B34}"/>
          </ac:spMkLst>
        </pc:spChg>
        <pc:spChg chg="add del mod">
          <ac:chgData name="GIOVANNI GAUDINO-SSM" userId="13cb1073-0cf6-4994-b3b2-98ddb995ec80" providerId="ADAL" clId="{2CAFF1AA-0593-483D-A289-9F75A0932A65}" dt="2024-01-31T02:57:16.129" v="7410"/>
          <ac:spMkLst>
            <pc:docMk/>
            <pc:sldMk cId="1211455604" sldId="791"/>
            <ac:spMk id="4" creationId="{9102733B-9462-77F1-7DCA-0506D6B47983}"/>
          </ac:spMkLst>
        </pc:spChg>
        <pc:spChg chg="add del mod">
          <ac:chgData name="GIOVANNI GAUDINO-SSM" userId="13cb1073-0cf6-4994-b3b2-98ddb995ec80" providerId="ADAL" clId="{2CAFF1AA-0593-483D-A289-9F75A0932A65}" dt="2024-01-31T03:04:54.834" v="13815"/>
          <ac:spMkLst>
            <pc:docMk/>
            <pc:sldMk cId="1211455604" sldId="791"/>
            <ac:spMk id="4" creationId="{AE2D7677-E08C-C0CE-60EF-1F094B35CD87}"/>
          </ac:spMkLst>
        </pc:spChg>
        <pc:spChg chg="add del mod">
          <ac:chgData name="GIOVANNI GAUDINO-SSM" userId="13cb1073-0cf6-4994-b3b2-98ddb995ec80" providerId="ADAL" clId="{2CAFF1AA-0593-483D-A289-9F75A0932A65}" dt="2024-01-31T03:05:57.135" v="14708"/>
          <ac:spMkLst>
            <pc:docMk/>
            <pc:sldMk cId="1211455604" sldId="791"/>
            <ac:spMk id="5" creationId="{24515A8A-5FEA-FBD4-3695-D2E7F360898D}"/>
          </ac:spMkLst>
        </pc:spChg>
        <pc:spChg chg="add del mod">
          <ac:chgData name="GIOVANNI GAUDINO-SSM" userId="13cb1073-0cf6-4994-b3b2-98ddb995ec80" providerId="ADAL" clId="{2CAFF1AA-0593-483D-A289-9F75A0932A65}" dt="2024-02-07T09:34:30.107" v="18781"/>
          <ac:spMkLst>
            <pc:docMk/>
            <pc:sldMk cId="1211455604" sldId="791"/>
            <ac:spMk id="5" creationId="{4791C39D-FEC7-3C57-10B6-430454125DAA}"/>
          </ac:spMkLst>
        </pc:spChg>
        <pc:spChg chg="add del mod">
          <ac:chgData name="GIOVANNI GAUDINO-SSM" userId="13cb1073-0cf6-4994-b3b2-98ddb995ec80" providerId="ADAL" clId="{2CAFF1AA-0593-483D-A289-9F75A0932A65}" dt="2024-02-07T09:34:07.107" v="16640"/>
          <ac:spMkLst>
            <pc:docMk/>
            <pc:sldMk cId="1211455604" sldId="791"/>
            <ac:spMk id="7" creationId="{2856B824-E2F5-F236-E124-D6A173C21C4B}"/>
          </ac:spMkLst>
        </pc:spChg>
        <pc:spChg chg="add del mod">
          <ac:chgData name="GIOVANNI GAUDINO-SSM" userId="13cb1073-0cf6-4994-b3b2-98ddb995ec80" providerId="ADAL" clId="{2CAFF1AA-0593-483D-A289-9F75A0932A65}" dt="2024-01-31T02:57:43.991" v="7900"/>
          <ac:spMkLst>
            <pc:docMk/>
            <pc:sldMk cId="1211455604" sldId="791"/>
            <ac:spMk id="7" creationId="{72A877CB-6958-C483-614F-352ED77881D9}"/>
          </ac:spMkLst>
        </pc:spChg>
        <pc:spChg chg="add del mod">
          <ac:chgData name="GIOVANNI GAUDINO-SSM" userId="13cb1073-0cf6-4994-b3b2-98ddb995ec80" providerId="ADAL" clId="{2CAFF1AA-0593-483D-A289-9F75A0932A65}" dt="2024-01-31T02:58:01.540" v="8781"/>
          <ac:spMkLst>
            <pc:docMk/>
            <pc:sldMk cId="1211455604" sldId="791"/>
            <ac:spMk id="8" creationId="{316C9264-6FC9-3079-958B-55EC84B08C66}"/>
          </ac:spMkLst>
        </pc:spChg>
        <pc:spChg chg="add mod">
          <ac:chgData name="GIOVANNI GAUDINO-SSM" userId="13cb1073-0cf6-4994-b3b2-98ddb995ec80" providerId="ADAL" clId="{2CAFF1AA-0593-483D-A289-9F75A0932A65}" dt="2024-02-07T09:34:30.108" v="18785"/>
          <ac:spMkLst>
            <pc:docMk/>
            <pc:sldMk cId="1211455604" sldId="791"/>
            <ac:spMk id="8" creationId="{ED982BED-1243-708F-0193-03D5C1A5513C}"/>
          </ac:spMkLst>
        </pc:spChg>
        <pc:spChg chg="add del mod">
          <ac:chgData name="GIOVANNI GAUDINO-SSM" userId="13cb1073-0cf6-4994-b3b2-98ddb995ec80" providerId="ADAL" clId="{2CAFF1AA-0593-483D-A289-9F75A0932A65}" dt="2024-01-31T02:58:06.747" v="9277"/>
          <ac:spMkLst>
            <pc:docMk/>
            <pc:sldMk cId="1211455604" sldId="791"/>
            <ac:spMk id="9" creationId="{B59C169A-D6F9-206D-343D-9E7B5AC59343}"/>
          </ac:spMkLst>
        </pc:spChg>
        <pc:spChg chg="add del mod">
          <ac:chgData name="GIOVANNI GAUDINO-SSM" userId="13cb1073-0cf6-4994-b3b2-98ddb995ec80" providerId="ADAL" clId="{2CAFF1AA-0593-483D-A289-9F75A0932A65}" dt="2024-01-31T02:59:45.790" v="10158"/>
          <ac:spMkLst>
            <pc:docMk/>
            <pc:sldMk cId="1211455604" sldId="791"/>
            <ac:spMk id="10" creationId="{E3F7A003-503F-CA0D-DC43-8BA36D849C17}"/>
          </ac:spMkLst>
        </pc:spChg>
        <pc:spChg chg="add del mod">
          <ac:chgData name="GIOVANNI GAUDINO-SSM" userId="13cb1073-0cf6-4994-b3b2-98ddb995ec80" providerId="ADAL" clId="{2CAFF1AA-0593-483D-A289-9F75A0932A65}" dt="2024-01-31T02:59:54.889" v="10654"/>
          <ac:spMkLst>
            <pc:docMk/>
            <pc:sldMk cId="1211455604" sldId="791"/>
            <ac:spMk id="11" creationId="{57FBCD42-6C94-4A46-EA85-A9DF224BBB55}"/>
          </ac:spMkLst>
        </pc:spChg>
        <pc:spChg chg="add del mod">
          <ac:chgData name="GIOVANNI GAUDINO-SSM" userId="13cb1073-0cf6-4994-b3b2-98ddb995ec80" providerId="ADAL" clId="{2CAFF1AA-0593-483D-A289-9F75A0932A65}" dt="2024-01-31T03:00:05.671" v="11535"/>
          <ac:spMkLst>
            <pc:docMk/>
            <pc:sldMk cId="1211455604" sldId="791"/>
            <ac:spMk id="12" creationId="{37532B7F-9C89-BA58-C4A9-B0C2EA8C8182}"/>
          </ac:spMkLst>
        </pc:spChg>
        <pc:spChg chg="add del mod">
          <ac:chgData name="GIOVANNI GAUDINO-SSM" userId="13cb1073-0cf6-4994-b3b2-98ddb995ec80" providerId="ADAL" clId="{2CAFF1AA-0593-483D-A289-9F75A0932A65}" dt="2024-01-31T03:00:15.280" v="11940"/>
          <ac:spMkLst>
            <pc:docMk/>
            <pc:sldMk cId="1211455604" sldId="791"/>
            <ac:spMk id="13" creationId="{28C2614F-98D0-21DB-D9A5-B35C37C8F7FA}"/>
          </ac:spMkLst>
        </pc:spChg>
        <pc:spChg chg="add del mod">
          <ac:chgData name="GIOVANNI GAUDINO-SSM" userId="13cb1073-0cf6-4994-b3b2-98ddb995ec80" providerId="ADAL" clId="{2CAFF1AA-0593-483D-A289-9F75A0932A65}" dt="2024-01-31T03:00:25.433" v="12345"/>
          <ac:spMkLst>
            <pc:docMk/>
            <pc:sldMk cId="1211455604" sldId="791"/>
            <ac:spMk id="14" creationId="{CA854BCF-51A6-6DAB-0EAD-FE5B8CFC462C}"/>
          </ac:spMkLst>
        </pc:spChg>
        <pc:spChg chg="add del mod">
          <ac:chgData name="GIOVANNI GAUDINO-SSM" userId="13cb1073-0cf6-4994-b3b2-98ddb995ec80" providerId="ADAL" clId="{2CAFF1AA-0593-483D-A289-9F75A0932A65}" dt="2024-01-31T03:04:25.757" v="12853"/>
          <ac:spMkLst>
            <pc:docMk/>
            <pc:sldMk cId="1211455604" sldId="791"/>
            <ac:spMk id="15" creationId="{90F923E0-2936-40BA-3402-5C8192D36CCC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12" v="18805"/>
        <pc:sldMkLst>
          <pc:docMk/>
          <pc:sldMk cId="58292903" sldId="792"/>
        </pc:sldMkLst>
        <pc:spChg chg="add del mod">
          <ac:chgData name="GIOVANNI GAUDINO-SSM" userId="13cb1073-0cf6-4994-b3b2-98ddb995ec80" providerId="ADAL" clId="{2CAFF1AA-0593-483D-A289-9F75A0932A65}" dt="2024-01-31T03:04:54.850" v="13863"/>
          <ac:spMkLst>
            <pc:docMk/>
            <pc:sldMk cId="58292903" sldId="792"/>
            <ac:spMk id="7" creationId="{00A07582-5B5F-D740-6C96-16828D2FC59F}"/>
          </ac:spMkLst>
        </pc:spChg>
        <pc:spChg chg="add del mod">
          <ac:chgData name="GIOVANNI GAUDINO-SSM" userId="13cb1073-0cf6-4994-b3b2-98ddb995ec80" providerId="ADAL" clId="{2CAFF1AA-0593-483D-A289-9F75A0932A65}" dt="2024-02-07T09:34:20.925" v="17804"/>
          <ac:spMkLst>
            <pc:docMk/>
            <pc:sldMk cId="58292903" sldId="792"/>
            <ac:spMk id="7" creationId="{310B2982-FA64-501A-BA27-25F1EE818A96}"/>
          </ac:spMkLst>
        </pc:spChg>
        <pc:spChg chg="add del mod">
          <ac:chgData name="GIOVANNI GAUDINO-SSM" userId="13cb1073-0cf6-4994-b3b2-98ddb995ec80" providerId="ADAL" clId="{2CAFF1AA-0593-483D-A289-9F75A0932A65}" dt="2024-01-31T02:57:16.133" v="7430"/>
          <ac:spMkLst>
            <pc:docMk/>
            <pc:sldMk cId="58292903" sldId="792"/>
            <ac:spMk id="7" creationId="{659EDEA1-D504-4F51-7A25-2E4E8D2D4171}"/>
          </ac:spMkLst>
        </pc:spChg>
        <pc:spChg chg="add del mod">
          <ac:chgData name="GIOVANNI GAUDINO-SSM" userId="13cb1073-0cf6-4994-b3b2-98ddb995ec80" providerId="ADAL" clId="{2CAFF1AA-0593-483D-A289-9F75A0932A65}" dt="2024-02-07T09:34:30.112" v="18801"/>
          <ac:spMkLst>
            <pc:docMk/>
            <pc:sldMk cId="58292903" sldId="792"/>
            <ac:spMk id="9" creationId="{F1813E9F-EA9F-A418-0EED-60840CBAE15E}"/>
          </ac:spMkLst>
        </pc:spChg>
        <pc:spChg chg="add del mod">
          <ac:chgData name="GIOVANNI GAUDINO-SSM" userId="13cb1073-0cf6-4994-b3b2-98ddb995ec80" providerId="ADAL" clId="{2CAFF1AA-0593-483D-A289-9F75A0932A65}" dt="2024-01-31T03:05:57.141" v="14728"/>
          <ac:spMkLst>
            <pc:docMk/>
            <pc:sldMk cId="58292903" sldId="792"/>
            <ac:spMk id="9" creationId="{FAAD2D17-95E9-E42D-E1C6-429CF5FAFE3E}"/>
          </ac:spMkLst>
        </pc:spChg>
        <pc:spChg chg="add del mod">
          <ac:chgData name="GIOVANNI GAUDINO-SSM" userId="13cb1073-0cf6-4994-b3b2-98ddb995ec80" providerId="ADAL" clId="{2CAFF1AA-0593-483D-A289-9F75A0932A65}" dt="2024-01-31T02:57:44.006" v="7948"/>
          <ac:spMkLst>
            <pc:docMk/>
            <pc:sldMk cId="58292903" sldId="792"/>
            <ac:spMk id="11" creationId="{4006E6ED-3BA2-222B-8617-312D31B73C54}"/>
          </ac:spMkLst>
        </pc:spChg>
        <pc:spChg chg="add del mod">
          <ac:chgData name="GIOVANNI GAUDINO-SSM" userId="13cb1073-0cf6-4994-b3b2-98ddb995ec80" providerId="ADAL" clId="{2CAFF1AA-0593-483D-A289-9F75A0932A65}" dt="2024-02-07T09:34:07.121" v="16688"/>
          <ac:spMkLst>
            <pc:docMk/>
            <pc:sldMk cId="58292903" sldId="792"/>
            <ac:spMk id="11" creationId="{DA3307CF-53E6-345F-A60B-D74BAFC2D14C}"/>
          </ac:spMkLst>
        </pc:spChg>
        <pc:spChg chg="add mod">
          <ac:chgData name="GIOVANNI GAUDINO-SSM" userId="13cb1073-0cf6-4994-b3b2-98ddb995ec80" providerId="ADAL" clId="{2CAFF1AA-0593-483D-A289-9F75A0932A65}" dt="2024-02-07T09:34:30.112" v="18805"/>
          <ac:spMkLst>
            <pc:docMk/>
            <pc:sldMk cId="58292903" sldId="792"/>
            <ac:spMk id="12" creationId="{438C644A-084E-11B5-B36B-6126FFFC1BCB}"/>
          </ac:spMkLst>
        </pc:spChg>
        <pc:spChg chg="add del mod">
          <ac:chgData name="GIOVANNI GAUDINO-SSM" userId="13cb1073-0cf6-4994-b3b2-98ddb995ec80" providerId="ADAL" clId="{2CAFF1AA-0593-483D-A289-9F75A0932A65}" dt="2024-01-31T02:58:01.545" v="8801"/>
          <ac:spMkLst>
            <pc:docMk/>
            <pc:sldMk cId="58292903" sldId="792"/>
            <ac:spMk id="12" creationId="{D0913740-1D40-48A6-C2FE-4E0195CC88CC}"/>
          </ac:spMkLst>
        </pc:spChg>
        <pc:spChg chg="add del mod">
          <ac:chgData name="GIOVANNI GAUDINO-SSM" userId="13cb1073-0cf6-4994-b3b2-98ddb995ec80" providerId="ADAL" clId="{2CAFF1AA-0593-483D-A289-9F75A0932A65}" dt="2024-01-31T02:58:06.762" v="9325"/>
          <ac:spMkLst>
            <pc:docMk/>
            <pc:sldMk cId="58292903" sldId="792"/>
            <ac:spMk id="13" creationId="{81EF3556-6591-508C-5D9A-A4B314E1B9B8}"/>
          </ac:spMkLst>
        </pc:spChg>
        <pc:spChg chg="add del mod">
          <ac:chgData name="GIOVANNI GAUDINO-SSM" userId="13cb1073-0cf6-4994-b3b2-98ddb995ec80" providerId="ADAL" clId="{2CAFF1AA-0593-483D-A289-9F75A0932A65}" dt="2024-01-31T02:59:45.795" v="10178"/>
          <ac:spMkLst>
            <pc:docMk/>
            <pc:sldMk cId="58292903" sldId="792"/>
            <ac:spMk id="14" creationId="{AACB5E32-CFD2-9F9E-D157-313DD7FA5204}"/>
          </ac:spMkLst>
        </pc:spChg>
        <pc:spChg chg="add del mod">
          <ac:chgData name="GIOVANNI GAUDINO-SSM" userId="13cb1073-0cf6-4994-b3b2-98ddb995ec80" providerId="ADAL" clId="{2CAFF1AA-0593-483D-A289-9F75A0932A65}" dt="2024-01-31T02:59:54.904" v="10702"/>
          <ac:spMkLst>
            <pc:docMk/>
            <pc:sldMk cId="58292903" sldId="792"/>
            <ac:spMk id="15" creationId="{96F547C0-6C32-CE6D-7FF2-2BB67441D39F}"/>
          </ac:spMkLst>
        </pc:spChg>
        <pc:spChg chg="add del mod">
          <ac:chgData name="GIOVANNI GAUDINO-SSM" userId="13cb1073-0cf6-4994-b3b2-98ddb995ec80" providerId="ADAL" clId="{2CAFF1AA-0593-483D-A289-9F75A0932A65}" dt="2024-01-31T03:00:05.675" v="11555"/>
          <ac:spMkLst>
            <pc:docMk/>
            <pc:sldMk cId="58292903" sldId="792"/>
            <ac:spMk id="16" creationId="{AF501C1E-7F0D-8EC5-E055-3C07B68EB184}"/>
          </ac:spMkLst>
        </pc:spChg>
        <pc:spChg chg="add del mod">
          <ac:chgData name="GIOVANNI GAUDINO-SSM" userId="13cb1073-0cf6-4994-b3b2-98ddb995ec80" providerId="ADAL" clId="{2CAFF1AA-0593-483D-A289-9F75A0932A65}" dt="2024-01-31T03:00:15.285" v="11960"/>
          <ac:spMkLst>
            <pc:docMk/>
            <pc:sldMk cId="58292903" sldId="792"/>
            <ac:spMk id="17" creationId="{5865FBBB-210D-B2FC-A11D-CC88EADACF5E}"/>
          </ac:spMkLst>
        </pc:spChg>
        <pc:spChg chg="add del mod">
          <ac:chgData name="GIOVANNI GAUDINO-SSM" userId="13cb1073-0cf6-4994-b3b2-98ddb995ec80" providerId="ADAL" clId="{2CAFF1AA-0593-483D-A289-9F75A0932A65}" dt="2024-01-31T03:00:25.440" v="12365"/>
          <ac:spMkLst>
            <pc:docMk/>
            <pc:sldMk cId="58292903" sldId="792"/>
            <ac:spMk id="18" creationId="{8DF61100-54E7-3D1D-FF45-5D8A9B1102C8}"/>
          </ac:spMkLst>
        </pc:spChg>
        <pc:spChg chg="add del mod">
          <ac:chgData name="GIOVANNI GAUDINO-SSM" userId="13cb1073-0cf6-4994-b3b2-98ddb995ec80" providerId="ADAL" clId="{2CAFF1AA-0593-483D-A289-9F75A0932A65}" dt="2024-01-31T03:04:25.772" v="12901"/>
          <ac:spMkLst>
            <pc:docMk/>
            <pc:sldMk cId="58292903" sldId="792"/>
            <ac:spMk id="19" creationId="{2AEF31A6-8197-C766-D96B-6A4E7CEC277D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13" v="18810"/>
        <pc:sldMkLst>
          <pc:docMk/>
          <pc:sldMk cId="2236161273" sldId="793"/>
        </pc:sldMkLst>
        <pc:spChg chg="add del mod">
          <ac:chgData name="GIOVANNI GAUDINO-SSM" userId="13cb1073-0cf6-4994-b3b2-98ddb995ec80" providerId="ADAL" clId="{2CAFF1AA-0593-483D-A289-9F75A0932A65}" dt="2024-01-31T03:04:54.854" v="13875"/>
          <ac:spMkLst>
            <pc:docMk/>
            <pc:sldMk cId="2236161273" sldId="793"/>
            <ac:spMk id="5" creationId="{030AA40C-5783-8444-2819-EA1315955490}"/>
          </ac:spMkLst>
        </pc:spChg>
        <pc:spChg chg="add del mod">
          <ac:chgData name="GIOVANNI GAUDINO-SSM" userId="13cb1073-0cf6-4994-b3b2-98ddb995ec80" providerId="ADAL" clId="{2CAFF1AA-0593-483D-A289-9F75A0932A65}" dt="2024-02-07T09:34:20.929" v="17816"/>
          <ac:spMkLst>
            <pc:docMk/>
            <pc:sldMk cId="2236161273" sldId="793"/>
            <ac:spMk id="5" creationId="{3C266758-B5F9-120E-9570-E4FEF5F12C60}"/>
          </ac:spMkLst>
        </pc:spChg>
        <pc:spChg chg="add del mod">
          <ac:chgData name="GIOVANNI GAUDINO-SSM" userId="13cb1073-0cf6-4994-b3b2-98ddb995ec80" providerId="ADAL" clId="{2CAFF1AA-0593-483D-A289-9F75A0932A65}" dt="2024-01-31T02:57:16.134" v="7435"/>
          <ac:spMkLst>
            <pc:docMk/>
            <pc:sldMk cId="2236161273" sldId="793"/>
            <ac:spMk id="5" creationId="{55292EFB-99E4-D7CD-DCCB-908B42D1D223}"/>
          </ac:spMkLst>
        </pc:spChg>
        <pc:spChg chg="add del mod">
          <ac:chgData name="GIOVANNI GAUDINO-SSM" userId="13cb1073-0cf6-4994-b3b2-98ddb995ec80" providerId="ADAL" clId="{2CAFF1AA-0593-483D-A289-9F75A0932A65}" dt="2024-01-31T03:05:57.143" v="14733"/>
          <ac:spMkLst>
            <pc:docMk/>
            <pc:sldMk cId="2236161273" sldId="793"/>
            <ac:spMk id="8" creationId="{DE3F2161-D65C-7ACB-C7B5-8E0ABCA8E7BA}"/>
          </ac:spMkLst>
        </pc:spChg>
        <pc:spChg chg="add del mod">
          <ac:chgData name="GIOVANNI GAUDINO-SSM" userId="13cb1073-0cf6-4994-b3b2-98ddb995ec80" providerId="ADAL" clId="{2CAFF1AA-0593-483D-A289-9F75A0932A65}" dt="2024-02-07T09:34:30.113" v="18806"/>
          <ac:spMkLst>
            <pc:docMk/>
            <pc:sldMk cId="2236161273" sldId="793"/>
            <ac:spMk id="8" creationId="{ECFA5EDD-63F8-7FB8-25C9-90F40F2D00BB}"/>
          </ac:spMkLst>
        </pc:spChg>
        <pc:spChg chg="add del mod">
          <ac:chgData name="GIOVANNI GAUDINO-SSM" userId="13cb1073-0cf6-4994-b3b2-98ddb995ec80" providerId="ADAL" clId="{2CAFF1AA-0593-483D-A289-9F75A0932A65}" dt="2024-02-07T09:34:07.125" v="16700"/>
          <ac:spMkLst>
            <pc:docMk/>
            <pc:sldMk cId="2236161273" sldId="793"/>
            <ac:spMk id="9" creationId="{322BB194-9C96-627F-F1F7-2C950BE4B610}"/>
          </ac:spMkLst>
        </pc:spChg>
        <pc:spChg chg="add del mod">
          <ac:chgData name="GIOVANNI GAUDINO-SSM" userId="13cb1073-0cf6-4994-b3b2-98ddb995ec80" providerId="ADAL" clId="{2CAFF1AA-0593-483D-A289-9F75A0932A65}" dt="2024-01-31T02:57:44.009" v="7960"/>
          <ac:spMkLst>
            <pc:docMk/>
            <pc:sldMk cId="2236161273" sldId="793"/>
            <ac:spMk id="9" creationId="{6B14A493-647F-D235-BB76-3799004172B8}"/>
          </ac:spMkLst>
        </pc:spChg>
        <pc:spChg chg="add mod">
          <ac:chgData name="GIOVANNI GAUDINO-SSM" userId="13cb1073-0cf6-4994-b3b2-98ddb995ec80" providerId="ADAL" clId="{2CAFF1AA-0593-483D-A289-9F75A0932A65}" dt="2024-02-07T09:34:30.113" v="18810"/>
          <ac:spMkLst>
            <pc:docMk/>
            <pc:sldMk cId="2236161273" sldId="793"/>
            <ac:spMk id="11" creationId="{CD7FE8FC-0637-122B-DA0D-22629942E232}"/>
          </ac:spMkLst>
        </pc:spChg>
        <pc:spChg chg="add del mod">
          <ac:chgData name="GIOVANNI GAUDINO-SSM" userId="13cb1073-0cf6-4994-b3b2-98ddb995ec80" providerId="ADAL" clId="{2CAFF1AA-0593-483D-A289-9F75A0932A65}" dt="2024-01-31T02:58:01.546" v="8806"/>
          <ac:spMkLst>
            <pc:docMk/>
            <pc:sldMk cId="2236161273" sldId="793"/>
            <ac:spMk id="11" creationId="{D4B87CD4-AF80-AF5A-4E81-AC089A370984}"/>
          </ac:spMkLst>
        </pc:spChg>
        <pc:spChg chg="add del mod">
          <ac:chgData name="GIOVANNI GAUDINO-SSM" userId="13cb1073-0cf6-4994-b3b2-98ddb995ec80" providerId="ADAL" clId="{2CAFF1AA-0593-483D-A289-9F75A0932A65}" dt="2024-01-31T02:58:06.765" v="9337"/>
          <ac:spMkLst>
            <pc:docMk/>
            <pc:sldMk cId="2236161273" sldId="793"/>
            <ac:spMk id="12" creationId="{B4167D07-DFC1-34A4-3F6A-6615FE331CA2}"/>
          </ac:spMkLst>
        </pc:spChg>
        <pc:spChg chg="add del mod">
          <ac:chgData name="GIOVANNI GAUDINO-SSM" userId="13cb1073-0cf6-4994-b3b2-98ddb995ec80" providerId="ADAL" clId="{2CAFF1AA-0593-483D-A289-9F75A0932A65}" dt="2024-01-31T02:59:45.797" v="10183"/>
          <ac:spMkLst>
            <pc:docMk/>
            <pc:sldMk cId="2236161273" sldId="793"/>
            <ac:spMk id="13" creationId="{34F61E9C-E3FE-A1B6-1D65-E63D3FB5F0E5}"/>
          </ac:spMkLst>
        </pc:spChg>
        <pc:spChg chg="add del mod">
          <ac:chgData name="GIOVANNI GAUDINO-SSM" userId="13cb1073-0cf6-4994-b3b2-98ddb995ec80" providerId="ADAL" clId="{2CAFF1AA-0593-483D-A289-9F75A0932A65}" dt="2024-01-31T02:59:54.907" v="10714"/>
          <ac:spMkLst>
            <pc:docMk/>
            <pc:sldMk cId="2236161273" sldId="793"/>
            <ac:spMk id="14" creationId="{8D99DC4B-20E9-9DC0-BFCD-A964D2D103C6}"/>
          </ac:spMkLst>
        </pc:spChg>
        <pc:spChg chg="add del mod">
          <ac:chgData name="GIOVANNI GAUDINO-SSM" userId="13cb1073-0cf6-4994-b3b2-98ddb995ec80" providerId="ADAL" clId="{2CAFF1AA-0593-483D-A289-9F75A0932A65}" dt="2024-01-31T03:00:05.676" v="11560"/>
          <ac:spMkLst>
            <pc:docMk/>
            <pc:sldMk cId="2236161273" sldId="793"/>
            <ac:spMk id="15" creationId="{2ADD1DEC-EC32-326A-403C-5F4766AD1598}"/>
          </ac:spMkLst>
        </pc:spChg>
        <pc:spChg chg="add del mod">
          <ac:chgData name="GIOVANNI GAUDINO-SSM" userId="13cb1073-0cf6-4994-b3b2-98ddb995ec80" providerId="ADAL" clId="{2CAFF1AA-0593-483D-A289-9F75A0932A65}" dt="2024-01-31T03:00:15.286" v="11965"/>
          <ac:spMkLst>
            <pc:docMk/>
            <pc:sldMk cId="2236161273" sldId="793"/>
            <ac:spMk id="16" creationId="{870936D4-70D4-B4C0-59F4-F84AC6F04998}"/>
          </ac:spMkLst>
        </pc:spChg>
        <pc:spChg chg="add del mod">
          <ac:chgData name="GIOVANNI GAUDINO-SSM" userId="13cb1073-0cf6-4994-b3b2-98ddb995ec80" providerId="ADAL" clId="{2CAFF1AA-0593-483D-A289-9F75A0932A65}" dt="2024-01-31T03:00:25.442" v="12370"/>
          <ac:spMkLst>
            <pc:docMk/>
            <pc:sldMk cId="2236161273" sldId="793"/>
            <ac:spMk id="17" creationId="{21406C5E-5899-337E-EC0B-6C281547012D}"/>
          </ac:spMkLst>
        </pc:spChg>
        <pc:spChg chg="add del mod">
          <ac:chgData name="GIOVANNI GAUDINO-SSM" userId="13cb1073-0cf6-4994-b3b2-98ddb995ec80" providerId="ADAL" clId="{2CAFF1AA-0593-483D-A289-9F75A0932A65}" dt="2024-01-31T03:04:25.775" v="12913"/>
          <ac:spMkLst>
            <pc:docMk/>
            <pc:sldMk cId="2236161273" sldId="793"/>
            <ac:spMk id="18" creationId="{913FCD2C-1B63-532E-0F97-0F0DDA16280F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11" v="18800"/>
        <pc:sldMkLst>
          <pc:docMk/>
          <pc:sldMk cId="410372918" sldId="794"/>
        </pc:sldMkLst>
        <pc:spChg chg="add del mod">
          <ac:chgData name="GIOVANNI GAUDINO-SSM" userId="13cb1073-0cf6-4994-b3b2-98ddb995ec80" providerId="ADAL" clId="{2CAFF1AA-0593-483D-A289-9F75A0932A65}" dt="2024-02-07T09:34:20.921" v="17792"/>
          <ac:spMkLst>
            <pc:docMk/>
            <pc:sldMk cId="410372918" sldId="794"/>
            <ac:spMk id="4" creationId="{0172D341-4654-24B7-15DC-9D88F09FD6EB}"/>
          </ac:spMkLst>
        </pc:spChg>
        <pc:spChg chg="add del mod">
          <ac:chgData name="GIOVANNI GAUDINO-SSM" userId="13cb1073-0cf6-4994-b3b2-98ddb995ec80" providerId="ADAL" clId="{2CAFF1AA-0593-483D-A289-9F75A0932A65}" dt="2024-01-31T02:57:16.132" v="7425"/>
          <ac:spMkLst>
            <pc:docMk/>
            <pc:sldMk cId="410372918" sldId="794"/>
            <ac:spMk id="4" creationId="{05F73450-2AA1-67EE-7777-B0E1B317EB26}"/>
          </ac:spMkLst>
        </pc:spChg>
        <pc:spChg chg="add del mod">
          <ac:chgData name="GIOVANNI GAUDINO-SSM" userId="13cb1073-0cf6-4994-b3b2-98ddb995ec80" providerId="ADAL" clId="{2CAFF1AA-0593-483D-A289-9F75A0932A65}" dt="2024-01-31T03:04:54.846" v="13851"/>
          <ac:spMkLst>
            <pc:docMk/>
            <pc:sldMk cId="410372918" sldId="794"/>
            <ac:spMk id="4" creationId="{26A59F37-282D-B1B0-7ECB-6A28A71198E5}"/>
          </ac:spMkLst>
        </pc:spChg>
        <pc:spChg chg="add del mod">
          <ac:chgData name="GIOVANNI GAUDINO-SSM" userId="13cb1073-0cf6-4994-b3b2-98ddb995ec80" providerId="ADAL" clId="{2CAFF1AA-0593-483D-A289-9F75A0932A65}" dt="2024-01-31T03:05:57.140" v="14723"/>
          <ac:spMkLst>
            <pc:docMk/>
            <pc:sldMk cId="410372918" sldId="794"/>
            <ac:spMk id="5" creationId="{2BCDEB88-FCCD-6960-3FCD-9F0C4AB639F1}"/>
          </ac:spMkLst>
        </pc:spChg>
        <pc:spChg chg="add del mod">
          <ac:chgData name="GIOVANNI GAUDINO-SSM" userId="13cb1073-0cf6-4994-b3b2-98ddb995ec80" providerId="ADAL" clId="{2CAFF1AA-0593-483D-A289-9F75A0932A65}" dt="2024-02-07T09:34:30.110" v="18796"/>
          <ac:spMkLst>
            <pc:docMk/>
            <pc:sldMk cId="410372918" sldId="794"/>
            <ac:spMk id="5" creationId="{57C2C3FE-72D8-4AB0-69D9-30F3F70B6685}"/>
          </ac:spMkLst>
        </pc:spChg>
        <pc:spChg chg="add del mod">
          <ac:chgData name="GIOVANNI GAUDINO-SSM" userId="13cb1073-0cf6-4994-b3b2-98ddb995ec80" providerId="ADAL" clId="{2CAFF1AA-0593-483D-A289-9F75A0932A65}" dt="2024-01-31T02:57:44.002" v="7936"/>
          <ac:spMkLst>
            <pc:docMk/>
            <pc:sldMk cId="410372918" sldId="794"/>
            <ac:spMk id="7" creationId="{0155CC60-2386-A267-20D3-3C1595EA44F9}"/>
          </ac:spMkLst>
        </pc:spChg>
        <pc:spChg chg="add del mod">
          <ac:chgData name="GIOVANNI GAUDINO-SSM" userId="13cb1073-0cf6-4994-b3b2-98ddb995ec80" providerId="ADAL" clId="{2CAFF1AA-0593-483D-A289-9F75A0932A65}" dt="2024-02-07T09:34:07.118" v="16676"/>
          <ac:spMkLst>
            <pc:docMk/>
            <pc:sldMk cId="410372918" sldId="794"/>
            <ac:spMk id="7" creationId="{1DFF00FA-03CF-039B-7FEA-49B3B49CFDAC}"/>
          </ac:spMkLst>
        </pc:spChg>
        <pc:spChg chg="add mod">
          <ac:chgData name="GIOVANNI GAUDINO-SSM" userId="13cb1073-0cf6-4994-b3b2-98ddb995ec80" providerId="ADAL" clId="{2CAFF1AA-0593-483D-A289-9F75A0932A65}" dt="2024-02-07T09:34:30.111" v="18800"/>
          <ac:spMkLst>
            <pc:docMk/>
            <pc:sldMk cId="410372918" sldId="794"/>
            <ac:spMk id="8" creationId="{491F6A57-D119-FB50-C6DB-7553EFD65A6E}"/>
          </ac:spMkLst>
        </pc:spChg>
        <pc:spChg chg="add del mod">
          <ac:chgData name="GIOVANNI GAUDINO-SSM" userId="13cb1073-0cf6-4994-b3b2-98ddb995ec80" providerId="ADAL" clId="{2CAFF1AA-0593-483D-A289-9F75A0932A65}" dt="2024-01-31T02:58:01.544" v="8796"/>
          <ac:spMkLst>
            <pc:docMk/>
            <pc:sldMk cId="410372918" sldId="794"/>
            <ac:spMk id="8" creationId="{E746BBDD-3265-152A-8A06-0B1A361E3709}"/>
          </ac:spMkLst>
        </pc:spChg>
        <pc:spChg chg="add del mod">
          <ac:chgData name="GIOVANNI GAUDINO-SSM" userId="13cb1073-0cf6-4994-b3b2-98ddb995ec80" providerId="ADAL" clId="{2CAFF1AA-0593-483D-A289-9F75A0932A65}" dt="2024-01-31T02:58:06.758" v="9313"/>
          <ac:spMkLst>
            <pc:docMk/>
            <pc:sldMk cId="410372918" sldId="794"/>
            <ac:spMk id="9" creationId="{780A9889-6374-79DC-4578-B2BF87BBA7DA}"/>
          </ac:spMkLst>
        </pc:spChg>
        <pc:spChg chg="add del mod">
          <ac:chgData name="GIOVANNI GAUDINO-SSM" userId="13cb1073-0cf6-4994-b3b2-98ddb995ec80" providerId="ADAL" clId="{2CAFF1AA-0593-483D-A289-9F75A0932A65}" dt="2024-01-31T02:59:45.794" v="10173"/>
          <ac:spMkLst>
            <pc:docMk/>
            <pc:sldMk cId="410372918" sldId="794"/>
            <ac:spMk id="10" creationId="{B5737CB9-FEF8-8638-35DB-BC182514D90F}"/>
          </ac:spMkLst>
        </pc:spChg>
        <pc:spChg chg="add del mod">
          <ac:chgData name="GIOVANNI GAUDINO-SSM" userId="13cb1073-0cf6-4994-b3b2-98ddb995ec80" providerId="ADAL" clId="{2CAFF1AA-0593-483D-A289-9F75A0932A65}" dt="2024-01-31T02:59:54.900" v="10690"/>
          <ac:spMkLst>
            <pc:docMk/>
            <pc:sldMk cId="410372918" sldId="794"/>
            <ac:spMk id="11" creationId="{80C4032F-7920-6E23-50CC-48F16F030442}"/>
          </ac:spMkLst>
        </pc:spChg>
        <pc:spChg chg="add del mod">
          <ac:chgData name="GIOVANNI GAUDINO-SSM" userId="13cb1073-0cf6-4994-b3b2-98ddb995ec80" providerId="ADAL" clId="{2CAFF1AA-0593-483D-A289-9F75A0932A65}" dt="2024-01-31T03:00:05.674" v="11550"/>
          <ac:spMkLst>
            <pc:docMk/>
            <pc:sldMk cId="410372918" sldId="794"/>
            <ac:spMk id="12" creationId="{618794ED-9767-CD81-3763-964036039219}"/>
          </ac:spMkLst>
        </pc:spChg>
        <pc:spChg chg="add del mod">
          <ac:chgData name="GIOVANNI GAUDINO-SSM" userId="13cb1073-0cf6-4994-b3b2-98ddb995ec80" providerId="ADAL" clId="{2CAFF1AA-0593-483D-A289-9F75A0932A65}" dt="2024-01-31T03:00:15.284" v="11955"/>
          <ac:spMkLst>
            <pc:docMk/>
            <pc:sldMk cId="410372918" sldId="794"/>
            <ac:spMk id="13" creationId="{21914A91-7A6D-FB4C-7D45-EFDDD27816AD}"/>
          </ac:spMkLst>
        </pc:spChg>
        <pc:spChg chg="add del mod">
          <ac:chgData name="GIOVANNI GAUDINO-SSM" userId="13cb1073-0cf6-4994-b3b2-98ddb995ec80" providerId="ADAL" clId="{2CAFF1AA-0593-483D-A289-9F75A0932A65}" dt="2024-01-31T03:00:25.438" v="12360"/>
          <ac:spMkLst>
            <pc:docMk/>
            <pc:sldMk cId="410372918" sldId="794"/>
            <ac:spMk id="15" creationId="{2B8DF8C6-760F-015D-939A-3FF2D0F46118}"/>
          </ac:spMkLst>
        </pc:spChg>
        <pc:spChg chg="add del mod">
          <ac:chgData name="GIOVANNI GAUDINO-SSM" userId="13cb1073-0cf6-4994-b3b2-98ddb995ec80" providerId="ADAL" clId="{2CAFF1AA-0593-483D-A289-9F75A0932A65}" dt="2024-01-31T03:04:25.768" v="12889"/>
          <ac:spMkLst>
            <pc:docMk/>
            <pc:sldMk cId="410372918" sldId="794"/>
            <ac:spMk id="18" creationId="{825B91CF-537C-6444-103A-08692B10A56E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10" v="18795"/>
        <pc:sldMkLst>
          <pc:docMk/>
          <pc:sldMk cId="4198258564" sldId="795"/>
        </pc:sldMkLst>
        <pc:spChg chg="add del mod">
          <ac:chgData name="GIOVANNI GAUDINO-SSM" userId="13cb1073-0cf6-4994-b3b2-98ddb995ec80" providerId="ADAL" clId="{2CAFF1AA-0593-483D-A289-9F75A0932A65}" dt="2024-01-31T02:57:16.131" v="7420"/>
          <ac:spMkLst>
            <pc:docMk/>
            <pc:sldMk cId="4198258564" sldId="795"/>
            <ac:spMk id="4" creationId="{14DB18CF-DF60-A0B0-F1D5-6F081047EAFF}"/>
          </ac:spMkLst>
        </pc:spChg>
        <pc:spChg chg="add del mod">
          <ac:chgData name="GIOVANNI GAUDINO-SSM" userId="13cb1073-0cf6-4994-b3b2-98ddb995ec80" providerId="ADAL" clId="{2CAFF1AA-0593-483D-A289-9F75A0932A65}" dt="2024-02-07T09:34:20.918" v="17780"/>
          <ac:spMkLst>
            <pc:docMk/>
            <pc:sldMk cId="4198258564" sldId="795"/>
            <ac:spMk id="4" creationId="{6B86C6E7-17F7-2D19-D02B-9342FF8E4569}"/>
          </ac:spMkLst>
        </pc:spChg>
        <pc:spChg chg="add del mod">
          <ac:chgData name="GIOVANNI GAUDINO-SSM" userId="13cb1073-0cf6-4994-b3b2-98ddb995ec80" providerId="ADAL" clId="{2CAFF1AA-0593-483D-A289-9F75A0932A65}" dt="2024-01-31T03:04:54.841" v="13839"/>
          <ac:spMkLst>
            <pc:docMk/>
            <pc:sldMk cId="4198258564" sldId="795"/>
            <ac:spMk id="4" creationId="{DB517BD4-9197-CB67-3A29-C4A94C5B81E8}"/>
          </ac:spMkLst>
        </pc:spChg>
        <pc:spChg chg="add del mod">
          <ac:chgData name="GIOVANNI GAUDINO-SSM" userId="13cb1073-0cf6-4994-b3b2-98ddb995ec80" providerId="ADAL" clId="{2CAFF1AA-0593-483D-A289-9F75A0932A65}" dt="2024-01-31T03:05:57.139" v="14718"/>
          <ac:spMkLst>
            <pc:docMk/>
            <pc:sldMk cId="4198258564" sldId="795"/>
            <ac:spMk id="5" creationId="{5C18E17D-4851-5167-A02B-D4E9F1374F48}"/>
          </ac:spMkLst>
        </pc:spChg>
        <pc:spChg chg="add del mod">
          <ac:chgData name="GIOVANNI GAUDINO-SSM" userId="13cb1073-0cf6-4994-b3b2-98ddb995ec80" providerId="ADAL" clId="{2CAFF1AA-0593-483D-A289-9F75A0932A65}" dt="2024-02-07T09:34:30.109" v="18791"/>
          <ac:spMkLst>
            <pc:docMk/>
            <pc:sldMk cId="4198258564" sldId="795"/>
            <ac:spMk id="5" creationId="{FD3CE97E-A4A2-B272-8745-C5D79D92201B}"/>
          </ac:spMkLst>
        </pc:spChg>
        <pc:spChg chg="add del mod">
          <ac:chgData name="GIOVANNI GAUDINO-SSM" userId="13cb1073-0cf6-4994-b3b2-98ddb995ec80" providerId="ADAL" clId="{2CAFF1AA-0593-483D-A289-9F75A0932A65}" dt="2024-01-31T02:57:43.998" v="7924"/>
          <ac:spMkLst>
            <pc:docMk/>
            <pc:sldMk cId="4198258564" sldId="795"/>
            <ac:spMk id="8" creationId="{0ED44BF7-E188-7B6C-E153-FAF220CBFF02}"/>
          </ac:spMkLst>
        </pc:spChg>
        <pc:spChg chg="add del mod">
          <ac:chgData name="GIOVANNI GAUDINO-SSM" userId="13cb1073-0cf6-4994-b3b2-98ddb995ec80" providerId="ADAL" clId="{2CAFF1AA-0593-483D-A289-9F75A0932A65}" dt="2024-02-07T09:34:07.114" v="16664"/>
          <ac:spMkLst>
            <pc:docMk/>
            <pc:sldMk cId="4198258564" sldId="795"/>
            <ac:spMk id="8" creationId="{BD193309-E377-51AB-FCB3-DE37824E14DB}"/>
          </ac:spMkLst>
        </pc:spChg>
        <pc:spChg chg="add del mod">
          <ac:chgData name="GIOVANNI GAUDINO-SSM" userId="13cb1073-0cf6-4994-b3b2-98ddb995ec80" providerId="ADAL" clId="{2CAFF1AA-0593-483D-A289-9F75A0932A65}" dt="2024-01-31T02:58:01.543" v="8791"/>
          <ac:spMkLst>
            <pc:docMk/>
            <pc:sldMk cId="4198258564" sldId="795"/>
            <ac:spMk id="9" creationId="{011BD9F2-4715-D1E9-E938-EFD109CA6986}"/>
          </ac:spMkLst>
        </pc:spChg>
        <pc:spChg chg="add mod">
          <ac:chgData name="GIOVANNI GAUDINO-SSM" userId="13cb1073-0cf6-4994-b3b2-98ddb995ec80" providerId="ADAL" clId="{2CAFF1AA-0593-483D-A289-9F75A0932A65}" dt="2024-02-07T09:34:30.110" v="18795"/>
          <ac:spMkLst>
            <pc:docMk/>
            <pc:sldMk cId="4198258564" sldId="795"/>
            <ac:spMk id="9" creationId="{6B1B3E68-1855-E07D-28C3-F8EC280B71C9}"/>
          </ac:spMkLst>
        </pc:spChg>
        <pc:spChg chg="add del mod">
          <ac:chgData name="GIOVANNI GAUDINO-SSM" userId="13cb1073-0cf6-4994-b3b2-98ddb995ec80" providerId="ADAL" clId="{2CAFF1AA-0593-483D-A289-9F75A0932A65}" dt="2024-01-31T02:58:06.754" v="9301"/>
          <ac:spMkLst>
            <pc:docMk/>
            <pc:sldMk cId="4198258564" sldId="795"/>
            <ac:spMk id="11" creationId="{AE080037-1D2E-E837-9BE1-772A43FB14E8}"/>
          </ac:spMkLst>
        </pc:spChg>
        <pc:spChg chg="add del mod">
          <ac:chgData name="GIOVANNI GAUDINO-SSM" userId="13cb1073-0cf6-4994-b3b2-98ddb995ec80" providerId="ADAL" clId="{2CAFF1AA-0593-483D-A289-9F75A0932A65}" dt="2024-01-31T02:59:45.792" v="10168"/>
          <ac:spMkLst>
            <pc:docMk/>
            <pc:sldMk cId="4198258564" sldId="795"/>
            <ac:spMk id="12" creationId="{5EB175E5-C2A5-986C-F5AF-439042D7B76D}"/>
          </ac:spMkLst>
        </pc:spChg>
        <pc:spChg chg="add del mod">
          <ac:chgData name="GIOVANNI GAUDINO-SSM" userId="13cb1073-0cf6-4994-b3b2-98ddb995ec80" providerId="ADAL" clId="{2CAFF1AA-0593-483D-A289-9F75A0932A65}" dt="2024-01-31T02:59:54.896" v="10678"/>
          <ac:spMkLst>
            <pc:docMk/>
            <pc:sldMk cId="4198258564" sldId="795"/>
            <ac:spMk id="13" creationId="{6AF1560F-7AD7-915C-3F06-EF667FA2BE15}"/>
          </ac:spMkLst>
        </pc:spChg>
        <pc:spChg chg="add del mod">
          <ac:chgData name="GIOVANNI GAUDINO-SSM" userId="13cb1073-0cf6-4994-b3b2-98ddb995ec80" providerId="ADAL" clId="{2CAFF1AA-0593-483D-A289-9F75A0932A65}" dt="2024-01-31T03:00:05.673" v="11545"/>
          <ac:spMkLst>
            <pc:docMk/>
            <pc:sldMk cId="4198258564" sldId="795"/>
            <ac:spMk id="14" creationId="{D7BD0C1D-DA75-15D5-50BE-C5291CBAD840}"/>
          </ac:spMkLst>
        </pc:spChg>
        <pc:spChg chg="add del mod">
          <ac:chgData name="GIOVANNI GAUDINO-SSM" userId="13cb1073-0cf6-4994-b3b2-98ddb995ec80" providerId="ADAL" clId="{2CAFF1AA-0593-483D-A289-9F75A0932A65}" dt="2024-01-31T03:00:15.282" v="11950"/>
          <ac:spMkLst>
            <pc:docMk/>
            <pc:sldMk cId="4198258564" sldId="795"/>
            <ac:spMk id="15" creationId="{E3531E71-5CF9-E307-0D3B-5CE88BF3E4BE}"/>
          </ac:spMkLst>
        </pc:spChg>
        <pc:spChg chg="add del mod">
          <ac:chgData name="GIOVANNI GAUDINO-SSM" userId="13cb1073-0cf6-4994-b3b2-98ddb995ec80" providerId="ADAL" clId="{2CAFF1AA-0593-483D-A289-9F75A0932A65}" dt="2024-01-31T03:00:25.436" v="12355"/>
          <ac:spMkLst>
            <pc:docMk/>
            <pc:sldMk cId="4198258564" sldId="795"/>
            <ac:spMk id="16" creationId="{1947D5FD-CDA6-BAD1-1E7B-4B275280D843}"/>
          </ac:spMkLst>
        </pc:spChg>
        <pc:spChg chg="add del mod">
          <ac:chgData name="GIOVANNI GAUDINO-SSM" userId="13cb1073-0cf6-4994-b3b2-98ddb995ec80" providerId="ADAL" clId="{2CAFF1AA-0593-483D-A289-9F75A0932A65}" dt="2024-01-31T03:04:25.765" v="12877"/>
          <ac:spMkLst>
            <pc:docMk/>
            <pc:sldMk cId="4198258564" sldId="795"/>
            <ac:spMk id="18" creationId="{381B3E64-AA42-6AFE-0DE8-EC9D09C08C62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09" v="18790"/>
        <pc:sldMkLst>
          <pc:docMk/>
          <pc:sldMk cId="633517" sldId="796"/>
        </pc:sldMkLst>
        <pc:spChg chg="add del mod">
          <ac:chgData name="GIOVANNI GAUDINO-SSM" userId="13cb1073-0cf6-4994-b3b2-98ddb995ec80" providerId="ADAL" clId="{2CAFF1AA-0593-483D-A289-9F75A0932A65}" dt="2024-02-07T09:34:20.915" v="17768"/>
          <ac:spMkLst>
            <pc:docMk/>
            <pc:sldMk cId="633517" sldId="796"/>
            <ac:spMk id="4" creationId="{7FDA4A49-EB92-992B-A8BD-8D4D337E71BA}"/>
          </ac:spMkLst>
        </pc:spChg>
        <pc:spChg chg="add del mod">
          <ac:chgData name="GIOVANNI GAUDINO-SSM" userId="13cb1073-0cf6-4994-b3b2-98ddb995ec80" providerId="ADAL" clId="{2CAFF1AA-0593-483D-A289-9F75A0932A65}" dt="2024-01-31T02:57:16.130" v="7415"/>
          <ac:spMkLst>
            <pc:docMk/>
            <pc:sldMk cId="633517" sldId="796"/>
            <ac:spMk id="4" creationId="{F678875A-1179-F46E-158E-FE93F369A1D9}"/>
          </ac:spMkLst>
        </pc:spChg>
        <pc:spChg chg="add del mod">
          <ac:chgData name="GIOVANNI GAUDINO-SSM" userId="13cb1073-0cf6-4994-b3b2-98ddb995ec80" providerId="ADAL" clId="{2CAFF1AA-0593-483D-A289-9F75A0932A65}" dt="2024-01-31T03:04:54.837" v="13827"/>
          <ac:spMkLst>
            <pc:docMk/>
            <pc:sldMk cId="633517" sldId="796"/>
            <ac:spMk id="4" creationId="{F959A3BF-32F6-7360-6DD6-CFC8022F2164}"/>
          </ac:spMkLst>
        </pc:spChg>
        <pc:spChg chg="add del mod">
          <ac:chgData name="GIOVANNI GAUDINO-SSM" userId="13cb1073-0cf6-4994-b3b2-98ddb995ec80" providerId="ADAL" clId="{2CAFF1AA-0593-483D-A289-9F75A0932A65}" dt="2024-01-31T03:05:57.137" v="14713"/>
          <ac:spMkLst>
            <pc:docMk/>
            <pc:sldMk cId="633517" sldId="796"/>
            <ac:spMk id="5" creationId="{BA1CCA1D-94E1-24B3-4603-C5CD2B47A5AE}"/>
          </ac:spMkLst>
        </pc:spChg>
        <pc:spChg chg="add del mod">
          <ac:chgData name="GIOVANNI GAUDINO-SSM" userId="13cb1073-0cf6-4994-b3b2-98ddb995ec80" providerId="ADAL" clId="{2CAFF1AA-0593-483D-A289-9F75A0932A65}" dt="2024-02-07T09:34:30.108" v="18786"/>
          <ac:spMkLst>
            <pc:docMk/>
            <pc:sldMk cId="633517" sldId="796"/>
            <ac:spMk id="5" creationId="{BA773A66-4A22-A8C5-757A-6DBC59DB918E}"/>
          </ac:spMkLst>
        </pc:spChg>
        <pc:spChg chg="add del mod">
          <ac:chgData name="GIOVANNI GAUDINO-SSM" userId="13cb1073-0cf6-4994-b3b2-98ddb995ec80" providerId="ADAL" clId="{2CAFF1AA-0593-483D-A289-9F75A0932A65}" dt="2024-02-07T09:34:07.110" v="16652"/>
          <ac:spMkLst>
            <pc:docMk/>
            <pc:sldMk cId="633517" sldId="796"/>
            <ac:spMk id="7" creationId="{690B0872-53FB-3C8E-6A9E-6C2CC91847B7}"/>
          </ac:spMkLst>
        </pc:spChg>
        <pc:spChg chg="add del mod">
          <ac:chgData name="GIOVANNI GAUDINO-SSM" userId="13cb1073-0cf6-4994-b3b2-98ddb995ec80" providerId="ADAL" clId="{2CAFF1AA-0593-483D-A289-9F75A0932A65}" dt="2024-01-31T02:57:43.995" v="7912"/>
          <ac:spMkLst>
            <pc:docMk/>
            <pc:sldMk cId="633517" sldId="796"/>
            <ac:spMk id="7" creationId="{FD558761-2E41-8752-E497-BAB4CA629F79}"/>
          </ac:spMkLst>
        </pc:spChg>
        <pc:spChg chg="add mod">
          <ac:chgData name="GIOVANNI GAUDINO-SSM" userId="13cb1073-0cf6-4994-b3b2-98ddb995ec80" providerId="ADAL" clId="{2CAFF1AA-0593-483D-A289-9F75A0932A65}" dt="2024-02-07T09:34:30.109" v="18790"/>
          <ac:spMkLst>
            <pc:docMk/>
            <pc:sldMk cId="633517" sldId="796"/>
            <ac:spMk id="8" creationId="{6FEC107B-0AAE-FEF0-ED9F-D73CC7AF0DD5}"/>
          </ac:spMkLst>
        </pc:spChg>
        <pc:spChg chg="add del mod">
          <ac:chgData name="GIOVANNI GAUDINO-SSM" userId="13cb1073-0cf6-4994-b3b2-98ddb995ec80" providerId="ADAL" clId="{2CAFF1AA-0593-483D-A289-9F75A0932A65}" dt="2024-01-31T02:58:01.542" v="8786"/>
          <ac:spMkLst>
            <pc:docMk/>
            <pc:sldMk cId="633517" sldId="796"/>
            <ac:spMk id="8" creationId="{887555B2-1288-ADBE-9962-4BA7734F485A}"/>
          </ac:spMkLst>
        </pc:spChg>
        <pc:spChg chg="add del mod">
          <ac:chgData name="GIOVANNI GAUDINO-SSM" userId="13cb1073-0cf6-4994-b3b2-98ddb995ec80" providerId="ADAL" clId="{2CAFF1AA-0593-483D-A289-9F75A0932A65}" dt="2024-01-31T02:58:06.751" v="9289"/>
          <ac:spMkLst>
            <pc:docMk/>
            <pc:sldMk cId="633517" sldId="796"/>
            <ac:spMk id="9" creationId="{66290EC3-E960-E14D-D64C-04EC30300815}"/>
          </ac:spMkLst>
        </pc:spChg>
        <pc:spChg chg="add del mod">
          <ac:chgData name="GIOVANNI GAUDINO-SSM" userId="13cb1073-0cf6-4994-b3b2-98ddb995ec80" providerId="ADAL" clId="{2CAFF1AA-0593-483D-A289-9F75A0932A65}" dt="2024-01-31T02:59:45.791" v="10163"/>
          <ac:spMkLst>
            <pc:docMk/>
            <pc:sldMk cId="633517" sldId="796"/>
            <ac:spMk id="10" creationId="{2AB136A5-0CD2-CB36-EE69-AFB2436D4AE2}"/>
          </ac:spMkLst>
        </pc:spChg>
        <pc:spChg chg="add del mod">
          <ac:chgData name="GIOVANNI GAUDINO-SSM" userId="13cb1073-0cf6-4994-b3b2-98ddb995ec80" providerId="ADAL" clId="{2CAFF1AA-0593-483D-A289-9F75A0932A65}" dt="2024-01-31T02:59:54.893" v="10666"/>
          <ac:spMkLst>
            <pc:docMk/>
            <pc:sldMk cId="633517" sldId="796"/>
            <ac:spMk id="11" creationId="{BF552EFC-8B3D-675E-D9C3-F08449E5415A}"/>
          </ac:spMkLst>
        </pc:spChg>
        <pc:spChg chg="add del mod">
          <ac:chgData name="GIOVANNI GAUDINO-SSM" userId="13cb1073-0cf6-4994-b3b2-98ddb995ec80" providerId="ADAL" clId="{2CAFF1AA-0593-483D-A289-9F75A0932A65}" dt="2024-01-31T03:00:05.672" v="11540"/>
          <ac:spMkLst>
            <pc:docMk/>
            <pc:sldMk cId="633517" sldId="796"/>
            <ac:spMk id="12" creationId="{0185FFB2-C595-47DA-48BB-950C86E1A1C4}"/>
          </ac:spMkLst>
        </pc:spChg>
        <pc:spChg chg="add del mod">
          <ac:chgData name="GIOVANNI GAUDINO-SSM" userId="13cb1073-0cf6-4994-b3b2-98ddb995ec80" providerId="ADAL" clId="{2CAFF1AA-0593-483D-A289-9F75A0932A65}" dt="2024-01-31T03:00:15.281" v="11945"/>
          <ac:spMkLst>
            <pc:docMk/>
            <pc:sldMk cId="633517" sldId="796"/>
            <ac:spMk id="13" creationId="{E75EBBC2-4533-0C04-E3AB-E942D84D0F88}"/>
          </ac:spMkLst>
        </pc:spChg>
        <pc:spChg chg="add del mod">
          <ac:chgData name="GIOVANNI GAUDINO-SSM" userId="13cb1073-0cf6-4994-b3b2-98ddb995ec80" providerId="ADAL" clId="{2CAFF1AA-0593-483D-A289-9F75A0932A65}" dt="2024-01-31T03:00:25.434" v="12350"/>
          <ac:spMkLst>
            <pc:docMk/>
            <pc:sldMk cId="633517" sldId="796"/>
            <ac:spMk id="14" creationId="{37B49420-F3FD-30DB-DF98-528707AC45CD}"/>
          </ac:spMkLst>
        </pc:spChg>
        <pc:spChg chg="add del mod">
          <ac:chgData name="GIOVANNI GAUDINO-SSM" userId="13cb1073-0cf6-4994-b3b2-98ddb995ec80" providerId="ADAL" clId="{2CAFF1AA-0593-483D-A289-9F75A0932A65}" dt="2024-01-31T03:04:25.761" v="12865"/>
          <ac:spMkLst>
            <pc:docMk/>
            <pc:sldMk cId="633517" sldId="796"/>
            <ac:spMk id="15" creationId="{C0EAC6ED-8FB2-9411-205F-A1A3C7CE8974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14" v="18815"/>
        <pc:sldMkLst>
          <pc:docMk/>
          <pc:sldMk cId="1472213238" sldId="797"/>
        </pc:sldMkLst>
        <pc:spChg chg="add del mod">
          <ac:chgData name="GIOVANNI GAUDINO-SSM" userId="13cb1073-0cf6-4994-b3b2-98ddb995ec80" providerId="ADAL" clId="{2CAFF1AA-0593-483D-A289-9F75A0932A65}" dt="2024-01-31T03:04:54.858" v="13887"/>
          <ac:spMkLst>
            <pc:docMk/>
            <pc:sldMk cId="1472213238" sldId="797"/>
            <ac:spMk id="5" creationId="{096C7276-CDB3-DA7D-1EE9-96D4F73D46B7}"/>
          </ac:spMkLst>
        </pc:spChg>
        <pc:spChg chg="add del mod">
          <ac:chgData name="GIOVANNI GAUDINO-SSM" userId="13cb1073-0cf6-4994-b3b2-98ddb995ec80" providerId="ADAL" clId="{2CAFF1AA-0593-483D-A289-9F75A0932A65}" dt="2024-01-31T02:57:16.136" v="7440"/>
          <ac:spMkLst>
            <pc:docMk/>
            <pc:sldMk cId="1472213238" sldId="797"/>
            <ac:spMk id="5" creationId="{DDC4A5FD-DB92-83EE-D6E0-1F5E20E80BD1}"/>
          </ac:spMkLst>
        </pc:spChg>
        <pc:spChg chg="add del mod">
          <ac:chgData name="GIOVANNI GAUDINO-SSM" userId="13cb1073-0cf6-4994-b3b2-98ddb995ec80" providerId="ADAL" clId="{2CAFF1AA-0593-483D-A289-9F75A0932A65}" dt="2024-02-07T09:34:20.933" v="17828"/>
          <ac:spMkLst>
            <pc:docMk/>
            <pc:sldMk cId="1472213238" sldId="797"/>
            <ac:spMk id="5" creationId="{EFC0DCB8-9EBC-B79A-7281-A35ECCE71825}"/>
          </ac:spMkLst>
        </pc:spChg>
        <pc:spChg chg="add del mod">
          <ac:chgData name="GIOVANNI GAUDINO-SSM" userId="13cb1073-0cf6-4994-b3b2-98ddb995ec80" providerId="ADAL" clId="{2CAFF1AA-0593-483D-A289-9F75A0932A65}" dt="2024-02-07T09:34:30.113" v="18811"/>
          <ac:spMkLst>
            <pc:docMk/>
            <pc:sldMk cId="1472213238" sldId="797"/>
            <ac:spMk id="7" creationId="{8068DBE0-8956-7497-4420-2C576E9F0F2E}"/>
          </ac:spMkLst>
        </pc:spChg>
        <pc:spChg chg="add del mod">
          <ac:chgData name="GIOVANNI GAUDINO-SSM" userId="13cb1073-0cf6-4994-b3b2-98ddb995ec80" providerId="ADAL" clId="{2CAFF1AA-0593-483D-A289-9F75A0932A65}" dt="2024-01-31T03:05:57.144" v="14738"/>
          <ac:spMkLst>
            <pc:docMk/>
            <pc:sldMk cId="1472213238" sldId="797"/>
            <ac:spMk id="7" creationId="{894C322A-4F4F-99B9-717C-0DE2EB6A4F25}"/>
          </ac:spMkLst>
        </pc:spChg>
        <pc:spChg chg="add del mod">
          <ac:chgData name="GIOVANNI GAUDINO-SSM" userId="13cb1073-0cf6-4994-b3b2-98ddb995ec80" providerId="ADAL" clId="{2CAFF1AA-0593-483D-A289-9F75A0932A65}" dt="2024-01-31T02:57:44.012" v="7972"/>
          <ac:spMkLst>
            <pc:docMk/>
            <pc:sldMk cId="1472213238" sldId="797"/>
            <ac:spMk id="8" creationId="{214AAA50-937C-0C17-427D-E4DCC993C163}"/>
          </ac:spMkLst>
        </pc:spChg>
        <pc:spChg chg="add del mod">
          <ac:chgData name="GIOVANNI GAUDINO-SSM" userId="13cb1073-0cf6-4994-b3b2-98ddb995ec80" providerId="ADAL" clId="{2CAFF1AA-0593-483D-A289-9F75A0932A65}" dt="2024-02-07T09:34:07.128" v="16712"/>
          <ac:spMkLst>
            <pc:docMk/>
            <pc:sldMk cId="1472213238" sldId="797"/>
            <ac:spMk id="8" creationId="{4103042F-72F8-273D-E916-751B1F0416A7}"/>
          </ac:spMkLst>
        </pc:spChg>
        <pc:spChg chg="add del mod">
          <ac:chgData name="GIOVANNI GAUDINO-SSM" userId="13cb1073-0cf6-4994-b3b2-98ddb995ec80" providerId="ADAL" clId="{2CAFF1AA-0593-483D-A289-9F75A0932A65}" dt="2024-01-31T02:58:01.547" v="8811"/>
          <ac:spMkLst>
            <pc:docMk/>
            <pc:sldMk cId="1472213238" sldId="797"/>
            <ac:spMk id="9" creationId="{3531EAB4-85EF-6C2E-1AF5-496D01D0CA8D}"/>
          </ac:spMkLst>
        </pc:spChg>
        <pc:spChg chg="add mod">
          <ac:chgData name="GIOVANNI GAUDINO-SSM" userId="13cb1073-0cf6-4994-b3b2-98ddb995ec80" providerId="ADAL" clId="{2CAFF1AA-0593-483D-A289-9F75A0932A65}" dt="2024-02-07T09:34:30.114" v="18815"/>
          <ac:spMkLst>
            <pc:docMk/>
            <pc:sldMk cId="1472213238" sldId="797"/>
            <ac:spMk id="9" creationId="{A9A2020B-BA2F-9830-A6FD-F1BBD9B71EC4}"/>
          </ac:spMkLst>
        </pc:spChg>
        <pc:spChg chg="add del mod">
          <ac:chgData name="GIOVANNI GAUDINO-SSM" userId="13cb1073-0cf6-4994-b3b2-98ddb995ec80" providerId="ADAL" clId="{2CAFF1AA-0593-483D-A289-9F75A0932A65}" dt="2024-01-31T02:58:06.769" v="9349"/>
          <ac:spMkLst>
            <pc:docMk/>
            <pc:sldMk cId="1472213238" sldId="797"/>
            <ac:spMk id="11" creationId="{F231DE71-57EB-F705-95B1-4DD7D58E7BEA}"/>
          </ac:spMkLst>
        </pc:spChg>
        <pc:spChg chg="add del mod">
          <ac:chgData name="GIOVANNI GAUDINO-SSM" userId="13cb1073-0cf6-4994-b3b2-98ddb995ec80" providerId="ADAL" clId="{2CAFF1AA-0593-483D-A289-9F75A0932A65}" dt="2024-01-31T02:59:45.798" v="10188"/>
          <ac:spMkLst>
            <pc:docMk/>
            <pc:sldMk cId="1472213238" sldId="797"/>
            <ac:spMk id="12" creationId="{74F0A5F6-4060-EEFE-9B63-6952C5EABC0A}"/>
          </ac:spMkLst>
        </pc:spChg>
        <pc:spChg chg="add del mod">
          <ac:chgData name="GIOVANNI GAUDINO-SSM" userId="13cb1073-0cf6-4994-b3b2-98ddb995ec80" providerId="ADAL" clId="{2CAFF1AA-0593-483D-A289-9F75A0932A65}" dt="2024-01-31T02:59:54.911" v="10726"/>
          <ac:spMkLst>
            <pc:docMk/>
            <pc:sldMk cId="1472213238" sldId="797"/>
            <ac:spMk id="13" creationId="{88676F90-50AF-7A01-FF3D-DD01F404F541}"/>
          </ac:spMkLst>
        </pc:spChg>
        <pc:spChg chg="add del mod">
          <ac:chgData name="GIOVANNI GAUDINO-SSM" userId="13cb1073-0cf6-4994-b3b2-98ddb995ec80" providerId="ADAL" clId="{2CAFF1AA-0593-483D-A289-9F75A0932A65}" dt="2024-01-31T03:00:05.677" v="11565"/>
          <ac:spMkLst>
            <pc:docMk/>
            <pc:sldMk cId="1472213238" sldId="797"/>
            <ac:spMk id="14" creationId="{FDBBEAAA-45F8-9700-7A95-C1BA6AA1C737}"/>
          </ac:spMkLst>
        </pc:spChg>
        <pc:spChg chg="add del mod">
          <ac:chgData name="GIOVANNI GAUDINO-SSM" userId="13cb1073-0cf6-4994-b3b2-98ddb995ec80" providerId="ADAL" clId="{2CAFF1AA-0593-483D-A289-9F75A0932A65}" dt="2024-01-31T03:00:15.288" v="11970"/>
          <ac:spMkLst>
            <pc:docMk/>
            <pc:sldMk cId="1472213238" sldId="797"/>
            <ac:spMk id="15" creationId="{6AF21C89-3D6A-8604-A1AE-C4F19CC3B7CE}"/>
          </ac:spMkLst>
        </pc:spChg>
        <pc:spChg chg="add del mod">
          <ac:chgData name="GIOVANNI GAUDINO-SSM" userId="13cb1073-0cf6-4994-b3b2-98ddb995ec80" providerId="ADAL" clId="{2CAFF1AA-0593-483D-A289-9F75A0932A65}" dt="2024-01-31T03:00:25.444" v="12375"/>
          <ac:spMkLst>
            <pc:docMk/>
            <pc:sldMk cId="1472213238" sldId="797"/>
            <ac:spMk id="16" creationId="{E338EE87-7F93-9F49-1465-B189F043798A}"/>
          </ac:spMkLst>
        </pc:spChg>
        <pc:spChg chg="add del mod">
          <ac:chgData name="GIOVANNI GAUDINO-SSM" userId="13cb1073-0cf6-4994-b3b2-98ddb995ec80" providerId="ADAL" clId="{2CAFF1AA-0593-483D-A289-9F75A0932A65}" dt="2024-01-31T03:04:25.779" v="12925"/>
          <ac:spMkLst>
            <pc:docMk/>
            <pc:sldMk cId="1472213238" sldId="797"/>
            <ac:spMk id="17" creationId="{A3D27CAB-8260-6687-6DE4-E13135B97421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15" v="18820"/>
        <pc:sldMkLst>
          <pc:docMk/>
          <pc:sldMk cId="469103812" sldId="798"/>
        </pc:sldMkLst>
        <pc:spChg chg="add del mod">
          <ac:chgData name="GIOVANNI GAUDINO-SSM" userId="13cb1073-0cf6-4994-b3b2-98ddb995ec80" providerId="ADAL" clId="{2CAFF1AA-0593-483D-A289-9F75A0932A65}" dt="2024-02-07T09:34:20.936" v="17840"/>
          <ac:spMkLst>
            <pc:docMk/>
            <pc:sldMk cId="469103812" sldId="798"/>
            <ac:spMk id="4" creationId="{3A24703C-B85A-5F5D-8C28-F8D02AC3EE2E}"/>
          </ac:spMkLst>
        </pc:spChg>
        <pc:spChg chg="add del mod">
          <ac:chgData name="GIOVANNI GAUDINO-SSM" userId="13cb1073-0cf6-4994-b3b2-98ddb995ec80" providerId="ADAL" clId="{2CAFF1AA-0593-483D-A289-9F75A0932A65}" dt="2024-01-31T02:57:16.137" v="7445"/>
          <ac:spMkLst>
            <pc:docMk/>
            <pc:sldMk cId="469103812" sldId="798"/>
            <ac:spMk id="4" creationId="{88AAB17C-33B4-9BAD-CAB3-A05F7681739A}"/>
          </ac:spMkLst>
        </pc:spChg>
        <pc:spChg chg="add del mod">
          <ac:chgData name="GIOVANNI GAUDINO-SSM" userId="13cb1073-0cf6-4994-b3b2-98ddb995ec80" providerId="ADAL" clId="{2CAFF1AA-0593-483D-A289-9F75A0932A65}" dt="2024-01-31T03:04:54.863" v="13899"/>
          <ac:spMkLst>
            <pc:docMk/>
            <pc:sldMk cId="469103812" sldId="798"/>
            <ac:spMk id="4" creationId="{DDB39E8A-1DDC-36B6-10FA-826D2ADEEE08}"/>
          </ac:spMkLst>
        </pc:spChg>
        <pc:spChg chg="add del mod">
          <ac:chgData name="GIOVANNI GAUDINO-SSM" userId="13cb1073-0cf6-4994-b3b2-98ddb995ec80" providerId="ADAL" clId="{2CAFF1AA-0593-483D-A289-9F75A0932A65}" dt="2024-02-07T09:34:30.114" v="18816"/>
          <ac:spMkLst>
            <pc:docMk/>
            <pc:sldMk cId="469103812" sldId="798"/>
            <ac:spMk id="7" creationId="{B5BFFC1D-620D-D9E9-AEA1-C4BF5C15F3B4}"/>
          </ac:spMkLst>
        </pc:spChg>
        <pc:spChg chg="add del mod">
          <ac:chgData name="GIOVANNI GAUDINO-SSM" userId="13cb1073-0cf6-4994-b3b2-98ddb995ec80" providerId="ADAL" clId="{2CAFF1AA-0593-483D-A289-9F75A0932A65}" dt="2024-01-31T03:05:57.145" v="14743"/>
          <ac:spMkLst>
            <pc:docMk/>
            <pc:sldMk cId="469103812" sldId="798"/>
            <ac:spMk id="7" creationId="{C07386F5-7DA5-4100-055A-3D56C00E6CF2}"/>
          </ac:spMkLst>
        </pc:spChg>
        <pc:spChg chg="add del mod">
          <ac:chgData name="GIOVANNI GAUDINO-SSM" userId="13cb1073-0cf6-4994-b3b2-98ddb995ec80" providerId="ADAL" clId="{2CAFF1AA-0593-483D-A289-9F75A0932A65}" dt="2024-01-31T02:57:44.016" v="7984"/>
          <ac:spMkLst>
            <pc:docMk/>
            <pc:sldMk cId="469103812" sldId="798"/>
            <ac:spMk id="9" creationId="{5317929A-57D2-BA7F-6590-5050B5602CD8}"/>
          </ac:spMkLst>
        </pc:spChg>
        <pc:spChg chg="add del mod">
          <ac:chgData name="GIOVANNI GAUDINO-SSM" userId="13cb1073-0cf6-4994-b3b2-98ddb995ec80" providerId="ADAL" clId="{2CAFF1AA-0593-483D-A289-9F75A0932A65}" dt="2024-02-07T09:34:07.131" v="16724"/>
          <ac:spMkLst>
            <pc:docMk/>
            <pc:sldMk cId="469103812" sldId="798"/>
            <ac:spMk id="9" creationId="{566B1BAA-3F75-959D-5604-F249D542EE7C}"/>
          </ac:spMkLst>
        </pc:spChg>
        <pc:spChg chg="add mod">
          <ac:chgData name="GIOVANNI GAUDINO-SSM" userId="13cb1073-0cf6-4994-b3b2-98ddb995ec80" providerId="ADAL" clId="{2CAFF1AA-0593-483D-A289-9F75A0932A65}" dt="2024-02-07T09:34:30.115" v="18820"/>
          <ac:spMkLst>
            <pc:docMk/>
            <pc:sldMk cId="469103812" sldId="798"/>
            <ac:spMk id="11" creationId="{4AA54B74-973B-D7CB-AAD2-F0EFC5A1425A}"/>
          </ac:spMkLst>
        </pc:spChg>
        <pc:spChg chg="add del mod">
          <ac:chgData name="GIOVANNI GAUDINO-SSM" userId="13cb1073-0cf6-4994-b3b2-98ddb995ec80" providerId="ADAL" clId="{2CAFF1AA-0593-483D-A289-9F75A0932A65}" dt="2024-01-31T02:58:01.549" v="8816"/>
          <ac:spMkLst>
            <pc:docMk/>
            <pc:sldMk cId="469103812" sldId="798"/>
            <ac:spMk id="11" creationId="{6D4EBB9B-6374-C2A3-EF98-EF393A2C9273}"/>
          </ac:spMkLst>
        </pc:spChg>
        <pc:spChg chg="add del mod">
          <ac:chgData name="GIOVANNI GAUDINO-SSM" userId="13cb1073-0cf6-4994-b3b2-98ddb995ec80" providerId="ADAL" clId="{2CAFF1AA-0593-483D-A289-9F75A0932A65}" dt="2024-01-31T02:58:06.773" v="9361"/>
          <ac:spMkLst>
            <pc:docMk/>
            <pc:sldMk cId="469103812" sldId="798"/>
            <ac:spMk id="12" creationId="{EECB4DE0-EB11-3DE1-DDFD-3F4C44E1BC76}"/>
          </ac:spMkLst>
        </pc:spChg>
        <pc:spChg chg="add del mod">
          <ac:chgData name="GIOVANNI GAUDINO-SSM" userId="13cb1073-0cf6-4994-b3b2-98ddb995ec80" providerId="ADAL" clId="{2CAFF1AA-0593-483D-A289-9F75A0932A65}" dt="2024-01-31T02:59:45.799" v="10193"/>
          <ac:spMkLst>
            <pc:docMk/>
            <pc:sldMk cId="469103812" sldId="798"/>
            <ac:spMk id="13" creationId="{0053903B-C1B9-4AC1-1F82-CC8DC3AE434F}"/>
          </ac:spMkLst>
        </pc:spChg>
        <pc:spChg chg="add del mod">
          <ac:chgData name="GIOVANNI GAUDINO-SSM" userId="13cb1073-0cf6-4994-b3b2-98ddb995ec80" providerId="ADAL" clId="{2CAFF1AA-0593-483D-A289-9F75A0932A65}" dt="2024-01-31T02:59:54.915" v="10738"/>
          <ac:spMkLst>
            <pc:docMk/>
            <pc:sldMk cId="469103812" sldId="798"/>
            <ac:spMk id="14" creationId="{D47AA7A4-9DE6-A473-EDF0-A9D4B051E7DF}"/>
          </ac:spMkLst>
        </pc:spChg>
        <pc:spChg chg="add del mod">
          <ac:chgData name="GIOVANNI GAUDINO-SSM" userId="13cb1073-0cf6-4994-b3b2-98ddb995ec80" providerId="ADAL" clId="{2CAFF1AA-0593-483D-A289-9F75A0932A65}" dt="2024-01-31T03:00:05.679" v="11570"/>
          <ac:spMkLst>
            <pc:docMk/>
            <pc:sldMk cId="469103812" sldId="798"/>
            <ac:spMk id="15" creationId="{1158FAE2-C268-F767-6C39-63449B565B79}"/>
          </ac:spMkLst>
        </pc:spChg>
        <pc:spChg chg="add del mod">
          <ac:chgData name="GIOVANNI GAUDINO-SSM" userId="13cb1073-0cf6-4994-b3b2-98ddb995ec80" providerId="ADAL" clId="{2CAFF1AA-0593-483D-A289-9F75A0932A65}" dt="2024-01-31T03:00:15.290" v="11975"/>
          <ac:spMkLst>
            <pc:docMk/>
            <pc:sldMk cId="469103812" sldId="798"/>
            <ac:spMk id="16" creationId="{662C3656-BFA8-1E82-5D7D-72335A76C000}"/>
          </ac:spMkLst>
        </pc:spChg>
        <pc:spChg chg="add del mod">
          <ac:chgData name="GIOVANNI GAUDINO-SSM" userId="13cb1073-0cf6-4994-b3b2-98ddb995ec80" providerId="ADAL" clId="{2CAFF1AA-0593-483D-A289-9F75A0932A65}" dt="2024-01-31T03:00:25.445" v="12380"/>
          <ac:spMkLst>
            <pc:docMk/>
            <pc:sldMk cId="469103812" sldId="798"/>
            <ac:spMk id="17" creationId="{05ADE690-5E1F-DA96-7077-15A6C29DE2FF}"/>
          </ac:spMkLst>
        </pc:spChg>
        <pc:spChg chg="add del mod">
          <ac:chgData name="GIOVANNI GAUDINO-SSM" userId="13cb1073-0cf6-4994-b3b2-98ddb995ec80" providerId="ADAL" clId="{2CAFF1AA-0593-483D-A289-9F75A0932A65}" dt="2024-01-31T03:04:25.783" v="12937"/>
          <ac:spMkLst>
            <pc:docMk/>
            <pc:sldMk cId="469103812" sldId="798"/>
            <ac:spMk id="18" creationId="{D3DA3FBF-3045-6D28-A931-66B064D28277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17" v="18825"/>
        <pc:sldMkLst>
          <pc:docMk/>
          <pc:sldMk cId="2658405716" sldId="799"/>
        </pc:sldMkLst>
        <pc:spChg chg="add del mod">
          <ac:chgData name="GIOVANNI GAUDINO-SSM" userId="13cb1073-0cf6-4994-b3b2-98ddb995ec80" providerId="ADAL" clId="{2CAFF1AA-0593-483D-A289-9F75A0932A65}" dt="2024-01-31T03:04:54.867" v="13911"/>
          <ac:spMkLst>
            <pc:docMk/>
            <pc:sldMk cId="2658405716" sldId="799"/>
            <ac:spMk id="11" creationId="{324FDBBA-3450-C8D3-C47E-326A9653390D}"/>
          </ac:spMkLst>
        </pc:spChg>
        <pc:spChg chg="add del mod">
          <ac:chgData name="GIOVANNI GAUDINO-SSM" userId="13cb1073-0cf6-4994-b3b2-98ddb995ec80" providerId="ADAL" clId="{2CAFF1AA-0593-483D-A289-9F75A0932A65}" dt="2024-02-07T09:34:20.940" v="17852"/>
          <ac:spMkLst>
            <pc:docMk/>
            <pc:sldMk cId="2658405716" sldId="799"/>
            <ac:spMk id="11" creationId="{3996D4F4-01EC-28E8-9711-830486CF4AB4}"/>
          </ac:spMkLst>
        </pc:spChg>
        <pc:spChg chg="add del mod">
          <ac:chgData name="GIOVANNI GAUDINO-SSM" userId="13cb1073-0cf6-4994-b3b2-98ddb995ec80" providerId="ADAL" clId="{2CAFF1AA-0593-483D-A289-9F75A0932A65}" dt="2024-01-31T02:57:16.138" v="7450"/>
          <ac:spMkLst>
            <pc:docMk/>
            <pc:sldMk cId="2658405716" sldId="799"/>
            <ac:spMk id="11" creationId="{89D97373-566A-B328-FCC6-1C2FC8DE4C51}"/>
          </ac:spMkLst>
        </pc:spChg>
        <pc:spChg chg="add del mod">
          <ac:chgData name="GIOVANNI GAUDINO-SSM" userId="13cb1073-0cf6-4994-b3b2-98ddb995ec80" providerId="ADAL" clId="{2CAFF1AA-0593-483D-A289-9F75A0932A65}" dt="2024-02-07T09:34:30.115" v="18821"/>
          <ac:spMkLst>
            <pc:docMk/>
            <pc:sldMk cId="2658405716" sldId="799"/>
            <ac:spMk id="12" creationId="{68A3EFE8-EA3C-B09F-43AF-DB5604B33316}"/>
          </ac:spMkLst>
        </pc:spChg>
        <pc:spChg chg="add del mod">
          <ac:chgData name="GIOVANNI GAUDINO-SSM" userId="13cb1073-0cf6-4994-b3b2-98ddb995ec80" providerId="ADAL" clId="{2CAFF1AA-0593-483D-A289-9F75A0932A65}" dt="2024-01-31T03:05:57.146" v="14748"/>
          <ac:spMkLst>
            <pc:docMk/>
            <pc:sldMk cId="2658405716" sldId="799"/>
            <ac:spMk id="12" creationId="{C7D222EA-ADCA-4665-AA30-203F2D3D8706}"/>
          </ac:spMkLst>
        </pc:spChg>
        <pc:spChg chg="add del mod">
          <ac:chgData name="GIOVANNI GAUDINO-SSM" userId="13cb1073-0cf6-4994-b3b2-98ddb995ec80" providerId="ADAL" clId="{2CAFF1AA-0593-483D-A289-9F75A0932A65}" dt="2024-01-31T02:57:44.019" v="7996"/>
          <ac:spMkLst>
            <pc:docMk/>
            <pc:sldMk cId="2658405716" sldId="799"/>
            <ac:spMk id="13" creationId="{06C4B12F-0A56-9371-5665-223E5FD52E2C}"/>
          </ac:spMkLst>
        </pc:spChg>
        <pc:spChg chg="add del mod">
          <ac:chgData name="GIOVANNI GAUDINO-SSM" userId="13cb1073-0cf6-4994-b3b2-98ddb995ec80" providerId="ADAL" clId="{2CAFF1AA-0593-483D-A289-9F75A0932A65}" dt="2024-02-07T09:34:07.135" v="16736"/>
          <ac:spMkLst>
            <pc:docMk/>
            <pc:sldMk cId="2658405716" sldId="799"/>
            <ac:spMk id="13" creationId="{950E9978-2CED-CAB8-D281-E54BAE104112}"/>
          </ac:spMkLst>
        </pc:spChg>
        <pc:spChg chg="add mod">
          <ac:chgData name="GIOVANNI GAUDINO-SSM" userId="13cb1073-0cf6-4994-b3b2-98ddb995ec80" providerId="ADAL" clId="{2CAFF1AA-0593-483D-A289-9F75A0932A65}" dt="2024-02-07T09:34:30.117" v="18825"/>
          <ac:spMkLst>
            <pc:docMk/>
            <pc:sldMk cId="2658405716" sldId="799"/>
            <ac:spMk id="14" creationId="{10D98808-DBF0-79B9-8B37-1011C813544D}"/>
          </ac:spMkLst>
        </pc:spChg>
        <pc:spChg chg="add del mod">
          <ac:chgData name="GIOVANNI GAUDINO-SSM" userId="13cb1073-0cf6-4994-b3b2-98ddb995ec80" providerId="ADAL" clId="{2CAFF1AA-0593-483D-A289-9F75A0932A65}" dt="2024-01-31T02:58:01.550" v="8821"/>
          <ac:spMkLst>
            <pc:docMk/>
            <pc:sldMk cId="2658405716" sldId="799"/>
            <ac:spMk id="14" creationId="{A5E8DA73-A23F-58AF-80A1-34E96C786DF5}"/>
          </ac:spMkLst>
        </pc:spChg>
        <pc:spChg chg="add del mod">
          <ac:chgData name="GIOVANNI GAUDINO-SSM" userId="13cb1073-0cf6-4994-b3b2-98ddb995ec80" providerId="ADAL" clId="{2CAFF1AA-0593-483D-A289-9F75A0932A65}" dt="2024-01-31T02:58:06.777" v="9373"/>
          <ac:spMkLst>
            <pc:docMk/>
            <pc:sldMk cId="2658405716" sldId="799"/>
            <ac:spMk id="15" creationId="{6246E849-31E0-4FDC-ADF1-C149F75A8225}"/>
          </ac:spMkLst>
        </pc:spChg>
        <pc:spChg chg="add del mod">
          <ac:chgData name="GIOVANNI GAUDINO-SSM" userId="13cb1073-0cf6-4994-b3b2-98ddb995ec80" providerId="ADAL" clId="{2CAFF1AA-0593-483D-A289-9F75A0932A65}" dt="2024-01-31T02:59:45.800" v="10198"/>
          <ac:spMkLst>
            <pc:docMk/>
            <pc:sldMk cId="2658405716" sldId="799"/>
            <ac:spMk id="16" creationId="{7940D34E-2448-5F5D-6B2D-039135B482AF}"/>
          </ac:spMkLst>
        </pc:spChg>
        <pc:spChg chg="add del mod">
          <ac:chgData name="GIOVANNI GAUDINO-SSM" userId="13cb1073-0cf6-4994-b3b2-98ddb995ec80" providerId="ADAL" clId="{2CAFF1AA-0593-483D-A289-9F75A0932A65}" dt="2024-01-31T02:59:54.919" v="10750"/>
          <ac:spMkLst>
            <pc:docMk/>
            <pc:sldMk cId="2658405716" sldId="799"/>
            <ac:spMk id="17" creationId="{09762D46-59DA-1CB9-B8EF-8BC3851B7C18}"/>
          </ac:spMkLst>
        </pc:spChg>
        <pc:spChg chg="add del mod">
          <ac:chgData name="GIOVANNI GAUDINO-SSM" userId="13cb1073-0cf6-4994-b3b2-98ddb995ec80" providerId="ADAL" clId="{2CAFF1AA-0593-483D-A289-9F75A0932A65}" dt="2024-01-31T03:00:05.680" v="11575"/>
          <ac:spMkLst>
            <pc:docMk/>
            <pc:sldMk cId="2658405716" sldId="799"/>
            <ac:spMk id="18" creationId="{7A9CF67D-6821-FEDA-FC1F-1712FBE7EF95}"/>
          </ac:spMkLst>
        </pc:spChg>
        <pc:spChg chg="add del mod">
          <ac:chgData name="GIOVANNI GAUDINO-SSM" userId="13cb1073-0cf6-4994-b3b2-98ddb995ec80" providerId="ADAL" clId="{2CAFF1AA-0593-483D-A289-9F75A0932A65}" dt="2024-01-31T03:00:15.292" v="11980"/>
          <ac:spMkLst>
            <pc:docMk/>
            <pc:sldMk cId="2658405716" sldId="799"/>
            <ac:spMk id="19" creationId="{81C65B72-590F-CBC3-1565-F17D983250DA}"/>
          </ac:spMkLst>
        </pc:spChg>
        <pc:spChg chg="add del mod">
          <ac:chgData name="GIOVANNI GAUDINO-SSM" userId="13cb1073-0cf6-4994-b3b2-98ddb995ec80" providerId="ADAL" clId="{2CAFF1AA-0593-483D-A289-9F75A0932A65}" dt="2024-01-31T03:00:25.447" v="12385"/>
          <ac:spMkLst>
            <pc:docMk/>
            <pc:sldMk cId="2658405716" sldId="799"/>
            <ac:spMk id="20" creationId="{FD4D5C28-8FFF-587F-FE2F-E2A09A4D007D}"/>
          </ac:spMkLst>
        </pc:spChg>
        <pc:spChg chg="add del mod">
          <ac:chgData name="GIOVANNI GAUDINO-SSM" userId="13cb1073-0cf6-4994-b3b2-98ddb995ec80" providerId="ADAL" clId="{2CAFF1AA-0593-483D-A289-9F75A0932A65}" dt="2024-01-31T03:04:25.787" v="12949"/>
          <ac:spMkLst>
            <pc:docMk/>
            <pc:sldMk cId="2658405716" sldId="799"/>
            <ac:spMk id="21" creationId="{E2BCB05A-61B4-9598-2F0D-00B518B308F1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18" v="18830"/>
        <pc:sldMkLst>
          <pc:docMk/>
          <pc:sldMk cId="497997077" sldId="800"/>
        </pc:sldMkLst>
        <pc:spChg chg="add del mod">
          <ac:chgData name="GIOVANNI GAUDINO-SSM" userId="13cb1073-0cf6-4994-b3b2-98ddb995ec80" providerId="ADAL" clId="{2CAFF1AA-0593-483D-A289-9F75A0932A65}" dt="2024-02-07T09:34:20.943" v="17864"/>
          <ac:spMkLst>
            <pc:docMk/>
            <pc:sldMk cId="497997077" sldId="800"/>
            <ac:spMk id="3" creationId="{5BFF13F1-975D-60AA-33E6-D101049E0DB7}"/>
          </ac:spMkLst>
        </pc:spChg>
        <pc:spChg chg="add del mod">
          <ac:chgData name="GIOVANNI GAUDINO-SSM" userId="13cb1073-0cf6-4994-b3b2-98ddb995ec80" providerId="ADAL" clId="{2CAFF1AA-0593-483D-A289-9F75A0932A65}" dt="2024-01-31T02:57:16.139" v="7455"/>
          <ac:spMkLst>
            <pc:docMk/>
            <pc:sldMk cId="497997077" sldId="800"/>
            <ac:spMk id="3" creationId="{61F7D00A-BB24-4733-0430-76326F0D1884}"/>
          </ac:spMkLst>
        </pc:spChg>
        <pc:spChg chg="add del mod">
          <ac:chgData name="GIOVANNI GAUDINO-SSM" userId="13cb1073-0cf6-4994-b3b2-98ddb995ec80" providerId="ADAL" clId="{2CAFF1AA-0593-483D-A289-9F75A0932A65}" dt="2024-01-31T03:04:54.871" v="13923"/>
          <ac:spMkLst>
            <pc:docMk/>
            <pc:sldMk cId="497997077" sldId="800"/>
            <ac:spMk id="3" creationId="{6A8C2529-654B-F8C9-ED80-492B442CA9AC}"/>
          </ac:spMkLst>
        </pc:spChg>
        <pc:spChg chg="add del mod">
          <ac:chgData name="GIOVANNI GAUDINO-SSM" userId="13cb1073-0cf6-4994-b3b2-98ddb995ec80" providerId="ADAL" clId="{2CAFF1AA-0593-483D-A289-9F75A0932A65}" dt="2024-01-31T03:05:57.148" v="14753"/>
          <ac:spMkLst>
            <pc:docMk/>
            <pc:sldMk cId="497997077" sldId="800"/>
            <ac:spMk id="5" creationId="{DAB09F54-6683-5E26-A139-BB6A266B7E5C}"/>
          </ac:spMkLst>
        </pc:spChg>
        <pc:spChg chg="add del mod">
          <ac:chgData name="GIOVANNI GAUDINO-SSM" userId="13cb1073-0cf6-4994-b3b2-98ddb995ec80" providerId="ADAL" clId="{2CAFF1AA-0593-483D-A289-9F75A0932A65}" dt="2024-02-07T09:34:30.118" v="18826"/>
          <ac:spMkLst>
            <pc:docMk/>
            <pc:sldMk cId="497997077" sldId="800"/>
            <ac:spMk id="5" creationId="{F73F7099-BC6C-4484-8C04-DC2246799ABA}"/>
          </ac:spMkLst>
        </pc:spChg>
        <pc:spChg chg="add del mod">
          <ac:chgData name="GIOVANNI GAUDINO-SSM" userId="13cb1073-0cf6-4994-b3b2-98ddb995ec80" providerId="ADAL" clId="{2CAFF1AA-0593-483D-A289-9F75A0932A65}" dt="2024-01-31T02:57:44.023" v="8008"/>
          <ac:spMkLst>
            <pc:docMk/>
            <pc:sldMk cId="497997077" sldId="800"/>
            <ac:spMk id="8" creationId="{0BD39846-1487-3C11-2F97-B1F1E3DA1BB5}"/>
          </ac:spMkLst>
        </pc:spChg>
        <pc:spChg chg="add del mod">
          <ac:chgData name="GIOVANNI GAUDINO-SSM" userId="13cb1073-0cf6-4994-b3b2-98ddb995ec80" providerId="ADAL" clId="{2CAFF1AA-0593-483D-A289-9F75A0932A65}" dt="2024-02-07T09:34:07.139" v="16748"/>
          <ac:spMkLst>
            <pc:docMk/>
            <pc:sldMk cId="497997077" sldId="800"/>
            <ac:spMk id="8" creationId="{E4151494-70FB-F994-D404-0104AB874E7F}"/>
          </ac:spMkLst>
        </pc:spChg>
        <pc:spChg chg="add mod">
          <ac:chgData name="GIOVANNI GAUDINO-SSM" userId="13cb1073-0cf6-4994-b3b2-98ddb995ec80" providerId="ADAL" clId="{2CAFF1AA-0593-483D-A289-9F75A0932A65}" dt="2024-02-07T09:34:30.118" v="18830"/>
          <ac:spMkLst>
            <pc:docMk/>
            <pc:sldMk cId="497997077" sldId="800"/>
            <ac:spMk id="9" creationId="{459AEFB0-FA9B-C9CD-C315-BB4E152EEF15}"/>
          </ac:spMkLst>
        </pc:spChg>
        <pc:spChg chg="add del mod">
          <ac:chgData name="GIOVANNI GAUDINO-SSM" userId="13cb1073-0cf6-4994-b3b2-98ddb995ec80" providerId="ADAL" clId="{2CAFF1AA-0593-483D-A289-9F75A0932A65}" dt="2024-01-31T02:58:01.551" v="8826"/>
          <ac:spMkLst>
            <pc:docMk/>
            <pc:sldMk cId="497997077" sldId="800"/>
            <ac:spMk id="9" creationId="{911555A2-CFB2-B981-6E0D-40A694F6C168}"/>
          </ac:spMkLst>
        </pc:spChg>
        <pc:spChg chg="add del mod">
          <ac:chgData name="GIOVANNI GAUDINO-SSM" userId="13cb1073-0cf6-4994-b3b2-98ddb995ec80" providerId="ADAL" clId="{2CAFF1AA-0593-483D-A289-9F75A0932A65}" dt="2024-01-31T02:58:06.781" v="9385"/>
          <ac:spMkLst>
            <pc:docMk/>
            <pc:sldMk cId="497997077" sldId="800"/>
            <ac:spMk id="10" creationId="{D0A26D3A-CD09-1374-3F3E-0832CCF0B82D}"/>
          </ac:spMkLst>
        </pc:spChg>
        <pc:spChg chg="add del mod">
          <ac:chgData name="GIOVANNI GAUDINO-SSM" userId="13cb1073-0cf6-4994-b3b2-98ddb995ec80" providerId="ADAL" clId="{2CAFF1AA-0593-483D-A289-9F75A0932A65}" dt="2024-01-31T02:59:45.802" v="10203"/>
          <ac:spMkLst>
            <pc:docMk/>
            <pc:sldMk cId="497997077" sldId="800"/>
            <ac:spMk id="11" creationId="{EDCED1A7-53BA-4E3F-A53C-22569A3264D5}"/>
          </ac:spMkLst>
        </pc:spChg>
        <pc:spChg chg="add del mod">
          <ac:chgData name="GIOVANNI GAUDINO-SSM" userId="13cb1073-0cf6-4994-b3b2-98ddb995ec80" providerId="ADAL" clId="{2CAFF1AA-0593-483D-A289-9F75A0932A65}" dt="2024-01-31T02:59:54.922" v="10762"/>
          <ac:spMkLst>
            <pc:docMk/>
            <pc:sldMk cId="497997077" sldId="800"/>
            <ac:spMk id="12" creationId="{08E78BE4-2F83-6B52-B704-83A2177509E4}"/>
          </ac:spMkLst>
        </pc:spChg>
        <pc:spChg chg="add del mod">
          <ac:chgData name="GIOVANNI GAUDINO-SSM" userId="13cb1073-0cf6-4994-b3b2-98ddb995ec80" providerId="ADAL" clId="{2CAFF1AA-0593-483D-A289-9F75A0932A65}" dt="2024-01-31T03:00:05.681" v="11580"/>
          <ac:spMkLst>
            <pc:docMk/>
            <pc:sldMk cId="497997077" sldId="800"/>
            <ac:spMk id="13" creationId="{2CA21E0C-AA3E-EACF-9055-45C37911CDC2}"/>
          </ac:spMkLst>
        </pc:spChg>
        <pc:spChg chg="add del mod">
          <ac:chgData name="GIOVANNI GAUDINO-SSM" userId="13cb1073-0cf6-4994-b3b2-98ddb995ec80" providerId="ADAL" clId="{2CAFF1AA-0593-483D-A289-9F75A0932A65}" dt="2024-01-31T03:00:15.293" v="11985"/>
          <ac:spMkLst>
            <pc:docMk/>
            <pc:sldMk cId="497997077" sldId="800"/>
            <ac:spMk id="14" creationId="{9BF271F9-2B9E-B4F8-932F-452C20500DAA}"/>
          </ac:spMkLst>
        </pc:spChg>
        <pc:spChg chg="add del mod">
          <ac:chgData name="GIOVANNI GAUDINO-SSM" userId="13cb1073-0cf6-4994-b3b2-98ddb995ec80" providerId="ADAL" clId="{2CAFF1AA-0593-483D-A289-9F75A0932A65}" dt="2024-01-31T03:00:25.448" v="12390"/>
          <ac:spMkLst>
            <pc:docMk/>
            <pc:sldMk cId="497997077" sldId="800"/>
            <ac:spMk id="15" creationId="{5B37EC70-CFAC-CA13-954E-0F38E10A9F4C}"/>
          </ac:spMkLst>
        </pc:spChg>
        <pc:spChg chg="add del mod">
          <ac:chgData name="GIOVANNI GAUDINO-SSM" userId="13cb1073-0cf6-4994-b3b2-98ddb995ec80" providerId="ADAL" clId="{2CAFF1AA-0593-483D-A289-9F75A0932A65}" dt="2024-01-31T03:03:24.254" v="12690" actId="478"/>
          <ac:spMkLst>
            <pc:docMk/>
            <pc:sldMk cId="497997077" sldId="800"/>
            <ac:spMk id="16" creationId="{35CF396A-FC2F-CC0B-174F-D5584C51C7B0}"/>
          </ac:spMkLst>
        </pc:spChg>
      </pc:sldChg>
      <pc:sldChg chg="addSp delSp modSp mod modTransition">
        <pc:chgData name="GIOVANNI GAUDINO-SSM" userId="13cb1073-0cf6-4994-b3b2-98ddb995ec80" providerId="ADAL" clId="{2CAFF1AA-0593-483D-A289-9F75A0932A65}" dt="2024-02-07T09:34:30.120" v="18835"/>
        <pc:sldMkLst>
          <pc:docMk/>
          <pc:sldMk cId="2022053258" sldId="801"/>
        </pc:sldMkLst>
        <pc:spChg chg="add del mod">
          <ac:chgData name="GIOVANNI GAUDINO-SSM" userId="13cb1073-0cf6-4994-b3b2-98ddb995ec80" providerId="ADAL" clId="{2CAFF1AA-0593-483D-A289-9F75A0932A65}" dt="2024-01-31T02:57:16.140" v="7460"/>
          <ac:spMkLst>
            <pc:docMk/>
            <pc:sldMk cId="2022053258" sldId="801"/>
            <ac:spMk id="8" creationId="{25B2BF9E-D8AA-8038-BE58-D619DF1B0051}"/>
          </ac:spMkLst>
        </pc:spChg>
        <pc:spChg chg="add del mod">
          <ac:chgData name="GIOVANNI GAUDINO-SSM" userId="13cb1073-0cf6-4994-b3b2-98ddb995ec80" providerId="ADAL" clId="{2CAFF1AA-0593-483D-A289-9F75A0932A65}" dt="2024-01-31T03:04:54.874" v="13935"/>
          <ac:spMkLst>
            <pc:docMk/>
            <pc:sldMk cId="2022053258" sldId="801"/>
            <ac:spMk id="8" creationId="{5792D6FA-8875-4D4C-7E30-04A30CF8C8D5}"/>
          </ac:spMkLst>
        </pc:spChg>
        <pc:spChg chg="add del mod">
          <ac:chgData name="GIOVANNI GAUDINO-SSM" userId="13cb1073-0cf6-4994-b3b2-98ddb995ec80" providerId="ADAL" clId="{2CAFF1AA-0593-483D-A289-9F75A0932A65}" dt="2024-02-07T09:34:20.947" v="17876"/>
          <ac:spMkLst>
            <pc:docMk/>
            <pc:sldMk cId="2022053258" sldId="801"/>
            <ac:spMk id="8" creationId="{954C43DB-B628-C622-1310-ABC4AE0D40BB}"/>
          </ac:spMkLst>
        </pc:spChg>
        <pc:spChg chg="add del mod">
          <ac:chgData name="GIOVANNI GAUDINO-SSM" userId="13cb1073-0cf6-4994-b3b2-98ddb995ec80" providerId="ADAL" clId="{2CAFF1AA-0593-483D-A289-9F75A0932A65}" dt="2024-01-31T03:05:57.149" v="14758"/>
          <ac:spMkLst>
            <pc:docMk/>
            <pc:sldMk cId="2022053258" sldId="801"/>
            <ac:spMk id="9" creationId="{1576FA5C-D144-C8D0-6FB6-F2487862A07B}"/>
          </ac:spMkLst>
        </pc:spChg>
        <pc:spChg chg="add del mod">
          <ac:chgData name="GIOVANNI GAUDINO-SSM" userId="13cb1073-0cf6-4994-b3b2-98ddb995ec80" providerId="ADAL" clId="{2CAFF1AA-0593-483D-A289-9F75A0932A65}" dt="2024-02-07T09:34:30.119" v="18831"/>
          <ac:spMkLst>
            <pc:docMk/>
            <pc:sldMk cId="2022053258" sldId="801"/>
            <ac:spMk id="9" creationId="{99144EAD-E44D-0FDE-8D13-23051FDEA1FD}"/>
          </ac:spMkLst>
        </pc:spChg>
        <pc:spChg chg="add del mod">
          <ac:chgData name="GIOVANNI GAUDINO-SSM" userId="13cb1073-0cf6-4994-b3b2-98ddb995ec80" providerId="ADAL" clId="{2CAFF1AA-0593-483D-A289-9F75A0932A65}" dt="2024-02-07T09:34:07.143" v="16760"/>
          <ac:spMkLst>
            <pc:docMk/>
            <pc:sldMk cId="2022053258" sldId="801"/>
            <ac:spMk id="11" creationId="{AC593358-9A8D-9A21-C08F-11A7A59DA3F6}"/>
          </ac:spMkLst>
        </pc:spChg>
        <pc:spChg chg="add del mod">
          <ac:chgData name="GIOVANNI GAUDINO-SSM" userId="13cb1073-0cf6-4994-b3b2-98ddb995ec80" providerId="ADAL" clId="{2CAFF1AA-0593-483D-A289-9F75A0932A65}" dt="2024-01-31T02:57:44.026" v="8020"/>
          <ac:spMkLst>
            <pc:docMk/>
            <pc:sldMk cId="2022053258" sldId="801"/>
            <ac:spMk id="11" creationId="{BB74059D-CBEB-1045-0834-33186B6B1CB0}"/>
          </ac:spMkLst>
        </pc:spChg>
        <pc:spChg chg="add mod">
          <ac:chgData name="GIOVANNI GAUDINO-SSM" userId="13cb1073-0cf6-4994-b3b2-98ddb995ec80" providerId="ADAL" clId="{2CAFF1AA-0593-483D-A289-9F75A0932A65}" dt="2024-02-07T09:34:30.120" v="18835"/>
          <ac:spMkLst>
            <pc:docMk/>
            <pc:sldMk cId="2022053258" sldId="801"/>
            <ac:spMk id="12" creationId="{C8E0A721-869E-BCB2-468D-6EAA2A8F4911}"/>
          </ac:spMkLst>
        </pc:spChg>
        <pc:spChg chg="add del mod">
          <ac:chgData name="GIOVANNI GAUDINO-SSM" userId="13cb1073-0cf6-4994-b3b2-98ddb995ec80" providerId="ADAL" clId="{2CAFF1AA-0593-483D-A289-9F75A0932A65}" dt="2024-01-31T02:58:01.552" v="8831"/>
          <ac:spMkLst>
            <pc:docMk/>
            <pc:sldMk cId="2022053258" sldId="801"/>
            <ac:spMk id="12" creationId="{EAD53392-2725-3D67-E0FC-429EC7114EFC}"/>
          </ac:spMkLst>
        </pc:spChg>
        <pc:spChg chg="add del mod">
          <ac:chgData name="GIOVANNI GAUDINO-SSM" userId="13cb1073-0cf6-4994-b3b2-98ddb995ec80" providerId="ADAL" clId="{2CAFF1AA-0593-483D-A289-9F75A0932A65}" dt="2024-01-31T02:58:06.785" v="9397"/>
          <ac:spMkLst>
            <pc:docMk/>
            <pc:sldMk cId="2022053258" sldId="801"/>
            <ac:spMk id="13" creationId="{CF2706ED-C9E1-117E-1BCF-1938F2897214}"/>
          </ac:spMkLst>
        </pc:spChg>
        <pc:spChg chg="add del mod">
          <ac:chgData name="GIOVANNI GAUDINO-SSM" userId="13cb1073-0cf6-4994-b3b2-98ddb995ec80" providerId="ADAL" clId="{2CAFF1AA-0593-483D-A289-9F75A0932A65}" dt="2024-01-31T02:59:45.803" v="10208"/>
          <ac:spMkLst>
            <pc:docMk/>
            <pc:sldMk cId="2022053258" sldId="801"/>
            <ac:spMk id="14" creationId="{3CC3630C-AAB8-5D5A-4DF4-B9C9D3A80F3F}"/>
          </ac:spMkLst>
        </pc:spChg>
        <pc:spChg chg="add del mod">
          <ac:chgData name="GIOVANNI GAUDINO-SSM" userId="13cb1073-0cf6-4994-b3b2-98ddb995ec80" providerId="ADAL" clId="{2CAFF1AA-0593-483D-A289-9F75A0932A65}" dt="2024-01-31T02:59:54.926" v="10774"/>
          <ac:spMkLst>
            <pc:docMk/>
            <pc:sldMk cId="2022053258" sldId="801"/>
            <ac:spMk id="15" creationId="{749E6F5F-503E-B38C-86DD-7B8BC560B535}"/>
          </ac:spMkLst>
        </pc:spChg>
        <pc:spChg chg="add del mod">
          <ac:chgData name="GIOVANNI GAUDINO-SSM" userId="13cb1073-0cf6-4994-b3b2-98ddb995ec80" providerId="ADAL" clId="{2CAFF1AA-0593-483D-A289-9F75A0932A65}" dt="2024-01-31T03:00:05.682" v="11585"/>
          <ac:spMkLst>
            <pc:docMk/>
            <pc:sldMk cId="2022053258" sldId="801"/>
            <ac:spMk id="16" creationId="{9F2F6371-81FC-BE86-C857-4614DBB7106C}"/>
          </ac:spMkLst>
        </pc:spChg>
        <pc:spChg chg="add del mod">
          <ac:chgData name="GIOVANNI GAUDINO-SSM" userId="13cb1073-0cf6-4994-b3b2-98ddb995ec80" providerId="ADAL" clId="{2CAFF1AA-0593-483D-A289-9F75A0932A65}" dt="2024-01-31T03:00:15.294" v="11990"/>
          <ac:spMkLst>
            <pc:docMk/>
            <pc:sldMk cId="2022053258" sldId="801"/>
            <ac:spMk id="17" creationId="{0CA31BA9-B6E4-D3DA-603D-55205FFC1D3F}"/>
          </ac:spMkLst>
        </pc:spChg>
        <pc:spChg chg="add del mod">
          <ac:chgData name="GIOVANNI GAUDINO-SSM" userId="13cb1073-0cf6-4994-b3b2-98ddb995ec80" providerId="ADAL" clId="{2CAFF1AA-0593-483D-A289-9F75A0932A65}" dt="2024-01-31T03:00:25.449" v="12395"/>
          <ac:spMkLst>
            <pc:docMk/>
            <pc:sldMk cId="2022053258" sldId="801"/>
            <ac:spMk id="18" creationId="{F5E23E77-9E29-BE4F-662C-BAA8395CE4A6}"/>
          </ac:spMkLst>
        </pc:spChg>
        <pc:spChg chg="add del mod">
          <ac:chgData name="GIOVANNI GAUDINO-SSM" userId="13cb1073-0cf6-4994-b3b2-98ddb995ec80" providerId="ADAL" clId="{2CAFF1AA-0593-483D-A289-9F75A0932A65}" dt="2024-01-31T03:04:25.794" v="12972"/>
          <ac:spMkLst>
            <pc:docMk/>
            <pc:sldMk cId="2022053258" sldId="801"/>
            <ac:spMk id="19" creationId="{A624237C-860F-1716-0D66-062E75BEA48B}"/>
          </ac:spMkLst>
        </pc:spChg>
        <pc:picChg chg="add mod">
          <ac:chgData name="GIOVANNI GAUDINO-SSM" userId="13cb1073-0cf6-4994-b3b2-98ddb995ec80" providerId="ADAL" clId="{2CAFF1AA-0593-483D-A289-9F75A0932A65}" dt="2024-01-09T14:56:39.187" v="561"/>
          <ac:picMkLst>
            <pc:docMk/>
            <pc:sldMk cId="2022053258" sldId="801"/>
            <ac:picMk id="4" creationId="{6777722E-B78B-A9C6-D8B8-6D63C603C1AF}"/>
          </ac:picMkLst>
        </pc:picChg>
      </pc:sldChg>
      <pc:sldChg chg="addSp delSp modSp mod modTransition">
        <pc:chgData name="GIOVANNI GAUDINO-SSM" userId="13cb1073-0cf6-4994-b3b2-98ddb995ec80" providerId="ADAL" clId="{2CAFF1AA-0593-483D-A289-9F75A0932A65}" dt="2024-02-07T09:34:30.121" v="18840"/>
        <pc:sldMkLst>
          <pc:docMk/>
          <pc:sldMk cId="2320896684" sldId="802"/>
        </pc:sldMkLst>
        <pc:spChg chg="add del mod">
          <ac:chgData name="GIOVANNI GAUDINO-SSM" userId="13cb1073-0cf6-4994-b3b2-98ddb995ec80" providerId="ADAL" clId="{2CAFF1AA-0593-483D-A289-9F75A0932A65}" dt="2024-02-07T09:34:20.950" v="17888"/>
          <ac:spMkLst>
            <pc:docMk/>
            <pc:sldMk cId="2320896684" sldId="802"/>
            <ac:spMk id="9" creationId="{0E5C8FF6-8265-802F-DF09-1021663528D7}"/>
          </ac:spMkLst>
        </pc:spChg>
        <pc:spChg chg="add del mod">
          <ac:chgData name="GIOVANNI GAUDINO-SSM" userId="13cb1073-0cf6-4994-b3b2-98ddb995ec80" providerId="ADAL" clId="{2CAFF1AA-0593-483D-A289-9F75A0932A65}" dt="2024-01-31T03:04:54.878" v="13947"/>
          <ac:spMkLst>
            <pc:docMk/>
            <pc:sldMk cId="2320896684" sldId="802"/>
            <ac:spMk id="9" creationId="{7A38B1EE-30B3-7763-A892-9D1BAD18A3AA}"/>
          </ac:spMkLst>
        </pc:spChg>
        <pc:spChg chg="add del mod">
          <ac:chgData name="GIOVANNI GAUDINO-SSM" userId="13cb1073-0cf6-4994-b3b2-98ddb995ec80" providerId="ADAL" clId="{2CAFF1AA-0593-483D-A289-9F75A0932A65}" dt="2024-01-31T02:57:16.141" v="7465"/>
          <ac:spMkLst>
            <pc:docMk/>
            <pc:sldMk cId="2320896684" sldId="802"/>
            <ac:spMk id="9" creationId="{B76A08AF-B894-0A3A-96E9-369D035538E4}"/>
          </ac:spMkLst>
        </pc:spChg>
        <pc:spChg chg="add del mod">
          <ac:chgData name="GIOVANNI GAUDINO-SSM" userId="13cb1073-0cf6-4994-b3b2-98ddb995ec80" providerId="ADAL" clId="{2CAFF1AA-0593-483D-A289-9F75A0932A65}" dt="2024-02-07T09:34:30.120" v="18836"/>
          <ac:spMkLst>
            <pc:docMk/>
            <pc:sldMk cId="2320896684" sldId="802"/>
            <ac:spMk id="11" creationId="{84ADE5F6-AEE9-6F7A-0C9C-DD6D48D6DEF8}"/>
          </ac:spMkLst>
        </pc:spChg>
        <pc:spChg chg="add del mod">
          <ac:chgData name="GIOVANNI GAUDINO-SSM" userId="13cb1073-0cf6-4994-b3b2-98ddb995ec80" providerId="ADAL" clId="{2CAFF1AA-0593-483D-A289-9F75A0932A65}" dt="2024-01-31T03:05:57.150" v="14763"/>
          <ac:spMkLst>
            <pc:docMk/>
            <pc:sldMk cId="2320896684" sldId="802"/>
            <ac:spMk id="11" creationId="{8BD6C896-0863-BC72-5E3E-826116F308F0}"/>
          </ac:spMkLst>
        </pc:spChg>
        <pc:spChg chg="add del mod">
          <ac:chgData name="GIOVANNI GAUDINO-SSM" userId="13cb1073-0cf6-4994-b3b2-98ddb995ec80" providerId="ADAL" clId="{2CAFF1AA-0593-483D-A289-9F75A0932A65}" dt="2024-02-07T09:34:07.147" v="16772"/>
          <ac:spMkLst>
            <pc:docMk/>
            <pc:sldMk cId="2320896684" sldId="802"/>
            <ac:spMk id="12" creationId="{BF5FEBEA-B02F-77ED-6314-9796677741B9}"/>
          </ac:spMkLst>
        </pc:spChg>
        <pc:spChg chg="add del mod">
          <ac:chgData name="GIOVANNI GAUDINO-SSM" userId="13cb1073-0cf6-4994-b3b2-98ddb995ec80" providerId="ADAL" clId="{2CAFF1AA-0593-483D-A289-9F75A0932A65}" dt="2024-01-31T02:57:44.030" v="8032"/>
          <ac:spMkLst>
            <pc:docMk/>
            <pc:sldMk cId="2320896684" sldId="802"/>
            <ac:spMk id="12" creationId="{D2D5F772-1E41-FB66-F9AE-3192C23E0FF2}"/>
          </ac:spMkLst>
        </pc:spChg>
        <pc:spChg chg="add mod">
          <ac:chgData name="GIOVANNI GAUDINO-SSM" userId="13cb1073-0cf6-4994-b3b2-98ddb995ec80" providerId="ADAL" clId="{2CAFF1AA-0593-483D-A289-9F75A0932A65}" dt="2024-02-07T09:34:30.121" v="18840"/>
          <ac:spMkLst>
            <pc:docMk/>
            <pc:sldMk cId="2320896684" sldId="802"/>
            <ac:spMk id="13" creationId="{0E5C6DA5-CFF4-54F8-1C43-9740E50FB133}"/>
          </ac:spMkLst>
        </pc:spChg>
        <pc:spChg chg="add del mod">
          <ac:chgData name="GIOVANNI GAUDINO-SSM" userId="13cb1073-0cf6-4994-b3b2-98ddb995ec80" providerId="ADAL" clId="{2CAFF1AA-0593-483D-A289-9F75A0932A65}" dt="2024-01-31T02:58:01.553" v="8836"/>
          <ac:spMkLst>
            <pc:docMk/>
            <pc:sldMk cId="2320896684" sldId="802"/>
            <ac:spMk id="13" creationId="{53B63B71-4A0E-4E68-0793-EA7DE2E9CD9F}"/>
          </ac:spMkLst>
        </pc:spChg>
        <pc:spChg chg="add del mod">
          <ac:chgData name="GIOVANNI GAUDINO-SSM" userId="13cb1073-0cf6-4994-b3b2-98ddb995ec80" providerId="ADAL" clId="{2CAFF1AA-0593-483D-A289-9F75A0932A65}" dt="2024-01-31T02:58:06.788" v="9409"/>
          <ac:spMkLst>
            <pc:docMk/>
            <pc:sldMk cId="2320896684" sldId="802"/>
            <ac:spMk id="14" creationId="{4BAD7A02-E9E0-5C61-0A00-7F266647ACDC}"/>
          </ac:spMkLst>
        </pc:spChg>
        <pc:spChg chg="add del mod">
          <ac:chgData name="GIOVANNI GAUDINO-SSM" userId="13cb1073-0cf6-4994-b3b2-98ddb995ec80" providerId="ADAL" clId="{2CAFF1AA-0593-483D-A289-9F75A0932A65}" dt="2024-01-31T02:59:45.804" v="10213"/>
          <ac:spMkLst>
            <pc:docMk/>
            <pc:sldMk cId="2320896684" sldId="802"/>
            <ac:spMk id="15" creationId="{F4282EE4-77C9-7923-1D1D-6CC7ED72585E}"/>
          </ac:spMkLst>
        </pc:spChg>
        <pc:spChg chg="add del mod">
          <ac:chgData name="GIOVANNI GAUDINO-SSM" userId="13cb1073-0cf6-4994-b3b2-98ddb995ec80" providerId="ADAL" clId="{2CAFF1AA-0593-483D-A289-9F75A0932A65}" dt="2024-01-31T02:59:54.929" v="10786"/>
          <ac:spMkLst>
            <pc:docMk/>
            <pc:sldMk cId="2320896684" sldId="802"/>
            <ac:spMk id="16" creationId="{639BC613-C53C-BE15-20E2-78C561E54D79}"/>
          </ac:spMkLst>
        </pc:spChg>
        <pc:spChg chg="add del mod">
          <ac:chgData name="GIOVANNI GAUDINO-SSM" userId="13cb1073-0cf6-4994-b3b2-98ddb995ec80" providerId="ADAL" clId="{2CAFF1AA-0593-483D-A289-9F75A0932A65}" dt="2024-01-31T03:00:05.683" v="11590"/>
          <ac:spMkLst>
            <pc:docMk/>
            <pc:sldMk cId="2320896684" sldId="802"/>
            <ac:spMk id="17" creationId="{30A71ABD-A807-D87B-6A3E-8947B4844B59}"/>
          </ac:spMkLst>
        </pc:spChg>
        <pc:spChg chg="add del mod">
          <ac:chgData name="GIOVANNI GAUDINO-SSM" userId="13cb1073-0cf6-4994-b3b2-98ddb995ec80" providerId="ADAL" clId="{2CAFF1AA-0593-483D-A289-9F75A0932A65}" dt="2024-01-31T03:00:15.295" v="11995"/>
          <ac:spMkLst>
            <pc:docMk/>
            <pc:sldMk cId="2320896684" sldId="802"/>
            <ac:spMk id="18" creationId="{347351F0-EC37-CF00-45E3-5A959EE8ECAB}"/>
          </ac:spMkLst>
        </pc:spChg>
        <pc:spChg chg="add del mod">
          <ac:chgData name="GIOVANNI GAUDINO-SSM" userId="13cb1073-0cf6-4994-b3b2-98ddb995ec80" providerId="ADAL" clId="{2CAFF1AA-0593-483D-A289-9F75A0932A65}" dt="2024-01-31T03:00:25.450" v="12400"/>
          <ac:spMkLst>
            <pc:docMk/>
            <pc:sldMk cId="2320896684" sldId="802"/>
            <ac:spMk id="19" creationId="{190C92FF-B660-9C18-9DDF-FCEAAB8CEA7A}"/>
          </ac:spMkLst>
        </pc:spChg>
        <pc:spChg chg="add del mod">
          <ac:chgData name="GIOVANNI GAUDINO-SSM" userId="13cb1073-0cf6-4994-b3b2-98ddb995ec80" providerId="ADAL" clId="{2CAFF1AA-0593-483D-A289-9F75A0932A65}" dt="2024-01-31T03:04:25.797" v="12984"/>
          <ac:spMkLst>
            <pc:docMk/>
            <pc:sldMk cId="2320896684" sldId="802"/>
            <ac:spMk id="20" creationId="{4484E5F0-8D3F-8BF1-A22B-FF1D4F0C51CF}"/>
          </ac:spMkLst>
        </pc:spChg>
        <pc:picChg chg="add mod">
          <ac:chgData name="GIOVANNI GAUDINO-SSM" userId="13cb1073-0cf6-4994-b3b2-98ddb995ec80" providerId="ADAL" clId="{2CAFF1AA-0593-483D-A289-9F75A0932A65}" dt="2024-01-09T14:56:40.364" v="562"/>
          <ac:picMkLst>
            <pc:docMk/>
            <pc:sldMk cId="2320896684" sldId="802"/>
            <ac:picMk id="7" creationId="{ECB362BF-CDFF-4723-D5C9-18C898EA0766}"/>
          </ac:picMkLst>
        </pc:picChg>
      </pc:sldChg>
      <pc:sldChg chg="addSp delSp modSp add mod ord modTransition">
        <pc:chgData name="GIOVANNI GAUDINO-SSM" userId="13cb1073-0cf6-4994-b3b2-98ddb995ec80" providerId="ADAL" clId="{2CAFF1AA-0593-483D-A289-9F75A0932A65}" dt="2024-02-07T09:34:30.128" v="18875"/>
        <pc:sldMkLst>
          <pc:docMk/>
          <pc:sldMk cId="613524714" sldId="803"/>
        </pc:sldMkLst>
        <pc:spChg chg="add del mod">
          <ac:chgData name="GIOVANNI GAUDINO-SSM" userId="13cb1073-0cf6-4994-b3b2-98ddb995ec80" providerId="ADAL" clId="{2CAFF1AA-0593-483D-A289-9F75A0932A65}" dt="2024-01-31T03:04:54.914" v="14031"/>
          <ac:spMkLst>
            <pc:docMk/>
            <pc:sldMk cId="613524714" sldId="803"/>
            <ac:spMk id="9" creationId="{22A776AD-5F6F-9FB9-9E9F-517D5DAD9D4E}"/>
          </ac:spMkLst>
        </pc:spChg>
        <pc:spChg chg="add del mod">
          <ac:chgData name="GIOVANNI GAUDINO-SSM" userId="13cb1073-0cf6-4994-b3b2-98ddb995ec80" providerId="ADAL" clId="{2CAFF1AA-0593-483D-A289-9F75A0932A65}" dt="2024-01-31T02:57:16.148" v="7494"/>
          <ac:spMkLst>
            <pc:docMk/>
            <pc:sldMk cId="613524714" sldId="803"/>
            <ac:spMk id="9" creationId="{6A54B684-5ED4-1E0D-8381-05D7BD9C4BDC}"/>
          </ac:spMkLst>
        </pc:spChg>
        <pc:spChg chg="add del mod">
          <ac:chgData name="GIOVANNI GAUDINO-SSM" userId="13cb1073-0cf6-4994-b3b2-98ddb995ec80" providerId="ADAL" clId="{2CAFF1AA-0593-483D-A289-9F75A0932A65}" dt="2024-02-07T09:34:20.977" v="17972"/>
          <ac:spMkLst>
            <pc:docMk/>
            <pc:sldMk cId="613524714" sldId="803"/>
            <ac:spMk id="9" creationId="{A692F8B3-7175-2F86-20E2-09642A229EFA}"/>
          </ac:spMkLst>
        </pc:spChg>
        <pc:spChg chg="add del mod">
          <ac:chgData name="GIOVANNI GAUDINO-SSM" userId="13cb1073-0cf6-4994-b3b2-98ddb995ec80" providerId="ADAL" clId="{2CAFF1AA-0593-483D-A289-9F75A0932A65}" dt="2024-01-31T03:05:57.159" v="14798"/>
          <ac:spMkLst>
            <pc:docMk/>
            <pc:sldMk cId="613524714" sldId="803"/>
            <ac:spMk id="11" creationId="{64DB6CA1-0A0F-DCAA-F988-D4598D520894}"/>
          </ac:spMkLst>
        </pc:spChg>
        <pc:spChg chg="add del mod">
          <ac:chgData name="GIOVANNI GAUDINO-SSM" userId="13cb1073-0cf6-4994-b3b2-98ddb995ec80" providerId="ADAL" clId="{2CAFF1AA-0593-483D-A289-9F75A0932A65}" dt="2024-02-07T09:34:30.127" v="18871"/>
          <ac:spMkLst>
            <pc:docMk/>
            <pc:sldMk cId="613524714" sldId="803"/>
            <ac:spMk id="11" creationId="{8311C134-96E4-113F-7031-22ACC7B94894}"/>
          </ac:spMkLst>
        </pc:spChg>
        <pc:spChg chg="add del mod">
          <ac:chgData name="GIOVANNI GAUDINO-SSM" userId="13cb1073-0cf6-4994-b3b2-98ddb995ec80" providerId="ADAL" clId="{2CAFF1AA-0593-483D-A289-9F75A0932A65}" dt="2024-02-07T09:34:07.173" v="16856"/>
          <ac:spMkLst>
            <pc:docMk/>
            <pc:sldMk cId="613524714" sldId="803"/>
            <ac:spMk id="12" creationId="{6FF5AA44-B233-D864-2E87-9A53CF538B14}"/>
          </ac:spMkLst>
        </pc:spChg>
        <pc:spChg chg="add del mod">
          <ac:chgData name="GIOVANNI GAUDINO-SSM" userId="13cb1073-0cf6-4994-b3b2-98ddb995ec80" providerId="ADAL" clId="{2CAFF1AA-0593-483D-A289-9F75A0932A65}" dt="2024-01-31T02:57:44.054" v="8116"/>
          <ac:spMkLst>
            <pc:docMk/>
            <pc:sldMk cId="613524714" sldId="803"/>
            <ac:spMk id="12" creationId="{E1E82696-52B1-F4DF-D61C-DBF45A0988ED}"/>
          </ac:spMkLst>
        </pc:spChg>
        <pc:spChg chg="add mod">
          <ac:chgData name="GIOVANNI GAUDINO-SSM" userId="13cb1073-0cf6-4994-b3b2-98ddb995ec80" providerId="ADAL" clId="{2CAFF1AA-0593-483D-A289-9F75A0932A65}" dt="2024-02-07T09:34:30.128" v="18875"/>
          <ac:spMkLst>
            <pc:docMk/>
            <pc:sldMk cId="613524714" sldId="803"/>
            <ac:spMk id="13" creationId="{89ACF4CE-6BC9-66B9-76A5-3D44E50F8FAF}"/>
          </ac:spMkLst>
        </pc:spChg>
        <pc:spChg chg="add del mod">
          <ac:chgData name="GIOVANNI GAUDINO-SSM" userId="13cb1073-0cf6-4994-b3b2-98ddb995ec80" providerId="ADAL" clId="{2CAFF1AA-0593-483D-A289-9F75A0932A65}" dt="2024-01-31T02:58:01.560" v="8871"/>
          <ac:spMkLst>
            <pc:docMk/>
            <pc:sldMk cId="613524714" sldId="803"/>
            <ac:spMk id="13" creationId="{DD3FCFA5-8E72-BF35-0385-FF8BCE94DBE3}"/>
          </ac:spMkLst>
        </pc:spChg>
        <pc:spChg chg="add del mod">
          <ac:chgData name="GIOVANNI GAUDINO-SSM" userId="13cb1073-0cf6-4994-b3b2-98ddb995ec80" providerId="ADAL" clId="{2CAFF1AA-0593-483D-A289-9F75A0932A65}" dt="2024-01-31T02:58:06.815" v="9493"/>
          <ac:spMkLst>
            <pc:docMk/>
            <pc:sldMk cId="613524714" sldId="803"/>
            <ac:spMk id="14" creationId="{5B24F29B-EC88-655C-069C-86FDF74EFF44}"/>
          </ac:spMkLst>
        </pc:spChg>
        <pc:spChg chg="add del mod">
          <ac:chgData name="GIOVANNI GAUDINO-SSM" userId="13cb1073-0cf6-4994-b3b2-98ddb995ec80" providerId="ADAL" clId="{2CAFF1AA-0593-483D-A289-9F75A0932A65}" dt="2024-01-31T02:59:45.812" v="10248"/>
          <ac:spMkLst>
            <pc:docMk/>
            <pc:sldMk cId="613524714" sldId="803"/>
            <ac:spMk id="15" creationId="{32EC2D67-203A-949D-6E5C-AACD6BD9E330}"/>
          </ac:spMkLst>
        </pc:spChg>
        <pc:spChg chg="add del mod">
          <ac:chgData name="GIOVANNI GAUDINO-SSM" userId="13cb1073-0cf6-4994-b3b2-98ddb995ec80" providerId="ADAL" clId="{2CAFF1AA-0593-483D-A289-9F75A0932A65}" dt="2024-01-31T02:59:54.954" v="10870"/>
          <ac:spMkLst>
            <pc:docMk/>
            <pc:sldMk cId="613524714" sldId="803"/>
            <ac:spMk id="16" creationId="{567CCFD2-DDB0-AA75-5BD1-DBA3BC8A8480}"/>
          </ac:spMkLst>
        </pc:spChg>
        <pc:spChg chg="add del mod">
          <ac:chgData name="GIOVANNI GAUDINO-SSM" userId="13cb1073-0cf6-4994-b3b2-98ddb995ec80" providerId="ADAL" clId="{2CAFF1AA-0593-483D-A289-9F75A0932A65}" dt="2024-01-31T03:00:05.691" v="11625"/>
          <ac:spMkLst>
            <pc:docMk/>
            <pc:sldMk cId="613524714" sldId="803"/>
            <ac:spMk id="17" creationId="{8E0EBAE7-2912-E653-B859-046B2BDBE4FB}"/>
          </ac:spMkLst>
        </pc:spChg>
        <pc:spChg chg="add del mod">
          <ac:chgData name="GIOVANNI GAUDINO-SSM" userId="13cb1073-0cf6-4994-b3b2-98ddb995ec80" providerId="ADAL" clId="{2CAFF1AA-0593-483D-A289-9F75A0932A65}" dt="2024-01-31T03:00:15.305" v="12030"/>
          <ac:spMkLst>
            <pc:docMk/>
            <pc:sldMk cId="613524714" sldId="803"/>
            <ac:spMk id="18" creationId="{3440CEE3-CBDE-16DE-5958-142B58A1D36B}"/>
          </ac:spMkLst>
        </pc:spChg>
        <pc:spChg chg="add del mod">
          <ac:chgData name="GIOVANNI GAUDINO-SSM" userId="13cb1073-0cf6-4994-b3b2-98ddb995ec80" providerId="ADAL" clId="{2CAFF1AA-0593-483D-A289-9F75A0932A65}" dt="2024-01-31T03:00:25.462" v="12435"/>
          <ac:spMkLst>
            <pc:docMk/>
            <pc:sldMk cId="613524714" sldId="803"/>
            <ac:spMk id="19" creationId="{F226FB02-8630-5536-E336-EBA7208BD6B6}"/>
          </ac:spMkLst>
        </pc:spChg>
        <pc:spChg chg="add del mod">
          <ac:chgData name="GIOVANNI GAUDINO-SSM" userId="13cb1073-0cf6-4994-b3b2-98ddb995ec80" providerId="ADAL" clId="{2CAFF1AA-0593-483D-A289-9F75A0932A65}" dt="2024-01-31T03:04:25.824" v="13062"/>
          <ac:spMkLst>
            <pc:docMk/>
            <pc:sldMk cId="613524714" sldId="803"/>
            <ac:spMk id="20" creationId="{F847D387-00AD-805B-9845-BC9DF264084A}"/>
          </ac:spMkLst>
        </pc:spChg>
        <pc:picChg chg="add mod">
          <ac:chgData name="GIOVANNI GAUDINO-SSM" userId="13cb1073-0cf6-4994-b3b2-98ddb995ec80" providerId="ADAL" clId="{2CAFF1AA-0593-483D-A289-9F75A0932A65}" dt="2024-01-09T14:56:43.225" v="563"/>
          <ac:picMkLst>
            <pc:docMk/>
            <pc:sldMk cId="613524714" sldId="803"/>
            <ac:picMk id="7" creationId="{B9535C5D-0232-EF1C-49E3-CFB77F57E768}"/>
          </ac:picMkLst>
        </pc:picChg>
      </pc:sldChg>
      <pc:sldChg chg="addSp delSp modSp add mod modTransition">
        <pc:chgData name="GIOVANNI GAUDINO-SSM" userId="13cb1073-0cf6-4994-b3b2-98ddb995ec80" providerId="ADAL" clId="{2CAFF1AA-0593-483D-A289-9F75A0932A65}" dt="2024-02-07T09:34:30.130" v="18880"/>
        <pc:sldMkLst>
          <pc:docMk/>
          <pc:sldMk cId="3397351469" sldId="804"/>
        </pc:sldMkLst>
        <pc:spChg chg="mod">
          <ac:chgData name="GIOVANNI GAUDINO-SSM" userId="13cb1073-0cf6-4994-b3b2-98ddb995ec80" providerId="ADAL" clId="{2CAFF1AA-0593-483D-A289-9F75A0932A65}" dt="2024-01-09T14:43:34.299" v="58" actId="20577"/>
          <ac:spMkLst>
            <pc:docMk/>
            <pc:sldMk cId="3397351469" sldId="804"/>
            <ac:spMk id="5" creationId="{3943BBC0-9530-03B1-C6F3-B3E9A1165FE6}"/>
          </ac:spMkLst>
        </pc:spChg>
        <pc:spChg chg="add del mod">
          <ac:chgData name="GIOVANNI GAUDINO-SSM" userId="13cb1073-0cf6-4994-b3b2-98ddb995ec80" providerId="ADAL" clId="{2CAFF1AA-0593-483D-A289-9F75A0932A65}" dt="2024-01-31T03:04:54.918" v="14043"/>
          <ac:spMkLst>
            <pc:docMk/>
            <pc:sldMk cId="3397351469" sldId="804"/>
            <ac:spMk id="11" creationId="{11C5B11C-0182-2F81-9C99-E7EA1A13A25B}"/>
          </ac:spMkLst>
        </pc:spChg>
        <pc:spChg chg="add del mod">
          <ac:chgData name="GIOVANNI GAUDINO-SSM" userId="13cb1073-0cf6-4994-b3b2-98ddb995ec80" providerId="ADAL" clId="{2CAFF1AA-0593-483D-A289-9F75A0932A65}" dt="2024-02-07T09:34:20.981" v="17984"/>
          <ac:spMkLst>
            <pc:docMk/>
            <pc:sldMk cId="3397351469" sldId="804"/>
            <ac:spMk id="11" creationId="{8504C389-BF60-5FB9-C171-9ADFD6148E3A}"/>
          </ac:spMkLst>
        </pc:spChg>
        <pc:spChg chg="add del mod">
          <ac:chgData name="GIOVANNI GAUDINO-SSM" userId="13cb1073-0cf6-4994-b3b2-98ddb995ec80" providerId="ADAL" clId="{2CAFF1AA-0593-483D-A289-9F75A0932A65}" dt="2024-01-31T02:57:16.149" v="7499"/>
          <ac:spMkLst>
            <pc:docMk/>
            <pc:sldMk cId="3397351469" sldId="804"/>
            <ac:spMk id="11" creationId="{B2FB724E-5661-CCC1-1D92-53A496A6575D}"/>
          </ac:spMkLst>
        </pc:spChg>
        <pc:spChg chg="add del mod">
          <ac:chgData name="GIOVANNI GAUDINO-SSM" userId="13cb1073-0cf6-4994-b3b2-98ddb995ec80" providerId="ADAL" clId="{2CAFF1AA-0593-483D-A289-9F75A0932A65}" dt="2024-01-31T03:05:57.160" v="14803"/>
          <ac:spMkLst>
            <pc:docMk/>
            <pc:sldMk cId="3397351469" sldId="804"/>
            <ac:spMk id="12" creationId="{0A7FADD3-C04C-E78F-13A8-B2AAD7F7189A}"/>
          </ac:spMkLst>
        </pc:spChg>
        <pc:spChg chg="add del mod">
          <ac:chgData name="GIOVANNI GAUDINO-SSM" userId="13cb1073-0cf6-4994-b3b2-98ddb995ec80" providerId="ADAL" clId="{2CAFF1AA-0593-483D-A289-9F75A0932A65}" dt="2024-02-07T09:34:30.128" v="18876"/>
          <ac:spMkLst>
            <pc:docMk/>
            <pc:sldMk cId="3397351469" sldId="804"/>
            <ac:spMk id="12" creationId="{A09E1ADE-C76C-0D08-AE62-008B5AB7A8EA}"/>
          </ac:spMkLst>
        </pc:spChg>
        <pc:spChg chg="add del mod">
          <ac:chgData name="GIOVANNI GAUDINO-SSM" userId="13cb1073-0cf6-4994-b3b2-98ddb995ec80" providerId="ADAL" clId="{2CAFF1AA-0593-483D-A289-9F75A0932A65}" dt="2024-01-31T02:57:44.058" v="8128"/>
          <ac:spMkLst>
            <pc:docMk/>
            <pc:sldMk cId="3397351469" sldId="804"/>
            <ac:spMk id="13" creationId="{5EC1D6BD-9644-3BBE-DADE-34494ACA8812}"/>
          </ac:spMkLst>
        </pc:spChg>
        <pc:spChg chg="add del mod">
          <ac:chgData name="GIOVANNI GAUDINO-SSM" userId="13cb1073-0cf6-4994-b3b2-98ddb995ec80" providerId="ADAL" clId="{2CAFF1AA-0593-483D-A289-9F75A0932A65}" dt="2024-02-07T09:34:07.177" v="16868"/>
          <ac:spMkLst>
            <pc:docMk/>
            <pc:sldMk cId="3397351469" sldId="804"/>
            <ac:spMk id="13" creationId="{EA125540-A1B1-EBBF-7365-367E13DCA488}"/>
          </ac:spMkLst>
        </pc:spChg>
        <pc:spChg chg="add mod">
          <ac:chgData name="GIOVANNI GAUDINO-SSM" userId="13cb1073-0cf6-4994-b3b2-98ddb995ec80" providerId="ADAL" clId="{2CAFF1AA-0593-483D-A289-9F75A0932A65}" dt="2024-02-07T09:34:30.130" v="18880"/>
          <ac:spMkLst>
            <pc:docMk/>
            <pc:sldMk cId="3397351469" sldId="804"/>
            <ac:spMk id="14" creationId="{2CD15194-9F84-A5AC-C861-6BB5AB2B5A92}"/>
          </ac:spMkLst>
        </pc:spChg>
        <pc:spChg chg="add del mod">
          <ac:chgData name="GIOVANNI GAUDINO-SSM" userId="13cb1073-0cf6-4994-b3b2-98ddb995ec80" providerId="ADAL" clId="{2CAFF1AA-0593-483D-A289-9F75A0932A65}" dt="2024-01-31T02:58:01.561" v="8876"/>
          <ac:spMkLst>
            <pc:docMk/>
            <pc:sldMk cId="3397351469" sldId="804"/>
            <ac:spMk id="14" creationId="{938D8511-E1A9-56EB-CB99-D884C6161822}"/>
          </ac:spMkLst>
        </pc:spChg>
        <pc:spChg chg="add del mod">
          <ac:chgData name="GIOVANNI GAUDINO-SSM" userId="13cb1073-0cf6-4994-b3b2-98ddb995ec80" providerId="ADAL" clId="{2CAFF1AA-0593-483D-A289-9F75A0932A65}" dt="2024-01-31T02:58:06.818" v="9505"/>
          <ac:spMkLst>
            <pc:docMk/>
            <pc:sldMk cId="3397351469" sldId="804"/>
            <ac:spMk id="15" creationId="{8BA8F1D5-2EB8-AE2F-A782-8647B752BC06}"/>
          </ac:spMkLst>
        </pc:spChg>
        <pc:spChg chg="add del mod">
          <ac:chgData name="GIOVANNI GAUDINO-SSM" userId="13cb1073-0cf6-4994-b3b2-98ddb995ec80" providerId="ADAL" clId="{2CAFF1AA-0593-483D-A289-9F75A0932A65}" dt="2024-01-31T02:59:45.813" v="10253"/>
          <ac:spMkLst>
            <pc:docMk/>
            <pc:sldMk cId="3397351469" sldId="804"/>
            <ac:spMk id="16" creationId="{66E0B140-FB44-EF53-B7D1-900D5EA21810}"/>
          </ac:spMkLst>
        </pc:spChg>
        <pc:spChg chg="add del mod">
          <ac:chgData name="GIOVANNI GAUDINO-SSM" userId="13cb1073-0cf6-4994-b3b2-98ddb995ec80" providerId="ADAL" clId="{2CAFF1AA-0593-483D-A289-9F75A0932A65}" dt="2024-01-31T02:59:54.958" v="10882"/>
          <ac:spMkLst>
            <pc:docMk/>
            <pc:sldMk cId="3397351469" sldId="804"/>
            <ac:spMk id="17" creationId="{B81B0FD2-08E0-1F11-DD4A-BA10BAA6B4D6}"/>
          </ac:spMkLst>
        </pc:spChg>
        <pc:spChg chg="add del mod">
          <ac:chgData name="GIOVANNI GAUDINO-SSM" userId="13cb1073-0cf6-4994-b3b2-98ddb995ec80" providerId="ADAL" clId="{2CAFF1AA-0593-483D-A289-9F75A0932A65}" dt="2024-01-31T03:00:05.693" v="11630"/>
          <ac:spMkLst>
            <pc:docMk/>
            <pc:sldMk cId="3397351469" sldId="804"/>
            <ac:spMk id="18" creationId="{859F205F-4E34-65BE-2CCB-1C09BE7DC819}"/>
          </ac:spMkLst>
        </pc:spChg>
        <pc:spChg chg="add del mod">
          <ac:chgData name="GIOVANNI GAUDINO-SSM" userId="13cb1073-0cf6-4994-b3b2-98ddb995ec80" providerId="ADAL" clId="{2CAFF1AA-0593-483D-A289-9F75A0932A65}" dt="2024-01-31T03:00:15.306" v="12035"/>
          <ac:spMkLst>
            <pc:docMk/>
            <pc:sldMk cId="3397351469" sldId="804"/>
            <ac:spMk id="19" creationId="{5F4BC7BC-70E6-6D66-E59F-3FC4571A3431}"/>
          </ac:spMkLst>
        </pc:spChg>
        <pc:spChg chg="add del mod">
          <ac:chgData name="GIOVANNI GAUDINO-SSM" userId="13cb1073-0cf6-4994-b3b2-98ddb995ec80" providerId="ADAL" clId="{2CAFF1AA-0593-483D-A289-9F75A0932A65}" dt="2024-01-31T03:00:25.464" v="12440"/>
          <ac:spMkLst>
            <pc:docMk/>
            <pc:sldMk cId="3397351469" sldId="804"/>
            <ac:spMk id="20" creationId="{E80F2DA1-DC48-109B-E713-9F151BC0213C}"/>
          </ac:spMkLst>
        </pc:spChg>
        <pc:spChg chg="add del mod">
          <ac:chgData name="GIOVANNI GAUDINO-SSM" userId="13cb1073-0cf6-4994-b3b2-98ddb995ec80" providerId="ADAL" clId="{2CAFF1AA-0593-483D-A289-9F75A0932A65}" dt="2024-01-31T03:04:25.828" v="13074"/>
          <ac:spMkLst>
            <pc:docMk/>
            <pc:sldMk cId="3397351469" sldId="804"/>
            <ac:spMk id="21" creationId="{A742811D-06AB-C54D-BCED-70D65EB78E75}"/>
          </ac:spMkLst>
        </pc:spChg>
        <pc:picChg chg="add mod modCrop">
          <ac:chgData name="GIOVANNI GAUDINO-SSM" userId="13cb1073-0cf6-4994-b3b2-98ddb995ec80" providerId="ADAL" clId="{2CAFF1AA-0593-483D-A289-9F75A0932A65}" dt="2024-01-09T14:44:33.104" v="75" actId="1076"/>
          <ac:picMkLst>
            <pc:docMk/>
            <pc:sldMk cId="3397351469" sldId="804"/>
            <ac:picMk id="7" creationId="{23F129EA-7B3B-D6CA-A8D9-D2E26BB09E4A}"/>
          </ac:picMkLst>
        </pc:picChg>
        <pc:picChg chg="add mod">
          <ac:chgData name="GIOVANNI GAUDINO-SSM" userId="13cb1073-0cf6-4994-b3b2-98ddb995ec80" providerId="ADAL" clId="{2CAFF1AA-0593-483D-A289-9F75A0932A65}" dt="2024-01-09T14:56:43.940" v="564"/>
          <ac:picMkLst>
            <pc:docMk/>
            <pc:sldMk cId="3397351469" sldId="804"/>
            <ac:picMk id="9" creationId="{BF44593A-FE5E-6106-BC62-47AD12F0BF34}"/>
          </ac:picMkLst>
        </pc:picChg>
      </pc:sldChg>
      <pc:sldChg chg="addSp delSp modSp add mod modTransition">
        <pc:chgData name="GIOVANNI GAUDINO-SSM" userId="13cb1073-0cf6-4994-b3b2-98ddb995ec80" providerId="ADAL" clId="{2CAFF1AA-0593-483D-A289-9F75A0932A65}" dt="2024-02-07T09:34:30.130" v="18885"/>
        <pc:sldMkLst>
          <pc:docMk/>
          <pc:sldMk cId="1345463614" sldId="805"/>
        </pc:sldMkLst>
        <pc:spChg chg="add del mod">
          <ac:chgData name="GIOVANNI GAUDINO-SSM" userId="13cb1073-0cf6-4994-b3b2-98ddb995ec80" providerId="ADAL" clId="{2CAFF1AA-0593-483D-A289-9F75A0932A65}" dt="2024-01-31T03:04:54.922" v="14055"/>
          <ac:spMkLst>
            <pc:docMk/>
            <pc:sldMk cId="1345463614" sldId="805"/>
            <ac:spMk id="12" creationId="{0160F9D3-5AB1-23A2-8689-E7DD9D422DB9}"/>
          </ac:spMkLst>
        </pc:spChg>
        <pc:spChg chg="add del mod">
          <ac:chgData name="GIOVANNI GAUDINO-SSM" userId="13cb1073-0cf6-4994-b3b2-98ddb995ec80" providerId="ADAL" clId="{2CAFF1AA-0593-483D-A289-9F75A0932A65}" dt="2024-01-31T02:57:16.150" v="7504"/>
          <ac:spMkLst>
            <pc:docMk/>
            <pc:sldMk cId="1345463614" sldId="805"/>
            <ac:spMk id="12" creationId="{1F2844A5-53A2-1767-6672-B9EFDEF64EA6}"/>
          </ac:spMkLst>
        </pc:spChg>
        <pc:spChg chg="add del mod">
          <ac:chgData name="GIOVANNI GAUDINO-SSM" userId="13cb1073-0cf6-4994-b3b2-98ddb995ec80" providerId="ADAL" clId="{2CAFF1AA-0593-483D-A289-9F75A0932A65}" dt="2024-02-07T09:34:20.985" v="17996"/>
          <ac:spMkLst>
            <pc:docMk/>
            <pc:sldMk cId="1345463614" sldId="805"/>
            <ac:spMk id="12" creationId="{FE55D550-BE79-AA3E-3D09-D03DB6A915D7}"/>
          </ac:spMkLst>
        </pc:spChg>
        <pc:spChg chg="add del mod">
          <ac:chgData name="GIOVANNI GAUDINO-SSM" userId="13cb1073-0cf6-4994-b3b2-98ddb995ec80" providerId="ADAL" clId="{2CAFF1AA-0593-483D-A289-9F75A0932A65}" dt="2024-02-07T09:34:30.130" v="18881"/>
          <ac:spMkLst>
            <pc:docMk/>
            <pc:sldMk cId="1345463614" sldId="805"/>
            <ac:spMk id="13" creationId="{33234BC0-BDDB-8F70-0108-586A48204428}"/>
          </ac:spMkLst>
        </pc:spChg>
        <pc:spChg chg="add del mod">
          <ac:chgData name="GIOVANNI GAUDINO-SSM" userId="13cb1073-0cf6-4994-b3b2-98ddb995ec80" providerId="ADAL" clId="{2CAFF1AA-0593-483D-A289-9F75A0932A65}" dt="2024-01-31T03:05:57.161" v="14808"/>
          <ac:spMkLst>
            <pc:docMk/>
            <pc:sldMk cId="1345463614" sldId="805"/>
            <ac:spMk id="13" creationId="{3E865D36-66D1-B1B6-504C-C07D1B292979}"/>
          </ac:spMkLst>
        </pc:spChg>
        <pc:spChg chg="add del mod">
          <ac:chgData name="GIOVANNI GAUDINO-SSM" userId="13cb1073-0cf6-4994-b3b2-98ddb995ec80" providerId="ADAL" clId="{2CAFF1AA-0593-483D-A289-9F75A0932A65}" dt="2024-01-31T02:57:44.062" v="8140"/>
          <ac:spMkLst>
            <pc:docMk/>
            <pc:sldMk cId="1345463614" sldId="805"/>
            <ac:spMk id="14" creationId="{5F550CF4-8313-C417-B17D-A5ED4BF00641}"/>
          </ac:spMkLst>
        </pc:spChg>
        <pc:spChg chg="add del mod">
          <ac:chgData name="GIOVANNI GAUDINO-SSM" userId="13cb1073-0cf6-4994-b3b2-98ddb995ec80" providerId="ADAL" clId="{2CAFF1AA-0593-483D-A289-9F75A0932A65}" dt="2024-02-07T09:34:07.180" v="16880"/>
          <ac:spMkLst>
            <pc:docMk/>
            <pc:sldMk cId="1345463614" sldId="805"/>
            <ac:spMk id="14" creationId="{82F439A5-2F7C-307F-4827-5315381DEAB0}"/>
          </ac:spMkLst>
        </pc:spChg>
        <pc:spChg chg="add del mod">
          <ac:chgData name="GIOVANNI GAUDINO-SSM" userId="13cb1073-0cf6-4994-b3b2-98ddb995ec80" providerId="ADAL" clId="{2CAFF1AA-0593-483D-A289-9F75A0932A65}" dt="2024-01-31T02:58:01.563" v="8881"/>
          <ac:spMkLst>
            <pc:docMk/>
            <pc:sldMk cId="1345463614" sldId="805"/>
            <ac:spMk id="15" creationId="{21F4E9C4-63AE-A0F7-9D40-DBF6E633AEA4}"/>
          </ac:spMkLst>
        </pc:spChg>
        <pc:spChg chg="add mod">
          <ac:chgData name="GIOVANNI GAUDINO-SSM" userId="13cb1073-0cf6-4994-b3b2-98ddb995ec80" providerId="ADAL" clId="{2CAFF1AA-0593-483D-A289-9F75A0932A65}" dt="2024-02-07T09:34:30.130" v="18885"/>
          <ac:spMkLst>
            <pc:docMk/>
            <pc:sldMk cId="1345463614" sldId="805"/>
            <ac:spMk id="15" creationId="{E5D5E541-B8D1-FE01-D69B-54B52C5F77DF}"/>
          </ac:spMkLst>
        </pc:spChg>
        <pc:spChg chg="add del mod">
          <ac:chgData name="GIOVANNI GAUDINO-SSM" userId="13cb1073-0cf6-4994-b3b2-98ddb995ec80" providerId="ADAL" clId="{2CAFF1AA-0593-483D-A289-9F75A0932A65}" dt="2024-01-31T02:58:06.822" v="9517"/>
          <ac:spMkLst>
            <pc:docMk/>
            <pc:sldMk cId="1345463614" sldId="805"/>
            <ac:spMk id="16" creationId="{EFAF4FD9-54EE-EF04-7C03-3C0EF2C53C37}"/>
          </ac:spMkLst>
        </pc:spChg>
        <pc:spChg chg="add del mod">
          <ac:chgData name="GIOVANNI GAUDINO-SSM" userId="13cb1073-0cf6-4994-b3b2-98ddb995ec80" providerId="ADAL" clId="{2CAFF1AA-0593-483D-A289-9F75A0932A65}" dt="2024-01-31T02:59:45.815" v="10258"/>
          <ac:spMkLst>
            <pc:docMk/>
            <pc:sldMk cId="1345463614" sldId="805"/>
            <ac:spMk id="17" creationId="{E1EDD260-3DA7-7394-2585-09FBD4847897}"/>
          </ac:spMkLst>
        </pc:spChg>
        <pc:spChg chg="add del mod">
          <ac:chgData name="GIOVANNI GAUDINO-SSM" userId="13cb1073-0cf6-4994-b3b2-98ddb995ec80" providerId="ADAL" clId="{2CAFF1AA-0593-483D-A289-9F75A0932A65}" dt="2024-01-31T02:59:54.961" v="10894"/>
          <ac:spMkLst>
            <pc:docMk/>
            <pc:sldMk cId="1345463614" sldId="805"/>
            <ac:spMk id="18" creationId="{FDB30B5A-4198-B0AD-E446-15B9A884E374}"/>
          </ac:spMkLst>
        </pc:spChg>
        <pc:spChg chg="add del mod">
          <ac:chgData name="GIOVANNI GAUDINO-SSM" userId="13cb1073-0cf6-4994-b3b2-98ddb995ec80" providerId="ADAL" clId="{2CAFF1AA-0593-483D-A289-9F75A0932A65}" dt="2024-01-31T03:00:05.694" v="11635"/>
          <ac:spMkLst>
            <pc:docMk/>
            <pc:sldMk cId="1345463614" sldId="805"/>
            <ac:spMk id="19" creationId="{FFA0685B-F2AB-6793-4A94-D2F7EEAC2A1D}"/>
          </ac:spMkLst>
        </pc:spChg>
        <pc:spChg chg="add del mod">
          <ac:chgData name="GIOVANNI GAUDINO-SSM" userId="13cb1073-0cf6-4994-b3b2-98ddb995ec80" providerId="ADAL" clId="{2CAFF1AA-0593-483D-A289-9F75A0932A65}" dt="2024-01-31T03:00:15.308" v="12040"/>
          <ac:spMkLst>
            <pc:docMk/>
            <pc:sldMk cId="1345463614" sldId="805"/>
            <ac:spMk id="20" creationId="{929FD13F-59CC-E73D-6373-6072B1212FAA}"/>
          </ac:spMkLst>
        </pc:spChg>
        <pc:spChg chg="add del mod">
          <ac:chgData name="GIOVANNI GAUDINO-SSM" userId="13cb1073-0cf6-4994-b3b2-98ddb995ec80" providerId="ADAL" clId="{2CAFF1AA-0593-483D-A289-9F75A0932A65}" dt="2024-01-31T03:00:25.465" v="12445"/>
          <ac:spMkLst>
            <pc:docMk/>
            <pc:sldMk cId="1345463614" sldId="805"/>
            <ac:spMk id="21" creationId="{66D4B608-465B-C220-CCA4-427B4248556E}"/>
          </ac:spMkLst>
        </pc:spChg>
        <pc:spChg chg="add del mod">
          <ac:chgData name="GIOVANNI GAUDINO-SSM" userId="13cb1073-0cf6-4994-b3b2-98ddb995ec80" providerId="ADAL" clId="{2CAFF1AA-0593-483D-A289-9F75A0932A65}" dt="2024-01-31T03:04:25.831" v="13086"/>
          <ac:spMkLst>
            <pc:docMk/>
            <pc:sldMk cId="1345463614" sldId="805"/>
            <ac:spMk id="22" creationId="{E7BA5B13-4008-8212-A50E-C90D7015AAA0}"/>
          </ac:spMkLst>
        </pc:spChg>
        <pc:picChg chg="add mod modCrop">
          <ac:chgData name="GIOVANNI GAUDINO-SSM" userId="13cb1073-0cf6-4994-b3b2-98ddb995ec80" providerId="ADAL" clId="{2CAFF1AA-0593-483D-A289-9F75A0932A65}" dt="2024-01-09T14:45:09.679" v="83" actId="1076"/>
          <ac:picMkLst>
            <pc:docMk/>
            <pc:sldMk cId="1345463614" sldId="805"/>
            <ac:picMk id="9" creationId="{EE23DD66-DCBA-13D7-07D6-FBCE84BC63A4}"/>
          </ac:picMkLst>
        </pc:picChg>
        <pc:picChg chg="add mod">
          <ac:chgData name="GIOVANNI GAUDINO-SSM" userId="13cb1073-0cf6-4994-b3b2-98ddb995ec80" providerId="ADAL" clId="{2CAFF1AA-0593-483D-A289-9F75A0932A65}" dt="2024-01-09T14:56:45.173" v="565"/>
          <ac:picMkLst>
            <pc:docMk/>
            <pc:sldMk cId="1345463614" sldId="805"/>
            <ac:picMk id="11" creationId="{21227913-895E-E468-B20C-383406CB5B63}"/>
          </ac:picMkLst>
        </pc:picChg>
      </pc:sldChg>
      <pc:sldChg chg="addSp delSp modSp add mod modTransition">
        <pc:chgData name="GIOVANNI GAUDINO-SSM" userId="13cb1073-0cf6-4994-b3b2-98ddb995ec80" providerId="ADAL" clId="{2CAFF1AA-0593-483D-A289-9F75A0932A65}" dt="2024-02-07T09:34:30.132" v="18890"/>
        <pc:sldMkLst>
          <pc:docMk/>
          <pc:sldMk cId="2512662499" sldId="806"/>
        </pc:sldMkLst>
        <pc:spChg chg="add del mod">
          <ac:chgData name="GIOVANNI GAUDINO-SSM" userId="13cb1073-0cf6-4994-b3b2-98ddb995ec80" providerId="ADAL" clId="{2CAFF1AA-0593-483D-A289-9F75A0932A65}" dt="2024-01-31T03:04:54.927" v="14067"/>
          <ac:spMkLst>
            <pc:docMk/>
            <pc:sldMk cId="2512662499" sldId="806"/>
            <ac:spMk id="13" creationId="{66530704-0BD5-DC24-300A-B5638153A0C1}"/>
          </ac:spMkLst>
        </pc:spChg>
        <pc:spChg chg="add del mod">
          <ac:chgData name="GIOVANNI GAUDINO-SSM" userId="13cb1073-0cf6-4994-b3b2-98ddb995ec80" providerId="ADAL" clId="{2CAFF1AA-0593-483D-A289-9F75A0932A65}" dt="2024-02-07T09:34:20.989" v="18008"/>
          <ac:spMkLst>
            <pc:docMk/>
            <pc:sldMk cId="2512662499" sldId="806"/>
            <ac:spMk id="13" creationId="{8E0758C1-9F8F-CE7D-138E-D336FA06D892}"/>
          </ac:spMkLst>
        </pc:spChg>
        <pc:spChg chg="add del mod">
          <ac:chgData name="GIOVANNI GAUDINO-SSM" userId="13cb1073-0cf6-4994-b3b2-98ddb995ec80" providerId="ADAL" clId="{2CAFF1AA-0593-483D-A289-9F75A0932A65}" dt="2024-01-31T02:57:16.151" v="7509"/>
          <ac:spMkLst>
            <pc:docMk/>
            <pc:sldMk cId="2512662499" sldId="806"/>
            <ac:spMk id="13" creationId="{951DBD5F-E9F4-AD84-CA59-4ED827083820}"/>
          </ac:spMkLst>
        </pc:spChg>
        <pc:spChg chg="add del mod">
          <ac:chgData name="GIOVANNI GAUDINO-SSM" userId="13cb1073-0cf6-4994-b3b2-98ddb995ec80" providerId="ADAL" clId="{2CAFF1AA-0593-483D-A289-9F75A0932A65}" dt="2024-01-31T03:05:57.163" v="14813"/>
          <ac:spMkLst>
            <pc:docMk/>
            <pc:sldMk cId="2512662499" sldId="806"/>
            <ac:spMk id="14" creationId="{D3BA9E8C-B46C-4576-397E-8CADF7E39378}"/>
          </ac:spMkLst>
        </pc:spChg>
        <pc:spChg chg="add del mod">
          <ac:chgData name="GIOVANNI GAUDINO-SSM" userId="13cb1073-0cf6-4994-b3b2-98ddb995ec80" providerId="ADAL" clId="{2CAFF1AA-0593-483D-A289-9F75A0932A65}" dt="2024-02-07T09:34:30.130" v="18886"/>
          <ac:spMkLst>
            <pc:docMk/>
            <pc:sldMk cId="2512662499" sldId="806"/>
            <ac:spMk id="14" creationId="{E7564FD3-EA9F-25F0-4C47-B3C9F4902C77}"/>
          </ac:spMkLst>
        </pc:spChg>
        <pc:spChg chg="add del mod">
          <ac:chgData name="GIOVANNI GAUDINO-SSM" userId="13cb1073-0cf6-4994-b3b2-98ddb995ec80" providerId="ADAL" clId="{2CAFF1AA-0593-483D-A289-9F75A0932A65}" dt="2024-01-31T02:57:44.065" v="8152"/>
          <ac:spMkLst>
            <pc:docMk/>
            <pc:sldMk cId="2512662499" sldId="806"/>
            <ac:spMk id="15" creationId="{3C5E6003-44C6-EC47-C5BA-BD0CCECD68A5}"/>
          </ac:spMkLst>
        </pc:spChg>
        <pc:spChg chg="add del mod">
          <ac:chgData name="GIOVANNI GAUDINO-SSM" userId="13cb1073-0cf6-4994-b3b2-98ddb995ec80" providerId="ADAL" clId="{2CAFF1AA-0593-483D-A289-9F75A0932A65}" dt="2024-02-07T09:34:07.183" v="16892"/>
          <ac:spMkLst>
            <pc:docMk/>
            <pc:sldMk cId="2512662499" sldId="806"/>
            <ac:spMk id="15" creationId="{6866E4AA-A067-4CAD-361C-F7ECC7FBB600}"/>
          </ac:spMkLst>
        </pc:spChg>
        <pc:spChg chg="add del mod">
          <ac:chgData name="GIOVANNI GAUDINO-SSM" userId="13cb1073-0cf6-4994-b3b2-98ddb995ec80" providerId="ADAL" clId="{2CAFF1AA-0593-483D-A289-9F75A0932A65}" dt="2024-01-31T02:58:01.564" v="8886"/>
          <ac:spMkLst>
            <pc:docMk/>
            <pc:sldMk cId="2512662499" sldId="806"/>
            <ac:spMk id="16" creationId="{DC17A615-FD94-F33F-D498-BE43E0A480BC}"/>
          </ac:spMkLst>
        </pc:spChg>
        <pc:spChg chg="add mod">
          <ac:chgData name="GIOVANNI GAUDINO-SSM" userId="13cb1073-0cf6-4994-b3b2-98ddb995ec80" providerId="ADAL" clId="{2CAFF1AA-0593-483D-A289-9F75A0932A65}" dt="2024-02-07T09:34:30.132" v="18890"/>
          <ac:spMkLst>
            <pc:docMk/>
            <pc:sldMk cId="2512662499" sldId="806"/>
            <ac:spMk id="16" creationId="{FCF7CDEB-321B-AAF7-5695-9F7FA634923E}"/>
          </ac:spMkLst>
        </pc:spChg>
        <pc:spChg chg="add del mod">
          <ac:chgData name="GIOVANNI GAUDINO-SSM" userId="13cb1073-0cf6-4994-b3b2-98ddb995ec80" providerId="ADAL" clId="{2CAFF1AA-0593-483D-A289-9F75A0932A65}" dt="2024-01-31T02:58:06.825" v="9529"/>
          <ac:spMkLst>
            <pc:docMk/>
            <pc:sldMk cId="2512662499" sldId="806"/>
            <ac:spMk id="17" creationId="{09F5F269-B98E-5993-ECD9-3D13314DBB88}"/>
          </ac:spMkLst>
        </pc:spChg>
        <pc:spChg chg="add del mod">
          <ac:chgData name="GIOVANNI GAUDINO-SSM" userId="13cb1073-0cf6-4994-b3b2-98ddb995ec80" providerId="ADAL" clId="{2CAFF1AA-0593-483D-A289-9F75A0932A65}" dt="2024-01-31T02:59:45.816" v="10263"/>
          <ac:spMkLst>
            <pc:docMk/>
            <pc:sldMk cId="2512662499" sldId="806"/>
            <ac:spMk id="18" creationId="{CCEDC695-9DDD-2208-AFE0-F706B50A93E9}"/>
          </ac:spMkLst>
        </pc:spChg>
        <pc:spChg chg="add del mod">
          <ac:chgData name="GIOVANNI GAUDINO-SSM" userId="13cb1073-0cf6-4994-b3b2-98ddb995ec80" providerId="ADAL" clId="{2CAFF1AA-0593-483D-A289-9F75A0932A65}" dt="2024-01-31T02:59:54.966" v="10906"/>
          <ac:spMkLst>
            <pc:docMk/>
            <pc:sldMk cId="2512662499" sldId="806"/>
            <ac:spMk id="19" creationId="{34482767-FC9C-5949-2E73-7754ACB75EBD}"/>
          </ac:spMkLst>
        </pc:spChg>
        <pc:spChg chg="add del mod">
          <ac:chgData name="GIOVANNI GAUDINO-SSM" userId="13cb1073-0cf6-4994-b3b2-98ddb995ec80" providerId="ADAL" clId="{2CAFF1AA-0593-483D-A289-9F75A0932A65}" dt="2024-01-31T03:00:05.695" v="11640"/>
          <ac:spMkLst>
            <pc:docMk/>
            <pc:sldMk cId="2512662499" sldId="806"/>
            <ac:spMk id="20" creationId="{90EB3C7B-508A-E72A-43BD-159CE23F26EE}"/>
          </ac:spMkLst>
        </pc:spChg>
        <pc:spChg chg="add del mod">
          <ac:chgData name="GIOVANNI GAUDINO-SSM" userId="13cb1073-0cf6-4994-b3b2-98ddb995ec80" providerId="ADAL" clId="{2CAFF1AA-0593-483D-A289-9F75A0932A65}" dt="2024-01-31T03:00:15.309" v="12045"/>
          <ac:spMkLst>
            <pc:docMk/>
            <pc:sldMk cId="2512662499" sldId="806"/>
            <ac:spMk id="21" creationId="{F4387558-B229-C612-770A-9CD74B2E7A88}"/>
          </ac:spMkLst>
        </pc:spChg>
        <pc:spChg chg="add del mod">
          <ac:chgData name="GIOVANNI GAUDINO-SSM" userId="13cb1073-0cf6-4994-b3b2-98ddb995ec80" providerId="ADAL" clId="{2CAFF1AA-0593-483D-A289-9F75A0932A65}" dt="2024-01-31T03:00:25.466" v="12450"/>
          <ac:spMkLst>
            <pc:docMk/>
            <pc:sldMk cId="2512662499" sldId="806"/>
            <ac:spMk id="22" creationId="{B3368B38-805C-B91F-F2F1-D58A629C7179}"/>
          </ac:spMkLst>
        </pc:spChg>
        <pc:spChg chg="add del mod">
          <ac:chgData name="GIOVANNI GAUDINO-SSM" userId="13cb1073-0cf6-4994-b3b2-98ddb995ec80" providerId="ADAL" clId="{2CAFF1AA-0593-483D-A289-9F75A0932A65}" dt="2024-01-31T03:04:25.835" v="13098"/>
          <ac:spMkLst>
            <pc:docMk/>
            <pc:sldMk cId="2512662499" sldId="806"/>
            <ac:spMk id="23" creationId="{45C39EE0-950F-2B3D-A0C3-18DE056124D7}"/>
          </ac:spMkLst>
        </pc:spChg>
        <pc:picChg chg="add mod modCrop">
          <ac:chgData name="GIOVANNI GAUDINO-SSM" userId="13cb1073-0cf6-4994-b3b2-98ddb995ec80" providerId="ADAL" clId="{2CAFF1AA-0593-483D-A289-9F75A0932A65}" dt="2024-01-09T14:45:47.241" v="90" actId="1076"/>
          <ac:picMkLst>
            <pc:docMk/>
            <pc:sldMk cId="2512662499" sldId="806"/>
            <ac:picMk id="11" creationId="{4D81D808-87B8-C5D8-D945-B55CA0075E4D}"/>
          </ac:picMkLst>
        </pc:picChg>
        <pc:picChg chg="add mod">
          <ac:chgData name="GIOVANNI GAUDINO-SSM" userId="13cb1073-0cf6-4994-b3b2-98ddb995ec80" providerId="ADAL" clId="{2CAFF1AA-0593-483D-A289-9F75A0932A65}" dt="2024-01-09T14:56:46.246" v="566"/>
          <ac:picMkLst>
            <pc:docMk/>
            <pc:sldMk cId="2512662499" sldId="806"/>
            <ac:picMk id="12" creationId="{262400D7-ED09-9E59-FBB4-525AC10DDA18}"/>
          </ac:picMkLst>
        </pc:picChg>
      </pc:sldChg>
      <pc:sldChg chg="addSp delSp modSp add mod modTransition">
        <pc:chgData name="GIOVANNI GAUDINO-SSM" userId="13cb1073-0cf6-4994-b3b2-98ddb995ec80" providerId="ADAL" clId="{2CAFF1AA-0593-483D-A289-9F75A0932A65}" dt="2024-02-07T09:34:30.133" v="18895"/>
        <pc:sldMkLst>
          <pc:docMk/>
          <pc:sldMk cId="11533026" sldId="807"/>
        </pc:sldMkLst>
        <pc:spChg chg="mod">
          <ac:chgData name="GIOVANNI GAUDINO-SSM" userId="13cb1073-0cf6-4994-b3b2-98ddb995ec80" providerId="ADAL" clId="{2CAFF1AA-0593-483D-A289-9F75A0932A65}" dt="2024-01-09T14:47:01.188" v="101" actId="20577"/>
          <ac:spMkLst>
            <pc:docMk/>
            <pc:sldMk cId="11533026" sldId="807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2-07T09:34:20.992" v="18020"/>
          <ac:spMkLst>
            <pc:docMk/>
            <pc:sldMk cId="11533026" sldId="807"/>
            <ac:spMk id="4" creationId="{87220DDF-DC74-1A43-78C6-BACF4F32A8BC}"/>
          </ac:spMkLst>
        </pc:spChg>
        <pc:spChg chg="add del mod">
          <ac:chgData name="GIOVANNI GAUDINO-SSM" userId="13cb1073-0cf6-4994-b3b2-98ddb995ec80" providerId="ADAL" clId="{2CAFF1AA-0593-483D-A289-9F75A0932A65}" dt="2024-01-31T03:04:54.931" v="14079"/>
          <ac:spMkLst>
            <pc:docMk/>
            <pc:sldMk cId="11533026" sldId="807"/>
            <ac:spMk id="4" creationId="{A9586926-1A3D-C6D9-6D47-3E28A97E40FB}"/>
          </ac:spMkLst>
        </pc:spChg>
        <pc:spChg chg="add del mod">
          <ac:chgData name="GIOVANNI GAUDINO-SSM" userId="13cb1073-0cf6-4994-b3b2-98ddb995ec80" providerId="ADAL" clId="{2CAFF1AA-0593-483D-A289-9F75A0932A65}" dt="2024-01-31T02:57:16.152" v="7514"/>
          <ac:spMkLst>
            <pc:docMk/>
            <pc:sldMk cId="11533026" sldId="807"/>
            <ac:spMk id="4" creationId="{E7193CB3-4F75-01B7-0848-A39BB100D548}"/>
          </ac:spMkLst>
        </pc:spChg>
        <pc:spChg chg="del">
          <ac:chgData name="GIOVANNI GAUDINO-SSM" userId="13cb1073-0cf6-4994-b3b2-98ddb995ec80" providerId="ADAL" clId="{2CAFF1AA-0593-483D-A289-9F75A0932A65}" dt="2024-01-09T14:48:55.419" v="405" actId="478"/>
          <ac:spMkLst>
            <pc:docMk/>
            <pc:sldMk cId="11533026" sldId="807"/>
            <ac:spMk id="5" creationId="{3943BBC0-9530-03B1-C6F3-B3E9A1165FE6}"/>
          </ac:spMkLst>
        </pc:spChg>
        <pc:spChg chg="add del mod">
          <ac:chgData name="GIOVANNI GAUDINO-SSM" userId="13cb1073-0cf6-4994-b3b2-98ddb995ec80" providerId="ADAL" clId="{2CAFF1AA-0593-483D-A289-9F75A0932A65}" dt="2024-02-07T09:34:30.132" v="18891"/>
          <ac:spMkLst>
            <pc:docMk/>
            <pc:sldMk cId="11533026" sldId="807"/>
            <ac:spMk id="5" creationId="{4F518B12-4C9E-316C-EE06-5AC14311E2ED}"/>
          </ac:spMkLst>
        </pc:spChg>
        <pc:spChg chg="add del mod">
          <ac:chgData name="GIOVANNI GAUDINO-SSM" userId="13cb1073-0cf6-4994-b3b2-98ddb995ec80" providerId="ADAL" clId="{2CAFF1AA-0593-483D-A289-9F75A0932A65}" dt="2024-01-31T03:05:57.164" v="14818"/>
          <ac:spMkLst>
            <pc:docMk/>
            <pc:sldMk cId="11533026" sldId="807"/>
            <ac:spMk id="5" creationId="{A64A4E5E-0C34-422A-B6D1-3396B6A8D2E3}"/>
          </ac:spMkLst>
        </pc:spChg>
        <pc:spChg chg="add del mod">
          <ac:chgData name="GIOVANNI GAUDINO-SSM" userId="13cb1073-0cf6-4994-b3b2-98ddb995ec80" providerId="ADAL" clId="{2CAFF1AA-0593-483D-A289-9F75A0932A65}" dt="2024-01-31T02:57:44.069" v="8164"/>
          <ac:spMkLst>
            <pc:docMk/>
            <pc:sldMk cId="11533026" sldId="807"/>
            <ac:spMk id="7" creationId="{041A383D-68A6-DFD7-C16D-70F342ECEA2F}"/>
          </ac:spMkLst>
        </pc:spChg>
        <pc:spChg chg="add del mod">
          <ac:chgData name="GIOVANNI GAUDINO-SSM" userId="13cb1073-0cf6-4994-b3b2-98ddb995ec80" providerId="ADAL" clId="{2CAFF1AA-0593-483D-A289-9F75A0932A65}" dt="2024-02-07T09:34:07.187" v="16904"/>
          <ac:spMkLst>
            <pc:docMk/>
            <pc:sldMk cId="11533026" sldId="807"/>
            <ac:spMk id="7" creationId="{21733093-7AD8-BEFD-DF95-D5DFEDFBE3E7}"/>
          </ac:spMkLst>
        </pc:spChg>
        <pc:spChg chg="add mod">
          <ac:chgData name="GIOVANNI GAUDINO-SSM" userId="13cb1073-0cf6-4994-b3b2-98ddb995ec80" providerId="ADAL" clId="{2CAFF1AA-0593-483D-A289-9F75A0932A65}" dt="2024-02-07T09:34:30.133" v="18895"/>
          <ac:spMkLst>
            <pc:docMk/>
            <pc:sldMk cId="11533026" sldId="807"/>
            <ac:spMk id="8" creationId="{15CE9268-6B6C-9781-3850-5D98CF7EB488}"/>
          </ac:spMkLst>
        </pc:spChg>
        <pc:spChg chg="del mod">
          <ac:chgData name="GIOVANNI GAUDINO-SSM" userId="13cb1073-0cf6-4994-b3b2-98ddb995ec80" providerId="ADAL" clId="{2CAFF1AA-0593-483D-A289-9F75A0932A65}" dt="2024-01-09T14:48:56.773" v="406" actId="478"/>
          <ac:spMkLst>
            <pc:docMk/>
            <pc:sldMk cId="11533026" sldId="807"/>
            <ac:spMk id="8" creationId="{2CF2BE31-2A74-4BCC-B643-F41618B9BA23}"/>
          </ac:spMkLst>
        </pc:spChg>
        <pc:spChg chg="add del mod">
          <ac:chgData name="GIOVANNI GAUDINO-SSM" userId="13cb1073-0cf6-4994-b3b2-98ddb995ec80" providerId="ADAL" clId="{2CAFF1AA-0593-483D-A289-9F75A0932A65}" dt="2024-01-31T02:58:01.565" v="8891"/>
          <ac:spMkLst>
            <pc:docMk/>
            <pc:sldMk cId="11533026" sldId="807"/>
            <ac:spMk id="8" creationId="{B7FEA448-E7DD-2890-86DD-99A833FDBDD4}"/>
          </ac:spMkLst>
        </pc:spChg>
        <pc:spChg chg="add del mod">
          <ac:chgData name="GIOVANNI GAUDINO-SSM" userId="13cb1073-0cf6-4994-b3b2-98ddb995ec80" providerId="ADAL" clId="{2CAFF1AA-0593-483D-A289-9F75A0932A65}" dt="2024-01-31T02:58:06.828" v="9541"/>
          <ac:spMkLst>
            <pc:docMk/>
            <pc:sldMk cId="11533026" sldId="807"/>
            <ac:spMk id="9" creationId="{6F2DFEC6-903A-DB90-5983-3DDD0FE0D821}"/>
          </ac:spMkLst>
        </pc:spChg>
        <pc:spChg chg="mod">
          <ac:chgData name="GIOVANNI GAUDINO-SSM" userId="13cb1073-0cf6-4994-b3b2-98ddb995ec80" providerId="ADAL" clId="{2CAFF1AA-0593-483D-A289-9F75A0932A65}" dt="2024-01-09T14:51:17.932" v="427" actId="1076"/>
          <ac:spMkLst>
            <pc:docMk/>
            <pc:sldMk cId="11533026" sldId="807"/>
            <ac:spMk id="10" creationId="{6F41E127-5BA7-B327-E6AA-1BF277E14966}"/>
          </ac:spMkLst>
        </pc:spChg>
        <pc:spChg chg="add del mod">
          <ac:chgData name="GIOVANNI GAUDINO-SSM" userId="13cb1073-0cf6-4994-b3b2-98ddb995ec80" providerId="ADAL" clId="{2CAFF1AA-0593-483D-A289-9F75A0932A65}" dt="2024-01-31T02:59:45.817" v="10268"/>
          <ac:spMkLst>
            <pc:docMk/>
            <pc:sldMk cId="11533026" sldId="807"/>
            <ac:spMk id="11" creationId="{8A468FD9-5961-E1AD-F574-CEC9312D8C7C}"/>
          </ac:spMkLst>
        </pc:spChg>
        <pc:spChg chg="add del mod">
          <ac:chgData name="GIOVANNI GAUDINO-SSM" userId="13cb1073-0cf6-4994-b3b2-98ddb995ec80" providerId="ADAL" clId="{2CAFF1AA-0593-483D-A289-9F75A0932A65}" dt="2024-01-31T02:59:54.969" v="10918"/>
          <ac:spMkLst>
            <pc:docMk/>
            <pc:sldMk cId="11533026" sldId="807"/>
            <ac:spMk id="12" creationId="{E76655EF-737C-C3C1-5BB4-62E489B8F682}"/>
          </ac:spMkLst>
        </pc:spChg>
        <pc:spChg chg="add del mod">
          <ac:chgData name="GIOVANNI GAUDINO-SSM" userId="13cb1073-0cf6-4994-b3b2-98ddb995ec80" providerId="ADAL" clId="{2CAFF1AA-0593-483D-A289-9F75A0932A65}" dt="2024-01-31T03:00:05.696" v="11645"/>
          <ac:spMkLst>
            <pc:docMk/>
            <pc:sldMk cId="11533026" sldId="807"/>
            <ac:spMk id="13" creationId="{C3B6F704-D400-9EDB-81E5-4A198427FD50}"/>
          </ac:spMkLst>
        </pc:spChg>
        <pc:spChg chg="mod topLvl">
          <ac:chgData name="GIOVANNI GAUDINO-SSM" userId="13cb1073-0cf6-4994-b3b2-98ddb995ec80" providerId="ADAL" clId="{2CAFF1AA-0593-483D-A289-9F75A0932A65}" dt="2024-01-09T14:52:56.316" v="465" actId="403"/>
          <ac:spMkLst>
            <pc:docMk/>
            <pc:sldMk cId="11533026" sldId="807"/>
            <ac:spMk id="15" creationId="{6F880357-4320-1FFB-5A2A-E112A88CA916}"/>
          </ac:spMkLst>
        </pc:spChg>
        <pc:spChg chg="mod">
          <ac:chgData name="GIOVANNI GAUDINO-SSM" userId="13cb1073-0cf6-4994-b3b2-98ddb995ec80" providerId="ADAL" clId="{2CAFF1AA-0593-483D-A289-9F75A0932A65}" dt="2024-01-09T14:53:04.074" v="468" actId="404"/>
          <ac:spMkLst>
            <pc:docMk/>
            <pc:sldMk cId="11533026" sldId="807"/>
            <ac:spMk id="18" creationId="{19A61248-7D41-AC03-407C-5A3C8932C204}"/>
          </ac:spMkLst>
        </pc:spChg>
        <pc:spChg chg="add mod">
          <ac:chgData name="GIOVANNI GAUDINO-SSM" userId="13cb1073-0cf6-4994-b3b2-98ddb995ec80" providerId="ADAL" clId="{2CAFF1AA-0593-483D-A289-9F75A0932A65}" dt="2024-01-09T14:53:52.343" v="513" actId="1076"/>
          <ac:spMkLst>
            <pc:docMk/>
            <pc:sldMk cId="11533026" sldId="807"/>
            <ac:spMk id="20" creationId="{8A081238-B1D4-6797-C5F4-4B107B0335EE}"/>
          </ac:spMkLst>
        </pc:spChg>
        <pc:spChg chg="add mod">
          <ac:chgData name="GIOVANNI GAUDINO-SSM" userId="13cb1073-0cf6-4994-b3b2-98ddb995ec80" providerId="ADAL" clId="{2CAFF1AA-0593-483D-A289-9F75A0932A65}" dt="2024-01-09T14:53:27.766" v="506" actId="1037"/>
          <ac:spMkLst>
            <pc:docMk/>
            <pc:sldMk cId="11533026" sldId="807"/>
            <ac:spMk id="21" creationId="{AA79172B-2DBA-6C89-81E0-FCDF3060510E}"/>
          </ac:spMkLst>
        </pc:spChg>
        <pc:spChg chg="add mod">
          <ac:chgData name="GIOVANNI GAUDINO-SSM" userId="13cb1073-0cf6-4994-b3b2-98ddb995ec80" providerId="ADAL" clId="{2CAFF1AA-0593-483D-A289-9F75A0932A65}" dt="2024-01-09T14:52:25.292" v="439" actId="2711"/>
          <ac:spMkLst>
            <pc:docMk/>
            <pc:sldMk cId="11533026" sldId="807"/>
            <ac:spMk id="22" creationId="{9BE6B0DD-F825-0099-CB16-2A214DDA7BD9}"/>
          </ac:spMkLst>
        </pc:spChg>
        <pc:spChg chg="add mod">
          <ac:chgData name="GIOVANNI GAUDINO-SSM" userId="13cb1073-0cf6-4994-b3b2-98ddb995ec80" providerId="ADAL" clId="{2CAFF1AA-0593-483D-A289-9F75A0932A65}" dt="2024-01-20T23:17:06.316" v="3485" actId="20577"/>
          <ac:spMkLst>
            <pc:docMk/>
            <pc:sldMk cId="11533026" sldId="807"/>
            <ac:spMk id="23" creationId="{29E6991F-41C7-5786-03D6-5C3EA0F4B5F1}"/>
          </ac:spMkLst>
        </pc:spChg>
        <pc:spChg chg="add mod">
          <ac:chgData name="GIOVANNI GAUDINO-SSM" userId="13cb1073-0cf6-4994-b3b2-98ddb995ec80" providerId="ADAL" clId="{2CAFF1AA-0593-483D-A289-9F75A0932A65}" dt="2024-01-09T14:53:47.516" v="512" actId="1076"/>
          <ac:spMkLst>
            <pc:docMk/>
            <pc:sldMk cId="11533026" sldId="807"/>
            <ac:spMk id="24" creationId="{A306A772-E956-9EEE-EA40-3CAC08D930E5}"/>
          </ac:spMkLst>
        </pc:spChg>
        <pc:spChg chg="add mod">
          <ac:chgData name="GIOVANNI GAUDINO-SSM" userId="13cb1073-0cf6-4994-b3b2-98ddb995ec80" providerId="ADAL" clId="{2CAFF1AA-0593-483D-A289-9F75A0932A65}" dt="2024-01-09T14:53:33.894" v="508" actId="1076"/>
          <ac:spMkLst>
            <pc:docMk/>
            <pc:sldMk cId="11533026" sldId="807"/>
            <ac:spMk id="25" creationId="{650C0485-FEC1-B353-78C4-474DA72B0AD2}"/>
          </ac:spMkLst>
        </pc:spChg>
        <pc:spChg chg="add mod">
          <ac:chgData name="GIOVANNI GAUDINO-SSM" userId="13cb1073-0cf6-4994-b3b2-98ddb995ec80" providerId="ADAL" clId="{2CAFF1AA-0593-483D-A289-9F75A0932A65}" dt="2024-01-09T14:53:37.036" v="509" actId="1076"/>
          <ac:spMkLst>
            <pc:docMk/>
            <pc:sldMk cId="11533026" sldId="807"/>
            <ac:spMk id="26" creationId="{130917DD-0B4D-C6A7-DB06-DC73B3485691}"/>
          </ac:spMkLst>
        </pc:spChg>
        <pc:spChg chg="add mod">
          <ac:chgData name="GIOVANNI GAUDINO-SSM" userId="13cb1073-0cf6-4994-b3b2-98ddb995ec80" providerId="ADAL" clId="{2CAFF1AA-0593-483D-A289-9F75A0932A65}" dt="2024-01-09T14:52:10.512" v="436" actId="2711"/>
          <ac:spMkLst>
            <pc:docMk/>
            <pc:sldMk cId="11533026" sldId="807"/>
            <ac:spMk id="27" creationId="{1CF773B4-7CAC-3ED8-2D4D-2ED1BABE4FD9}"/>
          </ac:spMkLst>
        </pc:spChg>
        <pc:spChg chg="add mod">
          <ac:chgData name="GIOVANNI GAUDINO-SSM" userId="13cb1073-0cf6-4994-b3b2-98ddb995ec80" providerId="ADAL" clId="{2CAFF1AA-0593-483D-A289-9F75A0932A65}" dt="2024-01-09T14:51:25.294" v="428" actId="1076"/>
          <ac:spMkLst>
            <pc:docMk/>
            <pc:sldMk cId="11533026" sldId="807"/>
            <ac:spMk id="28" creationId="{1B376628-A2F5-2AFE-3C9F-9AD39179649E}"/>
          </ac:spMkLst>
        </pc:spChg>
        <pc:spChg chg="mod">
          <ac:chgData name="GIOVANNI GAUDINO-SSM" userId="13cb1073-0cf6-4994-b3b2-98ddb995ec80" providerId="ADAL" clId="{2CAFF1AA-0593-483D-A289-9F75A0932A65}" dt="2024-01-09T14:51:08.290" v="421"/>
          <ac:spMkLst>
            <pc:docMk/>
            <pc:sldMk cId="11533026" sldId="807"/>
            <ac:spMk id="32" creationId="{6D55E712-FCE3-BCCF-8031-80B40441780A}"/>
          </ac:spMkLst>
        </pc:spChg>
        <pc:spChg chg="mod">
          <ac:chgData name="GIOVANNI GAUDINO-SSM" userId="13cb1073-0cf6-4994-b3b2-98ddb995ec80" providerId="ADAL" clId="{2CAFF1AA-0593-483D-A289-9F75A0932A65}" dt="2024-01-09T14:51:08.290" v="421"/>
          <ac:spMkLst>
            <pc:docMk/>
            <pc:sldMk cId="11533026" sldId="807"/>
            <ac:spMk id="33" creationId="{7D97355E-F794-5A9C-D686-88B260FCB80F}"/>
          </ac:spMkLst>
        </pc:spChg>
        <pc:spChg chg="mod">
          <ac:chgData name="GIOVANNI GAUDINO-SSM" userId="13cb1073-0cf6-4994-b3b2-98ddb995ec80" providerId="ADAL" clId="{2CAFF1AA-0593-483D-A289-9F75A0932A65}" dt="2024-01-09T14:51:08.290" v="421"/>
          <ac:spMkLst>
            <pc:docMk/>
            <pc:sldMk cId="11533026" sldId="807"/>
            <ac:spMk id="37" creationId="{2C1D5A23-6CE3-25EB-C957-D45CB91C8CF9}"/>
          </ac:spMkLst>
        </pc:spChg>
        <pc:spChg chg="mod">
          <ac:chgData name="GIOVANNI GAUDINO-SSM" userId="13cb1073-0cf6-4994-b3b2-98ddb995ec80" providerId="ADAL" clId="{2CAFF1AA-0593-483D-A289-9F75A0932A65}" dt="2024-01-09T14:51:08.290" v="421"/>
          <ac:spMkLst>
            <pc:docMk/>
            <pc:sldMk cId="11533026" sldId="807"/>
            <ac:spMk id="38" creationId="{A323FE82-C406-5CF4-34E5-F1416A380D3E}"/>
          </ac:spMkLst>
        </pc:spChg>
        <pc:spChg chg="mod">
          <ac:chgData name="GIOVANNI GAUDINO-SSM" userId="13cb1073-0cf6-4994-b3b2-98ddb995ec80" providerId="ADAL" clId="{2CAFF1AA-0593-483D-A289-9F75A0932A65}" dt="2024-01-09T14:51:08.290" v="421"/>
          <ac:spMkLst>
            <pc:docMk/>
            <pc:sldMk cId="11533026" sldId="807"/>
            <ac:spMk id="42" creationId="{43D0A1C2-5D9E-3611-2C0B-37F94CD90829}"/>
          </ac:spMkLst>
        </pc:spChg>
        <pc:spChg chg="mod">
          <ac:chgData name="GIOVANNI GAUDINO-SSM" userId="13cb1073-0cf6-4994-b3b2-98ddb995ec80" providerId="ADAL" clId="{2CAFF1AA-0593-483D-A289-9F75A0932A65}" dt="2024-01-09T14:51:08.290" v="421"/>
          <ac:spMkLst>
            <pc:docMk/>
            <pc:sldMk cId="11533026" sldId="807"/>
            <ac:spMk id="43" creationId="{672C06D2-77CE-6C0D-A61E-74531C813E80}"/>
          </ac:spMkLst>
        </pc:spChg>
        <pc:spChg chg="add mod">
          <ac:chgData name="GIOVANNI GAUDINO-SSM" userId="13cb1073-0cf6-4994-b3b2-98ddb995ec80" providerId="ADAL" clId="{2CAFF1AA-0593-483D-A289-9F75A0932A65}" dt="2024-01-09T14:51:25.294" v="428" actId="1076"/>
          <ac:spMkLst>
            <pc:docMk/>
            <pc:sldMk cId="11533026" sldId="807"/>
            <ac:spMk id="44" creationId="{F4BFC10E-4EFD-6DF8-3C44-08C84168B9CA}"/>
          </ac:spMkLst>
        </pc:spChg>
        <pc:spChg chg="add mod">
          <ac:chgData name="GIOVANNI GAUDINO-SSM" userId="13cb1073-0cf6-4994-b3b2-98ddb995ec80" providerId="ADAL" clId="{2CAFF1AA-0593-483D-A289-9F75A0932A65}" dt="2024-01-09T14:51:25.294" v="428" actId="1076"/>
          <ac:spMkLst>
            <pc:docMk/>
            <pc:sldMk cId="11533026" sldId="807"/>
            <ac:spMk id="45" creationId="{7E7C373C-016E-414D-D1C0-DF9B115F2984}"/>
          </ac:spMkLst>
        </pc:spChg>
        <pc:spChg chg="add mod">
          <ac:chgData name="GIOVANNI GAUDINO-SSM" userId="13cb1073-0cf6-4994-b3b2-98ddb995ec80" providerId="ADAL" clId="{2CAFF1AA-0593-483D-A289-9F75A0932A65}" dt="2024-01-09T14:51:25.294" v="428" actId="1076"/>
          <ac:spMkLst>
            <pc:docMk/>
            <pc:sldMk cId="11533026" sldId="807"/>
            <ac:spMk id="46" creationId="{2500A1A4-556F-7292-2DBC-736BED71233E}"/>
          </ac:spMkLst>
        </pc:spChg>
        <pc:spChg chg="add del mod">
          <ac:chgData name="GIOVANNI GAUDINO-SSM" userId="13cb1073-0cf6-4994-b3b2-98ddb995ec80" providerId="ADAL" clId="{2CAFF1AA-0593-483D-A289-9F75A0932A65}" dt="2024-01-31T03:00:15.310" v="12050"/>
          <ac:spMkLst>
            <pc:docMk/>
            <pc:sldMk cId="11533026" sldId="807"/>
            <ac:spMk id="47" creationId="{F6E2C050-4600-A495-A610-97C1976DD2EC}"/>
          </ac:spMkLst>
        </pc:spChg>
        <pc:spChg chg="add del mod">
          <ac:chgData name="GIOVANNI GAUDINO-SSM" userId="13cb1073-0cf6-4994-b3b2-98ddb995ec80" providerId="ADAL" clId="{2CAFF1AA-0593-483D-A289-9F75A0932A65}" dt="2024-01-31T03:00:25.468" v="12455"/>
          <ac:spMkLst>
            <pc:docMk/>
            <pc:sldMk cId="11533026" sldId="807"/>
            <ac:spMk id="48" creationId="{3C241526-81BA-A8F5-B7B4-303001FB8CE7}"/>
          </ac:spMkLst>
        </pc:spChg>
        <pc:spChg chg="add del mod">
          <ac:chgData name="GIOVANNI GAUDINO-SSM" userId="13cb1073-0cf6-4994-b3b2-98ddb995ec80" providerId="ADAL" clId="{2CAFF1AA-0593-483D-A289-9F75A0932A65}" dt="2024-01-31T03:04:25.838" v="13110"/>
          <ac:spMkLst>
            <pc:docMk/>
            <pc:sldMk cId="11533026" sldId="807"/>
            <ac:spMk id="49" creationId="{7FC5C12C-E794-3E52-47D6-120658DBFAFE}"/>
          </ac:spMkLst>
        </pc:spChg>
        <pc:grpChg chg="add del mod">
          <ac:chgData name="GIOVANNI GAUDINO-SSM" userId="13cb1073-0cf6-4994-b3b2-98ddb995ec80" providerId="ADAL" clId="{2CAFF1AA-0593-483D-A289-9F75A0932A65}" dt="2024-01-09T14:53:31.277" v="507" actId="1076"/>
          <ac:grpSpMkLst>
            <pc:docMk/>
            <pc:sldMk cId="11533026" sldId="807"/>
            <ac:grpSpMk id="14" creationId="{6711DAB5-823E-C192-D199-43D78FB12C24}"/>
          </ac:grpSpMkLst>
        </pc:grpChg>
        <pc:grpChg chg="add mod">
          <ac:chgData name="GIOVANNI GAUDINO-SSM" userId="13cb1073-0cf6-4994-b3b2-98ddb995ec80" providerId="ADAL" clId="{2CAFF1AA-0593-483D-A289-9F75A0932A65}" dt="2024-01-09T14:53:23.859" v="502" actId="1037"/>
          <ac:grpSpMkLst>
            <pc:docMk/>
            <pc:sldMk cId="11533026" sldId="807"/>
            <ac:grpSpMk id="17" creationId="{B70E8FD8-6743-4113-365F-59C9074D4ECD}"/>
          </ac:grpSpMkLst>
        </pc:grpChg>
        <pc:grpChg chg="add mod">
          <ac:chgData name="GIOVANNI GAUDINO-SSM" userId="13cb1073-0cf6-4994-b3b2-98ddb995ec80" providerId="ADAL" clId="{2CAFF1AA-0593-483D-A289-9F75A0932A65}" dt="2024-01-09T14:51:25.294" v="428" actId="1076"/>
          <ac:grpSpMkLst>
            <pc:docMk/>
            <pc:sldMk cId="11533026" sldId="807"/>
            <ac:grpSpMk id="29" creationId="{2F9FEAE4-492F-BFD0-94EC-35E07F24BFCA}"/>
          </ac:grpSpMkLst>
        </pc:grpChg>
        <pc:grpChg chg="mod">
          <ac:chgData name="GIOVANNI GAUDINO-SSM" userId="13cb1073-0cf6-4994-b3b2-98ddb995ec80" providerId="ADAL" clId="{2CAFF1AA-0593-483D-A289-9F75A0932A65}" dt="2024-01-09T14:51:08.290" v="421"/>
          <ac:grpSpMkLst>
            <pc:docMk/>
            <pc:sldMk cId="11533026" sldId="807"/>
            <ac:grpSpMk id="30" creationId="{D821A0A2-AA27-F2EF-DD4D-6F5BAFE5BDC4}"/>
          </ac:grpSpMkLst>
        </pc:grpChg>
        <pc:grpChg chg="add mod">
          <ac:chgData name="GIOVANNI GAUDINO-SSM" userId="13cb1073-0cf6-4994-b3b2-98ddb995ec80" providerId="ADAL" clId="{2CAFF1AA-0593-483D-A289-9F75A0932A65}" dt="2024-01-09T14:51:25.294" v="428" actId="1076"/>
          <ac:grpSpMkLst>
            <pc:docMk/>
            <pc:sldMk cId="11533026" sldId="807"/>
            <ac:grpSpMk id="34" creationId="{BAFADF73-1B44-25B3-ED77-0D6B2B8AB077}"/>
          </ac:grpSpMkLst>
        </pc:grpChg>
        <pc:grpChg chg="mod">
          <ac:chgData name="GIOVANNI GAUDINO-SSM" userId="13cb1073-0cf6-4994-b3b2-98ddb995ec80" providerId="ADAL" clId="{2CAFF1AA-0593-483D-A289-9F75A0932A65}" dt="2024-01-09T14:51:08.290" v="421"/>
          <ac:grpSpMkLst>
            <pc:docMk/>
            <pc:sldMk cId="11533026" sldId="807"/>
            <ac:grpSpMk id="35" creationId="{A273E167-3826-C2BC-21E0-08B0C0D32064}"/>
          </ac:grpSpMkLst>
        </pc:grpChg>
        <pc:grpChg chg="add mod">
          <ac:chgData name="GIOVANNI GAUDINO-SSM" userId="13cb1073-0cf6-4994-b3b2-98ddb995ec80" providerId="ADAL" clId="{2CAFF1AA-0593-483D-A289-9F75A0932A65}" dt="2024-01-09T14:51:25.294" v="428" actId="1076"/>
          <ac:grpSpMkLst>
            <pc:docMk/>
            <pc:sldMk cId="11533026" sldId="807"/>
            <ac:grpSpMk id="39" creationId="{9D2B15BD-CBAE-AD6B-0A8C-E376591368AB}"/>
          </ac:grpSpMkLst>
        </pc:grpChg>
        <pc:grpChg chg="mod">
          <ac:chgData name="GIOVANNI GAUDINO-SSM" userId="13cb1073-0cf6-4994-b3b2-98ddb995ec80" providerId="ADAL" clId="{2CAFF1AA-0593-483D-A289-9F75A0932A65}" dt="2024-01-09T14:51:08.290" v="421"/>
          <ac:grpSpMkLst>
            <pc:docMk/>
            <pc:sldMk cId="11533026" sldId="807"/>
            <ac:grpSpMk id="40" creationId="{9CAB0F52-06A2-0C08-2BD1-4BC7ADF49189}"/>
          </ac:grpSpMkLst>
        </pc:grpChg>
        <pc:picChg chg="del">
          <ac:chgData name="GIOVANNI GAUDINO-SSM" userId="13cb1073-0cf6-4994-b3b2-98ddb995ec80" providerId="ADAL" clId="{2CAFF1AA-0593-483D-A289-9F75A0932A65}" dt="2024-01-09T14:48:52.707" v="403" actId="478"/>
          <ac:picMkLst>
            <pc:docMk/>
            <pc:sldMk cId="11533026" sldId="807"/>
            <ac:picMk id="4" creationId="{9C47DA18-72D4-329C-A0F0-199274BCDC66}"/>
          </ac:picMkLst>
        </pc:picChg>
        <pc:picChg chg="del">
          <ac:chgData name="GIOVANNI GAUDINO-SSM" userId="13cb1073-0cf6-4994-b3b2-98ddb995ec80" providerId="ADAL" clId="{2CAFF1AA-0593-483D-A289-9F75A0932A65}" dt="2024-01-09T14:48:51.612" v="402" actId="478"/>
          <ac:picMkLst>
            <pc:docMk/>
            <pc:sldMk cId="11533026" sldId="807"/>
            <ac:picMk id="7" creationId="{23F129EA-7B3B-D6CA-A8D9-D2E26BB09E4A}"/>
          </ac:picMkLst>
        </pc:picChg>
        <pc:picChg chg="del">
          <ac:chgData name="GIOVANNI GAUDINO-SSM" userId="13cb1073-0cf6-4994-b3b2-98ddb995ec80" providerId="ADAL" clId="{2CAFF1AA-0593-483D-A289-9F75A0932A65}" dt="2024-01-09T14:48:51.258" v="401" actId="478"/>
          <ac:picMkLst>
            <pc:docMk/>
            <pc:sldMk cId="11533026" sldId="807"/>
            <ac:picMk id="9" creationId="{EE23DD66-DCBA-13D7-07D6-FBCE84BC63A4}"/>
          </ac:picMkLst>
        </pc:picChg>
        <pc:picChg chg="del">
          <ac:chgData name="GIOVANNI GAUDINO-SSM" userId="13cb1073-0cf6-4994-b3b2-98ddb995ec80" providerId="ADAL" clId="{2CAFF1AA-0593-483D-A289-9F75A0932A65}" dt="2024-01-09T14:48:50.112" v="400" actId="478"/>
          <ac:picMkLst>
            <pc:docMk/>
            <pc:sldMk cId="11533026" sldId="807"/>
            <ac:picMk id="11" creationId="{4D81D808-87B8-C5D8-D945-B55CA0075E4D}"/>
          </ac:picMkLst>
        </pc:picChg>
        <pc:picChg chg="add del mod modCrop">
          <ac:chgData name="GIOVANNI GAUDINO-SSM" userId="13cb1073-0cf6-4994-b3b2-98ddb995ec80" providerId="ADAL" clId="{2CAFF1AA-0593-483D-A289-9F75A0932A65}" dt="2024-01-09T14:51:06.700" v="420" actId="478"/>
          <ac:picMkLst>
            <pc:docMk/>
            <pc:sldMk cId="11533026" sldId="807"/>
            <ac:picMk id="13" creationId="{5E7C93F1-F6EF-936E-D150-6102A3F45CB2}"/>
          </ac:picMkLst>
        </pc:picChg>
        <pc:picChg chg="add del mod topLvl">
          <ac:chgData name="GIOVANNI GAUDINO-SSM" userId="13cb1073-0cf6-4994-b3b2-98ddb995ec80" providerId="ADAL" clId="{2CAFF1AA-0593-483D-A289-9F75A0932A65}" dt="2024-01-09T14:52:37.935" v="443" actId="1076"/>
          <ac:picMkLst>
            <pc:docMk/>
            <pc:sldMk cId="11533026" sldId="807"/>
            <ac:picMk id="16" creationId="{CC6AC4DD-54CA-5C4F-D6CE-DC4649E8C5D2}"/>
          </ac:picMkLst>
        </pc:picChg>
        <pc:picChg chg="mod">
          <ac:chgData name="GIOVANNI GAUDINO-SSM" userId="13cb1073-0cf6-4994-b3b2-98ddb995ec80" providerId="ADAL" clId="{2CAFF1AA-0593-483D-A289-9F75A0932A65}" dt="2024-01-09T14:50:56.455" v="418"/>
          <ac:picMkLst>
            <pc:docMk/>
            <pc:sldMk cId="11533026" sldId="807"/>
            <ac:picMk id="19" creationId="{5E37EB62-8BBE-9875-C9B6-3BD2533BAFFA}"/>
          </ac:picMkLst>
        </pc:picChg>
        <pc:picChg chg="mod">
          <ac:chgData name="GIOVANNI GAUDINO-SSM" userId="13cb1073-0cf6-4994-b3b2-98ddb995ec80" providerId="ADAL" clId="{2CAFF1AA-0593-483D-A289-9F75A0932A65}" dt="2024-01-09T14:51:08.290" v="421"/>
          <ac:picMkLst>
            <pc:docMk/>
            <pc:sldMk cId="11533026" sldId="807"/>
            <ac:picMk id="31" creationId="{88E8B4C1-3ED0-E168-99B6-6EF567BD436C}"/>
          </ac:picMkLst>
        </pc:picChg>
        <pc:picChg chg="mod">
          <ac:chgData name="GIOVANNI GAUDINO-SSM" userId="13cb1073-0cf6-4994-b3b2-98ddb995ec80" providerId="ADAL" clId="{2CAFF1AA-0593-483D-A289-9F75A0932A65}" dt="2024-01-09T14:51:08.290" v="421"/>
          <ac:picMkLst>
            <pc:docMk/>
            <pc:sldMk cId="11533026" sldId="807"/>
            <ac:picMk id="36" creationId="{3E4519ED-9627-29C7-E094-A3E66A9A970C}"/>
          </ac:picMkLst>
        </pc:picChg>
        <pc:picChg chg="mod">
          <ac:chgData name="GIOVANNI GAUDINO-SSM" userId="13cb1073-0cf6-4994-b3b2-98ddb995ec80" providerId="ADAL" clId="{2CAFF1AA-0593-483D-A289-9F75A0932A65}" dt="2024-01-09T14:51:08.290" v="421"/>
          <ac:picMkLst>
            <pc:docMk/>
            <pc:sldMk cId="11533026" sldId="807"/>
            <ac:picMk id="41" creationId="{FAD4F637-1074-6C4A-BDFB-B795F5D77855}"/>
          </ac:picMkLst>
        </pc:picChg>
      </pc:sldChg>
      <pc:sldChg chg="addSp delSp modSp add mod ord modTransition">
        <pc:chgData name="GIOVANNI GAUDINO-SSM" userId="13cb1073-0cf6-4994-b3b2-98ddb995ec80" providerId="ADAL" clId="{2CAFF1AA-0593-483D-A289-9F75A0932A65}" dt="2024-02-07T09:34:30.134" v="18900"/>
        <pc:sldMkLst>
          <pc:docMk/>
          <pc:sldMk cId="758914109" sldId="808"/>
        </pc:sldMkLst>
        <pc:spChg chg="add del mod">
          <ac:chgData name="GIOVANNI GAUDINO-SSM" userId="13cb1073-0cf6-4994-b3b2-98ddb995ec80" providerId="ADAL" clId="{2CAFF1AA-0593-483D-A289-9F75A0932A65}" dt="2024-01-31T03:04:54.935" v="14091"/>
          <ac:spMkLst>
            <pc:docMk/>
            <pc:sldMk cId="758914109" sldId="808"/>
            <ac:spMk id="4" creationId="{90D706FF-88C7-2FC9-F155-0411D976462E}"/>
          </ac:spMkLst>
        </pc:spChg>
        <pc:spChg chg="add del mod">
          <ac:chgData name="GIOVANNI GAUDINO-SSM" userId="13cb1073-0cf6-4994-b3b2-98ddb995ec80" providerId="ADAL" clId="{2CAFF1AA-0593-483D-A289-9F75A0932A65}" dt="2024-01-31T02:57:16.154" v="7519"/>
          <ac:spMkLst>
            <pc:docMk/>
            <pc:sldMk cId="758914109" sldId="808"/>
            <ac:spMk id="4" creationId="{B49C414C-C150-77FF-5471-EB6FB79ACCBC}"/>
          </ac:spMkLst>
        </pc:spChg>
        <pc:spChg chg="add del mod">
          <ac:chgData name="GIOVANNI GAUDINO-SSM" userId="13cb1073-0cf6-4994-b3b2-98ddb995ec80" providerId="ADAL" clId="{2CAFF1AA-0593-483D-A289-9F75A0932A65}" dt="2024-02-07T09:34:20.997" v="18032"/>
          <ac:spMkLst>
            <pc:docMk/>
            <pc:sldMk cId="758914109" sldId="808"/>
            <ac:spMk id="4" creationId="{E60A292D-5972-F05C-9339-E752C9B63714}"/>
          </ac:spMkLst>
        </pc:spChg>
        <pc:spChg chg="mod">
          <ac:chgData name="GIOVANNI GAUDINO-SSM" userId="13cb1073-0cf6-4994-b3b2-98ddb995ec80" providerId="ADAL" clId="{2CAFF1AA-0593-483D-A289-9F75A0932A65}" dt="2024-01-09T14:54:47.939" v="537" actId="207"/>
          <ac:spMkLst>
            <pc:docMk/>
            <pc:sldMk cId="758914109" sldId="808"/>
            <ac:spMk id="5" creationId="{3943BBC0-9530-03B1-C6F3-B3E9A1165FE6}"/>
          </ac:spMkLst>
        </pc:spChg>
        <pc:spChg chg="add del mod">
          <ac:chgData name="GIOVANNI GAUDINO-SSM" userId="13cb1073-0cf6-4994-b3b2-98ddb995ec80" providerId="ADAL" clId="{2CAFF1AA-0593-483D-A289-9F75A0932A65}" dt="2024-01-31T03:05:57.166" v="14823"/>
          <ac:spMkLst>
            <pc:docMk/>
            <pc:sldMk cId="758914109" sldId="808"/>
            <ac:spMk id="7" creationId="{20E944F6-B115-195F-36CF-96C46250789E}"/>
          </ac:spMkLst>
        </pc:spChg>
        <pc:spChg chg="add del mod">
          <ac:chgData name="GIOVANNI GAUDINO-SSM" userId="13cb1073-0cf6-4994-b3b2-98ddb995ec80" providerId="ADAL" clId="{2CAFF1AA-0593-483D-A289-9F75A0932A65}" dt="2024-02-07T09:34:30.133" v="18896"/>
          <ac:spMkLst>
            <pc:docMk/>
            <pc:sldMk cId="758914109" sldId="808"/>
            <ac:spMk id="7" creationId="{6E048494-68B3-3DBB-BC67-AF3A0E12CFA3}"/>
          </ac:spMkLst>
        </pc:spChg>
        <pc:spChg chg="add del mod">
          <ac:chgData name="GIOVANNI GAUDINO-SSM" userId="13cb1073-0cf6-4994-b3b2-98ddb995ec80" providerId="ADAL" clId="{2CAFF1AA-0593-483D-A289-9F75A0932A65}" dt="2024-02-07T09:34:07.191" v="16916"/>
          <ac:spMkLst>
            <pc:docMk/>
            <pc:sldMk cId="758914109" sldId="808"/>
            <ac:spMk id="9" creationId="{51C81832-59D0-7E3D-6A71-06A72F4993B7}"/>
          </ac:spMkLst>
        </pc:spChg>
        <pc:spChg chg="add del mod">
          <ac:chgData name="GIOVANNI GAUDINO-SSM" userId="13cb1073-0cf6-4994-b3b2-98ddb995ec80" providerId="ADAL" clId="{2CAFF1AA-0593-483D-A289-9F75A0932A65}" dt="2024-01-31T02:57:44.072" v="8176"/>
          <ac:spMkLst>
            <pc:docMk/>
            <pc:sldMk cId="758914109" sldId="808"/>
            <ac:spMk id="9" creationId="{9EE0C733-D420-62F9-7DDC-48A0C60940C0}"/>
          </ac:spMkLst>
        </pc:spChg>
        <pc:spChg chg="add mod">
          <ac:chgData name="GIOVANNI GAUDINO-SSM" userId="13cb1073-0cf6-4994-b3b2-98ddb995ec80" providerId="ADAL" clId="{2CAFF1AA-0593-483D-A289-9F75A0932A65}" dt="2024-02-07T09:34:30.134" v="18900"/>
          <ac:spMkLst>
            <pc:docMk/>
            <pc:sldMk cId="758914109" sldId="808"/>
            <ac:spMk id="11" creationId="{5701A827-17DE-1ABE-D22A-32A649244435}"/>
          </ac:spMkLst>
        </pc:spChg>
        <pc:spChg chg="add del mod">
          <ac:chgData name="GIOVANNI GAUDINO-SSM" userId="13cb1073-0cf6-4994-b3b2-98ddb995ec80" providerId="ADAL" clId="{2CAFF1AA-0593-483D-A289-9F75A0932A65}" dt="2024-01-31T02:58:01.566" v="8896"/>
          <ac:spMkLst>
            <pc:docMk/>
            <pc:sldMk cId="758914109" sldId="808"/>
            <ac:spMk id="11" creationId="{9D4B7760-5898-6F7E-9934-9816EE173DC8}"/>
          </ac:spMkLst>
        </pc:spChg>
        <pc:spChg chg="add del mod">
          <ac:chgData name="GIOVANNI GAUDINO-SSM" userId="13cb1073-0cf6-4994-b3b2-98ddb995ec80" providerId="ADAL" clId="{2CAFF1AA-0593-483D-A289-9F75A0932A65}" dt="2024-01-31T02:58:06.832" v="9553"/>
          <ac:spMkLst>
            <pc:docMk/>
            <pc:sldMk cId="758914109" sldId="808"/>
            <ac:spMk id="14" creationId="{C2AA52D6-AD37-48F7-53D9-FD064A985A33}"/>
          </ac:spMkLst>
        </pc:spChg>
        <pc:spChg chg="add del mod">
          <ac:chgData name="GIOVANNI GAUDINO-SSM" userId="13cb1073-0cf6-4994-b3b2-98ddb995ec80" providerId="ADAL" clId="{2CAFF1AA-0593-483D-A289-9F75A0932A65}" dt="2024-01-31T02:59:45.819" v="10273"/>
          <ac:spMkLst>
            <pc:docMk/>
            <pc:sldMk cId="758914109" sldId="808"/>
            <ac:spMk id="15" creationId="{0F5D9547-C967-42ED-FE94-9BDB72DEF42F}"/>
          </ac:spMkLst>
        </pc:spChg>
        <pc:spChg chg="add del mod">
          <ac:chgData name="GIOVANNI GAUDINO-SSM" userId="13cb1073-0cf6-4994-b3b2-98ddb995ec80" providerId="ADAL" clId="{2CAFF1AA-0593-483D-A289-9F75A0932A65}" dt="2024-01-31T02:59:54.973" v="10930"/>
          <ac:spMkLst>
            <pc:docMk/>
            <pc:sldMk cId="758914109" sldId="808"/>
            <ac:spMk id="16" creationId="{28E7AB2D-2661-4C11-A38C-584C1BE29B36}"/>
          </ac:spMkLst>
        </pc:spChg>
        <pc:spChg chg="add del mod">
          <ac:chgData name="GIOVANNI GAUDINO-SSM" userId="13cb1073-0cf6-4994-b3b2-98ddb995ec80" providerId="ADAL" clId="{2CAFF1AA-0593-483D-A289-9F75A0932A65}" dt="2024-01-31T03:00:05.697" v="11650"/>
          <ac:spMkLst>
            <pc:docMk/>
            <pc:sldMk cId="758914109" sldId="808"/>
            <ac:spMk id="17" creationId="{F8559C82-A417-CDAB-BD2B-654DD272EA61}"/>
          </ac:spMkLst>
        </pc:spChg>
        <pc:spChg chg="add del mod">
          <ac:chgData name="GIOVANNI GAUDINO-SSM" userId="13cb1073-0cf6-4994-b3b2-98ddb995ec80" providerId="ADAL" clId="{2CAFF1AA-0593-483D-A289-9F75A0932A65}" dt="2024-01-31T03:00:15.312" v="12055"/>
          <ac:spMkLst>
            <pc:docMk/>
            <pc:sldMk cId="758914109" sldId="808"/>
            <ac:spMk id="18" creationId="{0F728310-A38A-026C-684F-BA29D1C654A0}"/>
          </ac:spMkLst>
        </pc:spChg>
        <pc:spChg chg="add del mod">
          <ac:chgData name="GIOVANNI GAUDINO-SSM" userId="13cb1073-0cf6-4994-b3b2-98ddb995ec80" providerId="ADAL" clId="{2CAFF1AA-0593-483D-A289-9F75A0932A65}" dt="2024-01-31T03:00:25.470" v="12460"/>
          <ac:spMkLst>
            <pc:docMk/>
            <pc:sldMk cId="758914109" sldId="808"/>
            <ac:spMk id="19" creationId="{3C061078-3F7C-C52E-3CD2-15603462B0F0}"/>
          </ac:spMkLst>
        </pc:spChg>
        <pc:spChg chg="add del mod">
          <ac:chgData name="GIOVANNI GAUDINO-SSM" userId="13cb1073-0cf6-4994-b3b2-98ddb995ec80" providerId="ADAL" clId="{2CAFF1AA-0593-483D-A289-9F75A0932A65}" dt="2024-01-31T03:04:25.842" v="13122"/>
          <ac:spMkLst>
            <pc:docMk/>
            <pc:sldMk cId="758914109" sldId="808"/>
            <ac:spMk id="20" creationId="{6C69ED80-1C64-3D12-356C-D84A2F4C6F6E}"/>
          </ac:spMkLst>
        </pc:spChg>
        <pc:picChg chg="del">
          <ac:chgData name="GIOVANNI GAUDINO-SSM" userId="13cb1073-0cf6-4994-b3b2-98ddb995ec80" providerId="ADAL" clId="{2CAFF1AA-0593-483D-A289-9F75A0932A65}" dt="2024-01-09T14:54:17.997" v="520" actId="478"/>
          <ac:picMkLst>
            <pc:docMk/>
            <pc:sldMk cId="758914109" sldId="808"/>
            <ac:picMk id="4" creationId="{9C47DA18-72D4-329C-A0F0-199274BCDC66}"/>
          </ac:picMkLst>
        </pc:picChg>
        <pc:picChg chg="del">
          <ac:chgData name="GIOVANNI GAUDINO-SSM" userId="13cb1073-0cf6-4994-b3b2-98ddb995ec80" providerId="ADAL" clId="{2CAFF1AA-0593-483D-A289-9F75A0932A65}" dt="2024-01-09T14:54:17.318" v="519" actId="478"/>
          <ac:picMkLst>
            <pc:docMk/>
            <pc:sldMk cId="758914109" sldId="808"/>
            <ac:picMk id="7" creationId="{23F129EA-7B3B-D6CA-A8D9-D2E26BB09E4A}"/>
          </ac:picMkLst>
        </pc:picChg>
        <pc:picChg chg="del">
          <ac:chgData name="GIOVANNI GAUDINO-SSM" userId="13cb1073-0cf6-4994-b3b2-98ddb995ec80" providerId="ADAL" clId="{2CAFF1AA-0593-483D-A289-9F75A0932A65}" dt="2024-01-09T14:54:16.437" v="518" actId="478"/>
          <ac:picMkLst>
            <pc:docMk/>
            <pc:sldMk cId="758914109" sldId="808"/>
            <ac:picMk id="9" creationId="{EE23DD66-DCBA-13D7-07D6-FBCE84BC63A4}"/>
          </ac:picMkLst>
        </pc:picChg>
        <pc:picChg chg="del">
          <ac:chgData name="GIOVANNI GAUDINO-SSM" userId="13cb1073-0cf6-4994-b3b2-98ddb995ec80" providerId="ADAL" clId="{2CAFF1AA-0593-483D-A289-9F75A0932A65}" dt="2024-01-09T14:54:14.883" v="517" actId="478"/>
          <ac:picMkLst>
            <pc:docMk/>
            <pc:sldMk cId="758914109" sldId="808"/>
            <ac:picMk id="11" creationId="{4D81D808-87B8-C5D8-D945-B55CA0075E4D}"/>
          </ac:picMkLst>
        </pc:picChg>
        <pc:picChg chg="add mod modCrop">
          <ac:chgData name="GIOVANNI GAUDINO-SSM" userId="13cb1073-0cf6-4994-b3b2-98ddb995ec80" providerId="ADAL" clId="{2CAFF1AA-0593-483D-A289-9F75A0932A65}" dt="2024-01-09T14:54:32.146" v="526" actId="1076"/>
          <ac:picMkLst>
            <pc:docMk/>
            <pc:sldMk cId="758914109" sldId="808"/>
            <ac:picMk id="12" creationId="{C2463740-464F-3B8D-F519-381023710266}"/>
          </ac:picMkLst>
        </pc:picChg>
        <pc:picChg chg="add mod">
          <ac:chgData name="GIOVANNI GAUDINO-SSM" userId="13cb1073-0cf6-4994-b3b2-98ddb995ec80" providerId="ADAL" clId="{2CAFF1AA-0593-483D-A289-9F75A0932A65}" dt="2024-01-09T14:56:47.866" v="567"/>
          <ac:picMkLst>
            <pc:docMk/>
            <pc:sldMk cId="758914109" sldId="808"/>
            <ac:picMk id="13" creationId="{BFDF47BD-0226-7CC1-8DEC-28598EB5B8D1}"/>
          </ac:picMkLst>
        </pc:picChg>
      </pc:sldChg>
      <pc:sldChg chg="addSp delSp modSp add mod modTransition">
        <pc:chgData name="GIOVANNI GAUDINO-SSM" userId="13cb1073-0cf6-4994-b3b2-98ddb995ec80" providerId="ADAL" clId="{2CAFF1AA-0593-483D-A289-9F75A0932A65}" dt="2024-02-07T09:34:30.135" v="18905"/>
        <pc:sldMkLst>
          <pc:docMk/>
          <pc:sldMk cId="2420860315" sldId="809"/>
        </pc:sldMkLst>
        <pc:spChg chg="add del mod">
          <ac:chgData name="GIOVANNI GAUDINO-SSM" userId="13cb1073-0cf6-4994-b3b2-98ddb995ec80" providerId="ADAL" clId="{2CAFF1AA-0593-483D-A289-9F75A0932A65}" dt="2024-01-31T02:57:16.155" v="7524"/>
          <ac:spMkLst>
            <pc:docMk/>
            <pc:sldMk cId="2420860315" sldId="809"/>
            <ac:spMk id="11" creationId="{217FAD7C-78F2-99DA-6C54-78BA332A4B72}"/>
          </ac:spMkLst>
        </pc:spChg>
        <pc:spChg chg="add del mod">
          <ac:chgData name="GIOVANNI GAUDINO-SSM" userId="13cb1073-0cf6-4994-b3b2-98ddb995ec80" providerId="ADAL" clId="{2CAFF1AA-0593-483D-A289-9F75A0932A65}" dt="2024-01-31T03:04:54.940" v="14103"/>
          <ac:spMkLst>
            <pc:docMk/>
            <pc:sldMk cId="2420860315" sldId="809"/>
            <ac:spMk id="11" creationId="{89BA06E4-1F65-BFDB-BD7C-C6A42F2B0306}"/>
          </ac:spMkLst>
        </pc:spChg>
        <pc:spChg chg="add del mod">
          <ac:chgData name="GIOVANNI GAUDINO-SSM" userId="13cb1073-0cf6-4994-b3b2-98ddb995ec80" providerId="ADAL" clId="{2CAFF1AA-0593-483D-A289-9F75A0932A65}" dt="2024-02-07T09:34:21" v="18044"/>
          <ac:spMkLst>
            <pc:docMk/>
            <pc:sldMk cId="2420860315" sldId="809"/>
            <ac:spMk id="11" creationId="{C5BABB31-5C49-1C3B-A31A-53B1D52F3FB5}"/>
          </ac:spMkLst>
        </pc:spChg>
        <pc:spChg chg="add del mod">
          <ac:chgData name="GIOVANNI GAUDINO-SSM" userId="13cb1073-0cf6-4994-b3b2-98ddb995ec80" providerId="ADAL" clId="{2CAFF1AA-0593-483D-A289-9F75A0932A65}" dt="2024-01-31T03:05:57.167" v="14828"/>
          <ac:spMkLst>
            <pc:docMk/>
            <pc:sldMk cId="2420860315" sldId="809"/>
            <ac:spMk id="12" creationId="{61D5460C-6113-DC8C-100F-271B76E6667F}"/>
          </ac:spMkLst>
        </pc:spChg>
        <pc:spChg chg="add del mod">
          <ac:chgData name="GIOVANNI GAUDINO-SSM" userId="13cb1073-0cf6-4994-b3b2-98ddb995ec80" providerId="ADAL" clId="{2CAFF1AA-0593-483D-A289-9F75A0932A65}" dt="2024-02-07T09:34:30.134" v="18901"/>
          <ac:spMkLst>
            <pc:docMk/>
            <pc:sldMk cId="2420860315" sldId="809"/>
            <ac:spMk id="12" creationId="{683B0EB3-F202-10AD-CFD2-FB04522DEBA4}"/>
          </ac:spMkLst>
        </pc:spChg>
        <pc:spChg chg="add del mod">
          <ac:chgData name="GIOVANNI GAUDINO-SSM" userId="13cb1073-0cf6-4994-b3b2-98ddb995ec80" providerId="ADAL" clId="{2CAFF1AA-0593-483D-A289-9F75A0932A65}" dt="2024-01-31T02:57:44.076" v="8188"/>
          <ac:spMkLst>
            <pc:docMk/>
            <pc:sldMk cId="2420860315" sldId="809"/>
            <ac:spMk id="13" creationId="{05FE1044-0B7A-5401-ECA9-83860B8C0D4D}"/>
          </ac:spMkLst>
        </pc:spChg>
        <pc:spChg chg="add del mod">
          <ac:chgData name="GIOVANNI GAUDINO-SSM" userId="13cb1073-0cf6-4994-b3b2-98ddb995ec80" providerId="ADAL" clId="{2CAFF1AA-0593-483D-A289-9F75A0932A65}" dt="2024-02-07T09:34:07.195" v="16928"/>
          <ac:spMkLst>
            <pc:docMk/>
            <pc:sldMk cId="2420860315" sldId="809"/>
            <ac:spMk id="13" creationId="{BC038B08-67E0-54B6-D967-E3F8B5350CEB}"/>
          </ac:spMkLst>
        </pc:spChg>
        <pc:spChg chg="add del mod">
          <ac:chgData name="GIOVANNI GAUDINO-SSM" userId="13cb1073-0cf6-4994-b3b2-98ddb995ec80" providerId="ADAL" clId="{2CAFF1AA-0593-483D-A289-9F75A0932A65}" dt="2024-01-31T02:58:01.568" v="8901"/>
          <ac:spMkLst>
            <pc:docMk/>
            <pc:sldMk cId="2420860315" sldId="809"/>
            <ac:spMk id="14" creationId="{6B7A1AEA-9091-E203-DEC3-B59358D7F28D}"/>
          </ac:spMkLst>
        </pc:spChg>
        <pc:spChg chg="add mod">
          <ac:chgData name="GIOVANNI GAUDINO-SSM" userId="13cb1073-0cf6-4994-b3b2-98ddb995ec80" providerId="ADAL" clId="{2CAFF1AA-0593-483D-A289-9F75A0932A65}" dt="2024-02-07T09:34:30.135" v="18905"/>
          <ac:spMkLst>
            <pc:docMk/>
            <pc:sldMk cId="2420860315" sldId="809"/>
            <ac:spMk id="14" creationId="{867EE9B8-9D34-7AF3-0492-AF56AA2E9BF0}"/>
          </ac:spMkLst>
        </pc:spChg>
        <pc:spChg chg="add del mod">
          <ac:chgData name="GIOVANNI GAUDINO-SSM" userId="13cb1073-0cf6-4994-b3b2-98ddb995ec80" providerId="ADAL" clId="{2CAFF1AA-0593-483D-A289-9F75A0932A65}" dt="2024-01-31T02:58:06.836" v="9565"/>
          <ac:spMkLst>
            <pc:docMk/>
            <pc:sldMk cId="2420860315" sldId="809"/>
            <ac:spMk id="15" creationId="{2348E738-3381-9A2D-33D0-58B38D372FC9}"/>
          </ac:spMkLst>
        </pc:spChg>
        <pc:spChg chg="add del mod">
          <ac:chgData name="GIOVANNI GAUDINO-SSM" userId="13cb1073-0cf6-4994-b3b2-98ddb995ec80" providerId="ADAL" clId="{2CAFF1AA-0593-483D-A289-9F75A0932A65}" dt="2024-01-31T02:59:45.820" v="10278"/>
          <ac:spMkLst>
            <pc:docMk/>
            <pc:sldMk cId="2420860315" sldId="809"/>
            <ac:spMk id="16" creationId="{B6D479FC-8AB5-2BFC-4FC5-B5EFB68EC29F}"/>
          </ac:spMkLst>
        </pc:spChg>
        <pc:spChg chg="add del mod">
          <ac:chgData name="GIOVANNI GAUDINO-SSM" userId="13cb1073-0cf6-4994-b3b2-98ddb995ec80" providerId="ADAL" clId="{2CAFF1AA-0593-483D-A289-9F75A0932A65}" dt="2024-01-31T02:59:54.979" v="10942"/>
          <ac:spMkLst>
            <pc:docMk/>
            <pc:sldMk cId="2420860315" sldId="809"/>
            <ac:spMk id="17" creationId="{B7EB3798-F1DA-C98A-25EE-971F5FC7095C}"/>
          </ac:spMkLst>
        </pc:spChg>
        <pc:spChg chg="add del mod">
          <ac:chgData name="GIOVANNI GAUDINO-SSM" userId="13cb1073-0cf6-4994-b3b2-98ddb995ec80" providerId="ADAL" clId="{2CAFF1AA-0593-483D-A289-9F75A0932A65}" dt="2024-01-31T03:00:05.699" v="11655"/>
          <ac:spMkLst>
            <pc:docMk/>
            <pc:sldMk cId="2420860315" sldId="809"/>
            <ac:spMk id="18" creationId="{0BD85135-148C-E080-D302-0C697B5EABB4}"/>
          </ac:spMkLst>
        </pc:spChg>
        <pc:spChg chg="add del mod">
          <ac:chgData name="GIOVANNI GAUDINO-SSM" userId="13cb1073-0cf6-4994-b3b2-98ddb995ec80" providerId="ADAL" clId="{2CAFF1AA-0593-483D-A289-9F75A0932A65}" dt="2024-01-31T03:00:15.314" v="12060"/>
          <ac:spMkLst>
            <pc:docMk/>
            <pc:sldMk cId="2420860315" sldId="809"/>
            <ac:spMk id="19" creationId="{4CB66ECD-6F4F-40E6-D0B8-23C0BE09D099}"/>
          </ac:spMkLst>
        </pc:spChg>
        <pc:spChg chg="add del mod">
          <ac:chgData name="GIOVANNI GAUDINO-SSM" userId="13cb1073-0cf6-4994-b3b2-98ddb995ec80" providerId="ADAL" clId="{2CAFF1AA-0593-483D-A289-9F75A0932A65}" dt="2024-01-31T03:00:25.471" v="12465"/>
          <ac:spMkLst>
            <pc:docMk/>
            <pc:sldMk cId="2420860315" sldId="809"/>
            <ac:spMk id="20" creationId="{BD56BDF0-1A79-BFDE-7F8A-97807B7F861F}"/>
          </ac:spMkLst>
        </pc:spChg>
        <pc:spChg chg="add del mod">
          <ac:chgData name="GIOVANNI GAUDINO-SSM" userId="13cb1073-0cf6-4994-b3b2-98ddb995ec80" providerId="ADAL" clId="{2CAFF1AA-0593-483D-A289-9F75A0932A65}" dt="2024-01-31T03:04:25.846" v="13134"/>
          <ac:spMkLst>
            <pc:docMk/>
            <pc:sldMk cId="2420860315" sldId="809"/>
            <ac:spMk id="21" creationId="{5A77C73E-B5FB-2BF2-ECEF-2E2694BDB2A4}"/>
          </ac:spMkLst>
        </pc:spChg>
        <pc:picChg chg="add mod ord modCrop">
          <ac:chgData name="GIOVANNI GAUDINO-SSM" userId="13cb1073-0cf6-4994-b3b2-98ddb995ec80" providerId="ADAL" clId="{2CAFF1AA-0593-483D-A289-9F75A0932A65}" dt="2024-01-09T14:55:32.819" v="548" actId="1076"/>
          <ac:picMkLst>
            <pc:docMk/>
            <pc:sldMk cId="2420860315" sldId="809"/>
            <ac:picMk id="4" creationId="{7286D026-776F-BF60-D025-85EAFDBB3D4C}"/>
          </ac:picMkLst>
        </pc:picChg>
        <pc:picChg chg="add mod">
          <ac:chgData name="GIOVANNI GAUDINO-SSM" userId="13cb1073-0cf6-4994-b3b2-98ddb995ec80" providerId="ADAL" clId="{2CAFF1AA-0593-483D-A289-9F75A0932A65}" dt="2024-01-09T14:55:22.847" v="544"/>
          <ac:picMkLst>
            <pc:docMk/>
            <pc:sldMk cId="2420860315" sldId="809"/>
            <ac:picMk id="7" creationId="{EAAD0F27-4E7A-D9ED-86FA-88117EAD31E2}"/>
          </ac:picMkLst>
        </pc:picChg>
        <pc:picChg chg="add mod">
          <ac:chgData name="GIOVANNI GAUDINO-SSM" userId="13cb1073-0cf6-4994-b3b2-98ddb995ec80" providerId="ADAL" clId="{2CAFF1AA-0593-483D-A289-9F75A0932A65}" dt="2024-01-09T14:56:48.646" v="568"/>
          <ac:picMkLst>
            <pc:docMk/>
            <pc:sldMk cId="2420860315" sldId="809"/>
            <ac:picMk id="9" creationId="{691D04C0-3608-E7CF-5BE0-B6BFC4281554}"/>
          </ac:picMkLst>
        </pc:picChg>
        <pc:picChg chg="del">
          <ac:chgData name="GIOVANNI GAUDINO-SSM" userId="13cb1073-0cf6-4994-b3b2-98ddb995ec80" providerId="ADAL" clId="{2CAFF1AA-0593-483D-A289-9F75A0932A65}" dt="2024-01-09T14:55:10.398" v="539" actId="478"/>
          <ac:picMkLst>
            <pc:docMk/>
            <pc:sldMk cId="2420860315" sldId="809"/>
            <ac:picMk id="12" creationId="{C2463740-464F-3B8D-F519-381023710266}"/>
          </ac:picMkLst>
        </pc:picChg>
      </pc:sldChg>
      <pc:sldChg chg="addSp delSp modSp add mod modTransition">
        <pc:chgData name="GIOVANNI GAUDINO-SSM" userId="13cb1073-0cf6-4994-b3b2-98ddb995ec80" providerId="ADAL" clId="{2CAFF1AA-0593-483D-A289-9F75A0932A65}" dt="2024-02-07T09:34:30.136" v="18910"/>
        <pc:sldMkLst>
          <pc:docMk/>
          <pc:sldMk cId="3008385" sldId="810"/>
        </pc:sldMkLst>
        <pc:spChg chg="ord">
          <ac:chgData name="GIOVANNI GAUDINO-SSM" userId="13cb1073-0cf6-4994-b3b2-98ddb995ec80" providerId="ADAL" clId="{2CAFF1AA-0593-483D-A289-9F75A0932A65}" dt="2024-01-09T14:58:10.684" v="601" actId="166"/>
          <ac:spMkLst>
            <pc:docMk/>
            <pc:sldMk cId="3008385" sldId="810"/>
            <ac:spMk id="8" creationId="{2CF2BE31-2A74-4BCC-B643-F41618B9BA23}"/>
          </ac:spMkLst>
        </pc:spChg>
        <pc:spChg chg="add mod">
          <ac:chgData name="GIOVANNI GAUDINO-SSM" userId="13cb1073-0cf6-4994-b3b2-98ddb995ec80" providerId="ADAL" clId="{2CAFF1AA-0593-483D-A289-9F75A0932A65}" dt="2024-01-09T14:58:21.584" v="610" actId="14100"/>
          <ac:spMkLst>
            <pc:docMk/>
            <pc:sldMk cId="3008385" sldId="810"/>
            <ac:spMk id="11" creationId="{7FA958A0-F3E9-B52F-70C3-E57BC9642F2B}"/>
          </ac:spMkLst>
        </pc:spChg>
        <pc:spChg chg="add del mod">
          <ac:chgData name="GIOVANNI GAUDINO-SSM" userId="13cb1073-0cf6-4994-b3b2-98ddb995ec80" providerId="ADAL" clId="{2CAFF1AA-0593-483D-A289-9F75A0932A65}" dt="2024-01-31T02:57:16.156" v="7529"/>
          <ac:spMkLst>
            <pc:docMk/>
            <pc:sldMk cId="3008385" sldId="810"/>
            <ac:spMk id="13" creationId="{0EF6F175-4709-59F9-EAE4-EE72AA5C86A1}"/>
          </ac:spMkLst>
        </pc:spChg>
        <pc:spChg chg="add del mod">
          <ac:chgData name="GIOVANNI GAUDINO-SSM" userId="13cb1073-0cf6-4994-b3b2-98ddb995ec80" providerId="ADAL" clId="{2CAFF1AA-0593-483D-A289-9F75A0932A65}" dt="2024-02-07T09:34:21.003" v="18056"/>
          <ac:spMkLst>
            <pc:docMk/>
            <pc:sldMk cId="3008385" sldId="810"/>
            <ac:spMk id="13" creationId="{77D86AF3-E9A9-7DC7-4481-C80335066604}"/>
          </ac:spMkLst>
        </pc:spChg>
        <pc:spChg chg="add del mod">
          <ac:chgData name="GIOVANNI GAUDINO-SSM" userId="13cb1073-0cf6-4994-b3b2-98ddb995ec80" providerId="ADAL" clId="{2CAFF1AA-0593-483D-A289-9F75A0932A65}" dt="2024-01-31T03:04:54.944" v="14115"/>
          <ac:spMkLst>
            <pc:docMk/>
            <pc:sldMk cId="3008385" sldId="810"/>
            <ac:spMk id="13" creationId="{9E778007-82F4-29D8-85F7-800487117DAD}"/>
          </ac:spMkLst>
        </pc:spChg>
        <pc:spChg chg="add del mod">
          <ac:chgData name="GIOVANNI GAUDINO-SSM" userId="13cb1073-0cf6-4994-b3b2-98ddb995ec80" providerId="ADAL" clId="{2CAFF1AA-0593-483D-A289-9F75A0932A65}" dt="2024-02-07T09:34:30.135" v="18906"/>
          <ac:spMkLst>
            <pc:docMk/>
            <pc:sldMk cId="3008385" sldId="810"/>
            <ac:spMk id="14" creationId="{36D8C837-9DC9-C7F1-CD0A-5AA99ED24D54}"/>
          </ac:spMkLst>
        </pc:spChg>
        <pc:spChg chg="add del mod">
          <ac:chgData name="GIOVANNI GAUDINO-SSM" userId="13cb1073-0cf6-4994-b3b2-98ddb995ec80" providerId="ADAL" clId="{2CAFF1AA-0593-483D-A289-9F75A0932A65}" dt="2024-01-31T03:05:57.168" v="14833"/>
          <ac:spMkLst>
            <pc:docMk/>
            <pc:sldMk cId="3008385" sldId="810"/>
            <ac:spMk id="14" creationId="{83509DA3-0618-9245-2E41-CB87FE73FFFB}"/>
          </ac:spMkLst>
        </pc:spChg>
        <pc:spChg chg="add del mod">
          <ac:chgData name="GIOVANNI GAUDINO-SSM" userId="13cb1073-0cf6-4994-b3b2-98ddb995ec80" providerId="ADAL" clId="{2CAFF1AA-0593-483D-A289-9F75A0932A65}" dt="2024-02-07T09:34:07.198" v="16940"/>
          <ac:spMkLst>
            <pc:docMk/>
            <pc:sldMk cId="3008385" sldId="810"/>
            <ac:spMk id="15" creationId="{5677FFE1-A592-342A-4DB3-A5D3BC9A4A79}"/>
          </ac:spMkLst>
        </pc:spChg>
        <pc:spChg chg="add del mod">
          <ac:chgData name="GIOVANNI GAUDINO-SSM" userId="13cb1073-0cf6-4994-b3b2-98ddb995ec80" providerId="ADAL" clId="{2CAFF1AA-0593-483D-A289-9F75A0932A65}" dt="2024-01-31T02:57:44.080" v="8200"/>
          <ac:spMkLst>
            <pc:docMk/>
            <pc:sldMk cId="3008385" sldId="810"/>
            <ac:spMk id="15" creationId="{E762CF00-3EA8-4E89-9CD6-7B75F55372B6}"/>
          </ac:spMkLst>
        </pc:spChg>
        <pc:spChg chg="add mod">
          <ac:chgData name="GIOVANNI GAUDINO-SSM" userId="13cb1073-0cf6-4994-b3b2-98ddb995ec80" providerId="ADAL" clId="{2CAFF1AA-0593-483D-A289-9F75A0932A65}" dt="2024-02-07T09:34:30.136" v="18910"/>
          <ac:spMkLst>
            <pc:docMk/>
            <pc:sldMk cId="3008385" sldId="810"/>
            <ac:spMk id="16" creationId="{285A2663-55B2-4AAC-7E0C-F0D22A345598}"/>
          </ac:spMkLst>
        </pc:spChg>
        <pc:spChg chg="add del mod">
          <ac:chgData name="GIOVANNI GAUDINO-SSM" userId="13cb1073-0cf6-4994-b3b2-98ddb995ec80" providerId="ADAL" clId="{2CAFF1AA-0593-483D-A289-9F75A0932A65}" dt="2024-01-31T02:58:01.569" v="8906"/>
          <ac:spMkLst>
            <pc:docMk/>
            <pc:sldMk cId="3008385" sldId="810"/>
            <ac:spMk id="16" creationId="{D0104870-A938-DD00-999A-25779A2060D8}"/>
          </ac:spMkLst>
        </pc:spChg>
        <pc:spChg chg="add del mod">
          <ac:chgData name="GIOVANNI GAUDINO-SSM" userId="13cb1073-0cf6-4994-b3b2-98ddb995ec80" providerId="ADAL" clId="{2CAFF1AA-0593-483D-A289-9F75A0932A65}" dt="2024-01-31T02:58:06.839" v="9577"/>
          <ac:spMkLst>
            <pc:docMk/>
            <pc:sldMk cId="3008385" sldId="810"/>
            <ac:spMk id="17" creationId="{7216F8B8-CDA1-F2E7-4B2B-DBD97BF7D5A0}"/>
          </ac:spMkLst>
        </pc:spChg>
        <pc:spChg chg="add del mod">
          <ac:chgData name="GIOVANNI GAUDINO-SSM" userId="13cb1073-0cf6-4994-b3b2-98ddb995ec80" providerId="ADAL" clId="{2CAFF1AA-0593-483D-A289-9F75A0932A65}" dt="2024-01-31T02:59:45.822" v="10283"/>
          <ac:spMkLst>
            <pc:docMk/>
            <pc:sldMk cId="3008385" sldId="810"/>
            <ac:spMk id="18" creationId="{03CFA93F-4703-1EB7-B805-76222847D8BC}"/>
          </ac:spMkLst>
        </pc:spChg>
        <pc:spChg chg="add del mod">
          <ac:chgData name="GIOVANNI GAUDINO-SSM" userId="13cb1073-0cf6-4994-b3b2-98ddb995ec80" providerId="ADAL" clId="{2CAFF1AA-0593-483D-A289-9F75A0932A65}" dt="2024-01-31T02:59:54.983" v="10954"/>
          <ac:spMkLst>
            <pc:docMk/>
            <pc:sldMk cId="3008385" sldId="810"/>
            <ac:spMk id="19" creationId="{5DB8098E-257D-612D-D6E7-AA0CB013D48D}"/>
          </ac:spMkLst>
        </pc:spChg>
        <pc:spChg chg="add del mod">
          <ac:chgData name="GIOVANNI GAUDINO-SSM" userId="13cb1073-0cf6-4994-b3b2-98ddb995ec80" providerId="ADAL" clId="{2CAFF1AA-0593-483D-A289-9F75A0932A65}" dt="2024-01-31T03:00:05.700" v="11660"/>
          <ac:spMkLst>
            <pc:docMk/>
            <pc:sldMk cId="3008385" sldId="810"/>
            <ac:spMk id="20" creationId="{AB1268A4-F4A3-7BA9-7608-F1D11C84FED5}"/>
          </ac:spMkLst>
        </pc:spChg>
        <pc:spChg chg="add del mod">
          <ac:chgData name="GIOVANNI GAUDINO-SSM" userId="13cb1073-0cf6-4994-b3b2-98ddb995ec80" providerId="ADAL" clId="{2CAFF1AA-0593-483D-A289-9F75A0932A65}" dt="2024-01-31T03:00:15.315" v="12065"/>
          <ac:spMkLst>
            <pc:docMk/>
            <pc:sldMk cId="3008385" sldId="810"/>
            <ac:spMk id="21" creationId="{4FB40B75-9EC9-D377-6F16-C9EAFDE99CD0}"/>
          </ac:spMkLst>
        </pc:spChg>
        <pc:spChg chg="add del mod">
          <ac:chgData name="GIOVANNI GAUDINO-SSM" userId="13cb1073-0cf6-4994-b3b2-98ddb995ec80" providerId="ADAL" clId="{2CAFF1AA-0593-483D-A289-9F75A0932A65}" dt="2024-01-31T03:00:25.472" v="12470"/>
          <ac:spMkLst>
            <pc:docMk/>
            <pc:sldMk cId="3008385" sldId="810"/>
            <ac:spMk id="22" creationId="{348A0AC8-7050-190F-01C8-316D62690C36}"/>
          </ac:spMkLst>
        </pc:spChg>
        <pc:spChg chg="add del mod">
          <ac:chgData name="GIOVANNI GAUDINO-SSM" userId="13cb1073-0cf6-4994-b3b2-98ddb995ec80" providerId="ADAL" clId="{2CAFF1AA-0593-483D-A289-9F75A0932A65}" dt="2024-01-31T03:04:25.849" v="13146"/>
          <ac:spMkLst>
            <pc:docMk/>
            <pc:sldMk cId="3008385" sldId="810"/>
            <ac:spMk id="23" creationId="{82B2D0A0-D2FD-501E-D3A4-2FCFDEF9BE9C}"/>
          </ac:spMkLst>
        </pc:spChg>
        <pc:picChg chg="add mod modCrop">
          <ac:chgData name="GIOVANNI GAUDINO-SSM" userId="13cb1073-0cf6-4994-b3b2-98ddb995ec80" providerId="ADAL" clId="{2CAFF1AA-0593-483D-A289-9F75A0932A65}" dt="2024-01-09T14:58:16.498" v="609" actId="1036"/>
          <ac:picMkLst>
            <pc:docMk/>
            <pc:sldMk cId="3008385" sldId="810"/>
            <ac:picMk id="9" creationId="{01884910-EFEE-EB4F-D951-82914A42362D}"/>
          </ac:picMkLst>
        </pc:picChg>
        <pc:picChg chg="add mod">
          <ac:chgData name="GIOVANNI GAUDINO-SSM" userId="13cb1073-0cf6-4994-b3b2-98ddb995ec80" providerId="ADAL" clId="{2CAFF1AA-0593-483D-A289-9F75A0932A65}" dt="2024-01-09T14:56:50.037" v="569"/>
          <ac:picMkLst>
            <pc:docMk/>
            <pc:sldMk cId="3008385" sldId="810"/>
            <ac:picMk id="12" creationId="{30F473FD-7390-830C-E103-58A5A55A5DAD}"/>
          </ac:picMkLst>
        </pc:picChg>
      </pc:sldChg>
      <pc:sldChg chg="addSp delSp modSp add mod modTransition">
        <pc:chgData name="GIOVANNI GAUDINO-SSM" userId="13cb1073-0cf6-4994-b3b2-98ddb995ec80" providerId="ADAL" clId="{2CAFF1AA-0593-483D-A289-9F75A0932A65}" dt="2024-02-07T09:34:30.137" v="18915"/>
        <pc:sldMkLst>
          <pc:docMk/>
          <pc:sldMk cId="2941119592" sldId="811"/>
        </pc:sldMkLst>
        <pc:spChg chg="ord">
          <ac:chgData name="GIOVANNI GAUDINO-SSM" userId="13cb1073-0cf6-4994-b3b2-98ddb995ec80" providerId="ADAL" clId="{2CAFF1AA-0593-483D-A289-9F75A0932A65}" dt="2024-01-09T14:57:47.538" v="586" actId="166"/>
          <ac:spMkLst>
            <pc:docMk/>
            <pc:sldMk cId="2941119592" sldId="811"/>
            <ac:spMk id="5" creationId="{3943BBC0-9530-03B1-C6F3-B3E9A1165FE6}"/>
          </ac:spMkLst>
        </pc:spChg>
        <pc:spChg chg="ord">
          <ac:chgData name="GIOVANNI GAUDINO-SSM" userId="13cb1073-0cf6-4994-b3b2-98ddb995ec80" providerId="ADAL" clId="{2CAFF1AA-0593-483D-A289-9F75A0932A65}" dt="2024-01-09T14:57:47.538" v="586" actId="166"/>
          <ac:spMkLst>
            <pc:docMk/>
            <pc:sldMk cId="2941119592" sldId="811"/>
            <ac:spMk id="8" creationId="{2CF2BE31-2A74-4BCC-B643-F41618B9BA23}"/>
          </ac:spMkLst>
        </pc:spChg>
        <pc:spChg chg="mod ord">
          <ac:chgData name="GIOVANNI GAUDINO-SSM" userId="13cb1073-0cf6-4994-b3b2-98ddb995ec80" providerId="ADAL" clId="{2CAFF1AA-0593-483D-A289-9F75A0932A65}" dt="2024-01-09T14:57:38.249" v="585" actId="14100"/>
          <ac:spMkLst>
            <pc:docMk/>
            <pc:sldMk cId="2941119592" sldId="811"/>
            <ac:spMk id="11" creationId="{7FA958A0-F3E9-B52F-70C3-E57BC9642F2B}"/>
          </ac:spMkLst>
        </pc:spChg>
        <pc:spChg chg="add mod">
          <ac:chgData name="GIOVANNI GAUDINO-SSM" userId="13cb1073-0cf6-4994-b3b2-98ddb995ec80" providerId="ADAL" clId="{2CAFF1AA-0593-483D-A289-9F75A0932A65}" dt="2024-01-09T14:57:55.825" v="589" actId="1076"/>
          <ac:spMkLst>
            <pc:docMk/>
            <pc:sldMk cId="2941119592" sldId="811"/>
            <ac:spMk id="14" creationId="{72F0C9B3-A271-A2C2-6B96-C93B9E545E16}"/>
          </ac:spMkLst>
        </pc:spChg>
        <pc:spChg chg="add del mod">
          <ac:chgData name="GIOVANNI GAUDINO-SSM" userId="13cb1073-0cf6-4994-b3b2-98ddb995ec80" providerId="ADAL" clId="{2CAFF1AA-0593-483D-A289-9F75A0932A65}" dt="2024-01-31T02:57:16.157" v="7534"/>
          <ac:spMkLst>
            <pc:docMk/>
            <pc:sldMk cId="2941119592" sldId="811"/>
            <ac:spMk id="15" creationId="{098DE8A9-19C8-988A-F248-209BB2F4045A}"/>
          </ac:spMkLst>
        </pc:spChg>
        <pc:spChg chg="add del mod">
          <ac:chgData name="GIOVANNI GAUDINO-SSM" userId="13cb1073-0cf6-4994-b3b2-98ddb995ec80" providerId="ADAL" clId="{2CAFF1AA-0593-483D-A289-9F75A0932A65}" dt="2024-01-31T03:04:54.948" v="14127"/>
          <ac:spMkLst>
            <pc:docMk/>
            <pc:sldMk cId="2941119592" sldId="811"/>
            <ac:spMk id="15" creationId="{2C3F150B-04FD-8498-8BF8-EABFCD2B6852}"/>
          </ac:spMkLst>
        </pc:spChg>
        <pc:spChg chg="add del mod">
          <ac:chgData name="GIOVANNI GAUDINO-SSM" userId="13cb1073-0cf6-4994-b3b2-98ddb995ec80" providerId="ADAL" clId="{2CAFF1AA-0593-483D-A289-9F75A0932A65}" dt="2024-02-07T09:34:21.008" v="18068"/>
          <ac:spMkLst>
            <pc:docMk/>
            <pc:sldMk cId="2941119592" sldId="811"/>
            <ac:spMk id="15" creationId="{BAFDF3C5-4215-D908-96EE-D04515B60E10}"/>
          </ac:spMkLst>
        </pc:spChg>
        <pc:spChg chg="add del mod">
          <ac:chgData name="GIOVANNI GAUDINO-SSM" userId="13cb1073-0cf6-4994-b3b2-98ddb995ec80" providerId="ADAL" clId="{2CAFF1AA-0593-483D-A289-9F75A0932A65}" dt="2024-02-07T09:34:30.136" v="18911"/>
          <ac:spMkLst>
            <pc:docMk/>
            <pc:sldMk cId="2941119592" sldId="811"/>
            <ac:spMk id="16" creationId="{33243854-95CF-57D4-C63D-51D703239BFA}"/>
          </ac:spMkLst>
        </pc:spChg>
        <pc:spChg chg="add del mod">
          <ac:chgData name="GIOVANNI GAUDINO-SSM" userId="13cb1073-0cf6-4994-b3b2-98ddb995ec80" providerId="ADAL" clId="{2CAFF1AA-0593-483D-A289-9F75A0932A65}" dt="2024-01-31T03:05:57.169" v="14838"/>
          <ac:spMkLst>
            <pc:docMk/>
            <pc:sldMk cId="2941119592" sldId="811"/>
            <ac:spMk id="16" creationId="{A38BE4D3-6DC8-B6C9-6D98-BD22CEA36BEB}"/>
          </ac:spMkLst>
        </pc:spChg>
        <pc:spChg chg="add del mod">
          <ac:chgData name="GIOVANNI GAUDINO-SSM" userId="13cb1073-0cf6-4994-b3b2-98ddb995ec80" providerId="ADAL" clId="{2CAFF1AA-0593-483D-A289-9F75A0932A65}" dt="2024-02-07T09:34:07.202" v="16952"/>
          <ac:spMkLst>
            <pc:docMk/>
            <pc:sldMk cId="2941119592" sldId="811"/>
            <ac:spMk id="17" creationId="{C9291D9E-CDB1-31AE-75DC-F97BB0846A6F}"/>
          </ac:spMkLst>
        </pc:spChg>
        <pc:spChg chg="add del mod">
          <ac:chgData name="GIOVANNI GAUDINO-SSM" userId="13cb1073-0cf6-4994-b3b2-98ddb995ec80" providerId="ADAL" clId="{2CAFF1AA-0593-483D-A289-9F75A0932A65}" dt="2024-01-31T02:57:44.083" v="8212"/>
          <ac:spMkLst>
            <pc:docMk/>
            <pc:sldMk cId="2941119592" sldId="811"/>
            <ac:spMk id="17" creationId="{F7855C81-7994-8462-7F1F-35DD35637770}"/>
          </ac:spMkLst>
        </pc:spChg>
        <pc:spChg chg="add mod">
          <ac:chgData name="GIOVANNI GAUDINO-SSM" userId="13cb1073-0cf6-4994-b3b2-98ddb995ec80" providerId="ADAL" clId="{2CAFF1AA-0593-483D-A289-9F75A0932A65}" dt="2024-02-07T09:34:30.137" v="18915"/>
          <ac:spMkLst>
            <pc:docMk/>
            <pc:sldMk cId="2941119592" sldId="811"/>
            <ac:spMk id="18" creationId="{D03B2EA1-5ADF-55F3-BABD-31BA11FD79C9}"/>
          </ac:spMkLst>
        </pc:spChg>
        <pc:spChg chg="add del mod">
          <ac:chgData name="GIOVANNI GAUDINO-SSM" userId="13cb1073-0cf6-4994-b3b2-98ddb995ec80" providerId="ADAL" clId="{2CAFF1AA-0593-483D-A289-9F75A0932A65}" dt="2024-01-31T02:58:01.570" v="8911"/>
          <ac:spMkLst>
            <pc:docMk/>
            <pc:sldMk cId="2941119592" sldId="811"/>
            <ac:spMk id="18" creationId="{F6ABF1FB-F856-DF04-53EC-014E4D9B7AA5}"/>
          </ac:spMkLst>
        </pc:spChg>
        <pc:spChg chg="add del mod">
          <ac:chgData name="GIOVANNI GAUDINO-SSM" userId="13cb1073-0cf6-4994-b3b2-98ddb995ec80" providerId="ADAL" clId="{2CAFF1AA-0593-483D-A289-9F75A0932A65}" dt="2024-01-31T02:58:06.842" v="9589"/>
          <ac:spMkLst>
            <pc:docMk/>
            <pc:sldMk cId="2941119592" sldId="811"/>
            <ac:spMk id="19" creationId="{F654BFB8-09AC-B9E4-F620-861AE467EDCB}"/>
          </ac:spMkLst>
        </pc:spChg>
        <pc:spChg chg="add del mod">
          <ac:chgData name="GIOVANNI GAUDINO-SSM" userId="13cb1073-0cf6-4994-b3b2-98ddb995ec80" providerId="ADAL" clId="{2CAFF1AA-0593-483D-A289-9F75A0932A65}" dt="2024-01-31T02:59:45.824" v="10288"/>
          <ac:spMkLst>
            <pc:docMk/>
            <pc:sldMk cId="2941119592" sldId="811"/>
            <ac:spMk id="20" creationId="{C38512D8-0FF0-581F-F9A2-6F98B56A3C4A}"/>
          </ac:spMkLst>
        </pc:spChg>
        <pc:spChg chg="add del mod">
          <ac:chgData name="GIOVANNI GAUDINO-SSM" userId="13cb1073-0cf6-4994-b3b2-98ddb995ec80" providerId="ADAL" clId="{2CAFF1AA-0593-483D-A289-9F75A0932A65}" dt="2024-01-31T02:59:54.987" v="10966"/>
          <ac:spMkLst>
            <pc:docMk/>
            <pc:sldMk cId="2941119592" sldId="811"/>
            <ac:spMk id="21" creationId="{72EBA7C9-73FE-B2A2-D6EE-ED12924D628C}"/>
          </ac:spMkLst>
        </pc:spChg>
        <pc:spChg chg="add del mod">
          <ac:chgData name="GIOVANNI GAUDINO-SSM" userId="13cb1073-0cf6-4994-b3b2-98ddb995ec80" providerId="ADAL" clId="{2CAFF1AA-0593-483D-A289-9F75A0932A65}" dt="2024-01-31T03:00:05.701" v="11665"/>
          <ac:spMkLst>
            <pc:docMk/>
            <pc:sldMk cId="2941119592" sldId="811"/>
            <ac:spMk id="22" creationId="{E6DB0CA1-5E9B-3672-2E37-521D23566787}"/>
          </ac:spMkLst>
        </pc:spChg>
        <pc:spChg chg="add del mod">
          <ac:chgData name="GIOVANNI GAUDINO-SSM" userId="13cb1073-0cf6-4994-b3b2-98ddb995ec80" providerId="ADAL" clId="{2CAFF1AA-0593-483D-A289-9F75A0932A65}" dt="2024-01-31T03:00:15.316" v="12070"/>
          <ac:spMkLst>
            <pc:docMk/>
            <pc:sldMk cId="2941119592" sldId="811"/>
            <ac:spMk id="23" creationId="{1A827953-C680-8C02-F546-2A3F9DFB5CE4}"/>
          </ac:spMkLst>
        </pc:spChg>
        <pc:spChg chg="add del mod">
          <ac:chgData name="GIOVANNI GAUDINO-SSM" userId="13cb1073-0cf6-4994-b3b2-98ddb995ec80" providerId="ADAL" clId="{2CAFF1AA-0593-483D-A289-9F75A0932A65}" dt="2024-01-31T03:00:25.473" v="12475"/>
          <ac:spMkLst>
            <pc:docMk/>
            <pc:sldMk cId="2941119592" sldId="811"/>
            <ac:spMk id="24" creationId="{5DA6C2B0-CF47-690C-2967-373FD960CB1B}"/>
          </ac:spMkLst>
        </pc:spChg>
        <pc:spChg chg="add del mod">
          <ac:chgData name="GIOVANNI GAUDINO-SSM" userId="13cb1073-0cf6-4994-b3b2-98ddb995ec80" providerId="ADAL" clId="{2CAFF1AA-0593-483D-A289-9F75A0932A65}" dt="2024-01-31T03:04:25.853" v="13158"/>
          <ac:spMkLst>
            <pc:docMk/>
            <pc:sldMk cId="2941119592" sldId="811"/>
            <ac:spMk id="25" creationId="{82CF85B1-65A8-5D33-79B2-C7FA0B533355}"/>
          </ac:spMkLst>
        </pc:spChg>
        <pc:picChg chg="add mod modCrop">
          <ac:chgData name="GIOVANNI GAUDINO-SSM" userId="13cb1073-0cf6-4994-b3b2-98ddb995ec80" providerId="ADAL" clId="{2CAFF1AA-0593-483D-A289-9F75A0932A65}" dt="2024-01-09T14:57:30.336" v="582" actId="1076"/>
          <ac:picMkLst>
            <pc:docMk/>
            <pc:sldMk cId="2941119592" sldId="811"/>
            <ac:picMk id="13" creationId="{EF3E44EE-BCFE-0F0B-7C6D-14CFB02742AB}"/>
          </ac:picMkLst>
        </pc:picChg>
      </pc:sldChg>
      <pc:sldChg chg="addSp delSp modSp add mod modTransition">
        <pc:chgData name="GIOVANNI GAUDINO-SSM" userId="13cb1073-0cf6-4994-b3b2-98ddb995ec80" providerId="ADAL" clId="{2CAFF1AA-0593-483D-A289-9F75A0932A65}" dt="2024-02-07T09:34:30.138" v="18920"/>
        <pc:sldMkLst>
          <pc:docMk/>
          <pc:sldMk cId="2786818803" sldId="812"/>
        </pc:sldMkLst>
        <pc:spChg chg="add del mod">
          <ac:chgData name="GIOVANNI GAUDINO-SSM" userId="13cb1073-0cf6-4994-b3b2-98ddb995ec80" providerId="ADAL" clId="{2CAFF1AA-0593-483D-A289-9F75A0932A65}" dt="2024-02-07T09:34:21.012" v="18080"/>
          <ac:spMkLst>
            <pc:docMk/>
            <pc:sldMk cId="2786818803" sldId="812"/>
            <ac:spMk id="12" creationId="{D0B49D51-291A-62A6-EDCD-6396B9268CE5}"/>
          </ac:spMkLst>
        </pc:spChg>
        <pc:spChg chg="add del mod">
          <ac:chgData name="GIOVANNI GAUDINO-SSM" userId="13cb1073-0cf6-4994-b3b2-98ddb995ec80" providerId="ADAL" clId="{2CAFF1AA-0593-483D-A289-9F75A0932A65}" dt="2024-01-31T03:04:54.952" v="14139"/>
          <ac:spMkLst>
            <pc:docMk/>
            <pc:sldMk cId="2786818803" sldId="812"/>
            <ac:spMk id="12" creationId="{D2F42267-2A5C-4C97-8811-B2A563E9A41C}"/>
          </ac:spMkLst>
        </pc:spChg>
        <pc:spChg chg="add del mod">
          <ac:chgData name="GIOVANNI GAUDINO-SSM" userId="13cb1073-0cf6-4994-b3b2-98ddb995ec80" providerId="ADAL" clId="{2CAFF1AA-0593-483D-A289-9F75A0932A65}" dt="2024-01-31T02:57:16.158" v="7539"/>
          <ac:spMkLst>
            <pc:docMk/>
            <pc:sldMk cId="2786818803" sldId="812"/>
            <ac:spMk id="12" creationId="{D90DDF0D-A727-6A43-4107-B7CAD845AA41}"/>
          </ac:spMkLst>
        </pc:spChg>
        <pc:spChg chg="add mod">
          <ac:chgData name="GIOVANNI GAUDINO-SSM" userId="13cb1073-0cf6-4994-b3b2-98ddb995ec80" providerId="ADAL" clId="{2CAFF1AA-0593-483D-A289-9F75A0932A65}" dt="2024-01-09T15:04:02.432" v="1007" actId="207"/>
          <ac:spMkLst>
            <pc:docMk/>
            <pc:sldMk cId="2786818803" sldId="812"/>
            <ac:spMk id="15" creationId="{301D7AB6-78DC-195D-DD48-224BBED89AB2}"/>
          </ac:spMkLst>
        </pc:spChg>
        <pc:spChg chg="add mod">
          <ac:chgData name="GIOVANNI GAUDINO-SSM" userId="13cb1073-0cf6-4994-b3b2-98ddb995ec80" providerId="ADAL" clId="{2CAFF1AA-0593-483D-A289-9F75A0932A65}" dt="2024-01-09T15:01:14.723" v="921" actId="14100"/>
          <ac:spMkLst>
            <pc:docMk/>
            <pc:sldMk cId="2786818803" sldId="812"/>
            <ac:spMk id="16" creationId="{0B0584D5-B8E1-58DA-8926-4214FD89AFBC}"/>
          </ac:spMkLst>
        </pc:spChg>
        <pc:spChg chg="add mod">
          <ac:chgData name="GIOVANNI GAUDINO-SSM" userId="13cb1073-0cf6-4994-b3b2-98ddb995ec80" providerId="ADAL" clId="{2CAFF1AA-0593-483D-A289-9F75A0932A65}" dt="2024-01-09T15:03:50.538" v="1005" actId="14100"/>
          <ac:spMkLst>
            <pc:docMk/>
            <pc:sldMk cId="2786818803" sldId="812"/>
            <ac:spMk id="17" creationId="{40AAD70F-9942-C423-705D-0C977729FF46}"/>
          </ac:spMkLst>
        </pc:spChg>
        <pc:spChg chg="add del mod">
          <ac:chgData name="GIOVANNI GAUDINO-SSM" userId="13cb1073-0cf6-4994-b3b2-98ddb995ec80" providerId="ADAL" clId="{2CAFF1AA-0593-483D-A289-9F75A0932A65}" dt="2024-01-31T03:05:57.171" v="14843"/>
          <ac:spMkLst>
            <pc:docMk/>
            <pc:sldMk cId="2786818803" sldId="812"/>
            <ac:spMk id="18" creationId="{12C50AA2-6B94-3C20-AF4B-352BA96935EC}"/>
          </ac:spMkLst>
        </pc:spChg>
        <pc:spChg chg="add del mod">
          <ac:chgData name="GIOVANNI GAUDINO-SSM" userId="13cb1073-0cf6-4994-b3b2-98ddb995ec80" providerId="ADAL" clId="{2CAFF1AA-0593-483D-A289-9F75A0932A65}" dt="2024-02-07T09:34:30.137" v="18916"/>
          <ac:spMkLst>
            <pc:docMk/>
            <pc:sldMk cId="2786818803" sldId="812"/>
            <ac:spMk id="18" creationId="{15B767C6-F4B7-BF26-1AA3-92404ED66D17}"/>
          </ac:spMkLst>
        </pc:spChg>
        <pc:spChg chg="add del mod">
          <ac:chgData name="GIOVANNI GAUDINO-SSM" userId="13cb1073-0cf6-4994-b3b2-98ddb995ec80" providerId="ADAL" clId="{2CAFF1AA-0593-483D-A289-9F75A0932A65}" dt="2024-01-31T02:57:44.087" v="8224"/>
          <ac:spMkLst>
            <pc:docMk/>
            <pc:sldMk cId="2786818803" sldId="812"/>
            <ac:spMk id="19" creationId="{78B0AE5C-85F2-CEAE-5C8E-45FEC02BF513}"/>
          </ac:spMkLst>
        </pc:spChg>
        <pc:spChg chg="add del mod">
          <ac:chgData name="GIOVANNI GAUDINO-SSM" userId="13cb1073-0cf6-4994-b3b2-98ddb995ec80" providerId="ADAL" clId="{2CAFF1AA-0593-483D-A289-9F75A0932A65}" dt="2024-02-07T09:34:07.205" v="16964"/>
          <ac:spMkLst>
            <pc:docMk/>
            <pc:sldMk cId="2786818803" sldId="812"/>
            <ac:spMk id="19" creationId="{BF95B419-CAAD-4408-BBD5-6C2B511B983F}"/>
          </ac:spMkLst>
        </pc:spChg>
        <pc:spChg chg="add mod">
          <ac:chgData name="GIOVANNI GAUDINO-SSM" userId="13cb1073-0cf6-4994-b3b2-98ddb995ec80" providerId="ADAL" clId="{2CAFF1AA-0593-483D-A289-9F75A0932A65}" dt="2024-02-07T09:34:30.138" v="18920"/>
          <ac:spMkLst>
            <pc:docMk/>
            <pc:sldMk cId="2786818803" sldId="812"/>
            <ac:spMk id="20" creationId="{60385B44-D73A-6B2B-FAB3-9CB1BAE6D6E4}"/>
          </ac:spMkLst>
        </pc:spChg>
        <pc:spChg chg="add del mod">
          <ac:chgData name="GIOVANNI GAUDINO-SSM" userId="13cb1073-0cf6-4994-b3b2-98ddb995ec80" providerId="ADAL" clId="{2CAFF1AA-0593-483D-A289-9F75A0932A65}" dt="2024-01-31T02:58:01.571" v="8916"/>
          <ac:spMkLst>
            <pc:docMk/>
            <pc:sldMk cId="2786818803" sldId="812"/>
            <ac:spMk id="20" creationId="{6526518B-6D3B-1468-4A6A-D15C564B7F02}"/>
          </ac:spMkLst>
        </pc:spChg>
        <pc:spChg chg="add del mod">
          <ac:chgData name="GIOVANNI GAUDINO-SSM" userId="13cb1073-0cf6-4994-b3b2-98ddb995ec80" providerId="ADAL" clId="{2CAFF1AA-0593-483D-A289-9F75A0932A65}" dt="2024-01-31T02:58:06.846" v="9601"/>
          <ac:spMkLst>
            <pc:docMk/>
            <pc:sldMk cId="2786818803" sldId="812"/>
            <ac:spMk id="21" creationId="{7EFB7814-9E79-F0BE-22A4-282D388B18B1}"/>
          </ac:spMkLst>
        </pc:spChg>
        <pc:spChg chg="add del mod">
          <ac:chgData name="GIOVANNI GAUDINO-SSM" userId="13cb1073-0cf6-4994-b3b2-98ddb995ec80" providerId="ADAL" clId="{2CAFF1AA-0593-483D-A289-9F75A0932A65}" dt="2024-01-31T02:59:45.826" v="10293"/>
          <ac:spMkLst>
            <pc:docMk/>
            <pc:sldMk cId="2786818803" sldId="812"/>
            <ac:spMk id="22" creationId="{97B0086A-2397-6CA9-E211-67761FF91802}"/>
          </ac:spMkLst>
        </pc:spChg>
        <pc:spChg chg="add del mod">
          <ac:chgData name="GIOVANNI GAUDINO-SSM" userId="13cb1073-0cf6-4994-b3b2-98ddb995ec80" providerId="ADAL" clId="{2CAFF1AA-0593-483D-A289-9F75A0932A65}" dt="2024-01-31T02:59:54.991" v="10978"/>
          <ac:spMkLst>
            <pc:docMk/>
            <pc:sldMk cId="2786818803" sldId="812"/>
            <ac:spMk id="23" creationId="{99750849-5C4E-F8F8-19F3-8699F45A8ACC}"/>
          </ac:spMkLst>
        </pc:spChg>
        <pc:spChg chg="add del mod">
          <ac:chgData name="GIOVANNI GAUDINO-SSM" userId="13cb1073-0cf6-4994-b3b2-98ddb995ec80" providerId="ADAL" clId="{2CAFF1AA-0593-483D-A289-9F75A0932A65}" dt="2024-01-31T03:00:05.702" v="11670"/>
          <ac:spMkLst>
            <pc:docMk/>
            <pc:sldMk cId="2786818803" sldId="812"/>
            <ac:spMk id="24" creationId="{336D9F02-90E4-5A1A-CF5A-097EFEE94FB4}"/>
          </ac:spMkLst>
        </pc:spChg>
        <pc:spChg chg="add del mod">
          <ac:chgData name="GIOVANNI GAUDINO-SSM" userId="13cb1073-0cf6-4994-b3b2-98ddb995ec80" providerId="ADAL" clId="{2CAFF1AA-0593-483D-A289-9F75A0932A65}" dt="2024-01-31T03:00:15.317" v="12075"/>
          <ac:spMkLst>
            <pc:docMk/>
            <pc:sldMk cId="2786818803" sldId="812"/>
            <ac:spMk id="25" creationId="{A1BC780E-2C7C-9176-C0FB-ABF8D4CE6E77}"/>
          </ac:spMkLst>
        </pc:spChg>
        <pc:spChg chg="add del">
          <ac:chgData name="GIOVANNI GAUDINO-SSM" userId="13cb1073-0cf6-4994-b3b2-98ddb995ec80" providerId="ADAL" clId="{2CAFF1AA-0593-483D-A289-9F75A0932A65}" dt="2024-01-09T15:03:35.792" v="999" actId="11529"/>
          <ac:spMkLst>
            <pc:docMk/>
            <pc:sldMk cId="2786818803" sldId="812"/>
            <ac:spMk id="25" creationId="{B56FA2A3-A7F9-9165-F721-1D91D5923FD9}"/>
          </ac:spMkLst>
        </pc:spChg>
        <pc:spChg chg="add del mod">
          <ac:chgData name="GIOVANNI GAUDINO-SSM" userId="13cb1073-0cf6-4994-b3b2-98ddb995ec80" providerId="ADAL" clId="{2CAFF1AA-0593-483D-A289-9F75A0932A65}" dt="2024-01-31T03:00:25.474" v="12480"/>
          <ac:spMkLst>
            <pc:docMk/>
            <pc:sldMk cId="2786818803" sldId="812"/>
            <ac:spMk id="26" creationId="{BD5D0528-BCB3-86FA-66EE-FCDEE2486836}"/>
          </ac:spMkLst>
        </pc:spChg>
        <pc:spChg chg="add del mod">
          <ac:chgData name="GIOVANNI GAUDINO-SSM" userId="13cb1073-0cf6-4994-b3b2-98ddb995ec80" providerId="ADAL" clId="{2CAFF1AA-0593-483D-A289-9F75A0932A65}" dt="2024-01-31T03:04:25.857" v="13170"/>
          <ac:spMkLst>
            <pc:docMk/>
            <pc:sldMk cId="2786818803" sldId="812"/>
            <ac:spMk id="27" creationId="{C5270196-27F0-653D-F278-EF467AEE7CB1}"/>
          </ac:spMkLst>
        </pc:spChg>
        <pc:picChg chg="del">
          <ac:chgData name="GIOVANNI GAUDINO-SSM" userId="13cb1073-0cf6-4994-b3b2-98ddb995ec80" providerId="ADAL" clId="{2CAFF1AA-0593-483D-A289-9F75A0932A65}" dt="2024-01-09T14:58:53.116" v="612" actId="478"/>
          <ac:picMkLst>
            <pc:docMk/>
            <pc:sldMk cId="2786818803" sldId="812"/>
            <ac:picMk id="12" creationId="{30F473FD-7390-830C-E103-58A5A55A5DAD}"/>
          </ac:picMkLst>
        </pc:picChg>
        <pc:cxnChg chg="add del mod">
          <ac:chgData name="GIOVANNI GAUDINO-SSM" userId="13cb1073-0cf6-4994-b3b2-98ddb995ec80" providerId="ADAL" clId="{2CAFF1AA-0593-483D-A289-9F75A0932A65}" dt="2024-01-09T15:03:04.147" v="997" actId="478"/>
          <ac:cxnSpMkLst>
            <pc:docMk/>
            <pc:sldMk cId="2786818803" sldId="812"/>
            <ac:cxnSpMk id="19" creationId="{CFD6E2A0-4344-C2CC-B41D-FDAACD60959F}"/>
          </ac:cxnSpMkLst>
        </pc:cxnChg>
      </pc:sldChg>
      <pc:sldChg chg="addSp delSp modSp add mod modTransition modAnim">
        <pc:chgData name="GIOVANNI GAUDINO-SSM" userId="13cb1073-0cf6-4994-b3b2-98ddb995ec80" providerId="ADAL" clId="{2CAFF1AA-0593-483D-A289-9F75A0932A65}" dt="2024-02-07T09:34:30.140" v="18930"/>
        <pc:sldMkLst>
          <pc:docMk/>
          <pc:sldMk cId="724563992" sldId="813"/>
        </pc:sldMkLst>
        <pc:spChg chg="mod">
          <ac:chgData name="GIOVANNI GAUDINO-SSM" userId="13cb1073-0cf6-4994-b3b2-98ddb995ec80" providerId="ADAL" clId="{2CAFF1AA-0593-483D-A289-9F75A0932A65}" dt="2024-01-09T15:11:17.417" v="1406" actId="1038"/>
          <ac:spMkLst>
            <pc:docMk/>
            <pc:sldMk cId="724563992" sldId="813"/>
            <ac:spMk id="5" creationId="{3943BBC0-9530-03B1-C6F3-B3E9A1165FE6}"/>
          </ac:spMkLst>
        </pc:spChg>
        <pc:spChg chg="mod">
          <ac:chgData name="GIOVANNI GAUDINO-SSM" userId="13cb1073-0cf6-4994-b3b2-98ddb995ec80" providerId="ADAL" clId="{2CAFF1AA-0593-483D-A289-9F75A0932A65}" dt="2024-01-09T15:11:17.417" v="1406" actId="1038"/>
          <ac:spMkLst>
            <pc:docMk/>
            <pc:sldMk cId="724563992" sldId="813"/>
            <ac:spMk id="8" creationId="{2CF2BE31-2A74-4BCC-B643-F41618B9BA23}"/>
          </ac:spMkLst>
        </pc:spChg>
        <pc:spChg chg="add del mod">
          <ac:chgData name="GIOVANNI GAUDINO-SSM" userId="13cb1073-0cf6-4994-b3b2-98ddb995ec80" providerId="ADAL" clId="{2CAFF1AA-0593-483D-A289-9F75A0932A65}" dt="2024-01-31T02:57:16.160" v="7549"/>
          <ac:spMkLst>
            <pc:docMk/>
            <pc:sldMk cId="724563992" sldId="813"/>
            <ac:spMk id="12" creationId="{B232E11C-F57D-E26A-D0B8-A8CC47CB2751}"/>
          </ac:spMkLst>
        </pc:spChg>
        <pc:spChg chg="add del mod">
          <ac:chgData name="GIOVANNI GAUDINO-SSM" userId="13cb1073-0cf6-4994-b3b2-98ddb995ec80" providerId="ADAL" clId="{2CAFF1AA-0593-483D-A289-9F75A0932A65}" dt="2024-01-09T15:07:06.118" v="1084" actId="478"/>
          <ac:spMkLst>
            <pc:docMk/>
            <pc:sldMk cId="724563992" sldId="813"/>
            <ac:spMk id="12" creationId="{D3E63C14-6CFC-B30B-D2D1-476EEED36B15}"/>
          </ac:spMkLst>
        </pc:spChg>
        <pc:spChg chg="add del mod">
          <ac:chgData name="GIOVANNI GAUDINO-SSM" userId="13cb1073-0cf6-4994-b3b2-98ddb995ec80" providerId="ADAL" clId="{2CAFF1AA-0593-483D-A289-9F75A0932A65}" dt="2024-01-31T03:04:54.960" v="14163"/>
          <ac:spMkLst>
            <pc:docMk/>
            <pc:sldMk cId="724563992" sldId="813"/>
            <ac:spMk id="12" creationId="{DDF7EF09-3777-27EC-BFBA-925E8218DE5E}"/>
          </ac:spMkLst>
        </pc:spChg>
        <pc:spChg chg="add del mod">
          <ac:chgData name="GIOVANNI GAUDINO-SSM" userId="13cb1073-0cf6-4994-b3b2-98ddb995ec80" providerId="ADAL" clId="{2CAFF1AA-0593-483D-A289-9F75A0932A65}" dt="2024-02-07T09:34:21.020" v="18104"/>
          <ac:spMkLst>
            <pc:docMk/>
            <pc:sldMk cId="724563992" sldId="813"/>
            <ac:spMk id="12" creationId="{EB508470-7121-9FFB-8FE0-84BD57AF1C58}"/>
          </ac:spMkLst>
        </pc:spChg>
        <pc:spChg chg="mod">
          <ac:chgData name="GIOVANNI GAUDINO-SSM" userId="13cb1073-0cf6-4994-b3b2-98ddb995ec80" providerId="ADAL" clId="{2CAFF1AA-0593-483D-A289-9F75A0932A65}" dt="2024-01-09T15:07:38.112" v="1153" actId="1076"/>
          <ac:spMkLst>
            <pc:docMk/>
            <pc:sldMk cId="724563992" sldId="813"/>
            <ac:spMk id="15" creationId="{301D7AB6-78DC-195D-DD48-224BBED89AB2}"/>
          </ac:spMkLst>
        </pc:spChg>
        <pc:spChg chg="del mod">
          <ac:chgData name="GIOVANNI GAUDINO-SSM" userId="13cb1073-0cf6-4994-b3b2-98ddb995ec80" providerId="ADAL" clId="{2CAFF1AA-0593-483D-A289-9F75A0932A65}" dt="2024-01-09T15:07:06.118" v="1084" actId="478"/>
          <ac:spMkLst>
            <pc:docMk/>
            <pc:sldMk cId="724563992" sldId="813"/>
            <ac:spMk id="16" creationId="{0B0584D5-B8E1-58DA-8926-4214FD89AFBC}"/>
          </ac:spMkLst>
        </pc:spChg>
        <pc:spChg chg="add del mod">
          <ac:chgData name="GIOVANNI GAUDINO-SSM" userId="13cb1073-0cf6-4994-b3b2-98ddb995ec80" providerId="ADAL" clId="{2CAFF1AA-0593-483D-A289-9F75A0932A65}" dt="2024-02-07T09:34:30.139" v="18926"/>
          <ac:spMkLst>
            <pc:docMk/>
            <pc:sldMk cId="724563992" sldId="813"/>
            <ac:spMk id="16" creationId="{162FB9BF-0F94-D531-7BA0-11698F21CB4A}"/>
          </ac:spMkLst>
        </pc:spChg>
        <pc:spChg chg="add del mod">
          <ac:chgData name="GIOVANNI GAUDINO-SSM" userId="13cb1073-0cf6-4994-b3b2-98ddb995ec80" providerId="ADAL" clId="{2CAFF1AA-0593-483D-A289-9F75A0932A65}" dt="2024-01-31T03:05:57.173" v="14853"/>
          <ac:spMkLst>
            <pc:docMk/>
            <pc:sldMk cId="724563992" sldId="813"/>
            <ac:spMk id="16" creationId="{22B04D27-C73D-E4DE-C4A8-CDB944B3C268}"/>
          </ac:spMkLst>
        </pc:spChg>
        <pc:spChg chg="add del mod">
          <ac:chgData name="GIOVANNI GAUDINO-SSM" userId="13cb1073-0cf6-4994-b3b2-98ddb995ec80" providerId="ADAL" clId="{2CAFF1AA-0593-483D-A289-9F75A0932A65}" dt="2024-01-31T02:57:44.094" v="8248"/>
          <ac:spMkLst>
            <pc:docMk/>
            <pc:sldMk cId="724563992" sldId="813"/>
            <ac:spMk id="17" creationId="{3C82EE38-201E-316E-5C87-13FE39BDF7CE}"/>
          </ac:spMkLst>
        </pc:spChg>
        <pc:spChg chg="del">
          <ac:chgData name="GIOVANNI GAUDINO-SSM" userId="13cb1073-0cf6-4994-b3b2-98ddb995ec80" providerId="ADAL" clId="{2CAFF1AA-0593-483D-A289-9F75A0932A65}" dt="2024-01-09T15:04:54.669" v="1020" actId="478"/>
          <ac:spMkLst>
            <pc:docMk/>
            <pc:sldMk cId="724563992" sldId="813"/>
            <ac:spMk id="17" creationId="{40AAD70F-9942-C423-705D-0C977729FF46}"/>
          </ac:spMkLst>
        </pc:spChg>
        <pc:spChg chg="add del mod">
          <ac:chgData name="GIOVANNI GAUDINO-SSM" userId="13cb1073-0cf6-4994-b3b2-98ddb995ec80" providerId="ADAL" clId="{2CAFF1AA-0593-483D-A289-9F75A0932A65}" dt="2024-02-07T09:34:07.212" v="16988"/>
          <ac:spMkLst>
            <pc:docMk/>
            <pc:sldMk cId="724563992" sldId="813"/>
            <ac:spMk id="17" creationId="{5FFB04A8-B394-1B2B-B839-BA239544FA5F}"/>
          </ac:spMkLst>
        </pc:spChg>
        <pc:spChg chg="add del mod">
          <ac:chgData name="GIOVANNI GAUDINO-SSM" userId="13cb1073-0cf6-4994-b3b2-98ddb995ec80" providerId="ADAL" clId="{2CAFF1AA-0593-483D-A289-9F75A0932A65}" dt="2024-01-09T15:07:06.118" v="1084" actId="478"/>
          <ac:spMkLst>
            <pc:docMk/>
            <pc:sldMk cId="724563992" sldId="813"/>
            <ac:spMk id="18" creationId="{2969BCDB-CD69-A0B1-332C-16A218657F51}"/>
          </ac:spMkLst>
        </pc:spChg>
        <pc:spChg chg="add mod">
          <ac:chgData name="GIOVANNI GAUDINO-SSM" userId="13cb1073-0cf6-4994-b3b2-98ddb995ec80" providerId="ADAL" clId="{2CAFF1AA-0593-483D-A289-9F75A0932A65}" dt="2024-02-07T09:34:30.140" v="18930"/>
          <ac:spMkLst>
            <pc:docMk/>
            <pc:sldMk cId="724563992" sldId="813"/>
            <ac:spMk id="18" creationId="{B54D32B7-C56A-0E36-A019-8A7D1CB0E8B6}"/>
          </ac:spMkLst>
        </pc:spChg>
        <pc:spChg chg="add del mod">
          <ac:chgData name="GIOVANNI GAUDINO-SSM" userId="13cb1073-0cf6-4994-b3b2-98ddb995ec80" providerId="ADAL" clId="{2CAFF1AA-0593-483D-A289-9F75A0932A65}" dt="2024-01-31T02:58:01.573" v="8926"/>
          <ac:spMkLst>
            <pc:docMk/>
            <pc:sldMk cId="724563992" sldId="813"/>
            <ac:spMk id="18" creationId="{CA4F2B1D-2234-63A5-DE5D-C93CFCDFCD6F}"/>
          </ac:spMkLst>
        </pc:spChg>
        <pc:spChg chg="add del mod">
          <ac:chgData name="GIOVANNI GAUDINO-SSM" userId="13cb1073-0cf6-4994-b3b2-98ddb995ec80" providerId="ADAL" clId="{2CAFF1AA-0593-483D-A289-9F75A0932A65}" dt="2024-01-31T02:58:06.853" v="9625"/>
          <ac:spMkLst>
            <pc:docMk/>
            <pc:sldMk cId="724563992" sldId="813"/>
            <ac:spMk id="19" creationId="{3CBB222D-D418-D65E-AC00-DAD793854663}"/>
          </ac:spMkLst>
        </pc:spChg>
        <pc:spChg chg="add del mod">
          <ac:chgData name="GIOVANNI GAUDINO-SSM" userId="13cb1073-0cf6-4994-b3b2-98ddb995ec80" providerId="ADAL" clId="{2CAFF1AA-0593-483D-A289-9F75A0932A65}" dt="2024-01-09T15:07:09.086" v="1085" actId="478"/>
          <ac:spMkLst>
            <pc:docMk/>
            <pc:sldMk cId="724563992" sldId="813"/>
            <ac:spMk id="19" creationId="{CFCF7040-973A-4C9C-46DE-9E4AB8708450}"/>
          </ac:spMkLst>
        </pc:spChg>
        <pc:spChg chg="add del mod">
          <ac:chgData name="GIOVANNI GAUDINO-SSM" userId="13cb1073-0cf6-4994-b3b2-98ddb995ec80" providerId="ADAL" clId="{2CAFF1AA-0593-483D-A289-9F75A0932A65}" dt="2024-01-09T15:07:09.086" v="1085" actId="478"/>
          <ac:spMkLst>
            <pc:docMk/>
            <pc:sldMk cId="724563992" sldId="813"/>
            <ac:spMk id="20" creationId="{03C66603-8855-931A-5669-58C52CAEE478}"/>
          </ac:spMkLst>
        </pc:spChg>
        <pc:spChg chg="add del mod">
          <ac:chgData name="GIOVANNI GAUDINO-SSM" userId="13cb1073-0cf6-4994-b3b2-98ddb995ec80" providerId="ADAL" clId="{2CAFF1AA-0593-483D-A289-9F75A0932A65}" dt="2024-01-31T02:59:45.829" v="10303"/>
          <ac:spMkLst>
            <pc:docMk/>
            <pc:sldMk cId="724563992" sldId="813"/>
            <ac:spMk id="20" creationId="{D5FE53AB-2FE6-712E-1DB7-4820C697C3E5}"/>
          </ac:spMkLst>
        </pc:spChg>
        <pc:spChg chg="add mod">
          <ac:chgData name="GIOVANNI GAUDINO-SSM" userId="13cb1073-0cf6-4994-b3b2-98ddb995ec80" providerId="ADAL" clId="{2CAFF1AA-0593-483D-A289-9F75A0932A65}" dt="2024-01-09T15:10:34.054" v="1345" actId="1076"/>
          <ac:spMkLst>
            <pc:docMk/>
            <pc:sldMk cId="724563992" sldId="813"/>
            <ac:spMk id="21" creationId="{F55A577A-71FC-2552-6FDA-6B72114B167F}"/>
          </ac:spMkLst>
        </pc:spChg>
        <pc:spChg chg="add mod">
          <ac:chgData name="GIOVANNI GAUDINO-SSM" userId="13cb1073-0cf6-4994-b3b2-98ddb995ec80" providerId="ADAL" clId="{2CAFF1AA-0593-483D-A289-9F75A0932A65}" dt="2024-01-09T15:10:01.884" v="1333" actId="1036"/>
          <ac:spMkLst>
            <pc:docMk/>
            <pc:sldMk cId="724563992" sldId="813"/>
            <ac:spMk id="22" creationId="{551B73EE-B67B-C45F-544E-0EAEA21AE346}"/>
          </ac:spMkLst>
        </pc:spChg>
        <pc:spChg chg="add mod">
          <ac:chgData name="GIOVANNI GAUDINO-SSM" userId="13cb1073-0cf6-4994-b3b2-98ddb995ec80" providerId="ADAL" clId="{2CAFF1AA-0593-483D-A289-9F75A0932A65}" dt="2024-01-09T15:10:01.884" v="1333" actId="1036"/>
          <ac:spMkLst>
            <pc:docMk/>
            <pc:sldMk cId="724563992" sldId="813"/>
            <ac:spMk id="23" creationId="{6BE0ACB8-91EF-855D-CB71-A69034721B9E}"/>
          </ac:spMkLst>
        </pc:spChg>
        <pc:spChg chg="add mod">
          <ac:chgData name="GIOVANNI GAUDINO-SSM" userId="13cb1073-0cf6-4994-b3b2-98ddb995ec80" providerId="ADAL" clId="{2CAFF1AA-0593-483D-A289-9F75A0932A65}" dt="2024-01-09T15:09:21.510" v="1199" actId="1035"/>
          <ac:spMkLst>
            <pc:docMk/>
            <pc:sldMk cId="724563992" sldId="813"/>
            <ac:spMk id="24" creationId="{D1FEBBEE-E482-E5AC-4BB1-9ADC9147CAC4}"/>
          </ac:spMkLst>
        </pc:spChg>
        <pc:spChg chg="add mod">
          <ac:chgData name="GIOVANNI GAUDINO-SSM" userId="13cb1073-0cf6-4994-b3b2-98ddb995ec80" providerId="ADAL" clId="{2CAFF1AA-0593-483D-A289-9F75A0932A65}" dt="2024-01-09T15:09:21.510" v="1199" actId="1035"/>
          <ac:spMkLst>
            <pc:docMk/>
            <pc:sldMk cId="724563992" sldId="813"/>
            <ac:spMk id="25" creationId="{E0904858-FB52-0C29-FDCC-C9FDC14A71A8}"/>
          </ac:spMkLst>
        </pc:spChg>
        <pc:spChg chg="add mod">
          <ac:chgData name="GIOVANNI GAUDINO-SSM" userId="13cb1073-0cf6-4994-b3b2-98ddb995ec80" providerId="ADAL" clId="{2CAFF1AA-0593-483D-A289-9F75A0932A65}" dt="2024-01-09T15:09:31.092" v="1246" actId="1036"/>
          <ac:spMkLst>
            <pc:docMk/>
            <pc:sldMk cId="724563992" sldId="813"/>
            <ac:spMk id="26" creationId="{D536DC6C-0FF1-AC09-2FC2-ACC9C2F65503}"/>
          </ac:spMkLst>
        </pc:spChg>
        <pc:spChg chg="add mod">
          <ac:chgData name="GIOVANNI GAUDINO-SSM" userId="13cb1073-0cf6-4994-b3b2-98ddb995ec80" providerId="ADAL" clId="{2CAFF1AA-0593-483D-A289-9F75A0932A65}" dt="2024-01-09T15:09:31.092" v="1246" actId="1036"/>
          <ac:spMkLst>
            <pc:docMk/>
            <pc:sldMk cId="724563992" sldId="813"/>
            <ac:spMk id="27" creationId="{5890C0FC-55C6-0263-89E2-ED561A2769D8}"/>
          </ac:spMkLst>
        </pc:spChg>
        <pc:spChg chg="add mod">
          <ac:chgData name="GIOVANNI GAUDINO-SSM" userId="13cb1073-0cf6-4994-b3b2-98ddb995ec80" providerId="ADAL" clId="{2CAFF1AA-0593-483D-A289-9F75A0932A65}" dt="2024-01-09T15:09:52.548" v="1319" actId="1035"/>
          <ac:spMkLst>
            <pc:docMk/>
            <pc:sldMk cId="724563992" sldId="813"/>
            <ac:spMk id="28" creationId="{88047649-1A86-EFA0-987D-35172EC57D21}"/>
          </ac:spMkLst>
        </pc:spChg>
        <pc:spChg chg="add mod">
          <ac:chgData name="GIOVANNI GAUDINO-SSM" userId="13cb1073-0cf6-4994-b3b2-98ddb995ec80" providerId="ADAL" clId="{2CAFF1AA-0593-483D-A289-9F75A0932A65}" dt="2024-01-09T15:09:46.461" v="1306" actId="1035"/>
          <ac:spMkLst>
            <pc:docMk/>
            <pc:sldMk cId="724563992" sldId="813"/>
            <ac:spMk id="29" creationId="{CD18B0C8-F140-D363-33A8-46B4AD0076CC}"/>
          </ac:spMkLst>
        </pc:spChg>
        <pc:spChg chg="add del mod">
          <ac:chgData name="GIOVANNI GAUDINO-SSM" userId="13cb1073-0cf6-4994-b3b2-98ddb995ec80" providerId="ADAL" clId="{2CAFF1AA-0593-483D-A289-9F75A0932A65}" dt="2024-01-31T02:59:54.999" v="11002"/>
          <ac:spMkLst>
            <pc:docMk/>
            <pc:sldMk cId="724563992" sldId="813"/>
            <ac:spMk id="30" creationId="{AC2B5CAD-0C69-4FAF-ECF4-190AFCB43E9F}"/>
          </ac:spMkLst>
        </pc:spChg>
        <pc:spChg chg="add mod">
          <ac:chgData name="GIOVANNI GAUDINO-SSM" userId="13cb1073-0cf6-4994-b3b2-98ddb995ec80" providerId="ADAL" clId="{2CAFF1AA-0593-483D-A289-9F75A0932A65}" dt="2024-01-09T15:11:11.201" v="1364" actId="14100"/>
          <ac:spMkLst>
            <pc:docMk/>
            <pc:sldMk cId="724563992" sldId="813"/>
            <ac:spMk id="31" creationId="{B55DC34F-9049-D928-E519-E8DF4E9DB226}"/>
          </ac:spMkLst>
        </pc:spChg>
        <pc:spChg chg="add mod">
          <ac:chgData name="GIOVANNI GAUDINO-SSM" userId="13cb1073-0cf6-4994-b3b2-98ddb995ec80" providerId="ADAL" clId="{2CAFF1AA-0593-483D-A289-9F75A0932A65}" dt="2024-01-09T15:11:28.900" v="1409" actId="14100"/>
          <ac:spMkLst>
            <pc:docMk/>
            <pc:sldMk cId="724563992" sldId="813"/>
            <ac:spMk id="32" creationId="{5C7D507A-09EC-1C36-AA22-0782F5A32778}"/>
          </ac:spMkLst>
        </pc:spChg>
        <pc:spChg chg="add mod">
          <ac:chgData name="GIOVANNI GAUDINO-SSM" userId="13cb1073-0cf6-4994-b3b2-98ddb995ec80" providerId="ADAL" clId="{2CAFF1AA-0593-483D-A289-9F75A0932A65}" dt="2024-01-09T15:11:35.771" v="1411" actId="14100"/>
          <ac:spMkLst>
            <pc:docMk/>
            <pc:sldMk cId="724563992" sldId="813"/>
            <ac:spMk id="33" creationId="{BB1232DE-AC6C-6EDE-E7DC-C3620A47B85E}"/>
          </ac:spMkLst>
        </pc:spChg>
        <pc:spChg chg="add mod">
          <ac:chgData name="GIOVANNI GAUDINO-SSM" userId="13cb1073-0cf6-4994-b3b2-98ddb995ec80" providerId="ADAL" clId="{2CAFF1AA-0593-483D-A289-9F75A0932A65}" dt="2024-01-09T15:11:43.978" v="1414" actId="14100"/>
          <ac:spMkLst>
            <pc:docMk/>
            <pc:sldMk cId="724563992" sldId="813"/>
            <ac:spMk id="34" creationId="{679FC759-B39A-1A0E-6A46-2A6876B380D4}"/>
          </ac:spMkLst>
        </pc:spChg>
        <pc:spChg chg="add del mod">
          <ac:chgData name="GIOVANNI GAUDINO-SSM" userId="13cb1073-0cf6-4994-b3b2-98ddb995ec80" providerId="ADAL" clId="{2CAFF1AA-0593-483D-A289-9F75A0932A65}" dt="2024-01-31T03:00:05.704" v="11680"/>
          <ac:spMkLst>
            <pc:docMk/>
            <pc:sldMk cId="724563992" sldId="813"/>
            <ac:spMk id="35" creationId="{B9418264-8149-72FB-F01B-D6A9AE7DD11F}"/>
          </ac:spMkLst>
        </pc:spChg>
        <pc:spChg chg="add del mod">
          <ac:chgData name="GIOVANNI GAUDINO-SSM" userId="13cb1073-0cf6-4994-b3b2-98ddb995ec80" providerId="ADAL" clId="{2CAFF1AA-0593-483D-A289-9F75A0932A65}" dt="2024-01-31T03:00:15.319" v="12085"/>
          <ac:spMkLst>
            <pc:docMk/>
            <pc:sldMk cId="724563992" sldId="813"/>
            <ac:spMk id="36" creationId="{D3313370-38E0-77EA-A948-E4A4C1BA248F}"/>
          </ac:spMkLst>
        </pc:spChg>
        <pc:spChg chg="add del mod">
          <ac:chgData name="GIOVANNI GAUDINO-SSM" userId="13cb1073-0cf6-4994-b3b2-98ddb995ec80" providerId="ADAL" clId="{2CAFF1AA-0593-483D-A289-9F75A0932A65}" dt="2024-01-31T03:00:25.476" v="12490"/>
          <ac:spMkLst>
            <pc:docMk/>
            <pc:sldMk cId="724563992" sldId="813"/>
            <ac:spMk id="37" creationId="{532D5B88-8E4F-4A31-3CEF-DFFF26437A0B}"/>
          </ac:spMkLst>
        </pc:spChg>
        <pc:spChg chg="add del mod">
          <ac:chgData name="GIOVANNI GAUDINO-SSM" userId="13cb1073-0cf6-4994-b3b2-98ddb995ec80" providerId="ADAL" clId="{2CAFF1AA-0593-483D-A289-9F75A0932A65}" dt="2024-01-31T03:04:25.865" v="13194"/>
          <ac:spMkLst>
            <pc:docMk/>
            <pc:sldMk cId="724563992" sldId="813"/>
            <ac:spMk id="38" creationId="{2303A85E-4DE0-2446-F98E-86B11F441A07}"/>
          </ac:spMkLst>
        </pc:spChg>
        <pc:picChg chg="add del">
          <ac:chgData name="GIOVANNI GAUDINO-SSM" userId="13cb1073-0cf6-4994-b3b2-98ddb995ec80" providerId="ADAL" clId="{2CAFF1AA-0593-483D-A289-9F75A0932A65}" dt="2024-01-09T15:10:44.515" v="1356" actId="478"/>
          <ac:picMkLst>
            <pc:docMk/>
            <pc:sldMk cId="724563992" sldId="813"/>
            <ac:picMk id="4" creationId="{7286D026-776F-BF60-D025-85EAFDBB3D4C}"/>
          </ac:picMkLst>
        </pc:picChg>
        <pc:picChg chg="add del mod">
          <ac:chgData name="GIOVANNI GAUDINO-SSM" userId="13cb1073-0cf6-4994-b3b2-98ddb995ec80" providerId="ADAL" clId="{2CAFF1AA-0593-483D-A289-9F75A0932A65}" dt="2024-01-09T15:10:43.773" v="1355" actId="478"/>
          <ac:picMkLst>
            <pc:docMk/>
            <pc:sldMk cId="724563992" sldId="813"/>
            <ac:picMk id="7" creationId="{EAAD0F27-4E7A-D9ED-86FA-88117EAD31E2}"/>
          </ac:picMkLst>
        </pc:picChg>
        <pc:picChg chg="add del">
          <ac:chgData name="GIOVANNI GAUDINO-SSM" userId="13cb1073-0cf6-4994-b3b2-98ddb995ec80" providerId="ADAL" clId="{2CAFF1AA-0593-483D-A289-9F75A0932A65}" dt="2024-01-09T15:10:45.044" v="1357" actId="478"/>
          <ac:picMkLst>
            <pc:docMk/>
            <pc:sldMk cId="724563992" sldId="813"/>
            <ac:picMk id="9" creationId="{01884910-EFEE-EB4F-D951-82914A42362D}"/>
          </ac:picMkLst>
        </pc:picChg>
        <pc:picChg chg="add del">
          <ac:chgData name="GIOVANNI GAUDINO-SSM" userId="13cb1073-0cf6-4994-b3b2-98ddb995ec80" providerId="ADAL" clId="{2CAFF1AA-0593-483D-A289-9F75A0932A65}" dt="2024-01-09T15:10:45.520" v="1358" actId="478"/>
          <ac:picMkLst>
            <pc:docMk/>
            <pc:sldMk cId="724563992" sldId="813"/>
            <ac:picMk id="13" creationId="{EF3E44EE-BCFE-0F0B-7C6D-14CFB02742AB}"/>
          </ac:picMkLst>
        </pc:picChg>
        <pc:picChg chg="add mod ord modCrop">
          <ac:chgData name="GIOVANNI GAUDINO-SSM" userId="13cb1073-0cf6-4994-b3b2-98ddb995ec80" providerId="ADAL" clId="{2CAFF1AA-0593-483D-A289-9F75A0932A65}" dt="2024-01-09T15:10:43.094" v="1354" actId="732"/>
          <ac:picMkLst>
            <pc:docMk/>
            <pc:sldMk cId="724563992" sldId="813"/>
            <ac:picMk id="30" creationId="{3D67BF43-7385-281A-833D-7C74B99A2AAA}"/>
          </ac:picMkLst>
        </pc:picChg>
      </pc:sldChg>
      <pc:sldChg chg="addSp delSp modSp add mod ord modTransition">
        <pc:chgData name="GIOVANNI GAUDINO-SSM" userId="13cb1073-0cf6-4994-b3b2-98ddb995ec80" providerId="ADAL" clId="{2CAFF1AA-0593-483D-A289-9F75A0932A65}" dt="2024-02-07T09:34:30.139" v="18925"/>
        <pc:sldMkLst>
          <pc:docMk/>
          <pc:sldMk cId="695614627" sldId="814"/>
        </pc:sldMkLst>
        <pc:spChg chg="add del mod">
          <ac:chgData name="GIOVANNI GAUDINO-SSM" userId="13cb1073-0cf6-4994-b3b2-98ddb995ec80" providerId="ADAL" clId="{2CAFF1AA-0593-483D-A289-9F75A0932A65}" dt="2024-01-31T03:04:54.956" v="14151"/>
          <ac:spMkLst>
            <pc:docMk/>
            <pc:sldMk cId="695614627" sldId="814"/>
            <ac:spMk id="17" creationId="{6177776D-8AEA-5175-64E2-09DEDE19ADA3}"/>
          </ac:spMkLst>
        </pc:spChg>
        <pc:spChg chg="add del mod">
          <ac:chgData name="GIOVANNI GAUDINO-SSM" userId="13cb1073-0cf6-4994-b3b2-98ddb995ec80" providerId="ADAL" clId="{2CAFF1AA-0593-483D-A289-9F75A0932A65}" dt="2024-02-07T09:34:21.015" v="18092"/>
          <ac:spMkLst>
            <pc:docMk/>
            <pc:sldMk cId="695614627" sldId="814"/>
            <ac:spMk id="17" creationId="{7298FA3F-FBA1-4223-A0D2-DB051799D07D}"/>
          </ac:spMkLst>
        </pc:spChg>
        <pc:spChg chg="add del mod">
          <ac:chgData name="GIOVANNI GAUDINO-SSM" userId="13cb1073-0cf6-4994-b3b2-98ddb995ec80" providerId="ADAL" clId="{2CAFF1AA-0593-483D-A289-9F75A0932A65}" dt="2024-01-31T02:57:16.159" v="7544"/>
          <ac:spMkLst>
            <pc:docMk/>
            <pc:sldMk cId="695614627" sldId="814"/>
            <ac:spMk id="17" creationId="{EBE63303-9797-0074-EB59-25AC4331FF9C}"/>
          </ac:spMkLst>
        </pc:spChg>
        <pc:spChg chg="mod">
          <ac:chgData name="GIOVANNI GAUDINO-SSM" userId="13cb1073-0cf6-4994-b3b2-98ddb995ec80" providerId="ADAL" clId="{2CAFF1AA-0593-483D-A289-9F75A0932A65}" dt="2024-01-31T02:54:14.405" v="7344" actId="1076"/>
          <ac:spMkLst>
            <pc:docMk/>
            <pc:sldMk cId="695614627" sldId="814"/>
            <ac:spMk id="19" creationId="{CFCF7040-973A-4C9C-46DE-9E4AB8708450}"/>
          </ac:spMkLst>
        </pc:spChg>
        <pc:spChg chg="mod">
          <ac:chgData name="GIOVANNI GAUDINO-SSM" userId="13cb1073-0cf6-4994-b3b2-98ddb995ec80" providerId="ADAL" clId="{2CAFF1AA-0593-483D-A289-9F75A0932A65}" dt="2024-01-31T02:54:11.616" v="7343" actId="1076"/>
          <ac:spMkLst>
            <pc:docMk/>
            <pc:sldMk cId="695614627" sldId="814"/>
            <ac:spMk id="20" creationId="{03C66603-8855-931A-5669-58C52CAEE478}"/>
          </ac:spMkLst>
        </pc:spChg>
        <pc:spChg chg="add del mod">
          <ac:chgData name="GIOVANNI GAUDINO-SSM" userId="13cb1073-0cf6-4994-b3b2-98ddb995ec80" providerId="ADAL" clId="{2CAFF1AA-0593-483D-A289-9F75A0932A65}" dt="2024-02-07T09:34:30.138" v="18921"/>
          <ac:spMkLst>
            <pc:docMk/>
            <pc:sldMk cId="695614627" sldId="814"/>
            <ac:spMk id="21" creationId="{3ED9D063-A862-D1CF-D80A-2E83793F2323}"/>
          </ac:spMkLst>
        </pc:spChg>
        <pc:spChg chg="add del mod">
          <ac:chgData name="GIOVANNI GAUDINO-SSM" userId="13cb1073-0cf6-4994-b3b2-98ddb995ec80" providerId="ADAL" clId="{2CAFF1AA-0593-483D-A289-9F75A0932A65}" dt="2024-01-31T03:05:57.172" v="14848"/>
          <ac:spMkLst>
            <pc:docMk/>
            <pc:sldMk cId="695614627" sldId="814"/>
            <ac:spMk id="21" creationId="{F0F0E380-9970-80ED-E85E-C08AD1040EBB}"/>
          </ac:spMkLst>
        </pc:spChg>
        <pc:spChg chg="add del mod">
          <ac:chgData name="GIOVANNI GAUDINO-SSM" userId="13cb1073-0cf6-4994-b3b2-98ddb995ec80" providerId="ADAL" clId="{2CAFF1AA-0593-483D-A289-9F75A0932A65}" dt="2024-01-31T02:57:44.090" v="8236"/>
          <ac:spMkLst>
            <pc:docMk/>
            <pc:sldMk cId="695614627" sldId="814"/>
            <ac:spMk id="22" creationId="{5179DBCD-0567-D375-C441-2FED70B8BBEC}"/>
          </ac:spMkLst>
        </pc:spChg>
        <pc:spChg chg="add del mod">
          <ac:chgData name="GIOVANNI GAUDINO-SSM" userId="13cb1073-0cf6-4994-b3b2-98ddb995ec80" providerId="ADAL" clId="{2CAFF1AA-0593-483D-A289-9F75A0932A65}" dt="2024-02-07T09:34:07.209" v="16976"/>
          <ac:spMkLst>
            <pc:docMk/>
            <pc:sldMk cId="695614627" sldId="814"/>
            <ac:spMk id="22" creationId="{6800F5E2-FA31-5D6A-DAB3-40BEEC3AA9A4}"/>
          </ac:spMkLst>
        </pc:spChg>
        <pc:spChg chg="add del mod">
          <ac:chgData name="GIOVANNI GAUDINO-SSM" userId="13cb1073-0cf6-4994-b3b2-98ddb995ec80" providerId="ADAL" clId="{2CAFF1AA-0593-483D-A289-9F75A0932A65}" dt="2024-01-31T02:58:01.572" v="8921"/>
          <ac:spMkLst>
            <pc:docMk/>
            <pc:sldMk cId="695614627" sldId="814"/>
            <ac:spMk id="23" creationId="{9D0A3F10-760D-E6C0-9CB8-0838F4042A0E}"/>
          </ac:spMkLst>
        </pc:spChg>
        <pc:spChg chg="add mod">
          <ac:chgData name="GIOVANNI GAUDINO-SSM" userId="13cb1073-0cf6-4994-b3b2-98ddb995ec80" providerId="ADAL" clId="{2CAFF1AA-0593-483D-A289-9F75A0932A65}" dt="2024-02-07T09:34:30.139" v="18925"/>
          <ac:spMkLst>
            <pc:docMk/>
            <pc:sldMk cId="695614627" sldId="814"/>
            <ac:spMk id="23" creationId="{BE07136A-BE13-346E-D6A0-D06AC224D52F}"/>
          </ac:spMkLst>
        </pc:spChg>
        <pc:spChg chg="add del mod">
          <ac:chgData name="GIOVANNI GAUDINO-SSM" userId="13cb1073-0cf6-4994-b3b2-98ddb995ec80" providerId="ADAL" clId="{2CAFF1AA-0593-483D-A289-9F75A0932A65}" dt="2024-01-31T02:58:06.850" v="9613"/>
          <ac:spMkLst>
            <pc:docMk/>
            <pc:sldMk cId="695614627" sldId="814"/>
            <ac:spMk id="24" creationId="{C64F3408-4277-4A3C-D0BD-FBC06F22C4E7}"/>
          </ac:spMkLst>
        </pc:spChg>
        <pc:spChg chg="add del mod">
          <ac:chgData name="GIOVANNI GAUDINO-SSM" userId="13cb1073-0cf6-4994-b3b2-98ddb995ec80" providerId="ADAL" clId="{2CAFF1AA-0593-483D-A289-9F75A0932A65}" dt="2024-01-31T02:59:45.828" v="10298"/>
          <ac:spMkLst>
            <pc:docMk/>
            <pc:sldMk cId="695614627" sldId="814"/>
            <ac:spMk id="25" creationId="{940996AA-29D4-98A4-24D7-1E84DC65C612}"/>
          </ac:spMkLst>
        </pc:spChg>
        <pc:spChg chg="add del mod">
          <ac:chgData name="GIOVANNI GAUDINO-SSM" userId="13cb1073-0cf6-4994-b3b2-98ddb995ec80" providerId="ADAL" clId="{2CAFF1AA-0593-483D-A289-9F75A0932A65}" dt="2024-01-31T02:59:54.995" v="10990"/>
          <ac:spMkLst>
            <pc:docMk/>
            <pc:sldMk cId="695614627" sldId="814"/>
            <ac:spMk id="26" creationId="{2980F177-F3D0-E5C0-CA3D-D0CB9F725F0C}"/>
          </ac:spMkLst>
        </pc:spChg>
        <pc:spChg chg="add del mod">
          <ac:chgData name="GIOVANNI GAUDINO-SSM" userId="13cb1073-0cf6-4994-b3b2-98ddb995ec80" providerId="ADAL" clId="{2CAFF1AA-0593-483D-A289-9F75A0932A65}" dt="2024-01-31T03:00:05.703" v="11675"/>
          <ac:spMkLst>
            <pc:docMk/>
            <pc:sldMk cId="695614627" sldId="814"/>
            <ac:spMk id="27" creationId="{C006BED6-30C4-D1B7-02F1-649347CACAC1}"/>
          </ac:spMkLst>
        </pc:spChg>
        <pc:spChg chg="add del mod">
          <ac:chgData name="GIOVANNI GAUDINO-SSM" userId="13cb1073-0cf6-4994-b3b2-98ddb995ec80" providerId="ADAL" clId="{2CAFF1AA-0593-483D-A289-9F75A0932A65}" dt="2024-01-31T03:00:15.318" v="12080"/>
          <ac:spMkLst>
            <pc:docMk/>
            <pc:sldMk cId="695614627" sldId="814"/>
            <ac:spMk id="28" creationId="{331B00F1-5200-9FD0-4351-84CE01865775}"/>
          </ac:spMkLst>
        </pc:spChg>
        <pc:spChg chg="add del mod">
          <ac:chgData name="GIOVANNI GAUDINO-SSM" userId="13cb1073-0cf6-4994-b3b2-98ddb995ec80" providerId="ADAL" clId="{2CAFF1AA-0593-483D-A289-9F75A0932A65}" dt="2024-01-31T03:00:25.475" v="12485"/>
          <ac:spMkLst>
            <pc:docMk/>
            <pc:sldMk cId="695614627" sldId="814"/>
            <ac:spMk id="29" creationId="{7BFF09EA-E7A4-3742-BDBC-2DEEECBE7E32}"/>
          </ac:spMkLst>
        </pc:spChg>
        <pc:spChg chg="add del mod">
          <ac:chgData name="GIOVANNI GAUDINO-SSM" userId="13cb1073-0cf6-4994-b3b2-98ddb995ec80" providerId="ADAL" clId="{2CAFF1AA-0593-483D-A289-9F75A0932A65}" dt="2024-01-31T03:04:25.862" v="13182"/>
          <ac:spMkLst>
            <pc:docMk/>
            <pc:sldMk cId="695614627" sldId="814"/>
            <ac:spMk id="30" creationId="{A25CE465-B8C5-BA80-4A97-7560ADF40435}"/>
          </ac:spMkLst>
        </pc:spChg>
      </pc:sldChg>
      <pc:sldChg chg="addSp delSp modSp add mod modTransition modAnim">
        <pc:chgData name="GIOVANNI GAUDINO-SSM" userId="13cb1073-0cf6-4994-b3b2-98ddb995ec80" providerId="ADAL" clId="{2CAFF1AA-0593-483D-A289-9F75A0932A65}" dt="2024-02-07T09:34:30.141" v="18935"/>
        <pc:sldMkLst>
          <pc:docMk/>
          <pc:sldMk cId="178206539" sldId="815"/>
        </pc:sldMkLst>
        <pc:spChg chg="add del mod">
          <ac:chgData name="GIOVANNI GAUDINO-SSM" userId="13cb1073-0cf6-4994-b3b2-98ddb995ec80" providerId="ADAL" clId="{2CAFF1AA-0593-483D-A289-9F75A0932A65}" dt="2024-01-31T02:57:16.161" v="7554"/>
          <ac:spMkLst>
            <pc:docMk/>
            <pc:sldMk cId="178206539" sldId="815"/>
            <ac:spMk id="12" creationId="{2DF79918-BDD5-4C6A-0B7C-2C1D49378552}"/>
          </ac:spMkLst>
        </pc:spChg>
        <pc:spChg chg="add del mod">
          <ac:chgData name="GIOVANNI GAUDINO-SSM" userId="13cb1073-0cf6-4994-b3b2-98ddb995ec80" providerId="ADAL" clId="{2CAFF1AA-0593-483D-A289-9F75A0932A65}" dt="2024-01-31T03:04:54.963" v="14175"/>
          <ac:spMkLst>
            <pc:docMk/>
            <pc:sldMk cId="178206539" sldId="815"/>
            <ac:spMk id="12" creationId="{4F1F4344-2DAE-7978-FFEA-EFA8F9BB2309}"/>
          </ac:spMkLst>
        </pc:spChg>
        <pc:spChg chg="add del mod">
          <ac:chgData name="GIOVANNI GAUDINO-SSM" userId="13cb1073-0cf6-4994-b3b2-98ddb995ec80" providerId="ADAL" clId="{2CAFF1AA-0593-483D-A289-9F75A0932A65}" dt="2024-02-07T09:34:21.025" v="18116"/>
          <ac:spMkLst>
            <pc:docMk/>
            <pc:sldMk cId="178206539" sldId="815"/>
            <ac:spMk id="12" creationId="{6AA76BE6-815D-AE9C-4B6B-55FD8CA5FD29}"/>
          </ac:spMkLst>
        </pc:spChg>
        <pc:spChg chg="add del mod">
          <ac:chgData name="GIOVANNI GAUDINO-SSM" userId="13cb1073-0cf6-4994-b3b2-98ddb995ec80" providerId="ADAL" clId="{2CAFF1AA-0593-483D-A289-9F75A0932A65}" dt="2024-02-07T09:34:30.141" v="18931"/>
          <ac:spMkLst>
            <pc:docMk/>
            <pc:sldMk cId="178206539" sldId="815"/>
            <ac:spMk id="16" creationId="{4556DF13-EFE1-7F0C-4440-39EBF3079455}"/>
          </ac:spMkLst>
        </pc:spChg>
        <pc:spChg chg="add del mod">
          <ac:chgData name="GIOVANNI GAUDINO-SSM" userId="13cb1073-0cf6-4994-b3b2-98ddb995ec80" providerId="ADAL" clId="{2CAFF1AA-0593-483D-A289-9F75A0932A65}" dt="2024-01-31T03:05:57.174" v="14858"/>
          <ac:spMkLst>
            <pc:docMk/>
            <pc:sldMk cId="178206539" sldId="815"/>
            <ac:spMk id="16" creationId="{DF730150-7136-2904-76C1-4259126CC01A}"/>
          </ac:spMkLst>
        </pc:spChg>
        <pc:spChg chg="add del mod">
          <ac:chgData name="GIOVANNI GAUDINO-SSM" userId="13cb1073-0cf6-4994-b3b2-98ddb995ec80" providerId="ADAL" clId="{2CAFF1AA-0593-483D-A289-9F75A0932A65}" dt="2024-02-07T09:34:07.216" v="17000"/>
          <ac:spMkLst>
            <pc:docMk/>
            <pc:sldMk cId="178206539" sldId="815"/>
            <ac:spMk id="17" creationId="{0634F480-3D02-8419-D438-7A6E6C3BEF93}"/>
          </ac:spMkLst>
        </pc:spChg>
        <pc:spChg chg="add del mod">
          <ac:chgData name="GIOVANNI GAUDINO-SSM" userId="13cb1073-0cf6-4994-b3b2-98ddb995ec80" providerId="ADAL" clId="{2CAFF1AA-0593-483D-A289-9F75A0932A65}" dt="2024-01-31T02:57:44.098" v="8260"/>
          <ac:spMkLst>
            <pc:docMk/>
            <pc:sldMk cId="178206539" sldId="815"/>
            <ac:spMk id="17" creationId="{C2CC4A39-8C40-9E86-93BF-880043AD0005}"/>
          </ac:spMkLst>
        </pc:spChg>
        <pc:spChg chg="add mod">
          <ac:chgData name="GIOVANNI GAUDINO-SSM" userId="13cb1073-0cf6-4994-b3b2-98ddb995ec80" providerId="ADAL" clId="{2CAFF1AA-0593-483D-A289-9F75A0932A65}" dt="2024-02-07T09:34:30.141" v="18935"/>
          <ac:spMkLst>
            <pc:docMk/>
            <pc:sldMk cId="178206539" sldId="815"/>
            <ac:spMk id="18" creationId="{5E3A7FB0-9DF4-81A2-7177-EA895DAD7787}"/>
          </ac:spMkLst>
        </pc:spChg>
        <pc:spChg chg="add del mod">
          <ac:chgData name="GIOVANNI GAUDINO-SSM" userId="13cb1073-0cf6-4994-b3b2-98ddb995ec80" providerId="ADAL" clId="{2CAFF1AA-0593-483D-A289-9F75A0932A65}" dt="2024-01-31T02:58:01.574" v="8931"/>
          <ac:spMkLst>
            <pc:docMk/>
            <pc:sldMk cId="178206539" sldId="815"/>
            <ac:spMk id="18" creationId="{6D52B879-B1C6-D94A-7249-667E8CDF4A7F}"/>
          </ac:spMkLst>
        </pc:spChg>
        <pc:spChg chg="add del mod">
          <ac:chgData name="GIOVANNI GAUDINO-SSM" userId="13cb1073-0cf6-4994-b3b2-98ddb995ec80" providerId="ADAL" clId="{2CAFF1AA-0593-483D-A289-9F75A0932A65}" dt="2024-01-31T02:58:06.857" v="9637"/>
          <ac:spMkLst>
            <pc:docMk/>
            <pc:sldMk cId="178206539" sldId="815"/>
            <ac:spMk id="19" creationId="{75823C77-F55B-9879-6187-F931272F25BD}"/>
          </ac:spMkLst>
        </pc:spChg>
        <pc:spChg chg="add del mod">
          <ac:chgData name="GIOVANNI GAUDINO-SSM" userId="13cb1073-0cf6-4994-b3b2-98ddb995ec80" providerId="ADAL" clId="{2CAFF1AA-0593-483D-A289-9F75A0932A65}" dt="2024-01-31T02:59:45.830" v="10308"/>
          <ac:spMkLst>
            <pc:docMk/>
            <pc:sldMk cId="178206539" sldId="815"/>
            <ac:spMk id="20" creationId="{C97F0784-2BF0-CE66-A088-A8CAE439FBCF}"/>
          </ac:spMkLst>
        </pc:spChg>
        <pc:spChg chg="mod">
          <ac:chgData name="GIOVANNI GAUDINO-SSM" userId="13cb1073-0cf6-4994-b3b2-98ddb995ec80" providerId="ADAL" clId="{2CAFF1AA-0593-483D-A289-9F75A0932A65}" dt="2024-01-09T15:12:03.491" v="1426" actId="404"/>
          <ac:spMkLst>
            <pc:docMk/>
            <pc:sldMk cId="178206539" sldId="815"/>
            <ac:spMk id="26" creationId="{D536DC6C-0FF1-AC09-2FC2-ACC9C2F65503}"/>
          </ac:spMkLst>
        </pc:spChg>
        <pc:spChg chg="add del mod">
          <ac:chgData name="GIOVANNI GAUDINO-SSM" userId="13cb1073-0cf6-4994-b3b2-98ddb995ec80" providerId="ADAL" clId="{2CAFF1AA-0593-483D-A289-9F75A0932A65}" dt="2024-01-31T02:59:55.004" v="11014"/>
          <ac:spMkLst>
            <pc:docMk/>
            <pc:sldMk cId="178206539" sldId="815"/>
            <ac:spMk id="30" creationId="{2A9DD8F2-BFBC-321E-213E-8DA18E222285}"/>
          </ac:spMkLst>
        </pc:spChg>
        <pc:spChg chg="add del mod">
          <ac:chgData name="GIOVANNI GAUDINO-SSM" userId="13cb1073-0cf6-4994-b3b2-98ddb995ec80" providerId="ADAL" clId="{2CAFF1AA-0593-483D-A289-9F75A0932A65}" dt="2024-01-31T03:00:05.705" v="11685"/>
          <ac:spMkLst>
            <pc:docMk/>
            <pc:sldMk cId="178206539" sldId="815"/>
            <ac:spMk id="35" creationId="{ADE255E2-20C9-0936-7BBE-1960F02F01BB}"/>
          </ac:spMkLst>
        </pc:spChg>
        <pc:spChg chg="add del mod">
          <ac:chgData name="GIOVANNI GAUDINO-SSM" userId="13cb1073-0cf6-4994-b3b2-98ddb995ec80" providerId="ADAL" clId="{2CAFF1AA-0593-483D-A289-9F75A0932A65}" dt="2024-01-31T03:00:15.321" v="12090"/>
          <ac:spMkLst>
            <pc:docMk/>
            <pc:sldMk cId="178206539" sldId="815"/>
            <ac:spMk id="36" creationId="{F6CF59CE-2597-BD41-84D4-1A97917D7F89}"/>
          </ac:spMkLst>
        </pc:spChg>
        <pc:spChg chg="add del mod">
          <ac:chgData name="GIOVANNI GAUDINO-SSM" userId="13cb1073-0cf6-4994-b3b2-98ddb995ec80" providerId="ADAL" clId="{2CAFF1AA-0593-483D-A289-9F75A0932A65}" dt="2024-01-31T03:00:25.477" v="12495"/>
          <ac:spMkLst>
            <pc:docMk/>
            <pc:sldMk cId="178206539" sldId="815"/>
            <ac:spMk id="37" creationId="{6B02BF23-95A7-CC8E-6EA7-BFF5D8B4FD6F}"/>
          </ac:spMkLst>
        </pc:spChg>
        <pc:spChg chg="add del mod">
          <ac:chgData name="GIOVANNI GAUDINO-SSM" userId="13cb1073-0cf6-4994-b3b2-98ddb995ec80" providerId="ADAL" clId="{2CAFF1AA-0593-483D-A289-9F75A0932A65}" dt="2024-01-31T03:04:25.869" v="13206"/>
          <ac:spMkLst>
            <pc:docMk/>
            <pc:sldMk cId="178206539" sldId="815"/>
            <ac:spMk id="38" creationId="{C88A1DDD-E409-6D43-300D-77F6B582815B}"/>
          </ac:spMkLst>
        </pc:spChg>
      </pc:sldChg>
      <pc:sldChg chg="addSp delSp modSp add mod modTransition modAnim">
        <pc:chgData name="GIOVANNI GAUDINO-SSM" userId="13cb1073-0cf6-4994-b3b2-98ddb995ec80" providerId="ADAL" clId="{2CAFF1AA-0593-483D-A289-9F75A0932A65}" dt="2024-02-07T09:34:30.142" v="18940"/>
        <pc:sldMkLst>
          <pc:docMk/>
          <pc:sldMk cId="378189722" sldId="816"/>
        </pc:sldMkLst>
        <pc:spChg chg="add del mod">
          <ac:chgData name="GIOVANNI GAUDINO-SSM" userId="13cb1073-0cf6-4994-b3b2-98ddb995ec80" providerId="ADAL" clId="{2CAFF1AA-0593-483D-A289-9F75A0932A65}" dt="2024-01-31T02:57:16.162" v="7559"/>
          <ac:spMkLst>
            <pc:docMk/>
            <pc:sldMk cId="378189722" sldId="816"/>
            <ac:spMk id="12" creationId="{0BC6C62E-1788-77D9-4F11-F0E37C8D4331}"/>
          </ac:spMkLst>
        </pc:spChg>
        <pc:spChg chg="add del mod">
          <ac:chgData name="GIOVANNI GAUDINO-SSM" userId="13cb1073-0cf6-4994-b3b2-98ddb995ec80" providerId="ADAL" clId="{2CAFF1AA-0593-483D-A289-9F75A0932A65}" dt="2024-01-31T03:04:54.967" v="14187"/>
          <ac:spMkLst>
            <pc:docMk/>
            <pc:sldMk cId="378189722" sldId="816"/>
            <ac:spMk id="12" creationId="{7447981F-4660-6B42-7E66-7AF170A1EE2F}"/>
          </ac:spMkLst>
        </pc:spChg>
        <pc:spChg chg="add del mod">
          <ac:chgData name="GIOVANNI GAUDINO-SSM" userId="13cb1073-0cf6-4994-b3b2-98ddb995ec80" providerId="ADAL" clId="{2CAFF1AA-0593-483D-A289-9F75A0932A65}" dt="2024-02-07T09:34:21.028" v="18128"/>
          <ac:spMkLst>
            <pc:docMk/>
            <pc:sldMk cId="378189722" sldId="816"/>
            <ac:spMk id="12" creationId="{954AB35C-21AE-60A5-94B4-17E94FC5ABAE}"/>
          </ac:spMkLst>
        </pc:spChg>
        <pc:spChg chg="add del mod">
          <ac:chgData name="GIOVANNI GAUDINO-SSM" userId="13cb1073-0cf6-4994-b3b2-98ddb995ec80" providerId="ADAL" clId="{2CAFF1AA-0593-483D-A289-9F75A0932A65}" dt="2024-02-07T09:34:30.142" v="18936"/>
          <ac:spMkLst>
            <pc:docMk/>
            <pc:sldMk cId="378189722" sldId="816"/>
            <ac:spMk id="16" creationId="{BA59C11A-9A58-F01B-7C17-7DFE1D9332BA}"/>
          </ac:spMkLst>
        </pc:spChg>
        <pc:spChg chg="add del mod">
          <ac:chgData name="GIOVANNI GAUDINO-SSM" userId="13cb1073-0cf6-4994-b3b2-98ddb995ec80" providerId="ADAL" clId="{2CAFF1AA-0593-483D-A289-9F75A0932A65}" dt="2024-01-31T03:05:57.176" v="14863"/>
          <ac:spMkLst>
            <pc:docMk/>
            <pc:sldMk cId="378189722" sldId="816"/>
            <ac:spMk id="16" creationId="{C5499485-4DEB-233C-E1EC-E4A6619502AD}"/>
          </ac:spMkLst>
        </pc:spChg>
        <pc:spChg chg="add del mod">
          <ac:chgData name="GIOVANNI GAUDINO-SSM" userId="13cb1073-0cf6-4994-b3b2-98ddb995ec80" providerId="ADAL" clId="{2CAFF1AA-0593-483D-A289-9F75A0932A65}" dt="2024-01-31T02:57:44.102" v="8272"/>
          <ac:spMkLst>
            <pc:docMk/>
            <pc:sldMk cId="378189722" sldId="816"/>
            <ac:spMk id="17" creationId="{22D94BC6-4EBB-6021-91D0-F60BF0BB21AD}"/>
          </ac:spMkLst>
        </pc:spChg>
        <pc:spChg chg="add del mod">
          <ac:chgData name="GIOVANNI GAUDINO-SSM" userId="13cb1073-0cf6-4994-b3b2-98ddb995ec80" providerId="ADAL" clId="{2CAFF1AA-0593-483D-A289-9F75A0932A65}" dt="2024-02-07T09:34:07.220" v="17012"/>
          <ac:spMkLst>
            <pc:docMk/>
            <pc:sldMk cId="378189722" sldId="816"/>
            <ac:spMk id="17" creationId="{688F01E1-F18B-0D39-EB49-115D226C12B9}"/>
          </ac:spMkLst>
        </pc:spChg>
        <pc:spChg chg="add mod">
          <ac:chgData name="GIOVANNI GAUDINO-SSM" userId="13cb1073-0cf6-4994-b3b2-98ddb995ec80" providerId="ADAL" clId="{2CAFF1AA-0593-483D-A289-9F75A0932A65}" dt="2024-02-07T09:34:30.142" v="18940"/>
          <ac:spMkLst>
            <pc:docMk/>
            <pc:sldMk cId="378189722" sldId="816"/>
            <ac:spMk id="18" creationId="{108F1B5E-98C6-12F2-93F3-8BA53566025F}"/>
          </ac:spMkLst>
        </pc:spChg>
        <pc:spChg chg="add del mod">
          <ac:chgData name="GIOVANNI GAUDINO-SSM" userId="13cb1073-0cf6-4994-b3b2-98ddb995ec80" providerId="ADAL" clId="{2CAFF1AA-0593-483D-A289-9F75A0932A65}" dt="2024-01-31T02:58:01.576" v="8936"/>
          <ac:spMkLst>
            <pc:docMk/>
            <pc:sldMk cId="378189722" sldId="816"/>
            <ac:spMk id="18" creationId="{BFC4F6FD-8898-B67E-5E97-85074A77CC74}"/>
          </ac:spMkLst>
        </pc:spChg>
        <pc:spChg chg="add del mod">
          <ac:chgData name="GIOVANNI GAUDINO-SSM" userId="13cb1073-0cf6-4994-b3b2-98ddb995ec80" providerId="ADAL" clId="{2CAFF1AA-0593-483D-A289-9F75A0932A65}" dt="2024-01-31T02:58:06.860" v="9649"/>
          <ac:spMkLst>
            <pc:docMk/>
            <pc:sldMk cId="378189722" sldId="816"/>
            <ac:spMk id="19" creationId="{1E832FF5-4215-C267-DC8F-6629A6032EB5}"/>
          </ac:spMkLst>
        </pc:spChg>
        <pc:spChg chg="add del mod">
          <ac:chgData name="GIOVANNI GAUDINO-SSM" userId="13cb1073-0cf6-4994-b3b2-98ddb995ec80" providerId="ADAL" clId="{2CAFF1AA-0593-483D-A289-9F75A0932A65}" dt="2024-01-31T02:59:45.832" v="10313"/>
          <ac:spMkLst>
            <pc:docMk/>
            <pc:sldMk cId="378189722" sldId="816"/>
            <ac:spMk id="20" creationId="{EAEAE57A-1068-7CA9-0EDC-A0CE2AF7B798}"/>
          </ac:spMkLst>
        </pc:spChg>
        <pc:spChg chg="mod">
          <ac:chgData name="GIOVANNI GAUDINO-SSM" userId="13cb1073-0cf6-4994-b3b2-98ddb995ec80" providerId="ADAL" clId="{2CAFF1AA-0593-483D-A289-9F75A0932A65}" dt="2024-01-09T15:12:46.447" v="1452" actId="20577"/>
          <ac:spMkLst>
            <pc:docMk/>
            <pc:sldMk cId="378189722" sldId="816"/>
            <ac:spMk id="22" creationId="{551B73EE-B67B-C45F-544E-0EAEA21AE346}"/>
          </ac:spMkLst>
        </pc:spChg>
        <pc:spChg chg="add del mod">
          <ac:chgData name="GIOVANNI GAUDINO-SSM" userId="13cb1073-0cf6-4994-b3b2-98ddb995ec80" providerId="ADAL" clId="{2CAFF1AA-0593-483D-A289-9F75A0932A65}" dt="2024-01-31T02:59:55.009" v="11026"/>
          <ac:spMkLst>
            <pc:docMk/>
            <pc:sldMk cId="378189722" sldId="816"/>
            <ac:spMk id="30" creationId="{AD55F853-A47B-C44A-FA10-79F248FD4BCD}"/>
          </ac:spMkLst>
        </pc:spChg>
        <pc:spChg chg="add del mod">
          <ac:chgData name="GIOVANNI GAUDINO-SSM" userId="13cb1073-0cf6-4994-b3b2-98ddb995ec80" providerId="ADAL" clId="{2CAFF1AA-0593-483D-A289-9F75A0932A65}" dt="2024-01-31T03:00:05.706" v="11690"/>
          <ac:spMkLst>
            <pc:docMk/>
            <pc:sldMk cId="378189722" sldId="816"/>
            <ac:spMk id="35" creationId="{A9566BF8-A119-347D-1A7F-C23ECA022BF8}"/>
          </ac:spMkLst>
        </pc:spChg>
        <pc:spChg chg="add del mod">
          <ac:chgData name="GIOVANNI GAUDINO-SSM" userId="13cb1073-0cf6-4994-b3b2-98ddb995ec80" providerId="ADAL" clId="{2CAFF1AA-0593-483D-A289-9F75A0932A65}" dt="2024-01-31T03:00:15.323" v="12095"/>
          <ac:spMkLst>
            <pc:docMk/>
            <pc:sldMk cId="378189722" sldId="816"/>
            <ac:spMk id="36" creationId="{5254C7FE-7822-9FEF-740C-6D090AA955AF}"/>
          </ac:spMkLst>
        </pc:spChg>
        <pc:spChg chg="add del mod">
          <ac:chgData name="GIOVANNI GAUDINO-SSM" userId="13cb1073-0cf6-4994-b3b2-98ddb995ec80" providerId="ADAL" clId="{2CAFF1AA-0593-483D-A289-9F75A0932A65}" dt="2024-01-31T03:00:25.479" v="12500"/>
          <ac:spMkLst>
            <pc:docMk/>
            <pc:sldMk cId="378189722" sldId="816"/>
            <ac:spMk id="37" creationId="{82E7FA5E-0432-4C9A-8D24-C7502BD5225B}"/>
          </ac:spMkLst>
        </pc:spChg>
        <pc:spChg chg="add del mod">
          <ac:chgData name="GIOVANNI GAUDINO-SSM" userId="13cb1073-0cf6-4994-b3b2-98ddb995ec80" providerId="ADAL" clId="{2CAFF1AA-0593-483D-A289-9F75A0932A65}" dt="2024-01-31T03:04:25.873" v="13218"/>
          <ac:spMkLst>
            <pc:docMk/>
            <pc:sldMk cId="378189722" sldId="816"/>
            <ac:spMk id="38" creationId="{54A68915-8E8F-FECE-850F-510594BF6E51}"/>
          </ac:spMkLst>
        </pc:spChg>
      </pc:sldChg>
      <pc:sldChg chg="add del">
        <pc:chgData name="GIOVANNI GAUDINO-SSM" userId="13cb1073-0cf6-4994-b3b2-98ddb995ec80" providerId="ADAL" clId="{2CAFF1AA-0593-483D-A289-9F75A0932A65}" dt="2024-01-09T15:12:13.239" v="1427" actId="47"/>
        <pc:sldMkLst>
          <pc:docMk/>
          <pc:sldMk cId="4252000615" sldId="816"/>
        </pc:sldMkLst>
      </pc:sldChg>
      <pc:sldChg chg="add del">
        <pc:chgData name="GIOVANNI GAUDINO-SSM" userId="13cb1073-0cf6-4994-b3b2-98ddb995ec80" providerId="ADAL" clId="{2CAFF1AA-0593-483D-A289-9F75A0932A65}" dt="2024-01-09T15:12:13.239" v="1427" actId="47"/>
        <pc:sldMkLst>
          <pc:docMk/>
          <pc:sldMk cId="1711643689" sldId="817"/>
        </pc:sldMkLst>
      </pc:sldChg>
      <pc:sldChg chg="addSp delSp modSp add mod modTransition modAnim">
        <pc:chgData name="GIOVANNI GAUDINO-SSM" userId="13cb1073-0cf6-4994-b3b2-98ddb995ec80" providerId="ADAL" clId="{2CAFF1AA-0593-483D-A289-9F75A0932A65}" dt="2024-02-07T09:34:30.145" v="18950"/>
        <pc:sldMkLst>
          <pc:docMk/>
          <pc:sldMk cId="4204846859" sldId="817"/>
        </pc:sldMkLst>
        <pc:spChg chg="add del mod">
          <ac:chgData name="GIOVANNI GAUDINO-SSM" userId="13cb1073-0cf6-4994-b3b2-98ddb995ec80" providerId="ADAL" clId="{2CAFF1AA-0593-483D-A289-9F75A0932A65}" dt="2024-01-31T03:04:54.977" v="14211"/>
          <ac:spMkLst>
            <pc:docMk/>
            <pc:sldMk cId="4204846859" sldId="817"/>
            <ac:spMk id="12" creationId="{0C8397E9-0BA3-D960-6BA3-14CEDB1494A9}"/>
          </ac:spMkLst>
        </pc:spChg>
        <pc:spChg chg="add del mod">
          <ac:chgData name="GIOVANNI GAUDINO-SSM" userId="13cb1073-0cf6-4994-b3b2-98ddb995ec80" providerId="ADAL" clId="{2CAFF1AA-0593-483D-A289-9F75A0932A65}" dt="2024-01-31T02:57:16.165" v="7569"/>
          <ac:spMkLst>
            <pc:docMk/>
            <pc:sldMk cId="4204846859" sldId="817"/>
            <ac:spMk id="12" creationId="{0D4FF3C8-C0CA-14EB-8B38-E35D548321EF}"/>
          </ac:spMkLst>
        </pc:spChg>
        <pc:spChg chg="add del mod">
          <ac:chgData name="GIOVANNI GAUDINO-SSM" userId="13cb1073-0cf6-4994-b3b2-98ddb995ec80" providerId="ADAL" clId="{2CAFF1AA-0593-483D-A289-9F75A0932A65}" dt="2024-02-07T09:34:21.036" v="18152"/>
          <ac:spMkLst>
            <pc:docMk/>
            <pc:sldMk cId="4204846859" sldId="817"/>
            <ac:spMk id="12" creationId="{182E19AD-3833-F79C-5AD2-CE71F2204C9C}"/>
          </ac:spMkLst>
        </pc:spChg>
        <pc:spChg chg="add del mod">
          <ac:chgData name="GIOVANNI GAUDINO-SSM" userId="13cb1073-0cf6-4994-b3b2-98ddb995ec80" providerId="ADAL" clId="{2CAFF1AA-0593-483D-A289-9F75A0932A65}" dt="2024-02-07T09:34:30.145" v="18946"/>
          <ac:spMkLst>
            <pc:docMk/>
            <pc:sldMk cId="4204846859" sldId="817"/>
            <ac:spMk id="16" creationId="{83D27C37-5B45-B899-5518-24F7664A00B7}"/>
          </ac:spMkLst>
        </pc:spChg>
        <pc:spChg chg="add del mod">
          <ac:chgData name="GIOVANNI GAUDINO-SSM" userId="13cb1073-0cf6-4994-b3b2-98ddb995ec80" providerId="ADAL" clId="{2CAFF1AA-0593-483D-A289-9F75A0932A65}" dt="2024-01-31T03:05:57.178" v="14873"/>
          <ac:spMkLst>
            <pc:docMk/>
            <pc:sldMk cId="4204846859" sldId="817"/>
            <ac:spMk id="16" creationId="{F7261B3F-A11D-A982-15ED-27ECD75C4989}"/>
          </ac:spMkLst>
        </pc:spChg>
        <pc:spChg chg="add del mod">
          <ac:chgData name="GIOVANNI GAUDINO-SSM" userId="13cb1073-0cf6-4994-b3b2-98ddb995ec80" providerId="ADAL" clId="{2CAFF1AA-0593-483D-A289-9F75A0932A65}" dt="2024-02-07T09:34:07.229" v="17036"/>
          <ac:spMkLst>
            <pc:docMk/>
            <pc:sldMk cId="4204846859" sldId="817"/>
            <ac:spMk id="17" creationId="{42B1491A-2799-FC12-D18F-C51D52C4C38F}"/>
          </ac:spMkLst>
        </pc:spChg>
        <pc:spChg chg="add del mod">
          <ac:chgData name="GIOVANNI GAUDINO-SSM" userId="13cb1073-0cf6-4994-b3b2-98ddb995ec80" providerId="ADAL" clId="{2CAFF1AA-0593-483D-A289-9F75A0932A65}" dt="2024-01-31T02:57:44.109" v="8296"/>
          <ac:spMkLst>
            <pc:docMk/>
            <pc:sldMk cId="4204846859" sldId="817"/>
            <ac:spMk id="17" creationId="{655C7B35-85D7-3A1F-5FA0-A9A6C17C4B50}"/>
          </ac:spMkLst>
        </pc:spChg>
        <pc:spChg chg="add mod">
          <ac:chgData name="GIOVANNI GAUDINO-SSM" userId="13cb1073-0cf6-4994-b3b2-98ddb995ec80" providerId="ADAL" clId="{2CAFF1AA-0593-483D-A289-9F75A0932A65}" dt="2024-02-07T09:34:30.145" v="18950"/>
          <ac:spMkLst>
            <pc:docMk/>
            <pc:sldMk cId="4204846859" sldId="817"/>
            <ac:spMk id="18" creationId="{4290AB1E-061E-657D-336B-CF3386411B02}"/>
          </ac:spMkLst>
        </pc:spChg>
        <pc:spChg chg="add del mod">
          <ac:chgData name="GIOVANNI GAUDINO-SSM" userId="13cb1073-0cf6-4994-b3b2-98ddb995ec80" providerId="ADAL" clId="{2CAFF1AA-0593-483D-A289-9F75A0932A65}" dt="2024-01-31T02:58:01.579" v="8946"/>
          <ac:spMkLst>
            <pc:docMk/>
            <pc:sldMk cId="4204846859" sldId="817"/>
            <ac:spMk id="18" creationId="{C0E2474B-C931-5564-1C72-5AFA1C78AD54}"/>
          </ac:spMkLst>
        </pc:spChg>
        <pc:spChg chg="add del mod">
          <ac:chgData name="GIOVANNI GAUDINO-SSM" userId="13cb1073-0cf6-4994-b3b2-98ddb995ec80" providerId="ADAL" clId="{2CAFF1AA-0593-483D-A289-9F75A0932A65}" dt="2024-01-31T02:58:06.868" v="9673"/>
          <ac:spMkLst>
            <pc:docMk/>
            <pc:sldMk cId="4204846859" sldId="817"/>
            <ac:spMk id="19" creationId="{BE74731D-E6DC-1660-C9AE-88DA9CA2A239}"/>
          </ac:spMkLst>
        </pc:spChg>
        <pc:spChg chg="add del mod">
          <ac:chgData name="GIOVANNI GAUDINO-SSM" userId="13cb1073-0cf6-4994-b3b2-98ddb995ec80" providerId="ADAL" clId="{2CAFF1AA-0593-483D-A289-9F75A0932A65}" dt="2024-01-31T02:59:45.834" v="10323"/>
          <ac:spMkLst>
            <pc:docMk/>
            <pc:sldMk cId="4204846859" sldId="817"/>
            <ac:spMk id="20" creationId="{7CF39541-DB5E-ADB0-9652-C162CD72DA7E}"/>
          </ac:spMkLst>
        </pc:spChg>
        <pc:spChg chg="mod">
          <ac:chgData name="GIOVANNI GAUDINO-SSM" userId="13cb1073-0cf6-4994-b3b2-98ddb995ec80" providerId="ADAL" clId="{2CAFF1AA-0593-483D-A289-9F75A0932A65}" dt="2024-01-09T15:13:06.180" v="1462" actId="404"/>
          <ac:spMkLst>
            <pc:docMk/>
            <pc:sldMk cId="4204846859" sldId="817"/>
            <ac:spMk id="24" creationId="{D1FEBBEE-E482-E5AC-4BB1-9ADC9147CAC4}"/>
          </ac:spMkLst>
        </pc:spChg>
        <pc:spChg chg="mod">
          <ac:chgData name="GIOVANNI GAUDINO-SSM" userId="13cb1073-0cf6-4994-b3b2-98ddb995ec80" providerId="ADAL" clId="{2CAFF1AA-0593-483D-A289-9F75A0932A65}" dt="2024-01-09T15:13:14.690" v="1466" actId="404"/>
          <ac:spMkLst>
            <pc:docMk/>
            <pc:sldMk cId="4204846859" sldId="817"/>
            <ac:spMk id="28" creationId="{88047649-1A86-EFA0-987D-35172EC57D21}"/>
          </ac:spMkLst>
        </pc:spChg>
        <pc:spChg chg="add del mod">
          <ac:chgData name="GIOVANNI GAUDINO-SSM" userId="13cb1073-0cf6-4994-b3b2-98ddb995ec80" providerId="ADAL" clId="{2CAFF1AA-0593-483D-A289-9F75A0932A65}" dt="2024-01-31T02:59:55.019" v="11050"/>
          <ac:spMkLst>
            <pc:docMk/>
            <pc:sldMk cId="4204846859" sldId="817"/>
            <ac:spMk id="30" creationId="{E7346927-0DF8-FD6B-7C30-4419A2E929DE}"/>
          </ac:spMkLst>
        </pc:spChg>
        <pc:spChg chg="add del mod">
          <ac:chgData name="GIOVANNI GAUDINO-SSM" userId="13cb1073-0cf6-4994-b3b2-98ddb995ec80" providerId="ADAL" clId="{2CAFF1AA-0593-483D-A289-9F75A0932A65}" dt="2024-01-31T03:00:05.708" v="11700"/>
          <ac:spMkLst>
            <pc:docMk/>
            <pc:sldMk cId="4204846859" sldId="817"/>
            <ac:spMk id="35" creationId="{A754AD48-A54E-A28B-CC9C-95300F818742}"/>
          </ac:spMkLst>
        </pc:spChg>
        <pc:spChg chg="add del mod">
          <ac:chgData name="GIOVANNI GAUDINO-SSM" userId="13cb1073-0cf6-4994-b3b2-98ddb995ec80" providerId="ADAL" clId="{2CAFF1AA-0593-483D-A289-9F75A0932A65}" dt="2024-01-31T03:00:15.326" v="12105"/>
          <ac:spMkLst>
            <pc:docMk/>
            <pc:sldMk cId="4204846859" sldId="817"/>
            <ac:spMk id="36" creationId="{A4A2D0BB-54D0-D4AE-BAA4-E9A58115EBC9}"/>
          </ac:spMkLst>
        </pc:spChg>
        <pc:spChg chg="add del mod">
          <ac:chgData name="GIOVANNI GAUDINO-SSM" userId="13cb1073-0cf6-4994-b3b2-98ddb995ec80" providerId="ADAL" clId="{2CAFF1AA-0593-483D-A289-9F75A0932A65}" dt="2024-01-31T03:00:25.480" v="12510"/>
          <ac:spMkLst>
            <pc:docMk/>
            <pc:sldMk cId="4204846859" sldId="817"/>
            <ac:spMk id="37" creationId="{D3ECD17D-CC23-DB9D-6DCB-83DD54BBEEEF}"/>
          </ac:spMkLst>
        </pc:spChg>
        <pc:spChg chg="add del mod">
          <ac:chgData name="GIOVANNI GAUDINO-SSM" userId="13cb1073-0cf6-4994-b3b2-98ddb995ec80" providerId="ADAL" clId="{2CAFF1AA-0593-483D-A289-9F75A0932A65}" dt="2024-01-31T03:04:25.881" v="13242"/>
          <ac:spMkLst>
            <pc:docMk/>
            <pc:sldMk cId="4204846859" sldId="817"/>
            <ac:spMk id="38" creationId="{64727FDE-6BFE-DD20-E2D6-B8C9417A0BE7}"/>
          </ac:spMkLst>
        </pc:spChg>
      </pc:sldChg>
      <pc:sldChg chg="add del">
        <pc:chgData name="GIOVANNI GAUDINO-SSM" userId="13cb1073-0cf6-4994-b3b2-98ddb995ec80" providerId="ADAL" clId="{2CAFF1AA-0593-483D-A289-9F75A0932A65}" dt="2024-01-09T15:12:13.239" v="1427" actId="47"/>
        <pc:sldMkLst>
          <pc:docMk/>
          <pc:sldMk cId="658710229" sldId="818"/>
        </pc:sldMkLst>
      </pc:sldChg>
      <pc:sldChg chg="addSp delSp modSp add mod ord modTransition addAnim delAnim modAnim">
        <pc:chgData name="GIOVANNI GAUDINO-SSM" userId="13cb1073-0cf6-4994-b3b2-98ddb995ec80" providerId="ADAL" clId="{2CAFF1AA-0593-483D-A289-9F75A0932A65}" dt="2024-02-07T09:34:30.144" v="18945"/>
        <pc:sldMkLst>
          <pc:docMk/>
          <pc:sldMk cId="2832919767" sldId="818"/>
        </pc:sldMkLst>
        <pc:spChg chg="add del mod">
          <ac:chgData name="GIOVANNI GAUDINO-SSM" userId="13cb1073-0cf6-4994-b3b2-98ddb995ec80" providerId="ADAL" clId="{2CAFF1AA-0593-483D-A289-9F75A0932A65}" dt="2024-02-07T09:34:21.031" v="18140"/>
          <ac:spMkLst>
            <pc:docMk/>
            <pc:sldMk cId="2832919767" sldId="818"/>
            <ac:spMk id="12" creationId="{569BBA3F-8ED4-5396-931A-608E05FF5D87}"/>
          </ac:spMkLst>
        </pc:spChg>
        <pc:spChg chg="add del mod">
          <ac:chgData name="GIOVANNI GAUDINO-SSM" userId="13cb1073-0cf6-4994-b3b2-98ddb995ec80" providerId="ADAL" clId="{2CAFF1AA-0593-483D-A289-9F75A0932A65}" dt="2024-01-31T02:57:16.164" v="7564"/>
          <ac:spMkLst>
            <pc:docMk/>
            <pc:sldMk cId="2832919767" sldId="818"/>
            <ac:spMk id="12" creationId="{6AC19D4F-E0E2-409E-FE3B-A019CDDB84E5}"/>
          </ac:spMkLst>
        </pc:spChg>
        <pc:spChg chg="add del mod">
          <ac:chgData name="GIOVANNI GAUDINO-SSM" userId="13cb1073-0cf6-4994-b3b2-98ddb995ec80" providerId="ADAL" clId="{2CAFF1AA-0593-483D-A289-9F75A0932A65}" dt="2024-01-31T03:04:54.971" v="14199"/>
          <ac:spMkLst>
            <pc:docMk/>
            <pc:sldMk cId="2832919767" sldId="818"/>
            <ac:spMk id="12" creationId="{C757161D-E0B3-9AC0-E7F1-89DF653F9685}"/>
          </ac:spMkLst>
        </pc:spChg>
        <pc:spChg chg="add del mod">
          <ac:chgData name="GIOVANNI GAUDINO-SSM" userId="13cb1073-0cf6-4994-b3b2-98ddb995ec80" providerId="ADAL" clId="{2CAFF1AA-0593-483D-A289-9F75A0932A65}" dt="2024-01-31T03:05:57.177" v="14868"/>
          <ac:spMkLst>
            <pc:docMk/>
            <pc:sldMk cId="2832919767" sldId="818"/>
            <ac:spMk id="16" creationId="{241D2A18-074C-FCB3-03D9-D36764DD48F0}"/>
          </ac:spMkLst>
        </pc:spChg>
        <pc:spChg chg="add del mod">
          <ac:chgData name="GIOVANNI GAUDINO-SSM" userId="13cb1073-0cf6-4994-b3b2-98ddb995ec80" providerId="ADAL" clId="{2CAFF1AA-0593-483D-A289-9F75A0932A65}" dt="2024-02-07T09:34:30.143" v="18941"/>
          <ac:spMkLst>
            <pc:docMk/>
            <pc:sldMk cId="2832919767" sldId="818"/>
            <ac:spMk id="16" creationId="{F3CC671A-3AB3-36E7-E9D1-E3080337165E}"/>
          </ac:spMkLst>
        </pc:spChg>
        <pc:spChg chg="add del mod">
          <ac:chgData name="GIOVANNI GAUDINO-SSM" userId="13cb1073-0cf6-4994-b3b2-98ddb995ec80" providerId="ADAL" clId="{2CAFF1AA-0593-483D-A289-9F75A0932A65}" dt="2024-01-31T02:57:44.106" v="8284"/>
          <ac:spMkLst>
            <pc:docMk/>
            <pc:sldMk cId="2832919767" sldId="818"/>
            <ac:spMk id="17" creationId="{10769205-9F31-74F7-CD84-383A31CCCC9B}"/>
          </ac:spMkLst>
        </pc:spChg>
        <pc:spChg chg="add del mod">
          <ac:chgData name="GIOVANNI GAUDINO-SSM" userId="13cb1073-0cf6-4994-b3b2-98ddb995ec80" providerId="ADAL" clId="{2CAFF1AA-0593-483D-A289-9F75A0932A65}" dt="2024-02-07T09:34:07.223" v="17024"/>
          <ac:spMkLst>
            <pc:docMk/>
            <pc:sldMk cId="2832919767" sldId="818"/>
            <ac:spMk id="17" creationId="{C3794F2B-8234-B821-1A6B-A12F7204F09B}"/>
          </ac:spMkLst>
        </pc:spChg>
        <pc:spChg chg="add mod">
          <ac:chgData name="GIOVANNI GAUDINO-SSM" userId="13cb1073-0cf6-4994-b3b2-98ddb995ec80" providerId="ADAL" clId="{2CAFF1AA-0593-483D-A289-9F75A0932A65}" dt="2024-02-07T09:34:30.144" v="18945"/>
          <ac:spMkLst>
            <pc:docMk/>
            <pc:sldMk cId="2832919767" sldId="818"/>
            <ac:spMk id="18" creationId="{1DF118E1-073E-CD9F-11A2-5AE6F3A92068}"/>
          </ac:spMkLst>
        </pc:spChg>
        <pc:spChg chg="add del mod">
          <ac:chgData name="GIOVANNI GAUDINO-SSM" userId="13cb1073-0cf6-4994-b3b2-98ddb995ec80" providerId="ADAL" clId="{2CAFF1AA-0593-483D-A289-9F75A0932A65}" dt="2024-01-31T02:58:01.578" v="8941"/>
          <ac:spMkLst>
            <pc:docMk/>
            <pc:sldMk cId="2832919767" sldId="818"/>
            <ac:spMk id="18" creationId="{3CE1CF8F-04B6-0729-E227-8666B66CE728}"/>
          </ac:spMkLst>
        </pc:spChg>
        <pc:spChg chg="add del mod">
          <ac:chgData name="GIOVANNI GAUDINO-SSM" userId="13cb1073-0cf6-4994-b3b2-98ddb995ec80" providerId="ADAL" clId="{2CAFF1AA-0593-483D-A289-9F75A0932A65}" dt="2024-01-31T02:58:06.864" v="9661"/>
          <ac:spMkLst>
            <pc:docMk/>
            <pc:sldMk cId="2832919767" sldId="818"/>
            <ac:spMk id="19" creationId="{CE371394-81E2-5933-E6AF-EC096931F3CC}"/>
          </ac:spMkLst>
        </pc:spChg>
        <pc:spChg chg="add del mod">
          <ac:chgData name="GIOVANNI GAUDINO-SSM" userId="13cb1073-0cf6-4994-b3b2-98ddb995ec80" providerId="ADAL" clId="{2CAFF1AA-0593-483D-A289-9F75A0932A65}" dt="2024-01-31T02:59:45.833" v="10318"/>
          <ac:spMkLst>
            <pc:docMk/>
            <pc:sldMk cId="2832919767" sldId="818"/>
            <ac:spMk id="20" creationId="{7732AE24-B659-696A-04AD-24DB1D84AE2F}"/>
          </ac:spMkLst>
        </pc:spChg>
        <pc:spChg chg="add del mod">
          <ac:chgData name="GIOVANNI GAUDINO-SSM" userId="13cb1073-0cf6-4994-b3b2-98ddb995ec80" providerId="ADAL" clId="{2CAFF1AA-0593-483D-A289-9F75A0932A65}" dt="2024-01-09T15:13:47.379" v="1472" actId="20577"/>
          <ac:spMkLst>
            <pc:docMk/>
            <pc:sldMk cId="2832919767" sldId="818"/>
            <ac:spMk id="28" creationId="{88047649-1A86-EFA0-987D-35172EC57D21}"/>
          </ac:spMkLst>
        </pc:spChg>
        <pc:spChg chg="add del mod">
          <ac:chgData name="GIOVANNI GAUDINO-SSM" userId="13cb1073-0cf6-4994-b3b2-98ddb995ec80" providerId="ADAL" clId="{2CAFF1AA-0593-483D-A289-9F75A0932A65}" dt="2024-01-31T02:59:55.015" v="11038"/>
          <ac:spMkLst>
            <pc:docMk/>
            <pc:sldMk cId="2832919767" sldId="818"/>
            <ac:spMk id="30" creationId="{C1F3341F-A3C0-C703-875A-C4DF0CB84C13}"/>
          </ac:spMkLst>
        </pc:spChg>
        <pc:spChg chg="add del mod">
          <ac:chgData name="GIOVANNI GAUDINO-SSM" userId="13cb1073-0cf6-4994-b3b2-98ddb995ec80" providerId="ADAL" clId="{2CAFF1AA-0593-483D-A289-9F75A0932A65}" dt="2024-01-31T03:00:05.707" v="11695"/>
          <ac:spMkLst>
            <pc:docMk/>
            <pc:sldMk cId="2832919767" sldId="818"/>
            <ac:spMk id="35" creationId="{151CADDC-0782-8465-6C5C-83A5B5AAE822}"/>
          </ac:spMkLst>
        </pc:spChg>
        <pc:spChg chg="add del mod">
          <ac:chgData name="GIOVANNI GAUDINO-SSM" userId="13cb1073-0cf6-4994-b3b2-98ddb995ec80" providerId="ADAL" clId="{2CAFF1AA-0593-483D-A289-9F75A0932A65}" dt="2024-01-31T03:00:15.324" v="12100"/>
          <ac:spMkLst>
            <pc:docMk/>
            <pc:sldMk cId="2832919767" sldId="818"/>
            <ac:spMk id="36" creationId="{3FE94755-2027-04C0-5799-F40B7819A044}"/>
          </ac:spMkLst>
        </pc:spChg>
        <pc:spChg chg="add del mod">
          <ac:chgData name="GIOVANNI GAUDINO-SSM" userId="13cb1073-0cf6-4994-b3b2-98ddb995ec80" providerId="ADAL" clId="{2CAFF1AA-0593-483D-A289-9F75A0932A65}" dt="2024-01-31T03:00:25.479" v="12505"/>
          <ac:spMkLst>
            <pc:docMk/>
            <pc:sldMk cId="2832919767" sldId="818"/>
            <ac:spMk id="37" creationId="{40CED61A-6A30-DBD4-4874-FC67E21C970E}"/>
          </ac:spMkLst>
        </pc:spChg>
        <pc:spChg chg="add del mod">
          <ac:chgData name="GIOVANNI GAUDINO-SSM" userId="13cb1073-0cf6-4994-b3b2-98ddb995ec80" providerId="ADAL" clId="{2CAFF1AA-0593-483D-A289-9F75A0932A65}" dt="2024-01-31T03:04:25.877" v="13230"/>
          <ac:spMkLst>
            <pc:docMk/>
            <pc:sldMk cId="2832919767" sldId="818"/>
            <ac:spMk id="38" creationId="{37CE7BE3-3C3F-B6CF-CECE-3F14FC010835}"/>
          </ac:spMkLst>
        </pc:spChg>
      </pc:sldChg>
      <pc:sldChg chg="addSp delSp modSp add mod modTransition delAnim modAnim">
        <pc:chgData name="GIOVANNI GAUDINO-SSM" userId="13cb1073-0cf6-4994-b3b2-98ddb995ec80" providerId="ADAL" clId="{2CAFF1AA-0593-483D-A289-9F75A0932A65}" dt="2024-02-07T09:34:30.146" v="18955"/>
        <pc:sldMkLst>
          <pc:docMk/>
          <pc:sldMk cId="3992193087" sldId="819"/>
        </pc:sldMkLst>
        <pc:spChg chg="add del mod">
          <ac:chgData name="GIOVANNI GAUDINO-SSM" userId="13cb1073-0cf6-4994-b3b2-98ddb995ec80" providerId="ADAL" clId="{2CAFF1AA-0593-483D-A289-9F75A0932A65}" dt="2024-01-31T03:04:54.981" v="14223"/>
          <ac:spMkLst>
            <pc:docMk/>
            <pc:sldMk cId="3992193087" sldId="819"/>
            <ac:spMk id="2" creationId="{0B65F47D-0C14-3BF6-CDCF-7357A6D8E01F}"/>
          </ac:spMkLst>
        </pc:spChg>
        <pc:spChg chg="add del mod">
          <ac:chgData name="GIOVANNI GAUDINO-SSM" userId="13cb1073-0cf6-4994-b3b2-98ddb995ec80" providerId="ADAL" clId="{2CAFF1AA-0593-483D-A289-9F75A0932A65}" dt="2024-01-31T02:57:16.165" v="7574"/>
          <ac:spMkLst>
            <pc:docMk/>
            <pc:sldMk cId="3992193087" sldId="819"/>
            <ac:spMk id="2" creationId="{3F9779C1-0375-45EC-D600-7C4B11A974D5}"/>
          </ac:spMkLst>
        </pc:spChg>
        <pc:spChg chg="add del mod">
          <ac:chgData name="GIOVANNI GAUDINO-SSM" userId="13cb1073-0cf6-4994-b3b2-98ddb995ec80" providerId="ADAL" clId="{2CAFF1AA-0593-483D-A289-9F75A0932A65}" dt="2024-02-07T09:34:21.039" v="18164"/>
          <ac:spMkLst>
            <pc:docMk/>
            <pc:sldMk cId="3992193087" sldId="819"/>
            <ac:spMk id="2" creationId="{512D8CDA-AC64-CA22-6287-342998252F56}"/>
          </ac:spMkLst>
        </pc:spChg>
        <pc:spChg chg="del mod">
          <ac:chgData name="GIOVANNI GAUDINO-SSM" userId="13cb1073-0cf6-4994-b3b2-98ddb995ec80" providerId="ADAL" clId="{2CAFF1AA-0593-483D-A289-9F75A0932A65}" dt="2024-01-09T15:19:45.716" v="1722" actId="478"/>
          <ac:spMkLst>
            <pc:docMk/>
            <pc:sldMk cId="3992193087" sldId="819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2-07T09:34:30.145" v="18951"/>
          <ac:spMkLst>
            <pc:docMk/>
            <pc:sldMk cId="3992193087" sldId="819"/>
            <ac:spMk id="3" creationId="{505A4DB5-F9A4-381A-B5E5-D8957FF25490}"/>
          </ac:spMkLst>
        </pc:spChg>
        <pc:spChg chg="add del mod">
          <ac:chgData name="GIOVANNI GAUDINO-SSM" userId="13cb1073-0cf6-4994-b3b2-98ddb995ec80" providerId="ADAL" clId="{2CAFF1AA-0593-483D-A289-9F75A0932A65}" dt="2024-01-31T03:05:57.180" v="14878"/>
          <ac:spMkLst>
            <pc:docMk/>
            <pc:sldMk cId="3992193087" sldId="819"/>
            <ac:spMk id="3" creationId="{BB34ED79-2384-7B04-7828-22D58B689938}"/>
          </ac:spMkLst>
        </pc:spChg>
        <pc:spChg chg="add del mod">
          <ac:chgData name="GIOVANNI GAUDINO-SSM" userId="13cb1073-0cf6-4994-b3b2-98ddb995ec80" providerId="ADAL" clId="{2CAFF1AA-0593-483D-A289-9F75A0932A65}" dt="2024-02-07T09:34:07.232" v="17048"/>
          <ac:spMkLst>
            <pc:docMk/>
            <pc:sldMk cId="3992193087" sldId="819"/>
            <ac:spMk id="4" creationId="{1F6DF616-55C6-4549-BE2D-1BC49BA33AC0}"/>
          </ac:spMkLst>
        </pc:spChg>
        <pc:spChg chg="add del mod">
          <ac:chgData name="GIOVANNI GAUDINO-SSM" userId="13cb1073-0cf6-4994-b3b2-98ddb995ec80" providerId="ADAL" clId="{2CAFF1AA-0593-483D-A289-9F75A0932A65}" dt="2024-01-31T02:57:44.113" v="8308"/>
          <ac:spMkLst>
            <pc:docMk/>
            <pc:sldMk cId="3992193087" sldId="819"/>
            <ac:spMk id="4" creationId="{BB7B6532-1515-1F92-6F55-92F39AE120BD}"/>
          </ac:spMkLst>
        </pc:spChg>
        <pc:spChg chg="mod">
          <ac:chgData name="GIOVANNI GAUDINO-SSM" userId="13cb1073-0cf6-4994-b3b2-98ddb995ec80" providerId="ADAL" clId="{2CAFF1AA-0593-483D-A289-9F75A0932A65}" dt="2024-01-09T15:14:58.758" v="1521" actId="1076"/>
          <ac:spMkLst>
            <pc:docMk/>
            <pc:sldMk cId="3992193087" sldId="819"/>
            <ac:spMk id="5" creationId="{3943BBC0-9530-03B1-C6F3-B3E9A1165FE6}"/>
          </ac:spMkLst>
        </pc:spChg>
        <pc:spChg chg="add mod">
          <ac:chgData name="GIOVANNI GAUDINO-SSM" userId="13cb1073-0cf6-4994-b3b2-98ddb995ec80" providerId="ADAL" clId="{2CAFF1AA-0593-483D-A289-9F75A0932A65}" dt="2024-02-07T09:34:30.146" v="18955"/>
          <ac:spMkLst>
            <pc:docMk/>
            <pc:sldMk cId="3992193087" sldId="819"/>
            <ac:spMk id="7" creationId="{7604EDA8-6750-5F49-4AEC-4C67461833D0}"/>
          </ac:spMkLst>
        </pc:spChg>
        <pc:spChg chg="add del mod">
          <ac:chgData name="GIOVANNI GAUDINO-SSM" userId="13cb1073-0cf6-4994-b3b2-98ddb995ec80" providerId="ADAL" clId="{2CAFF1AA-0593-483D-A289-9F75A0932A65}" dt="2024-01-31T02:58:01.581" v="8951"/>
          <ac:spMkLst>
            <pc:docMk/>
            <pc:sldMk cId="3992193087" sldId="819"/>
            <ac:spMk id="7" creationId="{B6864FCE-A0B2-E577-918A-4D8C1BC04A3A}"/>
          </ac:spMkLst>
        </pc:spChg>
        <pc:spChg chg="mod">
          <ac:chgData name="GIOVANNI GAUDINO-SSM" userId="13cb1073-0cf6-4994-b3b2-98ddb995ec80" providerId="ADAL" clId="{2CAFF1AA-0593-483D-A289-9F75A0932A65}" dt="2024-01-09T15:14:58.758" v="1521" actId="1076"/>
          <ac:spMkLst>
            <pc:docMk/>
            <pc:sldMk cId="3992193087" sldId="819"/>
            <ac:spMk id="8" creationId="{2CF2BE31-2A74-4BCC-B643-F41618B9BA23}"/>
          </ac:spMkLst>
        </pc:spChg>
        <pc:spChg chg="add del mod">
          <ac:chgData name="GIOVANNI GAUDINO-SSM" userId="13cb1073-0cf6-4994-b3b2-98ddb995ec80" providerId="ADAL" clId="{2CAFF1AA-0593-483D-A289-9F75A0932A65}" dt="2024-01-31T02:58:06.871" v="9685"/>
          <ac:spMkLst>
            <pc:docMk/>
            <pc:sldMk cId="3992193087" sldId="819"/>
            <ac:spMk id="9" creationId="{89B8E5D8-4251-3E11-743D-9EB93AA0F2CB}"/>
          </ac:spMkLst>
        </pc:spChg>
        <pc:spChg chg="add del mod">
          <ac:chgData name="GIOVANNI GAUDINO-SSM" userId="13cb1073-0cf6-4994-b3b2-98ddb995ec80" providerId="ADAL" clId="{2CAFF1AA-0593-483D-A289-9F75A0932A65}" dt="2024-01-31T02:59:45.836" v="10328"/>
          <ac:spMkLst>
            <pc:docMk/>
            <pc:sldMk cId="3992193087" sldId="819"/>
            <ac:spMk id="10" creationId="{0FF0E367-AE88-6157-1EB1-85D09895FF0E}"/>
          </ac:spMkLst>
        </pc:spChg>
        <pc:spChg chg="del">
          <ac:chgData name="GIOVANNI GAUDINO-SSM" userId="13cb1073-0cf6-4994-b3b2-98ddb995ec80" providerId="ADAL" clId="{2CAFF1AA-0593-483D-A289-9F75A0932A65}" dt="2024-01-09T15:14:48.667" v="1519" actId="478"/>
          <ac:spMkLst>
            <pc:docMk/>
            <pc:sldMk cId="3992193087" sldId="819"/>
            <ac:spMk id="10" creationId="{6F41E127-5BA7-B327-E6AA-1BF277E14966}"/>
          </ac:spMkLst>
        </pc:spChg>
        <pc:spChg chg="mod">
          <ac:chgData name="GIOVANNI GAUDINO-SSM" userId="13cb1073-0cf6-4994-b3b2-98ddb995ec80" providerId="ADAL" clId="{2CAFF1AA-0593-483D-A289-9F75A0932A65}" dt="2024-01-09T15:16:38.853" v="1708" actId="14100"/>
          <ac:spMkLst>
            <pc:docMk/>
            <pc:sldMk cId="3992193087" sldId="819"/>
            <ac:spMk id="11" creationId="{7FA958A0-F3E9-B52F-70C3-E57BC9642F2B}"/>
          </ac:spMkLst>
        </pc:spChg>
        <pc:spChg chg="add del mod">
          <ac:chgData name="GIOVANNI GAUDINO-SSM" userId="13cb1073-0cf6-4994-b3b2-98ddb995ec80" providerId="ADAL" clId="{2CAFF1AA-0593-483D-A289-9F75A0932A65}" dt="2024-01-31T02:59:55.022" v="11062"/>
          <ac:spMkLst>
            <pc:docMk/>
            <pc:sldMk cId="3992193087" sldId="819"/>
            <ac:spMk id="12" creationId="{236859D6-6557-7029-90D8-B807E42BFF14}"/>
          </ac:spMkLst>
        </pc:spChg>
        <pc:spChg chg="add del mod">
          <ac:chgData name="GIOVANNI GAUDINO-SSM" userId="13cb1073-0cf6-4994-b3b2-98ddb995ec80" providerId="ADAL" clId="{2CAFF1AA-0593-483D-A289-9F75A0932A65}" dt="2024-01-31T03:00:05.709" v="11705"/>
          <ac:spMkLst>
            <pc:docMk/>
            <pc:sldMk cId="3992193087" sldId="819"/>
            <ac:spMk id="13" creationId="{6B11171F-27B9-96BB-1989-B465F001C1C9}"/>
          </ac:spMkLst>
        </pc:spChg>
        <pc:spChg chg="add del mod">
          <ac:chgData name="GIOVANNI GAUDINO-SSM" userId="13cb1073-0cf6-4994-b3b2-98ddb995ec80" providerId="ADAL" clId="{2CAFF1AA-0593-483D-A289-9F75A0932A65}" dt="2024-01-31T03:00:15.327" v="12110"/>
          <ac:spMkLst>
            <pc:docMk/>
            <pc:sldMk cId="3992193087" sldId="819"/>
            <ac:spMk id="14" creationId="{71501A78-18E4-75E4-7EE2-1808896C1113}"/>
          </ac:spMkLst>
        </pc:spChg>
        <pc:spChg chg="del mod">
          <ac:chgData name="GIOVANNI GAUDINO-SSM" userId="13cb1073-0cf6-4994-b3b2-98ddb995ec80" providerId="ADAL" clId="{2CAFF1AA-0593-483D-A289-9F75A0932A65}" dt="2024-01-09T15:16:49.095" v="1710" actId="478"/>
          <ac:spMkLst>
            <pc:docMk/>
            <pc:sldMk cId="3992193087" sldId="819"/>
            <ac:spMk id="14" creationId="{72F0C9B3-A271-A2C2-6B96-C93B9E545E16}"/>
          </ac:spMkLst>
        </pc:spChg>
        <pc:spChg chg="mod">
          <ac:chgData name="GIOVANNI GAUDINO-SSM" userId="13cb1073-0cf6-4994-b3b2-98ddb995ec80" providerId="ADAL" clId="{2CAFF1AA-0593-483D-A289-9F75A0932A65}" dt="2024-01-09T15:19:43.651" v="1721" actId="14100"/>
          <ac:spMkLst>
            <pc:docMk/>
            <pc:sldMk cId="3992193087" sldId="819"/>
            <ac:spMk id="15" creationId="{301D7AB6-78DC-195D-DD48-224BBED89AB2}"/>
          </ac:spMkLst>
        </pc:spChg>
        <pc:spChg chg="add del mod">
          <ac:chgData name="GIOVANNI GAUDINO-SSM" userId="13cb1073-0cf6-4994-b3b2-98ddb995ec80" providerId="ADAL" clId="{2CAFF1AA-0593-483D-A289-9F75A0932A65}" dt="2024-01-09T15:28:03.455" v="1879" actId="478"/>
          <ac:spMkLst>
            <pc:docMk/>
            <pc:sldMk cId="3992193087" sldId="819"/>
            <ac:spMk id="17" creationId="{7301E23F-1AB5-AB7F-B8C0-C7DAB4D0B6CF}"/>
          </ac:spMkLst>
        </pc:spChg>
        <pc:spChg chg="add del mod">
          <ac:chgData name="GIOVANNI GAUDINO-SSM" userId="13cb1073-0cf6-4994-b3b2-98ddb995ec80" providerId="ADAL" clId="{2CAFF1AA-0593-483D-A289-9F75A0932A65}" dt="2024-01-31T03:00:25.481" v="12515"/>
          <ac:spMkLst>
            <pc:docMk/>
            <pc:sldMk cId="3992193087" sldId="819"/>
            <ac:spMk id="17" creationId="{FD574680-2D7E-CCDF-5D24-462658B657EE}"/>
          </ac:spMkLst>
        </pc:spChg>
        <pc:spChg chg="add del mod">
          <ac:chgData name="GIOVANNI GAUDINO-SSM" userId="13cb1073-0cf6-4994-b3b2-98ddb995ec80" providerId="ADAL" clId="{2CAFF1AA-0593-483D-A289-9F75A0932A65}" dt="2024-01-31T03:04:25.885" v="13254"/>
          <ac:spMkLst>
            <pc:docMk/>
            <pc:sldMk cId="3992193087" sldId="819"/>
            <ac:spMk id="18" creationId="{03DC2972-2DE2-FE94-629A-654D1922C64C}"/>
          </ac:spMkLst>
        </pc:spChg>
        <pc:spChg chg="add del mo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19" creationId="{473FE700-256F-FF32-3C99-051289313150}"/>
          </ac:spMkLst>
        </pc:spChg>
        <pc:spChg chg="add del mo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20" creationId="{2A4BC378-8847-75E7-3383-69111E355B45}"/>
          </ac:spMkLst>
        </pc:spChg>
        <pc:spChg chg="del">
          <ac:chgData name="GIOVANNI GAUDINO-SSM" userId="13cb1073-0cf6-4994-b3b2-98ddb995ec80" providerId="ADAL" clId="{2CAFF1AA-0593-483D-A289-9F75A0932A65}" dt="2024-01-09T15:14:42.958" v="1517" actId="478"/>
          <ac:spMkLst>
            <pc:docMk/>
            <pc:sldMk cId="3992193087" sldId="819"/>
            <ac:spMk id="21" creationId="{F55A577A-71FC-2552-6FDA-6B72114B167F}"/>
          </ac:spMkLst>
        </pc:spChg>
        <pc:spChg chg="del">
          <ac:chgData name="GIOVANNI GAUDINO-SSM" userId="13cb1073-0cf6-4994-b3b2-98ddb995ec80" providerId="ADAL" clId="{2CAFF1AA-0593-483D-A289-9F75A0932A65}" dt="2024-01-09T15:14:46.868" v="1518" actId="478"/>
          <ac:spMkLst>
            <pc:docMk/>
            <pc:sldMk cId="3992193087" sldId="819"/>
            <ac:spMk id="22" creationId="{551B73EE-B67B-C45F-544E-0EAEA21AE346}"/>
          </ac:spMkLst>
        </pc:spChg>
        <pc:spChg chg="del">
          <ac:chgData name="GIOVANNI GAUDINO-SSM" userId="13cb1073-0cf6-4994-b3b2-98ddb995ec80" providerId="ADAL" clId="{2CAFF1AA-0593-483D-A289-9F75A0932A65}" dt="2024-01-09T15:14:46.868" v="1518" actId="478"/>
          <ac:spMkLst>
            <pc:docMk/>
            <pc:sldMk cId="3992193087" sldId="819"/>
            <ac:spMk id="23" creationId="{6BE0ACB8-91EF-855D-CB71-A69034721B9E}"/>
          </ac:spMkLst>
        </pc:spChg>
        <pc:spChg chg="del">
          <ac:chgData name="GIOVANNI GAUDINO-SSM" userId="13cb1073-0cf6-4994-b3b2-98ddb995ec80" providerId="ADAL" clId="{2CAFF1AA-0593-483D-A289-9F75A0932A65}" dt="2024-01-09T15:14:46.868" v="1518" actId="478"/>
          <ac:spMkLst>
            <pc:docMk/>
            <pc:sldMk cId="3992193087" sldId="819"/>
            <ac:spMk id="24" creationId="{D1FEBBEE-E482-E5AC-4BB1-9ADC9147CAC4}"/>
          </ac:spMkLst>
        </pc:spChg>
        <pc:spChg chg="del">
          <ac:chgData name="GIOVANNI GAUDINO-SSM" userId="13cb1073-0cf6-4994-b3b2-98ddb995ec80" providerId="ADAL" clId="{2CAFF1AA-0593-483D-A289-9F75A0932A65}" dt="2024-01-09T15:14:46.868" v="1518" actId="478"/>
          <ac:spMkLst>
            <pc:docMk/>
            <pc:sldMk cId="3992193087" sldId="819"/>
            <ac:spMk id="25" creationId="{E0904858-FB52-0C29-FDCC-C9FDC14A71A8}"/>
          </ac:spMkLst>
        </pc:spChg>
        <pc:spChg chg="del">
          <ac:chgData name="GIOVANNI GAUDINO-SSM" userId="13cb1073-0cf6-4994-b3b2-98ddb995ec80" providerId="ADAL" clId="{2CAFF1AA-0593-483D-A289-9F75A0932A65}" dt="2024-01-09T15:14:46.868" v="1518" actId="478"/>
          <ac:spMkLst>
            <pc:docMk/>
            <pc:sldMk cId="3992193087" sldId="819"/>
            <ac:spMk id="26" creationId="{D536DC6C-0FF1-AC09-2FC2-ACC9C2F65503}"/>
          </ac:spMkLst>
        </pc:spChg>
        <pc:spChg chg="del">
          <ac:chgData name="GIOVANNI GAUDINO-SSM" userId="13cb1073-0cf6-4994-b3b2-98ddb995ec80" providerId="ADAL" clId="{2CAFF1AA-0593-483D-A289-9F75A0932A65}" dt="2024-01-09T15:14:46.868" v="1518" actId="478"/>
          <ac:spMkLst>
            <pc:docMk/>
            <pc:sldMk cId="3992193087" sldId="819"/>
            <ac:spMk id="27" creationId="{5890C0FC-55C6-0263-89E2-ED561A2769D8}"/>
          </ac:spMkLst>
        </pc:spChg>
        <pc:spChg chg="del">
          <ac:chgData name="GIOVANNI GAUDINO-SSM" userId="13cb1073-0cf6-4994-b3b2-98ddb995ec80" providerId="ADAL" clId="{2CAFF1AA-0593-483D-A289-9F75A0932A65}" dt="2024-01-09T15:14:46.868" v="1518" actId="478"/>
          <ac:spMkLst>
            <pc:docMk/>
            <pc:sldMk cId="3992193087" sldId="819"/>
            <ac:spMk id="28" creationId="{88047649-1A86-EFA0-987D-35172EC57D21}"/>
          </ac:spMkLst>
        </pc:spChg>
        <pc:spChg chg="del">
          <ac:chgData name="GIOVANNI GAUDINO-SSM" userId="13cb1073-0cf6-4994-b3b2-98ddb995ec80" providerId="ADAL" clId="{2CAFF1AA-0593-483D-A289-9F75A0932A65}" dt="2024-01-09T15:14:46.868" v="1518" actId="478"/>
          <ac:spMkLst>
            <pc:docMk/>
            <pc:sldMk cId="3992193087" sldId="819"/>
            <ac:spMk id="29" creationId="{CD18B0C8-F140-D363-33A8-46B4AD0076CC}"/>
          </ac:spMkLst>
        </pc:spChg>
        <pc:spChg chg="del">
          <ac:chgData name="GIOVANNI GAUDINO-SSM" userId="13cb1073-0cf6-4994-b3b2-98ddb995ec80" providerId="ADAL" clId="{2CAFF1AA-0593-483D-A289-9F75A0932A65}" dt="2024-01-09T15:14:18.311" v="1476" actId="478"/>
          <ac:spMkLst>
            <pc:docMk/>
            <pc:sldMk cId="3992193087" sldId="819"/>
            <ac:spMk id="31" creationId="{B55DC34F-9049-D928-E519-E8DF4E9DB226}"/>
          </ac:spMkLst>
        </pc:spChg>
        <pc:spChg chg="del">
          <ac:chgData name="GIOVANNI GAUDINO-SSM" userId="13cb1073-0cf6-4994-b3b2-98ddb995ec80" providerId="ADAL" clId="{2CAFF1AA-0593-483D-A289-9F75A0932A65}" dt="2024-01-09T15:14:18.311" v="1476" actId="478"/>
          <ac:spMkLst>
            <pc:docMk/>
            <pc:sldMk cId="3992193087" sldId="819"/>
            <ac:spMk id="32" creationId="{5C7D507A-09EC-1C36-AA22-0782F5A32778}"/>
          </ac:spMkLst>
        </pc:spChg>
        <pc:spChg chg="del">
          <ac:chgData name="GIOVANNI GAUDINO-SSM" userId="13cb1073-0cf6-4994-b3b2-98ddb995ec80" providerId="ADAL" clId="{2CAFF1AA-0593-483D-A289-9F75A0932A65}" dt="2024-01-09T15:14:18.311" v="1476" actId="478"/>
          <ac:spMkLst>
            <pc:docMk/>
            <pc:sldMk cId="3992193087" sldId="819"/>
            <ac:spMk id="33" creationId="{BB1232DE-AC6C-6EDE-E7DC-C3620A47B85E}"/>
          </ac:spMkLst>
        </pc:spChg>
        <pc:spChg chg="del">
          <ac:chgData name="GIOVANNI GAUDINO-SSM" userId="13cb1073-0cf6-4994-b3b2-98ddb995ec80" providerId="ADAL" clId="{2CAFF1AA-0593-483D-A289-9F75A0932A65}" dt="2024-01-09T15:14:18.311" v="1476" actId="478"/>
          <ac:spMkLst>
            <pc:docMk/>
            <pc:sldMk cId="3992193087" sldId="819"/>
            <ac:spMk id="34" creationId="{679FC759-B39A-1A0E-6A46-2A6876B380D4}"/>
          </ac:spMkLst>
        </pc:spChg>
        <pc:spChg chg="add del mod or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36" creationId="{00F95F7A-B5DA-C8CE-3E69-B44999BF6F05}"/>
          </ac:spMkLst>
        </pc:spChg>
        <pc:spChg chg="add del mod">
          <ac:chgData name="GIOVANNI GAUDINO-SSM" userId="13cb1073-0cf6-4994-b3b2-98ddb995ec80" providerId="ADAL" clId="{2CAFF1AA-0593-483D-A289-9F75A0932A65}" dt="2024-01-09T15:28:22.622" v="1880" actId="478"/>
          <ac:spMkLst>
            <pc:docMk/>
            <pc:sldMk cId="3992193087" sldId="819"/>
            <ac:spMk id="37" creationId="{DA8B64A8-31FB-4094-6F04-E156F405A365}"/>
          </ac:spMkLst>
        </pc:spChg>
        <pc:spChg chg="add del mod">
          <ac:chgData name="GIOVANNI GAUDINO-SSM" userId="13cb1073-0cf6-4994-b3b2-98ddb995ec80" providerId="ADAL" clId="{2CAFF1AA-0593-483D-A289-9F75A0932A65}" dt="2024-01-09T15:28:22.622" v="1880" actId="478"/>
          <ac:spMkLst>
            <pc:docMk/>
            <pc:sldMk cId="3992193087" sldId="819"/>
            <ac:spMk id="38" creationId="{467508BE-F8EC-CF8F-65FB-976330B19430}"/>
          </ac:spMkLst>
        </pc:spChg>
        <pc:spChg chg="add del mod">
          <ac:chgData name="GIOVANNI GAUDINO-SSM" userId="13cb1073-0cf6-4994-b3b2-98ddb995ec80" providerId="ADAL" clId="{2CAFF1AA-0593-483D-A289-9F75A0932A65}" dt="2024-01-09T15:28:22.622" v="1880" actId="478"/>
          <ac:spMkLst>
            <pc:docMk/>
            <pc:sldMk cId="3992193087" sldId="819"/>
            <ac:spMk id="39" creationId="{5FD8019A-94A0-7C21-A215-3B8499CF7A38}"/>
          </ac:spMkLst>
        </pc:spChg>
        <pc:spChg chg="add del mod">
          <ac:chgData name="GIOVANNI GAUDINO-SSM" userId="13cb1073-0cf6-4994-b3b2-98ddb995ec80" providerId="ADAL" clId="{2CAFF1AA-0593-483D-A289-9F75A0932A65}" dt="2024-01-09T15:28:22.622" v="1880" actId="478"/>
          <ac:spMkLst>
            <pc:docMk/>
            <pc:sldMk cId="3992193087" sldId="819"/>
            <ac:spMk id="40" creationId="{7F7C3008-8BCF-B952-5620-519C8583201A}"/>
          </ac:spMkLst>
        </pc:spChg>
        <pc:spChg chg="add del mod">
          <ac:chgData name="GIOVANNI GAUDINO-SSM" userId="13cb1073-0cf6-4994-b3b2-98ddb995ec80" providerId="ADAL" clId="{2CAFF1AA-0593-483D-A289-9F75A0932A65}" dt="2024-01-09T15:28:22.622" v="1880" actId="478"/>
          <ac:spMkLst>
            <pc:docMk/>
            <pc:sldMk cId="3992193087" sldId="819"/>
            <ac:spMk id="41" creationId="{DB844B9F-9A6B-EC68-CD36-253D47E10C9D}"/>
          </ac:spMkLst>
        </pc:spChg>
        <pc:spChg chg="add del mod">
          <ac:chgData name="GIOVANNI GAUDINO-SSM" userId="13cb1073-0cf6-4994-b3b2-98ddb995ec80" providerId="ADAL" clId="{2CAFF1AA-0593-483D-A289-9F75A0932A65}" dt="2024-01-09T15:28:22.622" v="1880" actId="478"/>
          <ac:spMkLst>
            <pc:docMk/>
            <pc:sldMk cId="3992193087" sldId="819"/>
            <ac:spMk id="42" creationId="{2E163EFB-9C8C-BECA-C7D3-D18672108F1C}"/>
          </ac:spMkLst>
        </pc:spChg>
        <pc:spChg chg="add del mod">
          <ac:chgData name="GIOVANNI GAUDINO-SSM" userId="13cb1073-0cf6-4994-b3b2-98ddb995ec80" providerId="ADAL" clId="{2CAFF1AA-0593-483D-A289-9F75A0932A65}" dt="2024-01-09T15:28:22.622" v="1880" actId="478"/>
          <ac:spMkLst>
            <pc:docMk/>
            <pc:sldMk cId="3992193087" sldId="819"/>
            <ac:spMk id="43" creationId="{473ACB54-FF15-1E2B-7E82-CC6C12D17C4E}"/>
          </ac:spMkLst>
        </pc:spChg>
        <pc:spChg chg="add del mod">
          <ac:chgData name="GIOVANNI GAUDINO-SSM" userId="13cb1073-0cf6-4994-b3b2-98ddb995ec80" providerId="ADAL" clId="{2CAFF1AA-0593-483D-A289-9F75A0932A65}" dt="2024-01-09T15:28:22.622" v="1880" actId="478"/>
          <ac:spMkLst>
            <pc:docMk/>
            <pc:sldMk cId="3992193087" sldId="819"/>
            <ac:spMk id="44" creationId="{97EC5F41-D9B6-233E-819B-7BF180B386CE}"/>
          </ac:spMkLst>
        </pc:spChg>
        <pc:spChg chg="add mod">
          <ac:chgData name="GIOVANNI GAUDINO-SSM" userId="13cb1073-0cf6-4994-b3b2-98ddb995ec80" providerId="ADAL" clId="{2CAFF1AA-0593-483D-A289-9F75A0932A65}" dt="2024-01-09T15:22:34.401" v="1764" actId="571"/>
          <ac:spMkLst>
            <pc:docMk/>
            <pc:sldMk cId="3992193087" sldId="819"/>
            <ac:spMk id="46" creationId="{0DAE4196-7033-A342-09B5-92359213BFC6}"/>
          </ac:spMkLst>
        </pc:spChg>
        <pc:spChg chg="add mod">
          <ac:chgData name="GIOVANNI GAUDINO-SSM" userId="13cb1073-0cf6-4994-b3b2-98ddb995ec80" providerId="ADAL" clId="{2CAFF1AA-0593-483D-A289-9F75A0932A65}" dt="2024-01-09T15:22:34.401" v="1764" actId="571"/>
          <ac:spMkLst>
            <pc:docMk/>
            <pc:sldMk cId="3992193087" sldId="819"/>
            <ac:spMk id="47" creationId="{59885D76-F3FB-2006-576B-7766F4153C87}"/>
          </ac:spMkLst>
        </pc:spChg>
        <pc:spChg chg="add mod">
          <ac:chgData name="GIOVANNI GAUDINO-SSM" userId="13cb1073-0cf6-4994-b3b2-98ddb995ec80" providerId="ADAL" clId="{2CAFF1AA-0593-483D-A289-9F75A0932A65}" dt="2024-01-09T15:22:34.401" v="1764" actId="571"/>
          <ac:spMkLst>
            <pc:docMk/>
            <pc:sldMk cId="3992193087" sldId="819"/>
            <ac:spMk id="48" creationId="{9194447A-84A6-2214-BD1A-7A57716A29CB}"/>
          </ac:spMkLst>
        </pc:spChg>
        <pc:spChg chg="add mod">
          <ac:chgData name="GIOVANNI GAUDINO-SSM" userId="13cb1073-0cf6-4994-b3b2-98ddb995ec80" providerId="ADAL" clId="{2CAFF1AA-0593-483D-A289-9F75A0932A65}" dt="2024-01-09T15:22:34.401" v="1764" actId="571"/>
          <ac:spMkLst>
            <pc:docMk/>
            <pc:sldMk cId="3992193087" sldId="819"/>
            <ac:spMk id="49" creationId="{91887609-158A-DC89-890B-C679EA9725A7}"/>
          </ac:spMkLst>
        </pc:spChg>
        <pc:spChg chg="add mod">
          <ac:chgData name="GIOVANNI GAUDINO-SSM" userId="13cb1073-0cf6-4994-b3b2-98ddb995ec80" providerId="ADAL" clId="{2CAFF1AA-0593-483D-A289-9F75A0932A65}" dt="2024-01-09T15:22:34.401" v="1764" actId="571"/>
          <ac:spMkLst>
            <pc:docMk/>
            <pc:sldMk cId="3992193087" sldId="819"/>
            <ac:spMk id="50" creationId="{35AA201F-CF6B-CF12-BF1A-5426F9AD9D56}"/>
          </ac:spMkLst>
        </pc:spChg>
        <pc:spChg chg="add mod">
          <ac:chgData name="GIOVANNI GAUDINO-SSM" userId="13cb1073-0cf6-4994-b3b2-98ddb995ec80" providerId="ADAL" clId="{2CAFF1AA-0593-483D-A289-9F75A0932A65}" dt="2024-01-09T15:22:34.401" v="1764" actId="571"/>
          <ac:spMkLst>
            <pc:docMk/>
            <pc:sldMk cId="3992193087" sldId="819"/>
            <ac:spMk id="51" creationId="{4E957C14-639B-4B55-0B72-0003BBE11504}"/>
          </ac:spMkLst>
        </pc:spChg>
        <pc:spChg chg="add mod">
          <ac:chgData name="GIOVANNI GAUDINO-SSM" userId="13cb1073-0cf6-4994-b3b2-98ddb995ec80" providerId="ADAL" clId="{2CAFF1AA-0593-483D-A289-9F75A0932A65}" dt="2024-01-09T15:22:34.401" v="1764" actId="571"/>
          <ac:spMkLst>
            <pc:docMk/>
            <pc:sldMk cId="3992193087" sldId="819"/>
            <ac:spMk id="52" creationId="{34101A81-E049-5343-90D2-E7C9B2596C89}"/>
          </ac:spMkLst>
        </pc:spChg>
        <pc:spChg chg="add mod">
          <ac:chgData name="GIOVANNI GAUDINO-SSM" userId="13cb1073-0cf6-4994-b3b2-98ddb995ec80" providerId="ADAL" clId="{2CAFF1AA-0593-483D-A289-9F75A0932A65}" dt="2024-01-09T15:22:34.401" v="1764" actId="571"/>
          <ac:spMkLst>
            <pc:docMk/>
            <pc:sldMk cId="3992193087" sldId="819"/>
            <ac:spMk id="53" creationId="{2B846B0F-6B4E-9D25-658D-DC1BFE5011B5}"/>
          </ac:spMkLst>
        </pc:spChg>
        <pc:spChg chg="add del mo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54" creationId="{117AC78E-B7B6-7D26-A942-50EFC11D8CDF}"/>
          </ac:spMkLst>
        </pc:spChg>
        <pc:spChg chg="add del mo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55" creationId="{87F511E8-C5E4-B4FA-3963-B17A51F1E91C}"/>
          </ac:spMkLst>
        </pc:spChg>
        <pc:spChg chg="add del mo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56" creationId="{5FF4ECCF-DFE2-83FC-44B8-DE5AE02152EE}"/>
          </ac:spMkLst>
        </pc:spChg>
        <pc:spChg chg="add del mo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57" creationId="{E59C55A9-27E6-C29E-86AE-04E2D59DB44F}"/>
          </ac:spMkLst>
        </pc:spChg>
        <pc:spChg chg="add del mo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58" creationId="{D618BDEB-6291-89B5-9233-FDD180743EB6}"/>
          </ac:spMkLst>
        </pc:spChg>
        <pc:spChg chg="add del mo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59" creationId="{3B2D9578-D621-6694-F0DE-86AB55E2C957}"/>
          </ac:spMkLst>
        </pc:spChg>
        <pc:spChg chg="add del mo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60" creationId="{69E1412D-FA1C-9443-5BAB-A3D3B75719F4}"/>
          </ac:spMkLst>
        </pc:spChg>
        <pc:spChg chg="add del mod">
          <ac:chgData name="GIOVANNI GAUDINO-SSM" userId="13cb1073-0cf6-4994-b3b2-98ddb995ec80" providerId="ADAL" clId="{2CAFF1AA-0593-483D-A289-9F75A0932A65}" dt="2024-01-09T15:27:57.919" v="1878" actId="478"/>
          <ac:spMkLst>
            <pc:docMk/>
            <pc:sldMk cId="3992193087" sldId="819"/>
            <ac:spMk id="61" creationId="{D5CF6828-7EE8-D19E-FDE2-5DA6FB8BABE0}"/>
          </ac:spMkLst>
        </pc:spChg>
        <pc:spChg chg="add mod">
          <ac:chgData name="GIOVANNI GAUDINO-SSM" userId="13cb1073-0cf6-4994-b3b2-98ddb995ec80" providerId="ADAL" clId="{2CAFF1AA-0593-483D-A289-9F75A0932A65}" dt="2024-01-09T15:27:39.982" v="1873" actId="20577"/>
          <ac:spMkLst>
            <pc:docMk/>
            <pc:sldMk cId="3992193087" sldId="819"/>
            <ac:spMk id="63" creationId="{C89B8D8A-D2A3-502B-689E-5A939DFC4759}"/>
          </ac:spMkLst>
        </pc:spChg>
        <pc:picChg chg="del mod">
          <ac:chgData name="GIOVANNI GAUDINO-SSM" userId="13cb1073-0cf6-4994-b3b2-98ddb995ec80" providerId="ADAL" clId="{2CAFF1AA-0593-483D-A289-9F75A0932A65}" dt="2024-01-09T15:15:15.660" v="1525" actId="478"/>
          <ac:picMkLst>
            <pc:docMk/>
            <pc:sldMk cId="3992193087" sldId="819"/>
            <ac:picMk id="4" creationId="{7286D026-776F-BF60-D025-85EAFDBB3D4C}"/>
          </ac:picMkLst>
        </pc:picChg>
        <pc:picChg chg="del mod">
          <ac:chgData name="GIOVANNI GAUDINO-SSM" userId="13cb1073-0cf6-4994-b3b2-98ddb995ec80" providerId="ADAL" clId="{2CAFF1AA-0593-483D-A289-9F75A0932A65}" dt="2024-01-09T15:15:16.133" v="1526" actId="478"/>
          <ac:picMkLst>
            <pc:docMk/>
            <pc:sldMk cId="3992193087" sldId="819"/>
            <ac:picMk id="7" creationId="{EAAD0F27-4E7A-D9ED-86FA-88117EAD31E2}"/>
          </ac:picMkLst>
        </pc:picChg>
        <pc:picChg chg="del mod">
          <ac:chgData name="GIOVANNI GAUDINO-SSM" userId="13cb1073-0cf6-4994-b3b2-98ddb995ec80" providerId="ADAL" clId="{2CAFF1AA-0593-483D-A289-9F75A0932A65}" dt="2024-01-09T15:15:15.100" v="1524" actId="478"/>
          <ac:picMkLst>
            <pc:docMk/>
            <pc:sldMk cId="3992193087" sldId="819"/>
            <ac:picMk id="9" creationId="{01884910-EFEE-EB4F-D951-82914A42362D}"/>
          </ac:picMkLst>
        </pc:picChg>
        <pc:picChg chg="del mod">
          <ac:chgData name="GIOVANNI GAUDINO-SSM" userId="13cb1073-0cf6-4994-b3b2-98ddb995ec80" providerId="ADAL" clId="{2CAFF1AA-0593-483D-A289-9F75A0932A65}" dt="2024-01-09T15:16:09.708" v="1697" actId="478"/>
          <ac:picMkLst>
            <pc:docMk/>
            <pc:sldMk cId="3992193087" sldId="819"/>
            <ac:picMk id="13" creationId="{EF3E44EE-BCFE-0F0B-7C6D-14CFB02742AB}"/>
          </ac:picMkLst>
        </pc:picChg>
        <pc:picChg chg="add mod ord">
          <ac:chgData name="GIOVANNI GAUDINO-SSM" userId="13cb1073-0cf6-4994-b3b2-98ddb995ec80" providerId="ADAL" clId="{2CAFF1AA-0593-483D-A289-9F75A0932A65}" dt="2024-01-09T15:24:36.504" v="1831" actId="14861"/>
          <ac:picMkLst>
            <pc:docMk/>
            <pc:sldMk cId="3992193087" sldId="819"/>
            <ac:picMk id="16" creationId="{E23F4181-AAB0-5EA1-CB49-69C78F6B2CDD}"/>
          </ac:picMkLst>
        </pc:picChg>
        <pc:picChg chg="add del mod ord">
          <ac:chgData name="GIOVANNI GAUDINO-SSM" userId="13cb1073-0cf6-4994-b3b2-98ddb995ec80" providerId="ADAL" clId="{2CAFF1AA-0593-483D-A289-9F75A0932A65}" dt="2024-01-09T15:27:57.919" v="1878" actId="478"/>
          <ac:picMkLst>
            <pc:docMk/>
            <pc:sldMk cId="3992193087" sldId="819"/>
            <ac:picMk id="18" creationId="{F7807261-A891-96AE-1947-35731913AAC7}"/>
          </ac:picMkLst>
        </pc:picChg>
        <pc:picChg chg="add mod">
          <ac:chgData name="GIOVANNI GAUDINO-SSM" userId="13cb1073-0cf6-4994-b3b2-98ddb995ec80" providerId="ADAL" clId="{2CAFF1AA-0593-483D-A289-9F75A0932A65}" dt="2024-01-09T15:22:34.401" v="1764" actId="571"/>
          <ac:picMkLst>
            <pc:docMk/>
            <pc:sldMk cId="3992193087" sldId="819"/>
            <ac:picMk id="45" creationId="{E27F418A-5BBF-860C-82CE-A7A05FA4E4FB}"/>
          </ac:picMkLst>
        </pc:picChg>
        <pc:cxnChg chg="del mod">
          <ac:chgData name="GIOVANNI GAUDINO-SSM" userId="13cb1073-0cf6-4994-b3b2-98ddb995ec80" providerId="ADAL" clId="{2CAFF1AA-0593-483D-A289-9F75A0932A65}" dt="2024-01-09T15:19:45.716" v="1722" actId="478"/>
          <ac:cxnSpMkLst>
            <pc:docMk/>
            <pc:sldMk cId="3992193087" sldId="819"/>
            <ac:cxnSpMk id="3" creationId="{9E92120C-93B0-66FA-DB67-5786EFA7FFC0}"/>
          </ac:cxnSpMkLst>
        </pc:cxnChg>
        <pc:cxnChg chg="add del">
          <ac:chgData name="GIOVANNI GAUDINO-SSM" userId="13cb1073-0cf6-4994-b3b2-98ddb995ec80" providerId="ADAL" clId="{2CAFF1AA-0593-483D-A289-9F75A0932A65}" dt="2024-01-09T15:20:47.629" v="1737" actId="478"/>
          <ac:cxnSpMkLst>
            <pc:docMk/>
            <pc:sldMk cId="3992193087" sldId="819"/>
            <ac:cxnSpMk id="35" creationId="{2E952C62-F7DC-C806-4F49-98E3969CA7E6}"/>
          </ac:cxnSpMkLst>
        </pc:cxnChg>
        <pc:cxnChg chg="add del mod">
          <ac:chgData name="GIOVANNI GAUDINO-SSM" userId="13cb1073-0cf6-4994-b3b2-98ddb995ec80" providerId="ADAL" clId="{2CAFF1AA-0593-483D-A289-9F75A0932A65}" dt="2024-01-09T15:27:55.982" v="1877" actId="478"/>
          <ac:cxnSpMkLst>
            <pc:docMk/>
            <pc:sldMk cId="3992193087" sldId="819"/>
            <ac:cxnSpMk id="62" creationId="{32E8B023-2310-6747-E960-42207B623752}"/>
          </ac:cxnSpMkLst>
        </pc:cxnChg>
      </pc:sldChg>
      <pc:sldChg chg="add del">
        <pc:chgData name="GIOVANNI GAUDINO-SSM" userId="13cb1073-0cf6-4994-b3b2-98ddb995ec80" providerId="ADAL" clId="{2CAFF1AA-0593-483D-A289-9F75A0932A65}" dt="2024-01-09T15:24:00.913" v="1818" actId="2890"/>
        <pc:sldMkLst>
          <pc:docMk/>
          <pc:sldMk cId="731387255" sldId="820"/>
        </pc:sldMkLst>
      </pc:sldChg>
      <pc:sldChg chg="addSp delSp modSp add mod ord">
        <pc:chgData name="GIOVANNI GAUDINO-SSM" userId="13cb1073-0cf6-4994-b3b2-98ddb995ec80" providerId="ADAL" clId="{2CAFF1AA-0593-483D-A289-9F75A0932A65}" dt="2024-02-07T09:34:30.147" v="18960"/>
        <pc:sldMkLst>
          <pc:docMk/>
          <pc:sldMk cId="889650577" sldId="820"/>
        </pc:sldMkLst>
        <pc:spChg chg="add del mod">
          <ac:chgData name="GIOVANNI GAUDINO-SSM" userId="13cb1073-0cf6-4994-b3b2-98ddb995ec80" providerId="ADAL" clId="{2CAFF1AA-0593-483D-A289-9F75A0932A65}" dt="2024-01-31T02:57:16.166" v="7579"/>
          <ac:spMkLst>
            <pc:docMk/>
            <pc:sldMk cId="889650577" sldId="820"/>
            <ac:spMk id="2" creationId="{5510BFB5-9727-7699-C979-A527C631EBE9}"/>
          </ac:spMkLst>
        </pc:spChg>
        <pc:spChg chg="add del mod">
          <ac:chgData name="GIOVANNI GAUDINO-SSM" userId="13cb1073-0cf6-4994-b3b2-98ddb995ec80" providerId="ADAL" clId="{2CAFF1AA-0593-483D-A289-9F75A0932A65}" dt="2024-02-07T09:34:21.043" v="18176"/>
          <ac:spMkLst>
            <pc:docMk/>
            <pc:sldMk cId="889650577" sldId="820"/>
            <ac:spMk id="2" creationId="{580FAF91-AF4B-7369-C6EF-70A553AE8E4A}"/>
          </ac:spMkLst>
        </pc:spChg>
        <pc:spChg chg="add del mod">
          <ac:chgData name="GIOVANNI GAUDINO-SSM" userId="13cb1073-0cf6-4994-b3b2-98ddb995ec80" providerId="ADAL" clId="{2CAFF1AA-0593-483D-A289-9F75A0932A65}" dt="2024-01-31T03:04:54.985" v="14235"/>
          <ac:spMkLst>
            <pc:docMk/>
            <pc:sldMk cId="889650577" sldId="820"/>
            <ac:spMk id="2" creationId="{60D27DD0-B040-A72E-4DE1-200379565FEF}"/>
          </ac:spMkLst>
        </pc:spChg>
        <pc:spChg chg="add del mod">
          <ac:chgData name="GIOVANNI GAUDINO-SSM" userId="13cb1073-0cf6-4994-b3b2-98ddb995ec80" providerId="ADAL" clId="{2CAFF1AA-0593-483D-A289-9F75A0932A65}" dt="2024-02-07T09:34:30.147" v="18956"/>
          <ac:spMkLst>
            <pc:docMk/>
            <pc:sldMk cId="889650577" sldId="820"/>
            <ac:spMk id="3" creationId="{8F01C2BB-D5A4-1F8B-5E15-0AE679C0EAE2}"/>
          </ac:spMkLst>
        </pc:spChg>
        <pc:spChg chg="add del mod">
          <ac:chgData name="GIOVANNI GAUDINO-SSM" userId="13cb1073-0cf6-4994-b3b2-98ddb995ec80" providerId="ADAL" clId="{2CAFF1AA-0593-483D-A289-9F75A0932A65}" dt="2024-01-31T03:05:57.181" v="14883"/>
          <ac:spMkLst>
            <pc:docMk/>
            <pc:sldMk cId="889650577" sldId="820"/>
            <ac:spMk id="3" creationId="{F195BF6D-DE62-A4EA-88B1-9587E1E321D9}"/>
          </ac:spMkLst>
        </pc:spChg>
        <pc:spChg chg="add del mod">
          <ac:chgData name="GIOVANNI GAUDINO-SSM" userId="13cb1073-0cf6-4994-b3b2-98ddb995ec80" providerId="ADAL" clId="{2CAFF1AA-0593-483D-A289-9F75A0932A65}" dt="2024-02-07T09:34:07.237" v="17060"/>
          <ac:spMkLst>
            <pc:docMk/>
            <pc:sldMk cId="889650577" sldId="820"/>
            <ac:spMk id="4" creationId="{D8156FBF-A2E0-ECC0-4AE9-609D26A8AF57}"/>
          </ac:spMkLst>
        </pc:spChg>
        <pc:spChg chg="add del mod">
          <ac:chgData name="GIOVANNI GAUDINO-SSM" userId="13cb1073-0cf6-4994-b3b2-98ddb995ec80" providerId="ADAL" clId="{2CAFF1AA-0593-483D-A289-9F75A0932A65}" dt="2024-01-31T02:57:44.118" v="8320"/>
          <ac:spMkLst>
            <pc:docMk/>
            <pc:sldMk cId="889650577" sldId="820"/>
            <ac:spMk id="4" creationId="{F23C2B7D-FA34-5770-6A3C-45CBE15B889B}"/>
          </ac:spMkLst>
        </pc:spChg>
        <pc:spChg chg="add del mod">
          <ac:chgData name="GIOVANNI GAUDINO-SSM" userId="13cb1073-0cf6-4994-b3b2-98ddb995ec80" providerId="ADAL" clId="{2CAFF1AA-0593-483D-A289-9F75A0932A65}" dt="2024-01-31T02:58:01.582" v="8956"/>
          <ac:spMkLst>
            <pc:docMk/>
            <pc:sldMk cId="889650577" sldId="820"/>
            <ac:spMk id="7" creationId="{158FC3FA-DF18-05BA-680A-7D58CF43B9CE}"/>
          </ac:spMkLst>
        </pc:spChg>
        <pc:spChg chg="add mod">
          <ac:chgData name="GIOVANNI GAUDINO-SSM" userId="13cb1073-0cf6-4994-b3b2-98ddb995ec80" providerId="ADAL" clId="{2CAFF1AA-0593-483D-A289-9F75A0932A65}" dt="2024-02-07T09:34:30.147" v="18960"/>
          <ac:spMkLst>
            <pc:docMk/>
            <pc:sldMk cId="889650577" sldId="820"/>
            <ac:spMk id="7" creationId="{649415C5-7B3F-48FB-9FDB-EB91694A50C6}"/>
          </ac:spMkLst>
        </pc:spChg>
        <pc:spChg chg="add del mod">
          <ac:chgData name="GIOVANNI GAUDINO-SSM" userId="13cb1073-0cf6-4994-b3b2-98ddb995ec80" providerId="ADAL" clId="{2CAFF1AA-0593-483D-A289-9F75A0932A65}" dt="2024-01-31T02:58:06.875" v="9697"/>
          <ac:spMkLst>
            <pc:docMk/>
            <pc:sldMk cId="889650577" sldId="820"/>
            <ac:spMk id="9" creationId="{D11AB264-0D0C-B31D-0347-AC62FA672CB3}"/>
          </ac:spMkLst>
        </pc:spChg>
        <pc:spChg chg="add del mod">
          <ac:chgData name="GIOVANNI GAUDINO-SSM" userId="13cb1073-0cf6-4994-b3b2-98ddb995ec80" providerId="ADAL" clId="{2CAFF1AA-0593-483D-A289-9F75A0932A65}" dt="2024-01-31T02:59:45.837" v="10333"/>
          <ac:spMkLst>
            <pc:docMk/>
            <pc:sldMk cId="889650577" sldId="820"/>
            <ac:spMk id="10" creationId="{213C2F74-15BA-A31A-6E44-819CD9EF0D78}"/>
          </ac:spMkLst>
        </pc:spChg>
        <pc:spChg chg="add del mod">
          <ac:chgData name="GIOVANNI GAUDINO-SSM" userId="13cb1073-0cf6-4994-b3b2-98ddb995ec80" providerId="ADAL" clId="{2CAFF1AA-0593-483D-A289-9F75A0932A65}" dt="2024-01-31T02:59:55.026" v="11074"/>
          <ac:spMkLst>
            <pc:docMk/>
            <pc:sldMk cId="889650577" sldId="820"/>
            <ac:spMk id="12" creationId="{B0DB90BB-BC52-11C1-FC37-8F444C3DE043}"/>
          </ac:spMkLst>
        </pc:spChg>
        <pc:spChg chg="add del mod">
          <ac:chgData name="GIOVANNI GAUDINO-SSM" userId="13cb1073-0cf6-4994-b3b2-98ddb995ec80" providerId="ADAL" clId="{2CAFF1AA-0593-483D-A289-9F75A0932A65}" dt="2024-01-31T03:00:05.711" v="11710"/>
          <ac:spMkLst>
            <pc:docMk/>
            <pc:sldMk cId="889650577" sldId="820"/>
            <ac:spMk id="13" creationId="{4DA91BBD-E51E-8B7B-9DA7-9147872C79B8}"/>
          </ac:spMkLst>
        </pc:spChg>
        <pc:spChg chg="add del mod">
          <ac:chgData name="GIOVANNI GAUDINO-SSM" userId="13cb1073-0cf6-4994-b3b2-98ddb995ec80" providerId="ADAL" clId="{2CAFF1AA-0593-483D-A289-9F75A0932A65}" dt="2024-01-31T03:00:15.328" v="12115"/>
          <ac:spMkLst>
            <pc:docMk/>
            <pc:sldMk cId="889650577" sldId="820"/>
            <ac:spMk id="14" creationId="{3C33E687-98E5-82A3-878E-AC5CB1370F2B}"/>
          </ac:spMkLst>
        </pc:spChg>
        <pc:spChg chg="add del mod">
          <ac:chgData name="GIOVANNI GAUDINO-SSM" userId="13cb1073-0cf6-4994-b3b2-98ddb995ec80" providerId="ADAL" clId="{2CAFF1AA-0593-483D-A289-9F75A0932A65}" dt="2024-01-31T03:00:25.482" v="12520"/>
          <ac:spMkLst>
            <pc:docMk/>
            <pc:sldMk cId="889650577" sldId="820"/>
            <ac:spMk id="21" creationId="{A27C1F4A-D077-8535-6946-BF5D63BDFD21}"/>
          </ac:spMkLst>
        </pc:spChg>
        <pc:spChg chg="add del mod">
          <ac:chgData name="GIOVANNI GAUDINO-SSM" userId="13cb1073-0cf6-4994-b3b2-98ddb995ec80" providerId="ADAL" clId="{2CAFF1AA-0593-483D-A289-9F75A0932A65}" dt="2024-01-31T03:04:25.889" v="13266"/>
          <ac:spMkLst>
            <pc:docMk/>
            <pc:sldMk cId="889650577" sldId="820"/>
            <ac:spMk id="22" creationId="{EC4121F1-A021-A0F2-4FBF-AE0E7CCA1412}"/>
          </ac:spMkLst>
        </pc:spChg>
        <pc:spChg chg="del">
          <ac:chgData name="GIOVANNI GAUDINO-SSM" userId="13cb1073-0cf6-4994-b3b2-98ddb995ec80" providerId="ADAL" clId="{2CAFF1AA-0593-483D-A289-9F75A0932A65}" dt="2024-01-09T15:28:59.071" v="1886" actId="478"/>
          <ac:spMkLst>
            <pc:docMk/>
            <pc:sldMk cId="889650577" sldId="820"/>
            <ac:spMk id="37" creationId="{DA8B64A8-31FB-4094-6F04-E156F405A365}"/>
          </ac:spMkLst>
        </pc:spChg>
        <pc:spChg chg="del">
          <ac:chgData name="GIOVANNI GAUDINO-SSM" userId="13cb1073-0cf6-4994-b3b2-98ddb995ec80" providerId="ADAL" clId="{2CAFF1AA-0593-483D-A289-9F75A0932A65}" dt="2024-01-09T15:28:59.071" v="1886" actId="478"/>
          <ac:spMkLst>
            <pc:docMk/>
            <pc:sldMk cId="889650577" sldId="820"/>
            <ac:spMk id="38" creationId="{467508BE-F8EC-CF8F-65FB-976330B19430}"/>
          </ac:spMkLst>
        </pc:spChg>
        <pc:spChg chg="del">
          <ac:chgData name="GIOVANNI GAUDINO-SSM" userId="13cb1073-0cf6-4994-b3b2-98ddb995ec80" providerId="ADAL" clId="{2CAFF1AA-0593-483D-A289-9F75A0932A65}" dt="2024-01-09T15:28:59.071" v="1886" actId="478"/>
          <ac:spMkLst>
            <pc:docMk/>
            <pc:sldMk cId="889650577" sldId="820"/>
            <ac:spMk id="39" creationId="{5FD8019A-94A0-7C21-A215-3B8499CF7A38}"/>
          </ac:spMkLst>
        </pc:spChg>
        <pc:spChg chg="del">
          <ac:chgData name="GIOVANNI GAUDINO-SSM" userId="13cb1073-0cf6-4994-b3b2-98ddb995ec80" providerId="ADAL" clId="{2CAFF1AA-0593-483D-A289-9F75A0932A65}" dt="2024-01-09T15:28:59.071" v="1886" actId="478"/>
          <ac:spMkLst>
            <pc:docMk/>
            <pc:sldMk cId="889650577" sldId="820"/>
            <ac:spMk id="40" creationId="{7F7C3008-8BCF-B952-5620-519C8583201A}"/>
          </ac:spMkLst>
        </pc:spChg>
        <pc:spChg chg="del">
          <ac:chgData name="GIOVANNI GAUDINO-SSM" userId="13cb1073-0cf6-4994-b3b2-98ddb995ec80" providerId="ADAL" clId="{2CAFF1AA-0593-483D-A289-9F75A0932A65}" dt="2024-01-09T15:28:59.071" v="1886" actId="478"/>
          <ac:spMkLst>
            <pc:docMk/>
            <pc:sldMk cId="889650577" sldId="820"/>
            <ac:spMk id="41" creationId="{DB844B9F-9A6B-EC68-CD36-253D47E10C9D}"/>
          </ac:spMkLst>
        </pc:spChg>
        <pc:spChg chg="del">
          <ac:chgData name="GIOVANNI GAUDINO-SSM" userId="13cb1073-0cf6-4994-b3b2-98ddb995ec80" providerId="ADAL" clId="{2CAFF1AA-0593-483D-A289-9F75A0932A65}" dt="2024-01-09T15:28:59.071" v="1886" actId="478"/>
          <ac:spMkLst>
            <pc:docMk/>
            <pc:sldMk cId="889650577" sldId="820"/>
            <ac:spMk id="42" creationId="{2E163EFB-9C8C-BECA-C7D3-D18672108F1C}"/>
          </ac:spMkLst>
        </pc:spChg>
        <pc:spChg chg="del">
          <ac:chgData name="GIOVANNI GAUDINO-SSM" userId="13cb1073-0cf6-4994-b3b2-98ddb995ec80" providerId="ADAL" clId="{2CAFF1AA-0593-483D-A289-9F75A0932A65}" dt="2024-01-09T15:28:59.071" v="1886" actId="478"/>
          <ac:spMkLst>
            <pc:docMk/>
            <pc:sldMk cId="889650577" sldId="820"/>
            <ac:spMk id="43" creationId="{473ACB54-FF15-1E2B-7E82-CC6C12D17C4E}"/>
          </ac:spMkLst>
        </pc:spChg>
        <pc:spChg chg="del">
          <ac:chgData name="GIOVANNI GAUDINO-SSM" userId="13cb1073-0cf6-4994-b3b2-98ddb995ec80" providerId="ADAL" clId="{2CAFF1AA-0593-483D-A289-9F75A0932A65}" dt="2024-01-09T15:28:59.071" v="1886" actId="478"/>
          <ac:spMkLst>
            <pc:docMk/>
            <pc:sldMk cId="889650577" sldId="820"/>
            <ac:spMk id="44" creationId="{97EC5F41-D9B6-233E-819B-7BF180B386CE}"/>
          </ac:spMkLst>
        </pc:spChg>
        <pc:spChg chg="del">
          <ac:chgData name="GIOVANNI GAUDINO-SSM" userId="13cb1073-0cf6-4994-b3b2-98ddb995ec80" providerId="ADAL" clId="{2CAFF1AA-0593-483D-A289-9F75A0932A65}" dt="2024-01-09T15:29:01.704" v="1887" actId="478"/>
          <ac:spMkLst>
            <pc:docMk/>
            <pc:sldMk cId="889650577" sldId="820"/>
            <ac:spMk id="54" creationId="{117AC78E-B7B6-7D26-A942-50EFC11D8CDF}"/>
          </ac:spMkLst>
        </pc:spChg>
        <pc:spChg chg="del">
          <ac:chgData name="GIOVANNI GAUDINO-SSM" userId="13cb1073-0cf6-4994-b3b2-98ddb995ec80" providerId="ADAL" clId="{2CAFF1AA-0593-483D-A289-9F75A0932A65}" dt="2024-01-09T15:29:01.704" v="1887" actId="478"/>
          <ac:spMkLst>
            <pc:docMk/>
            <pc:sldMk cId="889650577" sldId="820"/>
            <ac:spMk id="55" creationId="{87F511E8-C5E4-B4FA-3963-B17A51F1E91C}"/>
          </ac:spMkLst>
        </pc:spChg>
        <pc:spChg chg="del">
          <ac:chgData name="GIOVANNI GAUDINO-SSM" userId="13cb1073-0cf6-4994-b3b2-98ddb995ec80" providerId="ADAL" clId="{2CAFF1AA-0593-483D-A289-9F75A0932A65}" dt="2024-01-09T15:29:01.704" v="1887" actId="478"/>
          <ac:spMkLst>
            <pc:docMk/>
            <pc:sldMk cId="889650577" sldId="820"/>
            <ac:spMk id="56" creationId="{5FF4ECCF-DFE2-83FC-44B8-DE5AE02152EE}"/>
          </ac:spMkLst>
        </pc:spChg>
        <pc:spChg chg="del">
          <ac:chgData name="GIOVANNI GAUDINO-SSM" userId="13cb1073-0cf6-4994-b3b2-98ddb995ec80" providerId="ADAL" clId="{2CAFF1AA-0593-483D-A289-9F75A0932A65}" dt="2024-01-09T15:29:01.704" v="1887" actId="478"/>
          <ac:spMkLst>
            <pc:docMk/>
            <pc:sldMk cId="889650577" sldId="820"/>
            <ac:spMk id="57" creationId="{E59C55A9-27E6-C29E-86AE-04E2D59DB44F}"/>
          </ac:spMkLst>
        </pc:spChg>
        <pc:spChg chg="del">
          <ac:chgData name="GIOVANNI GAUDINO-SSM" userId="13cb1073-0cf6-4994-b3b2-98ddb995ec80" providerId="ADAL" clId="{2CAFF1AA-0593-483D-A289-9F75A0932A65}" dt="2024-01-09T15:29:01.704" v="1887" actId="478"/>
          <ac:spMkLst>
            <pc:docMk/>
            <pc:sldMk cId="889650577" sldId="820"/>
            <ac:spMk id="58" creationId="{D618BDEB-6291-89B5-9233-FDD180743EB6}"/>
          </ac:spMkLst>
        </pc:spChg>
        <pc:spChg chg="del">
          <ac:chgData name="GIOVANNI GAUDINO-SSM" userId="13cb1073-0cf6-4994-b3b2-98ddb995ec80" providerId="ADAL" clId="{2CAFF1AA-0593-483D-A289-9F75A0932A65}" dt="2024-01-09T15:29:01.704" v="1887" actId="478"/>
          <ac:spMkLst>
            <pc:docMk/>
            <pc:sldMk cId="889650577" sldId="820"/>
            <ac:spMk id="59" creationId="{3B2D9578-D621-6694-F0DE-86AB55E2C957}"/>
          </ac:spMkLst>
        </pc:spChg>
        <pc:spChg chg="del">
          <ac:chgData name="GIOVANNI GAUDINO-SSM" userId="13cb1073-0cf6-4994-b3b2-98ddb995ec80" providerId="ADAL" clId="{2CAFF1AA-0593-483D-A289-9F75A0932A65}" dt="2024-01-09T15:29:01.704" v="1887" actId="478"/>
          <ac:spMkLst>
            <pc:docMk/>
            <pc:sldMk cId="889650577" sldId="820"/>
            <ac:spMk id="60" creationId="{69E1412D-FA1C-9443-5BAB-A3D3B75719F4}"/>
          </ac:spMkLst>
        </pc:spChg>
        <pc:spChg chg="del">
          <ac:chgData name="GIOVANNI GAUDINO-SSM" userId="13cb1073-0cf6-4994-b3b2-98ddb995ec80" providerId="ADAL" clId="{2CAFF1AA-0593-483D-A289-9F75A0932A65}" dt="2024-01-09T15:29:01.704" v="1887" actId="478"/>
          <ac:spMkLst>
            <pc:docMk/>
            <pc:sldMk cId="889650577" sldId="820"/>
            <ac:spMk id="61" creationId="{D5CF6828-7EE8-D19E-FDE2-5DA6FB8BABE0}"/>
          </ac:spMkLst>
        </pc:spChg>
      </pc:sldChg>
      <pc:sldChg chg="add del">
        <pc:chgData name="GIOVANNI GAUDINO-SSM" userId="13cb1073-0cf6-4994-b3b2-98ddb995ec80" providerId="ADAL" clId="{2CAFF1AA-0593-483D-A289-9F75A0932A65}" dt="2024-01-09T15:24:36.337" v="1830"/>
        <pc:sldMkLst>
          <pc:docMk/>
          <pc:sldMk cId="2591877025" sldId="820"/>
        </pc:sldMkLst>
      </pc:sldChg>
      <pc:sldChg chg="add del">
        <pc:chgData name="GIOVANNI GAUDINO-SSM" userId="13cb1073-0cf6-4994-b3b2-98ddb995ec80" providerId="ADAL" clId="{2CAFF1AA-0593-483D-A289-9F75A0932A65}" dt="2024-01-09T15:27:29.505" v="1842" actId="47"/>
        <pc:sldMkLst>
          <pc:docMk/>
          <pc:sldMk cId="823607004" sldId="821"/>
        </pc:sldMkLst>
      </pc:sldChg>
      <pc:sldChg chg="add del">
        <pc:chgData name="GIOVANNI GAUDINO-SSM" userId="13cb1073-0cf6-4994-b3b2-98ddb995ec80" providerId="ADAL" clId="{2CAFF1AA-0593-483D-A289-9F75A0932A65}" dt="2024-01-09T15:24:36.138" v="1829"/>
        <pc:sldMkLst>
          <pc:docMk/>
          <pc:sldMk cId="3162505853" sldId="821"/>
        </pc:sldMkLst>
      </pc:sldChg>
      <pc:sldChg chg="add del">
        <pc:chgData name="GIOVANNI GAUDINO-SSM" userId="13cb1073-0cf6-4994-b3b2-98ddb995ec80" providerId="ADAL" clId="{2CAFF1AA-0593-483D-A289-9F75A0932A65}" dt="2024-01-09T15:28:52.396" v="1885" actId="47"/>
        <pc:sldMkLst>
          <pc:docMk/>
          <pc:sldMk cId="3671343855" sldId="821"/>
        </pc:sldMkLst>
      </pc:sldChg>
      <pc:sldChg chg="add del">
        <pc:chgData name="GIOVANNI GAUDINO-SSM" userId="13cb1073-0cf6-4994-b3b2-98ddb995ec80" providerId="ADAL" clId="{2CAFF1AA-0593-483D-A289-9F75A0932A65}" dt="2024-01-09T15:24:35.959" v="1828"/>
        <pc:sldMkLst>
          <pc:docMk/>
          <pc:sldMk cId="612424462" sldId="822"/>
        </pc:sldMkLst>
      </pc:sldChg>
      <pc:sldChg chg="addSp delSp modSp add mod">
        <pc:chgData name="GIOVANNI GAUDINO-SSM" userId="13cb1073-0cf6-4994-b3b2-98ddb995ec80" providerId="ADAL" clId="{2CAFF1AA-0593-483D-A289-9F75A0932A65}" dt="2024-02-07T09:34:30.149" v="18965"/>
        <pc:sldMkLst>
          <pc:docMk/>
          <pc:sldMk cId="2506364861" sldId="822"/>
        </pc:sldMkLst>
        <pc:spChg chg="add mod">
          <ac:chgData name="GIOVANNI GAUDINO-SSM" userId="13cb1073-0cf6-4994-b3b2-98ddb995ec80" providerId="ADAL" clId="{2CAFF1AA-0593-483D-A289-9F75A0932A65}" dt="2024-01-09T15:29:48.237" v="1936" actId="1076"/>
          <ac:spMkLst>
            <pc:docMk/>
            <pc:sldMk cId="2506364861" sldId="822"/>
            <ac:spMk id="2" creationId="{081FE504-FB6F-2EE7-0CA7-2AA396D9F02A}"/>
          </ac:spMkLst>
        </pc:spChg>
        <pc:spChg chg="add del mod">
          <ac:chgData name="GIOVANNI GAUDINO-SSM" userId="13cb1073-0cf6-4994-b3b2-98ddb995ec80" providerId="ADAL" clId="{2CAFF1AA-0593-483D-A289-9F75A0932A65}" dt="2024-01-31T03:04:54.989" v="14247"/>
          <ac:spMkLst>
            <pc:docMk/>
            <pc:sldMk cId="2506364861" sldId="822"/>
            <ac:spMk id="3" creationId="{031DA167-B464-7CB1-2A38-71A0DDC07AB8}"/>
          </ac:spMkLst>
        </pc:spChg>
        <pc:spChg chg="add del mod">
          <ac:chgData name="GIOVANNI GAUDINO-SSM" userId="13cb1073-0cf6-4994-b3b2-98ddb995ec80" providerId="ADAL" clId="{2CAFF1AA-0593-483D-A289-9F75A0932A65}" dt="2024-02-07T09:34:21.047" v="18188"/>
          <ac:spMkLst>
            <pc:docMk/>
            <pc:sldMk cId="2506364861" sldId="822"/>
            <ac:spMk id="3" creationId="{5F8C3D2F-09E2-FDCA-FF1F-52E163E6EE9E}"/>
          </ac:spMkLst>
        </pc:spChg>
        <pc:spChg chg="add del mod">
          <ac:chgData name="GIOVANNI GAUDINO-SSM" userId="13cb1073-0cf6-4994-b3b2-98ddb995ec80" providerId="ADAL" clId="{2CAFF1AA-0593-483D-A289-9F75A0932A65}" dt="2024-01-31T02:57:16.167" v="7584"/>
          <ac:spMkLst>
            <pc:docMk/>
            <pc:sldMk cId="2506364861" sldId="822"/>
            <ac:spMk id="3" creationId="{BC832BD8-3C57-00E5-326A-26B99558085C}"/>
          </ac:spMkLst>
        </pc:spChg>
        <pc:spChg chg="add del mod">
          <ac:chgData name="GIOVANNI GAUDINO-SSM" userId="13cb1073-0cf6-4994-b3b2-98ddb995ec80" providerId="ADAL" clId="{2CAFF1AA-0593-483D-A289-9F75A0932A65}" dt="2024-02-07T09:34:30.148" v="18961"/>
          <ac:spMkLst>
            <pc:docMk/>
            <pc:sldMk cId="2506364861" sldId="822"/>
            <ac:spMk id="4" creationId="{A9195057-4483-C047-FEF2-B3CFFE71BEF3}"/>
          </ac:spMkLst>
        </pc:spChg>
        <pc:spChg chg="add del mod">
          <ac:chgData name="GIOVANNI GAUDINO-SSM" userId="13cb1073-0cf6-4994-b3b2-98ddb995ec80" providerId="ADAL" clId="{2CAFF1AA-0593-483D-A289-9F75A0932A65}" dt="2024-01-31T03:05:57.182" v="14888"/>
          <ac:spMkLst>
            <pc:docMk/>
            <pc:sldMk cId="2506364861" sldId="822"/>
            <ac:spMk id="4" creationId="{DD7058FE-1AE2-5EFD-F119-7D0741B8B06B}"/>
          </ac:spMkLst>
        </pc:spChg>
        <pc:spChg chg="add del mod">
          <ac:chgData name="GIOVANNI GAUDINO-SSM" userId="13cb1073-0cf6-4994-b3b2-98ddb995ec80" providerId="ADAL" clId="{2CAFF1AA-0593-483D-A289-9F75A0932A65}" dt="2024-01-31T02:57:44.123" v="8332"/>
          <ac:spMkLst>
            <pc:docMk/>
            <pc:sldMk cId="2506364861" sldId="822"/>
            <ac:spMk id="7" creationId="{7CEB9716-A78E-AE16-9C04-E16B9B2DF889}"/>
          </ac:spMkLst>
        </pc:spChg>
        <pc:spChg chg="add del mod">
          <ac:chgData name="GIOVANNI GAUDINO-SSM" userId="13cb1073-0cf6-4994-b3b2-98ddb995ec80" providerId="ADAL" clId="{2CAFF1AA-0593-483D-A289-9F75A0932A65}" dt="2024-02-07T09:34:07.240" v="17072"/>
          <ac:spMkLst>
            <pc:docMk/>
            <pc:sldMk cId="2506364861" sldId="822"/>
            <ac:spMk id="7" creationId="{AE3DC0EA-0910-8134-2F58-495DF3208DA9}"/>
          </ac:spMkLst>
        </pc:spChg>
        <pc:spChg chg="add mod">
          <ac:chgData name="GIOVANNI GAUDINO-SSM" userId="13cb1073-0cf6-4994-b3b2-98ddb995ec80" providerId="ADAL" clId="{2CAFF1AA-0593-483D-A289-9F75A0932A65}" dt="2024-02-07T09:34:30.149" v="18965"/>
          <ac:spMkLst>
            <pc:docMk/>
            <pc:sldMk cId="2506364861" sldId="822"/>
            <ac:spMk id="9" creationId="{00737A76-2B8A-FAA9-DA95-778B549A3D50}"/>
          </ac:spMkLst>
        </pc:spChg>
        <pc:spChg chg="add del mod">
          <ac:chgData name="GIOVANNI GAUDINO-SSM" userId="13cb1073-0cf6-4994-b3b2-98ddb995ec80" providerId="ADAL" clId="{2CAFF1AA-0593-483D-A289-9F75A0932A65}" dt="2024-01-31T02:58:01.583" v="8961"/>
          <ac:spMkLst>
            <pc:docMk/>
            <pc:sldMk cId="2506364861" sldId="822"/>
            <ac:spMk id="9" creationId="{97AACF8D-8707-1A26-6E62-8E46588927CE}"/>
          </ac:spMkLst>
        </pc:spChg>
        <pc:spChg chg="add del mod">
          <ac:chgData name="GIOVANNI GAUDINO-SSM" userId="13cb1073-0cf6-4994-b3b2-98ddb995ec80" providerId="ADAL" clId="{2CAFF1AA-0593-483D-A289-9F75A0932A65}" dt="2024-01-31T02:58:06.879" v="9709"/>
          <ac:spMkLst>
            <pc:docMk/>
            <pc:sldMk cId="2506364861" sldId="822"/>
            <ac:spMk id="10" creationId="{4F0A475D-D32A-D60B-C036-E364694CD163}"/>
          </ac:spMkLst>
        </pc:spChg>
        <pc:spChg chg="add del mod">
          <ac:chgData name="GIOVANNI GAUDINO-SSM" userId="13cb1073-0cf6-4994-b3b2-98ddb995ec80" providerId="ADAL" clId="{2CAFF1AA-0593-483D-A289-9F75A0932A65}" dt="2024-01-31T02:59:45.838" v="10338"/>
          <ac:spMkLst>
            <pc:docMk/>
            <pc:sldMk cId="2506364861" sldId="822"/>
            <ac:spMk id="12" creationId="{4DC9AC5A-DC1B-4E4F-917E-25B1F391221B}"/>
          </ac:spMkLst>
        </pc:spChg>
        <pc:spChg chg="add del mod">
          <ac:chgData name="GIOVANNI GAUDINO-SSM" userId="13cb1073-0cf6-4994-b3b2-98ddb995ec80" providerId="ADAL" clId="{2CAFF1AA-0593-483D-A289-9F75A0932A65}" dt="2024-01-31T02:59:55.031" v="11086"/>
          <ac:spMkLst>
            <pc:docMk/>
            <pc:sldMk cId="2506364861" sldId="822"/>
            <ac:spMk id="13" creationId="{85EC84FF-8ADF-5BC6-1CAA-03960593F358}"/>
          </ac:spMkLst>
        </pc:spChg>
        <pc:spChg chg="add del mod">
          <ac:chgData name="GIOVANNI GAUDINO-SSM" userId="13cb1073-0cf6-4994-b3b2-98ddb995ec80" providerId="ADAL" clId="{2CAFF1AA-0593-483D-A289-9F75A0932A65}" dt="2024-01-31T03:00:05.712" v="11715"/>
          <ac:spMkLst>
            <pc:docMk/>
            <pc:sldMk cId="2506364861" sldId="822"/>
            <ac:spMk id="14" creationId="{AEE18A20-4B06-244C-A2B4-A00FE2467553}"/>
          </ac:spMkLst>
        </pc:spChg>
        <pc:spChg chg="del">
          <ac:chgData name="GIOVANNI GAUDINO-SSM" userId="13cb1073-0cf6-4994-b3b2-98ddb995ec80" providerId="ADAL" clId="{2CAFF1AA-0593-483D-A289-9F75A0932A65}" dt="2024-01-09T15:29:39.639" v="1932" actId="478"/>
          <ac:spMkLst>
            <pc:docMk/>
            <pc:sldMk cId="2506364861" sldId="822"/>
            <ac:spMk id="17" creationId="{7301E23F-1AB5-AB7F-B8C0-C7DAB4D0B6CF}"/>
          </ac:spMkLst>
        </pc:spChg>
        <pc:spChg chg="add del mod">
          <ac:chgData name="GIOVANNI GAUDINO-SSM" userId="13cb1073-0cf6-4994-b3b2-98ddb995ec80" providerId="ADAL" clId="{2CAFF1AA-0593-483D-A289-9F75A0932A65}" dt="2024-01-31T03:00:15.329" v="12120"/>
          <ac:spMkLst>
            <pc:docMk/>
            <pc:sldMk cId="2506364861" sldId="822"/>
            <ac:spMk id="17" creationId="{9261CCB5-2497-1438-0E07-69B2A8035831}"/>
          </ac:spMkLst>
        </pc:spChg>
        <pc:spChg chg="add del mod">
          <ac:chgData name="GIOVANNI GAUDINO-SSM" userId="13cb1073-0cf6-4994-b3b2-98ddb995ec80" providerId="ADAL" clId="{2CAFF1AA-0593-483D-A289-9F75A0932A65}" dt="2024-01-31T03:00:25.484" v="12525"/>
          <ac:spMkLst>
            <pc:docMk/>
            <pc:sldMk cId="2506364861" sldId="822"/>
            <ac:spMk id="21" creationId="{ED6DF3D7-5FB0-892B-8306-BD76DE900D84}"/>
          </ac:spMkLst>
        </pc:spChg>
        <pc:spChg chg="add del mod">
          <ac:chgData name="GIOVANNI GAUDINO-SSM" userId="13cb1073-0cf6-4994-b3b2-98ddb995ec80" providerId="ADAL" clId="{2CAFF1AA-0593-483D-A289-9F75A0932A65}" dt="2024-01-31T03:04:25.894" v="13278"/>
          <ac:spMkLst>
            <pc:docMk/>
            <pc:sldMk cId="2506364861" sldId="822"/>
            <ac:spMk id="22" creationId="{A32C1B23-B6DA-1A99-A88D-BDE57ABEF6D0}"/>
          </ac:spMkLst>
        </pc:spChg>
        <pc:spChg chg="mod">
          <ac:chgData name="GIOVANNI GAUDINO-SSM" userId="13cb1073-0cf6-4994-b3b2-98ddb995ec80" providerId="ADAL" clId="{2CAFF1AA-0593-483D-A289-9F75A0932A65}" dt="2024-01-09T15:29:24.302" v="1930" actId="20577"/>
          <ac:spMkLst>
            <pc:docMk/>
            <pc:sldMk cId="2506364861" sldId="822"/>
            <ac:spMk id="54" creationId="{117AC78E-B7B6-7D26-A942-50EFC11D8CDF}"/>
          </ac:spMkLst>
        </pc:spChg>
        <pc:spChg chg="mod">
          <ac:chgData name="GIOVANNI GAUDINO-SSM" userId="13cb1073-0cf6-4994-b3b2-98ddb995ec80" providerId="ADAL" clId="{2CAFF1AA-0593-483D-A289-9F75A0932A65}" dt="2024-01-09T15:29:13.980" v="1922" actId="1038"/>
          <ac:spMkLst>
            <pc:docMk/>
            <pc:sldMk cId="2506364861" sldId="822"/>
            <ac:spMk id="55" creationId="{87F511E8-C5E4-B4FA-3963-B17A51F1E91C}"/>
          </ac:spMkLst>
        </pc:spChg>
        <pc:spChg chg="mod">
          <ac:chgData name="GIOVANNI GAUDINO-SSM" userId="13cb1073-0cf6-4994-b3b2-98ddb995ec80" providerId="ADAL" clId="{2CAFF1AA-0593-483D-A289-9F75A0932A65}" dt="2024-01-09T15:29:18.783" v="1926" actId="20577"/>
          <ac:spMkLst>
            <pc:docMk/>
            <pc:sldMk cId="2506364861" sldId="822"/>
            <ac:spMk id="56" creationId="{5FF4ECCF-DFE2-83FC-44B8-DE5AE02152EE}"/>
          </ac:spMkLst>
        </pc:spChg>
        <pc:spChg chg="mod">
          <ac:chgData name="GIOVANNI GAUDINO-SSM" userId="13cb1073-0cf6-4994-b3b2-98ddb995ec80" providerId="ADAL" clId="{2CAFF1AA-0593-483D-A289-9F75A0932A65}" dt="2024-01-09T15:29:13.980" v="1922" actId="1038"/>
          <ac:spMkLst>
            <pc:docMk/>
            <pc:sldMk cId="2506364861" sldId="822"/>
            <ac:spMk id="57" creationId="{E59C55A9-27E6-C29E-86AE-04E2D59DB44F}"/>
          </ac:spMkLst>
        </pc:spChg>
        <pc:spChg chg="mod">
          <ac:chgData name="GIOVANNI GAUDINO-SSM" userId="13cb1073-0cf6-4994-b3b2-98ddb995ec80" providerId="ADAL" clId="{2CAFF1AA-0593-483D-A289-9F75A0932A65}" dt="2024-01-09T15:29:17.070" v="1924" actId="20577"/>
          <ac:spMkLst>
            <pc:docMk/>
            <pc:sldMk cId="2506364861" sldId="822"/>
            <ac:spMk id="58" creationId="{D618BDEB-6291-89B5-9233-FDD180743EB6}"/>
          </ac:spMkLst>
        </pc:spChg>
        <pc:spChg chg="mod">
          <ac:chgData name="GIOVANNI GAUDINO-SSM" userId="13cb1073-0cf6-4994-b3b2-98ddb995ec80" providerId="ADAL" clId="{2CAFF1AA-0593-483D-A289-9F75A0932A65}" dt="2024-01-09T15:29:13.980" v="1922" actId="1038"/>
          <ac:spMkLst>
            <pc:docMk/>
            <pc:sldMk cId="2506364861" sldId="822"/>
            <ac:spMk id="59" creationId="{3B2D9578-D621-6694-F0DE-86AB55E2C957}"/>
          </ac:spMkLst>
        </pc:spChg>
        <pc:spChg chg="mod">
          <ac:chgData name="GIOVANNI GAUDINO-SSM" userId="13cb1073-0cf6-4994-b3b2-98ddb995ec80" providerId="ADAL" clId="{2CAFF1AA-0593-483D-A289-9F75A0932A65}" dt="2024-01-09T15:29:13.980" v="1922" actId="1038"/>
          <ac:spMkLst>
            <pc:docMk/>
            <pc:sldMk cId="2506364861" sldId="822"/>
            <ac:spMk id="61" creationId="{D5CF6828-7EE8-D19E-FDE2-5DA6FB8BABE0}"/>
          </ac:spMkLst>
        </pc:spChg>
        <pc:picChg chg="mod">
          <ac:chgData name="GIOVANNI GAUDINO-SSM" userId="13cb1073-0cf6-4994-b3b2-98ddb995ec80" providerId="ADAL" clId="{2CAFF1AA-0593-483D-A289-9F75A0932A65}" dt="2024-01-09T15:29:38.045" v="1931" actId="14861"/>
          <ac:picMkLst>
            <pc:docMk/>
            <pc:sldMk cId="2506364861" sldId="822"/>
            <ac:picMk id="16" creationId="{E23F4181-AAB0-5EA1-CB49-69C78F6B2CDD}"/>
          </ac:picMkLst>
        </pc:picChg>
      </pc:sldChg>
      <pc:sldChg chg="addSp delSp modSp add mod setBg">
        <pc:chgData name="GIOVANNI GAUDINO-SSM" userId="13cb1073-0cf6-4994-b3b2-98ddb995ec80" providerId="ADAL" clId="{2CAFF1AA-0593-483D-A289-9F75A0932A65}" dt="2024-02-07T09:34:30.152" v="18980"/>
        <pc:sldMkLst>
          <pc:docMk/>
          <pc:sldMk cId="880023899" sldId="823"/>
        </pc:sldMkLst>
        <pc:spChg chg="add del mod">
          <ac:chgData name="GIOVANNI GAUDINO-SSM" userId="13cb1073-0cf6-4994-b3b2-98ddb995ec80" providerId="ADAL" clId="{2CAFF1AA-0593-483D-A289-9F75A0932A65}" dt="2024-01-31T03:04:55" v="14283"/>
          <ac:spMkLst>
            <pc:docMk/>
            <pc:sldMk cId="880023899" sldId="823"/>
            <ac:spMk id="4" creationId="{09F350D6-DD10-6D51-1455-86917816570C}"/>
          </ac:spMkLst>
        </pc:spChg>
        <pc:spChg chg="add del mod">
          <ac:chgData name="GIOVANNI GAUDINO-SSM" userId="13cb1073-0cf6-4994-b3b2-98ddb995ec80" providerId="ADAL" clId="{2CAFF1AA-0593-483D-A289-9F75A0932A65}" dt="2024-02-07T09:34:21.059" v="18224"/>
          <ac:spMkLst>
            <pc:docMk/>
            <pc:sldMk cId="880023899" sldId="823"/>
            <ac:spMk id="4" creationId="{72B50CB4-472B-EE55-0820-2271364C76AF}"/>
          </ac:spMkLst>
        </pc:spChg>
        <pc:spChg chg="add del mod">
          <ac:chgData name="GIOVANNI GAUDINO-SSM" userId="13cb1073-0cf6-4994-b3b2-98ddb995ec80" providerId="ADAL" clId="{2CAFF1AA-0593-483D-A289-9F75A0932A65}" dt="2024-01-31T02:57:16.171" v="7599"/>
          <ac:spMkLst>
            <pc:docMk/>
            <pc:sldMk cId="880023899" sldId="823"/>
            <ac:spMk id="4" creationId="{C4390B0C-3509-ADC7-70C4-C5DFB47E9945}"/>
          </ac:spMkLst>
        </pc:spChg>
        <pc:spChg chg="mod">
          <ac:chgData name="GIOVANNI GAUDINO-SSM" userId="13cb1073-0cf6-4994-b3b2-98ddb995ec80" providerId="ADAL" clId="{2CAFF1AA-0593-483D-A289-9F75A0932A65}" dt="2024-01-09T15:30:18.405" v="1939" actId="207"/>
          <ac:spMkLst>
            <pc:docMk/>
            <pc:sldMk cId="880023899" sldId="823"/>
            <ac:spMk id="5" creationId="{F9539864-1EA9-ACAF-ADE0-E2EEBBDA0304}"/>
          </ac:spMkLst>
        </pc:spChg>
        <pc:spChg chg="mod">
          <ac:chgData name="GIOVANNI GAUDINO-SSM" userId="13cb1073-0cf6-4994-b3b2-98ddb995ec80" providerId="ADAL" clId="{2CAFF1AA-0593-483D-A289-9F75A0932A65}" dt="2024-01-09T15:30:15.617" v="1938" actId="207"/>
          <ac:spMkLst>
            <pc:docMk/>
            <pc:sldMk cId="880023899" sldId="823"/>
            <ac:spMk id="9" creationId="{55758E13-EF21-B9AD-C933-BC8AD86FB0F7}"/>
          </ac:spMkLst>
        </pc:spChg>
        <pc:spChg chg="add del mod">
          <ac:chgData name="GIOVANNI GAUDINO-SSM" userId="13cb1073-0cf6-4994-b3b2-98ddb995ec80" providerId="ADAL" clId="{2CAFF1AA-0593-483D-A289-9F75A0932A65}" dt="2024-02-07T09:34:30.151" v="18976"/>
          <ac:spMkLst>
            <pc:docMk/>
            <pc:sldMk cId="880023899" sldId="823"/>
            <ac:spMk id="10" creationId="{05D848BB-E6E7-187F-50FA-AD2774580AC0}"/>
          </ac:spMkLst>
        </pc:spChg>
        <pc:spChg chg="add del mod">
          <ac:chgData name="GIOVANNI GAUDINO-SSM" userId="13cb1073-0cf6-4994-b3b2-98ddb995ec80" providerId="ADAL" clId="{2CAFF1AA-0593-483D-A289-9F75A0932A65}" dt="2024-01-31T03:05:57.186" v="14903"/>
          <ac:spMkLst>
            <pc:docMk/>
            <pc:sldMk cId="880023899" sldId="823"/>
            <ac:spMk id="10" creationId="{83963A3F-2766-1928-D4C5-13B425A0DAFC}"/>
          </ac:spMkLst>
        </pc:spChg>
        <pc:spChg chg="add del mod">
          <ac:chgData name="GIOVANNI GAUDINO-SSM" userId="13cb1073-0cf6-4994-b3b2-98ddb995ec80" providerId="ADAL" clId="{2CAFF1AA-0593-483D-A289-9F75A0932A65}" dt="2024-01-31T02:57:44.136" v="8368"/>
          <ac:spMkLst>
            <pc:docMk/>
            <pc:sldMk cId="880023899" sldId="823"/>
            <ac:spMk id="12" creationId="{569657FF-7E10-A70D-1F2F-7122ECAC15BC}"/>
          </ac:spMkLst>
        </pc:spChg>
        <pc:spChg chg="add del mod">
          <ac:chgData name="GIOVANNI GAUDINO-SSM" userId="13cb1073-0cf6-4994-b3b2-98ddb995ec80" providerId="ADAL" clId="{2CAFF1AA-0593-483D-A289-9F75A0932A65}" dt="2024-02-07T09:34:07.252" v="17108"/>
          <ac:spMkLst>
            <pc:docMk/>
            <pc:sldMk cId="880023899" sldId="823"/>
            <ac:spMk id="12" creationId="{7D57225F-4C58-2526-FA78-2A51AA3F0763}"/>
          </ac:spMkLst>
        </pc:spChg>
        <pc:spChg chg="add mod">
          <ac:chgData name="GIOVANNI GAUDINO-SSM" userId="13cb1073-0cf6-4994-b3b2-98ddb995ec80" providerId="ADAL" clId="{2CAFF1AA-0593-483D-A289-9F75A0932A65}" dt="2024-02-07T09:34:30.152" v="18980"/>
          <ac:spMkLst>
            <pc:docMk/>
            <pc:sldMk cId="880023899" sldId="823"/>
            <ac:spMk id="13" creationId="{259AEF1C-4FE2-CA89-E155-6581E4BE4878}"/>
          </ac:spMkLst>
        </pc:spChg>
        <pc:spChg chg="add del mod">
          <ac:chgData name="GIOVANNI GAUDINO-SSM" userId="13cb1073-0cf6-4994-b3b2-98ddb995ec80" providerId="ADAL" clId="{2CAFF1AA-0593-483D-A289-9F75A0932A65}" dt="2024-01-31T02:58:01.587" v="8976"/>
          <ac:spMkLst>
            <pc:docMk/>
            <pc:sldMk cId="880023899" sldId="823"/>
            <ac:spMk id="13" creationId="{6EF4D882-87EE-8F9A-6BEE-5D2DF09909B1}"/>
          </ac:spMkLst>
        </pc:spChg>
        <pc:spChg chg="add del mod">
          <ac:chgData name="GIOVANNI GAUDINO-SSM" userId="13cb1073-0cf6-4994-b3b2-98ddb995ec80" providerId="ADAL" clId="{2CAFF1AA-0593-483D-A289-9F75A0932A65}" dt="2024-01-31T02:58:06.891" v="9745"/>
          <ac:spMkLst>
            <pc:docMk/>
            <pc:sldMk cId="880023899" sldId="823"/>
            <ac:spMk id="14" creationId="{6BC54050-36D6-D364-A38F-38FE5A52B666}"/>
          </ac:spMkLst>
        </pc:spChg>
        <pc:spChg chg="mod">
          <ac:chgData name="GIOVANNI GAUDINO-SSM" userId="13cb1073-0cf6-4994-b3b2-98ddb995ec80" providerId="ADAL" clId="{2CAFF1AA-0593-483D-A289-9F75A0932A65}" dt="2024-01-09T15:31:07.880" v="1944" actId="692"/>
          <ac:spMkLst>
            <pc:docMk/>
            <pc:sldMk cId="880023899" sldId="823"/>
            <ac:spMk id="15" creationId="{2E6DC93D-AD8B-B4D8-B80E-FA8839394F58}"/>
          </ac:spMkLst>
        </pc:spChg>
        <pc:spChg chg="add del mod">
          <ac:chgData name="GIOVANNI GAUDINO-SSM" userId="13cb1073-0cf6-4994-b3b2-98ddb995ec80" providerId="ADAL" clId="{2CAFF1AA-0593-483D-A289-9F75A0932A65}" dt="2024-01-31T02:59:45.843" v="10353"/>
          <ac:spMkLst>
            <pc:docMk/>
            <pc:sldMk cId="880023899" sldId="823"/>
            <ac:spMk id="16" creationId="{5D899E61-7D48-7D8C-2321-DE56C1626A91}"/>
          </ac:spMkLst>
        </pc:spChg>
        <pc:spChg chg="add del mod">
          <ac:chgData name="GIOVANNI GAUDINO-SSM" userId="13cb1073-0cf6-4994-b3b2-98ddb995ec80" providerId="ADAL" clId="{2CAFF1AA-0593-483D-A289-9F75A0932A65}" dt="2024-01-31T02:59:55.042" v="11122"/>
          <ac:spMkLst>
            <pc:docMk/>
            <pc:sldMk cId="880023899" sldId="823"/>
            <ac:spMk id="17" creationId="{6F0D77BB-F3C9-D777-93FF-D80F7504D3D6}"/>
          </ac:spMkLst>
        </pc:spChg>
        <pc:spChg chg="add del mod">
          <ac:chgData name="GIOVANNI GAUDINO-SSM" userId="13cb1073-0cf6-4994-b3b2-98ddb995ec80" providerId="ADAL" clId="{2CAFF1AA-0593-483D-A289-9F75A0932A65}" dt="2024-01-31T03:00:05.715" v="11730"/>
          <ac:spMkLst>
            <pc:docMk/>
            <pc:sldMk cId="880023899" sldId="823"/>
            <ac:spMk id="18" creationId="{E8837C62-7F3E-EF49-3782-44DF073559D3}"/>
          </ac:spMkLst>
        </pc:spChg>
        <pc:spChg chg="add del mod">
          <ac:chgData name="GIOVANNI GAUDINO-SSM" userId="13cb1073-0cf6-4994-b3b2-98ddb995ec80" providerId="ADAL" clId="{2CAFF1AA-0593-483D-A289-9F75A0932A65}" dt="2024-01-31T03:00:15.334" v="12135"/>
          <ac:spMkLst>
            <pc:docMk/>
            <pc:sldMk cId="880023899" sldId="823"/>
            <ac:spMk id="19" creationId="{3C1861F4-96B3-21D7-7A6A-4D288AA96EAF}"/>
          </ac:spMkLst>
        </pc:spChg>
        <pc:spChg chg="add del mod">
          <ac:chgData name="GIOVANNI GAUDINO-SSM" userId="13cb1073-0cf6-4994-b3b2-98ddb995ec80" providerId="ADAL" clId="{2CAFF1AA-0593-483D-A289-9F75A0932A65}" dt="2024-01-31T03:00:25.488" v="12540"/>
          <ac:spMkLst>
            <pc:docMk/>
            <pc:sldMk cId="880023899" sldId="823"/>
            <ac:spMk id="20" creationId="{BBE0EB0A-FD4F-79BA-6B1A-B50472B4D89F}"/>
          </ac:spMkLst>
        </pc:spChg>
        <pc:spChg chg="add del mod">
          <ac:chgData name="GIOVANNI GAUDINO-SSM" userId="13cb1073-0cf6-4994-b3b2-98ddb995ec80" providerId="ADAL" clId="{2CAFF1AA-0593-483D-A289-9F75A0932A65}" dt="2024-01-31T03:04:25.906" v="13314"/>
          <ac:spMkLst>
            <pc:docMk/>
            <pc:sldMk cId="880023899" sldId="823"/>
            <ac:spMk id="21" creationId="{586A92B7-0069-6897-E298-87CBA7D0312F}"/>
          </ac:spMkLst>
        </pc:spChg>
      </pc:sldChg>
      <pc:sldChg chg="addSp delSp modSp add mod ord setBg">
        <pc:chgData name="GIOVANNI GAUDINO-SSM" userId="13cb1073-0cf6-4994-b3b2-98ddb995ec80" providerId="ADAL" clId="{2CAFF1AA-0593-483D-A289-9F75A0932A65}" dt="2024-02-07T09:34:30.150" v="18970"/>
        <pc:sldMkLst>
          <pc:docMk/>
          <pc:sldMk cId="462958612" sldId="824"/>
        </pc:sldMkLst>
        <pc:spChg chg="add del mod">
          <ac:chgData name="GIOVANNI GAUDINO-SSM" userId="13cb1073-0cf6-4994-b3b2-98ddb995ec80" providerId="ADAL" clId="{2CAFF1AA-0593-483D-A289-9F75A0932A65}" dt="2024-01-31T03:04:54.993" v="14259"/>
          <ac:spMkLst>
            <pc:docMk/>
            <pc:sldMk cId="462958612" sldId="824"/>
            <ac:spMk id="4" creationId="{4CC3B8AF-FC33-6635-C7A0-C958DE24ABB7}"/>
          </ac:spMkLst>
        </pc:spChg>
        <pc:spChg chg="add del mod">
          <ac:chgData name="GIOVANNI GAUDINO-SSM" userId="13cb1073-0cf6-4994-b3b2-98ddb995ec80" providerId="ADAL" clId="{2CAFF1AA-0593-483D-A289-9F75A0932A65}" dt="2024-02-07T09:34:21.050" v="18200"/>
          <ac:spMkLst>
            <pc:docMk/>
            <pc:sldMk cId="462958612" sldId="824"/>
            <ac:spMk id="4" creationId="{85C18717-BC20-9BF3-5D01-B5BABAD08419}"/>
          </ac:spMkLst>
        </pc:spChg>
        <pc:spChg chg="add del mod">
          <ac:chgData name="GIOVANNI GAUDINO-SSM" userId="13cb1073-0cf6-4994-b3b2-98ddb995ec80" providerId="ADAL" clId="{2CAFF1AA-0593-483D-A289-9F75A0932A65}" dt="2024-01-31T02:57:16.169" v="7589"/>
          <ac:spMkLst>
            <pc:docMk/>
            <pc:sldMk cId="462958612" sldId="824"/>
            <ac:spMk id="4" creationId="{CFE978BA-7B5A-2B39-837C-37328DE8289D}"/>
          </ac:spMkLst>
        </pc:spChg>
        <pc:spChg chg="add del mod">
          <ac:chgData name="GIOVANNI GAUDINO-SSM" userId="13cb1073-0cf6-4994-b3b2-98ddb995ec80" providerId="ADAL" clId="{2CAFF1AA-0593-483D-A289-9F75A0932A65}" dt="2024-01-31T03:05:57.183" v="14893"/>
          <ac:spMkLst>
            <pc:docMk/>
            <pc:sldMk cId="462958612" sldId="824"/>
            <ac:spMk id="10" creationId="{053C884A-FD4F-A6B0-6F92-CEA1393A50EA}"/>
          </ac:spMkLst>
        </pc:spChg>
        <pc:spChg chg="add del mod">
          <ac:chgData name="GIOVANNI GAUDINO-SSM" userId="13cb1073-0cf6-4994-b3b2-98ddb995ec80" providerId="ADAL" clId="{2CAFF1AA-0593-483D-A289-9F75A0932A65}" dt="2024-02-07T09:34:30.149" v="18966"/>
          <ac:spMkLst>
            <pc:docMk/>
            <pc:sldMk cId="462958612" sldId="824"/>
            <ac:spMk id="10" creationId="{5A70B65E-1258-FD53-CC0C-80600B6D339B}"/>
          </ac:spMkLst>
        </pc:spChg>
        <pc:spChg chg="add del mod">
          <ac:chgData name="GIOVANNI GAUDINO-SSM" userId="13cb1073-0cf6-4994-b3b2-98ddb995ec80" providerId="ADAL" clId="{2CAFF1AA-0593-483D-A289-9F75A0932A65}" dt="2024-01-31T02:57:44.128" v="8344"/>
          <ac:spMkLst>
            <pc:docMk/>
            <pc:sldMk cId="462958612" sldId="824"/>
            <ac:spMk id="12" creationId="{2FCC6F8D-4E7C-BE2B-02AB-87C168623C57}"/>
          </ac:spMkLst>
        </pc:spChg>
        <pc:spChg chg="add del mod">
          <ac:chgData name="GIOVANNI GAUDINO-SSM" userId="13cb1073-0cf6-4994-b3b2-98ddb995ec80" providerId="ADAL" clId="{2CAFF1AA-0593-483D-A289-9F75A0932A65}" dt="2024-02-07T09:34:07.245" v="17084"/>
          <ac:spMkLst>
            <pc:docMk/>
            <pc:sldMk cId="462958612" sldId="824"/>
            <ac:spMk id="12" creationId="{6570F275-6580-CFD5-83EA-523AACAF6ED0}"/>
          </ac:spMkLst>
        </pc:spChg>
        <pc:spChg chg="add mod">
          <ac:chgData name="GIOVANNI GAUDINO-SSM" userId="13cb1073-0cf6-4994-b3b2-98ddb995ec80" providerId="ADAL" clId="{2CAFF1AA-0593-483D-A289-9F75A0932A65}" dt="2024-02-07T09:34:30.150" v="18970"/>
          <ac:spMkLst>
            <pc:docMk/>
            <pc:sldMk cId="462958612" sldId="824"/>
            <ac:spMk id="13" creationId="{AD527111-5724-E062-09B1-8B371FA59BEA}"/>
          </ac:spMkLst>
        </pc:spChg>
        <pc:spChg chg="add del mod">
          <ac:chgData name="GIOVANNI GAUDINO-SSM" userId="13cb1073-0cf6-4994-b3b2-98ddb995ec80" providerId="ADAL" clId="{2CAFF1AA-0593-483D-A289-9F75A0932A65}" dt="2024-01-31T02:58:01.585" v="8966"/>
          <ac:spMkLst>
            <pc:docMk/>
            <pc:sldMk cId="462958612" sldId="824"/>
            <ac:spMk id="13" creationId="{B6421B80-9F19-B936-C697-83F9E70EC35C}"/>
          </ac:spMkLst>
        </pc:spChg>
        <pc:spChg chg="add del mod">
          <ac:chgData name="GIOVANNI GAUDINO-SSM" userId="13cb1073-0cf6-4994-b3b2-98ddb995ec80" providerId="ADAL" clId="{2CAFF1AA-0593-483D-A289-9F75A0932A65}" dt="2024-01-31T02:58:06.883" v="9721"/>
          <ac:spMkLst>
            <pc:docMk/>
            <pc:sldMk cId="462958612" sldId="824"/>
            <ac:spMk id="14" creationId="{8ACCCC66-4821-4994-E905-D0586BE5E112}"/>
          </ac:spMkLst>
        </pc:spChg>
        <pc:spChg chg="add del mod">
          <ac:chgData name="GIOVANNI GAUDINO-SSM" userId="13cb1073-0cf6-4994-b3b2-98ddb995ec80" providerId="ADAL" clId="{2CAFF1AA-0593-483D-A289-9F75A0932A65}" dt="2024-01-31T02:59:45.839" v="10343"/>
          <ac:spMkLst>
            <pc:docMk/>
            <pc:sldMk cId="462958612" sldId="824"/>
            <ac:spMk id="16" creationId="{7135DD3D-B276-432C-AF2D-470C6A35FA1B}"/>
          </ac:spMkLst>
        </pc:spChg>
        <pc:spChg chg="add del mod">
          <ac:chgData name="GIOVANNI GAUDINO-SSM" userId="13cb1073-0cf6-4994-b3b2-98ddb995ec80" providerId="ADAL" clId="{2CAFF1AA-0593-483D-A289-9F75A0932A65}" dt="2024-01-31T02:59:55.034" v="11098"/>
          <ac:spMkLst>
            <pc:docMk/>
            <pc:sldMk cId="462958612" sldId="824"/>
            <ac:spMk id="17" creationId="{24A1C730-9FEE-755B-0866-5269830B8941}"/>
          </ac:spMkLst>
        </pc:spChg>
        <pc:spChg chg="add del mod">
          <ac:chgData name="GIOVANNI GAUDINO-SSM" userId="13cb1073-0cf6-4994-b3b2-98ddb995ec80" providerId="ADAL" clId="{2CAFF1AA-0593-483D-A289-9F75A0932A65}" dt="2024-01-31T03:00:05.713" v="11720"/>
          <ac:spMkLst>
            <pc:docMk/>
            <pc:sldMk cId="462958612" sldId="824"/>
            <ac:spMk id="18" creationId="{9392B407-9449-1005-3857-0B1A3DF979BD}"/>
          </ac:spMkLst>
        </pc:spChg>
        <pc:spChg chg="add del mod">
          <ac:chgData name="GIOVANNI GAUDINO-SSM" userId="13cb1073-0cf6-4994-b3b2-98ddb995ec80" providerId="ADAL" clId="{2CAFF1AA-0593-483D-A289-9F75A0932A65}" dt="2024-01-31T03:00:15.331" v="12125"/>
          <ac:spMkLst>
            <pc:docMk/>
            <pc:sldMk cId="462958612" sldId="824"/>
            <ac:spMk id="19" creationId="{502B0EAD-E52D-56A3-2E95-EF7967896C7D}"/>
          </ac:spMkLst>
        </pc:spChg>
        <pc:spChg chg="add del mod">
          <ac:chgData name="GIOVANNI GAUDINO-SSM" userId="13cb1073-0cf6-4994-b3b2-98ddb995ec80" providerId="ADAL" clId="{2CAFF1AA-0593-483D-A289-9F75A0932A65}" dt="2024-01-31T03:00:25.485" v="12530"/>
          <ac:spMkLst>
            <pc:docMk/>
            <pc:sldMk cId="462958612" sldId="824"/>
            <ac:spMk id="20" creationId="{1C60C59D-10FD-68A2-72C4-6B3F651B64C9}"/>
          </ac:spMkLst>
        </pc:spChg>
        <pc:spChg chg="add del mod">
          <ac:chgData name="GIOVANNI GAUDINO-SSM" userId="13cb1073-0cf6-4994-b3b2-98ddb995ec80" providerId="ADAL" clId="{2CAFF1AA-0593-483D-A289-9F75A0932A65}" dt="2024-01-31T03:04:25.898" v="13290"/>
          <ac:spMkLst>
            <pc:docMk/>
            <pc:sldMk cId="462958612" sldId="824"/>
            <ac:spMk id="21" creationId="{26C15E70-3C98-D6BC-B05E-05E5836EAEE1}"/>
          </ac:spMkLst>
        </pc:spChg>
      </pc:sldChg>
      <pc:sldChg chg="addSp delSp modSp add mod">
        <pc:chgData name="GIOVANNI GAUDINO-SSM" userId="13cb1073-0cf6-4994-b3b2-98ddb995ec80" providerId="ADAL" clId="{2CAFF1AA-0593-483D-A289-9F75A0932A65}" dt="2024-02-07T09:34:30.151" v="18975"/>
        <pc:sldMkLst>
          <pc:docMk/>
          <pc:sldMk cId="2726642857" sldId="825"/>
        </pc:sldMkLst>
        <pc:spChg chg="add mod">
          <ac:chgData name="GIOVANNI GAUDINO-SSM" userId="13cb1073-0cf6-4994-b3b2-98ddb995ec80" providerId="ADAL" clId="{2CAFF1AA-0593-483D-A289-9F75A0932A65}" dt="2024-01-09T15:31:24.605" v="1947"/>
          <ac:spMkLst>
            <pc:docMk/>
            <pc:sldMk cId="2726642857" sldId="825"/>
            <ac:spMk id="4" creationId="{4E6A5054-9753-756D-A28A-8BD4C2BD20EF}"/>
          </ac:spMkLst>
        </pc:spChg>
        <pc:spChg chg="add del mod">
          <ac:chgData name="GIOVANNI GAUDINO-SSM" userId="13cb1073-0cf6-4994-b3b2-98ddb995ec80" providerId="ADAL" clId="{2CAFF1AA-0593-483D-A289-9F75A0932A65}" dt="2024-01-31T02:57:16.170" v="7594"/>
          <ac:spMkLst>
            <pc:docMk/>
            <pc:sldMk cId="2726642857" sldId="825"/>
            <ac:spMk id="5" creationId="{48F32CF8-B692-B6C2-1A32-265C539F5E1C}"/>
          </ac:spMkLst>
        </pc:spChg>
        <pc:spChg chg="add del mod">
          <ac:chgData name="GIOVANNI GAUDINO-SSM" userId="13cb1073-0cf6-4994-b3b2-98ddb995ec80" providerId="ADAL" clId="{2CAFF1AA-0593-483D-A289-9F75A0932A65}" dt="2024-01-31T03:04:54.996" v="14271"/>
          <ac:spMkLst>
            <pc:docMk/>
            <pc:sldMk cId="2726642857" sldId="825"/>
            <ac:spMk id="5" creationId="{534F3B43-CB12-5FFD-91CE-000B8D9C166F}"/>
          </ac:spMkLst>
        </pc:spChg>
        <pc:spChg chg="add del mod">
          <ac:chgData name="GIOVANNI GAUDINO-SSM" userId="13cb1073-0cf6-4994-b3b2-98ddb995ec80" providerId="ADAL" clId="{2CAFF1AA-0593-483D-A289-9F75A0932A65}" dt="2024-02-07T09:34:21.054" v="18212"/>
          <ac:spMkLst>
            <pc:docMk/>
            <pc:sldMk cId="2726642857" sldId="825"/>
            <ac:spMk id="5" creationId="{5D69D76B-93B7-5E53-294C-7D2B5B326143}"/>
          </ac:spMkLst>
        </pc:spChg>
        <pc:spChg chg="del">
          <ac:chgData name="GIOVANNI GAUDINO-SSM" userId="13cb1073-0cf6-4994-b3b2-98ddb995ec80" providerId="ADAL" clId="{2CAFF1AA-0593-483D-A289-9F75A0932A65}" dt="2024-01-09T15:31:24.270" v="1946" actId="478"/>
          <ac:spMkLst>
            <pc:docMk/>
            <pc:sldMk cId="2726642857" sldId="825"/>
            <ac:spMk id="5" creationId="{F9539864-1EA9-ACAF-ADE0-E2EEBBDA0304}"/>
          </ac:spMkLst>
        </pc:spChg>
        <pc:spChg chg="add del mod">
          <ac:chgData name="GIOVANNI GAUDINO-SSM" userId="13cb1073-0cf6-4994-b3b2-98ddb995ec80" providerId="ADAL" clId="{2CAFF1AA-0593-483D-A289-9F75A0932A65}" dt="2024-01-31T03:05:57.184" v="14898"/>
          <ac:spMkLst>
            <pc:docMk/>
            <pc:sldMk cId="2726642857" sldId="825"/>
            <ac:spMk id="9" creationId="{12AC75B0-28A3-682D-19C4-7FB47E9FE6A2}"/>
          </ac:spMkLst>
        </pc:spChg>
        <pc:spChg chg="del">
          <ac:chgData name="GIOVANNI GAUDINO-SSM" userId="13cb1073-0cf6-4994-b3b2-98ddb995ec80" providerId="ADAL" clId="{2CAFF1AA-0593-483D-A289-9F75A0932A65}" dt="2024-01-09T15:31:24.270" v="1946" actId="478"/>
          <ac:spMkLst>
            <pc:docMk/>
            <pc:sldMk cId="2726642857" sldId="825"/>
            <ac:spMk id="9" creationId="{55758E13-EF21-B9AD-C933-BC8AD86FB0F7}"/>
          </ac:spMkLst>
        </pc:spChg>
        <pc:spChg chg="add del mod">
          <ac:chgData name="GIOVANNI GAUDINO-SSM" userId="13cb1073-0cf6-4994-b3b2-98ddb995ec80" providerId="ADAL" clId="{2CAFF1AA-0593-483D-A289-9F75A0932A65}" dt="2024-02-07T09:34:30.150" v="18971"/>
          <ac:spMkLst>
            <pc:docMk/>
            <pc:sldMk cId="2726642857" sldId="825"/>
            <ac:spMk id="9" creationId="{E8E14394-C8E8-2F73-44ED-5D145F3D77FD}"/>
          </ac:spMkLst>
        </pc:spChg>
        <pc:spChg chg="add mod">
          <ac:chgData name="GIOVANNI GAUDINO-SSM" userId="13cb1073-0cf6-4994-b3b2-98ddb995ec80" providerId="ADAL" clId="{2CAFF1AA-0593-483D-A289-9F75A0932A65}" dt="2024-01-09T15:31:24.605" v="1947"/>
          <ac:spMkLst>
            <pc:docMk/>
            <pc:sldMk cId="2726642857" sldId="825"/>
            <ac:spMk id="10" creationId="{30B55965-0FD9-8B55-406D-745079AD582C}"/>
          </ac:spMkLst>
        </pc:spChg>
        <pc:spChg chg="add del mod">
          <ac:chgData name="GIOVANNI GAUDINO-SSM" userId="13cb1073-0cf6-4994-b3b2-98ddb995ec80" providerId="ADAL" clId="{2CAFF1AA-0593-483D-A289-9F75A0932A65}" dt="2024-02-07T09:34:07.248" v="17096"/>
          <ac:spMkLst>
            <pc:docMk/>
            <pc:sldMk cId="2726642857" sldId="825"/>
            <ac:spMk id="12" creationId="{6DBDC552-5A6A-BD46-AC23-B0E82C953040}"/>
          </ac:spMkLst>
        </pc:spChg>
        <pc:spChg chg="add del mod">
          <ac:chgData name="GIOVANNI GAUDINO-SSM" userId="13cb1073-0cf6-4994-b3b2-98ddb995ec80" providerId="ADAL" clId="{2CAFF1AA-0593-483D-A289-9F75A0932A65}" dt="2024-01-31T02:57:44.132" v="8356"/>
          <ac:spMkLst>
            <pc:docMk/>
            <pc:sldMk cId="2726642857" sldId="825"/>
            <ac:spMk id="12" creationId="{9582BC5E-298F-83D0-32B9-B83D71754DC1}"/>
          </ac:spMkLst>
        </pc:spChg>
        <pc:spChg chg="add del mod">
          <ac:chgData name="GIOVANNI GAUDINO-SSM" userId="13cb1073-0cf6-4994-b3b2-98ddb995ec80" providerId="ADAL" clId="{2CAFF1AA-0593-483D-A289-9F75A0932A65}" dt="2024-01-31T02:58:01.586" v="8971"/>
          <ac:spMkLst>
            <pc:docMk/>
            <pc:sldMk cId="2726642857" sldId="825"/>
            <ac:spMk id="13" creationId="{314EA463-A7EE-DCBE-D8BE-C86B00E4D3E2}"/>
          </ac:spMkLst>
        </pc:spChg>
        <pc:spChg chg="add mod">
          <ac:chgData name="GIOVANNI GAUDINO-SSM" userId="13cb1073-0cf6-4994-b3b2-98ddb995ec80" providerId="ADAL" clId="{2CAFF1AA-0593-483D-A289-9F75A0932A65}" dt="2024-02-07T09:34:30.151" v="18975"/>
          <ac:spMkLst>
            <pc:docMk/>
            <pc:sldMk cId="2726642857" sldId="825"/>
            <ac:spMk id="13" creationId="{DD47CDDB-D472-2C9A-3FE5-349AFCF84340}"/>
          </ac:spMkLst>
        </pc:spChg>
        <pc:spChg chg="add del mod">
          <ac:chgData name="GIOVANNI GAUDINO-SSM" userId="13cb1073-0cf6-4994-b3b2-98ddb995ec80" providerId="ADAL" clId="{2CAFF1AA-0593-483D-A289-9F75A0932A65}" dt="2024-01-31T02:58:06.887" v="9733"/>
          <ac:spMkLst>
            <pc:docMk/>
            <pc:sldMk cId="2726642857" sldId="825"/>
            <ac:spMk id="14" creationId="{EA0C9AD9-430F-6A96-20FE-8BA495FA76F8}"/>
          </ac:spMkLst>
        </pc:spChg>
        <pc:spChg chg="add del mod">
          <ac:chgData name="GIOVANNI GAUDINO-SSM" userId="13cb1073-0cf6-4994-b3b2-98ddb995ec80" providerId="ADAL" clId="{2CAFF1AA-0593-483D-A289-9F75A0932A65}" dt="2024-01-31T02:59:45.841" v="10348"/>
          <ac:spMkLst>
            <pc:docMk/>
            <pc:sldMk cId="2726642857" sldId="825"/>
            <ac:spMk id="16" creationId="{837F000D-3C32-7569-5178-32F2DBDFCE69}"/>
          </ac:spMkLst>
        </pc:spChg>
        <pc:spChg chg="add del mod">
          <ac:chgData name="GIOVANNI GAUDINO-SSM" userId="13cb1073-0cf6-4994-b3b2-98ddb995ec80" providerId="ADAL" clId="{2CAFF1AA-0593-483D-A289-9F75A0932A65}" dt="2024-01-31T02:59:55.038" v="11110"/>
          <ac:spMkLst>
            <pc:docMk/>
            <pc:sldMk cId="2726642857" sldId="825"/>
            <ac:spMk id="17" creationId="{E648F10A-F356-A530-9E92-36D4E720048A}"/>
          </ac:spMkLst>
        </pc:spChg>
        <pc:spChg chg="add del mod">
          <ac:chgData name="GIOVANNI GAUDINO-SSM" userId="13cb1073-0cf6-4994-b3b2-98ddb995ec80" providerId="ADAL" clId="{2CAFF1AA-0593-483D-A289-9F75A0932A65}" dt="2024-01-31T03:00:05.714" v="11725"/>
          <ac:spMkLst>
            <pc:docMk/>
            <pc:sldMk cId="2726642857" sldId="825"/>
            <ac:spMk id="18" creationId="{BD9B5905-E59D-B28C-2A99-2CD4A7BC53F4}"/>
          </ac:spMkLst>
        </pc:spChg>
        <pc:spChg chg="add del mod">
          <ac:chgData name="GIOVANNI GAUDINO-SSM" userId="13cb1073-0cf6-4994-b3b2-98ddb995ec80" providerId="ADAL" clId="{2CAFF1AA-0593-483D-A289-9F75A0932A65}" dt="2024-01-31T03:00:15.333" v="12130"/>
          <ac:spMkLst>
            <pc:docMk/>
            <pc:sldMk cId="2726642857" sldId="825"/>
            <ac:spMk id="19" creationId="{D95019C0-AB26-72FD-9889-4244D144A308}"/>
          </ac:spMkLst>
        </pc:spChg>
        <pc:spChg chg="add del mod">
          <ac:chgData name="GIOVANNI GAUDINO-SSM" userId="13cb1073-0cf6-4994-b3b2-98ddb995ec80" providerId="ADAL" clId="{2CAFF1AA-0593-483D-A289-9F75A0932A65}" dt="2024-01-31T03:00:25.486" v="12535"/>
          <ac:spMkLst>
            <pc:docMk/>
            <pc:sldMk cId="2726642857" sldId="825"/>
            <ac:spMk id="20" creationId="{D809DF76-ABB0-0B24-6391-DE1721D8538B}"/>
          </ac:spMkLst>
        </pc:spChg>
        <pc:spChg chg="add del mod">
          <ac:chgData name="GIOVANNI GAUDINO-SSM" userId="13cb1073-0cf6-4994-b3b2-98ddb995ec80" providerId="ADAL" clId="{2CAFF1AA-0593-483D-A289-9F75A0932A65}" dt="2024-01-31T03:04:25.901" v="13302"/>
          <ac:spMkLst>
            <pc:docMk/>
            <pc:sldMk cId="2726642857" sldId="825"/>
            <ac:spMk id="21" creationId="{DB7FCEE8-55B0-E076-C601-461C555DA484}"/>
          </ac:spMkLst>
        </pc:spChg>
      </pc:sldChg>
      <pc:sldChg chg="addSp delSp modSp add mod setBg">
        <pc:chgData name="GIOVANNI GAUDINO-SSM" userId="13cb1073-0cf6-4994-b3b2-98ddb995ec80" providerId="ADAL" clId="{2CAFF1AA-0593-483D-A289-9F75A0932A65}" dt="2024-02-07T09:34:30.153" v="18985"/>
        <pc:sldMkLst>
          <pc:docMk/>
          <pc:sldMk cId="694196525" sldId="826"/>
        </pc:sldMkLst>
        <pc:spChg chg="add del mod">
          <ac:chgData name="GIOVANNI GAUDINO-SSM" userId="13cb1073-0cf6-4994-b3b2-98ddb995ec80" providerId="ADAL" clId="{2CAFF1AA-0593-483D-A289-9F75A0932A65}" dt="2024-02-07T09:34:21.065" v="18236"/>
          <ac:spMkLst>
            <pc:docMk/>
            <pc:sldMk cId="694196525" sldId="826"/>
            <ac:spMk id="2" creationId="{1CCADBD7-897D-84C8-9662-AE49B8A99A95}"/>
          </ac:spMkLst>
        </pc:spChg>
        <pc:spChg chg="del mod">
          <ac:chgData name="GIOVANNI GAUDINO-SSM" userId="13cb1073-0cf6-4994-b3b2-98ddb995ec80" providerId="ADAL" clId="{2CAFF1AA-0593-483D-A289-9F75A0932A65}" dt="2024-01-09T15:32:44.503" v="1991"/>
          <ac:spMkLst>
            <pc:docMk/>
            <pc:sldMk cId="694196525" sldId="826"/>
            <ac:spMk id="2" creationId="{503E31BB-7AD5-D776-1EA0-4ACCD684DE6A}"/>
          </ac:spMkLst>
        </pc:spChg>
        <pc:spChg chg="add del mod">
          <ac:chgData name="GIOVANNI GAUDINO-SSM" userId="13cb1073-0cf6-4994-b3b2-98ddb995ec80" providerId="ADAL" clId="{2CAFF1AA-0593-483D-A289-9F75A0932A65}" dt="2024-01-31T03:04:55.004" v="14295"/>
          <ac:spMkLst>
            <pc:docMk/>
            <pc:sldMk cId="694196525" sldId="826"/>
            <ac:spMk id="2" creationId="{9A4F22F1-306B-E5FA-1BCB-2D2B671E32D2}"/>
          </ac:spMkLst>
        </pc:spChg>
        <pc:spChg chg="add del mod">
          <ac:chgData name="GIOVANNI GAUDINO-SSM" userId="13cb1073-0cf6-4994-b3b2-98ddb995ec80" providerId="ADAL" clId="{2CAFF1AA-0593-483D-A289-9F75A0932A65}" dt="2024-01-31T02:57:16.172" v="7604"/>
          <ac:spMkLst>
            <pc:docMk/>
            <pc:sldMk cId="694196525" sldId="826"/>
            <ac:spMk id="2" creationId="{A1730346-2FA5-768C-499E-F323B93C73AB}"/>
          </ac:spMkLst>
        </pc:spChg>
        <pc:spChg chg="add del mod">
          <ac:chgData name="GIOVANNI GAUDINO-SSM" userId="13cb1073-0cf6-4994-b3b2-98ddb995ec80" providerId="ADAL" clId="{2CAFF1AA-0593-483D-A289-9F75A0932A65}" dt="2024-02-07T09:34:30.152" v="18981"/>
          <ac:spMkLst>
            <pc:docMk/>
            <pc:sldMk cId="694196525" sldId="826"/>
            <ac:spMk id="3" creationId="{46FDB2C2-B70C-4FD1-4EF7-66F9210D024A}"/>
          </ac:spMkLst>
        </pc:spChg>
        <pc:spChg chg="add del mod">
          <ac:chgData name="GIOVANNI GAUDINO-SSM" userId="13cb1073-0cf6-4994-b3b2-98ddb995ec80" providerId="ADAL" clId="{2CAFF1AA-0593-483D-A289-9F75A0932A65}" dt="2024-01-31T03:05:57.187" v="14908"/>
          <ac:spMkLst>
            <pc:docMk/>
            <pc:sldMk cId="694196525" sldId="826"/>
            <ac:spMk id="3" creationId="{BE8224F2-DAE2-22D7-C042-8CCA76D2A1CE}"/>
          </ac:spMkLst>
        </pc:spChg>
        <pc:spChg chg="mod">
          <ac:chgData name="GIOVANNI GAUDINO-SSM" userId="13cb1073-0cf6-4994-b3b2-98ddb995ec80" providerId="ADAL" clId="{2CAFF1AA-0593-483D-A289-9F75A0932A65}" dt="2024-01-09T15:32:58.991" v="2047" actId="1076"/>
          <ac:spMkLst>
            <pc:docMk/>
            <pc:sldMk cId="694196525" sldId="826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2CAFF1AA-0593-483D-A289-9F75A0932A65}" dt="2024-02-07T09:34:07.257" v="17120"/>
          <ac:spMkLst>
            <pc:docMk/>
            <pc:sldMk cId="694196525" sldId="826"/>
            <ac:spMk id="5" creationId="{3C2BC863-782B-CCCC-B8DB-4D99E747D0A1}"/>
          </ac:spMkLst>
        </pc:spChg>
        <pc:spChg chg="add del mod">
          <ac:chgData name="GIOVANNI GAUDINO-SSM" userId="13cb1073-0cf6-4994-b3b2-98ddb995ec80" providerId="ADAL" clId="{2CAFF1AA-0593-483D-A289-9F75A0932A65}" dt="2024-01-31T02:57:44.140" v="8380"/>
          <ac:spMkLst>
            <pc:docMk/>
            <pc:sldMk cId="694196525" sldId="826"/>
            <ac:spMk id="5" creationId="{BA84167B-7E46-0D59-6C8F-C3F4F5813CDE}"/>
          </ac:spMkLst>
        </pc:spChg>
        <pc:spChg chg="add mod">
          <ac:chgData name="GIOVANNI GAUDINO-SSM" userId="13cb1073-0cf6-4994-b3b2-98ddb995ec80" providerId="ADAL" clId="{2CAFF1AA-0593-483D-A289-9F75A0932A65}" dt="2024-02-07T09:34:30.153" v="18985"/>
          <ac:spMkLst>
            <pc:docMk/>
            <pc:sldMk cId="694196525" sldId="826"/>
            <ac:spMk id="8" creationId="{8E703282-4EE3-7AFD-A0ED-1F91882BABA8}"/>
          </ac:spMkLst>
        </pc:spChg>
        <pc:spChg chg="add del mod">
          <ac:chgData name="GIOVANNI GAUDINO-SSM" userId="13cb1073-0cf6-4994-b3b2-98ddb995ec80" providerId="ADAL" clId="{2CAFF1AA-0593-483D-A289-9F75A0932A65}" dt="2024-01-31T02:58:01.588" v="8981"/>
          <ac:spMkLst>
            <pc:docMk/>
            <pc:sldMk cId="694196525" sldId="826"/>
            <ac:spMk id="8" creationId="{9235CEFE-2BA3-EA26-82F1-DEE77421E71A}"/>
          </ac:spMkLst>
        </pc:spChg>
        <pc:spChg chg="add del mod">
          <ac:chgData name="GIOVANNI GAUDINO-SSM" userId="13cb1073-0cf6-4994-b3b2-98ddb995ec80" providerId="ADAL" clId="{2CAFF1AA-0593-483D-A289-9F75A0932A65}" dt="2024-01-31T02:58:06.896" v="9757"/>
          <ac:spMkLst>
            <pc:docMk/>
            <pc:sldMk cId="694196525" sldId="826"/>
            <ac:spMk id="9" creationId="{2C5F4702-8B16-1D8A-AC5C-76081DF38E32}"/>
          </ac:spMkLst>
        </pc:spChg>
        <pc:spChg chg="add del mod">
          <ac:chgData name="GIOVANNI GAUDINO-SSM" userId="13cb1073-0cf6-4994-b3b2-98ddb995ec80" providerId="ADAL" clId="{2CAFF1AA-0593-483D-A289-9F75A0932A65}" dt="2024-01-31T02:59:45.844" v="10358"/>
          <ac:spMkLst>
            <pc:docMk/>
            <pc:sldMk cId="694196525" sldId="826"/>
            <ac:spMk id="10" creationId="{EF1D5DCC-0B2D-04CA-FC84-A8E9F33423E7}"/>
          </ac:spMkLst>
        </pc:spChg>
        <pc:spChg chg="add del mod">
          <ac:chgData name="GIOVANNI GAUDINO-SSM" userId="13cb1073-0cf6-4994-b3b2-98ddb995ec80" providerId="ADAL" clId="{2CAFF1AA-0593-483D-A289-9F75A0932A65}" dt="2024-01-31T02:59:55.046" v="11134"/>
          <ac:spMkLst>
            <pc:docMk/>
            <pc:sldMk cId="694196525" sldId="826"/>
            <ac:spMk id="11" creationId="{46643EAE-510D-B5AC-BAFB-A469B92B3A1C}"/>
          </ac:spMkLst>
        </pc:spChg>
        <pc:spChg chg="add del mod">
          <ac:chgData name="GIOVANNI GAUDINO-SSM" userId="13cb1073-0cf6-4994-b3b2-98ddb995ec80" providerId="ADAL" clId="{2CAFF1AA-0593-483D-A289-9F75A0932A65}" dt="2024-01-31T03:00:05.717" v="11735"/>
          <ac:spMkLst>
            <pc:docMk/>
            <pc:sldMk cId="694196525" sldId="826"/>
            <ac:spMk id="12" creationId="{5F76965F-E1E6-E043-95B0-DA4E6E14EC09}"/>
          </ac:spMkLst>
        </pc:spChg>
        <pc:spChg chg="add del mod">
          <ac:chgData name="GIOVANNI GAUDINO-SSM" userId="13cb1073-0cf6-4994-b3b2-98ddb995ec80" providerId="ADAL" clId="{2CAFF1AA-0593-483D-A289-9F75A0932A65}" dt="2024-01-31T03:00:15.336" v="12140"/>
          <ac:spMkLst>
            <pc:docMk/>
            <pc:sldMk cId="694196525" sldId="826"/>
            <ac:spMk id="13" creationId="{69AAADE9-FB1E-CC97-EB8C-D8A3D86C071C}"/>
          </ac:spMkLst>
        </pc:spChg>
        <pc:spChg chg="add del mod">
          <ac:chgData name="GIOVANNI GAUDINO-SSM" userId="13cb1073-0cf6-4994-b3b2-98ddb995ec80" providerId="ADAL" clId="{2CAFF1AA-0593-483D-A289-9F75A0932A65}" dt="2024-01-31T03:00:25.489" v="12545"/>
          <ac:spMkLst>
            <pc:docMk/>
            <pc:sldMk cId="694196525" sldId="826"/>
            <ac:spMk id="14" creationId="{4BFFB10D-0D3F-D95A-56C2-71C1DA6DC08D}"/>
          </ac:spMkLst>
        </pc:spChg>
        <pc:spChg chg="add del mod">
          <ac:chgData name="GIOVANNI GAUDINO-SSM" userId="13cb1073-0cf6-4994-b3b2-98ddb995ec80" providerId="ADAL" clId="{2CAFF1AA-0593-483D-A289-9F75A0932A65}" dt="2024-01-31T03:03:46.407" v="12697" actId="478"/>
          <ac:spMkLst>
            <pc:docMk/>
            <pc:sldMk cId="694196525" sldId="826"/>
            <ac:spMk id="15" creationId="{752C4E3C-6688-359E-CDE2-8C37E917033B}"/>
          </ac:spMkLst>
        </pc:spChg>
        <pc:cxnChg chg="mod">
          <ac:chgData name="GIOVANNI GAUDINO-SSM" userId="13cb1073-0cf6-4994-b3b2-98ddb995ec80" providerId="ADAL" clId="{2CAFF1AA-0593-483D-A289-9F75A0932A65}" dt="2024-01-09T15:32:58.991" v="2047" actId="1076"/>
          <ac:cxnSpMkLst>
            <pc:docMk/>
            <pc:sldMk cId="694196525" sldId="826"/>
            <ac:cxnSpMk id="6" creationId="{25A72194-8748-6AAA-ED66-1D517DB64FE4}"/>
          </ac:cxnSpMkLst>
        </pc:cxnChg>
        <pc:cxnChg chg="mod">
          <ac:chgData name="GIOVANNI GAUDINO-SSM" userId="13cb1073-0cf6-4994-b3b2-98ddb995ec80" providerId="ADAL" clId="{2CAFF1AA-0593-483D-A289-9F75A0932A65}" dt="2024-01-09T15:32:58.991" v="2047" actId="1076"/>
          <ac:cxnSpMkLst>
            <pc:docMk/>
            <pc:sldMk cId="694196525" sldId="826"/>
            <ac:cxnSpMk id="7" creationId="{7FF5F787-AAAE-0D6E-E569-39AAF16FD982}"/>
          </ac:cxnSpMkLst>
        </pc:cxnChg>
      </pc:sldChg>
      <pc:sldChg chg="add del ord">
        <pc:chgData name="GIOVANNI GAUDINO-SSM" userId="13cb1073-0cf6-4994-b3b2-98ddb995ec80" providerId="ADAL" clId="{2CAFF1AA-0593-483D-A289-9F75A0932A65}" dt="2024-01-09T15:31:55.083" v="1951" actId="2696"/>
        <pc:sldMkLst>
          <pc:docMk/>
          <pc:sldMk cId="4265963944" sldId="826"/>
        </pc:sldMkLst>
      </pc:sldChg>
      <pc:sldChg chg="addSp delSp modSp add mod">
        <pc:chgData name="GIOVANNI GAUDINO-SSM" userId="13cb1073-0cf6-4994-b3b2-98ddb995ec80" providerId="ADAL" clId="{2CAFF1AA-0593-483D-A289-9F75A0932A65}" dt="2024-02-07T09:34:30.154" v="18990"/>
        <pc:sldMkLst>
          <pc:docMk/>
          <pc:sldMk cId="4255420659" sldId="827"/>
        </pc:sldMkLst>
        <pc:spChg chg="mod">
          <ac:chgData name="GIOVANNI GAUDINO-SSM" userId="13cb1073-0cf6-4994-b3b2-98ddb995ec80" providerId="ADAL" clId="{2CAFF1AA-0593-483D-A289-9F75A0932A65}" dt="2024-01-09T15:33:55.174" v="2068" actId="20577"/>
          <ac:spMkLst>
            <pc:docMk/>
            <pc:sldMk cId="4255420659" sldId="827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1-31T03:04:55.007" v="14307"/>
          <ac:spMkLst>
            <pc:docMk/>
            <pc:sldMk cId="4255420659" sldId="827"/>
            <ac:spMk id="4" creationId="{845140F8-75AB-0DBD-AC6F-A2E31D9E3451}"/>
          </ac:spMkLst>
        </pc:spChg>
        <pc:spChg chg="add del mod">
          <ac:chgData name="GIOVANNI GAUDINO-SSM" userId="13cb1073-0cf6-4994-b3b2-98ddb995ec80" providerId="ADAL" clId="{2CAFF1AA-0593-483D-A289-9F75A0932A65}" dt="2024-01-31T02:57:16.173" v="7609"/>
          <ac:spMkLst>
            <pc:docMk/>
            <pc:sldMk cId="4255420659" sldId="827"/>
            <ac:spMk id="4" creationId="{EB0E7754-5582-DE97-D039-60E054494A71}"/>
          </ac:spMkLst>
        </pc:spChg>
        <pc:spChg chg="add del mod">
          <ac:chgData name="GIOVANNI GAUDINO-SSM" userId="13cb1073-0cf6-4994-b3b2-98ddb995ec80" providerId="ADAL" clId="{2CAFF1AA-0593-483D-A289-9F75A0932A65}" dt="2024-02-07T09:34:21.068" v="18248"/>
          <ac:spMkLst>
            <pc:docMk/>
            <pc:sldMk cId="4255420659" sldId="827"/>
            <ac:spMk id="4" creationId="{EDD03224-E5E2-2A79-1581-9102D1E7DB3A}"/>
          </ac:spMkLst>
        </pc:spChg>
        <pc:spChg chg="add del mod">
          <ac:chgData name="GIOVANNI GAUDINO-SSM" userId="13cb1073-0cf6-4994-b3b2-98ddb995ec80" providerId="ADAL" clId="{2CAFF1AA-0593-483D-A289-9F75A0932A65}" dt="2024-01-31T03:05:57.189" v="14913"/>
          <ac:spMkLst>
            <pc:docMk/>
            <pc:sldMk cId="4255420659" sldId="827"/>
            <ac:spMk id="5" creationId="{0002F6D8-186D-10AB-6931-3AA54A1B3C44}"/>
          </ac:spMkLst>
        </pc:spChg>
        <pc:spChg chg="add del mod">
          <ac:chgData name="GIOVANNI GAUDINO-SSM" userId="13cb1073-0cf6-4994-b3b2-98ddb995ec80" providerId="ADAL" clId="{2CAFF1AA-0593-483D-A289-9F75A0932A65}" dt="2024-02-07T09:34:30.153" v="18986"/>
          <ac:spMkLst>
            <pc:docMk/>
            <pc:sldMk cId="4255420659" sldId="827"/>
            <ac:spMk id="5" creationId="{62B082D5-816A-A082-D795-E3062713F9AB}"/>
          </ac:spMkLst>
        </pc:spChg>
        <pc:spChg chg="del">
          <ac:chgData name="GIOVANNI GAUDINO-SSM" userId="13cb1073-0cf6-4994-b3b2-98ddb995ec80" providerId="ADAL" clId="{2CAFF1AA-0593-483D-A289-9F75A0932A65}" dt="2024-01-09T15:33:59.477" v="2070" actId="478"/>
          <ac:spMkLst>
            <pc:docMk/>
            <pc:sldMk cId="4255420659" sldId="827"/>
            <ac:spMk id="5" creationId="{A7578DDE-2E2C-775C-136D-F86A4B40FFB8}"/>
          </ac:spMkLst>
        </pc:spChg>
        <pc:spChg chg="add del mod">
          <ac:chgData name="GIOVANNI GAUDINO-SSM" userId="13cb1073-0cf6-4994-b3b2-98ddb995ec80" providerId="ADAL" clId="{2CAFF1AA-0593-483D-A289-9F75A0932A65}" dt="2024-01-31T02:57:44.143" v="8392"/>
          <ac:spMkLst>
            <pc:docMk/>
            <pc:sldMk cId="4255420659" sldId="827"/>
            <ac:spMk id="7" creationId="{99DE886F-1593-87C3-70E2-B65A25F465C4}"/>
          </ac:spMkLst>
        </pc:spChg>
        <pc:spChg chg="add del mod">
          <ac:chgData name="GIOVANNI GAUDINO-SSM" userId="13cb1073-0cf6-4994-b3b2-98ddb995ec80" providerId="ADAL" clId="{2CAFF1AA-0593-483D-A289-9F75A0932A65}" dt="2024-02-07T09:34:07.260" v="17132"/>
          <ac:spMkLst>
            <pc:docMk/>
            <pc:sldMk cId="4255420659" sldId="827"/>
            <ac:spMk id="7" creationId="{E7BDC1BE-E4D1-BEFC-F0FB-C11D651E50DF}"/>
          </ac:spMkLst>
        </pc:spChg>
        <pc:spChg chg="add mod">
          <ac:chgData name="GIOVANNI GAUDINO-SSM" userId="13cb1073-0cf6-4994-b3b2-98ddb995ec80" providerId="ADAL" clId="{2CAFF1AA-0593-483D-A289-9F75A0932A65}" dt="2024-01-09T15:35:24.098" v="2077" actId="1076"/>
          <ac:spMkLst>
            <pc:docMk/>
            <pc:sldMk cId="4255420659" sldId="827"/>
            <ac:spMk id="8" creationId="{6D741AD5-2083-DE12-1965-3F2BDABC5336}"/>
          </ac:spMkLst>
        </pc:spChg>
        <pc:spChg chg="add mod">
          <ac:chgData name="GIOVANNI GAUDINO-SSM" userId="13cb1073-0cf6-4994-b3b2-98ddb995ec80" providerId="ADAL" clId="{2CAFF1AA-0593-483D-A289-9F75A0932A65}" dt="2024-01-09T15:35:24.098" v="2077" actId="1076"/>
          <ac:spMkLst>
            <pc:docMk/>
            <pc:sldMk cId="4255420659" sldId="827"/>
            <ac:spMk id="9" creationId="{CAA3AF10-0762-8D20-2B98-C2D01A07A7EF}"/>
          </ac:spMkLst>
        </pc:spChg>
        <pc:spChg chg="add del mod">
          <ac:chgData name="GIOVANNI GAUDINO-SSM" userId="13cb1073-0cf6-4994-b3b2-98ddb995ec80" providerId="ADAL" clId="{2CAFF1AA-0593-483D-A289-9F75A0932A65}" dt="2024-01-31T02:58:01.589" v="8986"/>
          <ac:spMkLst>
            <pc:docMk/>
            <pc:sldMk cId="4255420659" sldId="827"/>
            <ac:spMk id="10" creationId="{1D154C8B-6B90-3642-995E-7EFD14A2F2DA}"/>
          </ac:spMkLst>
        </pc:spChg>
        <pc:spChg chg="add mod">
          <ac:chgData name="GIOVANNI GAUDINO-SSM" userId="13cb1073-0cf6-4994-b3b2-98ddb995ec80" providerId="ADAL" clId="{2CAFF1AA-0593-483D-A289-9F75A0932A65}" dt="2024-02-07T09:34:30.154" v="18990"/>
          <ac:spMkLst>
            <pc:docMk/>
            <pc:sldMk cId="4255420659" sldId="827"/>
            <ac:spMk id="10" creationId="{60A23480-A33B-7963-A53A-3E70A748BE9E}"/>
          </ac:spMkLst>
        </pc:spChg>
        <pc:spChg chg="del">
          <ac:chgData name="GIOVANNI GAUDINO-SSM" userId="13cb1073-0cf6-4994-b3b2-98ddb995ec80" providerId="ADAL" clId="{2CAFF1AA-0593-483D-A289-9F75A0932A65}" dt="2024-01-09T15:33:59.477" v="2070" actId="478"/>
          <ac:spMkLst>
            <pc:docMk/>
            <pc:sldMk cId="4255420659" sldId="827"/>
            <ac:spMk id="10" creationId="{6F41E127-5BA7-B327-E6AA-1BF277E14966}"/>
          </ac:spMkLst>
        </pc:spChg>
        <pc:spChg chg="add mod">
          <ac:chgData name="GIOVANNI GAUDINO-SSM" userId="13cb1073-0cf6-4994-b3b2-98ddb995ec80" providerId="ADAL" clId="{2CAFF1AA-0593-483D-A289-9F75A0932A65}" dt="2024-01-09T15:35:24.098" v="2077" actId="1076"/>
          <ac:spMkLst>
            <pc:docMk/>
            <pc:sldMk cId="4255420659" sldId="827"/>
            <ac:spMk id="11" creationId="{0851B753-C840-60F7-AB60-D2D65062206D}"/>
          </ac:spMkLst>
        </pc:spChg>
        <pc:spChg chg="add mod">
          <ac:chgData name="GIOVANNI GAUDINO-SSM" userId="13cb1073-0cf6-4994-b3b2-98ddb995ec80" providerId="ADAL" clId="{2CAFF1AA-0593-483D-A289-9F75A0932A65}" dt="2024-01-09T15:35:24.098" v="2077" actId="1076"/>
          <ac:spMkLst>
            <pc:docMk/>
            <pc:sldMk cId="4255420659" sldId="827"/>
            <ac:spMk id="12" creationId="{21FE91B7-7555-BEF3-C433-76BECA79E5BA}"/>
          </ac:spMkLst>
        </pc:spChg>
        <pc:spChg chg="add mod">
          <ac:chgData name="GIOVANNI GAUDINO-SSM" userId="13cb1073-0cf6-4994-b3b2-98ddb995ec80" providerId="ADAL" clId="{2CAFF1AA-0593-483D-A289-9F75A0932A65}" dt="2024-01-09T15:36:37.710" v="2219" actId="1076"/>
          <ac:spMkLst>
            <pc:docMk/>
            <pc:sldMk cId="4255420659" sldId="827"/>
            <ac:spMk id="13" creationId="{C191F9CF-882C-D52D-EC8A-7F1E9119C0E1}"/>
          </ac:spMkLst>
        </pc:spChg>
        <pc:spChg chg="add mod">
          <ac:chgData name="GIOVANNI GAUDINO-SSM" userId="13cb1073-0cf6-4994-b3b2-98ddb995ec80" providerId="ADAL" clId="{2CAFF1AA-0593-483D-A289-9F75A0932A65}" dt="2024-01-09T15:36:49.935" v="2237" actId="14100"/>
          <ac:spMkLst>
            <pc:docMk/>
            <pc:sldMk cId="4255420659" sldId="827"/>
            <ac:spMk id="14" creationId="{1330003B-A9C5-F03A-07D3-E5D4A55C9965}"/>
          </ac:spMkLst>
        </pc:spChg>
        <pc:spChg chg="add mod">
          <ac:chgData name="GIOVANNI GAUDINO-SSM" userId="13cb1073-0cf6-4994-b3b2-98ddb995ec80" providerId="ADAL" clId="{2CAFF1AA-0593-483D-A289-9F75A0932A65}" dt="2024-01-09T15:36:58.250" v="2250" actId="20577"/>
          <ac:spMkLst>
            <pc:docMk/>
            <pc:sldMk cId="4255420659" sldId="827"/>
            <ac:spMk id="15" creationId="{2D9488D9-4954-E738-F0BB-F0C1E1C778DB}"/>
          </ac:spMkLst>
        </pc:spChg>
        <pc:spChg chg="add mod">
          <ac:chgData name="GIOVANNI GAUDINO-SSM" userId="13cb1073-0cf6-4994-b3b2-98ddb995ec80" providerId="ADAL" clId="{2CAFF1AA-0593-483D-A289-9F75A0932A65}" dt="2024-01-09T15:37:05.751" v="2267" actId="20577"/>
          <ac:spMkLst>
            <pc:docMk/>
            <pc:sldMk cId="4255420659" sldId="827"/>
            <ac:spMk id="16" creationId="{47F1ECC8-16A0-A8BE-31F8-9FF233B505E6}"/>
          </ac:spMkLst>
        </pc:spChg>
        <pc:spChg chg="add del mod">
          <ac:chgData name="GIOVANNI GAUDINO-SSM" userId="13cb1073-0cf6-4994-b3b2-98ddb995ec80" providerId="ADAL" clId="{2CAFF1AA-0593-483D-A289-9F75A0932A65}" dt="2024-01-31T02:58:06.900" v="9769"/>
          <ac:spMkLst>
            <pc:docMk/>
            <pc:sldMk cId="4255420659" sldId="827"/>
            <ac:spMk id="17" creationId="{98F0FF45-5DF7-F990-31EC-6A6F68347AC3}"/>
          </ac:spMkLst>
        </pc:spChg>
        <pc:spChg chg="add del mod">
          <ac:chgData name="GIOVANNI GAUDINO-SSM" userId="13cb1073-0cf6-4994-b3b2-98ddb995ec80" providerId="ADAL" clId="{2CAFF1AA-0593-483D-A289-9F75A0932A65}" dt="2024-01-31T02:59:45.846" v="10363"/>
          <ac:spMkLst>
            <pc:docMk/>
            <pc:sldMk cId="4255420659" sldId="827"/>
            <ac:spMk id="18" creationId="{AE711D9F-8A0F-CAC6-C478-56BBB83FA166}"/>
          </ac:spMkLst>
        </pc:spChg>
        <pc:spChg chg="add del mod">
          <ac:chgData name="GIOVANNI GAUDINO-SSM" userId="13cb1073-0cf6-4994-b3b2-98ddb995ec80" providerId="ADAL" clId="{2CAFF1AA-0593-483D-A289-9F75A0932A65}" dt="2024-01-31T02:59:55.050" v="11146"/>
          <ac:spMkLst>
            <pc:docMk/>
            <pc:sldMk cId="4255420659" sldId="827"/>
            <ac:spMk id="19" creationId="{0786208C-AAAD-AB7C-C1E7-24A56F08716E}"/>
          </ac:spMkLst>
        </pc:spChg>
        <pc:spChg chg="add del mod">
          <ac:chgData name="GIOVANNI GAUDINO-SSM" userId="13cb1073-0cf6-4994-b3b2-98ddb995ec80" providerId="ADAL" clId="{2CAFF1AA-0593-483D-A289-9F75A0932A65}" dt="2024-01-31T03:00:05.718" v="11740"/>
          <ac:spMkLst>
            <pc:docMk/>
            <pc:sldMk cId="4255420659" sldId="827"/>
            <ac:spMk id="20" creationId="{5514A9A6-DC14-B035-A784-72A81CEAC60B}"/>
          </ac:spMkLst>
        </pc:spChg>
        <pc:spChg chg="add del mod">
          <ac:chgData name="GIOVANNI GAUDINO-SSM" userId="13cb1073-0cf6-4994-b3b2-98ddb995ec80" providerId="ADAL" clId="{2CAFF1AA-0593-483D-A289-9F75A0932A65}" dt="2024-01-31T03:00:15.338" v="12145"/>
          <ac:spMkLst>
            <pc:docMk/>
            <pc:sldMk cId="4255420659" sldId="827"/>
            <ac:spMk id="21" creationId="{1EA39A69-D32B-537B-4017-910E79B88316}"/>
          </ac:spMkLst>
        </pc:spChg>
        <pc:spChg chg="add del mod">
          <ac:chgData name="GIOVANNI GAUDINO-SSM" userId="13cb1073-0cf6-4994-b3b2-98ddb995ec80" providerId="ADAL" clId="{2CAFF1AA-0593-483D-A289-9F75A0932A65}" dt="2024-01-31T03:00:25.491" v="12550"/>
          <ac:spMkLst>
            <pc:docMk/>
            <pc:sldMk cId="4255420659" sldId="827"/>
            <ac:spMk id="22" creationId="{70246C6A-6AB0-8F6A-F155-DAF5E05DD853}"/>
          </ac:spMkLst>
        </pc:spChg>
        <pc:spChg chg="add del mod">
          <ac:chgData name="GIOVANNI GAUDINO-SSM" userId="13cb1073-0cf6-4994-b3b2-98ddb995ec80" providerId="ADAL" clId="{2CAFF1AA-0593-483D-A289-9F75A0932A65}" dt="2024-01-31T03:04:25.913" v="13337"/>
          <ac:spMkLst>
            <pc:docMk/>
            <pc:sldMk cId="4255420659" sldId="827"/>
            <ac:spMk id="23" creationId="{6E565545-3F20-D883-D504-E856D556D282}"/>
          </ac:spMkLst>
        </pc:spChg>
        <pc:picChg chg="del">
          <ac:chgData name="GIOVANNI GAUDINO-SSM" userId="13cb1073-0cf6-4994-b3b2-98ddb995ec80" providerId="ADAL" clId="{2CAFF1AA-0593-483D-A289-9F75A0932A65}" dt="2024-01-09T15:33:57.175" v="2069" actId="478"/>
          <ac:picMkLst>
            <pc:docMk/>
            <pc:sldMk cId="4255420659" sldId="827"/>
            <ac:picMk id="4" creationId="{6777722E-B78B-A9C6-D8B8-6D63C603C1AF}"/>
          </ac:picMkLst>
        </pc:picChg>
        <pc:picChg chg="del">
          <ac:chgData name="GIOVANNI GAUDINO-SSM" userId="13cb1073-0cf6-4994-b3b2-98ddb995ec80" providerId="ADAL" clId="{2CAFF1AA-0593-483D-A289-9F75A0932A65}" dt="2024-01-09T15:33:59.477" v="2070" actId="478"/>
          <ac:picMkLst>
            <pc:docMk/>
            <pc:sldMk cId="4255420659" sldId="827"/>
            <ac:picMk id="7" creationId="{E54A6424-03E1-C8C0-187F-F3E60BCD7866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55" v="18995"/>
        <pc:sldMkLst>
          <pc:docMk/>
          <pc:sldMk cId="1039789186" sldId="828"/>
        </pc:sldMkLst>
        <pc:spChg chg="add del mod">
          <ac:chgData name="GIOVANNI GAUDINO-SSM" userId="13cb1073-0cf6-4994-b3b2-98ddb995ec80" providerId="ADAL" clId="{2CAFF1AA-0593-483D-A289-9F75A0932A65}" dt="2024-01-31T03:04:55.011" v="14319"/>
          <ac:spMkLst>
            <pc:docMk/>
            <pc:sldMk cId="1039789186" sldId="828"/>
            <ac:spMk id="5" creationId="{3CF1C91A-E9F9-C037-13A2-FF96862FE477}"/>
          </ac:spMkLst>
        </pc:spChg>
        <pc:spChg chg="add del mod">
          <ac:chgData name="GIOVANNI GAUDINO-SSM" userId="13cb1073-0cf6-4994-b3b2-98ddb995ec80" providerId="ADAL" clId="{2CAFF1AA-0593-483D-A289-9F75A0932A65}" dt="2024-01-31T02:57:16.175" v="7614"/>
          <ac:spMkLst>
            <pc:docMk/>
            <pc:sldMk cId="1039789186" sldId="828"/>
            <ac:spMk id="5" creationId="{933D138F-341C-065A-C61A-AB48A84FA578}"/>
          </ac:spMkLst>
        </pc:spChg>
        <pc:spChg chg="add del mod">
          <ac:chgData name="GIOVANNI GAUDINO-SSM" userId="13cb1073-0cf6-4994-b3b2-98ddb995ec80" providerId="ADAL" clId="{2CAFF1AA-0593-483D-A289-9F75A0932A65}" dt="2024-02-07T09:34:21.072" v="18260"/>
          <ac:spMkLst>
            <pc:docMk/>
            <pc:sldMk cId="1039789186" sldId="828"/>
            <ac:spMk id="5" creationId="{BB3BBD03-3F2D-F664-6435-922F78096DD5}"/>
          </ac:spMkLst>
        </pc:spChg>
        <pc:spChg chg="add del mod">
          <ac:chgData name="GIOVANNI GAUDINO-SSM" userId="13cb1073-0cf6-4994-b3b2-98ddb995ec80" providerId="ADAL" clId="{2CAFF1AA-0593-483D-A289-9F75A0932A65}" dt="2024-01-31T03:05:57.190" v="14918"/>
          <ac:spMkLst>
            <pc:docMk/>
            <pc:sldMk cId="1039789186" sldId="828"/>
            <ac:spMk id="7" creationId="{1CE8A25A-7374-3508-9571-F760B1F1FB08}"/>
          </ac:spMkLst>
        </pc:spChg>
        <pc:spChg chg="add del mod">
          <ac:chgData name="GIOVANNI GAUDINO-SSM" userId="13cb1073-0cf6-4994-b3b2-98ddb995ec80" providerId="ADAL" clId="{2CAFF1AA-0593-483D-A289-9F75A0932A65}" dt="2024-02-07T09:34:30.154" v="18991"/>
          <ac:spMkLst>
            <pc:docMk/>
            <pc:sldMk cId="1039789186" sldId="828"/>
            <ac:spMk id="7" creationId="{AC648AFA-6A84-E69B-58A7-49FD40684433}"/>
          </ac:spMkLst>
        </pc:spChg>
        <pc:spChg chg="add del mod">
          <ac:chgData name="GIOVANNI GAUDINO-SSM" userId="13cb1073-0cf6-4994-b3b2-98ddb995ec80" providerId="ADAL" clId="{2CAFF1AA-0593-483D-A289-9F75A0932A65}" dt="2024-02-07T09:34:07.263" v="17144"/>
          <ac:spMkLst>
            <pc:docMk/>
            <pc:sldMk cId="1039789186" sldId="828"/>
            <ac:spMk id="10" creationId="{49DEDB5C-43BB-03F7-17A8-3B500D7F33D9}"/>
          </ac:spMkLst>
        </pc:spChg>
        <pc:spChg chg="add del mod">
          <ac:chgData name="GIOVANNI GAUDINO-SSM" userId="13cb1073-0cf6-4994-b3b2-98ddb995ec80" providerId="ADAL" clId="{2CAFF1AA-0593-483D-A289-9F75A0932A65}" dt="2024-01-31T02:57:44.147" v="8404"/>
          <ac:spMkLst>
            <pc:docMk/>
            <pc:sldMk cId="1039789186" sldId="828"/>
            <ac:spMk id="10" creationId="{CC69224B-61E2-4F40-2594-0DC0A50D878A}"/>
          </ac:spMkLst>
        </pc:spChg>
        <pc:spChg chg="mod">
          <ac:chgData name="GIOVANNI GAUDINO-SSM" userId="13cb1073-0cf6-4994-b3b2-98ddb995ec80" providerId="ADAL" clId="{2CAFF1AA-0593-483D-A289-9F75A0932A65}" dt="2024-01-22T10:53:23.167" v="6264" actId="20577"/>
          <ac:spMkLst>
            <pc:docMk/>
            <pc:sldMk cId="1039789186" sldId="828"/>
            <ac:spMk id="13" creationId="{C191F9CF-882C-D52D-EC8A-7F1E9119C0E1}"/>
          </ac:spMkLst>
        </pc:spChg>
        <pc:spChg chg="add del mod">
          <ac:chgData name="GIOVANNI GAUDINO-SSM" userId="13cb1073-0cf6-4994-b3b2-98ddb995ec80" providerId="ADAL" clId="{2CAFF1AA-0593-483D-A289-9F75A0932A65}" dt="2024-01-31T02:58:01.591" v="8991"/>
          <ac:spMkLst>
            <pc:docMk/>
            <pc:sldMk cId="1039789186" sldId="828"/>
            <ac:spMk id="17" creationId="{1DCF70E0-394D-9754-8653-2F2ED9F8936E}"/>
          </ac:spMkLst>
        </pc:spChg>
        <pc:spChg chg="add mod">
          <ac:chgData name="GIOVANNI GAUDINO-SSM" userId="13cb1073-0cf6-4994-b3b2-98ddb995ec80" providerId="ADAL" clId="{2CAFF1AA-0593-483D-A289-9F75A0932A65}" dt="2024-02-07T09:34:30.155" v="18995"/>
          <ac:spMkLst>
            <pc:docMk/>
            <pc:sldMk cId="1039789186" sldId="828"/>
            <ac:spMk id="17" creationId="{BE8A5BAE-22D1-81D2-78A2-2B3E2CB70934}"/>
          </ac:spMkLst>
        </pc:spChg>
        <pc:spChg chg="add del mod">
          <ac:chgData name="GIOVANNI GAUDINO-SSM" userId="13cb1073-0cf6-4994-b3b2-98ddb995ec80" providerId="ADAL" clId="{2CAFF1AA-0593-483D-A289-9F75A0932A65}" dt="2024-01-31T02:58:06.904" v="9781"/>
          <ac:spMkLst>
            <pc:docMk/>
            <pc:sldMk cId="1039789186" sldId="828"/>
            <ac:spMk id="18" creationId="{EAE7767C-B825-37BF-499F-AFEE67F82923}"/>
          </ac:spMkLst>
        </pc:spChg>
        <pc:spChg chg="add del mod">
          <ac:chgData name="GIOVANNI GAUDINO-SSM" userId="13cb1073-0cf6-4994-b3b2-98ddb995ec80" providerId="ADAL" clId="{2CAFF1AA-0593-483D-A289-9F75A0932A65}" dt="2024-01-31T02:59:45.848" v="10368"/>
          <ac:spMkLst>
            <pc:docMk/>
            <pc:sldMk cId="1039789186" sldId="828"/>
            <ac:spMk id="19" creationId="{FAE873CF-95CB-FEE6-E997-9DA98DF8E4E1}"/>
          </ac:spMkLst>
        </pc:spChg>
        <pc:spChg chg="add del mod">
          <ac:chgData name="GIOVANNI GAUDINO-SSM" userId="13cb1073-0cf6-4994-b3b2-98ddb995ec80" providerId="ADAL" clId="{2CAFF1AA-0593-483D-A289-9F75A0932A65}" dt="2024-01-31T02:59:55.054" v="11158"/>
          <ac:spMkLst>
            <pc:docMk/>
            <pc:sldMk cId="1039789186" sldId="828"/>
            <ac:spMk id="20" creationId="{B20B99DB-DF45-EB57-FC40-431571A3D150}"/>
          </ac:spMkLst>
        </pc:spChg>
        <pc:spChg chg="add del mod">
          <ac:chgData name="GIOVANNI GAUDINO-SSM" userId="13cb1073-0cf6-4994-b3b2-98ddb995ec80" providerId="ADAL" clId="{2CAFF1AA-0593-483D-A289-9F75A0932A65}" dt="2024-01-31T03:00:05.719" v="11745"/>
          <ac:spMkLst>
            <pc:docMk/>
            <pc:sldMk cId="1039789186" sldId="828"/>
            <ac:spMk id="21" creationId="{522032E6-4C70-8C0E-771E-E29DA1E0C1BC}"/>
          </ac:spMkLst>
        </pc:spChg>
        <pc:spChg chg="add del mod">
          <ac:chgData name="GIOVANNI GAUDINO-SSM" userId="13cb1073-0cf6-4994-b3b2-98ddb995ec80" providerId="ADAL" clId="{2CAFF1AA-0593-483D-A289-9F75A0932A65}" dt="2024-01-31T03:00:15.339" v="12150"/>
          <ac:spMkLst>
            <pc:docMk/>
            <pc:sldMk cId="1039789186" sldId="828"/>
            <ac:spMk id="22" creationId="{FD578776-CC97-B0E5-7060-357A3E03A0DE}"/>
          </ac:spMkLst>
        </pc:spChg>
        <pc:spChg chg="add del mod">
          <ac:chgData name="GIOVANNI GAUDINO-SSM" userId="13cb1073-0cf6-4994-b3b2-98ddb995ec80" providerId="ADAL" clId="{2CAFF1AA-0593-483D-A289-9F75A0932A65}" dt="2024-01-31T03:00:25.493" v="12555"/>
          <ac:spMkLst>
            <pc:docMk/>
            <pc:sldMk cId="1039789186" sldId="828"/>
            <ac:spMk id="23" creationId="{3F8D4698-E0A0-5EFB-B92A-1994BAA5A502}"/>
          </ac:spMkLst>
        </pc:spChg>
        <pc:spChg chg="add del mod">
          <ac:chgData name="GIOVANNI GAUDINO-SSM" userId="13cb1073-0cf6-4994-b3b2-98ddb995ec80" providerId="ADAL" clId="{2CAFF1AA-0593-483D-A289-9F75A0932A65}" dt="2024-01-31T03:04:25.917" v="13349"/>
          <ac:spMkLst>
            <pc:docMk/>
            <pc:sldMk cId="1039789186" sldId="828"/>
            <ac:spMk id="24" creationId="{650D9C74-5685-5CEE-E58D-A80429D1A9FD}"/>
          </ac:spMkLst>
        </pc:spChg>
        <pc:picChg chg="add mod">
          <ac:chgData name="GIOVANNI GAUDINO-SSM" userId="13cb1073-0cf6-4994-b3b2-98ddb995ec80" providerId="ADAL" clId="{2CAFF1AA-0593-483D-A289-9F75A0932A65}" dt="2024-01-09T15:37:59.162" v="2346" actId="1076"/>
          <ac:picMkLst>
            <pc:docMk/>
            <pc:sldMk cId="1039789186" sldId="828"/>
            <ac:picMk id="4" creationId="{29012859-6824-D052-FAA2-7C21B6ED1CE6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56" v="19000"/>
        <pc:sldMkLst>
          <pc:docMk/>
          <pc:sldMk cId="150002337" sldId="829"/>
        </pc:sldMkLst>
        <pc:spChg chg="add del mod">
          <ac:chgData name="GIOVANNI GAUDINO-SSM" userId="13cb1073-0cf6-4994-b3b2-98ddb995ec80" providerId="ADAL" clId="{2CAFF1AA-0593-483D-A289-9F75A0932A65}" dt="2024-01-31T03:04:55.015" v="14331"/>
          <ac:spMkLst>
            <pc:docMk/>
            <pc:sldMk cId="150002337" sldId="829"/>
            <ac:spMk id="7" creationId="{07ED002A-4012-2E23-49DE-36248FB54849}"/>
          </ac:spMkLst>
        </pc:spChg>
        <pc:spChg chg="add del mod">
          <ac:chgData name="GIOVANNI GAUDINO-SSM" userId="13cb1073-0cf6-4994-b3b2-98ddb995ec80" providerId="ADAL" clId="{2CAFF1AA-0593-483D-A289-9F75A0932A65}" dt="2024-01-31T02:57:16.175" v="7619"/>
          <ac:spMkLst>
            <pc:docMk/>
            <pc:sldMk cId="150002337" sldId="829"/>
            <ac:spMk id="7" creationId="{65F32E43-6C2F-9C32-8CB5-F54B23402D19}"/>
          </ac:spMkLst>
        </pc:spChg>
        <pc:spChg chg="add del mod">
          <ac:chgData name="GIOVANNI GAUDINO-SSM" userId="13cb1073-0cf6-4994-b3b2-98ddb995ec80" providerId="ADAL" clId="{2CAFF1AA-0593-483D-A289-9F75A0932A65}" dt="2024-02-07T09:34:21.075" v="18272"/>
          <ac:spMkLst>
            <pc:docMk/>
            <pc:sldMk cId="150002337" sldId="829"/>
            <ac:spMk id="7" creationId="{AACFDA25-67F9-DF71-5791-88C5F81615BD}"/>
          </ac:spMkLst>
        </pc:spChg>
        <pc:spChg chg="add del mod">
          <ac:chgData name="GIOVANNI GAUDINO-SSM" userId="13cb1073-0cf6-4994-b3b2-98ddb995ec80" providerId="ADAL" clId="{2CAFF1AA-0593-483D-A289-9F75A0932A65}" dt="2024-01-31T03:05:57.191" v="14923"/>
          <ac:spMkLst>
            <pc:docMk/>
            <pc:sldMk cId="150002337" sldId="829"/>
            <ac:spMk id="10" creationId="{4DAF8E23-82A8-597C-AD60-5835710E43EB}"/>
          </ac:spMkLst>
        </pc:spChg>
        <pc:spChg chg="add del mod">
          <ac:chgData name="GIOVANNI GAUDINO-SSM" userId="13cb1073-0cf6-4994-b3b2-98ddb995ec80" providerId="ADAL" clId="{2CAFF1AA-0593-483D-A289-9F75A0932A65}" dt="2024-02-07T09:34:30.155" v="18996"/>
          <ac:spMkLst>
            <pc:docMk/>
            <pc:sldMk cId="150002337" sldId="829"/>
            <ac:spMk id="10" creationId="{B093CB00-A09E-FA9E-AF7C-3ACC54455975}"/>
          </ac:spMkLst>
        </pc:spChg>
        <pc:spChg chg="mod">
          <ac:chgData name="GIOVANNI GAUDINO-SSM" userId="13cb1073-0cf6-4994-b3b2-98ddb995ec80" providerId="ADAL" clId="{2CAFF1AA-0593-483D-A289-9F75A0932A65}" dt="2024-01-22T10:53:19.136" v="6263" actId="20577"/>
          <ac:spMkLst>
            <pc:docMk/>
            <pc:sldMk cId="150002337" sldId="829"/>
            <ac:spMk id="13" creationId="{C191F9CF-882C-D52D-EC8A-7F1E9119C0E1}"/>
          </ac:spMkLst>
        </pc:spChg>
        <pc:spChg chg="mod">
          <ac:chgData name="GIOVANNI GAUDINO-SSM" userId="13cb1073-0cf6-4994-b3b2-98ddb995ec80" providerId="ADAL" clId="{2CAFF1AA-0593-483D-A289-9F75A0932A65}" dt="2024-01-09T15:39:01.764" v="2441" actId="14100"/>
          <ac:spMkLst>
            <pc:docMk/>
            <pc:sldMk cId="150002337" sldId="829"/>
            <ac:spMk id="14" creationId="{1330003B-A9C5-F03A-07D3-E5D4A55C9965}"/>
          </ac:spMkLst>
        </pc:spChg>
        <pc:spChg chg="add del mod">
          <ac:chgData name="GIOVANNI GAUDINO-SSM" userId="13cb1073-0cf6-4994-b3b2-98ddb995ec80" providerId="ADAL" clId="{2CAFF1AA-0593-483D-A289-9F75A0932A65}" dt="2024-02-07T09:34:07.268" v="17156"/>
          <ac:spMkLst>
            <pc:docMk/>
            <pc:sldMk cId="150002337" sldId="829"/>
            <ac:spMk id="17" creationId="{52E8CF88-810C-799D-6CA6-7043169A4659}"/>
          </ac:spMkLst>
        </pc:spChg>
        <pc:spChg chg="add del mod">
          <ac:chgData name="GIOVANNI GAUDINO-SSM" userId="13cb1073-0cf6-4994-b3b2-98ddb995ec80" providerId="ADAL" clId="{2CAFF1AA-0593-483D-A289-9F75A0932A65}" dt="2024-01-31T02:57:44.151" v="8416"/>
          <ac:spMkLst>
            <pc:docMk/>
            <pc:sldMk cId="150002337" sldId="829"/>
            <ac:spMk id="17" creationId="{BAE6ECAA-1E8D-FBD0-637B-6C10DAF7516E}"/>
          </ac:spMkLst>
        </pc:spChg>
        <pc:spChg chg="add del mod">
          <ac:chgData name="GIOVANNI GAUDINO-SSM" userId="13cb1073-0cf6-4994-b3b2-98ddb995ec80" providerId="ADAL" clId="{2CAFF1AA-0593-483D-A289-9F75A0932A65}" dt="2024-01-31T02:58:01.592" v="8996"/>
          <ac:spMkLst>
            <pc:docMk/>
            <pc:sldMk cId="150002337" sldId="829"/>
            <ac:spMk id="18" creationId="{4908BBBB-BEFC-8453-34FD-1AF083D99B6B}"/>
          </ac:spMkLst>
        </pc:spChg>
        <pc:spChg chg="add mod">
          <ac:chgData name="GIOVANNI GAUDINO-SSM" userId="13cb1073-0cf6-4994-b3b2-98ddb995ec80" providerId="ADAL" clId="{2CAFF1AA-0593-483D-A289-9F75A0932A65}" dt="2024-02-07T09:34:30.156" v="19000"/>
          <ac:spMkLst>
            <pc:docMk/>
            <pc:sldMk cId="150002337" sldId="829"/>
            <ac:spMk id="18" creationId="{DD14F594-41D4-136E-D2BB-BD22458BA16E}"/>
          </ac:spMkLst>
        </pc:spChg>
        <pc:spChg chg="add del mod">
          <ac:chgData name="GIOVANNI GAUDINO-SSM" userId="13cb1073-0cf6-4994-b3b2-98ddb995ec80" providerId="ADAL" clId="{2CAFF1AA-0593-483D-A289-9F75A0932A65}" dt="2024-01-31T02:58:06.907" v="9793"/>
          <ac:spMkLst>
            <pc:docMk/>
            <pc:sldMk cId="150002337" sldId="829"/>
            <ac:spMk id="19" creationId="{4BF1D2E7-7701-9D75-9691-006B37E4726A}"/>
          </ac:spMkLst>
        </pc:spChg>
        <pc:spChg chg="add del mod">
          <ac:chgData name="GIOVANNI GAUDINO-SSM" userId="13cb1073-0cf6-4994-b3b2-98ddb995ec80" providerId="ADAL" clId="{2CAFF1AA-0593-483D-A289-9F75A0932A65}" dt="2024-01-31T02:59:45.850" v="10373"/>
          <ac:spMkLst>
            <pc:docMk/>
            <pc:sldMk cId="150002337" sldId="829"/>
            <ac:spMk id="20" creationId="{BFD54569-0B7F-D3CF-17EF-2D9C16676460}"/>
          </ac:spMkLst>
        </pc:spChg>
        <pc:spChg chg="add del mod">
          <ac:chgData name="GIOVANNI GAUDINO-SSM" userId="13cb1073-0cf6-4994-b3b2-98ddb995ec80" providerId="ADAL" clId="{2CAFF1AA-0593-483D-A289-9F75A0932A65}" dt="2024-01-31T02:59:55.058" v="11170"/>
          <ac:spMkLst>
            <pc:docMk/>
            <pc:sldMk cId="150002337" sldId="829"/>
            <ac:spMk id="21" creationId="{8C409328-958A-D86E-9070-99200812D56D}"/>
          </ac:spMkLst>
        </pc:spChg>
        <pc:spChg chg="add del mod">
          <ac:chgData name="GIOVANNI GAUDINO-SSM" userId="13cb1073-0cf6-4994-b3b2-98ddb995ec80" providerId="ADAL" clId="{2CAFF1AA-0593-483D-A289-9F75A0932A65}" dt="2024-01-31T03:00:05.720" v="11750"/>
          <ac:spMkLst>
            <pc:docMk/>
            <pc:sldMk cId="150002337" sldId="829"/>
            <ac:spMk id="22" creationId="{6649994B-86CF-E3A5-EC25-217BBFF4DB6C}"/>
          </ac:spMkLst>
        </pc:spChg>
        <pc:spChg chg="add del mod">
          <ac:chgData name="GIOVANNI GAUDINO-SSM" userId="13cb1073-0cf6-4994-b3b2-98ddb995ec80" providerId="ADAL" clId="{2CAFF1AA-0593-483D-A289-9F75A0932A65}" dt="2024-01-31T03:00:15.341" v="12155"/>
          <ac:spMkLst>
            <pc:docMk/>
            <pc:sldMk cId="150002337" sldId="829"/>
            <ac:spMk id="23" creationId="{37FF7227-FC49-3B86-6553-EDA873CDA992}"/>
          </ac:spMkLst>
        </pc:spChg>
        <pc:spChg chg="add del mod">
          <ac:chgData name="GIOVANNI GAUDINO-SSM" userId="13cb1073-0cf6-4994-b3b2-98ddb995ec80" providerId="ADAL" clId="{2CAFF1AA-0593-483D-A289-9F75A0932A65}" dt="2024-01-31T03:00:25.495" v="12560"/>
          <ac:spMkLst>
            <pc:docMk/>
            <pc:sldMk cId="150002337" sldId="829"/>
            <ac:spMk id="24" creationId="{27B33932-67EE-9106-77FA-33E0E9B1B0EC}"/>
          </ac:spMkLst>
        </pc:spChg>
        <pc:spChg chg="add del mod">
          <ac:chgData name="GIOVANNI GAUDINO-SSM" userId="13cb1073-0cf6-4994-b3b2-98ddb995ec80" providerId="ADAL" clId="{2CAFF1AA-0593-483D-A289-9F75A0932A65}" dt="2024-01-31T03:04:25.922" v="13361"/>
          <ac:spMkLst>
            <pc:docMk/>
            <pc:sldMk cId="150002337" sldId="829"/>
            <ac:spMk id="25" creationId="{A6EBAF48-7134-0A47-5100-49AAAF06C417}"/>
          </ac:spMkLst>
        </pc:spChg>
        <pc:picChg chg="add mod">
          <ac:chgData name="GIOVANNI GAUDINO-SSM" userId="13cb1073-0cf6-4994-b3b2-98ddb995ec80" providerId="ADAL" clId="{2CAFF1AA-0593-483D-A289-9F75A0932A65}" dt="2024-01-09T15:39:05.124" v="2442" actId="1076"/>
          <ac:picMkLst>
            <pc:docMk/>
            <pc:sldMk cId="150002337" sldId="829"/>
            <ac:picMk id="5" creationId="{59CEFBF0-E640-19F0-A2EE-E394BB871CC6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58" v="19005"/>
        <pc:sldMkLst>
          <pc:docMk/>
          <pc:sldMk cId="191616205" sldId="830"/>
        </pc:sldMkLst>
        <pc:spChg chg="add del mod">
          <ac:chgData name="GIOVANNI GAUDINO-SSM" userId="13cb1073-0cf6-4994-b3b2-98ddb995ec80" providerId="ADAL" clId="{2CAFF1AA-0593-483D-A289-9F75A0932A65}" dt="2024-01-31T02:57:16.177" v="7624"/>
          <ac:spMkLst>
            <pc:docMk/>
            <pc:sldMk cId="191616205" sldId="830"/>
            <ac:spMk id="10" creationId="{05B1B693-BA08-1525-BF5C-3CD812D350AA}"/>
          </ac:spMkLst>
        </pc:spChg>
        <pc:spChg chg="add del mod">
          <ac:chgData name="GIOVANNI GAUDINO-SSM" userId="13cb1073-0cf6-4994-b3b2-98ddb995ec80" providerId="ADAL" clId="{2CAFF1AA-0593-483D-A289-9F75A0932A65}" dt="2024-01-31T03:04:55.018" v="14343"/>
          <ac:spMkLst>
            <pc:docMk/>
            <pc:sldMk cId="191616205" sldId="830"/>
            <ac:spMk id="10" creationId="{753C9C7E-3B43-6061-86A3-8141B0707CA1}"/>
          </ac:spMkLst>
        </pc:spChg>
        <pc:spChg chg="add del mod">
          <ac:chgData name="GIOVANNI GAUDINO-SSM" userId="13cb1073-0cf6-4994-b3b2-98ddb995ec80" providerId="ADAL" clId="{2CAFF1AA-0593-483D-A289-9F75A0932A65}" dt="2024-02-07T09:34:21.079" v="18284"/>
          <ac:spMkLst>
            <pc:docMk/>
            <pc:sldMk cId="191616205" sldId="830"/>
            <ac:spMk id="10" creationId="{F671FCCA-3363-7216-6E19-BCD331278C69}"/>
          </ac:spMkLst>
        </pc:spChg>
        <pc:spChg chg="mod">
          <ac:chgData name="GIOVANNI GAUDINO-SSM" userId="13cb1073-0cf6-4994-b3b2-98ddb995ec80" providerId="ADAL" clId="{2CAFF1AA-0593-483D-A289-9F75A0932A65}" dt="2024-01-09T15:40:23.409" v="2620" actId="14100"/>
          <ac:spMkLst>
            <pc:docMk/>
            <pc:sldMk cId="191616205" sldId="830"/>
            <ac:spMk id="15" creationId="{2D9488D9-4954-E738-F0BB-F0C1E1C778DB}"/>
          </ac:spMkLst>
        </pc:spChg>
        <pc:spChg chg="add del mod">
          <ac:chgData name="GIOVANNI GAUDINO-SSM" userId="13cb1073-0cf6-4994-b3b2-98ddb995ec80" providerId="ADAL" clId="{2CAFF1AA-0593-483D-A289-9F75A0932A65}" dt="2024-01-31T03:05:57.193" v="14928"/>
          <ac:spMkLst>
            <pc:docMk/>
            <pc:sldMk cId="191616205" sldId="830"/>
            <ac:spMk id="17" creationId="{6377C8BD-7E15-66CD-0670-64DFF81C5483}"/>
          </ac:spMkLst>
        </pc:spChg>
        <pc:spChg chg="add del mod">
          <ac:chgData name="GIOVANNI GAUDINO-SSM" userId="13cb1073-0cf6-4994-b3b2-98ddb995ec80" providerId="ADAL" clId="{2CAFF1AA-0593-483D-A289-9F75A0932A65}" dt="2024-02-07T09:34:30.156" v="19001"/>
          <ac:spMkLst>
            <pc:docMk/>
            <pc:sldMk cId="191616205" sldId="830"/>
            <ac:spMk id="17" creationId="{CCBBAC4D-5BD6-5037-EAD3-44FE58895068}"/>
          </ac:spMkLst>
        </pc:spChg>
        <pc:spChg chg="add del mod">
          <ac:chgData name="GIOVANNI GAUDINO-SSM" userId="13cb1073-0cf6-4994-b3b2-98ddb995ec80" providerId="ADAL" clId="{2CAFF1AA-0593-483D-A289-9F75A0932A65}" dt="2024-01-31T02:57:44.154" v="8428"/>
          <ac:spMkLst>
            <pc:docMk/>
            <pc:sldMk cId="191616205" sldId="830"/>
            <ac:spMk id="18" creationId="{C5C94412-23FA-0015-1D11-28BB3093C04A}"/>
          </ac:spMkLst>
        </pc:spChg>
        <pc:spChg chg="add del mod">
          <ac:chgData name="GIOVANNI GAUDINO-SSM" userId="13cb1073-0cf6-4994-b3b2-98ddb995ec80" providerId="ADAL" clId="{2CAFF1AA-0593-483D-A289-9F75A0932A65}" dt="2024-02-07T09:34:07.272" v="17168"/>
          <ac:spMkLst>
            <pc:docMk/>
            <pc:sldMk cId="191616205" sldId="830"/>
            <ac:spMk id="18" creationId="{D961C408-8A67-200F-677F-8F9F7A3F54C4}"/>
          </ac:spMkLst>
        </pc:spChg>
        <pc:spChg chg="add del mod">
          <ac:chgData name="GIOVANNI GAUDINO-SSM" userId="13cb1073-0cf6-4994-b3b2-98ddb995ec80" providerId="ADAL" clId="{2CAFF1AA-0593-483D-A289-9F75A0932A65}" dt="2024-01-31T02:58:01.593" v="9001"/>
          <ac:spMkLst>
            <pc:docMk/>
            <pc:sldMk cId="191616205" sldId="830"/>
            <ac:spMk id="19" creationId="{94AC68A4-866B-D3AA-8742-29A8FE699D9F}"/>
          </ac:spMkLst>
        </pc:spChg>
        <pc:spChg chg="add mod">
          <ac:chgData name="GIOVANNI GAUDINO-SSM" userId="13cb1073-0cf6-4994-b3b2-98ddb995ec80" providerId="ADAL" clId="{2CAFF1AA-0593-483D-A289-9F75A0932A65}" dt="2024-02-07T09:34:30.158" v="19005"/>
          <ac:spMkLst>
            <pc:docMk/>
            <pc:sldMk cId="191616205" sldId="830"/>
            <ac:spMk id="19" creationId="{BBF73811-35F8-6054-427F-07183230746E}"/>
          </ac:spMkLst>
        </pc:spChg>
        <pc:spChg chg="add del mod">
          <ac:chgData name="GIOVANNI GAUDINO-SSM" userId="13cb1073-0cf6-4994-b3b2-98ddb995ec80" providerId="ADAL" clId="{2CAFF1AA-0593-483D-A289-9F75A0932A65}" dt="2024-01-31T02:58:06.911" v="9805"/>
          <ac:spMkLst>
            <pc:docMk/>
            <pc:sldMk cId="191616205" sldId="830"/>
            <ac:spMk id="20" creationId="{978BD0CC-2184-2370-DEFD-5516CC80B8BD}"/>
          </ac:spMkLst>
        </pc:spChg>
        <pc:spChg chg="add del mod">
          <ac:chgData name="GIOVANNI GAUDINO-SSM" userId="13cb1073-0cf6-4994-b3b2-98ddb995ec80" providerId="ADAL" clId="{2CAFF1AA-0593-483D-A289-9F75A0932A65}" dt="2024-01-31T02:59:45.852" v="10378"/>
          <ac:spMkLst>
            <pc:docMk/>
            <pc:sldMk cId="191616205" sldId="830"/>
            <ac:spMk id="21" creationId="{4C9A92C5-E95F-6529-DC2B-0E3BCDBADB65}"/>
          </ac:spMkLst>
        </pc:spChg>
        <pc:spChg chg="add del mod">
          <ac:chgData name="GIOVANNI GAUDINO-SSM" userId="13cb1073-0cf6-4994-b3b2-98ddb995ec80" providerId="ADAL" clId="{2CAFF1AA-0593-483D-A289-9F75A0932A65}" dt="2024-01-31T02:59:55.062" v="11182"/>
          <ac:spMkLst>
            <pc:docMk/>
            <pc:sldMk cId="191616205" sldId="830"/>
            <ac:spMk id="22" creationId="{A5A28CE8-FB00-6DC8-122C-65A1B585D559}"/>
          </ac:spMkLst>
        </pc:spChg>
        <pc:spChg chg="add del mod">
          <ac:chgData name="GIOVANNI GAUDINO-SSM" userId="13cb1073-0cf6-4994-b3b2-98ddb995ec80" providerId="ADAL" clId="{2CAFF1AA-0593-483D-A289-9F75A0932A65}" dt="2024-01-31T03:00:05.721" v="11755"/>
          <ac:spMkLst>
            <pc:docMk/>
            <pc:sldMk cId="191616205" sldId="830"/>
            <ac:spMk id="23" creationId="{50D4733A-5B82-F115-0741-3625BBD07149}"/>
          </ac:spMkLst>
        </pc:spChg>
        <pc:spChg chg="add del mod">
          <ac:chgData name="GIOVANNI GAUDINO-SSM" userId="13cb1073-0cf6-4994-b3b2-98ddb995ec80" providerId="ADAL" clId="{2CAFF1AA-0593-483D-A289-9F75A0932A65}" dt="2024-01-31T03:00:15.343" v="12160"/>
          <ac:spMkLst>
            <pc:docMk/>
            <pc:sldMk cId="191616205" sldId="830"/>
            <ac:spMk id="24" creationId="{052CDA70-2BDE-DE79-AE3F-1CFB22B8D7E4}"/>
          </ac:spMkLst>
        </pc:spChg>
        <pc:spChg chg="add del mod">
          <ac:chgData name="GIOVANNI GAUDINO-SSM" userId="13cb1073-0cf6-4994-b3b2-98ddb995ec80" providerId="ADAL" clId="{2CAFF1AA-0593-483D-A289-9F75A0932A65}" dt="2024-01-31T03:00:25.496" v="12565"/>
          <ac:spMkLst>
            <pc:docMk/>
            <pc:sldMk cId="191616205" sldId="830"/>
            <ac:spMk id="25" creationId="{866C2AD7-CE4E-3E47-E94A-C3CFBC69B12A}"/>
          </ac:spMkLst>
        </pc:spChg>
        <pc:spChg chg="add del mod">
          <ac:chgData name="GIOVANNI GAUDINO-SSM" userId="13cb1073-0cf6-4994-b3b2-98ddb995ec80" providerId="ADAL" clId="{2CAFF1AA-0593-483D-A289-9F75A0932A65}" dt="2024-01-31T03:04:25.926" v="13373"/>
          <ac:spMkLst>
            <pc:docMk/>
            <pc:sldMk cId="191616205" sldId="830"/>
            <ac:spMk id="26" creationId="{970AB687-60B0-B36D-E628-3768E2E6D4D0}"/>
          </ac:spMkLst>
        </pc:spChg>
        <pc:picChg chg="add mod">
          <ac:chgData name="GIOVANNI GAUDINO-SSM" userId="13cb1073-0cf6-4994-b3b2-98ddb995ec80" providerId="ADAL" clId="{2CAFF1AA-0593-483D-A289-9F75A0932A65}" dt="2024-01-09T15:39:18.378" v="2447" actId="1076"/>
          <ac:picMkLst>
            <pc:docMk/>
            <pc:sldMk cId="191616205" sldId="830"/>
            <ac:picMk id="7" creationId="{EBA43F4F-F34C-977A-6736-01CC8333E600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59" v="19010"/>
        <pc:sldMkLst>
          <pc:docMk/>
          <pc:sldMk cId="264848059" sldId="831"/>
        </pc:sldMkLst>
        <pc:spChg chg="mod">
          <ac:chgData name="GIOVANNI GAUDINO-SSM" userId="13cb1073-0cf6-4994-b3b2-98ddb995ec80" providerId="ADAL" clId="{2CAFF1AA-0593-483D-A289-9F75A0932A65}" dt="2024-01-09T15:40:55.594" v="2674" actId="14100"/>
          <ac:spMkLst>
            <pc:docMk/>
            <pc:sldMk cId="264848059" sldId="831"/>
            <ac:spMk id="16" creationId="{47F1ECC8-16A0-A8BE-31F8-9FF233B505E6}"/>
          </ac:spMkLst>
        </pc:spChg>
        <pc:spChg chg="add del mod">
          <ac:chgData name="GIOVANNI GAUDINO-SSM" userId="13cb1073-0cf6-4994-b3b2-98ddb995ec80" providerId="ADAL" clId="{2CAFF1AA-0593-483D-A289-9F75A0932A65}" dt="2024-01-31T03:04:55.022" v="14355"/>
          <ac:spMkLst>
            <pc:docMk/>
            <pc:sldMk cId="264848059" sldId="831"/>
            <ac:spMk id="17" creationId="{402693F3-0C16-83F7-653C-56A837B6921A}"/>
          </ac:spMkLst>
        </pc:spChg>
        <pc:spChg chg="add del mod">
          <ac:chgData name="GIOVANNI GAUDINO-SSM" userId="13cb1073-0cf6-4994-b3b2-98ddb995ec80" providerId="ADAL" clId="{2CAFF1AA-0593-483D-A289-9F75A0932A65}" dt="2024-01-31T02:57:16.178" v="7629"/>
          <ac:spMkLst>
            <pc:docMk/>
            <pc:sldMk cId="264848059" sldId="831"/>
            <ac:spMk id="17" creationId="{B6F3C457-ECF4-FA92-2958-2A27CA8BEA25}"/>
          </ac:spMkLst>
        </pc:spChg>
        <pc:spChg chg="add del mod">
          <ac:chgData name="GIOVANNI GAUDINO-SSM" userId="13cb1073-0cf6-4994-b3b2-98ddb995ec80" providerId="ADAL" clId="{2CAFF1AA-0593-483D-A289-9F75A0932A65}" dt="2024-02-07T09:34:21.082" v="18296"/>
          <ac:spMkLst>
            <pc:docMk/>
            <pc:sldMk cId="264848059" sldId="831"/>
            <ac:spMk id="17" creationId="{EF2DB9FC-D882-2749-8077-D2A6DDF53676}"/>
          </ac:spMkLst>
        </pc:spChg>
        <pc:spChg chg="add del mod">
          <ac:chgData name="GIOVANNI GAUDINO-SSM" userId="13cb1073-0cf6-4994-b3b2-98ddb995ec80" providerId="ADAL" clId="{2CAFF1AA-0593-483D-A289-9F75A0932A65}" dt="2024-02-07T09:34:30.159" v="19006"/>
          <ac:spMkLst>
            <pc:docMk/>
            <pc:sldMk cId="264848059" sldId="831"/>
            <ac:spMk id="18" creationId="{5DFEB409-49BE-FE41-6CA7-7A8655A06F13}"/>
          </ac:spMkLst>
        </pc:spChg>
        <pc:spChg chg="add del mod">
          <ac:chgData name="GIOVANNI GAUDINO-SSM" userId="13cb1073-0cf6-4994-b3b2-98ddb995ec80" providerId="ADAL" clId="{2CAFF1AA-0593-483D-A289-9F75A0932A65}" dt="2024-01-31T03:05:57.194" v="14933"/>
          <ac:spMkLst>
            <pc:docMk/>
            <pc:sldMk cId="264848059" sldId="831"/>
            <ac:spMk id="18" creationId="{79F2BA6B-D17D-6219-0474-F6B4116379B5}"/>
          </ac:spMkLst>
        </pc:spChg>
        <pc:spChg chg="add del mod">
          <ac:chgData name="GIOVANNI GAUDINO-SSM" userId="13cb1073-0cf6-4994-b3b2-98ddb995ec80" providerId="ADAL" clId="{2CAFF1AA-0593-483D-A289-9F75A0932A65}" dt="2024-01-31T02:57:44.158" v="8440"/>
          <ac:spMkLst>
            <pc:docMk/>
            <pc:sldMk cId="264848059" sldId="831"/>
            <ac:spMk id="19" creationId="{66070E52-DA40-1166-4078-EF42B4FFCC82}"/>
          </ac:spMkLst>
        </pc:spChg>
        <pc:spChg chg="add del mod">
          <ac:chgData name="GIOVANNI GAUDINO-SSM" userId="13cb1073-0cf6-4994-b3b2-98ddb995ec80" providerId="ADAL" clId="{2CAFF1AA-0593-483D-A289-9F75A0932A65}" dt="2024-02-07T09:34:07.275" v="17180"/>
          <ac:spMkLst>
            <pc:docMk/>
            <pc:sldMk cId="264848059" sldId="831"/>
            <ac:spMk id="19" creationId="{76E2884B-2AEA-F5BB-5301-F59CE48137D4}"/>
          </ac:spMkLst>
        </pc:spChg>
        <pc:spChg chg="add del mod">
          <ac:chgData name="GIOVANNI GAUDINO-SSM" userId="13cb1073-0cf6-4994-b3b2-98ddb995ec80" providerId="ADAL" clId="{2CAFF1AA-0593-483D-A289-9F75A0932A65}" dt="2024-01-31T02:58:01.595" v="9006"/>
          <ac:spMkLst>
            <pc:docMk/>
            <pc:sldMk cId="264848059" sldId="831"/>
            <ac:spMk id="20" creationId="{1F102B56-B33D-84B2-0B79-A6756DD2BC8F}"/>
          </ac:spMkLst>
        </pc:spChg>
        <pc:spChg chg="add mod">
          <ac:chgData name="GIOVANNI GAUDINO-SSM" userId="13cb1073-0cf6-4994-b3b2-98ddb995ec80" providerId="ADAL" clId="{2CAFF1AA-0593-483D-A289-9F75A0932A65}" dt="2024-02-07T09:34:30.159" v="19010"/>
          <ac:spMkLst>
            <pc:docMk/>
            <pc:sldMk cId="264848059" sldId="831"/>
            <ac:spMk id="20" creationId="{9C09B2E7-F76C-0FF6-E2FC-B5E36BA6C7BD}"/>
          </ac:spMkLst>
        </pc:spChg>
        <pc:spChg chg="add del mod">
          <ac:chgData name="GIOVANNI GAUDINO-SSM" userId="13cb1073-0cf6-4994-b3b2-98ddb995ec80" providerId="ADAL" clId="{2CAFF1AA-0593-483D-A289-9F75A0932A65}" dt="2024-01-31T02:58:06.915" v="9817"/>
          <ac:spMkLst>
            <pc:docMk/>
            <pc:sldMk cId="264848059" sldId="831"/>
            <ac:spMk id="21" creationId="{7872ABB1-4D1E-AF1F-FA33-70AD235095F1}"/>
          </ac:spMkLst>
        </pc:spChg>
        <pc:spChg chg="add del mod">
          <ac:chgData name="GIOVANNI GAUDINO-SSM" userId="13cb1073-0cf6-4994-b3b2-98ddb995ec80" providerId="ADAL" clId="{2CAFF1AA-0593-483D-A289-9F75A0932A65}" dt="2024-01-31T02:59:45.854" v="10383"/>
          <ac:spMkLst>
            <pc:docMk/>
            <pc:sldMk cId="264848059" sldId="831"/>
            <ac:spMk id="22" creationId="{8836AC60-28CF-5973-7F94-4E267949E8E0}"/>
          </ac:spMkLst>
        </pc:spChg>
        <pc:spChg chg="add del mod">
          <ac:chgData name="GIOVANNI GAUDINO-SSM" userId="13cb1073-0cf6-4994-b3b2-98ddb995ec80" providerId="ADAL" clId="{2CAFF1AA-0593-483D-A289-9F75A0932A65}" dt="2024-01-31T02:59:55.066" v="11194"/>
          <ac:spMkLst>
            <pc:docMk/>
            <pc:sldMk cId="264848059" sldId="831"/>
            <ac:spMk id="23" creationId="{DC4944AD-E917-6A06-A996-C5EE584F12B1}"/>
          </ac:spMkLst>
        </pc:spChg>
        <pc:spChg chg="add del mod">
          <ac:chgData name="GIOVANNI GAUDINO-SSM" userId="13cb1073-0cf6-4994-b3b2-98ddb995ec80" providerId="ADAL" clId="{2CAFF1AA-0593-483D-A289-9F75A0932A65}" dt="2024-01-31T03:00:05.722" v="11760"/>
          <ac:spMkLst>
            <pc:docMk/>
            <pc:sldMk cId="264848059" sldId="831"/>
            <ac:spMk id="24" creationId="{9555689D-9BE0-92FC-E7D8-74B980B44CD9}"/>
          </ac:spMkLst>
        </pc:spChg>
        <pc:spChg chg="add del mod">
          <ac:chgData name="GIOVANNI GAUDINO-SSM" userId="13cb1073-0cf6-4994-b3b2-98ddb995ec80" providerId="ADAL" clId="{2CAFF1AA-0593-483D-A289-9F75A0932A65}" dt="2024-01-31T03:00:15.345" v="12165"/>
          <ac:spMkLst>
            <pc:docMk/>
            <pc:sldMk cId="264848059" sldId="831"/>
            <ac:spMk id="25" creationId="{6085DC08-A2B3-9ED8-15A4-339EEAC89AC2}"/>
          </ac:spMkLst>
        </pc:spChg>
        <pc:spChg chg="add del mod">
          <ac:chgData name="GIOVANNI GAUDINO-SSM" userId="13cb1073-0cf6-4994-b3b2-98ddb995ec80" providerId="ADAL" clId="{2CAFF1AA-0593-483D-A289-9F75A0932A65}" dt="2024-01-31T03:00:25.498" v="12570"/>
          <ac:spMkLst>
            <pc:docMk/>
            <pc:sldMk cId="264848059" sldId="831"/>
            <ac:spMk id="26" creationId="{FEE1A6BC-3174-9F8E-9B7C-80C38AEA13AC}"/>
          </ac:spMkLst>
        </pc:spChg>
        <pc:spChg chg="add del mod">
          <ac:chgData name="GIOVANNI GAUDINO-SSM" userId="13cb1073-0cf6-4994-b3b2-98ddb995ec80" providerId="ADAL" clId="{2CAFF1AA-0593-483D-A289-9F75A0932A65}" dt="2024-01-31T03:04:25.930" v="13385"/>
          <ac:spMkLst>
            <pc:docMk/>
            <pc:sldMk cId="264848059" sldId="831"/>
            <ac:spMk id="27" creationId="{9750A75C-46F9-B961-FACD-DA1C23CB516F}"/>
          </ac:spMkLst>
        </pc:spChg>
        <pc:picChg chg="mod">
          <ac:chgData name="GIOVANNI GAUDINO-SSM" userId="13cb1073-0cf6-4994-b3b2-98ddb995ec80" providerId="ADAL" clId="{2CAFF1AA-0593-483D-A289-9F75A0932A65}" dt="2024-02-01T08:35:51.962" v="15117" actId="1036"/>
          <ac:picMkLst>
            <pc:docMk/>
            <pc:sldMk cId="264848059" sldId="831"/>
            <ac:picMk id="5" creationId="{59CEFBF0-E640-19F0-A2EE-E394BB871CC6}"/>
          </ac:picMkLst>
        </pc:picChg>
        <pc:picChg chg="mod">
          <ac:chgData name="GIOVANNI GAUDINO-SSM" userId="13cb1073-0cf6-4994-b3b2-98ddb995ec80" providerId="ADAL" clId="{2CAFF1AA-0593-483D-A289-9F75A0932A65}" dt="2024-02-01T08:35:53.606" v="15122" actId="1036"/>
          <ac:picMkLst>
            <pc:docMk/>
            <pc:sldMk cId="264848059" sldId="831"/>
            <ac:picMk id="7" creationId="{EBA43F4F-F34C-977A-6736-01CC8333E600}"/>
          </ac:picMkLst>
        </pc:picChg>
        <pc:picChg chg="add mod">
          <ac:chgData name="GIOVANNI GAUDINO-SSM" userId="13cb1073-0cf6-4994-b3b2-98ddb995ec80" providerId="ADAL" clId="{2CAFF1AA-0593-483D-A289-9F75A0932A65}" dt="2024-02-01T08:35:47.467" v="15110" actId="1076"/>
          <ac:picMkLst>
            <pc:docMk/>
            <pc:sldMk cId="264848059" sldId="831"/>
            <ac:picMk id="10" creationId="{43AE264C-A73F-AA5A-646F-D54102E09986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61" v="19015"/>
        <pc:sldMkLst>
          <pc:docMk/>
          <pc:sldMk cId="909271542" sldId="832"/>
        </pc:sldMkLst>
        <pc:spChg chg="add del mod">
          <ac:chgData name="GIOVANNI GAUDINO-SSM" userId="13cb1073-0cf6-4994-b3b2-98ddb995ec80" providerId="ADAL" clId="{2CAFF1AA-0593-483D-A289-9F75A0932A65}" dt="2024-02-07T09:34:21.086" v="18308"/>
          <ac:spMkLst>
            <pc:docMk/>
            <pc:sldMk cId="909271542" sldId="832"/>
            <ac:spMk id="5" creationId="{BBF31660-672F-25BB-1357-E1B46ED66062}"/>
          </ac:spMkLst>
        </pc:spChg>
        <pc:spChg chg="add del mod">
          <ac:chgData name="GIOVANNI GAUDINO-SSM" userId="13cb1073-0cf6-4994-b3b2-98ddb995ec80" providerId="ADAL" clId="{2CAFF1AA-0593-483D-A289-9F75A0932A65}" dt="2024-02-07T09:34:30.160" v="19011"/>
          <ac:spMkLst>
            <pc:docMk/>
            <pc:sldMk cId="909271542" sldId="832"/>
            <ac:spMk id="7" creationId="{A196DABA-333A-999F-120B-4AEB1B2A582A}"/>
          </ac:spMkLst>
        </pc:spChg>
        <pc:spChg chg="mod">
          <ac:chgData name="GIOVANNI GAUDINO-SSM" userId="13cb1073-0cf6-4994-b3b2-98ddb995ec80" providerId="ADAL" clId="{2CAFF1AA-0593-483D-A289-9F75A0932A65}" dt="2024-01-09T15:44:04.562" v="2721" actId="1076"/>
          <ac:spMkLst>
            <pc:docMk/>
            <pc:sldMk cId="909271542" sldId="832"/>
            <ac:spMk id="8" creationId="{6D741AD5-2083-DE12-1965-3F2BDABC5336}"/>
          </ac:spMkLst>
        </pc:spChg>
        <pc:spChg chg="add del mod">
          <ac:chgData name="GIOVANNI GAUDINO-SSM" userId="13cb1073-0cf6-4994-b3b2-98ddb995ec80" providerId="ADAL" clId="{2CAFF1AA-0593-483D-A289-9F75A0932A65}" dt="2024-01-31T03:04:55.026" v="14367"/>
          <ac:spMkLst>
            <pc:docMk/>
            <pc:sldMk cId="909271542" sldId="832"/>
            <ac:spMk id="9" creationId="{10479D73-41FE-534E-9A5C-7E98A6BB772D}"/>
          </ac:spMkLst>
        </pc:spChg>
        <pc:spChg chg="add del mod">
          <ac:chgData name="GIOVANNI GAUDINO-SSM" userId="13cb1073-0cf6-4994-b3b2-98ddb995ec80" providerId="ADAL" clId="{2CAFF1AA-0593-483D-A289-9F75A0932A65}" dt="2024-01-31T02:57:16.178" v="7634"/>
          <ac:spMkLst>
            <pc:docMk/>
            <pc:sldMk cId="909271542" sldId="832"/>
            <ac:spMk id="9" creationId="{88BFA7FE-3F43-4027-4644-68CB7E29C891}"/>
          </ac:spMkLst>
        </pc:spChg>
        <pc:spChg chg="del">
          <ac:chgData name="GIOVANNI GAUDINO-SSM" userId="13cb1073-0cf6-4994-b3b2-98ddb995ec80" providerId="ADAL" clId="{2CAFF1AA-0593-483D-A289-9F75A0932A65}" dt="2024-01-09T15:42:15.896" v="2692" actId="478"/>
          <ac:spMkLst>
            <pc:docMk/>
            <pc:sldMk cId="909271542" sldId="832"/>
            <ac:spMk id="9" creationId="{CAA3AF10-0762-8D20-2B98-C2D01A07A7EF}"/>
          </ac:spMkLst>
        </pc:spChg>
        <pc:spChg chg="add mod">
          <ac:chgData name="GIOVANNI GAUDINO-SSM" userId="13cb1073-0cf6-4994-b3b2-98ddb995ec80" providerId="ADAL" clId="{2CAFF1AA-0593-483D-A289-9F75A0932A65}" dt="2024-02-07T09:34:30.161" v="19015"/>
          <ac:spMkLst>
            <pc:docMk/>
            <pc:sldMk cId="909271542" sldId="832"/>
            <ac:spMk id="10" creationId="{FC7DD5D4-5FB2-4CB5-A961-BFD5B4E7B65B}"/>
          </ac:spMkLst>
        </pc:spChg>
        <pc:spChg chg="mod">
          <ac:chgData name="GIOVANNI GAUDINO-SSM" userId="13cb1073-0cf6-4994-b3b2-98ddb995ec80" providerId="ADAL" clId="{2CAFF1AA-0593-483D-A289-9F75A0932A65}" dt="2024-01-09T15:41:27.996" v="2681" actId="1076"/>
          <ac:spMkLst>
            <pc:docMk/>
            <pc:sldMk cId="909271542" sldId="832"/>
            <ac:spMk id="11" creationId="{0851B753-C840-60F7-AB60-D2D65062206D}"/>
          </ac:spMkLst>
        </pc:spChg>
        <pc:spChg chg="add mod">
          <ac:chgData name="GIOVANNI GAUDINO-SSM" userId="13cb1073-0cf6-4994-b3b2-98ddb995ec80" providerId="ADAL" clId="{2CAFF1AA-0593-483D-A289-9F75A0932A65}" dt="2024-01-09T15:41:25.213" v="2680" actId="1076"/>
          <ac:spMkLst>
            <pc:docMk/>
            <pc:sldMk cId="909271542" sldId="832"/>
            <ac:spMk id="17" creationId="{30F67BA2-5E35-ECFC-EA78-4542AFC8242E}"/>
          </ac:spMkLst>
        </pc:spChg>
        <pc:spChg chg="add mod">
          <ac:chgData name="GIOVANNI GAUDINO-SSM" userId="13cb1073-0cf6-4994-b3b2-98ddb995ec80" providerId="ADAL" clId="{2CAFF1AA-0593-483D-A289-9F75A0932A65}" dt="2024-01-09T15:41:59.175" v="2688" actId="1076"/>
          <ac:spMkLst>
            <pc:docMk/>
            <pc:sldMk cId="909271542" sldId="832"/>
            <ac:spMk id="18" creationId="{0890AA22-E098-3221-9E25-5C406529109E}"/>
          </ac:spMkLst>
        </pc:spChg>
        <pc:spChg chg="add mod">
          <ac:chgData name="GIOVANNI GAUDINO-SSM" userId="13cb1073-0cf6-4994-b3b2-98ddb995ec80" providerId="ADAL" clId="{2CAFF1AA-0593-483D-A289-9F75A0932A65}" dt="2024-01-09T15:41:47.794" v="2684" actId="1076"/>
          <ac:spMkLst>
            <pc:docMk/>
            <pc:sldMk cId="909271542" sldId="832"/>
            <ac:spMk id="19" creationId="{F52C6F37-38B5-7229-57EF-A4CFBB96CAB0}"/>
          </ac:spMkLst>
        </pc:spChg>
        <pc:spChg chg="add mod">
          <ac:chgData name="GIOVANNI GAUDINO-SSM" userId="13cb1073-0cf6-4994-b3b2-98ddb995ec80" providerId="ADAL" clId="{2CAFF1AA-0593-483D-A289-9F75A0932A65}" dt="2024-01-09T15:42:04.954" v="2691" actId="207"/>
          <ac:spMkLst>
            <pc:docMk/>
            <pc:sldMk cId="909271542" sldId="832"/>
            <ac:spMk id="20" creationId="{5F1305FA-FC56-8E33-3E3E-2C2D8AE954AD}"/>
          </ac:spMkLst>
        </pc:spChg>
        <pc:spChg chg="add mod">
          <ac:chgData name="GIOVANNI GAUDINO-SSM" userId="13cb1073-0cf6-4994-b3b2-98ddb995ec80" providerId="ADAL" clId="{2CAFF1AA-0593-483D-A289-9F75A0932A65}" dt="2024-01-09T15:44:13.413" v="2726" actId="1038"/>
          <ac:spMkLst>
            <pc:docMk/>
            <pc:sldMk cId="909271542" sldId="832"/>
            <ac:spMk id="21" creationId="{6A7F0E1F-71D8-E174-60B0-EB7723A12F6D}"/>
          </ac:spMkLst>
        </pc:spChg>
        <pc:spChg chg="add mod">
          <ac:chgData name="GIOVANNI GAUDINO-SSM" userId="13cb1073-0cf6-4994-b3b2-98ddb995ec80" providerId="ADAL" clId="{2CAFF1AA-0593-483D-A289-9F75A0932A65}" dt="2024-01-09T15:44:13.413" v="2726" actId="1038"/>
          <ac:spMkLst>
            <pc:docMk/>
            <pc:sldMk cId="909271542" sldId="832"/>
            <ac:spMk id="22" creationId="{256FBD99-55B8-AFF9-6683-5AF7832F88AE}"/>
          </ac:spMkLst>
        </pc:spChg>
        <pc:spChg chg="add mod">
          <ac:chgData name="GIOVANNI GAUDINO-SSM" userId="13cb1073-0cf6-4994-b3b2-98ddb995ec80" providerId="ADAL" clId="{2CAFF1AA-0593-483D-A289-9F75A0932A65}" dt="2024-01-09T15:44:13.413" v="2726" actId="1038"/>
          <ac:spMkLst>
            <pc:docMk/>
            <pc:sldMk cId="909271542" sldId="832"/>
            <ac:spMk id="23" creationId="{224AA831-6362-83F7-2B0B-E07CB2A888BA}"/>
          </ac:spMkLst>
        </pc:spChg>
        <pc:spChg chg="add mod">
          <ac:chgData name="GIOVANNI GAUDINO-SSM" userId="13cb1073-0cf6-4994-b3b2-98ddb995ec80" providerId="ADAL" clId="{2CAFF1AA-0593-483D-A289-9F75A0932A65}" dt="2024-01-09T15:44:13.413" v="2726" actId="1038"/>
          <ac:spMkLst>
            <pc:docMk/>
            <pc:sldMk cId="909271542" sldId="832"/>
            <ac:spMk id="24" creationId="{E51C85E6-DEAE-85A7-903D-DAEC1370F2DD}"/>
          </ac:spMkLst>
        </pc:spChg>
        <pc:spChg chg="add mod">
          <ac:chgData name="GIOVANNI GAUDINO-SSM" userId="13cb1073-0cf6-4994-b3b2-98ddb995ec80" providerId="ADAL" clId="{2CAFF1AA-0593-483D-A289-9F75A0932A65}" dt="2024-01-09T15:44:13.413" v="2726" actId="1038"/>
          <ac:spMkLst>
            <pc:docMk/>
            <pc:sldMk cId="909271542" sldId="832"/>
            <ac:spMk id="25" creationId="{09F24BBE-2116-6561-AF6C-8FDD853B53C8}"/>
          </ac:spMkLst>
        </pc:spChg>
        <pc:spChg chg="add mod">
          <ac:chgData name="GIOVANNI GAUDINO-SSM" userId="13cb1073-0cf6-4994-b3b2-98ddb995ec80" providerId="ADAL" clId="{2CAFF1AA-0593-483D-A289-9F75A0932A65}" dt="2024-01-09T15:44:04.562" v="2721" actId="1076"/>
          <ac:spMkLst>
            <pc:docMk/>
            <pc:sldMk cId="909271542" sldId="832"/>
            <ac:spMk id="26" creationId="{5DFF80B5-62DA-0BC0-9E17-DDCF3416C884}"/>
          </ac:spMkLst>
        </pc:spChg>
        <pc:spChg chg="add del mod">
          <ac:chgData name="GIOVANNI GAUDINO-SSM" userId="13cb1073-0cf6-4994-b3b2-98ddb995ec80" providerId="ADAL" clId="{2CAFF1AA-0593-483D-A289-9F75A0932A65}" dt="2024-01-31T03:05:57.195" v="14938"/>
          <ac:spMkLst>
            <pc:docMk/>
            <pc:sldMk cId="909271542" sldId="832"/>
            <ac:spMk id="27" creationId="{BEDB020F-ADDC-6035-C1F1-F7D6CFEB6E9D}"/>
          </ac:spMkLst>
        </pc:spChg>
        <pc:spChg chg="add del mod">
          <ac:chgData name="GIOVANNI GAUDINO-SSM" userId="13cb1073-0cf6-4994-b3b2-98ddb995ec80" providerId="ADAL" clId="{2CAFF1AA-0593-483D-A289-9F75A0932A65}" dt="2024-01-31T02:57:44.161" v="8452"/>
          <ac:spMkLst>
            <pc:docMk/>
            <pc:sldMk cId="909271542" sldId="832"/>
            <ac:spMk id="28" creationId="{9BFCE2DB-1671-773A-F660-B56129A1FBBD}"/>
          </ac:spMkLst>
        </pc:spChg>
        <pc:spChg chg="add del mod">
          <ac:chgData name="GIOVANNI GAUDINO-SSM" userId="13cb1073-0cf6-4994-b3b2-98ddb995ec80" providerId="ADAL" clId="{2CAFF1AA-0593-483D-A289-9F75A0932A65}" dt="2024-02-07T09:34:07.279" v="17192"/>
          <ac:spMkLst>
            <pc:docMk/>
            <pc:sldMk cId="909271542" sldId="832"/>
            <ac:spMk id="28" creationId="{E516F8D3-6F07-EE1E-0130-13A91C932A9A}"/>
          </ac:spMkLst>
        </pc:spChg>
        <pc:spChg chg="add del mod">
          <ac:chgData name="GIOVANNI GAUDINO-SSM" userId="13cb1073-0cf6-4994-b3b2-98ddb995ec80" providerId="ADAL" clId="{2CAFF1AA-0593-483D-A289-9F75A0932A65}" dt="2024-01-31T02:58:01.596" v="9011"/>
          <ac:spMkLst>
            <pc:docMk/>
            <pc:sldMk cId="909271542" sldId="832"/>
            <ac:spMk id="29" creationId="{5E82C949-414B-8072-D320-7FEC51983BB2}"/>
          </ac:spMkLst>
        </pc:spChg>
        <pc:spChg chg="add del mod">
          <ac:chgData name="GIOVANNI GAUDINO-SSM" userId="13cb1073-0cf6-4994-b3b2-98ddb995ec80" providerId="ADAL" clId="{2CAFF1AA-0593-483D-A289-9F75A0932A65}" dt="2024-01-31T02:58:06.918" v="9829"/>
          <ac:spMkLst>
            <pc:docMk/>
            <pc:sldMk cId="909271542" sldId="832"/>
            <ac:spMk id="30" creationId="{5D6B664E-28DE-F276-2046-EAB3C626C74D}"/>
          </ac:spMkLst>
        </pc:spChg>
        <pc:spChg chg="add del mod">
          <ac:chgData name="GIOVANNI GAUDINO-SSM" userId="13cb1073-0cf6-4994-b3b2-98ddb995ec80" providerId="ADAL" clId="{2CAFF1AA-0593-483D-A289-9F75A0932A65}" dt="2024-01-31T02:59:45.856" v="10388"/>
          <ac:spMkLst>
            <pc:docMk/>
            <pc:sldMk cId="909271542" sldId="832"/>
            <ac:spMk id="31" creationId="{893CCE2A-C380-E217-8473-3F27E37F6CDB}"/>
          </ac:spMkLst>
        </pc:spChg>
        <pc:spChg chg="add del mod">
          <ac:chgData name="GIOVANNI GAUDINO-SSM" userId="13cb1073-0cf6-4994-b3b2-98ddb995ec80" providerId="ADAL" clId="{2CAFF1AA-0593-483D-A289-9F75A0932A65}" dt="2024-01-31T02:59:55.070" v="11206"/>
          <ac:spMkLst>
            <pc:docMk/>
            <pc:sldMk cId="909271542" sldId="832"/>
            <ac:spMk id="32" creationId="{CB411DC2-62CA-E518-2F99-78B096C5842D}"/>
          </ac:spMkLst>
        </pc:spChg>
        <pc:spChg chg="add del mod">
          <ac:chgData name="GIOVANNI GAUDINO-SSM" userId="13cb1073-0cf6-4994-b3b2-98ddb995ec80" providerId="ADAL" clId="{2CAFF1AA-0593-483D-A289-9F75A0932A65}" dt="2024-01-31T03:00:05.723" v="11765"/>
          <ac:spMkLst>
            <pc:docMk/>
            <pc:sldMk cId="909271542" sldId="832"/>
            <ac:spMk id="33" creationId="{EB34A6A8-F2EF-9BB2-029A-5C1CCFA812E0}"/>
          </ac:spMkLst>
        </pc:spChg>
        <pc:spChg chg="add del mod">
          <ac:chgData name="GIOVANNI GAUDINO-SSM" userId="13cb1073-0cf6-4994-b3b2-98ddb995ec80" providerId="ADAL" clId="{2CAFF1AA-0593-483D-A289-9F75A0932A65}" dt="2024-01-31T03:00:15.347" v="12170"/>
          <ac:spMkLst>
            <pc:docMk/>
            <pc:sldMk cId="909271542" sldId="832"/>
            <ac:spMk id="34" creationId="{BCDB22B1-145F-4CBA-5C90-6CF975D265E6}"/>
          </ac:spMkLst>
        </pc:spChg>
        <pc:spChg chg="add del mod">
          <ac:chgData name="GIOVANNI GAUDINO-SSM" userId="13cb1073-0cf6-4994-b3b2-98ddb995ec80" providerId="ADAL" clId="{2CAFF1AA-0593-483D-A289-9F75A0932A65}" dt="2024-01-31T03:00:25.500" v="12575"/>
          <ac:spMkLst>
            <pc:docMk/>
            <pc:sldMk cId="909271542" sldId="832"/>
            <ac:spMk id="35" creationId="{E9D0C87E-FB3A-A8B7-5180-CBCFD8A0F166}"/>
          </ac:spMkLst>
        </pc:spChg>
        <pc:spChg chg="add del mod">
          <ac:chgData name="GIOVANNI GAUDINO-SSM" userId="13cb1073-0cf6-4994-b3b2-98ddb995ec80" providerId="ADAL" clId="{2CAFF1AA-0593-483D-A289-9F75A0932A65}" dt="2024-01-31T03:04:25.933" v="13397"/>
          <ac:spMkLst>
            <pc:docMk/>
            <pc:sldMk cId="909271542" sldId="832"/>
            <ac:spMk id="36" creationId="{C4D65FD5-C4AD-23E7-4D40-A2BFAD7DE5CC}"/>
          </ac:spMkLst>
        </pc:spChg>
        <pc:picChg chg="del">
          <ac:chgData name="GIOVANNI GAUDINO-SSM" userId="13cb1073-0cf6-4994-b3b2-98ddb995ec80" providerId="ADAL" clId="{2CAFF1AA-0593-483D-A289-9F75A0932A65}" dt="2024-02-01T08:36:00.686" v="15123" actId="478"/>
          <ac:picMkLst>
            <pc:docMk/>
            <pc:sldMk cId="909271542" sldId="832"/>
            <ac:picMk id="5" creationId="{59CEFBF0-E640-19F0-A2EE-E394BB871CC6}"/>
          </ac:picMkLst>
        </pc:picChg>
        <pc:picChg chg="del">
          <ac:chgData name="GIOVANNI GAUDINO-SSM" userId="13cb1073-0cf6-4994-b3b2-98ddb995ec80" providerId="ADAL" clId="{2CAFF1AA-0593-483D-A289-9F75A0932A65}" dt="2024-02-01T08:36:00.686" v="15123" actId="478"/>
          <ac:picMkLst>
            <pc:docMk/>
            <pc:sldMk cId="909271542" sldId="832"/>
            <ac:picMk id="7" creationId="{EBA43F4F-F34C-977A-6736-01CC8333E600}"/>
          </ac:picMkLst>
        </pc:picChg>
        <pc:picChg chg="add mod">
          <ac:chgData name="GIOVANNI GAUDINO-SSM" userId="13cb1073-0cf6-4994-b3b2-98ddb995ec80" providerId="ADAL" clId="{2CAFF1AA-0593-483D-A289-9F75A0932A65}" dt="2024-02-01T08:36:01.051" v="15124"/>
          <ac:picMkLst>
            <pc:docMk/>
            <pc:sldMk cId="909271542" sldId="832"/>
            <ac:picMk id="9" creationId="{75566015-26A4-3B2A-AFA0-E6D3D88C84CC}"/>
          </ac:picMkLst>
        </pc:picChg>
        <pc:picChg chg="del">
          <ac:chgData name="GIOVANNI GAUDINO-SSM" userId="13cb1073-0cf6-4994-b3b2-98ddb995ec80" providerId="ADAL" clId="{2CAFF1AA-0593-483D-A289-9F75A0932A65}" dt="2024-02-01T08:36:00.686" v="15123" actId="478"/>
          <ac:picMkLst>
            <pc:docMk/>
            <pc:sldMk cId="909271542" sldId="832"/>
            <ac:picMk id="10" creationId="{43AE264C-A73F-AA5A-646F-D54102E09986}"/>
          </ac:picMkLst>
        </pc:picChg>
        <pc:picChg chg="add mod">
          <ac:chgData name="GIOVANNI GAUDINO-SSM" userId="13cb1073-0cf6-4994-b3b2-98ddb995ec80" providerId="ADAL" clId="{2CAFF1AA-0593-483D-A289-9F75A0932A65}" dt="2024-02-01T08:36:01.051" v="15124"/>
          <ac:picMkLst>
            <pc:docMk/>
            <pc:sldMk cId="909271542" sldId="832"/>
            <ac:picMk id="27" creationId="{8B929B46-95DC-B20A-212D-F19F05C2A379}"/>
          </ac:picMkLst>
        </pc:picChg>
        <pc:picChg chg="add mod">
          <ac:chgData name="GIOVANNI GAUDINO-SSM" userId="13cb1073-0cf6-4994-b3b2-98ddb995ec80" providerId="ADAL" clId="{2CAFF1AA-0593-483D-A289-9F75A0932A65}" dt="2024-02-01T08:36:01.051" v="15124"/>
          <ac:picMkLst>
            <pc:docMk/>
            <pc:sldMk cId="909271542" sldId="832"/>
            <ac:picMk id="29" creationId="{2A8D6528-E516-3CCE-3A6C-ED3D64B669CC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62" v="19020"/>
        <pc:sldMkLst>
          <pc:docMk/>
          <pc:sldMk cId="2961675001" sldId="833"/>
        </pc:sldMkLst>
        <pc:spChg chg="add del mod">
          <ac:chgData name="GIOVANNI GAUDINO-SSM" userId="13cb1073-0cf6-4994-b3b2-98ddb995ec80" providerId="ADAL" clId="{2CAFF1AA-0593-483D-A289-9F75A0932A65}" dt="2024-02-07T09:34:21.090" v="18320"/>
          <ac:spMkLst>
            <pc:docMk/>
            <pc:sldMk cId="2961675001" sldId="833"/>
            <ac:spMk id="4" creationId="{12DC278E-EF13-342D-A81A-582E1A6ACD33}"/>
          </ac:spMkLst>
        </pc:spChg>
        <pc:spChg chg="add del mod">
          <ac:chgData name="GIOVANNI GAUDINO-SSM" userId="13cb1073-0cf6-4994-b3b2-98ddb995ec80" providerId="ADAL" clId="{2CAFF1AA-0593-483D-A289-9F75A0932A65}" dt="2024-01-31T02:57:16.179" v="7639"/>
          <ac:spMkLst>
            <pc:docMk/>
            <pc:sldMk cId="2961675001" sldId="833"/>
            <ac:spMk id="4" creationId="{4613CCF5-CEE4-6423-E23E-22A4CFAA3144}"/>
          </ac:spMkLst>
        </pc:spChg>
        <pc:spChg chg="add del mod">
          <ac:chgData name="GIOVANNI GAUDINO-SSM" userId="13cb1073-0cf6-4994-b3b2-98ddb995ec80" providerId="ADAL" clId="{2CAFF1AA-0593-483D-A289-9F75A0932A65}" dt="2024-01-31T03:04:55.030" v="14379"/>
          <ac:spMkLst>
            <pc:docMk/>
            <pc:sldMk cId="2961675001" sldId="833"/>
            <ac:spMk id="4" creationId="{F1E1FA9D-8D70-3040-4B58-B7746B9EF126}"/>
          </ac:spMkLst>
        </pc:spChg>
        <pc:spChg chg="add del mod">
          <ac:chgData name="GIOVANNI GAUDINO-SSM" userId="13cb1073-0cf6-4994-b3b2-98ddb995ec80" providerId="ADAL" clId="{2CAFF1AA-0593-483D-A289-9F75A0932A65}" dt="2024-01-31T03:05:57.196" v="14943"/>
          <ac:spMkLst>
            <pc:docMk/>
            <pc:sldMk cId="2961675001" sldId="833"/>
            <ac:spMk id="5" creationId="{22197717-11AE-B44E-C306-EF796C3AC033}"/>
          </ac:spMkLst>
        </pc:spChg>
        <pc:spChg chg="add del mod">
          <ac:chgData name="GIOVANNI GAUDINO-SSM" userId="13cb1073-0cf6-4994-b3b2-98ddb995ec80" providerId="ADAL" clId="{2CAFF1AA-0593-483D-A289-9F75A0932A65}" dt="2024-02-07T09:34:30.161" v="19016"/>
          <ac:spMkLst>
            <pc:docMk/>
            <pc:sldMk cId="2961675001" sldId="833"/>
            <ac:spMk id="5" creationId="{F115CD1F-F377-D32A-5B19-D4BE06ACE290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6" creationId="{1879DEF6-A29C-7F32-C0CF-B608083A6D0E}"/>
          </ac:spMkLst>
        </pc:spChg>
        <pc:spChg chg="add del mod">
          <ac:chgData name="GIOVANNI GAUDINO-SSM" userId="13cb1073-0cf6-4994-b3b2-98ddb995ec80" providerId="ADAL" clId="{2CAFF1AA-0593-483D-A289-9F75A0932A65}" dt="2024-01-31T02:57:44.165" v="8464"/>
          <ac:spMkLst>
            <pc:docMk/>
            <pc:sldMk cId="2961675001" sldId="833"/>
            <ac:spMk id="6" creationId="{B14521CA-186B-C3C5-CD03-F0E946D06350}"/>
          </ac:spMkLst>
        </pc:spChg>
        <pc:spChg chg="add del mod">
          <ac:chgData name="GIOVANNI GAUDINO-SSM" userId="13cb1073-0cf6-4994-b3b2-98ddb995ec80" providerId="ADAL" clId="{2CAFF1AA-0593-483D-A289-9F75A0932A65}" dt="2024-02-07T09:34:07.283" v="17204"/>
          <ac:spMkLst>
            <pc:docMk/>
            <pc:sldMk cId="2961675001" sldId="833"/>
            <ac:spMk id="6" creationId="{EEEE9781-EB76-C7E4-81B5-4DCF167B0916}"/>
          </ac:spMkLst>
        </pc:spChg>
        <pc:spChg chg="add mod">
          <ac:chgData name="GIOVANNI GAUDINO-SSM" userId="13cb1073-0cf6-4994-b3b2-98ddb995ec80" providerId="ADAL" clId="{2CAFF1AA-0593-483D-A289-9F75A0932A65}" dt="2024-02-07T09:34:30.162" v="19020"/>
          <ac:spMkLst>
            <pc:docMk/>
            <pc:sldMk cId="2961675001" sldId="833"/>
            <ac:spMk id="7" creationId="{8AE7BCB1-F444-937A-20E3-C3BFB47BA889}"/>
          </ac:spMkLst>
        </pc:spChg>
        <pc:spChg chg="add del mod">
          <ac:chgData name="GIOVANNI GAUDINO-SSM" userId="13cb1073-0cf6-4994-b3b2-98ddb995ec80" providerId="ADAL" clId="{2CAFF1AA-0593-483D-A289-9F75A0932A65}" dt="2024-01-31T02:58:01.597" v="9016"/>
          <ac:spMkLst>
            <pc:docMk/>
            <pc:sldMk cId="2961675001" sldId="833"/>
            <ac:spMk id="7" creationId="{9F8F5F43-0354-A761-78BC-AACEA72C3BC9}"/>
          </ac:spMkLst>
        </pc:spChg>
        <pc:spChg chg="add del mod">
          <ac:chgData name="GIOVANNI GAUDINO-SSM" userId="13cb1073-0cf6-4994-b3b2-98ddb995ec80" providerId="ADAL" clId="{2CAFF1AA-0593-483D-A289-9F75A0932A65}" dt="2024-01-31T02:58:06.922" v="9841"/>
          <ac:spMkLst>
            <pc:docMk/>
            <pc:sldMk cId="2961675001" sldId="833"/>
            <ac:spMk id="8" creationId="{6088BFA3-2F68-6399-D98C-FB0B915E52F8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8" creationId="{6D741AD5-2083-DE12-1965-3F2BDABC5336}"/>
          </ac:spMkLst>
        </pc:spChg>
        <pc:spChg chg="add del mod">
          <ac:chgData name="GIOVANNI GAUDINO-SSM" userId="13cb1073-0cf6-4994-b3b2-98ddb995ec80" providerId="ADAL" clId="{2CAFF1AA-0593-483D-A289-9F75A0932A65}" dt="2024-01-31T02:59:45.858" v="10393"/>
          <ac:spMkLst>
            <pc:docMk/>
            <pc:sldMk cId="2961675001" sldId="833"/>
            <ac:spMk id="10" creationId="{341B4A00-EDBA-3D19-46F0-BFF865A26369}"/>
          </ac:spMkLst>
        </pc:spChg>
        <pc:spChg chg="del">
          <ac:chgData name="GIOVANNI GAUDINO-SSM" userId="13cb1073-0cf6-4994-b3b2-98ddb995ec80" providerId="ADAL" clId="{2CAFF1AA-0593-483D-A289-9F75A0932A65}" dt="2024-01-09T15:45:05.613" v="2729" actId="478"/>
          <ac:spMkLst>
            <pc:docMk/>
            <pc:sldMk cId="2961675001" sldId="833"/>
            <ac:spMk id="11" creationId="{0851B753-C840-60F7-AB60-D2D65062206D}"/>
          </ac:spMkLst>
        </pc:spChg>
        <pc:spChg chg="add del mod">
          <ac:chgData name="GIOVANNI GAUDINO-SSM" userId="13cb1073-0cf6-4994-b3b2-98ddb995ec80" providerId="ADAL" clId="{2CAFF1AA-0593-483D-A289-9F75A0932A65}" dt="2024-01-31T02:59:55.076" v="11218"/>
          <ac:spMkLst>
            <pc:docMk/>
            <pc:sldMk cId="2961675001" sldId="833"/>
            <ac:spMk id="11" creationId="{38FB6E4A-1CE3-4336-3E66-69A9908B4BA8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12" creationId="{21FE91B7-7555-BEF3-C433-76BECA79E5BA}"/>
          </ac:spMkLst>
        </pc:spChg>
        <pc:spChg chg="add del mod">
          <ac:chgData name="GIOVANNI GAUDINO-SSM" userId="13cb1073-0cf6-4994-b3b2-98ddb995ec80" providerId="ADAL" clId="{2CAFF1AA-0593-483D-A289-9F75A0932A65}" dt="2024-01-31T03:00:05.724" v="11770"/>
          <ac:spMkLst>
            <pc:docMk/>
            <pc:sldMk cId="2961675001" sldId="833"/>
            <ac:spMk id="12" creationId="{CF7D7B46-BD2C-B5C0-7348-8D3C903B11A5}"/>
          </ac:spMkLst>
        </pc:spChg>
        <pc:spChg chg="add del mod">
          <ac:chgData name="GIOVANNI GAUDINO-SSM" userId="13cb1073-0cf6-4994-b3b2-98ddb995ec80" providerId="ADAL" clId="{2CAFF1AA-0593-483D-A289-9F75A0932A65}" dt="2024-01-31T03:00:15.348" v="12175"/>
          <ac:spMkLst>
            <pc:docMk/>
            <pc:sldMk cId="2961675001" sldId="833"/>
            <ac:spMk id="13" creationId="{64A3B01F-BAFF-371A-F33A-8D7DF6D6AD5D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13" creationId="{C191F9CF-882C-D52D-EC8A-7F1E9119C0E1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14" creationId="{1330003B-A9C5-F03A-07D3-E5D4A55C9965}"/>
          </ac:spMkLst>
        </pc:spChg>
        <pc:spChg chg="add del mod">
          <ac:chgData name="GIOVANNI GAUDINO-SSM" userId="13cb1073-0cf6-4994-b3b2-98ddb995ec80" providerId="ADAL" clId="{2CAFF1AA-0593-483D-A289-9F75A0932A65}" dt="2024-01-31T03:00:25.501" v="12580"/>
          <ac:spMkLst>
            <pc:docMk/>
            <pc:sldMk cId="2961675001" sldId="833"/>
            <ac:spMk id="14" creationId="{502E18F6-BA03-97F1-A38C-B8DD9D98F6CD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15" creationId="{2D9488D9-4954-E738-F0BB-F0C1E1C778DB}"/>
          </ac:spMkLst>
        </pc:spChg>
        <pc:spChg chg="add del mod">
          <ac:chgData name="GIOVANNI GAUDINO-SSM" userId="13cb1073-0cf6-4994-b3b2-98ddb995ec80" providerId="ADAL" clId="{2CAFF1AA-0593-483D-A289-9F75A0932A65}" dt="2024-01-31T03:04:25.938" v="13409"/>
          <ac:spMkLst>
            <pc:docMk/>
            <pc:sldMk cId="2961675001" sldId="833"/>
            <ac:spMk id="15" creationId="{F01E1ECC-1D94-E6B5-2E4B-108FCD25BCBF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16" creationId="{47F1ECC8-16A0-A8BE-31F8-9FF233B505E6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17" creationId="{30F67BA2-5E35-ECFC-EA78-4542AFC8242E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18" creationId="{0890AA22-E098-3221-9E25-5C406529109E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19" creationId="{F52C6F37-38B5-7229-57EF-A4CFBB96CAB0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20" creationId="{5F1305FA-FC56-8E33-3E3E-2C2D8AE954AD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21" creationId="{6A7F0E1F-71D8-E174-60B0-EB7723A12F6D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22" creationId="{256FBD99-55B8-AFF9-6683-5AF7832F88AE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23" creationId="{224AA831-6362-83F7-2B0B-E07CB2A888BA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24" creationId="{E51C85E6-DEAE-85A7-903D-DAEC1370F2DD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25" creationId="{09F24BBE-2116-6561-AF6C-8FDD853B53C8}"/>
          </ac:spMkLst>
        </pc:spChg>
        <pc:spChg chg="del">
          <ac:chgData name="GIOVANNI GAUDINO-SSM" userId="13cb1073-0cf6-4994-b3b2-98ddb995ec80" providerId="ADAL" clId="{2CAFF1AA-0593-483D-A289-9F75A0932A65}" dt="2024-01-09T15:45:03.839" v="2728" actId="478"/>
          <ac:spMkLst>
            <pc:docMk/>
            <pc:sldMk cId="2961675001" sldId="833"/>
            <ac:spMk id="26" creationId="{5DFF80B5-62DA-0BC0-9E17-DDCF3416C884}"/>
          </ac:spMkLst>
        </pc:spChg>
        <pc:spChg chg="add mod">
          <ac:chgData name="GIOVANNI GAUDINO-SSM" userId="13cb1073-0cf6-4994-b3b2-98ddb995ec80" providerId="ADAL" clId="{2CAFF1AA-0593-483D-A289-9F75A0932A65}" dt="2024-01-09T15:46:39.343" v="2842" actId="14100"/>
          <ac:spMkLst>
            <pc:docMk/>
            <pc:sldMk cId="2961675001" sldId="833"/>
            <ac:spMk id="27" creationId="{B3E91700-8727-E0D0-6DCA-4556B37B449F}"/>
          </ac:spMkLst>
        </pc:spChg>
        <pc:picChg chg="del">
          <ac:chgData name="GIOVANNI GAUDINO-SSM" userId="13cb1073-0cf6-4994-b3b2-98ddb995ec80" providerId="ADAL" clId="{2CAFF1AA-0593-483D-A289-9F75A0932A65}" dt="2024-01-09T15:45:03.839" v="2728" actId="478"/>
          <ac:picMkLst>
            <pc:docMk/>
            <pc:sldMk cId="2961675001" sldId="833"/>
            <ac:picMk id="4" creationId="{29012859-6824-D052-FAA2-7C21B6ED1CE6}"/>
          </ac:picMkLst>
        </pc:picChg>
        <pc:picChg chg="del">
          <ac:chgData name="GIOVANNI GAUDINO-SSM" userId="13cb1073-0cf6-4994-b3b2-98ddb995ec80" providerId="ADAL" clId="{2CAFF1AA-0593-483D-A289-9F75A0932A65}" dt="2024-01-09T15:45:03.839" v="2728" actId="478"/>
          <ac:picMkLst>
            <pc:docMk/>
            <pc:sldMk cId="2961675001" sldId="833"/>
            <ac:picMk id="5" creationId="{59CEFBF0-E640-19F0-A2EE-E394BB871CC6}"/>
          </ac:picMkLst>
        </pc:picChg>
        <pc:picChg chg="del">
          <ac:chgData name="GIOVANNI GAUDINO-SSM" userId="13cb1073-0cf6-4994-b3b2-98ddb995ec80" providerId="ADAL" clId="{2CAFF1AA-0593-483D-A289-9F75A0932A65}" dt="2024-01-09T15:45:03.839" v="2728" actId="478"/>
          <ac:picMkLst>
            <pc:docMk/>
            <pc:sldMk cId="2961675001" sldId="833"/>
            <ac:picMk id="7" creationId="{EBA43F4F-F34C-977A-6736-01CC8333E600}"/>
          </ac:picMkLst>
        </pc:picChg>
        <pc:picChg chg="add mod modCrop">
          <ac:chgData name="GIOVANNI GAUDINO-SSM" userId="13cb1073-0cf6-4994-b3b2-98ddb995ec80" providerId="ADAL" clId="{2CAFF1AA-0593-483D-A289-9F75A0932A65}" dt="2024-01-09T15:45:32.059" v="2736" actId="1076"/>
          <ac:picMkLst>
            <pc:docMk/>
            <pc:sldMk cId="2961675001" sldId="833"/>
            <ac:picMk id="9" creationId="{80A25E2F-ADB3-2E00-6C52-23F5564808C9}"/>
          </ac:picMkLst>
        </pc:picChg>
        <pc:picChg chg="del">
          <ac:chgData name="GIOVANNI GAUDINO-SSM" userId="13cb1073-0cf6-4994-b3b2-98ddb995ec80" providerId="ADAL" clId="{2CAFF1AA-0593-483D-A289-9F75A0932A65}" dt="2024-01-09T15:45:03.839" v="2728" actId="478"/>
          <ac:picMkLst>
            <pc:docMk/>
            <pc:sldMk cId="2961675001" sldId="833"/>
            <ac:picMk id="10" creationId="{43AE264C-A73F-AA5A-646F-D54102E09986}"/>
          </ac:picMkLst>
        </pc:picChg>
        <pc:picChg chg="add mod">
          <ac:chgData name="GIOVANNI GAUDINO-SSM" userId="13cb1073-0cf6-4994-b3b2-98ddb995ec80" providerId="ADAL" clId="{2CAFF1AA-0593-483D-A289-9F75A0932A65}" dt="2024-01-09T15:47:00.881" v="2845" actId="1076"/>
          <ac:picMkLst>
            <pc:docMk/>
            <pc:sldMk cId="2961675001" sldId="833"/>
            <ac:picMk id="28" creationId="{68908F5F-5037-7AB4-DCDC-1DCFA4D969DC}"/>
          </ac:picMkLst>
        </pc:picChg>
        <pc:picChg chg="add mod">
          <ac:chgData name="GIOVANNI GAUDINO-SSM" userId="13cb1073-0cf6-4994-b3b2-98ddb995ec80" providerId="ADAL" clId="{2CAFF1AA-0593-483D-A289-9F75A0932A65}" dt="2024-01-09T15:47:00.881" v="2845" actId="1076"/>
          <ac:picMkLst>
            <pc:docMk/>
            <pc:sldMk cId="2961675001" sldId="833"/>
            <ac:picMk id="29" creationId="{EA941851-9FEE-1349-76AB-826C1240C505}"/>
          </ac:picMkLst>
        </pc:picChg>
        <pc:picChg chg="add mod">
          <ac:chgData name="GIOVANNI GAUDINO-SSM" userId="13cb1073-0cf6-4994-b3b2-98ddb995ec80" providerId="ADAL" clId="{2CAFF1AA-0593-483D-A289-9F75A0932A65}" dt="2024-01-09T15:47:00.881" v="2845" actId="1076"/>
          <ac:picMkLst>
            <pc:docMk/>
            <pc:sldMk cId="2961675001" sldId="833"/>
            <ac:picMk id="30" creationId="{6C511D1F-CEF8-C3D3-9544-B82E1EDCBCC3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63" v="19025"/>
        <pc:sldMkLst>
          <pc:docMk/>
          <pc:sldMk cId="3054104" sldId="834"/>
        </pc:sldMkLst>
        <pc:spChg chg="add del mod">
          <ac:chgData name="GIOVANNI GAUDINO-SSM" userId="13cb1073-0cf6-4994-b3b2-98ddb995ec80" providerId="ADAL" clId="{2CAFF1AA-0593-483D-A289-9F75A0932A65}" dt="2024-02-07T09:34:21.093" v="18332"/>
          <ac:spMkLst>
            <pc:docMk/>
            <pc:sldMk cId="3054104" sldId="834"/>
            <ac:spMk id="4" creationId="{19EBC024-3DF4-4E57-6525-ED3D1B9BBFD8}"/>
          </ac:spMkLst>
        </pc:spChg>
        <pc:spChg chg="add del mod">
          <ac:chgData name="GIOVANNI GAUDINO-SSM" userId="13cb1073-0cf6-4994-b3b2-98ddb995ec80" providerId="ADAL" clId="{2CAFF1AA-0593-483D-A289-9F75A0932A65}" dt="2024-01-31T02:57:16.181" v="7644"/>
          <ac:spMkLst>
            <pc:docMk/>
            <pc:sldMk cId="3054104" sldId="834"/>
            <ac:spMk id="4" creationId="{308CAC0C-8AEF-6C2A-D109-C9CDAEED25FE}"/>
          </ac:spMkLst>
        </pc:spChg>
        <pc:spChg chg="add del mod">
          <ac:chgData name="GIOVANNI GAUDINO-SSM" userId="13cb1073-0cf6-4994-b3b2-98ddb995ec80" providerId="ADAL" clId="{2CAFF1AA-0593-483D-A289-9F75A0932A65}" dt="2024-01-31T03:04:55.033" v="14391"/>
          <ac:spMkLst>
            <pc:docMk/>
            <pc:sldMk cId="3054104" sldId="834"/>
            <ac:spMk id="4" creationId="{EA4C5ABD-D141-19E9-6179-07AE38BF5880}"/>
          </ac:spMkLst>
        </pc:spChg>
        <pc:spChg chg="add del mod">
          <ac:chgData name="GIOVANNI GAUDINO-SSM" userId="13cb1073-0cf6-4994-b3b2-98ddb995ec80" providerId="ADAL" clId="{2CAFF1AA-0593-483D-A289-9F75A0932A65}" dt="2024-01-31T03:05:57.198" v="14948"/>
          <ac:spMkLst>
            <pc:docMk/>
            <pc:sldMk cId="3054104" sldId="834"/>
            <ac:spMk id="10" creationId="{5C25ACB1-3D4F-5EBD-453E-BC57BCC5F05A}"/>
          </ac:spMkLst>
        </pc:spChg>
        <pc:spChg chg="add del mod">
          <ac:chgData name="GIOVANNI GAUDINO-SSM" userId="13cb1073-0cf6-4994-b3b2-98ddb995ec80" providerId="ADAL" clId="{2CAFF1AA-0593-483D-A289-9F75A0932A65}" dt="2024-02-07T09:34:30.162" v="19021"/>
          <ac:spMkLst>
            <pc:docMk/>
            <pc:sldMk cId="3054104" sldId="834"/>
            <ac:spMk id="10" creationId="{90FF3D37-C3BF-9D2C-975D-F00163F91219}"/>
          </ac:spMkLst>
        </pc:spChg>
        <pc:spChg chg="mod">
          <ac:chgData name="GIOVANNI GAUDINO-SSM" userId="13cb1073-0cf6-4994-b3b2-98ddb995ec80" providerId="ADAL" clId="{2CAFF1AA-0593-483D-A289-9F75A0932A65}" dt="2024-01-09T15:47:35.054" v="2850" actId="692"/>
          <ac:spMkLst>
            <pc:docMk/>
            <pc:sldMk cId="3054104" sldId="834"/>
            <ac:spMk id="11" creationId="{BE896F6F-3B04-77D6-89C6-18104B92187D}"/>
          </ac:spMkLst>
        </pc:spChg>
        <pc:spChg chg="add del mod">
          <ac:chgData name="GIOVANNI GAUDINO-SSM" userId="13cb1073-0cf6-4994-b3b2-98ddb995ec80" providerId="ADAL" clId="{2CAFF1AA-0593-483D-A289-9F75A0932A65}" dt="2024-02-07T09:34:07.287" v="17216"/>
          <ac:spMkLst>
            <pc:docMk/>
            <pc:sldMk cId="3054104" sldId="834"/>
            <ac:spMk id="12" creationId="{79039EAD-8022-D260-0D16-1795B876F279}"/>
          </ac:spMkLst>
        </pc:spChg>
        <pc:spChg chg="add del mod">
          <ac:chgData name="GIOVANNI GAUDINO-SSM" userId="13cb1073-0cf6-4994-b3b2-98ddb995ec80" providerId="ADAL" clId="{2CAFF1AA-0593-483D-A289-9F75A0932A65}" dt="2024-01-31T02:57:44.169" v="8476"/>
          <ac:spMkLst>
            <pc:docMk/>
            <pc:sldMk cId="3054104" sldId="834"/>
            <ac:spMk id="12" creationId="{A8543113-EC5C-5E58-EB0B-EB901911C358}"/>
          </ac:spMkLst>
        </pc:spChg>
        <pc:spChg chg="add del mod">
          <ac:chgData name="GIOVANNI GAUDINO-SSM" userId="13cb1073-0cf6-4994-b3b2-98ddb995ec80" providerId="ADAL" clId="{2CAFF1AA-0593-483D-A289-9F75A0932A65}" dt="2024-01-31T02:58:01.599" v="9021"/>
          <ac:spMkLst>
            <pc:docMk/>
            <pc:sldMk cId="3054104" sldId="834"/>
            <ac:spMk id="13" creationId="{9BB24BFA-694B-BEE4-3F8B-C3A9FAEBE1D1}"/>
          </ac:spMkLst>
        </pc:spChg>
        <pc:spChg chg="add mod">
          <ac:chgData name="GIOVANNI GAUDINO-SSM" userId="13cb1073-0cf6-4994-b3b2-98ddb995ec80" providerId="ADAL" clId="{2CAFF1AA-0593-483D-A289-9F75A0932A65}" dt="2024-02-07T09:34:30.163" v="19025"/>
          <ac:spMkLst>
            <pc:docMk/>
            <pc:sldMk cId="3054104" sldId="834"/>
            <ac:spMk id="13" creationId="{DCC961B3-AD55-A19E-6ACF-C3E1D30EAC1F}"/>
          </ac:spMkLst>
        </pc:spChg>
        <pc:spChg chg="add del mod">
          <ac:chgData name="GIOVANNI GAUDINO-SSM" userId="13cb1073-0cf6-4994-b3b2-98ddb995ec80" providerId="ADAL" clId="{2CAFF1AA-0593-483D-A289-9F75A0932A65}" dt="2024-01-31T02:58:06.928" v="9853"/>
          <ac:spMkLst>
            <pc:docMk/>
            <pc:sldMk cId="3054104" sldId="834"/>
            <ac:spMk id="14" creationId="{EE0B6C5B-3F96-33F8-FDEC-8508EFA4EC95}"/>
          </ac:spMkLst>
        </pc:spChg>
        <pc:spChg chg="add del mod">
          <ac:chgData name="GIOVANNI GAUDINO-SSM" userId="13cb1073-0cf6-4994-b3b2-98ddb995ec80" providerId="ADAL" clId="{2CAFF1AA-0593-483D-A289-9F75A0932A65}" dt="2024-01-31T02:59:45.859" v="10398"/>
          <ac:spMkLst>
            <pc:docMk/>
            <pc:sldMk cId="3054104" sldId="834"/>
            <ac:spMk id="16" creationId="{BA036B06-1AFC-5AB6-5E96-97BE0815BC4A}"/>
          </ac:spMkLst>
        </pc:spChg>
        <pc:spChg chg="add del mod">
          <ac:chgData name="GIOVANNI GAUDINO-SSM" userId="13cb1073-0cf6-4994-b3b2-98ddb995ec80" providerId="ADAL" clId="{2CAFF1AA-0593-483D-A289-9F75A0932A65}" dt="2024-01-31T02:59:55.080" v="11230"/>
          <ac:spMkLst>
            <pc:docMk/>
            <pc:sldMk cId="3054104" sldId="834"/>
            <ac:spMk id="17" creationId="{5C43DAA9-A6F1-81ED-76D1-D003BFEC59E1}"/>
          </ac:spMkLst>
        </pc:spChg>
        <pc:spChg chg="add del mod">
          <ac:chgData name="GIOVANNI GAUDINO-SSM" userId="13cb1073-0cf6-4994-b3b2-98ddb995ec80" providerId="ADAL" clId="{2CAFF1AA-0593-483D-A289-9F75A0932A65}" dt="2024-01-31T03:00:05.725" v="11775"/>
          <ac:spMkLst>
            <pc:docMk/>
            <pc:sldMk cId="3054104" sldId="834"/>
            <ac:spMk id="18" creationId="{28C6430B-B3A6-0081-F0A4-B5BA97D12541}"/>
          </ac:spMkLst>
        </pc:spChg>
        <pc:spChg chg="add del mod">
          <ac:chgData name="GIOVANNI GAUDINO-SSM" userId="13cb1073-0cf6-4994-b3b2-98ddb995ec80" providerId="ADAL" clId="{2CAFF1AA-0593-483D-A289-9F75A0932A65}" dt="2024-01-31T03:00:15.350" v="12180"/>
          <ac:spMkLst>
            <pc:docMk/>
            <pc:sldMk cId="3054104" sldId="834"/>
            <ac:spMk id="19" creationId="{3DB0D722-3F0A-D2C1-9034-EB428CA3BBD5}"/>
          </ac:spMkLst>
        </pc:spChg>
        <pc:spChg chg="add del mod">
          <ac:chgData name="GIOVANNI GAUDINO-SSM" userId="13cb1073-0cf6-4994-b3b2-98ddb995ec80" providerId="ADAL" clId="{2CAFF1AA-0593-483D-A289-9F75A0932A65}" dt="2024-01-31T03:00:25.503" v="12585"/>
          <ac:spMkLst>
            <pc:docMk/>
            <pc:sldMk cId="3054104" sldId="834"/>
            <ac:spMk id="20" creationId="{8FD3252C-E55F-F1F3-1EB7-C7EC066FED58}"/>
          </ac:spMkLst>
        </pc:spChg>
        <pc:spChg chg="add del mod">
          <ac:chgData name="GIOVANNI GAUDINO-SSM" userId="13cb1073-0cf6-4994-b3b2-98ddb995ec80" providerId="ADAL" clId="{2CAFF1AA-0593-483D-A289-9F75A0932A65}" dt="2024-01-31T03:04:25.942" v="13421"/>
          <ac:spMkLst>
            <pc:docMk/>
            <pc:sldMk cId="3054104" sldId="834"/>
            <ac:spMk id="21" creationId="{FCE315C5-42A7-D4CE-E523-F9179972CD04}"/>
          </ac:spMkLst>
        </pc:spChg>
      </pc:sldChg>
      <pc:sldChg chg="add del">
        <pc:chgData name="GIOVANNI GAUDINO-SSM" userId="13cb1073-0cf6-4994-b3b2-98ddb995ec80" providerId="ADAL" clId="{2CAFF1AA-0593-483D-A289-9F75A0932A65}" dt="2024-01-09T15:47:18.053" v="2847" actId="47"/>
        <pc:sldMkLst>
          <pc:docMk/>
          <pc:sldMk cId="2518954956" sldId="834"/>
        </pc:sldMkLst>
      </pc:sldChg>
      <pc:sldChg chg="addSp delSp modSp add mod modAnim">
        <pc:chgData name="GIOVANNI GAUDINO-SSM" userId="13cb1073-0cf6-4994-b3b2-98ddb995ec80" providerId="ADAL" clId="{2CAFF1AA-0593-483D-A289-9F75A0932A65}" dt="2024-02-07T09:34:30.164" v="19030"/>
        <pc:sldMkLst>
          <pc:docMk/>
          <pc:sldMk cId="4282508599" sldId="835"/>
        </pc:sldMkLst>
        <pc:spChg chg="mod">
          <ac:chgData name="GIOVANNI GAUDINO-SSM" userId="13cb1073-0cf6-4994-b3b2-98ddb995ec80" providerId="ADAL" clId="{2CAFF1AA-0593-483D-A289-9F75A0932A65}" dt="2024-01-09T15:48:21.330" v="2910" actId="20577"/>
          <ac:spMkLst>
            <pc:docMk/>
            <pc:sldMk cId="4282508599" sldId="835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1-31T03:04:55.038" v="14403"/>
          <ac:spMkLst>
            <pc:docMk/>
            <pc:sldMk cId="4282508599" sldId="835"/>
            <ac:spMk id="4" creationId="{13367831-5F3A-3659-E025-ED9A0D7A9D46}"/>
          </ac:spMkLst>
        </pc:spChg>
        <pc:spChg chg="add del mod">
          <ac:chgData name="GIOVANNI GAUDINO-SSM" userId="13cb1073-0cf6-4994-b3b2-98ddb995ec80" providerId="ADAL" clId="{2CAFF1AA-0593-483D-A289-9F75A0932A65}" dt="2024-01-31T02:57:16.182" v="7649"/>
          <ac:spMkLst>
            <pc:docMk/>
            <pc:sldMk cId="4282508599" sldId="835"/>
            <ac:spMk id="4" creationId="{16CE1A6A-3289-A244-0835-759E38826627}"/>
          </ac:spMkLst>
        </pc:spChg>
        <pc:spChg chg="add del mod">
          <ac:chgData name="GIOVANNI GAUDINO-SSM" userId="13cb1073-0cf6-4994-b3b2-98ddb995ec80" providerId="ADAL" clId="{2CAFF1AA-0593-483D-A289-9F75A0932A65}" dt="2024-02-07T09:34:21.097" v="18344"/>
          <ac:spMkLst>
            <pc:docMk/>
            <pc:sldMk cId="4282508599" sldId="835"/>
            <ac:spMk id="4" creationId="{25CDFC36-74D7-8C88-26CA-4712BE876D16}"/>
          </ac:spMkLst>
        </pc:spChg>
        <pc:spChg chg="add del mod">
          <ac:chgData name="GIOVANNI GAUDINO-SSM" userId="13cb1073-0cf6-4994-b3b2-98ddb995ec80" providerId="ADAL" clId="{2CAFF1AA-0593-483D-A289-9F75A0932A65}" dt="2024-01-09T15:48:34.006" v="2913" actId="478"/>
          <ac:spMkLst>
            <pc:docMk/>
            <pc:sldMk cId="4282508599" sldId="835"/>
            <ac:spMk id="4" creationId="{F27EE5E8-950F-023B-6CE6-4472A284B3E8}"/>
          </ac:spMkLst>
        </pc:spChg>
        <pc:spChg chg="add del mod">
          <ac:chgData name="GIOVANNI GAUDINO-SSM" userId="13cb1073-0cf6-4994-b3b2-98ddb995ec80" providerId="ADAL" clId="{2CAFF1AA-0593-483D-A289-9F75A0932A65}" dt="2024-01-31T03:05:57.199" v="14953"/>
          <ac:spMkLst>
            <pc:docMk/>
            <pc:sldMk cId="4282508599" sldId="835"/>
            <ac:spMk id="5" creationId="{0F59CA02-8C04-A9AD-BB3B-3CBC8C216DDC}"/>
          </ac:spMkLst>
        </pc:spChg>
        <pc:spChg chg="add del mod">
          <ac:chgData name="GIOVANNI GAUDINO-SSM" userId="13cb1073-0cf6-4994-b3b2-98ddb995ec80" providerId="ADAL" clId="{2CAFF1AA-0593-483D-A289-9F75A0932A65}" dt="2024-02-07T09:34:30.163" v="19026"/>
          <ac:spMkLst>
            <pc:docMk/>
            <pc:sldMk cId="4282508599" sldId="835"/>
            <ac:spMk id="5" creationId="{6ECDD806-1889-B060-7DB4-517071CF52E3}"/>
          </ac:spMkLst>
        </pc:spChg>
        <pc:spChg chg="del">
          <ac:chgData name="GIOVANNI GAUDINO-SSM" userId="13cb1073-0cf6-4994-b3b2-98ddb995ec80" providerId="ADAL" clId="{2CAFF1AA-0593-483D-A289-9F75A0932A65}" dt="2024-01-09T15:48:02.783" v="2852" actId="478"/>
          <ac:spMkLst>
            <pc:docMk/>
            <pc:sldMk cId="4282508599" sldId="835"/>
            <ac:spMk id="5" creationId="{F9539864-1EA9-ACAF-ADE0-E2EEBBDA0304}"/>
          </ac:spMkLst>
        </pc:spChg>
        <pc:spChg chg="add del mod">
          <ac:chgData name="GIOVANNI GAUDINO-SSM" userId="13cb1073-0cf6-4994-b3b2-98ddb995ec80" providerId="ADAL" clId="{2CAFF1AA-0593-483D-A289-9F75A0932A65}" dt="2024-01-31T02:57:44.173" v="8488"/>
          <ac:spMkLst>
            <pc:docMk/>
            <pc:sldMk cId="4282508599" sldId="835"/>
            <ac:spMk id="7" creationId="{20AD6674-E777-234B-6148-2D6787FFA63B}"/>
          </ac:spMkLst>
        </pc:spChg>
        <pc:spChg chg="del">
          <ac:chgData name="GIOVANNI GAUDINO-SSM" userId="13cb1073-0cf6-4994-b3b2-98ddb995ec80" providerId="ADAL" clId="{2CAFF1AA-0593-483D-A289-9F75A0932A65}" dt="2024-01-09T15:48:02.783" v="2852" actId="478"/>
          <ac:spMkLst>
            <pc:docMk/>
            <pc:sldMk cId="4282508599" sldId="835"/>
            <ac:spMk id="7" creationId="{56BF2D52-8C2C-928B-C916-DB48081EC63E}"/>
          </ac:spMkLst>
        </pc:spChg>
        <pc:spChg chg="add del mod">
          <ac:chgData name="GIOVANNI GAUDINO-SSM" userId="13cb1073-0cf6-4994-b3b2-98ddb995ec80" providerId="ADAL" clId="{2CAFF1AA-0593-483D-A289-9F75A0932A65}" dt="2024-02-07T09:34:07.291" v="17228"/>
          <ac:spMkLst>
            <pc:docMk/>
            <pc:sldMk cId="4282508599" sldId="835"/>
            <ac:spMk id="7" creationId="{9B9781D6-EABB-8CD2-7D06-4C44FC0AD1FE}"/>
          </ac:spMkLst>
        </pc:spChg>
        <pc:spChg chg="add del mod">
          <ac:chgData name="GIOVANNI GAUDINO-SSM" userId="13cb1073-0cf6-4994-b3b2-98ddb995ec80" providerId="ADAL" clId="{2CAFF1AA-0593-483D-A289-9F75A0932A65}" dt="2024-01-31T02:58:01.600" v="9026"/>
          <ac:spMkLst>
            <pc:docMk/>
            <pc:sldMk cId="4282508599" sldId="835"/>
            <ac:spMk id="8" creationId="{56DF307F-641B-BBF6-D092-C8DC24B074E6}"/>
          </ac:spMkLst>
        </pc:spChg>
        <pc:spChg chg="add mod">
          <ac:chgData name="GIOVANNI GAUDINO-SSM" userId="13cb1073-0cf6-4994-b3b2-98ddb995ec80" providerId="ADAL" clId="{2CAFF1AA-0593-483D-A289-9F75A0932A65}" dt="2024-02-07T09:34:30.164" v="19030"/>
          <ac:spMkLst>
            <pc:docMk/>
            <pc:sldMk cId="4282508599" sldId="835"/>
            <ac:spMk id="8" creationId="{63909955-9A23-61AC-4D89-433E63D8E3A8}"/>
          </ac:spMkLst>
        </pc:spChg>
        <pc:spChg chg="del">
          <ac:chgData name="GIOVANNI GAUDINO-SSM" userId="13cb1073-0cf6-4994-b3b2-98ddb995ec80" providerId="ADAL" clId="{2CAFF1AA-0593-483D-A289-9F75A0932A65}" dt="2024-01-09T15:48:02.783" v="2852" actId="478"/>
          <ac:spMkLst>
            <pc:docMk/>
            <pc:sldMk cId="4282508599" sldId="835"/>
            <ac:spMk id="9" creationId="{55758E13-EF21-B9AD-C933-BC8AD86FB0F7}"/>
          </ac:spMkLst>
        </pc:spChg>
        <pc:spChg chg="add del mod">
          <ac:chgData name="GIOVANNI GAUDINO-SSM" userId="13cb1073-0cf6-4994-b3b2-98ddb995ec80" providerId="ADAL" clId="{2CAFF1AA-0593-483D-A289-9F75A0932A65}" dt="2024-01-31T02:58:06.935" v="9865"/>
          <ac:spMkLst>
            <pc:docMk/>
            <pc:sldMk cId="4282508599" sldId="835"/>
            <ac:spMk id="9" creationId="{E8954888-5F0D-FF8B-6967-FEBB75555742}"/>
          </ac:spMkLst>
        </pc:spChg>
        <pc:spChg chg="add mod">
          <ac:chgData name="GIOVANNI GAUDINO-SSM" userId="13cb1073-0cf6-4994-b3b2-98ddb995ec80" providerId="ADAL" clId="{2CAFF1AA-0593-483D-A289-9F75A0932A65}" dt="2024-01-09T15:48:44.127" v="2916" actId="1076"/>
          <ac:spMkLst>
            <pc:docMk/>
            <pc:sldMk cId="4282508599" sldId="835"/>
            <ac:spMk id="10" creationId="{E5AFD079-755B-5542-0853-46D8794D97FC}"/>
          </ac:spMkLst>
        </pc:spChg>
        <pc:spChg chg="del">
          <ac:chgData name="GIOVANNI GAUDINO-SSM" userId="13cb1073-0cf6-4994-b3b2-98ddb995ec80" providerId="ADAL" clId="{2CAFF1AA-0593-483D-A289-9F75A0932A65}" dt="2024-01-09T15:48:02.783" v="2852" actId="478"/>
          <ac:spMkLst>
            <pc:docMk/>
            <pc:sldMk cId="4282508599" sldId="835"/>
            <ac:spMk id="11" creationId="{BE896F6F-3B04-77D6-89C6-18104B92187D}"/>
          </ac:spMkLst>
        </pc:spChg>
        <pc:spChg chg="add del mod">
          <ac:chgData name="GIOVANNI GAUDINO-SSM" userId="13cb1073-0cf6-4994-b3b2-98ddb995ec80" providerId="ADAL" clId="{2CAFF1AA-0593-483D-A289-9F75A0932A65}" dt="2024-01-31T02:59:45.861" v="10403"/>
          <ac:spMkLst>
            <pc:docMk/>
            <pc:sldMk cId="4282508599" sldId="835"/>
            <ac:spMk id="11" creationId="{FD21653F-D7F7-3A7F-79BA-112D3035B91C}"/>
          </ac:spMkLst>
        </pc:spChg>
        <pc:spChg chg="add mod">
          <ac:chgData name="GIOVANNI GAUDINO-SSM" userId="13cb1073-0cf6-4994-b3b2-98ddb995ec80" providerId="ADAL" clId="{2CAFF1AA-0593-483D-A289-9F75A0932A65}" dt="2024-01-09T15:48:44.127" v="2916" actId="1076"/>
          <ac:spMkLst>
            <pc:docMk/>
            <pc:sldMk cId="4282508599" sldId="835"/>
            <ac:spMk id="12" creationId="{D4839A90-2A85-6C4E-6D0D-57E4ABE7824E}"/>
          </ac:spMkLst>
        </pc:spChg>
        <pc:spChg chg="add mod">
          <ac:chgData name="GIOVANNI GAUDINO-SSM" userId="13cb1073-0cf6-4994-b3b2-98ddb995ec80" providerId="ADAL" clId="{2CAFF1AA-0593-483D-A289-9F75A0932A65}" dt="2024-01-09T15:48:44.127" v="2916" actId="1076"/>
          <ac:spMkLst>
            <pc:docMk/>
            <pc:sldMk cId="4282508599" sldId="835"/>
            <ac:spMk id="13" creationId="{6D3A8A93-730A-83FF-C832-6175A20D29C8}"/>
          </ac:spMkLst>
        </pc:spChg>
        <pc:spChg chg="add mod">
          <ac:chgData name="GIOVANNI GAUDINO-SSM" userId="13cb1073-0cf6-4994-b3b2-98ddb995ec80" providerId="ADAL" clId="{2CAFF1AA-0593-483D-A289-9F75A0932A65}" dt="2024-01-20T23:17:45.544" v="3502" actId="14100"/>
          <ac:spMkLst>
            <pc:docMk/>
            <pc:sldMk cId="4282508599" sldId="835"/>
            <ac:spMk id="14" creationId="{91EF6046-029A-C0A0-D9FA-DC91DCC5AFB0}"/>
          </ac:spMkLst>
        </pc:spChg>
        <pc:spChg chg="del">
          <ac:chgData name="GIOVANNI GAUDINO-SSM" userId="13cb1073-0cf6-4994-b3b2-98ddb995ec80" providerId="ADAL" clId="{2CAFF1AA-0593-483D-A289-9F75A0932A65}" dt="2024-01-09T15:48:02.783" v="2852" actId="478"/>
          <ac:spMkLst>
            <pc:docMk/>
            <pc:sldMk cId="4282508599" sldId="835"/>
            <ac:spMk id="15" creationId="{2E6DC93D-AD8B-B4D8-B80E-FA8839394F58}"/>
          </ac:spMkLst>
        </pc:spChg>
        <pc:spChg chg="add del mod">
          <ac:chgData name="GIOVANNI GAUDINO-SSM" userId="13cb1073-0cf6-4994-b3b2-98ddb995ec80" providerId="ADAL" clId="{2CAFF1AA-0593-483D-A289-9F75A0932A65}" dt="2024-01-31T02:59:55.084" v="11242"/>
          <ac:spMkLst>
            <pc:docMk/>
            <pc:sldMk cId="4282508599" sldId="835"/>
            <ac:spMk id="15" creationId="{C127F829-4EFD-5C65-90E6-CB873FE3ACDE}"/>
          </ac:spMkLst>
        </pc:spChg>
        <pc:spChg chg="add mod">
          <ac:chgData name="GIOVANNI GAUDINO-SSM" userId="13cb1073-0cf6-4994-b3b2-98ddb995ec80" providerId="ADAL" clId="{2CAFF1AA-0593-483D-A289-9F75A0932A65}" dt="2024-01-20T23:17:41.721" v="3501" actId="20577"/>
          <ac:spMkLst>
            <pc:docMk/>
            <pc:sldMk cId="4282508599" sldId="835"/>
            <ac:spMk id="16" creationId="{A9C7CA0E-36F5-4743-1416-78A8F2D7E8AE}"/>
          </ac:spMkLst>
        </pc:spChg>
        <pc:spChg chg="add mod">
          <ac:chgData name="GIOVANNI GAUDINO-SSM" userId="13cb1073-0cf6-4994-b3b2-98ddb995ec80" providerId="ADAL" clId="{2CAFF1AA-0593-483D-A289-9F75A0932A65}" dt="2024-01-09T15:49:28.845" v="2932" actId="1076"/>
          <ac:spMkLst>
            <pc:docMk/>
            <pc:sldMk cId="4282508599" sldId="835"/>
            <ac:spMk id="17" creationId="{E34FE75A-C2EE-A30D-F339-9DAC789EECB6}"/>
          </ac:spMkLst>
        </pc:spChg>
        <pc:spChg chg="add mod">
          <ac:chgData name="GIOVANNI GAUDINO-SSM" userId="13cb1073-0cf6-4994-b3b2-98ddb995ec80" providerId="ADAL" clId="{2CAFF1AA-0593-483D-A289-9F75A0932A65}" dt="2024-01-09T15:51:05.496" v="2951" actId="14838"/>
          <ac:spMkLst>
            <pc:docMk/>
            <pc:sldMk cId="4282508599" sldId="835"/>
            <ac:spMk id="19" creationId="{599B9BED-5E4E-380D-4262-FF4B5FA26399}"/>
          </ac:spMkLst>
        </pc:spChg>
        <pc:spChg chg="add mod">
          <ac:chgData name="GIOVANNI GAUDINO-SSM" userId="13cb1073-0cf6-4994-b3b2-98ddb995ec80" providerId="ADAL" clId="{2CAFF1AA-0593-483D-A289-9F75A0932A65}" dt="2024-01-09T15:51:24.253" v="2963" actId="403"/>
          <ac:spMkLst>
            <pc:docMk/>
            <pc:sldMk cId="4282508599" sldId="835"/>
            <ac:spMk id="21" creationId="{952E7760-D81B-A587-A381-AB9AF22BCDDA}"/>
          </ac:spMkLst>
        </pc:spChg>
        <pc:spChg chg="add mod">
          <ac:chgData name="GIOVANNI GAUDINO-SSM" userId="13cb1073-0cf6-4994-b3b2-98ddb995ec80" providerId="ADAL" clId="{2CAFF1AA-0593-483D-A289-9F75A0932A65}" dt="2024-01-09T15:51:29.800" v="2971" actId="20577"/>
          <ac:spMkLst>
            <pc:docMk/>
            <pc:sldMk cId="4282508599" sldId="835"/>
            <ac:spMk id="22" creationId="{561F251D-38F3-123E-7460-F9BE2DCFBEE7}"/>
          </ac:spMkLst>
        </pc:spChg>
        <pc:spChg chg="add mod">
          <ac:chgData name="GIOVANNI GAUDINO-SSM" userId="13cb1073-0cf6-4994-b3b2-98ddb995ec80" providerId="ADAL" clId="{2CAFF1AA-0593-483D-A289-9F75A0932A65}" dt="2024-01-09T15:51:36.566" v="2983" actId="20577"/>
          <ac:spMkLst>
            <pc:docMk/>
            <pc:sldMk cId="4282508599" sldId="835"/>
            <ac:spMk id="23" creationId="{89809EA6-03E3-B0ED-CD24-E9FD8D52826B}"/>
          </ac:spMkLst>
        </pc:spChg>
        <pc:spChg chg="add mod">
          <ac:chgData name="GIOVANNI GAUDINO-SSM" userId="13cb1073-0cf6-4994-b3b2-98ddb995ec80" providerId="ADAL" clId="{2CAFF1AA-0593-483D-A289-9F75A0932A65}" dt="2024-01-09T15:52:00.803" v="2987" actId="14100"/>
          <ac:spMkLst>
            <pc:docMk/>
            <pc:sldMk cId="4282508599" sldId="835"/>
            <ac:spMk id="24" creationId="{3448FFE5-3728-D576-A620-B4F4FDEF82E1}"/>
          </ac:spMkLst>
        </pc:spChg>
        <pc:spChg chg="add mod">
          <ac:chgData name="GIOVANNI GAUDINO-SSM" userId="13cb1073-0cf6-4994-b3b2-98ddb995ec80" providerId="ADAL" clId="{2CAFF1AA-0593-483D-A289-9F75A0932A65}" dt="2024-01-09T15:52:13.780" v="2994" actId="14100"/>
          <ac:spMkLst>
            <pc:docMk/>
            <pc:sldMk cId="4282508599" sldId="835"/>
            <ac:spMk id="26" creationId="{97366562-C26C-8FDC-0E3B-F7C8DFD7C752}"/>
          </ac:spMkLst>
        </pc:spChg>
        <pc:spChg chg="add del mod">
          <ac:chgData name="GIOVANNI GAUDINO-SSM" userId="13cb1073-0cf6-4994-b3b2-98ddb995ec80" providerId="ADAL" clId="{2CAFF1AA-0593-483D-A289-9F75A0932A65}" dt="2024-01-31T03:00:05.728" v="11780"/>
          <ac:spMkLst>
            <pc:docMk/>
            <pc:sldMk cId="4282508599" sldId="835"/>
            <ac:spMk id="27" creationId="{05A4ED8A-325C-BDCA-296C-CE606CD919DE}"/>
          </ac:spMkLst>
        </pc:spChg>
        <pc:spChg chg="add del mod">
          <ac:chgData name="GIOVANNI GAUDINO-SSM" userId="13cb1073-0cf6-4994-b3b2-98ddb995ec80" providerId="ADAL" clId="{2CAFF1AA-0593-483D-A289-9F75A0932A65}" dt="2024-01-31T03:00:15.352" v="12185"/>
          <ac:spMkLst>
            <pc:docMk/>
            <pc:sldMk cId="4282508599" sldId="835"/>
            <ac:spMk id="28" creationId="{071EF7B8-CECE-75BE-7E78-97F37DF9DE5C}"/>
          </ac:spMkLst>
        </pc:spChg>
        <pc:spChg chg="add del mod">
          <ac:chgData name="GIOVANNI GAUDINO-SSM" userId="13cb1073-0cf6-4994-b3b2-98ddb995ec80" providerId="ADAL" clId="{2CAFF1AA-0593-483D-A289-9F75A0932A65}" dt="2024-01-31T03:00:25.505" v="12590"/>
          <ac:spMkLst>
            <pc:docMk/>
            <pc:sldMk cId="4282508599" sldId="835"/>
            <ac:spMk id="29" creationId="{5667EC5A-F436-91DB-8A64-C5F10A6BD306}"/>
          </ac:spMkLst>
        </pc:spChg>
        <pc:spChg chg="add del mod">
          <ac:chgData name="GIOVANNI GAUDINO-SSM" userId="13cb1073-0cf6-4994-b3b2-98ddb995ec80" providerId="ADAL" clId="{2CAFF1AA-0593-483D-A289-9F75A0932A65}" dt="2024-01-31T03:04:25.946" v="13433"/>
          <ac:spMkLst>
            <pc:docMk/>
            <pc:sldMk cId="4282508599" sldId="835"/>
            <ac:spMk id="30" creationId="{BA69CCB7-D7F9-BB86-3345-7A3E0F08E669}"/>
          </ac:spMkLst>
        </pc:spChg>
        <pc:picChg chg="del">
          <ac:chgData name="GIOVANNI GAUDINO-SSM" userId="13cb1073-0cf6-4994-b3b2-98ddb995ec80" providerId="ADAL" clId="{2CAFF1AA-0593-483D-A289-9F75A0932A65}" dt="2024-01-09T15:48:04.065" v="2853" actId="478"/>
          <ac:picMkLst>
            <pc:docMk/>
            <pc:sldMk cId="4282508599" sldId="835"/>
            <ac:picMk id="8" creationId="{C93FF9A2-A7A8-5E10-3E43-E6432928C178}"/>
          </ac:picMkLst>
        </pc:picChg>
        <pc:picChg chg="add mod">
          <ac:chgData name="GIOVANNI GAUDINO-SSM" userId="13cb1073-0cf6-4994-b3b2-98ddb995ec80" providerId="ADAL" clId="{2CAFF1AA-0593-483D-A289-9F75A0932A65}" dt="2024-01-09T15:49:36.059" v="2934" actId="1076"/>
          <ac:picMkLst>
            <pc:docMk/>
            <pc:sldMk cId="4282508599" sldId="835"/>
            <ac:picMk id="18" creationId="{A74ECD36-1552-82C1-1C02-F44BBE153827}"/>
          </ac:picMkLst>
        </pc:picChg>
        <pc:picChg chg="add mod ord">
          <ac:chgData name="GIOVANNI GAUDINO-SSM" userId="13cb1073-0cf6-4994-b3b2-98ddb995ec80" providerId="ADAL" clId="{2CAFF1AA-0593-483D-A289-9F75A0932A65}" dt="2024-01-09T15:50:07.743" v="2944" actId="14100"/>
          <ac:picMkLst>
            <pc:docMk/>
            <pc:sldMk cId="4282508599" sldId="835"/>
            <ac:picMk id="20" creationId="{BC3215FA-1712-37C4-6679-FF520909C77A}"/>
          </ac:picMkLst>
        </pc:picChg>
        <pc:cxnChg chg="add mod">
          <ac:chgData name="GIOVANNI GAUDINO-SSM" userId="13cb1073-0cf6-4994-b3b2-98ddb995ec80" providerId="ADAL" clId="{2CAFF1AA-0593-483D-A289-9F75A0932A65}" dt="2024-01-09T15:52:07.401" v="2991" actId="14100"/>
          <ac:cxnSpMkLst>
            <pc:docMk/>
            <pc:sldMk cId="4282508599" sldId="835"/>
            <ac:cxnSpMk id="25" creationId="{F2ACD0E2-6324-BA57-F2DF-217F878C43E0}"/>
          </ac:cxnSpMkLst>
        </pc:cxnChg>
      </pc:sldChg>
      <pc:sldChg chg="addSp delSp modSp add mod addAnim delAnim modAnim">
        <pc:chgData name="GIOVANNI GAUDINO-SSM" userId="13cb1073-0cf6-4994-b3b2-98ddb995ec80" providerId="ADAL" clId="{2CAFF1AA-0593-483D-A289-9F75A0932A65}" dt="2024-02-07T09:34:30.165" v="19035"/>
        <pc:sldMkLst>
          <pc:docMk/>
          <pc:sldMk cId="368697343" sldId="836"/>
        </pc:sldMkLst>
        <pc:spChg chg="add mod">
          <ac:chgData name="GIOVANNI GAUDINO-SSM" userId="13cb1073-0cf6-4994-b3b2-98ddb995ec80" providerId="ADAL" clId="{2CAFF1AA-0593-483D-A289-9F75A0932A65}" dt="2024-01-09T15:53:35.298" v="3022" actId="1036"/>
          <ac:spMkLst>
            <pc:docMk/>
            <pc:sldMk cId="368697343" sldId="836"/>
            <ac:spMk id="4" creationId="{41D23285-F0AC-42EA-A79E-04D8F1AA8202}"/>
          </ac:spMkLst>
        </pc:spChg>
        <pc:spChg chg="add mod">
          <ac:chgData name="GIOVANNI GAUDINO-SSM" userId="13cb1073-0cf6-4994-b3b2-98ddb995ec80" providerId="ADAL" clId="{2CAFF1AA-0593-483D-A289-9F75A0932A65}" dt="2024-01-09T15:53:42.355" v="3025" actId="1076"/>
          <ac:spMkLst>
            <pc:docMk/>
            <pc:sldMk cId="368697343" sldId="836"/>
            <ac:spMk id="5" creationId="{7AFCD006-BC2C-7461-803E-72387FFAFC63}"/>
          </ac:spMkLst>
        </pc:spChg>
        <pc:spChg chg="add mod">
          <ac:chgData name="GIOVANNI GAUDINO-SSM" userId="13cb1073-0cf6-4994-b3b2-98ddb995ec80" providerId="ADAL" clId="{2CAFF1AA-0593-483D-A289-9F75A0932A65}" dt="2024-01-09T15:53:35.298" v="3022" actId="1036"/>
          <ac:spMkLst>
            <pc:docMk/>
            <pc:sldMk cId="368697343" sldId="836"/>
            <ac:spMk id="7" creationId="{F9DC91AB-2BA7-DA88-55EB-87A425B2D0E9}"/>
          </ac:spMkLst>
        </pc:spChg>
        <pc:spChg chg="add mod">
          <ac:chgData name="GIOVANNI GAUDINO-SSM" userId="13cb1073-0cf6-4994-b3b2-98ddb995ec80" providerId="ADAL" clId="{2CAFF1AA-0593-483D-A289-9F75A0932A65}" dt="2024-01-09T15:53:35.298" v="3022" actId="1036"/>
          <ac:spMkLst>
            <pc:docMk/>
            <pc:sldMk cId="368697343" sldId="836"/>
            <ac:spMk id="8" creationId="{E3207827-6A02-F222-467E-E40EE9E16819}"/>
          </ac:spMkLst>
        </pc:spChg>
        <pc:spChg chg="add del mod">
          <ac:chgData name="GIOVANNI GAUDINO-SSM" userId="13cb1073-0cf6-4994-b3b2-98ddb995ec80" providerId="ADAL" clId="{2CAFF1AA-0593-483D-A289-9F75A0932A65}" dt="2024-01-09T15:53:24.302" v="3000" actId="478"/>
          <ac:spMkLst>
            <pc:docMk/>
            <pc:sldMk cId="368697343" sldId="836"/>
            <ac:spMk id="9" creationId="{57971D37-CD0C-F539-4295-1108BA8C2BA4}"/>
          </ac:spMkLst>
        </pc:spChg>
        <pc:spChg chg="add del mod">
          <ac:chgData name="GIOVANNI GAUDINO-SSM" userId="13cb1073-0cf6-4994-b3b2-98ddb995ec80" providerId="ADAL" clId="{2CAFF1AA-0593-483D-A289-9F75A0932A65}" dt="2024-01-31T02:57:16.183" v="7654"/>
          <ac:spMkLst>
            <pc:docMk/>
            <pc:sldMk cId="368697343" sldId="836"/>
            <ac:spMk id="9" creationId="{9894981B-B5B5-D653-4544-5C95A75D2C88}"/>
          </ac:spMkLst>
        </pc:spChg>
        <pc:spChg chg="add del mod">
          <ac:chgData name="GIOVANNI GAUDINO-SSM" userId="13cb1073-0cf6-4994-b3b2-98ddb995ec80" providerId="ADAL" clId="{2CAFF1AA-0593-483D-A289-9F75A0932A65}" dt="2024-02-07T09:34:21.101" v="18356"/>
          <ac:spMkLst>
            <pc:docMk/>
            <pc:sldMk cId="368697343" sldId="836"/>
            <ac:spMk id="9" creationId="{D0C054CB-3BAA-C5E2-949D-DCB101B8C378}"/>
          </ac:spMkLst>
        </pc:spChg>
        <pc:spChg chg="add del mod">
          <ac:chgData name="GIOVANNI GAUDINO-SSM" userId="13cb1073-0cf6-4994-b3b2-98ddb995ec80" providerId="ADAL" clId="{2CAFF1AA-0593-483D-A289-9F75A0932A65}" dt="2024-01-31T03:04:55.042" v="14415"/>
          <ac:spMkLst>
            <pc:docMk/>
            <pc:sldMk cId="368697343" sldId="836"/>
            <ac:spMk id="9" creationId="{D95F6156-BF10-F5B2-72BE-E9E6CF26B41D}"/>
          </ac:spMkLst>
        </pc:spChg>
        <pc:spChg chg="add del mod">
          <ac:chgData name="GIOVANNI GAUDINO-SSM" userId="13cb1073-0cf6-4994-b3b2-98ddb995ec80" providerId="ADAL" clId="{2CAFF1AA-0593-483D-A289-9F75A0932A65}" dt="2024-02-07T09:34:30.164" v="19031"/>
          <ac:spMkLst>
            <pc:docMk/>
            <pc:sldMk cId="368697343" sldId="836"/>
            <ac:spMk id="10" creationId="{AAE24C9E-45D9-620F-EB3C-EA6B28AB8316}"/>
          </ac:spMkLst>
        </pc:spChg>
        <pc:spChg chg="add del mod">
          <ac:chgData name="GIOVANNI GAUDINO-SSM" userId="13cb1073-0cf6-4994-b3b2-98ddb995ec80" providerId="ADAL" clId="{2CAFF1AA-0593-483D-A289-9F75A0932A65}" dt="2024-01-31T03:05:57.200" v="14958"/>
          <ac:spMkLst>
            <pc:docMk/>
            <pc:sldMk cId="368697343" sldId="836"/>
            <ac:spMk id="10" creationId="{DF737C0D-82BB-D8A9-C6E3-C12BAABCFC7D}"/>
          </ac:spMkLst>
        </pc:spChg>
        <pc:spChg chg="del">
          <ac:chgData name="GIOVANNI GAUDINO-SSM" userId="13cb1073-0cf6-4994-b3b2-98ddb995ec80" providerId="ADAL" clId="{2CAFF1AA-0593-483D-A289-9F75A0932A65}" dt="2024-01-09T15:53:27.006" v="3001" actId="478"/>
          <ac:spMkLst>
            <pc:docMk/>
            <pc:sldMk cId="368697343" sldId="836"/>
            <ac:spMk id="10" creationId="{E5AFD079-755B-5542-0853-46D8794D97FC}"/>
          </ac:spMkLst>
        </pc:spChg>
        <pc:spChg chg="add del mod">
          <ac:chgData name="GIOVANNI GAUDINO-SSM" userId="13cb1073-0cf6-4994-b3b2-98ddb995ec80" providerId="ADAL" clId="{2CAFF1AA-0593-483D-A289-9F75A0932A65}" dt="2024-01-09T15:53:27.006" v="3001" actId="478"/>
          <ac:spMkLst>
            <pc:docMk/>
            <pc:sldMk cId="368697343" sldId="836"/>
            <ac:spMk id="11" creationId="{722F5AE5-378E-2F68-3340-9FAA607416F9}"/>
          </ac:spMkLst>
        </pc:spChg>
        <pc:spChg chg="add del mod">
          <ac:chgData name="GIOVANNI GAUDINO-SSM" userId="13cb1073-0cf6-4994-b3b2-98ddb995ec80" providerId="ADAL" clId="{2CAFF1AA-0593-483D-A289-9F75A0932A65}" dt="2024-02-07T09:34:07.294" v="17240"/>
          <ac:spMkLst>
            <pc:docMk/>
            <pc:sldMk cId="368697343" sldId="836"/>
            <ac:spMk id="11" creationId="{B1A29F4A-A9D8-DD52-BA70-EF1866531711}"/>
          </ac:spMkLst>
        </pc:spChg>
        <pc:spChg chg="add del mod">
          <ac:chgData name="GIOVANNI GAUDINO-SSM" userId="13cb1073-0cf6-4994-b3b2-98ddb995ec80" providerId="ADAL" clId="{2CAFF1AA-0593-483D-A289-9F75A0932A65}" dt="2024-01-31T02:57:44.177" v="8500"/>
          <ac:spMkLst>
            <pc:docMk/>
            <pc:sldMk cId="368697343" sldId="836"/>
            <ac:spMk id="11" creationId="{C572E2CC-C4E6-B08C-937D-03DC7CB17C1F}"/>
          </ac:spMkLst>
        </pc:spChg>
        <pc:spChg chg="add mod">
          <ac:chgData name="GIOVANNI GAUDINO-SSM" userId="13cb1073-0cf6-4994-b3b2-98ddb995ec80" providerId="ADAL" clId="{2CAFF1AA-0593-483D-A289-9F75A0932A65}" dt="2024-02-07T09:34:30.165" v="19035"/>
          <ac:spMkLst>
            <pc:docMk/>
            <pc:sldMk cId="368697343" sldId="836"/>
            <ac:spMk id="12" creationId="{114C4FE2-5B31-D794-2EFD-779B36BB5A67}"/>
          </ac:spMkLst>
        </pc:spChg>
        <pc:spChg chg="add del mod">
          <ac:chgData name="GIOVANNI GAUDINO-SSM" userId="13cb1073-0cf6-4994-b3b2-98ddb995ec80" providerId="ADAL" clId="{2CAFF1AA-0593-483D-A289-9F75A0932A65}" dt="2024-01-31T02:58:01.601" v="9031"/>
          <ac:spMkLst>
            <pc:docMk/>
            <pc:sldMk cId="368697343" sldId="836"/>
            <ac:spMk id="12" creationId="{946D2E1D-349B-2654-F820-E299B6F0422B}"/>
          </ac:spMkLst>
        </pc:spChg>
        <pc:spChg chg="del">
          <ac:chgData name="GIOVANNI GAUDINO-SSM" userId="13cb1073-0cf6-4994-b3b2-98ddb995ec80" providerId="ADAL" clId="{2CAFF1AA-0593-483D-A289-9F75A0932A65}" dt="2024-01-09T15:53:27.006" v="3001" actId="478"/>
          <ac:spMkLst>
            <pc:docMk/>
            <pc:sldMk cId="368697343" sldId="836"/>
            <ac:spMk id="12" creationId="{D4839A90-2A85-6C4E-6D0D-57E4ABE7824E}"/>
          </ac:spMkLst>
        </pc:spChg>
        <pc:spChg chg="del">
          <ac:chgData name="GIOVANNI GAUDINO-SSM" userId="13cb1073-0cf6-4994-b3b2-98ddb995ec80" providerId="ADAL" clId="{2CAFF1AA-0593-483D-A289-9F75A0932A65}" dt="2024-01-09T15:53:24.302" v="3000" actId="478"/>
          <ac:spMkLst>
            <pc:docMk/>
            <pc:sldMk cId="368697343" sldId="836"/>
            <ac:spMk id="13" creationId="{6D3A8A93-730A-83FF-C832-6175A20D29C8}"/>
          </ac:spMkLst>
        </pc:spChg>
        <pc:spChg chg="add del mod">
          <ac:chgData name="GIOVANNI GAUDINO-SSM" userId="13cb1073-0cf6-4994-b3b2-98ddb995ec80" providerId="ADAL" clId="{2CAFF1AA-0593-483D-A289-9F75A0932A65}" dt="2024-01-31T02:58:06.941" v="9877"/>
          <ac:spMkLst>
            <pc:docMk/>
            <pc:sldMk cId="368697343" sldId="836"/>
            <ac:spMk id="13" creationId="{8EF28329-BC79-78CB-506D-D1A60DB1B22C}"/>
          </ac:spMkLst>
        </pc:spChg>
        <pc:spChg chg="del">
          <ac:chgData name="GIOVANNI GAUDINO-SSM" userId="13cb1073-0cf6-4994-b3b2-98ddb995ec80" providerId="ADAL" clId="{2CAFF1AA-0593-483D-A289-9F75A0932A65}" dt="2024-01-09T15:53:04.906" v="2997" actId="478"/>
          <ac:spMkLst>
            <pc:docMk/>
            <pc:sldMk cId="368697343" sldId="836"/>
            <ac:spMk id="14" creationId="{91EF6046-029A-C0A0-D9FA-DC91DCC5AFB0}"/>
          </ac:spMkLst>
        </pc:spChg>
        <pc:spChg chg="add del mod">
          <ac:chgData name="GIOVANNI GAUDINO-SSM" userId="13cb1073-0cf6-4994-b3b2-98ddb995ec80" providerId="ADAL" clId="{2CAFF1AA-0593-483D-A289-9F75A0932A65}" dt="2024-01-31T02:59:45.862" v="10408"/>
          <ac:spMkLst>
            <pc:docMk/>
            <pc:sldMk cId="368697343" sldId="836"/>
            <ac:spMk id="14" creationId="{E299068B-7A42-0CDA-71F5-BA889CA21413}"/>
          </ac:spMkLst>
        </pc:spChg>
        <pc:spChg chg="add del mod">
          <ac:chgData name="GIOVANNI GAUDINO-SSM" userId="13cb1073-0cf6-4994-b3b2-98ddb995ec80" providerId="ADAL" clId="{2CAFF1AA-0593-483D-A289-9F75A0932A65}" dt="2024-01-31T02:59:55.088" v="11254"/>
          <ac:spMkLst>
            <pc:docMk/>
            <pc:sldMk cId="368697343" sldId="836"/>
            <ac:spMk id="15" creationId="{161ECC65-38BD-EF28-4D91-B7413737ED1E}"/>
          </ac:spMkLst>
        </pc:spChg>
        <pc:spChg chg="add del mod">
          <ac:chgData name="GIOVANNI GAUDINO-SSM" userId="13cb1073-0cf6-4994-b3b2-98ddb995ec80" providerId="ADAL" clId="{2CAFF1AA-0593-483D-A289-9F75A0932A65}" dt="2024-01-09T15:53:24.302" v="3000" actId="478"/>
          <ac:spMkLst>
            <pc:docMk/>
            <pc:sldMk cId="368697343" sldId="836"/>
            <ac:spMk id="15" creationId="{74757C25-696A-AA40-446E-C7547593AC8F}"/>
          </ac:spMkLst>
        </pc:spChg>
        <pc:spChg chg="add del mod">
          <ac:chgData name="GIOVANNI GAUDINO-SSM" userId="13cb1073-0cf6-4994-b3b2-98ddb995ec80" providerId="ADAL" clId="{2CAFF1AA-0593-483D-A289-9F75A0932A65}" dt="2024-01-31T03:00:05.729" v="11785"/>
          <ac:spMkLst>
            <pc:docMk/>
            <pc:sldMk cId="368697343" sldId="836"/>
            <ac:spMk id="16" creationId="{6474912F-82E1-155E-3EC7-51AE40CE6278}"/>
          </ac:spMkLst>
        </pc:spChg>
        <pc:spChg chg="del">
          <ac:chgData name="GIOVANNI GAUDINO-SSM" userId="13cb1073-0cf6-4994-b3b2-98ddb995ec80" providerId="ADAL" clId="{2CAFF1AA-0593-483D-A289-9F75A0932A65}" dt="2024-01-09T15:53:04.906" v="2997" actId="478"/>
          <ac:spMkLst>
            <pc:docMk/>
            <pc:sldMk cId="368697343" sldId="836"/>
            <ac:spMk id="16" creationId="{A9C7CA0E-36F5-4743-1416-78A8F2D7E8AE}"/>
          </ac:spMkLst>
        </pc:spChg>
        <pc:spChg chg="add del mod">
          <ac:chgData name="GIOVANNI GAUDINO-SSM" userId="13cb1073-0cf6-4994-b3b2-98ddb995ec80" providerId="ADAL" clId="{2CAFF1AA-0593-483D-A289-9F75A0932A65}" dt="2024-01-31T03:00:15.353" v="12190"/>
          <ac:spMkLst>
            <pc:docMk/>
            <pc:sldMk cId="368697343" sldId="836"/>
            <ac:spMk id="17" creationId="{7458EE56-BAD2-CD26-5A6E-8D971F0E7523}"/>
          </ac:spMkLst>
        </pc:spChg>
        <pc:spChg chg="del">
          <ac:chgData name="GIOVANNI GAUDINO-SSM" userId="13cb1073-0cf6-4994-b3b2-98ddb995ec80" providerId="ADAL" clId="{2CAFF1AA-0593-483D-A289-9F75A0932A65}" dt="2024-01-09T15:53:04.906" v="2997" actId="478"/>
          <ac:spMkLst>
            <pc:docMk/>
            <pc:sldMk cId="368697343" sldId="836"/>
            <ac:spMk id="17" creationId="{E34FE75A-C2EE-A30D-F339-9DAC789EECB6}"/>
          </ac:spMkLst>
        </pc:spChg>
        <pc:spChg chg="add del mod">
          <ac:chgData name="GIOVANNI GAUDINO-SSM" userId="13cb1073-0cf6-4994-b3b2-98ddb995ec80" providerId="ADAL" clId="{2CAFF1AA-0593-483D-A289-9F75A0932A65}" dt="2024-01-31T03:00:25.507" v="12595"/>
          <ac:spMkLst>
            <pc:docMk/>
            <pc:sldMk cId="368697343" sldId="836"/>
            <ac:spMk id="20" creationId="{FCCA208A-56B2-CDED-4D86-84CF716EB79A}"/>
          </ac:spMkLst>
        </pc:spChg>
        <pc:spChg chg="add mod">
          <ac:chgData name="GIOVANNI GAUDINO-SSM" userId="13cb1073-0cf6-4994-b3b2-98ddb995ec80" providerId="ADAL" clId="{2CAFF1AA-0593-483D-A289-9F75A0932A65}" dt="2024-01-09T15:53:35.298" v="3022" actId="1036"/>
          <ac:spMkLst>
            <pc:docMk/>
            <pc:sldMk cId="368697343" sldId="836"/>
            <ac:spMk id="27" creationId="{6A5A92EB-E2E4-B822-CD80-B2DA0BC99453}"/>
          </ac:spMkLst>
        </pc:spChg>
        <pc:spChg chg="add mod">
          <ac:chgData name="GIOVANNI GAUDINO-SSM" userId="13cb1073-0cf6-4994-b3b2-98ddb995ec80" providerId="ADAL" clId="{2CAFF1AA-0593-483D-A289-9F75A0932A65}" dt="2024-01-09T15:53:35.298" v="3022" actId="1036"/>
          <ac:spMkLst>
            <pc:docMk/>
            <pc:sldMk cId="368697343" sldId="836"/>
            <ac:spMk id="28" creationId="{82705ACF-0001-2D78-4F67-75DFF37561B0}"/>
          </ac:spMkLst>
        </pc:spChg>
        <pc:spChg chg="add mod">
          <ac:chgData name="GIOVANNI GAUDINO-SSM" userId="13cb1073-0cf6-4994-b3b2-98ddb995ec80" providerId="ADAL" clId="{2CAFF1AA-0593-483D-A289-9F75A0932A65}" dt="2024-01-09T15:53:35.298" v="3022" actId="1036"/>
          <ac:spMkLst>
            <pc:docMk/>
            <pc:sldMk cId="368697343" sldId="836"/>
            <ac:spMk id="29" creationId="{9DEB3C4C-1DF3-1DD7-06D5-BC9154FE3955}"/>
          </ac:spMkLst>
        </pc:spChg>
        <pc:spChg chg="add del mod">
          <ac:chgData name="GIOVANNI GAUDINO-SSM" userId="13cb1073-0cf6-4994-b3b2-98ddb995ec80" providerId="ADAL" clId="{2CAFF1AA-0593-483D-A289-9F75A0932A65}" dt="2024-01-31T03:04:25.950" v="13445"/>
          <ac:spMkLst>
            <pc:docMk/>
            <pc:sldMk cId="368697343" sldId="836"/>
            <ac:spMk id="30" creationId="{1A46F178-4F4C-3FBE-3AC2-AAA5E3459D51}"/>
          </ac:spMkLst>
        </pc:spChg>
        <pc:spChg chg="add del mod">
          <ac:chgData name="GIOVANNI GAUDINO-SSM" userId="13cb1073-0cf6-4994-b3b2-98ddb995ec80" providerId="ADAL" clId="{2CAFF1AA-0593-483D-A289-9F75A0932A65}" dt="2024-01-09T15:54:07.504" v="3062" actId="478"/>
          <ac:spMkLst>
            <pc:docMk/>
            <pc:sldMk cId="368697343" sldId="836"/>
            <ac:spMk id="30" creationId="{C29D74B2-BB04-5606-4C6A-95DE35E9F13D}"/>
          </ac:spMkLst>
        </pc:spChg>
        <pc:spChg chg="add mod">
          <ac:chgData name="GIOVANNI GAUDINO-SSM" userId="13cb1073-0cf6-4994-b3b2-98ddb995ec80" providerId="ADAL" clId="{2CAFF1AA-0593-483D-A289-9F75A0932A65}" dt="2024-01-09T15:54:43.608" v="3159" actId="1076"/>
          <ac:spMkLst>
            <pc:docMk/>
            <pc:sldMk cId="368697343" sldId="836"/>
            <ac:spMk id="31" creationId="{600C2123-306F-6251-C1AE-65C9295D898B}"/>
          </ac:spMkLst>
        </pc:spChg>
        <pc:picChg chg="del">
          <ac:chgData name="GIOVANNI GAUDINO-SSM" userId="13cb1073-0cf6-4994-b3b2-98ddb995ec80" providerId="ADAL" clId="{2CAFF1AA-0593-483D-A289-9F75A0932A65}" dt="2024-01-09T15:53:01.780" v="2996" actId="478"/>
          <ac:picMkLst>
            <pc:docMk/>
            <pc:sldMk cId="368697343" sldId="836"/>
            <ac:picMk id="20" creationId="{BC3215FA-1712-37C4-6679-FF520909C77A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66" v="19040"/>
        <pc:sldMkLst>
          <pc:docMk/>
          <pc:sldMk cId="2701043137" sldId="837"/>
        </pc:sldMkLst>
        <pc:spChg chg="add del mod">
          <ac:chgData name="GIOVANNI GAUDINO-SSM" userId="13cb1073-0cf6-4994-b3b2-98ddb995ec80" providerId="ADAL" clId="{2CAFF1AA-0593-483D-A289-9F75A0932A65}" dt="2024-01-31T03:04:55.046" v="14427"/>
          <ac:spMkLst>
            <pc:docMk/>
            <pc:sldMk cId="2701043137" sldId="837"/>
            <ac:spMk id="2" creationId="{2BEEBFAC-EC87-8BD6-A3B3-574AF5282404}"/>
          </ac:spMkLst>
        </pc:spChg>
        <pc:spChg chg="add del mod">
          <ac:chgData name="GIOVANNI GAUDINO-SSM" userId="13cb1073-0cf6-4994-b3b2-98ddb995ec80" providerId="ADAL" clId="{2CAFF1AA-0593-483D-A289-9F75A0932A65}" dt="2024-02-07T09:34:21.105" v="18368"/>
          <ac:spMkLst>
            <pc:docMk/>
            <pc:sldMk cId="2701043137" sldId="837"/>
            <ac:spMk id="2" creationId="{609428ED-18BC-5F16-FE6B-897ADE514D66}"/>
          </ac:spMkLst>
        </pc:spChg>
        <pc:spChg chg="add del mod">
          <ac:chgData name="GIOVANNI GAUDINO-SSM" userId="13cb1073-0cf6-4994-b3b2-98ddb995ec80" providerId="ADAL" clId="{2CAFF1AA-0593-483D-A289-9F75A0932A65}" dt="2024-01-31T02:57:16.184" v="7659"/>
          <ac:spMkLst>
            <pc:docMk/>
            <pc:sldMk cId="2701043137" sldId="837"/>
            <ac:spMk id="2" creationId="{6E72EEA2-AD82-6FAF-1B83-4E38EDDEEBDA}"/>
          </ac:spMkLst>
        </pc:spChg>
        <pc:spChg chg="del">
          <ac:chgData name="GIOVANNI GAUDINO-SSM" userId="13cb1073-0cf6-4994-b3b2-98ddb995ec80" providerId="ADAL" clId="{2CAFF1AA-0593-483D-A289-9F75A0932A65}" dt="2024-01-09T15:55:26.870" v="3162" actId="478"/>
          <ac:spMkLst>
            <pc:docMk/>
            <pc:sldMk cId="2701043137" sldId="837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1-31T03:05:57.202" v="14963"/>
          <ac:spMkLst>
            <pc:docMk/>
            <pc:sldMk cId="2701043137" sldId="837"/>
            <ac:spMk id="3" creationId="{0292B74F-0E89-19A2-7EDB-18DC8FC58DBB}"/>
          </ac:spMkLst>
        </pc:spChg>
        <pc:spChg chg="add del mod">
          <ac:chgData name="GIOVANNI GAUDINO-SSM" userId="13cb1073-0cf6-4994-b3b2-98ddb995ec80" providerId="ADAL" clId="{2CAFF1AA-0593-483D-A289-9F75A0932A65}" dt="2024-02-07T09:34:30.165" v="19036"/>
          <ac:spMkLst>
            <pc:docMk/>
            <pc:sldMk cId="2701043137" sldId="837"/>
            <ac:spMk id="3" creationId="{E1FD5621-6920-54FF-2444-59429D27F075}"/>
          </ac:spMkLst>
        </pc:spChg>
        <pc:spChg chg="add del mod">
          <ac:chgData name="GIOVANNI GAUDINO-SSM" userId="13cb1073-0cf6-4994-b3b2-98ddb995ec80" providerId="ADAL" clId="{2CAFF1AA-0593-483D-A289-9F75A0932A65}" dt="2024-01-31T02:57:44.181" v="8512"/>
          <ac:spMkLst>
            <pc:docMk/>
            <pc:sldMk cId="2701043137" sldId="837"/>
            <ac:spMk id="9" creationId="{18996F81-04FD-2B7B-FA6A-AF35D469BD22}"/>
          </ac:spMkLst>
        </pc:spChg>
        <pc:spChg chg="add del mod">
          <ac:chgData name="GIOVANNI GAUDINO-SSM" userId="13cb1073-0cf6-4994-b3b2-98ddb995ec80" providerId="ADAL" clId="{2CAFF1AA-0593-483D-A289-9F75A0932A65}" dt="2024-02-07T09:34:07.298" v="17252"/>
          <ac:spMkLst>
            <pc:docMk/>
            <pc:sldMk cId="2701043137" sldId="837"/>
            <ac:spMk id="9" creationId="{C6EE2F20-856F-6913-2268-9F7D776AF539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12" creationId="{678F19F5-9667-A6F0-A32B-3172A1F6013A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13" creationId="{BEBE4437-3795-B2D5-00C8-88EAD34DD3FB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14" creationId="{F16DDF55-A35A-1000-C385-52BC6AF513BC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15" creationId="{5684E2C9-D12A-2E44-24FA-0DF3CEB233D0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16" creationId="{1A63B2E8-8DCD-9B4E-9573-34AC09F573E7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17" creationId="{1A8665DB-D9F5-BDD4-3F2B-324FF9F7F3A8}"/>
          </ac:spMkLst>
        </pc:spChg>
        <pc:spChg chg="add del mod">
          <ac:chgData name="GIOVANNI GAUDINO-SSM" userId="13cb1073-0cf6-4994-b3b2-98ddb995ec80" providerId="ADAL" clId="{2CAFF1AA-0593-483D-A289-9F75A0932A65}" dt="2024-01-31T02:58:01.602" v="9036"/>
          <ac:spMkLst>
            <pc:docMk/>
            <pc:sldMk cId="2701043137" sldId="837"/>
            <ac:spMk id="18" creationId="{47426CBC-EFE4-CDF8-E80A-F04BAF44888F}"/>
          </ac:spMkLst>
        </pc:spChg>
        <pc:spChg chg="add mod">
          <ac:chgData name="GIOVANNI GAUDINO-SSM" userId="13cb1073-0cf6-4994-b3b2-98ddb995ec80" providerId="ADAL" clId="{2CAFF1AA-0593-483D-A289-9F75A0932A65}" dt="2024-02-07T09:34:30.166" v="19040"/>
          <ac:spMkLst>
            <pc:docMk/>
            <pc:sldMk cId="2701043137" sldId="837"/>
            <ac:spMk id="18" creationId="{836413A2-32CF-2904-AAF3-D4284F531144}"/>
          </ac:spMkLst>
        </pc:spChg>
        <pc:spChg chg="add del mod">
          <ac:chgData name="GIOVANNI GAUDINO-SSM" userId="13cb1073-0cf6-4994-b3b2-98ddb995ec80" providerId="ADAL" clId="{2CAFF1AA-0593-483D-A289-9F75A0932A65}" dt="2024-01-31T02:58:06.946" v="9889"/>
          <ac:spMkLst>
            <pc:docMk/>
            <pc:sldMk cId="2701043137" sldId="837"/>
            <ac:spMk id="19" creationId="{0B4AC38D-A635-F3FF-F0BF-554AAA08E0FB}"/>
          </ac:spMkLst>
        </pc:spChg>
        <pc:spChg chg="del">
          <ac:chgData name="GIOVANNI GAUDINO-SSM" userId="13cb1073-0cf6-4994-b3b2-98ddb995ec80" providerId="ADAL" clId="{2CAFF1AA-0593-483D-A289-9F75A0932A65}" dt="2024-01-09T15:55:26.870" v="3162" actId="478"/>
          <ac:spMkLst>
            <pc:docMk/>
            <pc:sldMk cId="2701043137" sldId="837"/>
            <ac:spMk id="19" creationId="{599B9BED-5E4E-380D-4262-FF4B5FA26399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20" creationId="{66E85E07-FCE4-28FE-8A9B-C6EC95414211}"/>
          </ac:spMkLst>
        </pc:spChg>
        <pc:spChg chg="add del mod">
          <ac:chgData name="GIOVANNI GAUDINO-SSM" userId="13cb1073-0cf6-4994-b3b2-98ddb995ec80" providerId="ADAL" clId="{2CAFF1AA-0593-483D-A289-9F75A0932A65}" dt="2024-01-31T02:59:45.863" v="10413"/>
          <ac:spMkLst>
            <pc:docMk/>
            <pc:sldMk cId="2701043137" sldId="837"/>
            <ac:spMk id="21" creationId="{03DB57FF-956B-BA5B-95A1-2CD12AC68892}"/>
          </ac:spMkLst>
        </pc:spChg>
        <pc:spChg chg="del">
          <ac:chgData name="GIOVANNI GAUDINO-SSM" userId="13cb1073-0cf6-4994-b3b2-98ddb995ec80" providerId="ADAL" clId="{2CAFF1AA-0593-483D-A289-9F75A0932A65}" dt="2024-01-09T15:55:26.870" v="3162" actId="478"/>
          <ac:spMkLst>
            <pc:docMk/>
            <pc:sldMk cId="2701043137" sldId="837"/>
            <ac:spMk id="21" creationId="{952E7760-D81B-A587-A381-AB9AF22BCDDA}"/>
          </ac:spMkLst>
        </pc:spChg>
        <pc:spChg chg="del">
          <ac:chgData name="GIOVANNI GAUDINO-SSM" userId="13cb1073-0cf6-4994-b3b2-98ddb995ec80" providerId="ADAL" clId="{2CAFF1AA-0593-483D-A289-9F75A0932A65}" dt="2024-01-09T15:55:26.870" v="3162" actId="478"/>
          <ac:spMkLst>
            <pc:docMk/>
            <pc:sldMk cId="2701043137" sldId="837"/>
            <ac:spMk id="22" creationId="{561F251D-38F3-123E-7460-F9BE2DCFBEE7}"/>
          </ac:spMkLst>
        </pc:spChg>
        <pc:spChg chg="add del mod">
          <ac:chgData name="GIOVANNI GAUDINO-SSM" userId="13cb1073-0cf6-4994-b3b2-98ddb995ec80" providerId="ADAL" clId="{2CAFF1AA-0593-483D-A289-9F75A0932A65}" dt="2024-01-31T02:59:55.092" v="11266"/>
          <ac:spMkLst>
            <pc:docMk/>
            <pc:sldMk cId="2701043137" sldId="837"/>
            <ac:spMk id="22" creationId="{CA18CA92-690C-CDF7-1C2F-3F1F40245CFE}"/>
          </ac:spMkLst>
        </pc:spChg>
        <pc:spChg chg="add del mod">
          <ac:chgData name="GIOVANNI GAUDINO-SSM" userId="13cb1073-0cf6-4994-b3b2-98ddb995ec80" providerId="ADAL" clId="{2CAFF1AA-0593-483D-A289-9F75A0932A65}" dt="2024-01-31T03:00:05.730" v="11790"/>
          <ac:spMkLst>
            <pc:docMk/>
            <pc:sldMk cId="2701043137" sldId="837"/>
            <ac:spMk id="23" creationId="{3B45A992-6BAB-80C9-5129-EF62C3255CA3}"/>
          </ac:spMkLst>
        </pc:spChg>
        <pc:spChg chg="del">
          <ac:chgData name="GIOVANNI GAUDINO-SSM" userId="13cb1073-0cf6-4994-b3b2-98ddb995ec80" providerId="ADAL" clId="{2CAFF1AA-0593-483D-A289-9F75A0932A65}" dt="2024-01-09T15:55:26.870" v="3162" actId="478"/>
          <ac:spMkLst>
            <pc:docMk/>
            <pc:sldMk cId="2701043137" sldId="837"/>
            <ac:spMk id="23" creationId="{89809EA6-03E3-B0ED-CD24-E9FD8D52826B}"/>
          </ac:spMkLst>
        </pc:spChg>
        <pc:spChg chg="del">
          <ac:chgData name="GIOVANNI GAUDINO-SSM" userId="13cb1073-0cf6-4994-b3b2-98ddb995ec80" providerId="ADAL" clId="{2CAFF1AA-0593-483D-A289-9F75A0932A65}" dt="2024-01-09T15:55:26.870" v="3162" actId="478"/>
          <ac:spMkLst>
            <pc:docMk/>
            <pc:sldMk cId="2701043137" sldId="837"/>
            <ac:spMk id="24" creationId="{3448FFE5-3728-D576-A620-B4F4FDEF82E1}"/>
          </ac:spMkLst>
        </pc:spChg>
        <pc:spChg chg="add del mod">
          <ac:chgData name="GIOVANNI GAUDINO-SSM" userId="13cb1073-0cf6-4994-b3b2-98ddb995ec80" providerId="ADAL" clId="{2CAFF1AA-0593-483D-A289-9F75A0932A65}" dt="2024-01-31T03:00:15.355" v="12195"/>
          <ac:spMkLst>
            <pc:docMk/>
            <pc:sldMk cId="2701043137" sldId="837"/>
            <ac:spMk id="24" creationId="{6F01A59F-D7A5-0A82-DFE4-DB48F1794BFE}"/>
          </ac:spMkLst>
        </pc:spChg>
        <pc:spChg chg="add del mod">
          <ac:chgData name="GIOVANNI GAUDINO-SSM" userId="13cb1073-0cf6-4994-b3b2-98ddb995ec80" providerId="ADAL" clId="{2CAFF1AA-0593-483D-A289-9F75A0932A65}" dt="2024-01-31T03:00:25.508" v="12600"/>
          <ac:spMkLst>
            <pc:docMk/>
            <pc:sldMk cId="2701043137" sldId="837"/>
            <ac:spMk id="25" creationId="{AE0FA8F7-8312-E33C-05DA-C43076BEFCDA}"/>
          </ac:spMkLst>
        </pc:spChg>
        <pc:spChg chg="add del mod">
          <ac:chgData name="GIOVANNI GAUDINO-SSM" userId="13cb1073-0cf6-4994-b3b2-98ddb995ec80" providerId="ADAL" clId="{2CAFF1AA-0593-483D-A289-9F75A0932A65}" dt="2024-01-31T03:04:25.956" v="13457"/>
          <ac:spMkLst>
            <pc:docMk/>
            <pc:sldMk cId="2701043137" sldId="837"/>
            <ac:spMk id="26" creationId="{060D3A78-5BC3-8AD0-7A91-A78E0CE6388A}"/>
          </ac:spMkLst>
        </pc:spChg>
        <pc:spChg chg="del">
          <ac:chgData name="GIOVANNI GAUDINO-SSM" userId="13cb1073-0cf6-4994-b3b2-98ddb995ec80" providerId="ADAL" clId="{2CAFF1AA-0593-483D-A289-9F75A0932A65}" dt="2024-01-09T15:55:26.870" v="3162" actId="478"/>
          <ac:spMkLst>
            <pc:docMk/>
            <pc:sldMk cId="2701043137" sldId="837"/>
            <ac:spMk id="26" creationId="{97366562-C26C-8FDC-0E3B-F7C8DFD7C752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30" creationId="{3FAA83E9-D363-EB88-5224-34F5E7206D18}"/>
          </ac:spMkLst>
        </pc:spChg>
        <pc:spChg chg="del">
          <ac:chgData name="GIOVANNI GAUDINO-SSM" userId="13cb1073-0cf6-4994-b3b2-98ddb995ec80" providerId="ADAL" clId="{2CAFF1AA-0593-483D-A289-9F75A0932A65}" dt="2024-01-09T15:55:23.290" v="3161" actId="478"/>
          <ac:spMkLst>
            <pc:docMk/>
            <pc:sldMk cId="2701043137" sldId="837"/>
            <ac:spMk id="31" creationId="{600C2123-306F-6251-C1AE-65C9295D898B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32" creationId="{C3A7D6EF-A9B3-8145-84CB-02D2DF3ECD72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33" creationId="{37AD6316-10F5-65E7-7E19-F2BCB15EF684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34" creationId="{F2D01B48-5D29-4E95-EB14-52276DDAA77F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35" creationId="{629186BC-54A1-87B5-42C9-E5508649D0FA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36" creationId="{30E4FA9A-0E00-51CD-D819-58012456A443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37" creationId="{D55E7741-78DA-177E-928B-B489DDCB2DBF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38" creationId="{E4E6125F-49C3-8E90-FB65-736931470156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39" creationId="{93F070E6-076B-D6E2-A45E-BDEEC52F36CB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40" creationId="{80023072-FA4C-8E62-F00E-4E56878317C4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41" creationId="{41F90548-0B42-4010-E581-7D0B3E22AC7D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42" creationId="{C114C858-24A5-D726-F487-A51FE5925E87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43" creationId="{B4395BB6-492C-D8EF-8823-2B53110F9AF8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44" creationId="{39D91157-A981-B0A4-0936-B861533BF03A}"/>
          </ac:spMkLst>
        </pc:spChg>
        <pc:spChg chg="add mod">
          <ac:chgData name="GIOVANNI GAUDINO-SSM" userId="13cb1073-0cf6-4994-b3b2-98ddb995ec80" providerId="ADAL" clId="{2CAFF1AA-0593-483D-A289-9F75A0932A65}" dt="2024-01-09T15:55:48.548" v="3166"/>
          <ac:spMkLst>
            <pc:docMk/>
            <pc:sldMk cId="2701043137" sldId="837"/>
            <ac:spMk id="45" creationId="{69B3E4D1-EDF1-23D2-0D2D-BEE09A20B292}"/>
          </ac:spMkLst>
        </pc:spChg>
        <pc:spChg chg="add mod">
          <ac:chgData name="GIOVANNI GAUDINO-SSM" userId="13cb1073-0cf6-4994-b3b2-98ddb995ec80" providerId="ADAL" clId="{2CAFF1AA-0593-483D-A289-9F75A0932A65}" dt="2024-01-09T15:56:19.927" v="3197" actId="20577"/>
          <ac:spMkLst>
            <pc:docMk/>
            <pc:sldMk cId="2701043137" sldId="837"/>
            <ac:spMk id="46" creationId="{B6FA0BED-0880-2813-7F11-DC08D9052171}"/>
          </ac:spMkLst>
        </pc:spChg>
        <pc:spChg chg="add mod">
          <ac:chgData name="GIOVANNI GAUDINO-SSM" userId="13cb1073-0cf6-4994-b3b2-98ddb995ec80" providerId="ADAL" clId="{2CAFF1AA-0593-483D-A289-9F75A0932A65}" dt="2024-01-09T15:56:24.482" v="3215" actId="20577"/>
          <ac:spMkLst>
            <pc:docMk/>
            <pc:sldMk cId="2701043137" sldId="837"/>
            <ac:spMk id="47" creationId="{682470E5-7481-C0DA-9ED2-72AD3E457F86}"/>
          </ac:spMkLst>
        </pc:spChg>
        <pc:spChg chg="add mod">
          <ac:chgData name="GIOVANNI GAUDINO-SSM" userId="13cb1073-0cf6-4994-b3b2-98ddb995ec80" providerId="ADAL" clId="{2CAFF1AA-0593-483D-A289-9F75A0932A65}" dt="2024-01-09T15:56:16.703" v="3187" actId="1076"/>
          <ac:spMkLst>
            <pc:docMk/>
            <pc:sldMk cId="2701043137" sldId="837"/>
            <ac:spMk id="48" creationId="{959D4FB2-2A6D-F57D-FF2E-4B4A31E462E0}"/>
          </ac:spMkLst>
        </pc:spChg>
        <pc:spChg chg="add mod">
          <ac:chgData name="GIOVANNI GAUDINO-SSM" userId="13cb1073-0cf6-4994-b3b2-98ddb995ec80" providerId="ADAL" clId="{2CAFF1AA-0593-483D-A289-9F75A0932A65}" dt="2024-01-09T15:56:48.230" v="3224" actId="208"/>
          <ac:spMkLst>
            <pc:docMk/>
            <pc:sldMk cId="2701043137" sldId="837"/>
            <ac:spMk id="49" creationId="{40B6979E-03A2-E651-AAA9-E2012F8037FE}"/>
          </ac:spMkLst>
        </pc:spChg>
        <pc:spChg chg="add mod">
          <ac:chgData name="GIOVANNI GAUDINO-SSM" userId="13cb1073-0cf6-4994-b3b2-98ddb995ec80" providerId="ADAL" clId="{2CAFF1AA-0593-483D-A289-9F75A0932A65}" dt="2024-01-09T15:56:48.230" v="3224" actId="208"/>
          <ac:spMkLst>
            <pc:docMk/>
            <pc:sldMk cId="2701043137" sldId="837"/>
            <ac:spMk id="50" creationId="{47BB17F1-511C-1273-F70B-AB3AAEC72899}"/>
          </ac:spMkLst>
        </pc:spChg>
        <pc:picChg chg="add del mod">
          <ac:chgData name="GIOVANNI GAUDINO-SSM" userId="13cb1073-0cf6-4994-b3b2-98ddb995ec80" providerId="ADAL" clId="{2CAFF1AA-0593-483D-A289-9F75A0932A65}" dt="2024-01-09T15:55:34.910" v="3165" actId="478"/>
          <ac:picMkLst>
            <pc:docMk/>
            <pc:sldMk cId="2701043137" sldId="837"/>
            <ac:picMk id="9" creationId="{883344D8-680B-64CE-9562-80FD485237B7}"/>
          </ac:picMkLst>
        </pc:picChg>
        <pc:picChg chg="add mod">
          <ac:chgData name="GIOVANNI GAUDINO-SSM" userId="13cb1073-0cf6-4994-b3b2-98ddb995ec80" providerId="ADAL" clId="{2CAFF1AA-0593-483D-A289-9F75A0932A65}" dt="2024-01-09T15:56:43.151" v="3223" actId="1076"/>
          <ac:picMkLst>
            <pc:docMk/>
            <pc:sldMk cId="2701043137" sldId="837"/>
            <ac:picMk id="10" creationId="{869408C1-481D-A09E-2F67-6240A54CEE75}"/>
          </ac:picMkLst>
        </pc:picChg>
        <pc:picChg chg="add mod">
          <ac:chgData name="GIOVANNI GAUDINO-SSM" userId="13cb1073-0cf6-4994-b3b2-98ddb995ec80" providerId="ADAL" clId="{2CAFF1AA-0593-483D-A289-9F75A0932A65}" dt="2024-01-09T15:55:48.548" v="3166"/>
          <ac:picMkLst>
            <pc:docMk/>
            <pc:sldMk cId="2701043137" sldId="837"/>
            <ac:picMk id="11" creationId="{335502A1-641B-4EF4-9ED1-FA962089308D}"/>
          </ac:picMkLst>
        </pc:picChg>
        <pc:picChg chg="del">
          <ac:chgData name="GIOVANNI GAUDINO-SSM" userId="13cb1073-0cf6-4994-b3b2-98ddb995ec80" providerId="ADAL" clId="{2CAFF1AA-0593-483D-A289-9F75A0932A65}" dt="2024-01-09T15:55:26.870" v="3162" actId="478"/>
          <ac:picMkLst>
            <pc:docMk/>
            <pc:sldMk cId="2701043137" sldId="837"/>
            <ac:picMk id="18" creationId="{A74ECD36-1552-82C1-1C02-F44BBE153827}"/>
          </ac:picMkLst>
        </pc:picChg>
        <pc:cxnChg chg="del">
          <ac:chgData name="GIOVANNI GAUDINO-SSM" userId="13cb1073-0cf6-4994-b3b2-98ddb995ec80" providerId="ADAL" clId="{2CAFF1AA-0593-483D-A289-9F75A0932A65}" dt="2024-01-09T15:55:26.870" v="3162" actId="478"/>
          <ac:cxnSpMkLst>
            <pc:docMk/>
            <pc:sldMk cId="2701043137" sldId="837"/>
            <ac:cxnSpMk id="3" creationId="{9E92120C-93B0-66FA-DB67-5786EFA7FFC0}"/>
          </ac:cxnSpMkLst>
        </pc:cxnChg>
        <pc:cxnChg chg="del">
          <ac:chgData name="GIOVANNI GAUDINO-SSM" userId="13cb1073-0cf6-4994-b3b2-98ddb995ec80" providerId="ADAL" clId="{2CAFF1AA-0593-483D-A289-9F75A0932A65}" dt="2024-01-09T15:55:26.870" v="3162" actId="478"/>
          <ac:cxnSpMkLst>
            <pc:docMk/>
            <pc:sldMk cId="2701043137" sldId="837"/>
            <ac:cxnSpMk id="25" creationId="{F2ACD0E2-6324-BA57-F2DF-217F878C43E0}"/>
          </ac:cxnSpMkLst>
        </pc:cxnChg>
      </pc:sldChg>
      <pc:sldChg chg="addSp delSp modSp add del mod">
        <pc:chgData name="GIOVANNI GAUDINO-SSM" userId="13cb1073-0cf6-4994-b3b2-98ddb995ec80" providerId="ADAL" clId="{2CAFF1AA-0593-483D-A289-9F75A0932A65}" dt="2024-02-07T09:34:30.167" v="19045"/>
        <pc:sldMkLst>
          <pc:docMk/>
          <pc:sldMk cId="4042867340" sldId="838"/>
        </pc:sldMkLst>
        <pc:spChg chg="add del mod">
          <ac:chgData name="GIOVANNI GAUDINO-SSM" userId="13cb1073-0cf6-4994-b3b2-98ddb995ec80" providerId="ADAL" clId="{2CAFF1AA-0593-483D-A289-9F75A0932A65}" dt="2024-01-31T03:04:55.050" v="14439"/>
          <ac:spMkLst>
            <pc:docMk/>
            <pc:sldMk cId="4042867340" sldId="838"/>
            <ac:spMk id="9" creationId="{32B145E7-2058-2870-D3A4-9C82EE520A3D}"/>
          </ac:spMkLst>
        </pc:spChg>
        <pc:spChg chg="add del mod">
          <ac:chgData name="GIOVANNI GAUDINO-SSM" userId="13cb1073-0cf6-4994-b3b2-98ddb995ec80" providerId="ADAL" clId="{2CAFF1AA-0593-483D-A289-9F75A0932A65}" dt="2024-02-07T09:34:21.108" v="18380"/>
          <ac:spMkLst>
            <pc:docMk/>
            <pc:sldMk cId="4042867340" sldId="838"/>
            <ac:spMk id="9" creationId="{AD6638A8-B52E-203B-7888-CE9968AFD758}"/>
          </ac:spMkLst>
        </pc:spChg>
        <pc:spChg chg="add del mod">
          <ac:chgData name="GIOVANNI GAUDINO-SSM" userId="13cb1073-0cf6-4994-b3b2-98ddb995ec80" providerId="ADAL" clId="{2CAFF1AA-0593-483D-A289-9F75A0932A65}" dt="2024-01-31T02:57:16.185" v="7664"/>
          <ac:spMkLst>
            <pc:docMk/>
            <pc:sldMk cId="4042867340" sldId="838"/>
            <ac:spMk id="9" creationId="{CD5866AC-F45F-7DEA-C7DE-1799E076B92B}"/>
          </ac:spMkLst>
        </pc:spChg>
        <pc:spChg chg="add del mod">
          <ac:chgData name="GIOVANNI GAUDINO-SSM" userId="13cb1073-0cf6-4994-b3b2-98ddb995ec80" providerId="ADAL" clId="{2CAFF1AA-0593-483D-A289-9F75A0932A65}" dt="2024-01-31T03:05:57.203" v="14968"/>
          <ac:spMkLst>
            <pc:docMk/>
            <pc:sldMk cId="4042867340" sldId="838"/>
            <ac:spMk id="10" creationId="{22CE1F06-D852-0F40-7000-D3330A11420A}"/>
          </ac:spMkLst>
        </pc:spChg>
        <pc:spChg chg="add del mod">
          <ac:chgData name="GIOVANNI GAUDINO-SSM" userId="13cb1073-0cf6-4994-b3b2-98ddb995ec80" providerId="ADAL" clId="{2CAFF1AA-0593-483D-A289-9F75A0932A65}" dt="2024-02-07T09:34:30.166" v="19041"/>
          <ac:spMkLst>
            <pc:docMk/>
            <pc:sldMk cId="4042867340" sldId="838"/>
            <ac:spMk id="10" creationId="{E2F233B5-71DC-F417-DACB-548EE9AD566F}"/>
          </ac:spMkLst>
        </pc:spChg>
        <pc:spChg chg="add del mod">
          <ac:chgData name="GIOVANNI GAUDINO-SSM" userId="13cb1073-0cf6-4994-b3b2-98ddb995ec80" providerId="ADAL" clId="{2CAFF1AA-0593-483D-A289-9F75A0932A65}" dt="2024-01-31T02:57:44.184" v="8524"/>
          <ac:spMkLst>
            <pc:docMk/>
            <pc:sldMk cId="4042867340" sldId="838"/>
            <ac:spMk id="11" creationId="{5EF38F5E-82EE-959F-8B82-3CF1E16440A0}"/>
          </ac:spMkLst>
        </pc:spChg>
        <pc:spChg chg="add del mod">
          <ac:chgData name="GIOVANNI GAUDINO-SSM" userId="13cb1073-0cf6-4994-b3b2-98ddb995ec80" providerId="ADAL" clId="{2CAFF1AA-0593-483D-A289-9F75A0932A65}" dt="2024-02-07T09:34:07.302" v="17264"/>
          <ac:spMkLst>
            <pc:docMk/>
            <pc:sldMk cId="4042867340" sldId="838"/>
            <ac:spMk id="11" creationId="{E89B00B3-7ED6-932E-8534-3F76DEDDF119}"/>
          </ac:spMkLst>
        </pc:spChg>
        <pc:spChg chg="mod">
          <ac:chgData name="GIOVANNI GAUDINO-SSM" userId="13cb1073-0cf6-4994-b3b2-98ddb995ec80" providerId="ADAL" clId="{2CAFF1AA-0593-483D-A289-9F75A0932A65}" dt="2024-01-09T15:57:28.671" v="3234" actId="1076"/>
          <ac:spMkLst>
            <pc:docMk/>
            <pc:sldMk cId="4042867340" sldId="838"/>
            <ac:spMk id="13" creationId="{BEBE4437-3795-B2D5-00C8-88EAD34DD3FB}"/>
          </ac:spMkLst>
        </pc:spChg>
        <pc:spChg chg="add mod">
          <ac:chgData name="GIOVANNI GAUDINO-SSM" userId="13cb1073-0cf6-4994-b3b2-98ddb995ec80" providerId="ADAL" clId="{2CAFF1AA-0593-483D-A289-9F75A0932A65}" dt="2024-02-07T09:34:30.167" v="19045"/>
          <ac:spMkLst>
            <pc:docMk/>
            <pc:sldMk cId="4042867340" sldId="838"/>
            <ac:spMk id="18" creationId="{A993935A-430F-E476-A5FD-9EDFC1DDC689}"/>
          </ac:spMkLst>
        </pc:spChg>
        <pc:spChg chg="add del mod">
          <ac:chgData name="GIOVANNI GAUDINO-SSM" userId="13cb1073-0cf6-4994-b3b2-98ddb995ec80" providerId="ADAL" clId="{2CAFF1AA-0593-483D-A289-9F75A0932A65}" dt="2024-01-31T02:58:01.603" v="9041"/>
          <ac:spMkLst>
            <pc:docMk/>
            <pc:sldMk cId="4042867340" sldId="838"/>
            <ac:spMk id="18" creationId="{CDD13131-8105-E7D0-02D1-AC5D4F3F1D13}"/>
          </ac:spMkLst>
        </pc:spChg>
        <pc:spChg chg="add del mod">
          <ac:chgData name="GIOVANNI GAUDINO-SSM" userId="13cb1073-0cf6-4994-b3b2-98ddb995ec80" providerId="ADAL" clId="{2CAFF1AA-0593-483D-A289-9F75A0932A65}" dt="2024-01-31T02:58:06.950" v="9901"/>
          <ac:spMkLst>
            <pc:docMk/>
            <pc:sldMk cId="4042867340" sldId="838"/>
            <ac:spMk id="19" creationId="{9FD1B3DB-EDA0-AD7F-C062-839EAE93653C}"/>
          </ac:spMkLst>
        </pc:spChg>
        <pc:spChg chg="add del mod">
          <ac:chgData name="GIOVANNI GAUDINO-SSM" userId="13cb1073-0cf6-4994-b3b2-98ddb995ec80" providerId="ADAL" clId="{2CAFF1AA-0593-483D-A289-9F75A0932A65}" dt="2024-01-31T02:59:45.865" v="10418"/>
          <ac:spMkLst>
            <pc:docMk/>
            <pc:sldMk cId="4042867340" sldId="838"/>
            <ac:spMk id="21" creationId="{CB0A16D7-8E2D-7835-9915-D514684CD6F9}"/>
          </ac:spMkLst>
        </pc:spChg>
        <pc:spChg chg="add del mod">
          <ac:chgData name="GIOVANNI GAUDINO-SSM" userId="13cb1073-0cf6-4994-b3b2-98ddb995ec80" providerId="ADAL" clId="{2CAFF1AA-0593-483D-A289-9F75A0932A65}" dt="2024-01-31T02:59:55.095" v="11278"/>
          <ac:spMkLst>
            <pc:docMk/>
            <pc:sldMk cId="4042867340" sldId="838"/>
            <ac:spMk id="22" creationId="{D9C42305-B644-E001-C4DD-477C05052173}"/>
          </ac:spMkLst>
        </pc:spChg>
        <pc:spChg chg="add del mod">
          <ac:chgData name="GIOVANNI GAUDINO-SSM" userId="13cb1073-0cf6-4994-b3b2-98ddb995ec80" providerId="ADAL" clId="{2CAFF1AA-0593-483D-A289-9F75A0932A65}" dt="2024-01-31T03:00:05.731" v="11795"/>
          <ac:spMkLst>
            <pc:docMk/>
            <pc:sldMk cId="4042867340" sldId="838"/>
            <ac:spMk id="23" creationId="{81999F9E-F3F5-9A8A-E3E7-44A9419F0A3B}"/>
          </ac:spMkLst>
        </pc:spChg>
        <pc:spChg chg="add del mod">
          <ac:chgData name="GIOVANNI GAUDINO-SSM" userId="13cb1073-0cf6-4994-b3b2-98ddb995ec80" providerId="ADAL" clId="{2CAFF1AA-0593-483D-A289-9F75A0932A65}" dt="2024-01-31T03:00:15.357" v="12200"/>
          <ac:spMkLst>
            <pc:docMk/>
            <pc:sldMk cId="4042867340" sldId="838"/>
            <ac:spMk id="24" creationId="{DA347587-760E-1726-A1BC-4145C86077F2}"/>
          </ac:spMkLst>
        </pc:spChg>
        <pc:spChg chg="add del mod">
          <ac:chgData name="GIOVANNI GAUDINO-SSM" userId="13cb1073-0cf6-4994-b3b2-98ddb995ec80" providerId="ADAL" clId="{2CAFF1AA-0593-483D-A289-9F75A0932A65}" dt="2024-01-31T03:00:25.510" v="12605"/>
          <ac:spMkLst>
            <pc:docMk/>
            <pc:sldMk cId="4042867340" sldId="838"/>
            <ac:spMk id="25" creationId="{AE3BF1E1-A014-3B46-B4A0-11CA0B42E04E}"/>
          </ac:spMkLst>
        </pc:spChg>
        <pc:spChg chg="add del mod">
          <ac:chgData name="GIOVANNI GAUDINO-SSM" userId="13cb1073-0cf6-4994-b3b2-98ddb995ec80" providerId="ADAL" clId="{2CAFF1AA-0593-483D-A289-9F75A0932A65}" dt="2024-01-31T03:04:25.960" v="13469"/>
          <ac:spMkLst>
            <pc:docMk/>
            <pc:sldMk cId="4042867340" sldId="838"/>
            <ac:spMk id="26" creationId="{CF1DBD2E-8157-BE06-5874-301A8CEF4312}"/>
          </ac:spMkLst>
        </pc:spChg>
        <pc:picChg chg="add mod ord">
          <ac:chgData name="GIOVANNI GAUDINO-SSM" userId="13cb1073-0cf6-4994-b3b2-98ddb995ec80" providerId="ADAL" clId="{2CAFF1AA-0593-483D-A289-9F75A0932A65}" dt="2024-01-09T15:57:26.052" v="3233" actId="1076"/>
          <ac:picMkLst>
            <pc:docMk/>
            <pc:sldMk cId="4042867340" sldId="838"/>
            <ac:picMk id="2" creationId="{24B132E0-241D-066C-13E4-A57411889D6B}"/>
          </ac:picMkLst>
        </pc:picChg>
        <pc:picChg chg="add mod ord">
          <ac:chgData name="GIOVANNI GAUDINO-SSM" userId="13cb1073-0cf6-4994-b3b2-98ddb995ec80" providerId="ADAL" clId="{2CAFF1AA-0593-483D-A289-9F75A0932A65}" dt="2024-01-09T15:57:55.318" v="3238" actId="1035"/>
          <ac:picMkLst>
            <pc:docMk/>
            <pc:sldMk cId="4042867340" sldId="838"/>
            <ac:picMk id="3" creationId="{C172D1F6-9181-ADCC-E871-A23ECA909D61}"/>
          </ac:picMkLst>
        </pc:picChg>
        <pc:picChg chg="del">
          <ac:chgData name="GIOVANNI GAUDINO-SSM" userId="13cb1073-0cf6-4994-b3b2-98ddb995ec80" providerId="ADAL" clId="{2CAFF1AA-0593-483D-A289-9F75A0932A65}" dt="2024-01-09T15:57:07.271" v="3226" actId="478"/>
          <ac:picMkLst>
            <pc:docMk/>
            <pc:sldMk cId="4042867340" sldId="838"/>
            <ac:picMk id="10" creationId="{869408C1-481D-A09E-2F67-6240A54CEE75}"/>
          </ac:picMkLst>
        </pc:picChg>
        <pc:picChg chg="del">
          <ac:chgData name="GIOVANNI GAUDINO-SSM" userId="13cb1073-0cf6-4994-b3b2-98ddb995ec80" providerId="ADAL" clId="{2CAFF1AA-0593-483D-A289-9F75A0932A65}" dt="2024-01-09T15:57:07.271" v="3226" actId="478"/>
          <ac:picMkLst>
            <pc:docMk/>
            <pc:sldMk cId="4042867340" sldId="838"/>
            <ac:picMk id="11" creationId="{335502A1-641B-4EF4-9ED1-FA962089308D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69" v="19050"/>
        <pc:sldMkLst>
          <pc:docMk/>
          <pc:sldMk cId="226733822" sldId="839"/>
        </pc:sldMkLst>
        <pc:spChg chg="add mod">
          <ac:chgData name="GIOVANNI GAUDINO-SSM" userId="13cb1073-0cf6-4994-b3b2-98ddb995ec80" providerId="ADAL" clId="{2CAFF1AA-0593-483D-A289-9F75A0932A65}" dt="2024-01-09T15:58:05.400" v="3243" actId="1076"/>
          <ac:spMkLst>
            <pc:docMk/>
            <pc:sldMk cId="226733822" sldId="839"/>
            <ac:spMk id="9" creationId="{D40D389B-9B83-6E8D-48B7-7D9810ACAABA}"/>
          </ac:spMkLst>
        </pc:spChg>
        <pc:spChg chg="add mod">
          <ac:chgData name="GIOVANNI GAUDINO-SSM" userId="13cb1073-0cf6-4994-b3b2-98ddb995ec80" providerId="ADAL" clId="{2CAFF1AA-0593-483D-A289-9F75A0932A65}" dt="2024-01-09T15:58:08.805" v="3244" actId="1076"/>
          <ac:spMkLst>
            <pc:docMk/>
            <pc:sldMk cId="226733822" sldId="839"/>
            <ac:spMk id="10" creationId="{D3F1566F-CD07-12E8-AF25-B17E15943505}"/>
          </ac:spMkLst>
        </pc:spChg>
        <pc:spChg chg="add mod">
          <ac:chgData name="GIOVANNI GAUDINO-SSM" userId="13cb1073-0cf6-4994-b3b2-98ddb995ec80" providerId="ADAL" clId="{2CAFF1AA-0593-483D-A289-9F75A0932A65}" dt="2024-01-09T15:58:35.315" v="3259" actId="1076"/>
          <ac:spMkLst>
            <pc:docMk/>
            <pc:sldMk cId="226733822" sldId="839"/>
            <ac:spMk id="11" creationId="{EA3DEADD-122F-5061-FA6D-D40001DEF609}"/>
          </ac:spMkLst>
        </pc:spChg>
        <pc:spChg chg="add del mod">
          <ac:chgData name="GIOVANNI GAUDINO-SSM" userId="13cb1073-0cf6-4994-b3b2-98ddb995ec80" providerId="ADAL" clId="{2CAFF1AA-0593-483D-A289-9F75A0932A65}" dt="2024-01-31T02:57:16.185" v="7669"/>
          <ac:spMkLst>
            <pc:docMk/>
            <pc:sldMk cId="226733822" sldId="839"/>
            <ac:spMk id="18" creationId="{A3924A06-E8B6-CB4C-3F2C-5D87FDB934A0}"/>
          </ac:spMkLst>
        </pc:spChg>
        <pc:spChg chg="add del mod">
          <ac:chgData name="GIOVANNI GAUDINO-SSM" userId="13cb1073-0cf6-4994-b3b2-98ddb995ec80" providerId="ADAL" clId="{2CAFF1AA-0593-483D-A289-9F75A0932A65}" dt="2024-02-07T09:34:21.112" v="18392"/>
          <ac:spMkLst>
            <pc:docMk/>
            <pc:sldMk cId="226733822" sldId="839"/>
            <ac:spMk id="18" creationId="{B9F4043E-8DBC-80BB-241A-15A7EF8A6969}"/>
          </ac:spMkLst>
        </pc:spChg>
        <pc:spChg chg="add del mod">
          <ac:chgData name="GIOVANNI GAUDINO-SSM" userId="13cb1073-0cf6-4994-b3b2-98ddb995ec80" providerId="ADAL" clId="{2CAFF1AA-0593-483D-A289-9F75A0932A65}" dt="2024-01-31T03:04:55.054" v="14451"/>
          <ac:spMkLst>
            <pc:docMk/>
            <pc:sldMk cId="226733822" sldId="839"/>
            <ac:spMk id="18" creationId="{C9196698-1FA8-49A1-2722-7FBC8A836744}"/>
          </ac:spMkLst>
        </pc:spChg>
        <pc:spChg chg="add del mod">
          <ac:chgData name="GIOVANNI GAUDINO-SSM" userId="13cb1073-0cf6-4994-b3b2-98ddb995ec80" providerId="ADAL" clId="{2CAFF1AA-0593-483D-A289-9F75A0932A65}" dt="2024-01-31T03:05:57.204" v="14973"/>
          <ac:spMkLst>
            <pc:docMk/>
            <pc:sldMk cId="226733822" sldId="839"/>
            <ac:spMk id="19" creationId="{2476F29D-8124-D0E0-9856-D8AF851147C9}"/>
          </ac:spMkLst>
        </pc:spChg>
        <pc:spChg chg="add del mod">
          <ac:chgData name="GIOVANNI GAUDINO-SSM" userId="13cb1073-0cf6-4994-b3b2-98ddb995ec80" providerId="ADAL" clId="{2CAFF1AA-0593-483D-A289-9F75A0932A65}" dt="2024-02-07T09:34:30.168" v="19046"/>
          <ac:spMkLst>
            <pc:docMk/>
            <pc:sldMk cId="226733822" sldId="839"/>
            <ac:spMk id="19" creationId="{E78D2241-1671-D27E-6F5C-2F65F9815B5B}"/>
          </ac:spMkLst>
        </pc:spChg>
        <pc:spChg chg="add del mod">
          <ac:chgData name="GIOVANNI GAUDINO-SSM" userId="13cb1073-0cf6-4994-b3b2-98ddb995ec80" providerId="ADAL" clId="{2CAFF1AA-0593-483D-A289-9F75A0932A65}" dt="2024-01-31T02:57:44.188" v="8536"/>
          <ac:spMkLst>
            <pc:docMk/>
            <pc:sldMk cId="226733822" sldId="839"/>
            <ac:spMk id="21" creationId="{1F3D6E00-A39C-DCEB-521B-61447E2516D8}"/>
          </ac:spMkLst>
        </pc:spChg>
        <pc:spChg chg="add del mod">
          <ac:chgData name="GIOVANNI GAUDINO-SSM" userId="13cb1073-0cf6-4994-b3b2-98ddb995ec80" providerId="ADAL" clId="{2CAFF1AA-0593-483D-A289-9F75A0932A65}" dt="2024-02-07T09:34:07.306" v="17276"/>
          <ac:spMkLst>
            <pc:docMk/>
            <pc:sldMk cId="226733822" sldId="839"/>
            <ac:spMk id="21" creationId="{250BAD4D-50F5-5AA2-7FC8-54067F2A68B4}"/>
          </ac:spMkLst>
        </pc:spChg>
        <pc:spChg chg="add mod">
          <ac:chgData name="GIOVANNI GAUDINO-SSM" userId="13cb1073-0cf6-4994-b3b2-98ddb995ec80" providerId="ADAL" clId="{2CAFF1AA-0593-483D-A289-9F75A0932A65}" dt="2024-02-07T09:34:30.169" v="19050"/>
          <ac:spMkLst>
            <pc:docMk/>
            <pc:sldMk cId="226733822" sldId="839"/>
            <ac:spMk id="22" creationId="{494C5AF7-A563-1EA5-4A37-D040CEC3EB1E}"/>
          </ac:spMkLst>
        </pc:spChg>
        <pc:spChg chg="add del mod">
          <ac:chgData name="GIOVANNI GAUDINO-SSM" userId="13cb1073-0cf6-4994-b3b2-98ddb995ec80" providerId="ADAL" clId="{2CAFF1AA-0593-483D-A289-9F75A0932A65}" dt="2024-01-31T02:58:01.604" v="9046"/>
          <ac:spMkLst>
            <pc:docMk/>
            <pc:sldMk cId="226733822" sldId="839"/>
            <ac:spMk id="22" creationId="{E70747ED-882E-E9F9-9317-BE9F265AD79B}"/>
          </ac:spMkLst>
        </pc:spChg>
        <pc:spChg chg="add del mod">
          <ac:chgData name="GIOVANNI GAUDINO-SSM" userId="13cb1073-0cf6-4994-b3b2-98ddb995ec80" providerId="ADAL" clId="{2CAFF1AA-0593-483D-A289-9F75A0932A65}" dt="2024-01-31T02:58:06.954" v="9913"/>
          <ac:spMkLst>
            <pc:docMk/>
            <pc:sldMk cId="226733822" sldId="839"/>
            <ac:spMk id="23" creationId="{2261CA9C-3271-D4BD-ECBA-183616F9F2CB}"/>
          </ac:spMkLst>
        </pc:spChg>
        <pc:spChg chg="add del mod">
          <ac:chgData name="GIOVANNI GAUDINO-SSM" userId="13cb1073-0cf6-4994-b3b2-98ddb995ec80" providerId="ADAL" clId="{2CAFF1AA-0593-483D-A289-9F75A0932A65}" dt="2024-01-31T02:59:45.866" v="10423"/>
          <ac:spMkLst>
            <pc:docMk/>
            <pc:sldMk cId="226733822" sldId="839"/>
            <ac:spMk id="24" creationId="{CBF5BE93-D6DA-D916-3329-4E48644D5013}"/>
          </ac:spMkLst>
        </pc:spChg>
        <pc:spChg chg="add del mod">
          <ac:chgData name="GIOVANNI GAUDINO-SSM" userId="13cb1073-0cf6-4994-b3b2-98ddb995ec80" providerId="ADAL" clId="{2CAFF1AA-0593-483D-A289-9F75A0932A65}" dt="2024-01-31T02:59:55.099" v="11290"/>
          <ac:spMkLst>
            <pc:docMk/>
            <pc:sldMk cId="226733822" sldId="839"/>
            <ac:spMk id="25" creationId="{5A7FB9D5-8F48-D41A-5FD0-71FFF60DC59C}"/>
          </ac:spMkLst>
        </pc:spChg>
        <pc:spChg chg="add del mod">
          <ac:chgData name="GIOVANNI GAUDINO-SSM" userId="13cb1073-0cf6-4994-b3b2-98ddb995ec80" providerId="ADAL" clId="{2CAFF1AA-0593-483D-A289-9F75A0932A65}" dt="2024-01-31T03:00:05.732" v="11800"/>
          <ac:spMkLst>
            <pc:docMk/>
            <pc:sldMk cId="226733822" sldId="839"/>
            <ac:spMk id="26" creationId="{29A08D21-0E00-A3F4-D5F9-702C180CCF2C}"/>
          </ac:spMkLst>
        </pc:spChg>
        <pc:spChg chg="add del mod">
          <ac:chgData name="GIOVANNI GAUDINO-SSM" userId="13cb1073-0cf6-4994-b3b2-98ddb995ec80" providerId="ADAL" clId="{2CAFF1AA-0593-483D-A289-9F75A0932A65}" dt="2024-01-31T03:00:15.358" v="12205"/>
          <ac:spMkLst>
            <pc:docMk/>
            <pc:sldMk cId="226733822" sldId="839"/>
            <ac:spMk id="31" creationId="{8FA20E4D-E497-5FDD-D006-F292F32E5821}"/>
          </ac:spMkLst>
        </pc:spChg>
        <pc:spChg chg="add del mod">
          <ac:chgData name="GIOVANNI GAUDINO-SSM" userId="13cb1073-0cf6-4994-b3b2-98ddb995ec80" providerId="ADAL" clId="{2CAFF1AA-0593-483D-A289-9F75A0932A65}" dt="2024-01-31T03:00:25.512" v="12610"/>
          <ac:spMkLst>
            <pc:docMk/>
            <pc:sldMk cId="226733822" sldId="839"/>
            <ac:spMk id="51" creationId="{98F8A842-9978-CB6F-703B-5B3128FD8E38}"/>
          </ac:spMkLst>
        </pc:spChg>
        <pc:spChg chg="add del mod">
          <ac:chgData name="GIOVANNI GAUDINO-SSM" userId="13cb1073-0cf6-4994-b3b2-98ddb995ec80" providerId="ADAL" clId="{2CAFF1AA-0593-483D-A289-9F75A0932A65}" dt="2024-01-31T03:04:25.965" v="13481"/>
          <ac:spMkLst>
            <pc:docMk/>
            <pc:sldMk cId="226733822" sldId="839"/>
            <ac:spMk id="52" creationId="{90C17CBD-1945-2E84-5BC1-5C18E9D88F48}"/>
          </ac:spMkLst>
        </pc:spChg>
      </pc:sldChg>
      <pc:sldChg chg="addSp delSp modSp add mod">
        <pc:chgData name="GIOVANNI GAUDINO-SSM" userId="13cb1073-0cf6-4994-b3b2-98ddb995ec80" providerId="ADAL" clId="{2CAFF1AA-0593-483D-A289-9F75A0932A65}" dt="2024-02-07T09:34:30.170" v="19055"/>
        <pc:sldMkLst>
          <pc:docMk/>
          <pc:sldMk cId="2620076069" sldId="840"/>
        </pc:sldMkLst>
        <pc:spChg chg="mod">
          <ac:chgData name="GIOVANNI GAUDINO-SSM" userId="13cb1073-0cf6-4994-b3b2-98ddb995ec80" providerId="ADAL" clId="{2CAFF1AA-0593-483D-A289-9F75A0932A65}" dt="2024-01-09T15:58:54.790" v="3263" actId="1076"/>
          <ac:spMkLst>
            <pc:docMk/>
            <pc:sldMk cId="2620076069" sldId="840"/>
            <ac:spMk id="9" creationId="{D40D389B-9B83-6E8D-48B7-7D9810ACAABA}"/>
          </ac:spMkLst>
        </pc:spChg>
        <pc:spChg chg="mod">
          <ac:chgData name="GIOVANNI GAUDINO-SSM" userId="13cb1073-0cf6-4994-b3b2-98ddb995ec80" providerId="ADAL" clId="{2CAFF1AA-0593-483D-A289-9F75A0932A65}" dt="2024-01-09T15:59:09.686" v="3268" actId="1076"/>
          <ac:spMkLst>
            <pc:docMk/>
            <pc:sldMk cId="2620076069" sldId="840"/>
            <ac:spMk id="10" creationId="{D3F1566F-CD07-12E8-AF25-B17E15943505}"/>
          </ac:spMkLst>
        </pc:spChg>
        <pc:spChg chg="add mod">
          <ac:chgData name="GIOVANNI GAUDINO-SSM" userId="13cb1073-0cf6-4994-b3b2-98ddb995ec80" providerId="ADAL" clId="{2CAFF1AA-0593-483D-A289-9F75A0932A65}" dt="2024-01-09T15:59:31.344" v="3279" actId="20577"/>
          <ac:spMkLst>
            <pc:docMk/>
            <pc:sldMk cId="2620076069" sldId="840"/>
            <ac:spMk id="18" creationId="{AAA1B10D-AA17-79FA-D32D-A5C86A8144EE}"/>
          </ac:spMkLst>
        </pc:spChg>
        <pc:spChg chg="add del mod">
          <ac:chgData name="GIOVANNI GAUDINO-SSM" userId="13cb1073-0cf6-4994-b3b2-98ddb995ec80" providerId="ADAL" clId="{2CAFF1AA-0593-483D-A289-9F75A0932A65}" dt="2024-02-07T09:34:21.117" v="18404"/>
          <ac:spMkLst>
            <pc:docMk/>
            <pc:sldMk cId="2620076069" sldId="840"/>
            <ac:spMk id="19" creationId="{5B357284-D5A7-76C5-98C9-09FE3D057FB8}"/>
          </ac:spMkLst>
        </pc:spChg>
        <pc:spChg chg="add del mod">
          <ac:chgData name="GIOVANNI GAUDINO-SSM" userId="13cb1073-0cf6-4994-b3b2-98ddb995ec80" providerId="ADAL" clId="{2CAFF1AA-0593-483D-A289-9F75A0932A65}" dt="2024-01-31T03:04:55.058" v="14463"/>
          <ac:spMkLst>
            <pc:docMk/>
            <pc:sldMk cId="2620076069" sldId="840"/>
            <ac:spMk id="19" creationId="{E2D5AEEA-6E40-1741-7750-2D3CED49D172}"/>
          </ac:spMkLst>
        </pc:spChg>
        <pc:spChg chg="add del mod">
          <ac:chgData name="GIOVANNI GAUDINO-SSM" userId="13cb1073-0cf6-4994-b3b2-98ddb995ec80" providerId="ADAL" clId="{2CAFF1AA-0593-483D-A289-9F75A0932A65}" dt="2024-01-31T02:57:16.186" v="7674"/>
          <ac:spMkLst>
            <pc:docMk/>
            <pc:sldMk cId="2620076069" sldId="840"/>
            <ac:spMk id="19" creationId="{E6DD19AC-D230-988A-BE0C-294CF44588E5}"/>
          </ac:spMkLst>
        </pc:spChg>
        <pc:spChg chg="add del mod">
          <ac:chgData name="GIOVANNI GAUDINO-SSM" userId="13cb1073-0cf6-4994-b3b2-98ddb995ec80" providerId="ADAL" clId="{2CAFF1AA-0593-483D-A289-9F75A0932A65}" dt="2024-01-31T03:05:57.205" v="14978"/>
          <ac:spMkLst>
            <pc:docMk/>
            <pc:sldMk cId="2620076069" sldId="840"/>
            <ac:spMk id="21" creationId="{3DE0B801-FFBE-2D15-01BF-D18742B87AF3}"/>
          </ac:spMkLst>
        </pc:spChg>
        <pc:spChg chg="add del mod">
          <ac:chgData name="GIOVANNI GAUDINO-SSM" userId="13cb1073-0cf6-4994-b3b2-98ddb995ec80" providerId="ADAL" clId="{2CAFF1AA-0593-483D-A289-9F75A0932A65}" dt="2024-02-07T09:34:30.169" v="19051"/>
          <ac:spMkLst>
            <pc:docMk/>
            <pc:sldMk cId="2620076069" sldId="840"/>
            <ac:spMk id="21" creationId="{AC0B616B-E678-DF26-2C4E-32E91BD72CC7}"/>
          </ac:spMkLst>
        </pc:spChg>
        <pc:spChg chg="add del mod">
          <ac:chgData name="GIOVANNI GAUDINO-SSM" userId="13cb1073-0cf6-4994-b3b2-98ddb995ec80" providerId="ADAL" clId="{2CAFF1AA-0593-483D-A289-9F75A0932A65}" dt="2024-02-07T09:34:07.310" v="17288"/>
          <ac:spMkLst>
            <pc:docMk/>
            <pc:sldMk cId="2620076069" sldId="840"/>
            <ac:spMk id="22" creationId="{7678829B-1B3F-39AF-A9BB-8AEFAB2CDD6F}"/>
          </ac:spMkLst>
        </pc:spChg>
        <pc:spChg chg="add del mod">
          <ac:chgData name="GIOVANNI GAUDINO-SSM" userId="13cb1073-0cf6-4994-b3b2-98ddb995ec80" providerId="ADAL" clId="{2CAFF1AA-0593-483D-A289-9F75A0932A65}" dt="2024-01-31T02:57:44.192" v="8548"/>
          <ac:spMkLst>
            <pc:docMk/>
            <pc:sldMk cId="2620076069" sldId="840"/>
            <ac:spMk id="22" creationId="{92B3643D-EEA6-9346-A075-33070D0DCC01}"/>
          </ac:spMkLst>
        </pc:spChg>
        <pc:spChg chg="add del mod">
          <ac:chgData name="GIOVANNI GAUDINO-SSM" userId="13cb1073-0cf6-4994-b3b2-98ddb995ec80" providerId="ADAL" clId="{2CAFF1AA-0593-483D-A289-9F75A0932A65}" dt="2024-01-31T02:58:01.606" v="9051"/>
          <ac:spMkLst>
            <pc:docMk/>
            <pc:sldMk cId="2620076069" sldId="840"/>
            <ac:spMk id="23" creationId="{2DE71407-71F0-4003-CC58-B50DA5210DA2}"/>
          </ac:spMkLst>
        </pc:spChg>
        <pc:spChg chg="add mod">
          <ac:chgData name="GIOVANNI GAUDINO-SSM" userId="13cb1073-0cf6-4994-b3b2-98ddb995ec80" providerId="ADAL" clId="{2CAFF1AA-0593-483D-A289-9F75A0932A65}" dt="2024-02-07T09:34:30.170" v="19055"/>
          <ac:spMkLst>
            <pc:docMk/>
            <pc:sldMk cId="2620076069" sldId="840"/>
            <ac:spMk id="23" creationId="{CBD60968-CDE3-D457-A532-D95B42064EC3}"/>
          </ac:spMkLst>
        </pc:spChg>
        <pc:spChg chg="add del mod">
          <ac:chgData name="GIOVANNI GAUDINO-SSM" userId="13cb1073-0cf6-4994-b3b2-98ddb995ec80" providerId="ADAL" clId="{2CAFF1AA-0593-483D-A289-9F75A0932A65}" dt="2024-01-31T02:58:06.958" v="9925"/>
          <ac:spMkLst>
            <pc:docMk/>
            <pc:sldMk cId="2620076069" sldId="840"/>
            <ac:spMk id="24" creationId="{66724E1A-0789-6EB7-8160-488C0124DD67}"/>
          </ac:spMkLst>
        </pc:spChg>
        <pc:spChg chg="add del mod">
          <ac:chgData name="GIOVANNI GAUDINO-SSM" userId="13cb1073-0cf6-4994-b3b2-98ddb995ec80" providerId="ADAL" clId="{2CAFF1AA-0593-483D-A289-9F75A0932A65}" dt="2024-01-31T02:59:45.867" v="10428"/>
          <ac:spMkLst>
            <pc:docMk/>
            <pc:sldMk cId="2620076069" sldId="840"/>
            <ac:spMk id="25" creationId="{B69DF5F4-D747-2B83-0E42-E078854703B8}"/>
          </ac:spMkLst>
        </pc:spChg>
        <pc:spChg chg="add del mod">
          <ac:chgData name="GIOVANNI GAUDINO-SSM" userId="13cb1073-0cf6-4994-b3b2-98ddb995ec80" providerId="ADAL" clId="{2CAFF1AA-0593-483D-A289-9F75A0932A65}" dt="2024-01-31T02:59:55.103" v="11302"/>
          <ac:spMkLst>
            <pc:docMk/>
            <pc:sldMk cId="2620076069" sldId="840"/>
            <ac:spMk id="26" creationId="{EFEA2646-2FFF-E7F9-98F2-B145598AB9B5}"/>
          </ac:spMkLst>
        </pc:spChg>
        <pc:spChg chg="add del mod">
          <ac:chgData name="GIOVANNI GAUDINO-SSM" userId="13cb1073-0cf6-4994-b3b2-98ddb995ec80" providerId="ADAL" clId="{2CAFF1AA-0593-483D-A289-9F75A0932A65}" dt="2024-01-31T03:00:05.733" v="11805"/>
          <ac:spMkLst>
            <pc:docMk/>
            <pc:sldMk cId="2620076069" sldId="840"/>
            <ac:spMk id="31" creationId="{FDC21D0C-29C3-9053-3DDC-41179AB8B424}"/>
          </ac:spMkLst>
        </pc:spChg>
        <pc:spChg chg="add del mod">
          <ac:chgData name="GIOVANNI GAUDINO-SSM" userId="13cb1073-0cf6-4994-b3b2-98ddb995ec80" providerId="ADAL" clId="{2CAFF1AA-0593-483D-A289-9F75A0932A65}" dt="2024-01-31T03:00:15.360" v="12210"/>
          <ac:spMkLst>
            <pc:docMk/>
            <pc:sldMk cId="2620076069" sldId="840"/>
            <ac:spMk id="51" creationId="{0E7DBE2F-6607-AE64-2EA3-8A87B3B17325}"/>
          </ac:spMkLst>
        </pc:spChg>
        <pc:spChg chg="add del mod">
          <ac:chgData name="GIOVANNI GAUDINO-SSM" userId="13cb1073-0cf6-4994-b3b2-98ddb995ec80" providerId="ADAL" clId="{2CAFF1AA-0593-483D-A289-9F75A0932A65}" dt="2024-01-31T03:00:25.514" v="12615"/>
          <ac:spMkLst>
            <pc:docMk/>
            <pc:sldMk cId="2620076069" sldId="840"/>
            <ac:spMk id="52" creationId="{98BCB73E-B1B1-F3F2-5443-E47369D9CB37}"/>
          </ac:spMkLst>
        </pc:spChg>
        <pc:spChg chg="add del mod">
          <ac:chgData name="GIOVANNI GAUDINO-SSM" userId="13cb1073-0cf6-4994-b3b2-98ddb995ec80" providerId="ADAL" clId="{2CAFF1AA-0593-483D-A289-9F75A0932A65}" dt="2024-01-31T03:04:25.969" v="13493"/>
          <ac:spMkLst>
            <pc:docMk/>
            <pc:sldMk cId="2620076069" sldId="840"/>
            <ac:spMk id="53" creationId="{6A38C41A-0FE0-E799-B3E3-B769900DCEB0}"/>
          </ac:spMkLst>
        </pc:spChg>
      </pc:sldChg>
      <pc:sldChg chg="addSp delSp modSp add mod">
        <pc:chgData name="GIOVANNI GAUDINO-SSM" userId="13cb1073-0cf6-4994-b3b2-98ddb995ec80" providerId="ADAL" clId="{2CAFF1AA-0593-483D-A289-9F75A0932A65}" dt="2024-02-07T09:34:30.171" v="19060"/>
        <pc:sldMkLst>
          <pc:docMk/>
          <pc:sldMk cId="321455322" sldId="841"/>
        </pc:sldMkLst>
        <pc:spChg chg="mod">
          <ac:chgData name="GIOVANNI GAUDINO-SSM" userId="13cb1073-0cf6-4994-b3b2-98ddb995ec80" providerId="ADAL" clId="{2CAFF1AA-0593-483D-A289-9F75A0932A65}" dt="2024-01-09T15:59:47.742" v="3329" actId="1036"/>
          <ac:spMkLst>
            <pc:docMk/>
            <pc:sldMk cId="321455322" sldId="841"/>
            <ac:spMk id="9" creationId="{D40D389B-9B83-6E8D-48B7-7D9810ACAABA}"/>
          </ac:spMkLst>
        </pc:spChg>
        <pc:spChg chg="mod">
          <ac:chgData name="GIOVANNI GAUDINO-SSM" userId="13cb1073-0cf6-4994-b3b2-98ddb995ec80" providerId="ADAL" clId="{2CAFF1AA-0593-483D-A289-9F75A0932A65}" dt="2024-01-09T15:59:47.742" v="3329" actId="1036"/>
          <ac:spMkLst>
            <pc:docMk/>
            <pc:sldMk cId="321455322" sldId="841"/>
            <ac:spMk id="10" creationId="{D3F1566F-CD07-12E8-AF25-B17E15943505}"/>
          </ac:spMkLst>
        </pc:spChg>
        <pc:spChg chg="add mod">
          <ac:chgData name="GIOVANNI GAUDINO-SSM" userId="13cb1073-0cf6-4994-b3b2-98ddb995ec80" providerId="ADAL" clId="{2CAFF1AA-0593-483D-A289-9F75A0932A65}" dt="2024-01-09T16:00:12.368" v="3358" actId="1076"/>
          <ac:spMkLst>
            <pc:docMk/>
            <pc:sldMk cId="321455322" sldId="841"/>
            <ac:spMk id="19" creationId="{AE46841E-FC95-274B-ED19-C219493BBC3A}"/>
          </ac:spMkLst>
        </pc:spChg>
        <pc:spChg chg="add del mod">
          <ac:chgData name="GIOVANNI GAUDINO-SSM" userId="13cb1073-0cf6-4994-b3b2-98ddb995ec80" providerId="ADAL" clId="{2CAFF1AA-0593-483D-A289-9F75A0932A65}" dt="2024-02-07T09:34:21.120" v="18416"/>
          <ac:spMkLst>
            <pc:docMk/>
            <pc:sldMk cId="321455322" sldId="841"/>
            <ac:spMk id="21" creationId="{42701BE8-F46E-5DD4-3736-38B5477B4FEF}"/>
          </ac:spMkLst>
        </pc:spChg>
        <pc:spChg chg="add del mod">
          <ac:chgData name="GIOVANNI GAUDINO-SSM" userId="13cb1073-0cf6-4994-b3b2-98ddb995ec80" providerId="ADAL" clId="{2CAFF1AA-0593-483D-A289-9F75A0932A65}" dt="2024-01-31T02:57:16.188" v="7679"/>
          <ac:spMkLst>
            <pc:docMk/>
            <pc:sldMk cId="321455322" sldId="841"/>
            <ac:spMk id="21" creationId="{4C89E24C-CAB7-2FBE-15ED-DB8E519B6E92}"/>
          </ac:spMkLst>
        </pc:spChg>
        <pc:spChg chg="add del mod">
          <ac:chgData name="GIOVANNI GAUDINO-SSM" userId="13cb1073-0cf6-4994-b3b2-98ddb995ec80" providerId="ADAL" clId="{2CAFF1AA-0593-483D-A289-9F75A0932A65}" dt="2024-01-31T03:04:55.062" v="14475"/>
          <ac:spMkLst>
            <pc:docMk/>
            <pc:sldMk cId="321455322" sldId="841"/>
            <ac:spMk id="21" creationId="{5E7B5270-D224-BC9D-F488-127830DD3B00}"/>
          </ac:spMkLst>
        </pc:spChg>
        <pc:spChg chg="add del mod">
          <ac:chgData name="GIOVANNI GAUDINO-SSM" userId="13cb1073-0cf6-4994-b3b2-98ddb995ec80" providerId="ADAL" clId="{2CAFF1AA-0593-483D-A289-9F75A0932A65}" dt="2024-01-31T03:05:57.207" v="14983"/>
          <ac:spMkLst>
            <pc:docMk/>
            <pc:sldMk cId="321455322" sldId="841"/>
            <ac:spMk id="22" creationId="{23D756C6-DFFF-0371-C70D-04C0DF96CD46}"/>
          </ac:spMkLst>
        </pc:spChg>
        <pc:spChg chg="add del mod">
          <ac:chgData name="GIOVANNI GAUDINO-SSM" userId="13cb1073-0cf6-4994-b3b2-98ddb995ec80" providerId="ADAL" clId="{2CAFF1AA-0593-483D-A289-9F75A0932A65}" dt="2024-02-07T09:34:30.170" v="19056"/>
          <ac:spMkLst>
            <pc:docMk/>
            <pc:sldMk cId="321455322" sldId="841"/>
            <ac:spMk id="22" creationId="{EFBFD30A-A520-5E1D-9379-80948106516C}"/>
          </ac:spMkLst>
        </pc:spChg>
        <pc:spChg chg="add del mod">
          <ac:chgData name="GIOVANNI GAUDINO-SSM" userId="13cb1073-0cf6-4994-b3b2-98ddb995ec80" providerId="ADAL" clId="{2CAFF1AA-0593-483D-A289-9F75A0932A65}" dt="2024-01-31T02:57:44.196" v="8560"/>
          <ac:spMkLst>
            <pc:docMk/>
            <pc:sldMk cId="321455322" sldId="841"/>
            <ac:spMk id="23" creationId="{2C0D7A2C-D491-71F0-64C4-EFA90148DCE2}"/>
          </ac:spMkLst>
        </pc:spChg>
        <pc:spChg chg="add del mod">
          <ac:chgData name="GIOVANNI GAUDINO-SSM" userId="13cb1073-0cf6-4994-b3b2-98ddb995ec80" providerId="ADAL" clId="{2CAFF1AA-0593-483D-A289-9F75A0932A65}" dt="2024-02-07T09:34:07.313" v="17300"/>
          <ac:spMkLst>
            <pc:docMk/>
            <pc:sldMk cId="321455322" sldId="841"/>
            <ac:spMk id="23" creationId="{C1CDD8B4-9E26-7AE1-06A4-4146716697E3}"/>
          </ac:spMkLst>
        </pc:spChg>
        <pc:spChg chg="add mod">
          <ac:chgData name="GIOVANNI GAUDINO-SSM" userId="13cb1073-0cf6-4994-b3b2-98ddb995ec80" providerId="ADAL" clId="{2CAFF1AA-0593-483D-A289-9F75A0932A65}" dt="2024-02-07T09:34:30.171" v="19060"/>
          <ac:spMkLst>
            <pc:docMk/>
            <pc:sldMk cId="321455322" sldId="841"/>
            <ac:spMk id="24" creationId="{72EB0113-3D7D-831B-C6FF-7BFF4C146BDD}"/>
          </ac:spMkLst>
        </pc:spChg>
        <pc:spChg chg="add del mod">
          <ac:chgData name="GIOVANNI GAUDINO-SSM" userId="13cb1073-0cf6-4994-b3b2-98ddb995ec80" providerId="ADAL" clId="{2CAFF1AA-0593-483D-A289-9F75A0932A65}" dt="2024-01-31T02:58:01.607" v="9056"/>
          <ac:spMkLst>
            <pc:docMk/>
            <pc:sldMk cId="321455322" sldId="841"/>
            <ac:spMk id="24" creationId="{CD85B1D2-19E7-6BA0-28FC-61654602B40B}"/>
          </ac:spMkLst>
        </pc:spChg>
        <pc:spChg chg="add del mod">
          <ac:chgData name="GIOVANNI GAUDINO-SSM" userId="13cb1073-0cf6-4994-b3b2-98ddb995ec80" providerId="ADAL" clId="{2CAFF1AA-0593-483D-A289-9F75A0932A65}" dt="2024-01-31T02:58:06.963" v="9937"/>
          <ac:spMkLst>
            <pc:docMk/>
            <pc:sldMk cId="321455322" sldId="841"/>
            <ac:spMk id="25" creationId="{4756BACF-1625-3912-A911-257EB149324C}"/>
          </ac:spMkLst>
        </pc:spChg>
        <pc:spChg chg="add del mod">
          <ac:chgData name="GIOVANNI GAUDINO-SSM" userId="13cb1073-0cf6-4994-b3b2-98ddb995ec80" providerId="ADAL" clId="{2CAFF1AA-0593-483D-A289-9F75A0932A65}" dt="2024-01-31T02:59:45.868" v="10433"/>
          <ac:spMkLst>
            <pc:docMk/>
            <pc:sldMk cId="321455322" sldId="841"/>
            <ac:spMk id="26" creationId="{1D21ED45-F0ED-AEED-446B-9C2BCA4CE177}"/>
          </ac:spMkLst>
        </pc:spChg>
        <pc:spChg chg="add del mod">
          <ac:chgData name="GIOVANNI GAUDINO-SSM" userId="13cb1073-0cf6-4994-b3b2-98ddb995ec80" providerId="ADAL" clId="{2CAFF1AA-0593-483D-A289-9F75A0932A65}" dt="2024-01-31T02:59:55.108" v="11314"/>
          <ac:spMkLst>
            <pc:docMk/>
            <pc:sldMk cId="321455322" sldId="841"/>
            <ac:spMk id="31" creationId="{CC80082A-0BE0-08BD-0FEC-366A35AF7BB5}"/>
          </ac:spMkLst>
        </pc:spChg>
        <pc:spChg chg="add del mod">
          <ac:chgData name="GIOVANNI GAUDINO-SSM" userId="13cb1073-0cf6-4994-b3b2-98ddb995ec80" providerId="ADAL" clId="{2CAFF1AA-0593-483D-A289-9F75A0932A65}" dt="2024-01-31T03:00:05.734" v="11810"/>
          <ac:spMkLst>
            <pc:docMk/>
            <pc:sldMk cId="321455322" sldId="841"/>
            <ac:spMk id="51" creationId="{D3697224-B413-74C8-A443-9F6C02447141}"/>
          </ac:spMkLst>
        </pc:spChg>
        <pc:spChg chg="add del mod">
          <ac:chgData name="GIOVANNI GAUDINO-SSM" userId="13cb1073-0cf6-4994-b3b2-98ddb995ec80" providerId="ADAL" clId="{2CAFF1AA-0593-483D-A289-9F75A0932A65}" dt="2024-01-31T03:00:15.361" v="12215"/>
          <ac:spMkLst>
            <pc:docMk/>
            <pc:sldMk cId="321455322" sldId="841"/>
            <ac:spMk id="52" creationId="{82C540B7-5C99-2F72-EE34-16E40B21B6DB}"/>
          </ac:spMkLst>
        </pc:spChg>
        <pc:spChg chg="add del mod">
          <ac:chgData name="GIOVANNI GAUDINO-SSM" userId="13cb1073-0cf6-4994-b3b2-98ddb995ec80" providerId="ADAL" clId="{2CAFF1AA-0593-483D-A289-9F75A0932A65}" dt="2024-01-31T03:00:25.515" v="12620"/>
          <ac:spMkLst>
            <pc:docMk/>
            <pc:sldMk cId="321455322" sldId="841"/>
            <ac:spMk id="53" creationId="{F0264646-20E2-46D7-2358-E60F6DADD212}"/>
          </ac:spMkLst>
        </pc:spChg>
        <pc:spChg chg="add del mod">
          <ac:chgData name="GIOVANNI GAUDINO-SSM" userId="13cb1073-0cf6-4994-b3b2-98ddb995ec80" providerId="ADAL" clId="{2CAFF1AA-0593-483D-A289-9F75A0932A65}" dt="2024-01-31T03:04:25.973" v="13505"/>
          <ac:spMkLst>
            <pc:docMk/>
            <pc:sldMk cId="321455322" sldId="841"/>
            <ac:spMk id="54" creationId="{A8361757-2F06-8637-A5A6-F94970774D70}"/>
          </ac:spMkLst>
        </pc:spChg>
      </pc:sldChg>
      <pc:sldChg chg="addSp delSp modSp add mod ord setBg">
        <pc:chgData name="GIOVANNI GAUDINO-SSM" userId="13cb1073-0cf6-4994-b3b2-98ddb995ec80" providerId="ADAL" clId="{2CAFF1AA-0593-483D-A289-9F75A0932A65}" dt="2024-02-07T09:34:30.172" v="19065"/>
        <pc:sldMkLst>
          <pc:docMk/>
          <pc:sldMk cId="1644289045" sldId="842"/>
        </pc:sldMkLst>
        <pc:spChg chg="add del mod">
          <ac:chgData name="GIOVANNI GAUDINO-SSM" userId="13cb1073-0cf6-4994-b3b2-98ddb995ec80" providerId="ADAL" clId="{2CAFF1AA-0593-483D-A289-9F75A0932A65}" dt="2024-01-31T03:04:55.067" v="14487"/>
          <ac:spMkLst>
            <pc:docMk/>
            <pc:sldMk cId="1644289045" sldId="842"/>
            <ac:spMk id="2" creationId="{4BEE39A5-AA03-9ACE-42EF-6664A4209213}"/>
          </ac:spMkLst>
        </pc:spChg>
        <pc:spChg chg="add del mod">
          <ac:chgData name="GIOVANNI GAUDINO-SSM" userId="13cb1073-0cf6-4994-b3b2-98ddb995ec80" providerId="ADAL" clId="{2CAFF1AA-0593-483D-A289-9F75A0932A65}" dt="2024-02-07T09:34:21.123" v="18428"/>
          <ac:spMkLst>
            <pc:docMk/>
            <pc:sldMk cId="1644289045" sldId="842"/>
            <ac:spMk id="2" creationId="{4DEB15ED-7D07-CC27-3727-B1326F53EFCE}"/>
          </ac:spMkLst>
        </pc:spChg>
        <pc:spChg chg="add mod">
          <ac:chgData name="GIOVANNI GAUDINO-SSM" userId="13cb1073-0cf6-4994-b3b2-98ddb995ec80" providerId="ADAL" clId="{2CAFF1AA-0593-483D-A289-9F75A0932A65}" dt="2024-01-09T16:01:13.805" v="3446" actId="571"/>
          <ac:spMkLst>
            <pc:docMk/>
            <pc:sldMk cId="1644289045" sldId="842"/>
            <ac:spMk id="2" creationId="{81FD66F6-0331-93D1-4192-8C05E07A6E9C}"/>
          </ac:spMkLst>
        </pc:spChg>
        <pc:spChg chg="add del mod">
          <ac:chgData name="GIOVANNI GAUDINO-SSM" userId="13cb1073-0cf6-4994-b3b2-98ddb995ec80" providerId="ADAL" clId="{2CAFF1AA-0593-483D-A289-9F75A0932A65}" dt="2024-01-31T02:57:16.189" v="7684"/>
          <ac:spMkLst>
            <pc:docMk/>
            <pc:sldMk cId="1644289045" sldId="842"/>
            <ac:spMk id="2" creationId="{938EAEDF-012B-4E72-B179-DBE5932119B5}"/>
          </ac:spMkLst>
        </pc:spChg>
        <pc:spChg chg="add mod">
          <ac:chgData name="GIOVANNI GAUDINO-SSM" userId="13cb1073-0cf6-4994-b3b2-98ddb995ec80" providerId="ADAL" clId="{2CAFF1AA-0593-483D-A289-9F75A0932A65}" dt="2024-01-09T16:01:37.355" v="3483" actId="1076"/>
          <ac:spMkLst>
            <pc:docMk/>
            <pc:sldMk cId="1644289045" sldId="842"/>
            <ac:spMk id="3" creationId="{BF4153EF-13E0-5E79-D506-2552BD25CACC}"/>
          </ac:spMkLst>
        </pc:spChg>
        <pc:spChg chg="mod">
          <ac:chgData name="GIOVANNI GAUDINO-SSM" userId="13cb1073-0cf6-4994-b3b2-98ddb995ec80" providerId="ADAL" clId="{2CAFF1AA-0593-483D-A289-9F75A0932A65}" dt="2024-01-09T16:01:15.633" v="3447" actId="1076"/>
          <ac:spMkLst>
            <pc:docMk/>
            <pc:sldMk cId="1644289045" sldId="842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2CAFF1AA-0593-483D-A289-9F75A0932A65}" dt="2024-02-07T09:34:30.171" v="19061"/>
          <ac:spMkLst>
            <pc:docMk/>
            <pc:sldMk cId="1644289045" sldId="842"/>
            <ac:spMk id="5" creationId="{3EEE23AB-BB76-F5FB-7D9C-251C2173E4FA}"/>
          </ac:spMkLst>
        </pc:spChg>
        <pc:spChg chg="add del mod">
          <ac:chgData name="GIOVANNI GAUDINO-SSM" userId="13cb1073-0cf6-4994-b3b2-98ddb995ec80" providerId="ADAL" clId="{2CAFF1AA-0593-483D-A289-9F75A0932A65}" dt="2024-01-31T03:05:57.208" v="14988"/>
          <ac:spMkLst>
            <pc:docMk/>
            <pc:sldMk cId="1644289045" sldId="842"/>
            <ac:spMk id="5" creationId="{A7529831-06AC-C1CC-0C94-B71A97C376EB}"/>
          </ac:spMkLst>
        </pc:spChg>
        <pc:spChg chg="add del mod">
          <ac:chgData name="GIOVANNI GAUDINO-SSM" userId="13cb1073-0cf6-4994-b3b2-98ddb995ec80" providerId="ADAL" clId="{2CAFF1AA-0593-483D-A289-9F75A0932A65}" dt="2024-01-31T02:57:44.200" v="8572"/>
          <ac:spMkLst>
            <pc:docMk/>
            <pc:sldMk cId="1644289045" sldId="842"/>
            <ac:spMk id="8" creationId="{1127F1F0-648A-6C96-1973-4470398736F5}"/>
          </ac:spMkLst>
        </pc:spChg>
        <pc:spChg chg="add del mod">
          <ac:chgData name="GIOVANNI GAUDINO-SSM" userId="13cb1073-0cf6-4994-b3b2-98ddb995ec80" providerId="ADAL" clId="{2CAFF1AA-0593-483D-A289-9F75A0932A65}" dt="2024-02-07T09:34:07.317" v="17312"/>
          <ac:spMkLst>
            <pc:docMk/>
            <pc:sldMk cId="1644289045" sldId="842"/>
            <ac:spMk id="8" creationId="{8C851118-36D6-B938-AFEC-5711F8285FB0}"/>
          </ac:spMkLst>
        </pc:spChg>
        <pc:spChg chg="add mod">
          <ac:chgData name="GIOVANNI GAUDINO-SSM" userId="13cb1073-0cf6-4994-b3b2-98ddb995ec80" providerId="ADAL" clId="{2CAFF1AA-0593-483D-A289-9F75A0932A65}" dt="2024-02-07T09:34:30.172" v="19065"/>
          <ac:spMkLst>
            <pc:docMk/>
            <pc:sldMk cId="1644289045" sldId="842"/>
            <ac:spMk id="9" creationId="{8501B455-22A1-24E6-97DD-6EF8392B725A}"/>
          </ac:spMkLst>
        </pc:spChg>
        <pc:spChg chg="add del mod">
          <ac:chgData name="GIOVANNI GAUDINO-SSM" userId="13cb1073-0cf6-4994-b3b2-98ddb995ec80" providerId="ADAL" clId="{2CAFF1AA-0593-483D-A289-9F75A0932A65}" dt="2024-01-31T02:58:01.608" v="9061"/>
          <ac:spMkLst>
            <pc:docMk/>
            <pc:sldMk cId="1644289045" sldId="842"/>
            <ac:spMk id="9" creationId="{E3F11AB6-4058-F45B-ACC5-BC3FEADDC1C8}"/>
          </ac:spMkLst>
        </pc:spChg>
        <pc:spChg chg="add del mod">
          <ac:chgData name="GIOVANNI GAUDINO-SSM" userId="13cb1073-0cf6-4994-b3b2-98ddb995ec80" providerId="ADAL" clId="{2CAFF1AA-0593-483D-A289-9F75A0932A65}" dt="2024-01-31T02:58:06.967" v="9949"/>
          <ac:spMkLst>
            <pc:docMk/>
            <pc:sldMk cId="1644289045" sldId="842"/>
            <ac:spMk id="10" creationId="{45AA0C76-9BF6-CA13-5878-0D48C449D46B}"/>
          </ac:spMkLst>
        </pc:spChg>
        <pc:spChg chg="add del mod">
          <ac:chgData name="GIOVANNI GAUDINO-SSM" userId="13cb1073-0cf6-4994-b3b2-98ddb995ec80" providerId="ADAL" clId="{2CAFF1AA-0593-483D-A289-9F75A0932A65}" dt="2024-01-31T02:59:45.870" v="10438"/>
          <ac:spMkLst>
            <pc:docMk/>
            <pc:sldMk cId="1644289045" sldId="842"/>
            <ac:spMk id="11" creationId="{633F3272-7FE4-D406-BB05-28E6DABCFBE2}"/>
          </ac:spMkLst>
        </pc:spChg>
        <pc:spChg chg="add del mod">
          <ac:chgData name="GIOVANNI GAUDINO-SSM" userId="13cb1073-0cf6-4994-b3b2-98ddb995ec80" providerId="ADAL" clId="{2CAFF1AA-0593-483D-A289-9F75A0932A65}" dt="2024-01-31T02:59:55.112" v="11326"/>
          <ac:spMkLst>
            <pc:docMk/>
            <pc:sldMk cId="1644289045" sldId="842"/>
            <ac:spMk id="12" creationId="{FD264C8F-DD8E-30B5-6BE9-9D7AA2C8F6D3}"/>
          </ac:spMkLst>
        </pc:spChg>
        <pc:spChg chg="add del mod">
          <ac:chgData name="GIOVANNI GAUDINO-SSM" userId="13cb1073-0cf6-4994-b3b2-98ddb995ec80" providerId="ADAL" clId="{2CAFF1AA-0593-483D-A289-9F75A0932A65}" dt="2024-01-31T03:00:05.735" v="11815"/>
          <ac:spMkLst>
            <pc:docMk/>
            <pc:sldMk cId="1644289045" sldId="842"/>
            <ac:spMk id="13" creationId="{7F610753-92FB-3B20-53E8-3ADD0ED28B77}"/>
          </ac:spMkLst>
        </pc:spChg>
        <pc:spChg chg="add del mod">
          <ac:chgData name="GIOVANNI GAUDINO-SSM" userId="13cb1073-0cf6-4994-b3b2-98ddb995ec80" providerId="ADAL" clId="{2CAFF1AA-0593-483D-A289-9F75A0932A65}" dt="2024-01-31T03:00:15.362" v="12220"/>
          <ac:spMkLst>
            <pc:docMk/>
            <pc:sldMk cId="1644289045" sldId="842"/>
            <ac:spMk id="14" creationId="{96ABE6F8-D626-95F7-7175-610AB2BCC7EE}"/>
          </ac:spMkLst>
        </pc:spChg>
        <pc:spChg chg="add del mod">
          <ac:chgData name="GIOVANNI GAUDINO-SSM" userId="13cb1073-0cf6-4994-b3b2-98ddb995ec80" providerId="ADAL" clId="{2CAFF1AA-0593-483D-A289-9F75A0932A65}" dt="2024-01-31T03:00:25.517" v="12625"/>
          <ac:spMkLst>
            <pc:docMk/>
            <pc:sldMk cId="1644289045" sldId="842"/>
            <ac:spMk id="15" creationId="{4671C623-652F-C609-EFD5-C81CA7505D7D}"/>
          </ac:spMkLst>
        </pc:spChg>
        <pc:spChg chg="add del mod">
          <ac:chgData name="GIOVANNI GAUDINO-SSM" userId="13cb1073-0cf6-4994-b3b2-98ddb995ec80" providerId="ADAL" clId="{2CAFF1AA-0593-483D-A289-9F75A0932A65}" dt="2024-01-31T03:03:53.619" v="12698" actId="478"/>
          <ac:spMkLst>
            <pc:docMk/>
            <pc:sldMk cId="1644289045" sldId="842"/>
            <ac:spMk id="16" creationId="{9BFAEC12-6DDB-0904-E709-116BF2F4D346}"/>
          </ac:spMkLst>
        </pc:spChg>
        <pc:cxnChg chg="mod">
          <ac:chgData name="GIOVANNI GAUDINO-SSM" userId="13cb1073-0cf6-4994-b3b2-98ddb995ec80" providerId="ADAL" clId="{2CAFF1AA-0593-483D-A289-9F75A0932A65}" dt="2024-01-09T16:01:40.081" v="3484" actId="1076"/>
          <ac:cxnSpMkLst>
            <pc:docMk/>
            <pc:sldMk cId="1644289045" sldId="842"/>
            <ac:cxnSpMk id="7" creationId="{7FF5F787-AAAE-0D6E-E569-39AAF16FD982}"/>
          </ac:cxnSpMkLst>
        </pc:cxnChg>
      </pc:sldChg>
      <pc:sldChg chg="add del ord">
        <pc:chgData name="GIOVANNI GAUDINO-SSM" userId="13cb1073-0cf6-4994-b3b2-98ddb995ec80" providerId="ADAL" clId="{2CAFF1AA-0593-483D-A289-9F75A0932A65}" dt="2024-01-20T23:20:44.787" v="3506" actId="47"/>
        <pc:sldMkLst>
          <pc:docMk/>
          <pc:sldMk cId="1195841607" sldId="843"/>
        </pc:sldMkLst>
      </pc:sldChg>
      <pc:sldChg chg="addSp delSp modSp add mod ord">
        <pc:chgData name="GIOVANNI GAUDINO-SSM" userId="13cb1073-0cf6-4994-b3b2-98ddb995ec80" providerId="ADAL" clId="{2CAFF1AA-0593-483D-A289-9F75A0932A65}" dt="2024-02-07T09:34:30.190" v="19140"/>
        <pc:sldMkLst>
          <pc:docMk/>
          <pc:sldMk cId="1751693044" sldId="843"/>
        </pc:sldMkLst>
        <pc:spChg chg="add del mod">
          <ac:chgData name="GIOVANNI GAUDINO-SSM" userId="13cb1073-0cf6-4994-b3b2-98ddb995ec80" providerId="ADAL" clId="{2CAFF1AA-0593-483D-A289-9F75A0932A65}" dt="2024-02-07T09:34:21.178" v="18608"/>
          <ac:spMkLst>
            <pc:docMk/>
            <pc:sldMk cId="1751693044" sldId="843"/>
            <ac:spMk id="4" creationId="{A54C2DA4-86AA-166F-D10B-5A31822EA7C5}"/>
          </ac:spMkLst>
        </pc:spChg>
        <pc:spChg chg="add del mod">
          <ac:chgData name="GIOVANNI GAUDINO-SSM" userId="13cb1073-0cf6-4994-b3b2-98ddb995ec80" providerId="ADAL" clId="{2CAFF1AA-0593-483D-A289-9F75A0932A65}" dt="2024-01-31T02:57:16.192" v="7699"/>
          <ac:spMkLst>
            <pc:docMk/>
            <pc:sldMk cId="1751693044" sldId="843"/>
            <ac:spMk id="4" creationId="{A74624EF-0772-7419-CB9A-1AAE2A688E0E}"/>
          </ac:spMkLst>
        </pc:spChg>
        <pc:spChg chg="add del mod">
          <ac:chgData name="GIOVANNI GAUDINO-SSM" userId="13cb1073-0cf6-4994-b3b2-98ddb995ec80" providerId="ADAL" clId="{2CAFF1AA-0593-483D-A289-9F75A0932A65}" dt="2024-01-31T03:04:55.079" v="14523"/>
          <ac:spMkLst>
            <pc:docMk/>
            <pc:sldMk cId="1751693044" sldId="843"/>
            <ac:spMk id="4" creationId="{C046DB09-124A-31F3-7232-C76D0F619C80}"/>
          </ac:spMkLst>
        </pc:spChg>
        <pc:spChg chg="mod">
          <ac:chgData name="GIOVANNI GAUDINO-SSM" userId="13cb1073-0cf6-4994-b3b2-98ddb995ec80" providerId="ADAL" clId="{2CAFF1AA-0593-483D-A289-9F75A0932A65}" dt="2024-01-20T23:21:54.432" v="3515" actId="692"/>
          <ac:spMkLst>
            <pc:docMk/>
            <pc:sldMk cId="1751693044" sldId="843"/>
            <ac:spMk id="7" creationId="{56BF2D52-8C2C-928B-C916-DB48081EC63E}"/>
          </ac:spMkLst>
        </pc:spChg>
        <pc:spChg chg="add del mod">
          <ac:chgData name="GIOVANNI GAUDINO-SSM" userId="13cb1073-0cf6-4994-b3b2-98ddb995ec80" providerId="ADAL" clId="{2CAFF1AA-0593-483D-A289-9F75A0932A65}" dt="2024-02-07T09:34:30.189" v="19136"/>
          <ac:spMkLst>
            <pc:docMk/>
            <pc:sldMk cId="1751693044" sldId="843"/>
            <ac:spMk id="10" creationId="{544AEFE0-B5A0-EA89-9CF4-6A22506DA774}"/>
          </ac:spMkLst>
        </pc:spChg>
        <pc:spChg chg="add del mod">
          <ac:chgData name="GIOVANNI GAUDINO-SSM" userId="13cb1073-0cf6-4994-b3b2-98ddb995ec80" providerId="ADAL" clId="{2CAFF1AA-0593-483D-A289-9F75A0932A65}" dt="2024-01-31T03:05:57.212" v="15003"/>
          <ac:spMkLst>
            <pc:docMk/>
            <pc:sldMk cId="1751693044" sldId="843"/>
            <ac:spMk id="10" creationId="{E185BEFF-D571-38C0-A982-CFF88D94D805}"/>
          </ac:spMkLst>
        </pc:spChg>
        <pc:spChg chg="add del mod">
          <ac:chgData name="GIOVANNI GAUDINO-SSM" userId="13cb1073-0cf6-4994-b3b2-98ddb995ec80" providerId="ADAL" clId="{2CAFF1AA-0593-483D-A289-9F75A0932A65}" dt="2024-02-07T09:34:07.377" v="17492"/>
          <ac:spMkLst>
            <pc:docMk/>
            <pc:sldMk cId="1751693044" sldId="843"/>
            <ac:spMk id="12" creationId="{606E488A-24D4-209E-CA03-11CD48DFCCD4}"/>
          </ac:spMkLst>
        </pc:spChg>
        <pc:spChg chg="add del mod">
          <ac:chgData name="GIOVANNI GAUDINO-SSM" userId="13cb1073-0cf6-4994-b3b2-98ddb995ec80" providerId="ADAL" clId="{2CAFF1AA-0593-483D-A289-9F75A0932A65}" dt="2024-01-31T02:57:44.212" v="8608"/>
          <ac:spMkLst>
            <pc:docMk/>
            <pc:sldMk cId="1751693044" sldId="843"/>
            <ac:spMk id="12" creationId="{6E5A9C90-0198-95D4-90C7-ABA22500F710}"/>
          </ac:spMkLst>
        </pc:spChg>
        <pc:spChg chg="add mod">
          <ac:chgData name="GIOVANNI GAUDINO-SSM" userId="13cb1073-0cf6-4994-b3b2-98ddb995ec80" providerId="ADAL" clId="{2CAFF1AA-0593-483D-A289-9F75A0932A65}" dt="2024-02-07T09:34:30.190" v="19140"/>
          <ac:spMkLst>
            <pc:docMk/>
            <pc:sldMk cId="1751693044" sldId="843"/>
            <ac:spMk id="13" creationId="{1F187AAF-1148-19AB-DF09-EAFDC79CE40F}"/>
          </ac:spMkLst>
        </pc:spChg>
        <pc:spChg chg="add del mod">
          <ac:chgData name="GIOVANNI GAUDINO-SSM" userId="13cb1073-0cf6-4994-b3b2-98ddb995ec80" providerId="ADAL" clId="{2CAFF1AA-0593-483D-A289-9F75A0932A65}" dt="2024-01-31T02:58:01.612" v="9076"/>
          <ac:spMkLst>
            <pc:docMk/>
            <pc:sldMk cId="1751693044" sldId="843"/>
            <ac:spMk id="13" creationId="{A7695C33-A145-AE2F-8188-42A13766F554}"/>
          </ac:spMkLst>
        </pc:spChg>
        <pc:spChg chg="add del mod">
          <ac:chgData name="GIOVANNI GAUDINO-SSM" userId="13cb1073-0cf6-4994-b3b2-98ddb995ec80" providerId="ADAL" clId="{2CAFF1AA-0593-483D-A289-9F75A0932A65}" dt="2024-01-31T02:58:06.978" v="9985"/>
          <ac:spMkLst>
            <pc:docMk/>
            <pc:sldMk cId="1751693044" sldId="843"/>
            <ac:spMk id="14" creationId="{10BB719E-BEB3-6EAA-AF55-27CB2B381568}"/>
          </ac:spMkLst>
        </pc:spChg>
        <pc:spChg chg="mod">
          <ac:chgData name="GIOVANNI GAUDINO-SSM" userId="13cb1073-0cf6-4994-b3b2-98ddb995ec80" providerId="ADAL" clId="{2CAFF1AA-0593-483D-A289-9F75A0932A65}" dt="2024-01-20T23:21:26.043" v="3510" actId="207"/>
          <ac:spMkLst>
            <pc:docMk/>
            <pc:sldMk cId="1751693044" sldId="843"/>
            <ac:spMk id="15" creationId="{2E6DC93D-AD8B-B4D8-B80E-FA8839394F58}"/>
          </ac:spMkLst>
        </pc:spChg>
        <pc:spChg chg="add del mod">
          <ac:chgData name="GIOVANNI GAUDINO-SSM" userId="13cb1073-0cf6-4994-b3b2-98ddb995ec80" providerId="ADAL" clId="{2CAFF1AA-0593-483D-A289-9F75A0932A65}" dt="2024-01-31T02:59:45.873" v="10453"/>
          <ac:spMkLst>
            <pc:docMk/>
            <pc:sldMk cId="1751693044" sldId="843"/>
            <ac:spMk id="16" creationId="{8CAB9118-D33F-652C-C714-21E9FE6FF5CE}"/>
          </ac:spMkLst>
        </pc:spChg>
        <pc:spChg chg="add del mod">
          <ac:chgData name="GIOVANNI GAUDINO-SSM" userId="13cb1073-0cf6-4994-b3b2-98ddb995ec80" providerId="ADAL" clId="{2CAFF1AA-0593-483D-A289-9F75A0932A65}" dt="2024-01-31T02:59:55.122" v="11362"/>
          <ac:spMkLst>
            <pc:docMk/>
            <pc:sldMk cId="1751693044" sldId="843"/>
            <ac:spMk id="17" creationId="{C9F45032-E7C8-3092-7F67-F663EBD99352}"/>
          </ac:spMkLst>
        </pc:spChg>
        <pc:spChg chg="add del mod">
          <ac:chgData name="GIOVANNI GAUDINO-SSM" userId="13cb1073-0cf6-4994-b3b2-98ddb995ec80" providerId="ADAL" clId="{2CAFF1AA-0593-483D-A289-9F75A0932A65}" dt="2024-01-31T03:00:05.738" v="11830"/>
          <ac:spMkLst>
            <pc:docMk/>
            <pc:sldMk cId="1751693044" sldId="843"/>
            <ac:spMk id="18" creationId="{6D3FE324-1C46-9CC6-1898-B81C9A2C622B}"/>
          </ac:spMkLst>
        </pc:spChg>
        <pc:spChg chg="add del mod">
          <ac:chgData name="GIOVANNI GAUDINO-SSM" userId="13cb1073-0cf6-4994-b3b2-98ddb995ec80" providerId="ADAL" clId="{2CAFF1AA-0593-483D-A289-9F75A0932A65}" dt="2024-01-31T03:00:15.365" v="12235"/>
          <ac:spMkLst>
            <pc:docMk/>
            <pc:sldMk cId="1751693044" sldId="843"/>
            <ac:spMk id="19" creationId="{4BB97314-EE34-7735-0B15-4B10E7BCD3D9}"/>
          </ac:spMkLst>
        </pc:spChg>
        <pc:spChg chg="add del mod">
          <ac:chgData name="GIOVANNI GAUDINO-SSM" userId="13cb1073-0cf6-4994-b3b2-98ddb995ec80" providerId="ADAL" clId="{2CAFF1AA-0593-483D-A289-9F75A0932A65}" dt="2024-01-31T03:00:25.522" v="12640"/>
          <ac:spMkLst>
            <pc:docMk/>
            <pc:sldMk cId="1751693044" sldId="843"/>
            <ac:spMk id="20" creationId="{CB7BCF76-8B4C-5D5C-CF9A-225D23A69FD9}"/>
          </ac:spMkLst>
        </pc:spChg>
        <pc:spChg chg="add del mod">
          <ac:chgData name="GIOVANNI GAUDINO-SSM" userId="13cb1073-0cf6-4994-b3b2-98ddb995ec80" providerId="ADAL" clId="{2CAFF1AA-0593-483D-A289-9F75A0932A65}" dt="2024-01-31T03:04:25.989" v="13551"/>
          <ac:spMkLst>
            <pc:docMk/>
            <pc:sldMk cId="1751693044" sldId="843"/>
            <ac:spMk id="21" creationId="{971259FD-111C-343B-94E5-E10FAEDEAD98}"/>
          </ac:spMkLst>
        </pc:spChg>
      </pc:sldChg>
      <pc:sldChg chg="addSp delSp modSp add mod ord">
        <pc:chgData name="GIOVANNI GAUDINO-SSM" userId="13cb1073-0cf6-4994-b3b2-98ddb995ec80" providerId="ADAL" clId="{2CAFF1AA-0593-483D-A289-9F75A0932A65}" dt="2024-02-07T09:34:30.187" v="19135"/>
        <pc:sldMkLst>
          <pc:docMk/>
          <pc:sldMk cId="3615477569" sldId="844"/>
        </pc:sldMkLst>
        <pc:spChg chg="add del mod">
          <ac:chgData name="GIOVANNI GAUDINO-SSM" userId="13cb1073-0cf6-4994-b3b2-98ddb995ec80" providerId="ADAL" clId="{2CAFF1AA-0593-483D-A289-9F75A0932A65}" dt="2024-02-07T09:34:21.175" v="18596"/>
          <ac:spMkLst>
            <pc:docMk/>
            <pc:sldMk cId="3615477569" sldId="844"/>
            <ac:spMk id="4" creationId="{B442400D-BD69-6C04-FDCA-78730AD336FC}"/>
          </ac:spMkLst>
        </pc:spChg>
        <pc:spChg chg="add del mod">
          <ac:chgData name="GIOVANNI GAUDINO-SSM" userId="13cb1073-0cf6-4994-b3b2-98ddb995ec80" providerId="ADAL" clId="{2CAFF1AA-0593-483D-A289-9F75A0932A65}" dt="2024-01-31T02:57:16.191" v="7694"/>
          <ac:spMkLst>
            <pc:docMk/>
            <pc:sldMk cId="3615477569" sldId="844"/>
            <ac:spMk id="4" creationId="{C3EC1623-2C88-F371-D08C-8BE0CA74C36F}"/>
          </ac:spMkLst>
        </pc:spChg>
        <pc:spChg chg="add del mod">
          <ac:chgData name="GIOVANNI GAUDINO-SSM" userId="13cb1073-0cf6-4994-b3b2-98ddb995ec80" providerId="ADAL" clId="{2CAFF1AA-0593-483D-A289-9F75A0932A65}" dt="2024-01-31T03:04:55.074" v="14511"/>
          <ac:spMkLst>
            <pc:docMk/>
            <pc:sldMk cId="3615477569" sldId="844"/>
            <ac:spMk id="4" creationId="{F1F5A63A-1477-F190-BC34-EE927622F2DB}"/>
          </ac:spMkLst>
        </pc:spChg>
        <pc:spChg chg="add del mod">
          <ac:chgData name="GIOVANNI GAUDINO-SSM" userId="13cb1073-0cf6-4994-b3b2-98ddb995ec80" providerId="ADAL" clId="{2CAFF1AA-0593-483D-A289-9F75A0932A65}" dt="2024-01-31T03:05:57.210" v="14998"/>
          <ac:spMkLst>
            <pc:docMk/>
            <pc:sldMk cId="3615477569" sldId="844"/>
            <ac:spMk id="10" creationId="{B999CAA0-6A54-E1C4-AC78-29F597066FF5}"/>
          </ac:spMkLst>
        </pc:spChg>
        <pc:spChg chg="add del mod">
          <ac:chgData name="GIOVANNI GAUDINO-SSM" userId="13cb1073-0cf6-4994-b3b2-98ddb995ec80" providerId="ADAL" clId="{2CAFF1AA-0593-483D-A289-9F75A0932A65}" dt="2024-02-07T09:34:30.187" v="19131"/>
          <ac:spMkLst>
            <pc:docMk/>
            <pc:sldMk cId="3615477569" sldId="844"/>
            <ac:spMk id="10" creationId="{CFE58315-95D5-17EF-DFF2-AFF2B8F8254F}"/>
          </ac:spMkLst>
        </pc:spChg>
        <pc:spChg chg="add del mod">
          <ac:chgData name="GIOVANNI GAUDINO-SSM" userId="13cb1073-0cf6-4994-b3b2-98ddb995ec80" providerId="ADAL" clId="{2CAFF1AA-0593-483D-A289-9F75A0932A65}" dt="2024-02-07T09:34:07.372" v="17480"/>
          <ac:spMkLst>
            <pc:docMk/>
            <pc:sldMk cId="3615477569" sldId="844"/>
            <ac:spMk id="12" creationId="{4BD8D1E1-73C1-8D61-7F7D-45263B86B0E0}"/>
          </ac:spMkLst>
        </pc:spChg>
        <pc:spChg chg="add del mod">
          <ac:chgData name="GIOVANNI GAUDINO-SSM" userId="13cb1073-0cf6-4994-b3b2-98ddb995ec80" providerId="ADAL" clId="{2CAFF1AA-0593-483D-A289-9F75A0932A65}" dt="2024-01-31T02:57:44.208" v="8596"/>
          <ac:spMkLst>
            <pc:docMk/>
            <pc:sldMk cId="3615477569" sldId="844"/>
            <ac:spMk id="12" creationId="{F0A9C814-146E-3E0C-8CA0-964C01B2097E}"/>
          </ac:spMkLst>
        </pc:spChg>
        <pc:spChg chg="add del mod">
          <ac:chgData name="GIOVANNI GAUDINO-SSM" userId="13cb1073-0cf6-4994-b3b2-98ddb995ec80" providerId="ADAL" clId="{2CAFF1AA-0593-483D-A289-9F75A0932A65}" dt="2024-01-31T02:58:01.610" v="9071"/>
          <ac:spMkLst>
            <pc:docMk/>
            <pc:sldMk cId="3615477569" sldId="844"/>
            <ac:spMk id="13" creationId="{0F41FBDC-C4DD-B27C-4AEF-F5A319F3706A}"/>
          </ac:spMkLst>
        </pc:spChg>
        <pc:spChg chg="add mod">
          <ac:chgData name="GIOVANNI GAUDINO-SSM" userId="13cb1073-0cf6-4994-b3b2-98ddb995ec80" providerId="ADAL" clId="{2CAFF1AA-0593-483D-A289-9F75A0932A65}" dt="2024-02-07T09:34:30.187" v="19135"/>
          <ac:spMkLst>
            <pc:docMk/>
            <pc:sldMk cId="3615477569" sldId="844"/>
            <ac:spMk id="13" creationId="{BD6EA99E-FCDC-B625-2A7F-BFDFD65696A3}"/>
          </ac:spMkLst>
        </pc:spChg>
        <pc:spChg chg="add del mod">
          <ac:chgData name="GIOVANNI GAUDINO-SSM" userId="13cb1073-0cf6-4994-b3b2-98ddb995ec80" providerId="ADAL" clId="{2CAFF1AA-0593-483D-A289-9F75A0932A65}" dt="2024-01-31T02:58:06.974" v="9973"/>
          <ac:spMkLst>
            <pc:docMk/>
            <pc:sldMk cId="3615477569" sldId="844"/>
            <ac:spMk id="14" creationId="{4311E9B6-031C-F0A6-8EFA-13716CC0C44B}"/>
          </ac:spMkLst>
        </pc:spChg>
        <pc:spChg chg="add del mod">
          <ac:chgData name="GIOVANNI GAUDINO-SSM" userId="13cb1073-0cf6-4994-b3b2-98ddb995ec80" providerId="ADAL" clId="{2CAFF1AA-0593-483D-A289-9F75A0932A65}" dt="2024-01-31T02:59:45.872" v="10448"/>
          <ac:spMkLst>
            <pc:docMk/>
            <pc:sldMk cId="3615477569" sldId="844"/>
            <ac:spMk id="16" creationId="{27D62602-EC3A-DC1A-8E7A-9681D2199218}"/>
          </ac:spMkLst>
        </pc:spChg>
        <pc:spChg chg="add del mod">
          <ac:chgData name="GIOVANNI GAUDINO-SSM" userId="13cb1073-0cf6-4994-b3b2-98ddb995ec80" providerId="ADAL" clId="{2CAFF1AA-0593-483D-A289-9F75A0932A65}" dt="2024-01-31T02:59:55.118" v="11350"/>
          <ac:spMkLst>
            <pc:docMk/>
            <pc:sldMk cId="3615477569" sldId="844"/>
            <ac:spMk id="17" creationId="{FC87C895-72BA-BFDA-FE9C-DD8907C26680}"/>
          </ac:spMkLst>
        </pc:spChg>
        <pc:spChg chg="add del mod">
          <ac:chgData name="GIOVANNI GAUDINO-SSM" userId="13cb1073-0cf6-4994-b3b2-98ddb995ec80" providerId="ADAL" clId="{2CAFF1AA-0593-483D-A289-9F75A0932A65}" dt="2024-01-31T03:00:05.737" v="11825"/>
          <ac:spMkLst>
            <pc:docMk/>
            <pc:sldMk cId="3615477569" sldId="844"/>
            <ac:spMk id="18" creationId="{529F0A6D-4950-70F4-6A19-137AF011D655}"/>
          </ac:spMkLst>
        </pc:spChg>
        <pc:spChg chg="add del mod">
          <ac:chgData name="GIOVANNI GAUDINO-SSM" userId="13cb1073-0cf6-4994-b3b2-98ddb995ec80" providerId="ADAL" clId="{2CAFF1AA-0593-483D-A289-9F75A0932A65}" dt="2024-01-31T03:00:15.364" v="12230"/>
          <ac:spMkLst>
            <pc:docMk/>
            <pc:sldMk cId="3615477569" sldId="844"/>
            <ac:spMk id="19" creationId="{B8A3162E-A20B-1BAA-4867-F4F6F02D1778}"/>
          </ac:spMkLst>
        </pc:spChg>
        <pc:spChg chg="add del mod">
          <ac:chgData name="GIOVANNI GAUDINO-SSM" userId="13cb1073-0cf6-4994-b3b2-98ddb995ec80" providerId="ADAL" clId="{2CAFF1AA-0593-483D-A289-9F75A0932A65}" dt="2024-01-31T03:00:25.520" v="12635"/>
          <ac:spMkLst>
            <pc:docMk/>
            <pc:sldMk cId="3615477569" sldId="844"/>
            <ac:spMk id="20" creationId="{16398466-E351-4A1C-E49B-704E54AE6F96}"/>
          </ac:spMkLst>
        </pc:spChg>
        <pc:spChg chg="add del mod">
          <ac:chgData name="GIOVANNI GAUDINO-SSM" userId="13cb1073-0cf6-4994-b3b2-98ddb995ec80" providerId="ADAL" clId="{2CAFF1AA-0593-483D-A289-9F75A0932A65}" dt="2024-01-31T03:04:25.985" v="13539"/>
          <ac:spMkLst>
            <pc:docMk/>
            <pc:sldMk cId="3615477569" sldId="844"/>
            <ac:spMk id="21" creationId="{24F0C5EA-E36C-8DC9-327D-A5609087C05A}"/>
          </ac:spMkLst>
        </pc:spChg>
      </pc:sldChg>
      <pc:sldChg chg="addSp delSp modSp add mod">
        <pc:chgData name="GIOVANNI GAUDINO-SSM" userId="13cb1073-0cf6-4994-b3b2-98ddb995ec80" providerId="ADAL" clId="{2CAFF1AA-0593-483D-A289-9F75A0932A65}" dt="2024-02-07T09:34:30.191" v="19145"/>
        <pc:sldMkLst>
          <pc:docMk/>
          <pc:sldMk cId="2707224355" sldId="845"/>
        </pc:sldMkLst>
        <pc:spChg chg="mod">
          <ac:chgData name="GIOVANNI GAUDINO-SSM" userId="13cb1073-0cf6-4994-b3b2-98ddb995ec80" providerId="ADAL" clId="{2CAFF1AA-0593-483D-A289-9F75A0932A65}" dt="2024-01-20T23:23:05.325" v="3572" actId="20577"/>
          <ac:spMkLst>
            <pc:docMk/>
            <pc:sldMk cId="2707224355" sldId="845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2-07T09:34:21.181" v="18620"/>
          <ac:spMkLst>
            <pc:docMk/>
            <pc:sldMk cId="2707224355" sldId="845"/>
            <ac:spMk id="5" creationId="{5A445C2A-DECF-9BC4-7A8A-7A78BFD38BF5}"/>
          </ac:spMkLst>
        </pc:spChg>
        <pc:spChg chg="add del mod">
          <ac:chgData name="GIOVANNI GAUDINO-SSM" userId="13cb1073-0cf6-4994-b3b2-98ddb995ec80" providerId="ADAL" clId="{2CAFF1AA-0593-483D-A289-9F75A0932A65}" dt="2024-01-31T03:04:55.088" v="14535"/>
          <ac:spMkLst>
            <pc:docMk/>
            <pc:sldMk cId="2707224355" sldId="845"/>
            <ac:spMk id="5" creationId="{7D5BA189-B889-8F81-4D26-0491F519751B}"/>
          </ac:spMkLst>
        </pc:spChg>
        <pc:spChg chg="add del mod">
          <ac:chgData name="GIOVANNI GAUDINO-SSM" userId="13cb1073-0cf6-4994-b3b2-98ddb995ec80" providerId="ADAL" clId="{2CAFF1AA-0593-483D-A289-9F75A0932A65}" dt="2024-01-31T02:57:16.193" v="7704"/>
          <ac:spMkLst>
            <pc:docMk/>
            <pc:sldMk cId="2707224355" sldId="845"/>
            <ac:spMk id="5" creationId="{93A3ABF2-A7AF-0B3F-734E-27946D0856D6}"/>
          </ac:spMkLst>
        </pc:spChg>
        <pc:spChg chg="del">
          <ac:chgData name="GIOVANNI GAUDINO-SSM" userId="13cb1073-0cf6-4994-b3b2-98ddb995ec80" providerId="ADAL" clId="{2CAFF1AA-0593-483D-A289-9F75A0932A65}" dt="2024-01-20T23:23:09.777" v="3573" actId="478"/>
          <ac:spMkLst>
            <pc:docMk/>
            <pc:sldMk cId="2707224355" sldId="845"/>
            <ac:spMk id="5" creationId="{F9539864-1EA9-ACAF-ADE0-E2EEBBDA0304}"/>
          </ac:spMkLst>
        </pc:spChg>
        <pc:spChg chg="del">
          <ac:chgData name="GIOVANNI GAUDINO-SSM" userId="13cb1073-0cf6-4994-b3b2-98ddb995ec80" providerId="ADAL" clId="{2CAFF1AA-0593-483D-A289-9F75A0932A65}" dt="2024-01-20T23:23:09.777" v="3573" actId="478"/>
          <ac:spMkLst>
            <pc:docMk/>
            <pc:sldMk cId="2707224355" sldId="845"/>
            <ac:spMk id="7" creationId="{56BF2D52-8C2C-928B-C916-DB48081EC63E}"/>
          </ac:spMkLst>
        </pc:spChg>
        <pc:spChg chg="add del mod">
          <ac:chgData name="GIOVANNI GAUDINO-SSM" userId="13cb1073-0cf6-4994-b3b2-98ddb995ec80" providerId="ADAL" clId="{2CAFF1AA-0593-483D-A289-9F75A0932A65}" dt="2024-01-31T03:05:57.213" v="15008"/>
          <ac:spMkLst>
            <pc:docMk/>
            <pc:sldMk cId="2707224355" sldId="845"/>
            <ac:spMk id="7" creationId="{A9E0E14F-1130-466C-8F6E-BE282078B83C}"/>
          </ac:spMkLst>
        </pc:spChg>
        <pc:spChg chg="add del mod">
          <ac:chgData name="GIOVANNI GAUDINO-SSM" userId="13cb1073-0cf6-4994-b3b2-98ddb995ec80" providerId="ADAL" clId="{2CAFF1AA-0593-483D-A289-9F75A0932A65}" dt="2024-02-07T09:34:30.190" v="19141"/>
          <ac:spMkLst>
            <pc:docMk/>
            <pc:sldMk cId="2707224355" sldId="845"/>
            <ac:spMk id="7" creationId="{D327C125-3D7F-B55B-04AE-594B83537AC5}"/>
          </ac:spMkLst>
        </pc:spChg>
        <pc:spChg chg="add del mod">
          <ac:chgData name="GIOVANNI GAUDINO-SSM" userId="13cb1073-0cf6-4994-b3b2-98ddb995ec80" providerId="ADAL" clId="{2CAFF1AA-0593-483D-A289-9F75A0932A65}" dt="2024-02-07T09:34:07.381" v="17504"/>
          <ac:spMkLst>
            <pc:docMk/>
            <pc:sldMk cId="2707224355" sldId="845"/>
            <ac:spMk id="8" creationId="{68B5E915-FE7B-9324-EF05-E452889C4B7A}"/>
          </ac:spMkLst>
        </pc:spChg>
        <pc:spChg chg="add del mod">
          <ac:chgData name="GIOVANNI GAUDINO-SSM" userId="13cb1073-0cf6-4994-b3b2-98ddb995ec80" providerId="ADAL" clId="{2CAFF1AA-0593-483D-A289-9F75A0932A65}" dt="2024-01-31T02:57:44.217" v="8620"/>
          <ac:spMkLst>
            <pc:docMk/>
            <pc:sldMk cId="2707224355" sldId="845"/>
            <ac:spMk id="8" creationId="{D19FA812-0447-8A1B-2430-AADB11F9F78B}"/>
          </ac:spMkLst>
        </pc:spChg>
        <pc:spChg chg="del">
          <ac:chgData name="GIOVANNI GAUDINO-SSM" userId="13cb1073-0cf6-4994-b3b2-98ddb995ec80" providerId="ADAL" clId="{2CAFF1AA-0593-483D-A289-9F75A0932A65}" dt="2024-01-20T23:23:09.777" v="3573" actId="478"/>
          <ac:spMkLst>
            <pc:docMk/>
            <pc:sldMk cId="2707224355" sldId="845"/>
            <ac:spMk id="9" creationId="{55758E13-EF21-B9AD-C933-BC8AD86FB0F7}"/>
          </ac:spMkLst>
        </pc:spChg>
        <pc:spChg chg="add mod">
          <ac:chgData name="GIOVANNI GAUDINO-SSM" userId="13cb1073-0cf6-4994-b3b2-98ddb995ec80" providerId="ADAL" clId="{2CAFF1AA-0593-483D-A289-9F75A0932A65}" dt="2024-02-07T09:34:30.191" v="19145"/>
          <ac:spMkLst>
            <pc:docMk/>
            <pc:sldMk cId="2707224355" sldId="845"/>
            <ac:spMk id="9" creationId="{C6295AC6-B770-8D3B-49AB-65DE7139553D}"/>
          </ac:spMkLst>
        </pc:spChg>
        <pc:spChg chg="add del mod">
          <ac:chgData name="GIOVANNI GAUDINO-SSM" userId="13cb1073-0cf6-4994-b3b2-98ddb995ec80" providerId="ADAL" clId="{2CAFF1AA-0593-483D-A289-9F75A0932A65}" dt="2024-01-31T02:58:01.613" v="9081"/>
          <ac:spMkLst>
            <pc:docMk/>
            <pc:sldMk cId="2707224355" sldId="845"/>
            <ac:spMk id="9" creationId="{DB0B052F-EF1A-492E-8697-4A3FE397D7C1}"/>
          </ac:spMkLst>
        </pc:spChg>
        <pc:spChg chg="add mod">
          <ac:chgData name="GIOVANNI GAUDINO-SSM" userId="13cb1073-0cf6-4994-b3b2-98ddb995ec80" providerId="ADAL" clId="{2CAFF1AA-0593-483D-A289-9F75A0932A65}" dt="2024-01-22T11:13:42.532" v="6266"/>
          <ac:spMkLst>
            <pc:docMk/>
            <pc:sldMk cId="2707224355" sldId="845"/>
            <ac:spMk id="10" creationId="{DCA19646-422B-6CFD-7180-60B72A5D1CFE}"/>
          </ac:spMkLst>
        </pc:spChg>
        <pc:spChg chg="add del mod">
          <ac:chgData name="GIOVANNI GAUDINO-SSM" userId="13cb1073-0cf6-4994-b3b2-98ddb995ec80" providerId="ADAL" clId="{2CAFF1AA-0593-483D-A289-9F75A0932A65}" dt="2024-01-31T02:58:06.982" v="9997"/>
          <ac:spMkLst>
            <pc:docMk/>
            <pc:sldMk cId="2707224355" sldId="845"/>
            <ac:spMk id="11" creationId="{16038F60-D3FC-9CB5-387D-F7A96804B306}"/>
          </ac:spMkLst>
        </pc:spChg>
        <pc:spChg chg="del">
          <ac:chgData name="GIOVANNI GAUDINO-SSM" userId="13cb1073-0cf6-4994-b3b2-98ddb995ec80" providerId="ADAL" clId="{2CAFF1AA-0593-483D-A289-9F75A0932A65}" dt="2024-01-20T23:23:09.777" v="3573" actId="478"/>
          <ac:spMkLst>
            <pc:docMk/>
            <pc:sldMk cId="2707224355" sldId="845"/>
            <ac:spMk id="11" creationId="{BE896F6F-3B04-77D6-89C6-18104B92187D}"/>
          </ac:spMkLst>
        </pc:spChg>
        <pc:spChg chg="add del mod">
          <ac:chgData name="GIOVANNI GAUDINO-SSM" userId="13cb1073-0cf6-4994-b3b2-98ddb995ec80" providerId="ADAL" clId="{2CAFF1AA-0593-483D-A289-9F75A0932A65}" dt="2024-01-31T02:59:45.874" v="10458"/>
          <ac:spMkLst>
            <pc:docMk/>
            <pc:sldMk cId="2707224355" sldId="845"/>
            <ac:spMk id="12" creationId="{C3F07D6B-3769-8E0C-C559-82CA103A7351}"/>
          </ac:spMkLst>
        </pc:spChg>
        <pc:spChg chg="add del mod">
          <ac:chgData name="GIOVANNI GAUDINO-SSM" userId="13cb1073-0cf6-4994-b3b2-98ddb995ec80" providerId="ADAL" clId="{2CAFF1AA-0593-483D-A289-9F75A0932A65}" dt="2024-01-31T02:59:55.126" v="11374"/>
          <ac:spMkLst>
            <pc:docMk/>
            <pc:sldMk cId="2707224355" sldId="845"/>
            <ac:spMk id="14" creationId="{624EB5D9-5366-E1A5-08D6-71383F5C1B56}"/>
          </ac:spMkLst>
        </pc:spChg>
        <pc:spChg chg="del">
          <ac:chgData name="GIOVANNI GAUDINO-SSM" userId="13cb1073-0cf6-4994-b3b2-98ddb995ec80" providerId="ADAL" clId="{2CAFF1AA-0593-483D-A289-9F75A0932A65}" dt="2024-01-20T23:23:09.777" v="3573" actId="478"/>
          <ac:spMkLst>
            <pc:docMk/>
            <pc:sldMk cId="2707224355" sldId="845"/>
            <ac:spMk id="15" creationId="{2E6DC93D-AD8B-B4D8-B80E-FA8839394F58}"/>
          </ac:spMkLst>
        </pc:spChg>
        <pc:spChg chg="add del mod">
          <ac:chgData name="GIOVANNI GAUDINO-SSM" userId="13cb1073-0cf6-4994-b3b2-98ddb995ec80" providerId="ADAL" clId="{2CAFF1AA-0593-483D-A289-9F75A0932A65}" dt="2024-01-31T03:00:05.740" v="11835"/>
          <ac:spMkLst>
            <pc:docMk/>
            <pc:sldMk cId="2707224355" sldId="845"/>
            <ac:spMk id="15" creationId="{7D4A6FFA-CF0B-BFCE-BAA2-B860D2496CC7}"/>
          </ac:spMkLst>
        </pc:spChg>
        <pc:spChg chg="add del mod">
          <ac:chgData name="GIOVANNI GAUDINO-SSM" userId="13cb1073-0cf6-4994-b3b2-98ddb995ec80" providerId="ADAL" clId="{2CAFF1AA-0593-483D-A289-9F75A0932A65}" dt="2024-01-31T03:00:15.366" v="12240"/>
          <ac:spMkLst>
            <pc:docMk/>
            <pc:sldMk cId="2707224355" sldId="845"/>
            <ac:spMk id="16" creationId="{5DE93B5B-14E3-A6C3-3485-D9D7F2B04006}"/>
          </ac:spMkLst>
        </pc:spChg>
        <pc:spChg chg="add del mod">
          <ac:chgData name="GIOVANNI GAUDINO-SSM" userId="13cb1073-0cf6-4994-b3b2-98ddb995ec80" providerId="ADAL" clId="{2CAFF1AA-0593-483D-A289-9F75A0932A65}" dt="2024-01-31T03:00:25.524" v="12645"/>
          <ac:spMkLst>
            <pc:docMk/>
            <pc:sldMk cId="2707224355" sldId="845"/>
            <ac:spMk id="17" creationId="{169449D3-17D1-80E7-5A1D-C87351F0FAF6}"/>
          </ac:spMkLst>
        </pc:spChg>
        <pc:spChg chg="add del mod">
          <ac:chgData name="GIOVANNI GAUDINO-SSM" userId="13cb1073-0cf6-4994-b3b2-98ddb995ec80" providerId="ADAL" clId="{2CAFF1AA-0593-483D-A289-9F75A0932A65}" dt="2024-01-31T03:04:25.993" v="13563"/>
          <ac:spMkLst>
            <pc:docMk/>
            <pc:sldMk cId="2707224355" sldId="845"/>
            <ac:spMk id="18" creationId="{2E2F4BD8-A168-743F-E061-E16AF7A5A5DD}"/>
          </ac:spMkLst>
        </pc:spChg>
        <pc:picChg chg="add mod">
          <ac:chgData name="GIOVANNI GAUDINO-SSM" userId="13cb1073-0cf6-4994-b3b2-98ddb995ec80" providerId="ADAL" clId="{2CAFF1AA-0593-483D-A289-9F75A0932A65}" dt="2024-01-20T23:23:14.266" v="3575" actId="1076"/>
          <ac:picMkLst>
            <pc:docMk/>
            <pc:sldMk cId="2707224355" sldId="845"/>
            <ac:picMk id="4" creationId="{255A16D1-1D8D-96C6-E587-0DC447761AAB}"/>
          </ac:picMkLst>
        </pc:picChg>
        <pc:picChg chg="del">
          <ac:chgData name="GIOVANNI GAUDINO-SSM" userId="13cb1073-0cf6-4994-b3b2-98ddb995ec80" providerId="ADAL" clId="{2CAFF1AA-0593-483D-A289-9F75A0932A65}" dt="2024-01-20T23:23:09.777" v="3573" actId="478"/>
          <ac:picMkLst>
            <pc:docMk/>
            <pc:sldMk cId="2707224355" sldId="845"/>
            <ac:picMk id="8" creationId="{C93FF9A2-A7A8-5E10-3E43-E6432928C178}"/>
          </ac:picMkLst>
        </pc:picChg>
        <pc:picChg chg="add mod">
          <ac:chgData name="GIOVANNI GAUDINO-SSM" userId="13cb1073-0cf6-4994-b3b2-98ddb995ec80" providerId="ADAL" clId="{2CAFF1AA-0593-483D-A289-9F75A0932A65}" dt="2024-01-20T23:26:27.277" v="3972" actId="1076"/>
          <ac:picMkLst>
            <pc:docMk/>
            <pc:sldMk cId="2707224355" sldId="845"/>
            <ac:picMk id="13" creationId="{14C8E2AD-2137-66CF-2897-709B30ECBDDF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91" v="19150"/>
        <pc:sldMkLst>
          <pc:docMk/>
          <pc:sldMk cId="702961153" sldId="846"/>
        </pc:sldMkLst>
        <pc:spChg chg="add del mod">
          <ac:chgData name="GIOVANNI GAUDINO-SSM" userId="13cb1073-0cf6-4994-b3b2-98ddb995ec80" providerId="ADAL" clId="{2CAFF1AA-0593-483D-A289-9F75A0932A65}" dt="2024-01-31T02:57:16.194" v="7709"/>
          <ac:spMkLst>
            <pc:docMk/>
            <pc:sldMk cId="702961153" sldId="846"/>
            <ac:spMk id="5" creationId="{6C846967-C097-AB8E-81DB-F0D679D77685}"/>
          </ac:spMkLst>
        </pc:spChg>
        <pc:spChg chg="add del mod">
          <ac:chgData name="GIOVANNI GAUDINO-SSM" userId="13cb1073-0cf6-4994-b3b2-98ddb995ec80" providerId="ADAL" clId="{2CAFF1AA-0593-483D-A289-9F75A0932A65}" dt="2024-01-31T03:04:55.093" v="14547"/>
          <ac:spMkLst>
            <pc:docMk/>
            <pc:sldMk cId="702961153" sldId="846"/>
            <ac:spMk id="5" creationId="{ADEDAAC0-3D6C-FEE3-E988-EAF94945C90A}"/>
          </ac:spMkLst>
        </pc:spChg>
        <pc:spChg chg="add del mod">
          <ac:chgData name="GIOVANNI GAUDINO-SSM" userId="13cb1073-0cf6-4994-b3b2-98ddb995ec80" providerId="ADAL" clId="{2CAFF1AA-0593-483D-A289-9F75A0932A65}" dt="2024-02-07T09:34:21.185" v="18632"/>
          <ac:spMkLst>
            <pc:docMk/>
            <pc:sldMk cId="702961153" sldId="846"/>
            <ac:spMk id="5" creationId="{D8AF9EF2-4DA1-DC10-FE55-A8C22579A064}"/>
          </ac:spMkLst>
        </pc:spChg>
        <pc:spChg chg="add del mod">
          <ac:chgData name="GIOVANNI GAUDINO-SSM" userId="13cb1073-0cf6-4994-b3b2-98ddb995ec80" providerId="ADAL" clId="{2CAFF1AA-0593-483D-A289-9F75A0932A65}" dt="2024-01-31T03:05:57.214" v="15013"/>
          <ac:spMkLst>
            <pc:docMk/>
            <pc:sldMk cId="702961153" sldId="846"/>
            <ac:spMk id="8" creationId="{0E78C539-C1DC-C0A3-39A2-8938F3ACC334}"/>
          </ac:spMkLst>
        </pc:spChg>
        <pc:spChg chg="add del mod">
          <ac:chgData name="GIOVANNI GAUDINO-SSM" userId="13cb1073-0cf6-4994-b3b2-98ddb995ec80" providerId="ADAL" clId="{2CAFF1AA-0593-483D-A289-9F75A0932A65}" dt="2024-02-07T09:34:30.191" v="19146"/>
          <ac:spMkLst>
            <pc:docMk/>
            <pc:sldMk cId="702961153" sldId="846"/>
            <ac:spMk id="8" creationId="{FCE071C8-F589-00FC-89B5-E1EE299152DA}"/>
          </ac:spMkLst>
        </pc:spChg>
        <pc:spChg chg="add del mod">
          <ac:chgData name="GIOVANNI GAUDINO-SSM" userId="13cb1073-0cf6-4994-b3b2-98ddb995ec80" providerId="ADAL" clId="{2CAFF1AA-0593-483D-A289-9F75A0932A65}" dt="2024-01-31T02:57:44.221" v="8632"/>
          <ac:spMkLst>
            <pc:docMk/>
            <pc:sldMk cId="702961153" sldId="846"/>
            <ac:spMk id="9" creationId="{30B50485-05A7-5040-23D7-A51289ADA435}"/>
          </ac:spMkLst>
        </pc:spChg>
        <pc:spChg chg="add del mod">
          <ac:chgData name="GIOVANNI GAUDINO-SSM" userId="13cb1073-0cf6-4994-b3b2-98ddb995ec80" providerId="ADAL" clId="{2CAFF1AA-0593-483D-A289-9F75A0932A65}" dt="2024-02-07T09:34:07.384" v="17516"/>
          <ac:spMkLst>
            <pc:docMk/>
            <pc:sldMk cId="702961153" sldId="846"/>
            <ac:spMk id="9" creationId="{40529E3E-1EB5-4B50-F17B-E3B5622AFFE2}"/>
          </ac:spMkLst>
        </pc:spChg>
        <pc:spChg chg="mod">
          <ac:chgData name="GIOVANNI GAUDINO-SSM" userId="13cb1073-0cf6-4994-b3b2-98ddb995ec80" providerId="ADAL" clId="{2CAFF1AA-0593-483D-A289-9F75A0932A65}" dt="2024-01-22T11:13:26.969" v="6265" actId="20577"/>
          <ac:spMkLst>
            <pc:docMk/>
            <pc:sldMk cId="702961153" sldId="846"/>
            <ac:spMk id="10" creationId="{DCA19646-422B-6CFD-7180-60B72A5D1CFE}"/>
          </ac:spMkLst>
        </pc:spChg>
        <pc:spChg chg="add del mod">
          <ac:chgData name="GIOVANNI GAUDINO-SSM" userId="13cb1073-0cf6-4994-b3b2-98ddb995ec80" providerId="ADAL" clId="{2CAFF1AA-0593-483D-A289-9F75A0932A65}" dt="2024-01-31T02:58:01.614" v="9086"/>
          <ac:spMkLst>
            <pc:docMk/>
            <pc:sldMk cId="702961153" sldId="846"/>
            <ac:spMk id="11" creationId="{11AC92A1-259C-43BA-6C6C-03168582F86C}"/>
          </ac:spMkLst>
        </pc:spChg>
        <pc:spChg chg="add mod">
          <ac:chgData name="GIOVANNI GAUDINO-SSM" userId="13cb1073-0cf6-4994-b3b2-98ddb995ec80" providerId="ADAL" clId="{2CAFF1AA-0593-483D-A289-9F75A0932A65}" dt="2024-02-07T09:34:30.191" v="19150"/>
          <ac:spMkLst>
            <pc:docMk/>
            <pc:sldMk cId="702961153" sldId="846"/>
            <ac:spMk id="11" creationId="{1532197F-78C8-B462-5C02-36903A51D65E}"/>
          </ac:spMkLst>
        </pc:spChg>
        <pc:spChg chg="add del mod">
          <ac:chgData name="GIOVANNI GAUDINO-SSM" userId="13cb1073-0cf6-4994-b3b2-98ddb995ec80" providerId="ADAL" clId="{2CAFF1AA-0593-483D-A289-9F75A0932A65}" dt="2024-01-31T02:58:06.986" v="10009"/>
          <ac:spMkLst>
            <pc:docMk/>
            <pc:sldMk cId="702961153" sldId="846"/>
            <ac:spMk id="12" creationId="{5411AD9F-1F7A-1663-2078-48DF60027883}"/>
          </ac:spMkLst>
        </pc:spChg>
        <pc:spChg chg="add del mod">
          <ac:chgData name="GIOVANNI GAUDINO-SSM" userId="13cb1073-0cf6-4994-b3b2-98ddb995ec80" providerId="ADAL" clId="{2CAFF1AA-0593-483D-A289-9F75A0932A65}" dt="2024-01-31T02:59:45.875" v="10463"/>
          <ac:spMkLst>
            <pc:docMk/>
            <pc:sldMk cId="702961153" sldId="846"/>
            <ac:spMk id="13" creationId="{2343AC68-5A2F-C615-F4AA-AFCCE4B9E9F2}"/>
          </ac:spMkLst>
        </pc:spChg>
        <pc:spChg chg="add del mod">
          <ac:chgData name="GIOVANNI GAUDINO-SSM" userId="13cb1073-0cf6-4994-b3b2-98ddb995ec80" providerId="ADAL" clId="{2CAFF1AA-0593-483D-A289-9F75A0932A65}" dt="2024-01-31T02:59:55.130" v="11386"/>
          <ac:spMkLst>
            <pc:docMk/>
            <pc:sldMk cId="702961153" sldId="846"/>
            <ac:spMk id="14" creationId="{6C0C9CB5-707C-2953-F230-18E3C3386A7E}"/>
          </ac:spMkLst>
        </pc:spChg>
        <pc:spChg chg="add del mod">
          <ac:chgData name="GIOVANNI GAUDINO-SSM" userId="13cb1073-0cf6-4994-b3b2-98ddb995ec80" providerId="ADAL" clId="{2CAFF1AA-0593-483D-A289-9F75A0932A65}" dt="2024-01-31T03:00:05.741" v="11840"/>
          <ac:spMkLst>
            <pc:docMk/>
            <pc:sldMk cId="702961153" sldId="846"/>
            <ac:spMk id="15" creationId="{CA5E9C48-FE64-5876-58B6-C0501A8B877A}"/>
          </ac:spMkLst>
        </pc:spChg>
        <pc:spChg chg="add del mod">
          <ac:chgData name="GIOVANNI GAUDINO-SSM" userId="13cb1073-0cf6-4994-b3b2-98ddb995ec80" providerId="ADAL" clId="{2CAFF1AA-0593-483D-A289-9F75A0932A65}" dt="2024-01-31T03:00:15.368" v="12245"/>
          <ac:spMkLst>
            <pc:docMk/>
            <pc:sldMk cId="702961153" sldId="846"/>
            <ac:spMk id="16" creationId="{773250DA-0EF4-6755-2E21-96A06534DC6B}"/>
          </ac:spMkLst>
        </pc:spChg>
        <pc:spChg chg="add del mod">
          <ac:chgData name="GIOVANNI GAUDINO-SSM" userId="13cb1073-0cf6-4994-b3b2-98ddb995ec80" providerId="ADAL" clId="{2CAFF1AA-0593-483D-A289-9F75A0932A65}" dt="2024-01-31T03:00:25.525" v="12650"/>
          <ac:spMkLst>
            <pc:docMk/>
            <pc:sldMk cId="702961153" sldId="846"/>
            <ac:spMk id="17" creationId="{C9683DC3-53D0-9B2A-181E-E900A98C698D}"/>
          </ac:spMkLst>
        </pc:spChg>
        <pc:spChg chg="add del mod">
          <ac:chgData name="GIOVANNI GAUDINO-SSM" userId="13cb1073-0cf6-4994-b3b2-98ddb995ec80" providerId="ADAL" clId="{2CAFF1AA-0593-483D-A289-9F75A0932A65}" dt="2024-01-31T03:04:25.997" v="13575"/>
          <ac:spMkLst>
            <pc:docMk/>
            <pc:sldMk cId="702961153" sldId="846"/>
            <ac:spMk id="18" creationId="{F5CE1624-7A90-27CE-B2CE-787B6258B08B}"/>
          </ac:spMkLst>
        </pc:spChg>
        <pc:picChg chg="add mod modCrop">
          <ac:chgData name="GIOVANNI GAUDINO-SSM" userId="13cb1073-0cf6-4994-b3b2-98ddb995ec80" providerId="ADAL" clId="{2CAFF1AA-0593-483D-A289-9F75A0932A65}" dt="2024-01-22T11:14:28.056" v="6275" actId="1076"/>
          <ac:picMkLst>
            <pc:docMk/>
            <pc:sldMk cId="702961153" sldId="846"/>
            <ac:picMk id="7" creationId="{708C928E-FC8E-64BD-2B32-7CB75C56FD82}"/>
          </ac:picMkLst>
        </pc:picChg>
        <pc:picChg chg="add del mod modCrop">
          <ac:chgData name="GIOVANNI GAUDINO-SSM" userId="13cb1073-0cf6-4994-b3b2-98ddb995ec80" providerId="ADAL" clId="{2CAFF1AA-0593-483D-A289-9F75A0932A65}" dt="2024-01-20T23:27:23.433" v="4009" actId="478"/>
          <ac:picMkLst>
            <pc:docMk/>
            <pc:sldMk cId="702961153" sldId="846"/>
            <ac:picMk id="7" creationId="{D12F8D45-3A01-C416-1035-F883B6E44A73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92" v="19155"/>
        <pc:sldMkLst>
          <pc:docMk/>
          <pc:sldMk cId="3746420865" sldId="847"/>
        </pc:sldMkLst>
        <pc:spChg chg="mod">
          <ac:chgData name="GIOVANNI GAUDINO-SSM" userId="13cb1073-0cf6-4994-b3b2-98ddb995ec80" providerId="ADAL" clId="{2CAFF1AA-0593-483D-A289-9F75A0932A65}" dt="2024-01-20T23:28:10.064" v="4024" actId="20577"/>
          <ac:spMkLst>
            <pc:docMk/>
            <pc:sldMk cId="3746420865" sldId="847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1-31T02:57:16.196" v="7714"/>
          <ac:spMkLst>
            <pc:docMk/>
            <pc:sldMk cId="3746420865" sldId="847"/>
            <ac:spMk id="4" creationId="{242E5243-F1BA-6443-3807-33ED71CBE633}"/>
          </ac:spMkLst>
        </pc:spChg>
        <pc:spChg chg="add del mod">
          <ac:chgData name="GIOVANNI GAUDINO-SSM" userId="13cb1073-0cf6-4994-b3b2-98ddb995ec80" providerId="ADAL" clId="{2CAFF1AA-0593-483D-A289-9F75A0932A65}" dt="2024-01-31T03:04:55.098" v="14559"/>
          <ac:spMkLst>
            <pc:docMk/>
            <pc:sldMk cId="3746420865" sldId="847"/>
            <ac:spMk id="4" creationId="{432AEBF8-2513-58D8-4F2F-A0DA66937F79}"/>
          </ac:spMkLst>
        </pc:spChg>
        <pc:spChg chg="add del mod">
          <ac:chgData name="GIOVANNI GAUDINO-SSM" userId="13cb1073-0cf6-4994-b3b2-98ddb995ec80" providerId="ADAL" clId="{2CAFF1AA-0593-483D-A289-9F75A0932A65}" dt="2024-02-07T09:34:21.189" v="18644"/>
          <ac:spMkLst>
            <pc:docMk/>
            <pc:sldMk cId="3746420865" sldId="847"/>
            <ac:spMk id="4" creationId="{60FC9C5C-B908-F5D5-01F9-BD604B0D330B}"/>
          </ac:spMkLst>
        </pc:spChg>
        <pc:spChg chg="add del mod">
          <ac:chgData name="GIOVANNI GAUDINO-SSM" userId="13cb1073-0cf6-4994-b3b2-98ddb995ec80" providerId="ADAL" clId="{2CAFF1AA-0593-483D-A289-9F75A0932A65}" dt="2024-02-07T09:34:30.191" v="19151"/>
          <ac:spMkLst>
            <pc:docMk/>
            <pc:sldMk cId="3746420865" sldId="847"/>
            <ac:spMk id="7" creationId="{7D5A04AC-0036-E150-EA04-27725432C35F}"/>
          </ac:spMkLst>
        </pc:spChg>
        <pc:spChg chg="add del mod">
          <ac:chgData name="GIOVANNI GAUDINO-SSM" userId="13cb1073-0cf6-4994-b3b2-98ddb995ec80" providerId="ADAL" clId="{2CAFF1AA-0593-483D-A289-9F75A0932A65}" dt="2024-01-31T03:05:57.215" v="15018"/>
          <ac:spMkLst>
            <pc:docMk/>
            <pc:sldMk cId="3746420865" sldId="847"/>
            <ac:spMk id="7" creationId="{960A009E-6478-C4C1-F747-3902CF2D4DCD}"/>
          </ac:spMkLst>
        </pc:spChg>
        <pc:spChg chg="add del mod">
          <ac:chgData name="GIOVANNI GAUDINO-SSM" userId="13cb1073-0cf6-4994-b3b2-98ddb995ec80" providerId="ADAL" clId="{2CAFF1AA-0593-483D-A289-9F75A0932A65}" dt="2024-02-07T09:34:07.388" v="17528"/>
          <ac:spMkLst>
            <pc:docMk/>
            <pc:sldMk cId="3746420865" sldId="847"/>
            <ac:spMk id="8" creationId="{11E80AC2-CD78-9B6D-6128-E49B56614265}"/>
          </ac:spMkLst>
        </pc:spChg>
        <pc:spChg chg="add del mod">
          <ac:chgData name="GIOVANNI GAUDINO-SSM" userId="13cb1073-0cf6-4994-b3b2-98ddb995ec80" providerId="ADAL" clId="{2CAFF1AA-0593-483D-A289-9F75A0932A65}" dt="2024-01-31T02:57:44.224" v="8644"/>
          <ac:spMkLst>
            <pc:docMk/>
            <pc:sldMk cId="3746420865" sldId="847"/>
            <ac:spMk id="8" creationId="{B20037D4-2ABF-EE70-28B7-791DDC64E2D3}"/>
          </ac:spMkLst>
        </pc:spChg>
        <pc:spChg chg="add del mod">
          <ac:chgData name="GIOVANNI GAUDINO-SSM" userId="13cb1073-0cf6-4994-b3b2-98ddb995ec80" providerId="ADAL" clId="{2CAFF1AA-0593-483D-A289-9F75A0932A65}" dt="2024-01-31T02:58:01.615" v="9091"/>
          <ac:spMkLst>
            <pc:docMk/>
            <pc:sldMk cId="3746420865" sldId="847"/>
            <ac:spMk id="9" creationId="{D4927587-1DA1-0752-30A8-68F2CDBD8EB1}"/>
          </ac:spMkLst>
        </pc:spChg>
        <pc:spChg chg="add mod">
          <ac:chgData name="GIOVANNI GAUDINO-SSM" userId="13cb1073-0cf6-4994-b3b2-98ddb995ec80" providerId="ADAL" clId="{2CAFF1AA-0593-483D-A289-9F75A0932A65}" dt="2024-02-07T09:34:30.192" v="19155"/>
          <ac:spMkLst>
            <pc:docMk/>
            <pc:sldMk cId="3746420865" sldId="847"/>
            <ac:spMk id="9" creationId="{EC25AEE5-5B49-1BAE-70D0-8843361CC044}"/>
          </ac:spMkLst>
        </pc:spChg>
        <pc:spChg chg="mod">
          <ac:chgData name="GIOVANNI GAUDINO-SSM" userId="13cb1073-0cf6-4994-b3b2-98ddb995ec80" providerId="ADAL" clId="{2CAFF1AA-0593-483D-A289-9F75A0932A65}" dt="2024-01-20T23:31:16.460" v="4624" actId="14100"/>
          <ac:spMkLst>
            <pc:docMk/>
            <pc:sldMk cId="3746420865" sldId="847"/>
            <ac:spMk id="10" creationId="{DCA19646-422B-6CFD-7180-60B72A5D1CFE}"/>
          </ac:spMkLst>
        </pc:spChg>
        <pc:spChg chg="add del mod">
          <ac:chgData name="GIOVANNI GAUDINO-SSM" userId="13cb1073-0cf6-4994-b3b2-98ddb995ec80" providerId="ADAL" clId="{2CAFF1AA-0593-483D-A289-9F75A0932A65}" dt="2024-01-31T02:58:06.990" v="10021"/>
          <ac:spMkLst>
            <pc:docMk/>
            <pc:sldMk cId="3746420865" sldId="847"/>
            <ac:spMk id="11" creationId="{F34B1F42-A8C4-0924-C5CD-BA72C01958AF}"/>
          </ac:spMkLst>
        </pc:spChg>
        <pc:spChg chg="add del mod">
          <ac:chgData name="GIOVANNI GAUDINO-SSM" userId="13cb1073-0cf6-4994-b3b2-98ddb995ec80" providerId="ADAL" clId="{2CAFF1AA-0593-483D-A289-9F75A0932A65}" dt="2024-01-31T02:59:45.877" v="10468"/>
          <ac:spMkLst>
            <pc:docMk/>
            <pc:sldMk cId="3746420865" sldId="847"/>
            <ac:spMk id="12" creationId="{D7EEC45B-0F80-89B2-426F-CC4E9EBE9738}"/>
          </ac:spMkLst>
        </pc:spChg>
        <pc:spChg chg="add del mod">
          <ac:chgData name="GIOVANNI GAUDINO-SSM" userId="13cb1073-0cf6-4994-b3b2-98ddb995ec80" providerId="ADAL" clId="{2CAFF1AA-0593-483D-A289-9F75A0932A65}" dt="2024-01-31T02:59:55.133" v="11398"/>
          <ac:spMkLst>
            <pc:docMk/>
            <pc:sldMk cId="3746420865" sldId="847"/>
            <ac:spMk id="13" creationId="{9B979FC1-51AE-08E8-28AD-716B36C582C9}"/>
          </ac:spMkLst>
        </pc:spChg>
        <pc:spChg chg="add del mod">
          <ac:chgData name="GIOVANNI GAUDINO-SSM" userId="13cb1073-0cf6-4994-b3b2-98ddb995ec80" providerId="ADAL" clId="{2CAFF1AA-0593-483D-A289-9F75A0932A65}" dt="2024-01-31T03:00:05.743" v="11845"/>
          <ac:spMkLst>
            <pc:docMk/>
            <pc:sldMk cId="3746420865" sldId="847"/>
            <ac:spMk id="14" creationId="{00AE0492-37C5-771E-E202-CF7F5AC23382}"/>
          </ac:spMkLst>
        </pc:spChg>
        <pc:spChg chg="add del mod">
          <ac:chgData name="GIOVANNI GAUDINO-SSM" userId="13cb1073-0cf6-4994-b3b2-98ddb995ec80" providerId="ADAL" clId="{2CAFF1AA-0593-483D-A289-9F75A0932A65}" dt="2024-01-31T03:00:15.369" v="12250"/>
          <ac:spMkLst>
            <pc:docMk/>
            <pc:sldMk cId="3746420865" sldId="847"/>
            <ac:spMk id="15" creationId="{5A16C059-65C2-BC4C-BD1F-EF1710D768C9}"/>
          </ac:spMkLst>
        </pc:spChg>
        <pc:spChg chg="add del mod">
          <ac:chgData name="GIOVANNI GAUDINO-SSM" userId="13cb1073-0cf6-4994-b3b2-98ddb995ec80" providerId="ADAL" clId="{2CAFF1AA-0593-483D-A289-9F75A0932A65}" dt="2024-01-31T03:00:25.527" v="12655"/>
          <ac:spMkLst>
            <pc:docMk/>
            <pc:sldMk cId="3746420865" sldId="847"/>
            <ac:spMk id="16" creationId="{3A3B1B02-E24F-6FCA-FD42-66DC37EA5A52}"/>
          </ac:spMkLst>
        </pc:spChg>
        <pc:spChg chg="add del mod">
          <ac:chgData name="GIOVANNI GAUDINO-SSM" userId="13cb1073-0cf6-4994-b3b2-98ddb995ec80" providerId="ADAL" clId="{2CAFF1AA-0593-483D-A289-9F75A0932A65}" dt="2024-01-31T03:04:26.001" v="13587"/>
          <ac:spMkLst>
            <pc:docMk/>
            <pc:sldMk cId="3746420865" sldId="847"/>
            <ac:spMk id="17" creationId="{DAA73129-1346-93D2-3782-7B69D7973524}"/>
          </ac:spMkLst>
        </pc:spChg>
        <pc:picChg chg="del">
          <ac:chgData name="GIOVANNI GAUDINO-SSM" userId="13cb1073-0cf6-4994-b3b2-98ddb995ec80" providerId="ADAL" clId="{2CAFF1AA-0593-483D-A289-9F75A0932A65}" dt="2024-01-20T23:28:13.220" v="4025" actId="478"/>
          <ac:picMkLst>
            <pc:docMk/>
            <pc:sldMk cId="3746420865" sldId="847"/>
            <ac:picMk id="4" creationId="{255A16D1-1D8D-96C6-E587-0DC447761AAB}"/>
          </ac:picMkLst>
        </pc:picChg>
        <pc:picChg chg="add mod">
          <ac:chgData name="GIOVANNI GAUDINO-SSM" userId="13cb1073-0cf6-4994-b3b2-98ddb995ec80" providerId="ADAL" clId="{2CAFF1AA-0593-483D-A289-9F75A0932A65}" dt="2024-01-20T23:28:26.175" v="4031" actId="1076"/>
          <ac:picMkLst>
            <pc:docMk/>
            <pc:sldMk cId="3746420865" sldId="847"/>
            <ac:picMk id="5" creationId="{8C71359E-F131-42F7-0E06-AC1AAA4E7058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94" v="19160"/>
        <pc:sldMkLst>
          <pc:docMk/>
          <pc:sldMk cId="3828998371" sldId="848"/>
        </pc:sldMkLst>
        <pc:spChg chg="mod">
          <ac:chgData name="GIOVANNI GAUDINO-SSM" userId="13cb1073-0cf6-4994-b3b2-98ddb995ec80" providerId="ADAL" clId="{2CAFF1AA-0593-483D-A289-9F75A0932A65}" dt="2024-01-20T23:32:17.342" v="4680" actId="20577"/>
          <ac:spMkLst>
            <pc:docMk/>
            <pc:sldMk cId="3828998371" sldId="848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1-31T03:04:55.102" v="14571"/>
          <ac:spMkLst>
            <pc:docMk/>
            <pc:sldMk cId="3828998371" sldId="848"/>
            <ac:spMk id="5" creationId="{2880C654-3D9D-6602-92DD-BD3E87E2C58C}"/>
          </ac:spMkLst>
        </pc:spChg>
        <pc:spChg chg="add del mod">
          <ac:chgData name="GIOVANNI GAUDINO-SSM" userId="13cb1073-0cf6-4994-b3b2-98ddb995ec80" providerId="ADAL" clId="{2CAFF1AA-0593-483D-A289-9F75A0932A65}" dt="2024-02-07T09:34:21.192" v="18656"/>
          <ac:spMkLst>
            <pc:docMk/>
            <pc:sldMk cId="3828998371" sldId="848"/>
            <ac:spMk id="5" creationId="{2BD6BAA5-8DD3-E3BB-F98F-1111502474A5}"/>
          </ac:spMkLst>
        </pc:spChg>
        <pc:spChg chg="add del mod">
          <ac:chgData name="GIOVANNI GAUDINO-SSM" userId="13cb1073-0cf6-4994-b3b2-98ddb995ec80" providerId="ADAL" clId="{2CAFF1AA-0593-483D-A289-9F75A0932A65}" dt="2024-01-31T02:57:16.197" v="7719"/>
          <ac:spMkLst>
            <pc:docMk/>
            <pc:sldMk cId="3828998371" sldId="848"/>
            <ac:spMk id="5" creationId="{F2F08EC9-8CBB-FD24-70E5-95A4EED9EE62}"/>
          </ac:spMkLst>
        </pc:spChg>
        <pc:spChg chg="add mod">
          <ac:chgData name="GIOVANNI GAUDINO-SSM" userId="13cb1073-0cf6-4994-b3b2-98ddb995ec80" providerId="ADAL" clId="{2CAFF1AA-0593-483D-A289-9F75A0932A65}" dt="2024-01-20T23:34:12.029" v="5064" actId="14100"/>
          <ac:spMkLst>
            <pc:docMk/>
            <pc:sldMk cId="3828998371" sldId="848"/>
            <ac:spMk id="7" creationId="{B0386A07-2C59-964C-1924-B2D445D20ED2}"/>
          </ac:spMkLst>
        </pc:spChg>
        <pc:spChg chg="add mod">
          <ac:chgData name="GIOVANNI GAUDINO-SSM" userId="13cb1073-0cf6-4994-b3b2-98ddb995ec80" providerId="ADAL" clId="{2CAFF1AA-0593-483D-A289-9F75A0932A65}" dt="2024-01-20T23:34:07.718" v="5062" actId="1076"/>
          <ac:spMkLst>
            <pc:docMk/>
            <pc:sldMk cId="3828998371" sldId="848"/>
            <ac:spMk id="8" creationId="{21ABAC89-CB8F-B870-BF7B-792C087497B6}"/>
          </ac:spMkLst>
        </pc:spChg>
        <pc:spChg chg="add del mod">
          <ac:chgData name="GIOVANNI GAUDINO-SSM" userId="13cb1073-0cf6-4994-b3b2-98ddb995ec80" providerId="ADAL" clId="{2CAFF1AA-0593-483D-A289-9F75A0932A65}" dt="2024-01-31T03:05:57.217" v="15023"/>
          <ac:spMkLst>
            <pc:docMk/>
            <pc:sldMk cId="3828998371" sldId="848"/>
            <ac:spMk id="9" creationId="{74A2ECFF-1175-AA4F-6AFE-01836F8E18ED}"/>
          </ac:spMkLst>
        </pc:spChg>
        <pc:spChg chg="add del mod">
          <ac:chgData name="GIOVANNI GAUDINO-SSM" userId="13cb1073-0cf6-4994-b3b2-98ddb995ec80" providerId="ADAL" clId="{2CAFF1AA-0593-483D-A289-9F75A0932A65}" dt="2024-02-07T09:34:30.192" v="19156"/>
          <ac:spMkLst>
            <pc:docMk/>
            <pc:sldMk cId="3828998371" sldId="848"/>
            <ac:spMk id="9" creationId="{7DF45568-C063-19CF-2C48-8DDDC5BDBA79}"/>
          </ac:spMkLst>
        </pc:spChg>
        <pc:spChg chg="mod">
          <ac:chgData name="GIOVANNI GAUDINO-SSM" userId="13cb1073-0cf6-4994-b3b2-98ddb995ec80" providerId="ADAL" clId="{2CAFF1AA-0593-483D-A289-9F75A0932A65}" dt="2024-01-22T11:16:07.800" v="6375" actId="20577"/>
          <ac:spMkLst>
            <pc:docMk/>
            <pc:sldMk cId="3828998371" sldId="848"/>
            <ac:spMk id="10" creationId="{DCA19646-422B-6CFD-7180-60B72A5D1CFE}"/>
          </ac:spMkLst>
        </pc:spChg>
        <pc:spChg chg="add del mod">
          <ac:chgData name="GIOVANNI GAUDINO-SSM" userId="13cb1073-0cf6-4994-b3b2-98ddb995ec80" providerId="ADAL" clId="{2CAFF1AA-0593-483D-A289-9F75A0932A65}" dt="2024-02-07T09:34:07.392" v="17540"/>
          <ac:spMkLst>
            <pc:docMk/>
            <pc:sldMk cId="3828998371" sldId="848"/>
            <ac:spMk id="11" creationId="{1EC8D2F2-018E-EE50-1959-527C88E19173}"/>
          </ac:spMkLst>
        </pc:spChg>
        <pc:spChg chg="add del mod">
          <ac:chgData name="GIOVANNI GAUDINO-SSM" userId="13cb1073-0cf6-4994-b3b2-98ddb995ec80" providerId="ADAL" clId="{2CAFF1AA-0593-483D-A289-9F75A0932A65}" dt="2024-01-31T02:57:44.229" v="8656"/>
          <ac:spMkLst>
            <pc:docMk/>
            <pc:sldMk cId="3828998371" sldId="848"/>
            <ac:spMk id="11" creationId="{470D431D-0388-53CE-8B94-36720C059DBC}"/>
          </ac:spMkLst>
        </pc:spChg>
        <pc:spChg chg="add mod">
          <ac:chgData name="GIOVANNI GAUDINO-SSM" userId="13cb1073-0cf6-4994-b3b2-98ddb995ec80" providerId="ADAL" clId="{2CAFF1AA-0593-483D-A289-9F75A0932A65}" dt="2024-02-07T09:34:30.194" v="19160"/>
          <ac:spMkLst>
            <pc:docMk/>
            <pc:sldMk cId="3828998371" sldId="848"/>
            <ac:spMk id="12" creationId="{1E87948D-D9FD-FE1F-1AE3-9B83A9C5824F}"/>
          </ac:spMkLst>
        </pc:spChg>
        <pc:spChg chg="add del mod">
          <ac:chgData name="GIOVANNI GAUDINO-SSM" userId="13cb1073-0cf6-4994-b3b2-98ddb995ec80" providerId="ADAL" clId="{2CAFF1AA-0593-483D-A289-9F75A0932A65}" dt="2024-01-31T02:58:01.616" v="9096"/>
          <ac:spMkLst>
            <pc:docMk/>
            <pc:sldMk cId="3828998371" sldId="848"/>
            <ac:spMk id="12" creationId="{DF32FB65-38C1-DF7D-2643-183B01FC3645}"/>
          </ac:spMkLst>
        </pc:spChg>
        <pc:spChg chg="add del mod">
          <ac:chgData name="GIOVANNI GAUDINO-SSM" userId="13cb1073-0cf6-4994-b3b2-98ddb995ec80" providerId="ADAL" clId="{2CAFF1AA-0593-483D-A289-9F75A0932A65}" dt="2024-01-31T02:58:06.993" v="10033"/>
          <ac:spMkLst>
            <pc:docMk/>
            <pc:sldMk cId="3828998371" sldId="848"/>
            <ac:spMk id="13" creationId="{472457CD-2D9B-06CB-5505-BAC5FD88F69E}"/>
          </ac:spMkLst>
        </pc:spChg>
        <pc:spChg chg="add del mod">
          <ac:chgData name="GIOVANNI GAUDINO-SSM" userId="13cb1073-0cf6-4994-b3b2-98ddb995ec80" providerId="ADAL" clId="{2CAFF1AA-0593-483D-A289-9F75A0932A65}" dt="2024-01-31T02:59:45.878" v="10473"/>
          <ac:spMkLst>
            <pc:docMk/>
            <pc:sldMk cId="3828998371" sldId="848"/>
            <ac:spMk id="14" creationId="{C3F236CE-50A2-DCE4-E782-0660774E390A}"/>
          </ac:spMkLst>
        </pc:spChg>
        <pc:spChg chg="add del mod">
          <ac:chgData name="GIOVANNI GAUDINO-SSM" userId="13cb1073-0cf6-4994-b3b2-98ddb995ec80" providerId="ADAL" clId="{2CAFF1AA-0593-483D-A289-9F75A0932A65}" dt="2024-01-31T02:59:55.136" v="11410"/>
          <ac:spMkLst>
            <pc:docMk/>
            <pc:sldMk cId="3828998371" sldId="848"/>
            <ac:spMk id="15" creationId="{E942F1C3-090F-5299-5BFB-7E974ABB3B99}"/>
          </ac:spMkLst>
        </pc:spChg>
        <pc:spChg chg="add del mod">
          <ac:chgData name="GIOVANNI GAUDINO-SSM" userId="13cb1073-0cf6-4994-b3b2-98ddb995ec80" providerId="ADAL" clId="{2CAFF1AA-0593-483D-A289-9F75A0932A65}" dt="2024-01-31T03:00:05.744" v="11850"/>
          <ac:spMkLst>
            <pc:docMk/>
            <pc:sldMk cId="3828998371" sldId="848"/>
            <ac:spMk id="16" creationId="{DE8CF991-37B4-AFC2-1D9C-D61DA4CE6611}"/>
          </ac:spMkLst>
        </pc:spChg>
        <pc:spChg chg="add del mod">
          <ac:chgData name="GIOVANNI GAUDINO-SSM" userId="13cb1073-0cf6-4994-b3b2-98ddb995ec80" providerId="ADAL" clId="{2CAFF1AA-0593-483D-A289-9F75A0932A65}" dt="2024-01-31T03:00:15.370" v="12255"/>
          <ac:spMkLst>
            <pc:docMk/>
            <pc:sldMk cId="3828998371" sldId="848"/>
            <ac:spMk id="17" creationId="{93679881-28BD-7B14-E37A-07668042CCDB}"/>
          </ac:spMkLst>
        </pc:spChg>
        <pc:spChg chg="add del mod">
          <ac:chgData name="GIOVANNI GAUDINO-SSM" userId="13cb1073-0cf6-4994-b3b2-98ddb995ec80" providerId="ADAL" clId="{2CAFF1AA-0593-483D-A289-9F75A0932A65}" dt="2024-01-31T03:00:25.528" v="12660"/>
          <ac:spMkLst>
            <pc:docMk/>
            <pc:sldMk cId="3828998371" sldId="848"/>
            <ac:spMk id="18" creationId="{D6A608E5-C909-592F-81E4-0231763E0C6E}"/>
          </ac:spMkLst>
        </pc:spChg>
        <pc:spChg chg="add del mod">
          <ac:chgData name="GIOVANNI GAUDINO-SSM" userId="13cb1073-0cf6-4994-b3b2-98ddb995ec80" providerId="ADAL" clId="{2CAFF1AA-0593-483D-A289-9F75A0932A65}" dt="2024-01-31T03:04:26.005" v="13599"/>
          <ac:spMkLst>
            <pc:docMk/>
            <pc:sldMk cId="3828998371" sldId="848"/>
            <ac:spMk id="19" creationId="{8674B2E8-CEC5-9B58-0203-1082D931EAEA}"/>
          </ac:spMkLst>
        </pc:spChg>
        <pc:picChg chg="add mod">
          <ac:chgData name="GIOVANNI GAUDINO-SSM" userId="13cb1073-0cf6-4994-b3b2-98ddb995ec80" providerId="ADAL" clId="{2CAFF1AA-0593-483D-A289-9F75A0932A65}" dt="2024-01-20T23:33:42.925" v="5056" actId="1076"/>
          <ac:picMkLst>
            <pc:docMk/>
            <pc:sldMk cId="3828998371" sldId="848"/>
            <ac:picMk id="4" creationId="{84A8BAAF-0DC8-ABF8-5E7C-AE4D7964527F}"/>
          </ac:picMkLst>
        </pc:picChg>
        <pc:picChg chg="del">
          <ac:chgData name="GIOVANNI GAUDINO-SSM" userId="13cb1073-0cf6-4994-b3b2-98ddb995ec80" providerId="ADAL" clId="{2CAFF1AA-0593-483D-A289-9F75A0932A65}" dt="2024-01-20T23:33:32.224" v="5052" actId="478"/>
          <ac:picMkLst>
            <pc:docMk/>
            <pc:sldMk cId="3828998371" sldId="848"/>
            <ac:picMk id="5" creationId="{8C71359E-F131-42F7-0E06-AC1AAA4E7058}"/>
          </ac:picMkLst>
        </pc:picChg>
      </pc:sldChg>
      <pc:sldChg chg="add del">
        <pc:chgData name="GIOVANNI GAUDINO-SSM" userId="13cb1073-0cf6-4994-b3b2-98ddb995ec80" providerId="ADAL" clId="{2CAFF1AA-0593-483D-A289-9F75A0932A65}" dt="2024-01-20T23:34:35.720" v="5085" actId="2890"/>
        <pc:sldMkLst>
          <pc:docMk/>
          <pc:sldMk cId="141946637" sldId="849"/>
        </pc:sldMkLst>
      </pc:sldChg>
      <pc:sldChg chg="addSp delSp modSp add mod">
        <pc:chgData name="GIOVANNI GAUDINO-SSM" userId="13cb1073-0cf6-4994-b3b2-98ddb995ec80" providerId="ADAL" clId="{2CAFF1AA-0593-483D-A289-9F75A0932A65}" dt="2024-02-07T09:34:30.195" v="19165"/>
        <pc:sldMkLst>
          <pc:docMk/>
          <pc:sldMk cId="2649702774" sldId="849"/>
        </pc:sldMkLst>
        <pc:spChg chg="mod">
          <ac:chgData name="GIOVANNI GAUDINO-SSM" userId="13cb1073-0cf6-4994-b3b2-98ddb995ec80" providerId="ADAL" clId="{2CAFF1AA-0593-483D-A289-9F75A0932A65}" dt="2024-01-20T23:34:52.333" v="5136" actId="20577"/>
          <ac:spMkLst>
            <pc:docMk/>
            <pc:sldMk cId="2649702774" sldId="849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2-07T09:34:21.195" v="18668"/>
          <ac:spMkLst>
            <pc:docMk/>
            <pc:sldMk cId="2649702774" sldId="849"/>
            <ac:spMk id="4" creationId="{785CD615-A329-DB0E-6838-CE4D1DB1C642}"/>
          </ac:spMkLst>
        </pc:spChg>
        <pc:spChg chg="add del mod">
          <ac:chgData name="GIOVANNI GAUDINO-SSM" userId="13cb1073-0cf6-4994-b3b2-98ddb995ec80" providerId="ADAL" clId="{2CAFF1AA-0593-483D-A289-9F75A0932A65}" dt="2024-01-31T02:57:16.198" v="7724"/>
          <ac:spMkLst>
            <pc:docMk/>
            <pc:sldMk cId="2649702774" sldId="849"/>
            <ac:spMk id="4" creationId="{8225D95B-FF80-F7E0-6FCF-8BC6D78DE4D8}"/>
          </ac:spMkLst>
        </pc:spChg>
        <pc:spChg chg="add del mod">
          <ac:chgData name="GIOVANNI GAUDINO-SSM" userId="13cb1073-0cf6-4994-b3b2-98ddb995ec80" providerId="ADAL" clId="{2CAFF1AA-0593-483D-A289-9F75A0932A65}" dt="2024-01-31T03:04:55.106" v="14583"/>
          <ac:spMkLst>
            <pc:docMk/>
            <pc:sldMk cId="2649702774" sldId="849"/>
            <ac:spMk id="4" creationId="{8E252E35-97F2-4435-3987-A2BD5D28A6C6}"/>
          </ac:spMkLst>
        </pc:spChg>
        <pc:spChg chg="mod">
          <ac:chgData name="GIOVANNI GAUDINO-SSM" userId="13cb1073-0cf6-4994-b3b2-98ddb995ec80" providerId="ADAL" clId="{2CAFF1AA-0593-483D-A289-9F75A0932A65}" dt="2024-01-20T23:37:01.065" v="5605" actId="20577"/>
          <ac:spMkLst>
            <pc:docMk/>
            <pc:sldMk cId="2649702774" sldId="849"/>
            <ac:spMk id="10" creationId="{DCA19646-422B-6CFD-7180-60B72A5D1CFE}"/>
          </ac:spMkLst>
        </pc:spChg>
        <pc:spChg chg="add del mod">
          <ac:chgData name="GIOVANNI GAUDINO-SSM" userId="13cb1073-0cf6-4994-b3b2-98ddb995ec80" providerId="ADAL" clId="{2CAFF1AA-0593-483D-A289-9F75A0932A65}" dt="2024-01-31T03:05:57.219" v="15028"/>
          <ac:spMkLst>
            <pc:docMk/>
            <pc:sldMk cId="2649702774" sldId="849"/>
            <ac:spMk id="11" creationId="{162E187B-A251-895B-EE66-ABD610622D68}"/>
          </ac:spMkLst>
        </pc:spChg>
        <pc:spChg chg="add del mod">
          <ac:chgData name="GIOVANNI GAUDINO-SSM" userId="13cb1073-0cf6-4994-b3b2-98ddb995ec80" providerId="ADAL" clId="{2CAFF1AA-0593-483D-A289-9F75A0932A65}" dt="2024-02-07T09:34:30.194" v="19161"/>
          <ac:spMkLst>
            <pc:docMk/>
            <pc:sldMk cId="2649702774" sldId="849"/>
            <ac:spMk id="11" creationId="{86A36B10-290A-16AC-57C3-34DD3A6DAA48}"/>
          </ac:spMkLst>
        </pc:spChg>
        <pc:spChg chg="add del mod">
          <ac:chgData name="GIOVANNI GAUDINO-SSM" userId="13cb1073-0cf6-4994-b3b2-98ddb995ec80" providerId="ADAL" clId="{2CAFF1AA-0593-483D-A289-9F75A0932A65}" dt="2024-01-31T02:57:44.232" v="8668"/>
          <ac:spMkLst>
            <pc:docMk/>
            <pc:sldMk cId="2649702774" sldId="849"/>
            <ac:spMk id="12" creationId="{0F9C8FE0-0699-F931-9563-B5D4CD734968}"/>
          </ac:spMkLst>
        </pc:spChg>
        <pc:spChg chg="add del mod">
          <ac:chgData name="GIOVANNI GAUDINO-SSM" userId="13cb1073-0cf6-4994-b3b2-98ddb995ec80" providerId="ADAL" clId="{2CAFF1AA-0593-483D-A289-9F75A0932A65}" dt="2024-02-07T09:34:07.395" v="17552"/>
          <ac:spMkLst>
            <pc:docMk/>
            <pc:sldMk cId="2649702774" sldId="849"/>
            <ac:spMk id="12" creationId="{7CD93963-D5F1-FC79-2EA3-152BD689E19E}"/>
          </ac:spMkLst>
        </pc:spChg>
        <pc:spChg chg="add del mod">
          <ac:chgData name="GIOVANNI GAUDINO-SSM" userId="13cb1073-0cf6-4994-b3b2-98ddb995ec80" providerId="ADAL" clId="{2CAFF1AA-0593-483D-A289-9F75A0932A65}" dt="2024-01-31T02:58:01.617" v="9101"/>
          <ac:spMkLst>
            <pc:docMk/>
            <pc:sldMk cId="2649702774" sldId="849"/>
            <ac:spMk id="13" creationId="{0A12BD1E-4CC9-7E48-9188-18CE7C3CED02}"/>
          </ac:spMkLst>
        </pc:spChg>
        <pc:spChg chg="add mod">
          <ac:chgData name="GIOVANNI GAUDINO-SSM" userId="13cb1073-0cf6-4994-b3b2-98ddb995ec80" providerId="ADAL" clId="{2CAFF1AA-0593-483D-A289-9F75A0932A65}" dt="2024-02-07T09:34:30.195" v="19165"/>
          <ac:spMkLst>
            <pc:docMk/>
            <pc:sldMk cId="2649702774" sldId="849"/>
            <ac:spMk id="13" creationId="{33F5FAAD-AF48-FE09-F58A-F2E37E5B4525}"/>
          </ac:spMkLst>
        </pc:spChg>
        <pc:spChg chg="add del mod">
          <ac:chgData name="GIOVANNI GAUDINO-SSM" userId="13cb1073-0cf6-4994-b3b2-98ddb995ec80" providerId="ADAL" clId="{2CAFF1AA-0593-483D-A289-9F75A0932A65}" dt="2024-01-31T02:58:06.997" v="10045"/>
          <ac:spMkLst>
            <pc:docMk/>
            <pc:sldMk cId="2649702774" sldId="849"/>
            <ac:spMk id="14" creationId="{E16B68E1-0AF7-6F41-EF0F-E60BE5515695}"/>
          </ac:spMkLst>
        </pc:spChg>
        <pc:spChg chg="add del mod">
          <ac:chgData name="GIOVANNI GAUDINO-SSM" userId="13cb1073-0cf6-4994-b3b2-98ddb995ec80" providerId="ADAL" clId="{2CAFF1AA-0593-483D-A289-9F75A0932A65}" dt="2024-01-31T02:59:45.879" v="10478"/>
          <ac:spMkLst>
            <pc:docMk/>
            <pc:sldMk cId="2649702774" sldId="849"/>
            <ac:spMk id="15" creationId="{C9EDBB44-5F47-8126-4583-7B81B42362F3}"/>
          </ac:spMkLst>
        </pc:spChg>
        <pc:spChg chg="add del mod">
          <ac:chgData name="GIOVANNI GAUDINO-SSM" userId="13cb1073-0cf6-4994-b3b2-98ddb995ec80" providerId="ADAL" clId="{2CAFF1AA-0593-483D-A289-9F75A0932A65}" dt="2024-01-31T02:59:55.142" v="11422"/>
          <ac:spMkLst>
            <pc:docMk/>
            <pc:sldMk cId="2649702774" sldId="849"/>
            <ac:spMk id="16" creationId="{AEDD197A-406A-56E9-CF88-F0BEE28F660A}"/>
          </ac:spMkLst>
        </pc:spChg>
        <pc:spChg chg="add del mod">
          <ac:chgData name="GIOVANNI GAUDINO-SSM" userId="13cb1073-0cf6-4994-b3b2-98ddb995ec80" providerId="ADAL" clId="{2CAFF1AA-0593-483D-A289-9F75A0932A65}" dt="2024-01-31T03:00:05.745" v="11855"/>
          <ac:spMkLst>
            <pc:docMk/>
            <pc:sldMk cId="2649702774" sldId="849"/>
            <ac:spMk id="17" creationId="{E79A1E35-CBF9-702F-B404-D2B5D4A07EAC}"/>
          </ac:spMkLst>
        </pc:spChg>
        <pc:spChg chg="add del mod">
          <ac:chgData name="GIOVANNI GAUDINO-SSM" userId="13cb1073-0cf6-4994-b3b2-98ddb995ec80" providerId="ADAL" clId="{2CAFF1AA-0593-483D-A289-9F75A0932A65}" dt="2024-01-31T03:00:15.371" v="12260"/>
          <ac:spMkLst>
            <pc:docMk/>
            <pc:sldMk cId="2649702774" sldId="849"/>
            <ac:spMk id="18" creationId="{29D0A0E7-7984-A37C-473C-12072E316459}"/>
          </ac:spMkLst>
        </pc:spChg>
        <pc:spChg chg="add del mod">
          <ac:chgData name="GIOVANNI GAUDINO-SSM" userId="13cb1073-0cf6-4994-b3b2-98ddb995ec80" providerId="ADAL" clId="{2CAFF1AA-0593-483D-A289-9F75A0932A65}" dt="2024-01-31T03:00:25.529" v="12665"/>
          <ac:spMkLst>
            <pc:docMk/>
            <pc:sldMk cId="2649702774" sldId="849"/>
            <ac:spMk id="19" creationId="{A9F37228-C242-19B2-649C-4ABAB9D68785}"/>
          </ac:spMkLst>
        </pc:spChg>
        <pc:spChg chg="add del mod">
          <ac:chgData name="GIOVANNI GAUDINO-SSM" userId="13cb1073-0cf6-4994-b3b2-98ddb995ec80" providerId="ADAL" clId="{2CAFF1AA-0593-483D-A289-9F75A0932A65}" dt="2024-01-31T03:04:26.009" v="13611"/>
          <ac:spMkLst>
            <pc:docMk/>
            <pc:sldMk cId="2649702774" sldId="849"/>
            <ac:spMk id="20" creationId="{CC96722E-E932-C7BB-1F4F-AC587B79885C}"/>
          </ac:spMkLst>
        </pc:spChg>
        <pc:picChg chg="del mod">
          <ac:chgData name="GIOVANNI GAUDINO-SSM" userId="13cb1073-0cf6-4994-b3b2-98ddb995ec80" providerId="ADAL" clId="{2CAFF1AA-0593-483D-A289-9F75A0932A65}" dt="2024-01-20T23:34:58.593" v="5138" actId="478"/>
          <ac:picMkLst>
            <pc:docMk/>
            <pc:sldMk cId="2649702774" sldId="849"/>
            <ac:picMk id="4" creationId="{84A8BAAF-0DC8-ABF8-5E7C-AE4D7964527F}"/>
          </ac:picMkLst>
        </pc:picChg>
        <pc:picChg chg="add mod">
          <ac:chgData name="GIOVANNI GAUDINO-SSM" userId="13cb1073-0cf6-4994-b3b2-98ddb995ec80" providerId="ADAL" clId="{2CAFF1AA-0593-483D-A289-9F75A0932A65}" dt="2024-01-20T23:35:05.819" v="5142" actId="1076"/>
          <ac:picMkLst>
            <pc:docMk/>
            <pc:sldMk cId="2649702774" sldId="849"/>
            <ac:picMk id="5" creationId="{A131FA34-C6BB-4669-FE81-56F5DDF36547}"/>
          </ac:picMkLst>
        </pc:picChg>
        <pc:picChg chg="add mod modCrop">
          <ac:chgData name="GIOVANNI GAUDINO-SSM" userId="13cb1073-0cf6-4994-b3b2-98ddb995ec80" providerId="ADAL" clId="{2CAFF1AA-0593-483D-A289-9F75A0932A65}" dt="2024-02-07T09:33:12.073" v="16483" actId="1076"/>
          <ac:picMkLst>
            <pc:docMk/>
            <pc:sldMk cId="2649702774" sldId="849"/>
            <ac:picMk id="9" creationId="{6AB90B69-7804-583F-63BF-1E6503FFB08C}"/>
          </ac:picMkLst>
        </pc:picChg>
      </pc:sldChg>
      <pc:sldChg chg="addSp delSp modSp add mod modAnim">
        <pc:chgData name="GIOVANNI GAUDINO-SSM" userId="13cb1073-0cf6-4994-b3b2-98ddb995ec80" providerId="ADAL" clId="{2CAFF1AA-0593-483D-A289-9F75A0932A65}" dt="2024-02-07T09:34:30.196" v="19170"/>
        <pc:sldMkLst>
          <pc:docMk/>
          <pc:sldMk cId="1585510301" sldId="850"/>
        </pc:sldMkLst>
        <pc:spChg chg="mod">
          <ac:chgData name="GIOVANNI GAUDINO-SSM" userId="13cb1073-0cf6-4994-b3b2-98ddb995ec80" providerId="ADAL" clId="{2CAFF1AA-0593-483D-A289-9F75A0932A65}" dt="2024-01-20T23:39:48.816" v="5882" actId="1035"/>
          <ac:spMkLst>
            <pc:docMk/>
            <pc:sldMk cId="1585510301" sldId="850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2-07T09:34:21.199" v="18680"/>
          <ac:spMkLst>
            <pc:docMk/>
            <pc:sldMk cId="1585510301" sldId="850"/>
            <ac:spMk id="5" creationId="{249F5ED1-BFE0-07F9-1ED8-D84FEF87189F}"/>
          </ac:spMkLst>
        </pc:spChg>
        <pc:spChg chg="add del mod">
          <ac:chgData name="GIOVANNI GAUDINO-SSM" userId="13cb1073-0cf6-4994-b3b2-98ddb995ec80" providerId="ADAL" clId="{2CAFF1AA-0593-483D-A289-9F75A0932A65}" dt="2024-01-31T03:04:55.110" v="14595"/>
          <ac:spMkLst>
            <pc:docMk/>
            <pc:sldMk cId="1585510301" sldId="850"/>
            <ac:spMk id="5" creationId="{C8E71AD5-3C31-672D-9153-634C432C54E2}"/>
          </ac:spMkLst>
        </pc:spChg>
        <pc:spChg chg="add del mod">
          <ac:chgData name="GIOVANNI GAUDINO-SSM" userId="13cb1073-0cf6-4994-b3b2-98ddb995ec80" providerId="ADAL" clId="{2CAFF1AA-0593-483D-A289-9F75A0932A65}" dt="2024-01-31T02:57:16.199" v="7729"/>
          <ac:spMkLst>
            <pc:docMk/>
            <pc:sldMk cId="1585510301" sldId="850"/>
            <ac:spMk id="5" creationId="{D89E1F7F-5672-D313-15A1-35B773FED73D}"/>
          </ac:spMkLst>
        </pc:spChg>
        <pc:spChg chg="add del mod">
          <ac:chgData name="GIOVANNI GAUDINO-SSM" userId="13cb1073-0cf6-4994-b3b2-98ddb995ec80" providerId="ADAL" clId="{2CAFF1AA-0593-483D-A289-9F75A0932A65}" dt="2024-02-07T09:34:30.195" v="19166"/>
          <ac:spMkLst>
            <pc:docMk/>
            <pc:sldMk cId="1585510301" sldId="850"/>
            <ac:spMk id="7" creationId="{8819E31A-51B2-9CBB-269A-374C20B9700D}"/>
          </ac:spMkLst>
        </pc:spChg>
        <pc:spChg chg="del">
          <ac:chgData name="GIOVANNI GAUDINO-SSM" userId="13cb1073-0cf6-4994-b3b2-98ddb995ec80" providerId="ADAL" clId="{2CAFF1AA-0593-483D-A289-9F75A0932A65}" dt="2024-01-20T23:37:44.218" v="5613" actId="478"/>
          <ac:spMkLst>
            <pc:docMk/>
            <pc:sldMk cId="1585510301" sldId="850"/>
            <ac:spMk id="7" creationId="{B0386A07-2C59-964C-1924-B2D445D20ED2}"/>
          </ac:spMkLst>
        </pc:spChg>
        <pc:spChg chg="add del mod">
          <ac:chgData name="GIOVANNI GAUDINO-SSM" userId="13cb1073-0cf6-4994-b3b2-98ddb995ec80" providerId="ADAL" clId="{2CAFF1AA-0593-483D-A289-9F75A0932A65}" dt="2024-01-31T03:05:57.220" v="15033"/>
          <ac:spMkLst>
            <pc:docMk/>
            <pc:sldMk cId="1585510301" sldId="850"/>
            <ac:spMk id="7" creationId="{F09DC3B6-804A-9AA0-950A-AF1CABBF7179}"/>
          </ac:spMkLst>
        </pc:spChg>
        <pc:spChg chg="del">
          <ac:chgData name="GIOVANNI GAUDINO-SSM" userId="13cb1073-0cf6-4994-b3b2-98ddb995ec80" providerId="ADAL" clId="{2CAFF1AA-0593-483D-A289-9F75A0932A65}" dt="2024-01-20T23:37:43.221" v="5612" actId="478"/>
          <ac:spMkLst>
            <pc:docMk/>
            <pc:sldMk cId="1585510301" sldId="850"/>
            <ac:spMk id="8" creationId="{21ABAC89-CB8F-B870-BF7B-792C087497B6}"/>
          </ac:spMkLst>
        </pc:spChg>
        <pc:spChg chg="add del mod">
          <ac:chgData name="GIOVANNI GAUDINO-SSM" userId="13cb1073-0cf6-4994-b3b2-98ddb995ec80" providerId="ADAL" clId="{2CAFF1AA-0593-483D-A289-9F75A0932A65}" dt="2024-02-07T09:34:07.399" v="17564"/>
          <ac:spMkLst>
            <pc:docMk/>
            <pc:sldMk cId="1585510301" sldId="850"/>
            <ac:spMk id="8" creationId="{6292C37A-707E-2B62-12F6-3A1F6F124C07}"/>
          </ac:spMkLst>
        </pc:spChg>
        <pc:spChg chg="add del mod">
          <ac:chgData name="GIOVANNI GAUDINO-SSM" userId="13cb1073-0cf6-4994-b3b2-98ddb995ec80" providerId="ADAL" clId="{2CAFF1AA-0593-483D-A289-9F75A0932A65}" dt="2024-01-31T02:57:44.237" v="8680"/>
          <ac:spMkLst>
            <pc:docMk/>
            <pc:sldMk cId="1585510301" sldId="850"/>
            <ac:spMk id="8" creationId="{8626AA1E-B60A-27DA-B999-DDCA317EF11F}"/>
          </ac:spMkLst>
        </pc:spChg>
        <pc:spChg chg="add mod">
          <ac:chgData name="GIOVANNI GAUDINO-SSM" userId="13cb1073-0cf6-4994-b3b2-98ddb995ec80" providerId="ADAL" clId="{2CAFF1AA-0593-483D-A289-9F75A0932A65}" dt="2024-02-07T09:34:30.196" v="19170"/>
          <ac:spMkLst>
            <pc:docMk/>
            <pc:sldMk cId="1585510301" sldId="850"/>
            <ac:spMk id="9" creationId="{4AB1754E-DD44-B575-9955-87B41A08655B}"/>
          </ac:spMkLst>
        </pc:spChg>
        <pc:spChg chg="add del mod">
          <ac:chgData name="GIOVANNI GAUDINO-SSM" userId="13cb1073-0cf6-4994-b3b2-98ddb995ec80" providerId="ADAL" clId="{2CAFF1AA-0593-483D-A289-9F75A0932A65}" dt="2024-01-31T02:58:01.618" v="9106"/>
          <ac:spMkLst>
            <pc:docMk/>
            <pc:sldMk cId="1585510301" sldId="850"/>
            <ac:spMk id="9" creationId="{887045DD-BE19-3756-99EE-62FD8B5FD8C6}"/>
          </ac:spMkLst>
        </pc:spChg>
        <pc:spChg chg="mod">
          <ac:chgData name="GIOVANNI GAUDINO-SSM" userId="13cb1073-0cf6-4994-b3b2-98ddb995ec80" providerId="ADAL" clId="{2CAFF1AA-0593-483D-A289-9F75A0932A65}" dt="2024-01-22T11:16:40.312" v="6376" actId="20577"/>
          <ac:spMkLst>
            <pc:docMk/>
            <pc:sldMk cId="1585510301" sldId="850"/>
            <ac:spMk id="10" creationId="{DCA19646-422B-6CFD-7180-60B72A5D1CFE}"/>
          </ac:spMkLst>
        </pc:spChg>
        <pc:spChg chg="add del mod">
          <ac:chgData name="GIOVANNI GAUDINO-SSM" userId="13cb1073-0cf6-4994-b3b2-98ddb995ec80" providerId="ADAL" clId="{2CAFF1AA-0593-483D-A289-9F75A0932A65}" dt="2024-01-31T02:58:07.001" v="10057"/>
          <ac:spMkLst>
            <pc:docMk/>
            <pc:sldMk cId="1585510301" sldId="850"/>
            <ac:spMk id="11" creationId="{5CDA6B2D-3F2C-08DE-9F90-9252422CC45A}"/>
          </ac:spMkLst>
        </pc:spChg>
        <pc:spChg chg="add del mod">
          <ac:chgData name="GIOVANNI GAUDINO-SSM" userId="13cb1073-0cf6-4994-b3b2-98ddb995ec80" providerId="ADAL" clId="{2CAFF1AA-0593-483D-A289-9F75A0932A65}" dt="2024-01-31T02:59:45.880" v="10483"/>
          <ac:spMkLst>
            <pc:docMk/>
            <pc:sldMk cId="1585510301" sldId="850"/>
            <ac:spMk id="12" creationId="{63F46B80-3261-B3AB-4AA2-0EAC4B6BE8F5}"/>
          </ac:spMkLst>
        </pc:spChg>
        <pc:spChg chg="add del mod">
          <ac:chgData name="GIOVANNI GAUDINO-SSM" userId="13cb1073-0cf6-4994-b3b2-98ddb995ec80" providerId="ADAL" clId="{2CAFF1AA-0593-483D-A289-9F75A0932A65}" dt="2024-01-31T02:59:55.146" v="11434"/>
          <ac:spMkLst>
            <pc:docMk/>
            <pc:sldMk cId="1585510301" sldId="850"/>
            <ac:spMk id="13" creationId="{355EF8C5-7338-4230-41E8-4AA5C09D1DC8}"/>
          </ac:spMkLst>
        </pc:spChg>
        <pc:spChg chg="add del mod">
          <ac:chgData name="GIOVANNI GAUDINO-SSM" userId="13cb1073-0cf6-4994-b3b2-98ddb995ec80" providerId="ADAL" clId="{2CAFF1AA-0593-483D-A289-9F75A0932A65}" dt="2024-01-31T03:00:05.747" v="11860"/>
          <ac:spMkLst>
            <pc:docMk/>
            <pc:sldMk cId="1585510301" sldId="850"/>
            <ac:spMk id="14" creationId="{CA27F938-54C4-6E34-52AC-88CDADF4BB5C}"/>
          </ac:spMkLst>
        </pc:spChg>
        <pc:spChg chg="add del mod">
          <ac:chgData name="GIOVANNI GAUDINO-SSM" userId="13cb1073-0cf6-4994-b3b2-98ddb995ec80" providerId="ADAL" clId="{2CAFF1AA-0593-483D-A289-9F75A0932A65}" dt="2024-01-31T03:00:15.372" v="12265"/>
          <ac:spMkLst>
            <pc:docMk/>
            <pc:sldMk cId="1585510301" sldId="850"/>
            <ac:spMk id="15" creationId="{78DE31B9-30A9-B067-AE9F-4C291717C64C}"/>
          </ac:spMkLst>
        </pc:spChg>
        <pc:spChg chg="add del mod">
          <ac:chgData name="GIOVANNI GAUDINO-SSM" userId="13cb1073-0cf6-4994-b3b2-98ddb995ec80" providerId="ADAL" clId="{2CAFF1AA-0593-483D-A289-9F75A0932A65}" dt="2024-01-31T03:00:25.530" v="12670"/>
          <ac:spMkLst>
            <pc:docMk/>
            <pc:sldMk cId="1585510301" sldId="850"/>
            <ac:spMk id="16" creationId="{BD6F9AEE-76CE-F76D-B92B-CA504351C322}"/>
          </ac:spMkLst>
        </pc:spChg>
        <pc:spChg chg="add del mod">
          <ac:chgData name="GIOVANNI GAUDINO-SSM" userId="13cb1073-0cf6-4994-b3b2-98ddb995ec80" providerId="ADAL" clId="{2CAFF1AA-0593-483D-A289-9F75A0932A65}" dt="2024-01-31T03:04:26.013" v="13623"/>
          <ac:spMkLst>
            <pc:docMk/>
            <pc:sldMk cId="1585510301" sldId="850"/>
            <ac:spMk id="17" creationId="{A8FD9F79-C8FC-4740-792E-F85FE6DD776F}"/>
          </ac:spMkLst>
        </pc:spChg>
        <pc:picChg chg="add mod">
          <ac:chgData name="GIOVANNI GAUDINO-SSM" userId="13cb1073-0cf6-4994-b3b2-98ddb995ec80" providerId="ADAL" clId="{2CAFF1AA-0593-483D-A289-9F75A0932A65}" dt="2024-01-20T23:39:38.287" v="5868" actId="1076"/>
          <ac:picMkLst>
            <pc:docMk/>
            <pc:sldMk cId="1585510301" sldId="850"/>
            <ac:picMk id="4" creationId="{230DA6DD-F9FF-2890-119A-079DBF0A68E2}"/>
          </ac:picMkLst>
        </pc:picChg>
        <pc:picChg chg="del">
          <ac:chgData name="GIOVANNI GAUDINO-SSM" userId="13cb1073-0cf6-4994-b3b2-98ddb995ec80" providerId="ADAL" clId="{2CAFF1AA-0593-483D-A289-9F75A0932A65}" dt="2024-01-20T23:37:34.174" v="5608" actId="478"/>
          <ac:picMkLst>
            <pc:docMk/>
            <pc:sldMk cId="1585510301" sldId="850"/>
            <ac:picMk id="5" creationId="{A131FA34-C6BB-4669-FE81-56F5DDF36547}"/>
          </ac:picMkLst>
        </pc:picChg>
        <pc:picChg chg="del">
          <ac:chgData name="GIOVANNI GAUDINO-SSM" userId="13cb1073-0cf6-4994-b3b2-98ddb995ec80" providerId="ADAL" clId="{2CAFF1AA-0593-483D-A289-9F75A0932A65}" dt="2024-01-20T23:37:34.866" v="5609" actId="478"/>
          <ac:picMkLst>
            <pc:docMk/>
            <pc:sldMk cId="1585510301" sldId="850"/>
            <ac:picMk id="9" creationId="{6AB90B69-7804-583F-63BF-1E6503FFB08C}"/>
          </ac:picMkLst>
        </pc:picChg>
        <pc:cxnChg chg="mod">
          <ac:chgData name="GIOVANNI GAUDINO-SSM" userId="13cb1073-0cf6-4994-b3b2-98ddb995ec80" providerId="ADAL" clId="{2CAFF1AA-0593-483D-A289-9F75A0932A65}" dt="2024-01-20T23:39:48.816" v="5882" actId="1035"/>
          <ac:cxnSpMkLst>
            <pc:docMk/>
            <pc:sldMk cId="1585510301" sldId="850"/>
            <ac:cxnSpMk id="3" creationId="{9E92120C-93B0-66FA-DB67-5786EFA7FFC0}"/>
          </ac:cxnSpMkLst>
        </pc:cxnChg>
      </pc:sldChg>
      <pc:sldChg chg="add del">
        <pc:chgData name="GIOVANNI GAUDINO-SSM" userId="13cb1073-0cf6-4994-b3b2-98ddb995ec80" providerId="ADAL" clId="{2CAFF1AA-0593-483D-A289-9F75A0932A65}" dt="2024-01-20T23:39:57.153" v="5884" actId="47"/>
        <pc:sldMkLst>
          <pc:docMk/>
          <pc:sldMk cId="1576259937" sldId="851"/>
        </pc:sldMkLst>
      </pc:sldChg>
      <pc:sldChg chg="addSp delSp modSp add mod ord">
        <pc:chgData name="GIOVANNI GAUDINO-SSM" userId="13cb1073-0cf6-4994-b3b2-98ddb995ec80" providerId="ADAL" clId="{2CAFF1AA-0593-483D-A289-9F75A0932A65}" dt="2024-02-07T09:34:30.197" v="19175"/>
        <pc:sldMkLst>
          <pc:docMk/>
          <pc:sldMk cId="1774423930" sldId="851"/>
        </pc:sldMkLst>
        <pc:spChg chg="mod">
          <ac:chgData name="GIOVANNI GAUDINO-SSM" userId="13cb1073-0cf6-4994-b3b2-98ddb995ec80" providerId="ADAL" clId="{2CAFF1AA-0593-483D-A289-9F75A0932A65}" dt="2024-01-20T23:41:23.651" v="5993" actId="20577"/>
          <ac:spMkLst>
            <pc:docMk/>
            <pc:sldMk cId="1774423930" sldId="851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1-31T02:57:16.200" v="7734"/>
          <ac:spMkLst>
            <pc:docMk/>
            <pc:sldMk cId="1774423930" sldId="851"/>
            <ac:spMk id="5" creationId="{2F15EF69-AE86-9C06-C823-FABBEAFC5DEC}"/>
          </ac:spMkLst>
        </pc:spChg>
        <pc:spChg chg="add del mod">
          <ac:chgData name="GIOVANNI GAUDINO-SSM" userId="13cb1073-0cf6-4994-b3b2-98ddb995ec80" providerId="ADAL" clId="{2CAFF1AA-0593-483D-A289-9F75A0932A65}" dt="2024-01-31T03:04:55.115" v="14607"/>
          <ac:spMkLst>
            <pc:docMk/>
            <pc:sldMk cId="1774423930" sldId="851"/>
            <ac:spMk id="5" creationId="{5149DB31-B71E-52BC-2CD3-9D02C9C3B810}"/>
          </ac:spMkLst>
        </pc:spChg>
        <pc:spChg chg="add del mod">
          <ac:chgData name="GIOVANNI GAUDINO-SSM" userId="13cb1073-0cf6-4994-b3b2-98ddb995ec80" providerId="ADAL" clId="{2CAFF1AA-0593-483D-A289-9F75A0932A65}" dt="2024-02-07T09:34:21.202" v="18692"/>
          <ac:spMkLst>
            <pc:docMk/>
            <pc:sldMk cId="1774423930" sldId="851"/>
            <ac:spMk id="5" creationId="{B9DD8477-CE77-6FF9-BF71-D7437F2F6181}"/>
          </ac:spMkLst>
        </pc:spChg>
        <pc:spChg chg="add del mod">
          <ac:chgData name="GIOVANNI GAUDINO-SSM" userId="13cb1073-0cf6-4994-b3b2-98ddb995ec80" providerId="ADAL" clId="{2CAFF1AA-0593-483D-A289-9F75A0932A65}" dt="2024-02-07T09:34:30.196" v="19171"/>
          <ac:spMkLst>
            <pc:docMk/>
            <pc:sldMk cId="1774423930" sldId="851"/>
            <ac:spMk id="9" creationId="{61EA4437-BB47-25A3-8721-7B393F889A50}"/>
          </ac:spMkLst>
        </pc:spChg>
        <pc:spChg chg="add del mod">
          <ac:chgData name="GIOVANNI GAUDINO-SSM" userId="13cb1073-0cf6-4994-b3b2-98ddb995ec80" providerId="ADAL" clId="{2CAFF1AA-0593-483D-A289-9F75A0932A65}" dt="2024-01-31T03:05:57.222" v="15038"/>
          <ac:spMkLst>
            <pc:docMk/>
            <pc:sldMk cId="1774423930" sldId="851"/>
            <ac:spMk id="9" creationId="{D529154D-43A6-5313-4A41-E226FD68419D}"/>
          </ac:spMkLst>
        </pc:spChg>
        <pc:spChg chg="mod">
          <ac:chgData name="GIOVANNI GAUDINO-SSM" userId="13cb1073-0cf6-4994-b3b2-98ddb995ec80" providerId="ADAL" clId="{2CAFF1AA-0593-483D-A289-9F75A0932A65}" dt="2024-01-20T23:40:29.443" v="5972" actId="20577"/>
          <ac:spMkLst>
            <pc:docMk/>
            <pc:sldMk cId="1774423930" sldId="851"/>
            <ac:spMk id="10" creationId="{DCA19646-422B-6CFD-7180-60B72A5D1CFE}"/>
          </ac:spMkLst>
        </pc:spChg>
        <pc:spChg chg="add mod">
          <ac:chgData name="GIOVANNI GAUDINO-SSM" userId="13cb1073-0cf6-4994-b3b2-98ddb995ec80" providerId="ADAL" clId="{2CAFF1AA-0593-483D-A289-9F75A0932A65}" dt="2024-01-20T23:41:49.330" v="6000" actId="1076"/>
          <ac:spMkLst>
            <pc:docMk/>
            <pc:sldMk cId="1774423930" sldId="851"/>
            <ac:spMk id="11" creationId="{A42DA876-FD6A-C6C0-5F97-5B3E07938E80}"/>
          </ac:spMkLst>
        </pc:spChg>
        <pc:spChg chg="add mod">
          <ac:chgData name="GIOVANNI GAUDINO-SSM" userId="13cb1073-0cf6-4994-b3b2-98ddb995ec80" providerId="ADAL" clId="{2CAFF1AA-0593-483D-A289-9F75A0932A65}" dt="2024-01-20T23:41:52.130" v="6001" actId="1076"/>
          <ac:spMkLst>
            <pc:docMk/>
            <pc:sldMk cId="1774423930" sldId="851"/>
            <ac:spMk id="12" creationId="{73D45C92-55E4-FB10-2EB9-1E4803269A45}"/>
          </ac:spMkLst>
        </pc:spChg>
        <pc:spChg chg="add mod">
          <ac:chgData name="GIOVANNI GAUDINO-SSM" userId="13cb1073-0cf6-4994-b3b2-98ddb995ec80" providerId="ADAL" clId="{2CAFF1AA-0593-483D-A289-9F75A0932A65}" dt="2024-01-20T23:42:12.692" v="6006" actId="1076"/>
          <ac:spMkLst>
            <pc:docMk/>
            <pc:sldMk cId="1774423930" sldId="851"/>
            <ac:spMk id="13" creationId="{84C00BBE-E393-36EA-1553-55349BFD9770}"/>
          </ac:spMkLst>
        </pc:spChg>
        <pc:spChg chg="add mod">
          <ac:chgData name="GIOVANNI GAUDINO-SSM" userId="13cb1073-0cf6-4994-b3b2-98ddb995ec80" providerId="ADAL" clId="{2CAFF1AA-0593-483D-A289-9F75A0932A65}" dt="2024-01-20T23:42:17.718" v="6007" actId="1076"/>
          <ac:spMkLst>
            <pc:docMk/>
            <pc:sldMk cId="1774423930" sldId="851"/>
            <ac:spMk id="14" creationId="{16C26A33-95E0-EF55-2A57-7D1C07BDCD2B}"/>
          </ac:spMkLst>
        </pc:spChg>
        <pc:spChg chg="add del mod">
          <ac:chgData name="GIOVANNI GAUDINO-SSM" userId="13cb1073-0cf6-4994-b3b2-98ddb995ec80" providerId="ADAL" clId="{2CAFF1AA-0593-483D-A289-9F75A0932A65}" dt="2024-01-31T02:57:44.240" v="8692"/>
          <ac:spMkLst>
            <pc:docMk/>
            <pc:sldMk cId="1774423930" sldId="851"/>
            <ac:spMk id="15" creationId="{0A99821B-D6D1-CD19-2274-EE97D144078C}"/>
          </ac:spMkLst>
        </pc:spChg>
        <pc:spChg chg="add del mod">
          <ac:chgData name="GIOVANNI GAUDINO-SSM" userId="13cb1073-0cf6-4994-b3b2-98ddb995ec80" providerId="ADAL" clId="{2CAFF1AA-0593-483D-A289-9F75A0932A65}" dt="2024-02-07T09:34:07.402" v="17576"/>
          <ac:spMkLst>
            <pc:docMk/>
            <pc:sldMk cId="1774423930" sldId="851"/>
            <ac:spMk id="15" creationId="{5BAAB574-B35C-9520-1C0F-8D5B05FBEF45}"/>
          </ac:spMkLst>
        </pc:spChg>
        <pc:spChg chg="add mod">
          <ac:chgData name="GIOVANNI GAUDINO-SSM" userId="13cb1073-0cf6-4994-b3b2-98ddb995ec80" providerId="ADAL" clId="{2CAFF1AA-0593-483D-A289-9F75A0932A65}" dt="2024-02-07T09:34:30.197" v="19175"/>
          <ac:spMkLst>
            <pc:docMk/>
            <pc:sldMk cId="1774423930" sldId="851"/>
            <ac:spMk id="16" creationId="{2C102AF6-A8F1-14EF-819C-BA4E05BB4CCB}"/>
          </ac:spMkLst>
        </pc:spChg>
        <pc:spChg chg="add del mod">
          <ac:chgData name="GIOVANNI GAUDINO-SSM" userId="13cb1073-0cf6-4994-b3b2-98ddb995ec80" providerId="ADAL" clId="{2CAFF1AA-0593-483D-A289-9F75A0932A65}" dt="2024-01-31T02:58:01.619" v="9111"/>
          <ac:spMkLst>
            <pc:docMk/>
            <pc:sldMk cId="1774423930" sldId="851"/>
            <ac:spMk id="16" creationId="{833EC745-5B70-99D4-B97D-855AAE3E54FD}"/>
          </ac:spMkLst>
        </pc:spChg>
        <pc:spChg chg="add del mod">
          <ac:chgData name="GIOVANNI GAUDINO-SSM" userId="13cb1073-0cf6-4994-b3b2-98ddb995ec80" providerId="ADAL" clId="{2CAFF1AA-0593-483D-A289-9F75A0932A65}" dt="2024-01-31T02:58:07.004" v="10069"/>
          <ac:spMkLst>
            <pc:docMk/>
            <pc:sldMk cId="1774423930" sldId="851"/>
            <ac:spMk id="17" creationId="{CAB8EDF1-832E-B8F5-C21D-5E0EA107AA70}"/>
          </ac:spMkLst>
        </pc:spChg>
        <pc:spChg chg="add del mod">
          <ac:chgData name="GIOVANNI GAUDINO-SSM" userId="13cb1073-0cf6-4994-b3b2-98ddb995ec80" providerId="ADAL" clId="{2CAFF1AA-0593-483D-A289-9F75A0932A65}" dt="2024-01-31T02:59:45.881" v="10488"/>
          <ac:spMkLst>
            <pc:docMk/>
            <pc:sldMk cId="1774423930" sldId="851"/>
            <ac:spMk id="18" creationId="{2437506D-187F-9CEA-2417-7BAB88205E44}"/>
          </ac:spMkLst>
        </pc:spChg>
        <pc:spChg chg="add del mod">
          <ac:chgData name="GIOVANNI GAUDINO-SSM" userId="13cb1073-0cf6-4994-b3b2-98ddb995ec80" providerId="ADAL" clId="{2CAFF1AA-0593-483D-A289-9F75A0932A65}" dt="2024-01-31T02:59:55.149" v="11446"/>
          <ac:spMkLst>
            <pc:docMk/>
            <pc:sldMk cId="1774423930" sldId="851"/>
            <ac:spMk id="19" creationId="{0E03EEBA-6D7D-FED5-4BC5-025A39110B0C}"/>
          </ac:spMkLst>
        </pc:spChg>
        <pc:spChg chg="add del mod">
          <ac:chgData name="GIOVANNI GAUDINO-SSM" userId="13cb1073-0cf6-4994-b3b2-98ddb995ec80" providerId="ADAL" clId="{2CAFF1AA-0593-483D-A289-9F75A0932A65}" dt="2024-01-31T03:00:05.748" v="11865"/>
          <ac:spMkLst>
            <pc:docMk/>
            <pc:sldMk cId="1774423930" sldId="851"/>
            <ac:spMk id="20" creationId="{EA305E8E-0EF9-DD35-5221-59E59A8E9057}"/>
          </ac:spMkLst>
        </pc:spChg>
        <pc:spChg chg="add del mod">
          <ac:chgData name="GIOVANNI GAUDINO-SSM" userId="13cb1073-0cf6-4994-b3b2-98ddb995ec80" providerId="ADAL" clId="{2CAFF1AA-0593-483D-A289-9F75A0932A65}" dt="2024-01-31T03:00:15.373" v="12270"/>
          <ac:spMkLst>
            <pc:docMk/>
            <pc:sldMk cId="1774423930" sldId="851"/>
            <ac:spMk id="21" creationId="{EEDDCEA2-D230-5F17-7135-CBA50F3C7EED}"/>
          </ac:spMkLst>
        </pc:spChg>
        <pc:spChg chg="add del mod">
          <ac:chgData name="GIOVANNI GAUDINO-SSM" userId="13cb1073-0cf6-4994-b3b2-98ddb995ec80" providerId="ADAL" clId="{2CAFF1AA-0593-483D-A289-9F75A0932A65}" dt="2024-01-31T03:00:25.531" v="12675"/>
          <ac:spMkLst>
            <pc:docMk/>
            <pc:sldMk cId="1774423930" sldId="851"/>
            <ac:spMk id="22" creationId="{AE41398F-E621-411F-C733-2A7C2409BC82}"/>
          </ac:spMkLst>
        </pc:spChg>
        <pc:spChg chg="add del mod">
          <ac:chgData name="GIOVANNI GAUDINO-SSM" userId="13cb1073-0cf6-4994-b3b2-98ddb995ec80" providerId="ADAL" clId="{2CAFF1AA-0593-483D-A289-9F75A0932A65}" dt="2024-01-31T03:04:26.017" v="13635"/>
          <ac:spMkLst>
            <pc:docMk/>
            <pc:sldMk cId="1774423930" sldId="851"/>
            <ac:spMk id="23" creationId="{99BADB93-8B54-FAAE-3366-2B1DB58A6162}"/>
          </ac:spMkLst>
        </pc:spChg>
        <pc:picChg chg="add mod">
          <ac:chgData name="GIOVANNI GAUDINO-SSM" userId="13cb1073-0cf6-4994-b3b2-98ddb995ec80" providerId="ADAL" clId="{2CAFF1AA-0593-483D-A289-9F75A0932A65}" dt="2024-01-20T23:41:45.216" v="5999" actId="1076"/>
          <ac:picMkLst>
            <pc:docMk/>
            <pc:sldMk cId="1774423930" sldId="851"/>
            <ac:picMk id="4" creationId="{6A0586C3-D5D7-8C63-3507-DA47A92018FC}"/>
          </ac:picMkLst>
        </pc:picChg>
        <pc:picChg chg="del">
          <ac:chgData name="GIOVANNI GAUDINO-SSM" userId="13cb1073-0cf6-4994-b3b2-98ddb995ec80" providerId="ADAL" clId="{2CAFF1AA-0593-483D-A289-9F75A0932A65}" dt="2024-01-20T23:41:32.620" v="5994" actId="478"/>
          <ac:picMkLst>
            <pc:docMk/>
            <pc:sldMk cId="1774423930" sldId="851"/>
            <ac:picMk id="5" creationId="{A131FA34-C6BB-4669-FE81-56F5DDF36547}"/>
          </ac:picMkLst>
        </pc:picChg>
        <pc:picChg chg="del">
          <ac:chgData name="GIOVANNI GAUDINO-SSM" userId="13cb1073-0cf6-4994-b3b2-98ddb995ec80" providerId="ADAL" clId="{2CAFF1AA-0593-483D-A289-9F75A0932A65}" dt="2024-01-20T23:41:32.620" v="5994" actId="478"/>
          <ac:picMkLst>
            <pc:docMk/>
            <pc:sldMk cId="1774423930" sldId="851"/>
            <ac:picMk id="9" creationId="{6AB90B69-7804-583F-63BF-1E6503FFB08C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98" v="19180"/>
        <pc:sldMkLst>
          <pc:docMk/>
          <pc:sldMk cId="878920494" sldId="852"/>
        </pc:sldMkLst>
        <pc:spChg chg="mod">
          <ac:chgData name="GIOVANNI GAUDINO-SSM" userId="13cb1073-0cf6-4994-b3b2-98ddb995ec80" providerId="ADAL" clId="{2CAFF1AA-0593-483D-A289-9F75A0932A65}" dt="2024-01-20T23:42:42.227" v="6096" actId="20577"/>
          <ac:spMkLst>
            <pc:docMk/>
            <pc:sldMk cId="878920494" sldId="852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1-31T02:57:16.201" v="7739"/>
          <ac:spMkLst>
            <pc:docMk/>
            <pc:sldMk cId="878920494" sldId="852"/>
            <ac:spMk id="4" creationId="{5BD7E920-D59C-CFFF-4104-72309518A379}"/>
          </ac:spMkLst>
        </pc:spChg>
        <pc:spChg chg="add del mod">
          <ac:chgData name="GIOVANNI GAUDINO-SSM" userId="13cb1073-0cf6-4994-b3b2-98ddb995ec80" providerId="ADAL" clId="{2CAFF1AA-0593-483D-A289-9F75A0932A65}" dt="2024-02-07T09:34:21.206" v="18704"/>
          <ac:spMkLst>
            <pc:docMk/>
            <pc:sldMk cId="878920494" sldId="852"/>
            <ac:spMk id="4" creationId="{AE11AD98-C768-76A4-F0CB-F44FD1542D50}"/>
          </ac:spMkLst>
        </pc:spChg>
        <pc:spChg chg="add del mod">
          <ac:chgData name="GIOVANNI GAUDINO-SSM" userId="13cb1073-0cf6-4994-b3b2-98ddb995ec80" providerId="ADAL" clId="{2CAFF1AA-0593-483D-A289-9F75A0932A65}" dt="2024-01-31T03:04:55.120" v="14619"/>
          <ac:spMkLst>
            <pc:docMk/>
            <pc:sldMk cId="878920494" sldId="852"/>
            <ac:spMk id="4" creationId="{C4250A7E-EEF3-A3E8-8B74-3E4473DD83D1}"/>
          </ac:spMkLst>
        </pc:spChg>
        <pc:spChg chg="del">
          <ac:chgData name="GIOVANNI GAUDINO-SSM" userId="13cb1073-0cf6-4994-b3b2-98ddb995ec80" providerId="ADAL" clId="{2CAFF1AA-0593-483D-A289-9F75A0932A65}" dt="2024-01-20T23:42:55.230" v="6098" actId="478"/>
          <ac:spMkLst>
            <pc:docMk/>
            <pc:sldMk cId="878920494" sldId="852"/>
            <ac:spMk id="8" creationId="{21ABAC89-CB8F-B870-BF7B-792C087497B6}"/>
          </ac:spMkLst>
        </pc:spChg>
        <pc:spChg chg="add del mod">
          <ac:chgData name="GIOVANNI GAUDINO-SSM" userId="13cb1073-0cf6-4994-b3b2-98ddb995ec80" providerId="ADAL" clId="{2CAFF1AA-0593-483D-A289-9F75A0932A65}" dt="2024-01-31T03:05:57.224" v="15043"/>
          <ac:spMkLst>
            <pc:docMk/>
            <pc:sldMk cId="878920494" sldId="852"/>
            <ac:spMk id="8" creationId="{BA4C0D03-236C-5178-B51F-1F6C7DA62D83}"/>
          </ac:spMkLst>
        </pc:spChg>
        <pc:spChg chg="add del mod">
          <ac:chgData name="GIOVANNI GAUDINO-SSM" userId="13cb1073-0cf6-4994-b3b2-98ddb995ec80" providerId="ADAL" clId="{2CAFF1AA-0593-483D-A289-9F75A0932A65}" dt="2024-02-07T09:34:30.197" v="19176"/>
          <ac:spMkLst>
            <pc:docMk/>
            <pc:sldMk cId="878920494" sldId="852"/>
            <ac:spMk id="8" creationId="{F63F7992-4280-449B-396E-CE0FA7AAA469}"/>
          </ac:spMkLst>
        </pc:spChg>
        <pc:spChg chg="add del mod">
          <ac:chgData name="GIOVANNI GAUDINO-SSM" userId="13cb1073-0cf6-4994-b3b2-98ddb995ec80" providerId="ADAL" clId="{2CAFF1AA-0593-483D-A289-9F75A0932A65}" dt="2024-01-31T02:57:44.244" v="8704"/>
          <ac:spMkLst>
            <pc:docMk/>
            <pc:sldMk cId="878920494" sldId="852"/>
            <ac:spMk id="9" creationId="{375A3D55-A08B-ACAA-B8E2-A9BCD84C72E1}"/>
          </ac:spMkLst>
        </pc:spChg>
        <pc:spChg chg="add del mod">
          <ac:chgData name="GIOVANNI GAUDINO-SSM" userId="13cb1073-0cf6-4994-b3b2-98ddb995ec80" providerId="ADAL" clId="{2CAFF1AA-0593-483D-A289-9F75A0932A65}" dt="2024-01-20T23:43:05.695" v="6104" actId="478"/>
          <ac:spMkLst>
            <pc:docMk/>
            <pc:sldMk cId="878920494" sldId="852"/>
            <ac:spMk id="9" creationId="{4D6391EE-3EFF-B598-7A1D-82171DA49F95}"/>
          </ac:spMkLst>
        </pc:spChg>
        <pc:spChg chg="add del mod">
          <ac:chgData name="GIOVANNI GAUDINO-SSM" userId="13cb1073-0cf6-4994-b3b2-98ddb995ec80" providerId="ADAL" clId="{2CAFF1AA-0593-483D-A289-9F75A0932A65}" dt="2024-02-07T09:34:07.408" v="17588"/>
          <ac:spMkLst>
            <pc:docMk/>
            <pc:sldMk cId="878920494" sldId="852"/>
            <ac:spMk id="9" creationId="{9840E261-A77E-CF6A-FACF-36F199C8EAF2}"/>
          </ac:spMkLst>
        </pc:spChg>
        <pc:spChg chg="add del mod">
          <ac:chgData name="GIOVANNI GAUDINO-SSM" userId="13cb1073-0cf6-4994-b3b2-98ddb995ec80" providerId="ADAL" clId="{2CAFF1AA-0593-483D-A289-9F75A0932A65}" dt="2024-01-31T02:58:01.621" v="9116"/>
          <ac:spMkLst>
            <pc:docMk/>
            <pc:sldMk cId="878920494" sldId="852"/>
            <ac:spMk id="11" creationId="{8164787E-4CA4-D865-C8E4-006E36679E61}"/>
          </ac:spMkLst>
        </pc:spChg>
        <pc:spChg chg="del">
          <ac:chgData name="GIOVANNI GAUDINO-SSM" userId="13cb1073-0cf6-4994-b3b2-98ddb995ec80" providerId="ADAL" clId="{2CAFF1AA-0593-483D-A289-9F75A0932A65}" dt="2024-01-20T23:42:55.230" v="6098" actId="478"/>
          <ac:spMkLst>
            <pc:docMk/>
            <pc:sldMk cId="878920494" sldId="852"/>
            <ac:spMk id="11" creationId="{A42DA876-FD6A-C6C0-5F97-5B3E07938E80}"/>
          </ac:spMkLst>
        </pc:spChg>
        <pc:spChg chg="add mod">
          <ac:chgData name="GIOVANNI GAUDINO-SSM" userId="13cb1073-0cf6-4994-b3b2-98ddb995ec80" providerId="ADAL" clId="{2CAFF1AA-0593-483D-A289-9F75A0932A65}" dt="2024-02-07T09:34:30.198" v="19180"/>
          <ac:spMkLst>
            <pc:docMk/>
            <pc:sldMk cId="878920494" sldId="852"/>
            <ac:spMk id="11" creationId="{A81D8EEF-E07D-3A2F-8D44-43C970F6685B}"/>
          </ac:spMkLst>
        </pc:spChg>
        <pc:spChg chg="del">
          <ac:chgData name="GIOVANNI GAUDINO-SSM" userId="13cb1073-0cf6-4994-b3b2-98ddb995ec80" providerId="ADAL" clId="{2CAFF1AA-0593-483D-A289-9F75A0932A65}" dt="2024-01-20T23:42:55.230" v="6098" actId="478"/>
          <ac:spMkLst>
            <pc:docMk/>
            <pc:sldMk cId="878920494" sldId="852"/>
            <ac:spMk id="12" creationId="{73D45C92-55E4-FB10-2EB9-1E4803269A45}"/>
          </ac:spMkLst>
        </pc:spChg>
        <pc:spChg chg="add del mod">
          <ac:chgData name="GIOVANNI GAUDINO-SSM" userId="13cb1073-0cf6-4994-b3b2-98ddb995ec80" providerId="ADAL" clId="{2CAFF1AA-0593-483D-A289-9F75A0932A65}" dt="2024-01-31T02:58:07.008" v="10081"/>
          <ac:spMkLst>
            <pc:docMk/>
            <pc:sldMk cId="878920494" sldId="852"/>
            <ac:spMk id="12" creationId="{D79BE638-E0ED-AC04-F32A-E295FE0CC9CD}"/>
          </ac:spMkLst>
        </pc:spChg>
        <pc:spChg chg="del">
          <ac:chgData name="GIOVANNI GAUDINO-SSM" userId="13cb1073-0cf6-4994-b3b2-98ddb995ec80" providerId="ADAL" clId="{2CAFF1AA-0593-483D-A289-9F75A0932A65}" dt="2024-01-20T23:42:55.230" v="6098" actId="478"/>
          <ac:spMkLst>
            <pc:docMk/>
            <pc:sldMk cId="878920494" sldId="852"/>
            <ac:spMk id="13" creationId="{84C00BBE-E393-36EA-1553-55349BFD9770}"/>
          </ac:spMkLst>
        </pc:spChg>
        <pc:spChg chg="add del mod">
          <ac:chgData name="GIOVANNI GAUDINO-SSM" userId="13cb1073-0cf6-4994-b3b2-98ddb995ec80" providerId="ADAL" clId="{2CAFF1AA-0593-483D-A289-9F75A0932A65}" dt="2024-01-31T02:59:45.883" v="10493"/>
          <ac:spMkLst>
            <pc:docMk/>
            <pc:sldMk cId="878920494" sldId="852"/>
            <ac:spMk id="13" creationId="{86113A2C-C7A6-2420-28E9-C81B551A7B4E}"/>
          </ac:spMkLst>
        </pc:spChg>
        <pc:spChg chg="del">
          <ac:chgData name="GIOVANNI GAUDINO-SSM" userId="13cb1073-0cf6-4994-b3b2-98ddb995ec80" providerId="ADAL" clId="{2CAFF1AA-0593-483D-A289-9F75A0932A65}" dt="2024-01-20T23:42:55.230" v="6098" actId="478"/>
          <ac:spMkLst>
            <pc:docMk/>
            <pc:sldMk cId="878920494" sldId="852"/>
            <ac:spMk id="14" creationId="{16C26A33-95E0-EF55-2A57-7D1C07BDCD2B}"/>
          </ac:spMkLst>
        </pc:spChg>
        <pc:spChg chg="add del mod">
          <ac:chgData name="GIOVANNI GAUDINO-SSM" userId="13cb1073-0cf6-4994-b3b2-98ddb995ec80" providerId="ADAL" clId="{2CAFF1AA-0593-483D-A289-9F75A0932A65}" dt="2024-01-31T02:59:55.153" v="11458"/>
          <ac:spMkLst>
            <pc:docMk/>
            <pc:sldMk cId="878920494" sldId="852"/>
            <ac:spMk id="14" creationId="{AF11049D-0819-968D-7CDD-C7FFF99D3A4C}"/>
          </ac:spMkLst>
        </pc:spChg>
        <pc:spChg chg="add mod">
          <ac:chgData name="GIOVANNI GAUDINO-SSM" userId="13cb1073-0cf6-4994-b3b2-98ddb995ec80" providerId="ADAL" clId="{2CAFF1AA-0593-483D-A289-9F75A0932A65}" dt="2024-01-20T23:44:35.853" v="6119" actId="1076"/>
          <ac:spMkLst>
            <pc:docMk/>
            <pc:sldMk cId="878920494" sldId="852"/>
            <ac:spMk id="15" creationId="{68E13711-92FA-D3B6-AB9D-DE69E67D0547}"/>
          </ac:spMkLst>
        </pc:spChg>
        <pc:spChg chg="add mod">
          <ac:chgData name="GIOVANNI GAUDINO-SSM" userId="13cb1073-0cf6-4994-b3b2-98ddb995ec80" providerId="ADAL" clId="{2CAFF1AA-0593-483D-A289-9F75A0932A65}" dt="2024-01-20T23:44:52.753" v="6124" actId="14100"/>
          <ac:spMkLst>
            <pc:docMk/>
            <pc:sldMk cId="878920494" sldId="852"/>
            <ac:spMk id="16" creationId="{9997FA8C-2A1F-DA5F-08D1-6CDA8A2E4D84}"/>
          </ac:spMkLst>
        </pc:spChg>
        <pc:spChg chg="add del mod">
          <ac:chgData name="GIOVANNI GAUDINO-SSM" userId="13cb1073-0cf6-4994-b3b2-98ddb995ec80" providerId="ADAL" clId="{2CAFF1AA-0593-483D-A289-9F75A0932A65}" dt="2024-01-31T03:00:05.749" v="11870"/>
          <ac:spMkLst>
            <pc:docMk/>
            <pc:sldMk cId="878920494" sldId="852"/>
            <ac:spMk id="17" creationId="{7E938BD9-9A7E-FECD-710A-3AA9177940B2}"/>
          </ac:spMkLst>
        </pc:spChg>
        <pc:spChg chg="add del mod">
          <ac:chgData name="GIOVANNI GAUDINO-SSM" userId="13cb1073-0cf6-4994-b3b2-98ddb995ec80" providerId="ADAL" clId="{2CAFF1AA-0593-483D-A289-9F75A0932A65}" dt="2024-01-31T03:00:15.374" v="12275"/>
          <ac:spMkLst>
            <pc:docMk/>
            <pc:sldMk cId="878920494" sldId="852"/>
            <ac:spMk id="18" creationId="{23B11797-0216-91A4-51BD-7E132F354C15}"/>
          </ac:spMkLst>
        </pc:spChg>
        <pc:spChg chg="add del mod">
          <ac:chgData name="GIOVANNI GAUDINO-SSM" userId="13cb1073-0cf6-4994-b3b2-98ddb995ec80" providerId="ADAL" clId="{2CAFF1AA-0593-483D-A289-9F75A0932A65}" dt="2024-01-31T03:00:25.532" v="12680"/>
          <ac:spMkLst>
            <pc:docMk/>
            <pc:sldMk cId="878920494" sldId="852"/>
            <ac:spMk id="19" creationId="{4CF6DF2F-6265-585A-C337-2AF69D097C19}"/>
          </ac:spMkLst>
        </pc:spChg>
        <pc:spChg chg="add del mod">
          <ac:chgData name="GIOVANNI GAUDINO-SSM" userId="13cb1073-0cf6-4994-b3b2-98ddb995ec80" providerId="ADAL" clId="{2CAFF1AA-0593-483D-A289-9F75A0932A65}" dt="2024-01-31T03:04:26.021" v="13647"/>
          <ac:spMkLst>
            <pc:docMk/>
            <pc:sldMk cId="878920494" sldId="852"/>
            <ac:spMk id="20" creationId="{9AEB6280-A7BB-8C52-A1E6-6B490BFCC62C}"/>
          </ac:spMkLst>
        </pc:spChg>
        <pc:picChg chg="del">
          <ac:chgData name="GIOVANNI GAUDINO-SSM" userId="13cb1073-0cf6-4994-b3b2-98ddb995ec80" providerId="ADAL" clId="{2CAFF1AA-0593-483D-A289-9F75A0932A65}" dt="2024-01-20T23:42:55.230" v="6098" actId="478"/>
          <ac:picMkLst>
            <pc:docMk/>
            <pc:sldMk cId="878920494" sldId="852"/>
            <ac:picMk id="4" creationId="{6A0586C3-D5D7-8C63-3507-DA47A92018FC}"/>
          </ac:picMkLst>
        </pc:picChg>
        <pc:picChg chg="add mod">
          <ac:chgData name="GIOVANNI GAUDINO-SSM" userId="13cb1073-0cf6-4994-b3b2-98ddb995ec80" providerId="ADAL" clId="{2CAFF1AA-0593-483D-A289-9F75A0932A65}" dt="2024-01-20T23:43:08.491" v="6105" actId="1076"/>
          <ac:picMkLst>
            <pc:docMk/>
            <pc:sldMk cId="878920494" sldId="852"/>
            <ac:picMk id="5" creationId="{6D178019-821B-13A4-CB73-F4E87EBD798D}"/>
          </ac:picMkLst>
        </pc:picChg>
        <pc:cxnChg chg="mod">
          <ac:chgData name="GIOVANNI GAUDINO-SSM" userId="13cb1073-0cf6-4994-b3b2-98ddb995ec80" providerId="ADAL" clId="{2CAFF1AA-0593-483D-A289-9F75A0932A65}" dt="2024-01-20T23:42:47.287" v="6097" actId="1076"/>
          <ac:cxnSpMkLst>
            <pc:docMk/>
            <pc:sldMk cId="878920494" sldId="852"/>
            <ac:cxnSpMk id="3" creationId="{9E92120C-93B0-66FA-DB67-5786EFA7FFC0}"/>
          </ac:cxnSpMkLst>
        </pc:cxnChg>
      </pc:sldChg>
      <pc:sldChg chg="addSp delSp modSp add mod ord">
        <pc:chgData name="GIOVANNI GAUDINO-SSM" userId="13cb1073-0cf6-4994-b3b2-98ddb995ec80" providerId="ADAL" clId="{2CAFF1AA-0593-483D-A289-9F75A0932A65}" dt="2024-01-31T03:06:13.997" v="15048" actId="20577"/>
        <pc:sldMkLst>
          <pc:docMk/>
          <pc:sldMk cId="998094149" sldId="853"/>
        </pc:sldMkLst>
        <pc:spChg chg="mod">
          <ac:chgData name="GIOVANNI GAUDINO-SSM" userId="13cb1073-0cf6-4994-b3b2-98ddb995ec80" providerId="ADAL" clId="{2CAFF1AA-0593-483D-A289-9F75A0932A65}" dt="2024-01-20T23:45:09.432" v="6148" actId="20577"/>
          <ac:spMkLst>
            <pc:docMk/>
            <pc:sldMk cId="998094149" sldId="853"/>
            <ac:spMk id="2" creationId="{7E7F668B-FD91-A072-F30F-92B8CEDAF70F}"/>
          </ac:spMkLst>
        </pc:spChg>
        <pc:spChg chg="add mod">
          <ac:chgData name="GIOVANNI GAUDINO-SSM" userId="13cb1073-0cf6-4994-b3b2-98ddb995ec80" providerId="ADAL" clId="{2CAFF1AA-0593-483D-A289-9F75A0932A65}" dt="2024-01-31T03:06:13.997" v="15048" actId="20577"/>
          <ac:spMkLst>
            <pc:docMk/>
            <pc:sldMk cId="998094149" sldId="853"/>
            <ac:spMk id="4" creationId="{03F2A634-7EEF-B2D4-2D71-28E523BA3733}"/>
          </ac:spMkLst>
        </pc:spChg>
        <pc:spChg chg="add del mod">
          <ac:chgData name="GIOVANNI GAUDINO-SSM" userId="13cb1073-0cf6-4994-b3b2-98ddb995ec80" providerId="ADAL" clId="{2CAFF1AA-0593-483D-A289-9F75A0932A65}" dt="2024-01-31T03:04:55.125" v="14631"/>
          <ac:spMkLst>
            <pc:docMk/>
            <pc:sldMk cId="998094149" sldId="853"/>
            <ac:spMk id="5" creationId="{2B91BF04-4812-F1C2-CB10-67B87856F8D6}"/>
          </ac:spMkLst>
        </pc:spChg>
        <pc:spChg chg="mod">
          <ac:chgData name="GIOVANNI GAUDINO-SSM" userId="13cb1073-0cf6-4994-b3b2-98ddb995ec80" providerId="ADAL" clId="{2CAFF1AA-0593-483D-A289-9F75A0932A65}" dt="2024-01-20T23:47:13.899" v="6167" actId="14100"/>
          <ac:spMkLst>
            <pc:docMk/>
            <pc:sldMk cId="998094149" sldId="853"/>
            <ac:spMk id="10" creationId="{DCA19646-422B-6CFD-7180-60B72A5D1CFE}"/>
          </ac:spMkLst>
        </pc:spChg>
        <pc:picChg chg="del">
          <ac:chgData name="GIOVANNI GAUDINO-SSM" userId="13cb1073-0cf6-4994-b3b2-98ddb995ec80" providerId="ADAL" clId="{2CAFF1AA-0593-483D-A289-9F75A0932A65}" dt="2024-01-20T23:45:15.143" v="6149" actId="478"/>
          <ac:picMkLst>
            <pc:docMk/>
            <pc:sldMk cId="998094149" sldId="853"/>
            <ac:picMk id="5" creationId="{8C71359E-F131-42F7-0E06-AC1AAA4E7058}"/>
          </ac:picMkLst>
        </pc:picChg>
      </pc:sldChg>
      <pc:sldChg chg="addSp delSp modSp add mod ord">
        <pc:chgData name="GIOVANNI GAUDINO-SSM" userId="13cb1073-0cf6-4994-b3b2-98ddb995ec80" providerId="ADAL" clId="{2CAFF1AA-0593-483D-A289-9F75A0932A65}" dt="2024-02-07T09:34:30.187" v="19130"/>
        <pc:sldMkLst>
          <pc:docMk/>
          <pc:sldMk cId="3181656356" sldId="854"/>
        </pc:sldMkLst>
        <pc:spChg chg="add del mod">
          <ac:chgData name="GIOVANNI GAUDINO-SSM" userId="13cb1073-0cf6-4994-b3b2-98ddb995ec80" providerId="ADAL" clId="{2CAFF1AA-0593-483D-A289-9F75A0932A65}" dt="2024-01-31T03:04:55.071" v="14499"/>
          <ac:spMkLst>
            <pc:docMk/>
            <pc:sldMk cId="3181656356" sldId="854"/>
            <ac:spMk id="2" creationId="{23CB701F-393D-1AC2-5CB1-BE6F5CDBF7C7}"/>
          </ac:spMkLst>
        </pc:spChg>
        <pc:spChg chg="add del mod">
          <ac:chgData name="GIOVANNI GAUDINO-SSM" userId="13cb1073-0cf6-4994-b3b2-98ddb995ec80" providerId="ADAL" clId="{2CAFF1AA-0593-483D-A289-9F75A0932A65}" dt="2024-02-07T09:34:21.171" v="18584"/>
          <ac:spMkLst>
            <pc:docMk/>
            <pc:sldMk cId="3181656356" sldId="854"/>
            <ac:spMk id="2" creationId="{4C4B9B37-C178-9B79-775B-E3B2A3315AE0}"/>
          </ac:spMkLst>
        </pc:spChg>
        <pc:spChg chg="add del mod">
          <ac:chgData name="GIOVANNI GAUDINO-SSM" userId="13cb1073-0cf6-4994-b3b2-98ddb995ec80" providerId="ADAL" clId="{2CAFF1AA-0593-483D-A289-9F75A0932A65}" dt="2024-01-31T02:57:16.190" v="7689"/>
          <ac:spMkLst>
            <pc:docMk/>
            <pc:sldMk cId="3181656356" sldId="854"/>
            <ac:spMk id="2" creationId="{EFB62B9B-65CC-12C7-58AE-FBE6E1B47844}"/>
          </ac:spMkLst>
        </pc:spChg>
        <pc:spChg chg="mod">
          <ac:chgData name="GIOVANNI GAUDINO-SSM" userId="13cb1073-0cf6-4994-b3b2-98ddb995ec80" providerId="ADAL" clId="{2CAFF1AA-0593-483D-A289-9F75A0932A65}" dt="2024-01-22T11:14:59.861" v="6307" actId="20577"/>
          <ac:spMkLst>
            <pc:docMk/>
            <pc:sldMk cId="3181656356" sldId="854"/>
            <ac:spMk id="3" creationId="{BF4153EF-13E0-5E79-D506-2552BD25CACC}"/>
          </ac:spMkLst>
        </pc:spChg>
        <pc:spChg chg="add del mod">
          <ac:chgData name="GIOVANNI GAUDINO-SSM" userId="13cb1073-0cf6-4994-b3b2-98ddb995ec80" providerId="ADAL" clId="{2CAFF1AA-0593-483D-A289-9F75A0932A65}" dt="2024-01-31T03:05:57.209" v="14993"/>
          <ac:spMkLst>
            <pc:docMk/>
            <pc:sldMk cId="3181656356" sldId="854"/>
            <ac:spMk id="4" creationId="{472590C4-223D-43F3-6A85-B8339963A37B}"/>
          </ac:spMkLst>
        </pc:spChg>
        <pc:spChg chg="add del mod">
          <ac:chgData name="GIOVANNI GAUDINO-SSM" userId="13cb1073-0cf6-4994-b3b2-98ddb995ec80" providerId="ADAL" clId="{2CAFF1AA-0593-483D-A289-9F75A0932A65}" dt="2024-02-07T09:34:30.186" v="19126"/>
          <ac:spMkLst>
            <pc:docMk/>
            <pc:sldMk cId="3181656356" sldId="854"/>
            <ac:spMk id="4" creationId="{6279A96A-2212-A3DF-3EB3-DC22555C0C1A}"/>
          </ac:spMkLst>
        </pc:spChg>
        <pc:spChg chg="del mod">
          <ac:chgData name="GIOVANNI GAUDINO-SSM" userId="13cb1073-0cf6-4994-b3b2-98ddb995ec80" providerId="ADAL" clId="{2CAFF1AA-0593-483D-A289-9F75A0932A65}" dt="2024-01-22T11:15:00.936" v="6309"/>
          <ac:spMkLst>
            <pc:docMk/>
            <pc:sldMk cId="3181656356" sldId="854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2CAFF1AA-0593-483D-A289-9F75A0932A65}" dt="2024-01-31T02:57:44.204" v="8584"/>
          <ac:spMkLst>
            <pc:docMk/>
            <pc:sldMk cId="3181656356" sldId="854"/>
            <ac:spMk id="5" creationId="{12EA6FC4-8ACB-8D50-9556-B14C692E2B33}"/>
          </ac:spMkLst>
        </pc:spChg>
        <pc:spChg chg="add del mod">
          <ac:chgData name="GIOVANNI GAUDINO-SSM" userId="13cb1073-0cf6-4994-b3b2-98ddb995ec80" providerId="ADAL" clId="{2CAFF1AA-0593-483D-A289-9F75A0932A65}" dt="2024-02-07T09:34:07.368" v="17468"/>
          <ac:spMkLst>
            <pc:docMk/>
            <pc:sldMk cId="3181656356" sldId="854"/>
            <ac:spMk id="5" creationId="{BAB30468-F2EA-A79D-1492-69E60265C4C7}"/>
          </ac:spMkLst>
        </pc:spChg>
        <pc:spChg chg="add mod">
          <ac:chgData name="GIOVANNI GAUDINO-SSM" userId="13cb1073-0cf6-4994-b3b2-98ddb995ec80" providerId="ADAL" clId="{2CAFF1AA-0593-483D-A289-9F75A0932A65}" dt="2024-02-07T09:34:30.187" v="19130"/>
          <ac:spMkLst>
            <pc:docMk/>
            <pc:sldMk cId="3181656356" sldId="854"/>
            <ac:spMk id="8" creationId="{9E15230C-5EA1-A484-8304-B689E7DD089C}"/>
          </ac:spMkLst>
        </pc:spChg>
        <pc:spChg chg="add del mod">
          <ac:chgData name="GIOVANNI GAUDINO-SSM" userId="13cb1073-0cf6-4994-b3b2-98ddb995ec80" providerId="ADAL" clId="{2CAFF1AA-0593-483D-A289-9F75A0932A65}" dt="2024-01-31T02:58:01.609" v="9066"/>
          <ac:spMkLst>
            <pc:docMk/>
            <pc:sldMk cId="3181656356" sldId="854"/>
            <ac:spMk id="8" creationId="{9F7EEC43-F531-9933-4F3D-0284D5EBDD39}"/>
          </ac:spMkLst>
        </pc:spChg>
        <pc:spChg chg="add del mod">
          <ac:chgData name="GIOVANNI GAUDINO-SSM" userId="13cb1073-0cf6-4994-b3b2-98ddb995ec80" providerId="ADAL" clId="{2CAFF1AA-0593-483D-A289-9F75A0932A65}" dt="2024-01-31T02:58:06.971" v="9961"/>
          <ac:spMkLst>
            <pc:docMk/>
            <pc:sldMk cId="3181656356" sldId="854"/>
            <ac:spMk id="9" creationId="{0BF29E69-B85C-2AAB-9299-726CC0E28D5F}"/>
          </ac:spMkLst>
        </pc:spChg>
        <pc:spChg chg="add del mod">
          <ac:chgData name="GIOVANNI GAUDINO-SSM" userId="13cb1073-0cf6-4994-b3b2-98ddb995ec80" providerId="ADAL" clId="{2CAFF1AA-0593-483D-A289-9F75A0932A65}" dt="2024-01-31T02:59:45.871" v="10443"/>
          <ac:spMkLst>
            <pc:docMk/>
            <pc:sldMk cId="3181656356" sldId="854"/>
            <ac:spMk id="10" creationId="{B7CA619B-7416-5BFE-A530-8364F7125093}"/>
          </ac:spMkLst>
        </pc:spChg>
        <pc:spChg chg="add del mod">
          <ac:chgData name="GIOVANNI GAUDINO-SSM" userId="13cb1073-0cf6-4994-b3b2-98ddb995ec80" providerId="ADAL" clId="{2CAFF1AA-0593-483D-A289-9F75A0932A65}" dt="2024-01-31T02:59:55.115" v="11338"/>
          <ac:spMkLst>
            <pc:docMk/>
            <pc:sldMk cId="3181656356" sldId="854"/>
            <ac:spMk id="11" creationId="{F9E40B9D-CA44-3C08-2532-279E2B1D77B2}"/>
          </ac:spMkLst>
        </pc:spChg>
        <pc:spChg chg="add del mod">
          <ac:chgData name="GIOVANNI GAUDINO-SSM" userId="13cb1073-0cf6-4994-b3b2-98ddb995ec80" providerId="ADAL" clId="{2CAFF1AA-0593-483D-A289-9F75A0932A65}" dt="2024-01-31T03:00:05.736" v="11820"/>
          <ac:spMkLst>
            <pc:docMk/>
            <pc:sldMk cId="3181656356" sldId="854"/>
            <ac:spMk id="12" creationId="{B91D754F-67DE-AD4A-2E4A-5F82A6DDAA95}"/>
          </ac:spMkLst>
        </pc:spChg>
        <pc:spChg chg="add del mod">
          <ac:chgData name="GIOVANNI GAUDINO-SSM" userId="13cb1073-0cf6-4994-b3b2-98ddb995ec80" providerId="ADAL" clId="{2CAFF1AA-0593-483D-A289-9F75A0932A65}" dt="2024-01-31T03:00:15.363" v="12225"/>
          <ac:spMkLst>
            <pc:docMk/>
            <pc:sldMk cId="3181656356" sldId="854"/>
            <ac:spMk id="13" creationId="{B288FF63-3C2F-AAD4-77B5-228C7F4A6BA0}"/>
          </ac:spMkLst>
        </pc:spChg>
        <pc:spChg chg="add del mod">
          <ac:chgData name="GIOVANNI GAUDINO-SSM" userId="13cb1073-0cf6-4994-b3b2-98ddb995ec80" providerId="ADAL" clId="{2CAFF1AA-0593-483D-A289-9F75A0932A65}" dt="2024-01-31T03:00:25.519" v="12630"/>
          <ac:spMkLst>
            <pc:docMk/>
            <pc:sldMk cId="3181656356" sldId="854"/>
            <ac:spMk id="14" creationId="{17D5C7AA-1069-6972-4012-E7F51F44FAD9}"/>
          </ac:spMkLst>
        </pc:spChg>
        <pc:spChg chg="add del mod">
          <ac:chgData name="GIOVANNI GAUDINO-SSM" userId="13cb1073-0cf6-4994-b3b2-98ddb995ec80" providerId="ADAL" clId="{2CAFF1AA-0593-483D-A289-9F75A0932A65}" dt="2024-01-31T03:03:56.206" v="12699" actId="478"/>
          <ac:spMkLst>
            <pc:docMk/>
            <pc:sldMk cId="3181656356" sldId="854"/>
            <ac:spMk id="15" creationId="{3545D041-19EF-9EB8-094C-B149D99B41A3}"/>
          </ac:spMkLst>
        </pc:spChg>
        <pc:cxnChg chg="mod">
          <ac:chgData name="GIOVANNI GAUDINO-SSM" userId="13cb1073-0cf6-4994-b3b2-98ddb995ec80" providerId="ADAL" clId="{2CAFF1AA-0593-483D-A289-9F75A0932A65}" dt="2024-01-22T11:15:17.256" v="6360" actId="1035"/>
          <ac:cxnSpMkLst>
            <pc:docMk/>
            <pc:sldMk cId="3181656356" sldId="854"/>
            <ac:cxnSpMk id="6" creationId="{25A72194-8748-6AAA-ED66-1D517DB64FE4}"/>
          </ac:cxnSpMkLst>
        </pc:cxnChg>
        <pc:cxnChg chg="mod">
          <ac:chgData name="GIOVANNI GAUDINO-SSM" userId="13cb1073-0cf6-4994-b3b2-98ddb995ec80" providerId="ADAL" clId="{2CAFF1AA-0593-483D-A289-9F75A0932A65}" dt="2024-01-22T11:15:21.644" v="6373" actId="1035"/>
          <ac:cxnSpMkLst>
            <pc:docMk/>
            <pc:sldMk cId="3181656356" sldId="854"/>
            <ac:cxnSpMk id="7" creationId="{7FF5F787-AAAE-0D6E-E569-39AAF16FD982}"/>
          </ac:cxnSpMkLst>
        </pc:cxnChg>
      </pc:sldChg>
      <pc:sldChg chg="addSp delSp modSp add mod ord">
        <pc:chgData name="GIOVANNI GAUDINO-SSM" userId="13cb1073-0cf6-4994-b3b2-98ddb995ec80" providerId="ADAL" clId="{2CAFF1AA-0593-483D-A289-9F75A0932A65}" dt="2024-02-07T09:34:30.173" v="19070"/>
        <pc:sldMkLst>
          <pc:docMk/>
          <pc:sldMk cId="1420919474" sldId="855"/>
        </pc:sldMkLst>
        <pc:spChg chg="mod">
          <ac:chgData name="GIOVANNI GAUDINO-SSM" userId="13cb1073-0cf6-4994-b3b2-98ddb995ec80" providerId="ADAL" clId="{2CAFF1AA-0593-483D-A289-9F75A0932A65}" dt="2024-01-31T03:07:46.018" v="15095" actId="20577"/>
          <ac:spMkLst>
            <pc:docMk/>
            <pc:sldMk cId="1420919474" sldId="855"/>
            <ac:spMk id="2" creationId="{7E7F668B-FD91-A072-F30F-92B8CEDAF70F}"/>
          </ac:spMkLst>
        </pc:spChg>
        <pc:spChg chg="add del mod">
          <ac:chgData name="GIOVANNI GAUDINO-SSM" userId="13cb1073-0cf6-4994-b3b2-98ddb995ec80" providerId="ADAL" clId="{2CAFF1AA-0593-483D-A289-9F75A0932A65}" dt="2024-02-07T09:34:21.128" v="18440"/>
          <ac:spMkLst>
            <pc:docMk/>
            <pc:sldMk cId="1420919474" sldId="855"/>
            <ac:spMk id="4" creationId="{86D8DBC1-57FB-95F3-F80F-41CFB73D7591}"/>
          </ac:spMkLst>
        </pc:spChg>
        <pc:spChg chg="add del mod">
          <ac:chgData name="GIOVANNI GAUDINO-SSM" userId="13cb1073-0cf6-4994-b3b2-98ddb995ec80" providerId="ADAL" clId="{2CAFF1AA-0593-483D-A289-9F75A0932A65}" dt="2024-01-31T03:18:49.038" v="15100"/>
          <ac:spMkLst>
            <pc:docMk/>
            <pc:sldMk cId="1420919474" sldId="855"/>
            <ac:spMk id="4" creationId="{9ED07EA3-D287-C8C3-945A-1CA7E27EC4CA}"/>
          </ac:spMkLst>
        </pc:spChg>
        <pc:spChg chg="add del mod">
          <ac:chgData name="GIOVANNI GAUDINO-SSM" userId="13cb1073-0cf6-4994-b3b2-98ddb995ec80" providerId="ADAL" clId="{2CAFF1AA-0593-483D-A289-9F75A0932A65}" dt="2024-02-07T09:34:30.173" v="19066"/>
          <ac:spMkLst>
            <pc:docMk/>
            <pc:sldMk cId="1420919474" sldId="855"/>
            <ac:spMk id="5" creationId="{EA667154-1D3D-3948-6A47-2D2D1B6273C5}"/>
          </ac:spMkLst>
        </pc:spChg>
        <pc:spChg chg="del">
          <ac:chgData name="GIOVANNI GAUDINO-SSM" userId="13cb1073-0cf6-4994-b3b2-98ddb995ec80" providerId="ADAL" clId="{2CAFF1AA-0593-483D-A289-9F75A0932A65}" dt="2024-01-31T03:07:29.545" v="15091" actId="478"/>
          <ac:spMkLst>
            <pc:docMk/>
            <pc:sldMk cId="1420919474" sldId="855"/>
            <ac:spMk id="5" creationId="{F9539864-1EA9-ACAF-ADE0-E2EEBBDA0304}"/>
          </ac:spMkLst>
        </pc:spChg>
        <pc:spChg chg="del">
          <ac:chgData name="GIOVANNI GAUDINO-SSM" userId="13cb1073-0cf6-4994-b3b2-98ddb995ec80" providerId="ADAL" clId="{2CAFF1AA-0593-483D-A289-9F75A0932A65}" dt="2024-01-31T03:07:29.545" v="15091" actId="478"/>
          <ac:spMkLst>
            <pc:docMk/>
            <pc:sldMk cId="1420919474" sldId="855"/>
            <ac:spMk id="7" creationId="{56BF2D52-8C2C-928B-C916-DB48081EC63E}"/>
          </ac:spMkLst>
        </pc:spChg>
        <pc:spChg chg="add mod">
          <ac:chgData name="GIOVANNI GAUDINO-SSM" userId="13cb1073-0cf6-4994-b3b2-98ddb995ec80" providerId="ADAL" clId="{2CAFF1AA-0593-483D-A289-9F75A0932A65}" dt="2024-02-07T09:34:30.173" v="19070"/>
          <ac:spMkLst>
            <pc:docMk/>
            <pc:sldMk cId="1420919474" sldId="855"/>
            <ac:spMk id="7" creationId="{815442AE-88D6-5E01-E167-DFDB3EF34F74}"/>
          </ac:spMkLst>
        </pc:spChg>
        <pc:spChg chg="del">
          <ac:chgData name="GIOVANNI GAUDINO-SSM" userId="13cb1073-0cf6-4994-b3b2-98ddb995ec80" providerId="ADAL" clId="{2CAFF1AA-0593-483D-A289-9F75A0932A65}" dt="2024-01-31T03:07:29.545" v="15091" actId="478"/>
          <ac:spMkLst>
            <pc:docMk/>
            <pc:sldMk cId="1420919474" sldId="855"/>
            <ac:spMk id="9" creationId="{55758E13-EF21-B9AD-C933-BC8AD86FB0F7}"/>
          </ac:spMkLst>
        </pc:spChg>
        <pc:spChg chg="add mod">
          <ac:chgData name="GIOVANNI GAUDINO-SSM" userId="13cb1073-0cf6-4994-b3b2-98ddb995ec80" providerId="ADAL" clId="{2CAFF1AA-0593-483D-A289-9F75A0932A65}" dt="2024-02-07T09:08:07.524" v="15136" actId="14100"/>
          <ac:spMkLst>
            <pc:docMk/>
            <pc:sldMk cId="1420919474" sldId="855"/>
            <ac:spMk id="10" creationId="{EF0156A2-DAE9-4216-A70B-8C941F127234}"/>
          </ac:spMkLst>
        </pc:spChg>
        <pc:spChg chg="del">
          <ac:chgData name="GIOVANNI GAUDINO-SSM" userId="13cb1073-0cf6-4994-b3b2-98ddb995ec80" providerId="ADAL" clId="{2CAFF1AA-0593-483D-A289-9F75A0932A65}" dt="2024-01-31T03:07:29.545" v="15091" actId="478"/>
          <ac:spMkLst>
            <pc:docMk/>
            <pc:sldMk cId="1420919474" sldId="855"/>
            <ac:spMk id="11" creationId="{BE896F6F-3B04-77D6-89C6-18104B92187D}"/>
          </ac:spMkLst>
        </pc:spChg>
        <pc:spChg chg="del">
          <ac:chgData name="GIOVANNI GAUDINO-SSM" userId="13cb1073-0cf6-4994-b3b2-98ddb995ec80" providerId="ADAL" clId="{2CAFF1AA-0593-483D-A289-9F75A0932A65}" dt="2024-02-07T09:34:07.322" v="17324"/>
          <ac:spMkLst>
            <pc:docMk/>
            <pc:sldMk cId="1420919474" sldId="855"/>
            <ac:spMk id="12" creationId="{4BD8D1E1-73C1-8D61-7F7D-45263B86B0E0}"/>
          </ac:spMkLst>
        </pc:spChg>
        <pc:spChg chg="del">
          <ac:chgData name="GIOVANNI GAUDINO-SSM" userId="13cb1073-0cf6-4994-b3b2-98ddb995ec80" providerId="ADAL" clId="{2CAFF1AA-0593-483D-A289-9F75A0932A65}" dt="2024-01-31T03:07:29.545" v="15091" actId="478"/>
          <ac:spMkLst>
            <pc:docMk/>
            <pc:sldMk cId="1420919474" sldId="855"/>
            <ac:spMk id="15" creationId="{2E6DC93D-AD8B-B4D8-B80E-FA8839394F58}"/>
          </ac:spMkLst>
        </pc:spChg>
        <pc:picChg chg="del">
          <ac:chgData name="GIOVANNI GAUDINO-SSM" userId="13cb1073-0cf6-4994-b3b2-98ddb995ec80" providerId="ADAL" clId="{2CAFF1AA-0593-483D-A289-9F75A0932A65}" dt="2024-01-31T03:07:29.545" v="15091" actId="478"/>
          <ac:picMkLst>
            <pc:docMk/>
            <pc:sldMk cId="1420919474" sldId="855"/>
            <ac:picMk id="8" creationId="{C93FF9A2-A7A8-5E10-3E43-E6432928C178}"/>
          </ac:picMkLst>
        </pc:picChg>
      </pc:sldChg>
      <pc:sldChg chg="modSp add del mod ord">
        <pc:chgData name="GIOVANNI GAUDINO-SSM" userId="13cb1073-0cf6-4994-b3b2-98ddb995ec80" providerId="ADAL" clId="{2CAFF1AA-0593-483D-A289-9F75A0932A65}" dt="2024-01-22T11:25:31.415" v="6443" actId="47"/>
        <pc:sldMkLst>
          <pc:docMk/>
          <pc:sldMk cId="1437722489" sldId="855"/>
        </pc:sldMkLst>
        <pc:spChg chg="mod">
          <ac:chgData name="GIOVANNI GAUDINO-SSM" userId="13cb1073-0cf6-4994-b3b2-98ddb995ec80" providerId="ADAL" clId="{2CAFF1AA-0593-483D-A289-9F75A0932A65}" dt="2024-01-22T11:20:30.349" v="6442" actId="2711"/>
          <ac:spMkLst>
            <pc:docMk/>
            <pc:sldMk cId="1437722489" sldId="855"/>
            <ac:spMk id="3" creationId="{BF4153EF-13E0-5E79-D506-2552BD25CACC}"/>
          </ac:spMkLst>
        </pc:spChg>
      </pc:sldChg>
      <pc:sldChg chg="add del">
        <pc:chgData name="GIOVANNI GAUDINO-SSM" userId="13cb1073-0cf6-4994-b3b2-98ddb995ec80" providerId="ADAL" clId="{2CAFF1AA-0593-483D-A289-9F75A0932A65}" dt="2024-01-22T11:17:26.676" v="6382" actId="2890"/>
        <pc:sldMkLst>
          <pc:docMk/>
          <pc:sldMk cId="2356156428" sldId="855"/>
        </pc:sldMkLst>
      </pc:sldChg>
      <pc:sldChg chg="add del ord setBg">
        <pc:chgData name="GIOVANNI GAUDINO-SSM" userId="13cb1073-0cf6-4994-b3b2-98ddb995ec80" providerId="ADAL" clId="{2CAFF1AA-0593-483D-A289-9F75A0932A65}" dt="2024-01-22T11:17:23.359" v="6380" actId="47"/>
        <pc:sldMkLst>
          <pc:docMk/>
          <pc:sldMk cId="2905509504" sldId="855"/>
        </pc:sldMkLst>
      </pc:sldChg>
      <pc:sldChg chg="addSp delSp modSp add mod">
        <pc:chgData name="GIOVANNI GAUDINO-SSM" userId="13cb1073-0cf6-4994-b3b2-98ddb995ec80" providerId="ADAL" clId="{2CAFF1AA-0593-483D-A289-9F75A0932A65}" dt="2024-02-07T09:34:30.174" v="19075"/>
        <pc:sldMkLst>
          <pc:docMk/>
          <pc:sldMk cId="3685731882" sldId="856"/>
        </pc:sldMkLst>
        <pc:spChg chg="add mod">
          <ac:chgData name="GIOVANNI GAUDINO-SSM" userId="13cb1073-0cf6-4994-b3b2-98ddb995ec80" providerId="ADAL" clId="{2CAFF1AA-0593-483D-A289-9F75A0932A65}" dt="2024-02-07T09:12:48.446" v="15342" actId="20577"/>
          <ac:spMkLst>
            <pc:docMk/>
            <pc:sldMk cId="3685731882" sldId="856"/>
            <ac:spMk id="4" creationId="{D8B2AECF-0366-A062-9D1F-60821495D2CC}"/>
          </ac:spMkLst>
        </pc:spChg>
        <pc:spChg chg="add mod">
          <ac:chgData name="GIOVANNI GAUDINO-SSM" userId="13cb1073-0cf6-4994-b3b2-98ddb995ec80" providerId="ADAL" clId="{2CAFF1AA-0593-483D-A289-9F75A0932A65}" dt="2024-02-07T09:12:26.407" v="15330" actId="207"/>
          <ac:spMkLst>
            <pc:docMk/>
            <pc:sldMk cId="3685731882" sldId="856"/>
            <ac:spMk id="5" creationId="{0BB4A589-7F2D-9195-C313-0288A5142ED1}"/>
          </ac:spMkLst>
        </pc:spChg>
        <pc:spChg chg="add del mod">
          <ac:chgData name="GIOVANNI GAUDINO-SSM" userId="13cb1073-0cf6-4994-b3b2-98ddb995ec80" providerId="ADAL" clId="{2CAFF1AA-0593-483D-A289-9F75A0932A65}" dt="2024-02-07T09:12:55.943" v="15344" actId="478"/>
          <ac:spMkLst>
            <pc:docMk/>
            <pc:sldMk cId="3685731882" sldId="856"/>
            <ac:spMk id="7" creationId="{93F54AC8-A875-2B3B-5790-F84918597E6F}"/>
          </ac:spMkLst>
        </pc:spChg>
        <pc:spChg chg="add del mod">
          <ac:chgData name="GIOVANNI GAUDINO-SSM" userId="13cb1073-0cf6-4994-b3b2-98ddb995ec80" providerId="ADAL" clId="{2CAFF1AA-0593-483D-A289-9F75A0932A65}" dt="2024-02-07T09:34:21.131" v="18452"/>
          <ac:spMkLst>
            <pc:docMk/>
            <pc:sldMk cId="3685731882" sldId="856"/>
            <ac:spMk id="8" creationId="{9949FCC5-6FA5-F525-DC33-CF8BA79AA659}"/>
          </ac:spMkLst>
        </pc:spChg>
        <pc:spChg chg="add del mod">
          <ac:chgData name="GIOVANNI GAUDINO-SSM" userId="13cb1073-0cf6-4994-b3b2-98ddb995ec80" providerId="ADAL" clId="{2CAFF1AA-0593-483D-A289-9F75A0932A65}" dt="2024-02-07T09:34:30.173" v="19071"/>
          <ac:spMkLst>
            <pc:docMk/>
            <pc:sldMk cId="3685731882" sldId="856"/>
            <ac:spMk id="9" creationId="{D76DB95C-4267-E130-A9B2-32A1374BD1FF}"/>
          </ac:spMkLst>
        </pc:spChg>
        <pc:spChg chg="add mod">
          <ac:chgData name="GIOVANNI GAUDINO-SSM" userId="13cb1073-0cf6-4994-b3b2-98ddb995ec80" providerId="ADAL" clId="{2CAFF1AA-0593-483D-A289-9F75A0932A65}" dt="2024-02-07T09:34:30.174" v="19075"/>
          <ac:spMkLst>
            <pc:docMk/>
            <pc:sldMk cId="3685731882" sldId="856"/>
            <ac:spMk id="11" creationId="{684EC12E-30CF-EC30-B128-F48CDAD817AA}"/>
          </ac:spMkLst>
        </pc:spChg>
        <pc:spChg chg="del">
          <ac:chgData name="GIOVANNI GAUDINO-SSM" userId="13cb1073-0cf6-4994-b3b2-98ddb995ec80" providerId="ADAL" clId="{2CAFF1AA-0593-483D-A289-9F75A0932A65}" dt="2024-02-07T09:34:07.325" v="17336"/>
          <ac:spMkLst>
            <pc:docMk/>
            <pc:sldMk cId="3685731882" sldId="856"/>
            <ac:spMk id="12" creationId="{6A0586E8-CC29-1CAC-D1AD-7D8C9020BE81}"/>
          </ac:spMkLst>
        </pc:spChg>
      </pc:sldChg>
      <pc:sldChg chg="addSp delSp modSp add mod">
        <pc:chgData name="GIOVANNI GAUDINO-SSM" userId="13cb1073-0cf6-4994-b3b2-98ddb995ec80" providerId="ADAL" clId="{2CAFF1AA-0593-483D-A289-9F75A0932A65}" dt="2024-02-07T09:34:30.175" v="19080"/>
        <pc:sldMkLst>
          <pc:docMk/>
          <pc:sldMk cId="2160571710" sldId="857"/>
        </pc:sldMkLst>
        <pc:spChg chg="add mod">
          <ac:chgData name="GIOVANNI GAUDINO-SSM" userId="13cb1073-0cf6-4994-b3b2-98ddb995ec80" providerId="ADAL" clId="{2CAFF1AA-0593-483D-A289-9F75A0932A65}" dt="2024-02-07T09:13:43.373" v="15425" actId="20577"/>
          <ac:spMkLst>
            <pc:docMk/>
            <pc:sldMk cId="2160571710" sldId="857"/>
            <ac:spMk id="7" creationId="{258B4764-5F29-78F1-2374-A050969ED3AD}"/>
          </ac:spMkLst>
        </pc:spChg>
        <pc:spChg chg="add del mod">
          <ac:chgData name="GIOVANNI GAUDINO-SSM" userId="13cb1073-0cf6-4994-b3b2-98ddb995ec80" providerId="ADAL" clId="{2CAFF1AA-0593-483D-A289-9F75A0932A65}" dt="2024-02-07T09:34:21.135" v="18464"/>
          <ac:spMkLst>
            <pc:docMk/>
            <pc:sldMk cId="2160571710" sldId="857"/>
            <ac:spMk id="8" creationId="{43A4E8F2-A24E-31E4-7FD7-00A158F540D8}"/>
          </ac:spMkLst>
        </pc:spChg>
        <pc:spChg chg="add del mod">
          <ac:chgData name="GIOVANNI GAUDINO-SSM" userId="13cb1073-0cf6-4994-b3b2-98ddb995ec80" providerId="ADAL" clId="{2CAFF1AA-0593-483D-A289-9F75A0932A65}" dt="2024-02-07T09:34:30.174" v="19076"/>
          <ac:spMkLst>
            <pc:docMk/>
            <pc:sldMk cId="2160571710" sldId="857"/>
            <ac:spMk id="9" creationId="{CA93DC6D-A568-A369-4B1B-0465A4CD4A66}"/>
          </ac:spMkLst>
        </pc:spChg>
        <pc:spChg chg="add mod">
          <ac:chgData name="GIOVANNI GAUDINO-SSM" userId="13cb1073-0cf6-4994-b3b2-98ddb995ec80" providerId="ADAL" clId="{2CAFF1AA-0593-483D-A289-9F75A0932A65}" dt="2024-02-07T09:34:30.175" v="19080"/>
          <ac:spMkLst>
            <pc:docMk/>
            <pc:sldMk cId="2160571710" sldId="857"/>
            <ac:spMk id="11" creationId="{540542BB-C4C0-ACDF-D524-9AD5899EA894}"/>
          </ac:spMkLst>
        </pc:spChg>
        <pc:spChg chg="del">
          <ac:chgData name="GIOVANNI GAUDINO-SSM" userId="13cb1073-0cf6-4994-b3b2-98ddb995ec80" providerId="ADAL" clId="{2CAFF1AA-0593-483D-A289-9F75A0932A65}" dt="2024-02-07T09:34:07.329" v="17348"/>
          <ac:spMkLst>
            <pc:docMk/>
            <pc:sldMk cId="2160571710" sldId="857"/>
            <ac:spMk id="12" creationId="{B7595DD1-F937-903B-4DC4-AFB3966D4D62}"/>
          </ac:spMkLst>
        </pc:spChg>
      </pc:sldChg>
      <pc:sldChg chg="addSp delSp modSp add mod">
        <pc:chgData name="GIOVANNI GAUDINO-SSM" userId="13cb1073-0cf6-4994-b3b2-98ddb995ec80" providerId="ADAL" clId="{2CAFF1AA-0593-483D-A289-9F75A0932A65}" dt="2024-02-07T09:34:30.177" v="19085"/>
        <pc:sldMkLst>
          <pc:docMk/>
          <pc:sldMk cId="2585080712" sldId="858"/>
        </pc:sldMkLst>
        <pc:spChg chg="add del mod">
          <ac:chgData name="GIOVANNI GAUDINO-SSM" userId="13cb1073-0cf6-4994-b3b2-98ddb995ec80" providerId="ADAL" clId="{2CAFF1AA-0593-483D-A289-9F75A0932A65}" dt="2024-02-07T09:14:47.203" v="15429" actId="21"/>
          <ac:spMkLst>
            <pc:docMk/>
            <pc:sldMk cId="2585080712" sldId="858"/>
            <ac:spMk id="8" creationId="{128820B8-E4AB-AAA1-8BF6-46E53F45BA10}"/>
          </ac:spMkLst>
        </pc:spChg>
        <pc:spChg chg="del">
          <ac:chgData name="GIOVANNI GAUDINO-SSM" userId="13cb1073-0cf6-4994-b3b2-98ddb995ec80" providerId="ADAL" clId="{2CAFF1AA-0593-483D-A289-9F75A0932A65}" dt="2024-02-07T09:34:07.333" v="17360"/>
          <ac:spMkLst>
            <pc:docMk/>
            <pc:sldMk cId="2585080712" sldId="858"/>
            <ac:spMk id="12" creationId="{EE83A7D8-E96B-5FE5-12D2-0F6C3EFE346C}"/>
          </ac:spMkLst>
        </pc:spChg>
        <pc:spChg chg="mod">
          <ac:chgData name="GIOVANNI GAUDINO-SSM" userId="13cb1073-0cf6-4994-b3b2-98ddb995ec80" providerId="ADAL" clId="{2CAFF1AA-0593-483D-A289-9F75A0932A65}" dt="2024-02-07T09:14:42.605" v="15427"/>
          <ac:spMkLst>
            <pc:docMk/>
            <pc:sldMk cId="2585080712" sldId="858"/>
            <ac:spMk id="14" creationId="{F5C57624-E291-DD15-4831-39BED14FFA0A}"/>
          </ac:spMkLst>
        </pc:spChg>
        <pc:spChg chg="mod">
          <ac:chgData name="GIOVANNI GAUDINO-SSM" userId="13cb1073-0cf6-4994-b3b2-98ddb995ec80" providerId="ADAL" clId="{2CAFF1AA-0593-483D-A289-9F75A0932A65}" dt="2024-02-07T09:14:42.605" v="15427"/>
          <ac:spMkLst>
            <pc:docMk/>
            <pc:sldMk cId="2585080712" sldId="858"/>
            <ac:spMk id="15" creationId="{B6349A70-CA8B-D6E4-5C7F-9A5BCF30DCAA}"/>
          </ac:spMkLst>
        </pc:spChg>
        <pc:spChg chg="mod">
          <ac:chgData name="GIOVANNI GAUDINO-SSM" userId="13cb1073-0cf6-4994-b3b2-98ddb995ec80" providerId="ADAL" clId="{2CAFF1AA-0593-483D-A289-9F75A0932A65}" dt="2024-02-07T09:14:42.605" v="15427"/>
          <ac:spMkLst>
            <pc:docMk/>
            <pc:sldMk cId="2585080712" sldId="858"/>
            <ac:spMk id="19" creationId="{9DCBD175-2844-E98D-790A-33202E9A464D}"/>
          </ac:spMkLst>
        </pc:spChg>
        <pc:spChg chg="mod">
          <ac:chgData name="GIOVANNI GAUDINO-SSM" userId="13cb1073-0cf6-4994-b3b2-98ddb995ec80" providerId="ADAL" clId="{2CAFF1AA-0593-483D-A289-9F75A0932A65}" dt="2024-02-07T09:14:42.605" v="15427"/>
          <ac:spMkLst>
            <pc:docMk/>
            <pc:sldMk cId="2585080712" sldId="858"/>
            <ac:spMk id="20" creationId="{456550C6-8D96-4A5A-AF30-05DDFA1D5589}"/>
          </ac:spMkLst>
        </pc:spChg>
        <pc:spChg chg="mod">
          <ac:chgData name="GIOVANNI GAUDINO-SSM" userId="13cb1073-0cf6-4994-b3b2-98ddb995ec80" providerId="ADAL" clId="{2CAFF1AA-0593-483D-A289-9F75A0932A65}" dt="2024-02-07T09:14:42.605" v="15427"/>
          <ac:spMkLst>
            <pc:docMk/>
            <pc:sldMk cId="2585080712" sldId="858"/>
            <ac:spMk id="24" creationId="{9FBDC98E-171D-5581-265E-21ADDA3A8CDF}"/>
          </ac:spMkLst>
        </pc:spChg>
        <pc:spChg chg="mod">
          <ac:chgData name="GIOVANNI GAUDINO-SSM" userId="13cb1073-0cf6-4994-b3b2-98ddb995ec80" providerId="ADAL" clId="{2CAFF1AA-0593-483D-A289-9F75A0932A65}" dt="2024-02-07T09:14:42.605" v="15427"/>
          <ac:spMkLst>
            <pc:docMk/>
            <pc:sldMk cId="2585080712" sldId="858"/>
            <ac:spMk id="25" creationId="{7B7FC70A-09FC-0F98-1C1D-C04BC9631F86}"/>
          </ac:spMkLst>
        </pc:spChg>
        <pc:spChg chg="add del mod">
          <ac:chgData name="GIOVANNI GAUDINO-SSM" userId="13cb1073-0cf6-4994-b3b2-98ddb995ec80" providerId="ADAL" clId="{2CAFF1AA-0593-483D-A289-9F75A0932A65}" dt="2024-02-07T09:14:47.203" v="15429" actId="21"/>
          <ac:spMkLst>
            <pc:docMk/>
            <pc:sldMk cId="2585080712" sldId="858"/>
            <ac:spMk id="26" creationId="{9546F3F2-384B-0527-17B1-DFB0930962B1}"/>
          </ac:spMkLst>
        </pc:spChg>
        <pc:spChg chg="add del mod">
          <ac:chgData name="GIOVANNI GAUDINO-SSM" userId="13cb1073-0cf6-4994-b3b2-98ddb995ec80" providerId="ADAL" clId="{2CAFF1AA-0593-483D-A289-9F75A0932A65}" dt="2024-02-07T09:14:47.203" v="15429" actId="21"/>
          <ac:spMkLst>
            <pc:docMk/>
            <pc:sldMk cId="2585080712" sldId="858"/>
            <ac:spMk id="27" creationId="{88C916ED-5C9D-4E3D-7746-90092D34E4E8}"/>
          </ac:spMkLst>
        </pc:spChg>
        <pc:spChg chg="add del mod">
          <ac:chgData name="GIOVANNI GAUDINO-SSM" userId="13cb1073-0cf6-4994-b3b2-98ddb995ec80" providerId="ADAL" clId="{2CAFF1AA-0593-483D-A289-9F75A0932A65}" dt="2024-02-07T09:14:47.203" v="15429" actId="21"/>
          <ac:spMkLst>
            <pc:docMk/>
            <pc:sldMk cId="2585080712" sldId="858"/>
            <ac:spMk id="28" creationId="{372E46E0-2A8E-9203-D4A6-E83F33FFCFB1}"/>
          </ac:spMkLst>
        </pc:spChg>
        <pc:spChg chg="add del mod">
          <ac:chgData name="GIOVANNI GAUDINO-SSM" userId="13cb1073-0cf6-4994-b3b2-98ddb995ec80" providerId="ADAL" clId="{2CAFF1AA-0593-483D-A289-9F75A0932A65}" dt="2024-02-07T09:34:21.139" v="18476"/>
          <ac:spMkLst>
            <pc:docMk/>
            <pc:sldMk cId="2585080712" sldId="858"/>
            <ac:spMk id="29" creationId="{38203E5B-5A46-D896-CC2A-FC387EB6FF30}"/>
          </ac:spMkLst>
        </pc:spChg>
        <pc:spChg chg="add del mod">
          <ac:chgData name="GIOVANNI GAUDINO-SSM" userId="13cb1073-0cf6-4994-b3b2-98ddb995ec80" providerId="ADAL" clId="{2CAFF1AA-0593-483D-A289-9F75A0932A65}" dt="2024-02-07T09:34:30.175" v="19081"/>
          <ac:spMkLst>
            <pc:docMk/>
            <pc:sldMk cId="2585080712" sldId="858"/>
            <ac:spMk id="30" creationId="{F31E0BAF-3897-451D-A69C-72C9D26C36B3}"/>
          </ac:spMkLst>
        </pc:spChg>
        <pc:spChg chg="add mod">
          <ac:chgData name="GIOVANNI GAUDINO-SSM" userId="13cb1073-0cf6-4994-b3b2-98ddb995ec80" providerId="ADAL" clId="{2CAFF1AA-0593-483D-A289-9F75A0932A65}" dt="2024-02-07T09:34:30.177" v="19085"/>
          <ac:spMkLst>
            <pc:docMk/>
            <pc:sldMk cId="2585080712" sldId="858"/>
            <ac:spMk id="31" creationId="{BFADC07A-896C-22D6-1CF3-BF4B4D9F18DD}"/>
          </ac:spMkLst>
        </pc:spChg>
        <pc:grpChg chg="add del mod">
          <ac:chgData name="GIOVANNI GAUDINO-SSM" userId="13cb1073-0cf6-4994-b3b2-98ddb995ec80" providerId="ADAL" clId="{2CAFF1AA-0593-483D-A289-9F75A0932A65}" dt="2024-02-07T09:14:47.203" v="15429" actId="21"/>
          <ac:grpSpMkLst>
            <pc:docMk/>
            <pc:sldMk cId="2585080712" sldId="858"/>
            <ac:grpSpMk id="9" creationId="{5C0EB2EF-84A6-8B67-763C-F6ABCEBA6E86}"/>
          </ac:grpSpMkLst>
        </pc:grpChg>
        <pc:grpChg chg="mod">
          <ac:chgData name="GIOVANNI GAUDINO-SSM" userId="13cb1073-0cf6-4994-b3b2-98ddb995ec80" providerId="ADAL" clId="{2CAFF1AA-0593-483D-A289-9F75A0932A65}" dt="2024-02-07T09:14:42.605" v="15427"/>
          <ac:grpSpMkLst>
            <pc:docMk/>
            <pc:sldMk cId="2585080712" sldId="858"/>
            <ac:grpSpMk id="11" creationId="{9FD42730-EA86-4DA1-D850-5EBC047B2EB7}"/>
          </ac:grpSpMkLst>
        </pc:grpChg>
        <pc:grpChg chg="add del mod">
          <ac:chgData name="GIOVANNI GAUDINO-SSM" userId="13cb1073-0cf6-4994-b3b2-98ddb995ec80" providerId="ADAL" clId="{2CAFF1AA-0593-483D-A289-9F75A0932A65}" dt="2024-02-07T09:14:47.203" v="15429" actId="21"/>
          <ac:grpSpMkLst>
            <pc:docMk/>
            <pc:sldMk cId="2585080712" sldId="858"/>
            <ac:grpSpMk id="16" creationId="{42FBA088-F844-A7F5-52DC-F34514607C2E}"/>
          </ac:grpSpMkLst>
        </pc:grpChg>
        <pc:grpChg chg="mod">
          <ac:chgData name="GIOVANNI GAUDINO-SSM" userId="13cb1073-0cf6-4994-b3b2-98ddb995ec80" providerId="ADAL" clId="{2CAFF1AA-0593-483D-A289-9F75A0932A65}" dt="2024-02-07T09:14:42.605" v="15427"/>
          <ac:grpSpMkLst>
            <pc:docMk/>
            <pc:sldMk cId="2585080712" sldId="858"/>
            <ac:grpSpMk id="17" creationId="{3311B98C-9A1D-CACE-420E-83433F1EF3FE}"/>
          </ac:grpSpMkLst>
        </pc:grpChg>
        <pc:grpChg chg="add del mod">
          <ac:chgData name="GIOVANNI GAUDINO-SSM" userId="13cb1073-0cf6-4994-b3b2-98ddb995ec80" providerId="ADAL" clId="{2CAFF1AA-0593-483D-A289-9F75A0932A65}" dt="2024-02-07T09:14:47.203" v="15429" actId="21"/>
          <ac:grpSpMkLst>
            <pc:docMk/>
            <pc:sldMk cId="2585080712" sldId="858"/>
            <ac:grpSpMk id="21" creationId="{AF2AEA27-4F90-DEF1-CDD5-6A07ADE18308}"/>
          </ac:grpSpMkLst>
        </pc:grpChg>
        <pc:grpChg chg="mod">
          <ac:chgData name="GIOVANNI GAUDINO-SSM" userId="13cb1073-0cf6-4994-b3b2-98ddb995ec80" providerId="ADAL" clId="{2CAFF1AA-0593-483D-A289-9F75A0932A65}" dt="2024-02-07T09:14:42.605" v="15427"/>
          <ac:grpSpMkLst>
            <pc:docMk/>
            <pc:sldMk cId="2585080712" sldId="858"/>
            <ac:grpSpMk id="22" creationId="{AD4E6C0C-238B-8ECE-229C-3771F4617E18}"/>
          </ac:grpSpMkLst>
        </pc:grpChg>
        <pc:picChg chg="mod">
          <ac:chgData name="GIOVANNI GAUDINO-SSM" userId="13cb1073-0cf6-4994-b3b2-98ddb995ec80" providerId="ADAL" clId="{2CAFF1AA-0593-483D-A289-9F75A0932A65}" dt="2024-02-07T09:14:42.605" v="15427"/>
          <ac:picMkLst>
            <pc:docMk/>
            <pc:sldMk cId="2585080712" sldId="858"/>
            <ac:picMk id="13" creationId="{986B4B51-FA19-4DDC-3F80-A424DAE8A08B}"/>
          </ac:picMkLst>
        </pc:picChg>
        <pc:picChg chg="mod">
          <ac:chgData name="GIOVANNI GAUDINO-SSM" userId="13cb1073-0cf6-4994-b3b2-98ddb995ec80" providerId="ADAL" clId="{2CAFF1AA-0593-483D-A289-9F75A0932A65}" dt="2024-02-07T09:14:42.605" v="15427"/>
          <ac:picMkLst>
            <pc:docMk/>
            <pc:sldMk cId="2585080712" sldId="858"/>
            <ac:picMk id="18" creationId="{797C6DB2-D5D0-C62E-2ACE-ECC49F33CDD2}"/>
          </ac:picMkLst>
        </pc:picChg>
        <pc:picChg chg="mod">
          <ac:chgData name="GIOVANNI GAUDINO-SSM" userId="13cb1073-0cf6-4994-b3b2-98ddb995ec80" providerId="ADAL" clId="{2CAFF1AA-0593-483D-A289-9F75A0932A65}" dt="2024-02-07T09:14:42.605" v="15427"/>
          <ac:picMkLst>
            <pc:docMk/>
            <pc:sldMk cId="2585080712" sldId="858"/>
            <ac:picMk id="23" creationId="{785B168F-26E1-8710-C59D-6DA1D8FB3274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78" v="19090"/>
        <pc:sldMkLst>
          <pc:docMk/>
          <pc:sldMk cId="2410453193" sldId="859"/>
        </pc:sldMkLst>
        <pc:spChg chg="del mod">
          <ac:chgData name="GIOVANNI GAUDINO-SSM" userId="13cb1073-0cf6-4994-b3b2-98ddb995ec80" providerId="ADAL" clId="{2CAFF1AA-0593-483D-A289-9F75A0932A65}" dt="2024-02-07T09:14:52.717" v="15433" actId="478"/>
          <ac:spMkLst>
            <pc:docMk/>
            <pc:sldMk cId="2410453193" sldId="859"/>
            <ac:spMk id="4" creationId="{6DEABA6C-D6DB-9030-0487-08B479FED14A}"/>
          </ac:spMkLst>
        </pc:spChg>
        <pc:spChg chg="del mod">
          <ac:chgData name="GIOVANNI GAUDINO-SSM" userId="13cb1073-0cf6-4994-b3b2-98ddb995ec80" providerId="ADAL" clId="{2CAFF1AA-0593-483D-A289-9F75A0932A65}" dt="2024-02-07T09:14:52.717" v="15433" actId="478"/>
          <ac:spMkLst>
            <pc:docMk/>
            <pc:sldMk cId="2410453193" sldId="859"/>
            <ac:spMk id="5" creationId="{FF481360-5F1C-C0D1-A877-04320D60ECE3}"/>
          </ac:spMkLst>
        </pc:spChg>
        <pc:spChg chg="del">
          <ac:chgData name="GIOVANNI GAUDINO-SSM" userId="13cb1073-0cf6-4994-b3b2-98ddb995ec80" providerId="ADAL" clId="{2CAFF1AA-0593-483D-A289-9F75A0932A65}" dt="2024-02-07T09:14:52.717" v="15433" actId="478"/>
          <ac:spMkLst>
            <pc:docMk/>
            <pc:sldMk cId="2410453193" sldId="859"/>
            <ac:spMk id="7" creationId="{B434407E-D1BA-F753-F7D9-E56CDCFDEDAA}"/>
          </ac:spMkLst>
        </pc:spChg>
        <pc:spChg chg="add del mod">
          <ac:chgData name="GIOVANNI GAUDINO-SSM" userId="13cb1073-0cf6-4994-b3b2-98ddb995ec80" providerId="ADAL" clId="{2CAFF1AA-0593-483D-A289-9F75A0932A65}" dt="2024-02-07T09:15:30.605" v="15526" actId="478"/>
          <ac:spMkLst>
            <pc:docMk/>
            <pc:sldMk cId="2410453193" sldId="859"/>
            <ac:spMk id="8" creationId="{128820B8-E4AB-AAA1-8BF6-46E53F45BA10}"/>
          </ac:spMkLst>
        </pc:spChg>
        <pc:spChg chg="del mod">
          <ac:chgData name="GIOVANNI GAUDINO-SSM" userId="13cb1073-0cf6-4994-b3b2-98ddb995ec80" providerId="ADAL" clId="{2CAFF1AA-0593-483D-A289-9F75A0932A65}" dt="2024-02-07T09:14:52.717" v="15433" actId="478"/>
          <ac:spMkLst>
            <pc:docMk/>
            <pc:sldMk cId="2410453193" sldId="859"/>
            <ac:spMk id="10" creationId="{276EB2BD-1A1B-4B60-65BF-525AA4CF964A}"/>
          </ac:spMkLst>
        </pc:spChg>
        <pc:spChg chg="del">
          <ac:chgData name="GIOVANNI GAUDINO-SSM" userId="13cb1073-0cf6-4994-b3b2-98ddb995ec80" providerId="ADAL" clId="{2CAFF1AA-0593-483D-A289-9F75A0932A65}" dt="2024-02-07T09:34:07.337" v="17372"/>
          <ac:spMkLst>
            <pc:docMk/>
            <pc:sldMk cId="2410453193" sldId="859"/>
            <ac:spMk id="12" creationId="{EB3FCA2C-E2DB-F2DE-4793-D60F36ACF1EF}"/>
          </ac:spMkLst>
        </pc:spChg>
        <pc:spChg chg="mod">
          <ac:chgData name="GIOVANNI GAUDINO-SSM" userId="13cb1073-0cf6-4994-b3b2-98ddb995ec80" providerId="ADAL" clId="{2CAFF1AA-0593-483D-A289-9F75A0932A65}" dt="2024-02-07T09:14:49.559" v="15431"/>
          <ac:spMkLst>
            <pc:docMk/>
            <pc:sldMk cId="2410453193" sldId="859"/>
            <ac:spMk id="14" creationId="{F5C57624-E291-DD15-4831-39BED14FFA0A}"/>
          </ac:spMkLst>
        </pc:spChg>
        <pc:spChg chg="mod">
          <ac:chgData name="GIOVANNI GAUDINO-SSM" userId="13cb1073-0cf6-4994-b3b2-98ddb995ec80" providerId="ADAL" clId="{2CAFF1AA-0593-483D-A289-9F75A0932A65}" dt="2024-02-07T09:14:49.559" v="15431"/>
          <ac:spMkLst>
            <pc:docMk/>
            <pc:sldMk cId="2410453193" sldId="859"/>
            <ac:spMk id="15" creationId="{B6349A70-CA8B-D6E4-5C7F-9A5BCF30DCAA}"/>
          </ac:spMkLst>
        </pc:spChg>
        <pc:spChg chg="mod">
          <ac:chgData name="GIOVANNI GAUDINO-SSM" userId="13cb1073-0cf6-4994-b3b2-98ddb995ec80" providerId="ADAL" clId="{2CAFF1AA-0593-483D-A289-9F75A0932A65}" dt="2024-02-07T09:14:49.559" v="15431"/>
          <ac:spMkLst>
            <pc:docMk/>
            <pc:sldMk cId="2410453193" sldId="859"/>
            <ac:spMk id="19" creationId="{9DCBD175-2844-E98D-790A-33202E9A464D}"/>
          </ac:spMkLst>
        </pc:spChg>
        <pc:spChg chg="mod">
          <ac:chgData name="GIOVANNI GAUDINO-SSM" userId="13cb1073-0cf6-4994-b3b2-98ddb995ec80" providerId="ADAL" clId="{2CAFF1AA-0593-483D-A289-9F75A0932A65}" dt="2024-02-07T09:14:49.559" v="15431"/>
          <ac:spMkLst>
            <pc:docMk/>
            <pc:sldMk cId="2410453193" sldId="859"/>
            <ac:spMk id="20" creationId="{456550C6-8D96-4A5A-AF30-05DDFA1D5589}"/>
          </ac:spMkLst>
        </pc:spChg>
        <pc:spChg chg="mod">
          <ac:chgData name="GIOVANNI GAUDINO-SSM" userId="13cb1073-0cf6-4994-b3b2-98ddb995ec80" providerId="ADAL" clId="{2CAFF1AA-0593-483D-A289-9F75A0932A65}" dt="2024-02-07T09:14:49.559" v="15431"/>
          <ac:spMkLst>
            <pc:docMk/>
            <pc:sldMk cId="2410453193" sldId="859"/>
            <ac:spMk id="24" creationId="{9FBDC98E-171D-5581-265E-21ADDA3A8CDF}"/>
          </ac:spMkLst>
        </pc:spChg>
        <pc:spChg chg="mod">
          <ac:chgData name="GIOVANNI GAUDINO-SSM" userId="13cb1073-0cf6-4994-b3b2-98ddb995ec80" providerId="ADAL" clId="{2CAFF1AA-0593-483D-A289-9F75A0932A65}" dt="2024-02-07T09:14:49.559" v="15431"/>
          <ac:spMkLst>
            <pc:docMk/>
            <pc:sldMk cId="2410453193" sldId="859"/>
            <ac:spMk id="25" creationId="{7B7FC70A-09FC-0F98-1C1D-C04BC9631F86}"/>
          </ac:spMkLst>
        </pc:spChg>
        <pc:spChg chg="add del mod">
          <ac:chgData name="GIOVANNI GAUDINO-SSM" userId="13cb1073-0cf6-4994-b3b2-98ddb995ec80" providerId="ADAL" clId="{2CAFF1AA-0593-483D-A289-9F75A0932A65}" dt="2024-02-07T09:15:32.490" v="15527" actId="478"/>
          <ac:spMkLst>
            <pc:docMk/>
            <pc:sldMk cId="2410453193" sldId="859"/>
            <ac:spMk id="26" creationId="{9546F3F2-384B-0527-17B1-DFB0930962B1}"/>
          </ac:spMkLst>
        </pc:spChg>
        <pc:spChg chg="add del mod">
          <ac:chgData name="GIOVANNI GAUDINO-SSM" userId="13cb1073-0cf6-4994-b3b2-98ddb995ec80" providerId="ADAL" clId="{2CAFF1AA-0593-483D-A289-9F75A0932A65}" dt="2024-02-07T09:15:32.490" v="15527" actId="478"/>
          <ac:spMkLst>
            <pc:docMk/>
            <pc:sldMk cId="2410453193" sldId="859"/>
            <ac:spMk id="27" creationId="{88C916ED-5C9D-4E3D-7746-90092D34E4E8}"/>
          </ac:spMkLst>
        </pc:spChg>
        <pc:spChg chg="add del mod">
          <ac:chgData name="GIOVANNI GAUDINO-SSM" userId="13cb1073-0cf6-4994-b3b2-98ddb995ec80" providerId="ADAL" clId="{2CAFF1AA-0593-483D-A289-9F75A0932A65}" dt="2024-02-07T09:15:32.490" v="15527" actId="478"/>
          <ac:spMkLst>
            <pc:docMk/>
            <pc:sldMk cId="2410453193" sldId="859"/>
            <ac:spMk id="28" creationId="{372E46E0-2A8E-9203-D4A6-E83F33FFCFB1}"/>
          </ac:spMkLst>
        </pc:spChg>
        <pc:spChg chg="add del mod">
          <ac:chgData name="GIOVANNI GAUDINO-SSM" userId="13cb1073-0cf6-4994-b3b2-98ddb995ec80" providerId="ADAL" clId="{2CAFF1AA-0593-483D-A289-9F75A0932A65}" dt="2024-02-07T09:15:28.095" v="15525" actId="478"/>
          <ac:spMkLst>
            <pc:docMk/>
            <pc:sldMk cId="2410453193" sldId="859"/>
            <ac:spMk id="29" creationId="{669AF5B9-13AE-094C-56CC-3B9D0322F95F}"/>
          </ac:spMkLst>
        </pc:spChg>
        <pc:spChg chg="add mod">
          <ac:chgData name="GIOVANNI GAUDINO-SSM" userId="13cb1073-0cf6-4994-b3b2-98ddb995ec80" providerId="ADAL" clId="{2CAFF1AA-0593-483D-A289-9F75A0932A65}" dt="2024-02-07T09:16:28.762" v="15668" actId="14100"/>
          <ac:spMkLst>
            <pc:docMk/>
            <pc:sldMk cId="2410453193" sldId="859"/>
            <ac:spMk id="30" creationId="{C268E7D7-ED56-78D7-BF90-D6C74FF99414}"/>
          </ac:spMkLst>
        </pc:spChg>
        <pc:spChg chg="add del mod">
          <ac:chgData name="GIOVANNI GAUDINO-SSM" userId="13cb1073-0cf6-4994-b3b2-98ddb995ec80" providerId="ADAL" clId="{2CAFF1AA-0593-483D-A289-9F75A0932A65}" dt="2024-02-07T09:34:21.142" v="18488"/>
          <ac:spMkLst>
            <pc:docMk/>
            <pc:sldMk cId="2410453193" sldId="859"/>
            <ac:spMk id="31" creationId="{47002988-47BC-71C8-DCFE-3E37B5E818F9}"/>
          </ac:spMkLst>
        </pc:spChg>
        <pc:spChg chg="add del mod">
          <ac:chgData name="GIOVANNI GAUDINO-SSM" userId="13cb1073-0cf6-4994-b3b2-98ddb995ec80" providerId="ADAL" clId="{2CAFF1AA-0593-483D-A289-9F75A0932A65}" dt="2024-02-07T09:34:30.177" v="19086"/>
          <ac:spMkLst>
            <pc:docMk/>
            <pc:sldMk cId="2410453193" sldId="859"/>
            <ac:spMk id="32" creationId="{A49B52E5-0001-1D9F-93DB-6E8D8F36CF5F}"/>
          </ac:spMkLst>
        </pc:spChg>
        <pc:spChg chg="add mod">
          <ac:chgData name="GIOVANNI GAUDINO-SSM" userId="13cb1073-0cf6-4994-b3b2-98ddb995ec80" providerId="ADAL" clId="{2CAFF1AA-0593-483D-A289-9F75A0932A65}" dt="2024-02-07T09:34:30.178" v="19090"/>
          <ac:spMkLst>
            <pc:docMk/>
            <pc:sldMk cId="2410453193" sldId="859"/>
            <ac:spMk id="33" creationId="{E2D2EE35-E9FA-E73B-FDE4-8C21DE925B31}"/>
          </ac:spMkLst>
        </pc:spChg>
        <pc:grpChg chg="add del mod">
          <ac:chgData name="GIOVANNI GAUDINO-SSM" userId="13cb1073-0cf6-4994-b3b2-98ddb995ec80" providerId="ADAL" clId="{2CAFF1AA-0593-483D-A289-9F75A0932A65}" dt="2024-02-07T09:15:32.490" v="15527" actId="478"/>
          <ac:grpSpMkLst>
            <pc:docMk/>
            <pc:sldMk cId="2410453193" sldId="859"/>
            <ac:grpSpMk id="9" creationId="{5C0EB2EF-84A6-8B67-763C-F6ABCEBA6E86}"/>
          </ac:grpSpMkLst>
        </pc:grpChg>
        <pc:grpChg chg="mod">
          <ac:chgData name="GIOVANNI GAUDINO-SSM" userId="13cb1073-0cf6-4994-b3b2-98ddb995ec80" providerId="ADAL" clId="{2CAFF1AA-0593-483D-A289-9F75A0932A65}" dt="2024-02-07T09:14:49.559" v="15431"/>
          <ac:grpSpMkLst>
            <pc:docMk/>
            <pc:sldMk cId="2410453193" sldId="859"/>
            <ac:grpSpMk id="11" creationId="{9FD42730-EA86-4DA1-D850-5EBC047B2EB7}"/>
          </ac:grpSpMkLst>
        </pc:grpChg>
        <pc:grpChg chg="add del mod">
          <ac:chgData name="GIOVANNI GAUDINO-SSM" userId="13cb1073-0cf6-4994-b3b2-98ddb995ec80" providerId="ADAL" clId="{2CAFF1AA-0593-483D-A289-9F75A0932A65}" dt="2024-02-07T09:15:32.490" v="15527" actId="478"/>
          <ac:grpSpMkLst>
            <pc:docMk/>
            <pc:sldMk cId="2410453193" sldId="859"/>
            <ac:grpSpMk id="16" creationId="{42FBA088-F844-A7F5-52DC-F34514607C2E}"/>
          </ac:grpSpMkLst>
        </pc:grpChg>
        <pc:grpChg chg="mod">
          <ac:chgData name="GIOVANNI GAUDINO-SSM" userId="13cb1073-0cf6-4994-b3b2-98ddb995ec80" providerId="ADAL" clId="{2CAFF1AA-0593-483D-A289-9F75A0932A65}" dt="2024-02-07T09:14:49.559" v="15431"/>
          <ac:grpSpMkLst>
            <pc:docMk/>
            <pc:sldMk cId="2410453193" sldId="859"/>
            <ac:grpSpMk id="17" creationId="{3311B98C-9A1D-CACE-420E-83433F1EF3FE}"/>
          </ac:grpSpMkLst>
        </pc:grpChg>
        <pc:grpChg chg="add del mod">
          <ac:chgData name="GIOVANNI GAUDINO-SSM" userId="13cb1073-0cf6-4994-b3b2-98ddb995ec80" providerId="ADAL" clId="{2CAFF1AA-0593-483D-A289-9F75A0932A65}" dt="2024-02-07T09:15:32.490" v="15527" actId="478"/>
          <ac:grpSpMkLst>
            <pc:docMk/>
            <pc:sldMk cId="2410453193" sldId="859"/>
            <ac:grpSpMk id="21" creationId="{AF2AEA27-4F90-DEF1-CDD5-6A07ADE18308}"/>
          </ac:grpSpMkLst>
        </pc:grpChg>
        <pc:grpChg chg="mod">
          <ac:chgData name="GIOVANNI GAUDINO-SSM" userId="13cb1073-0cf6-4994-b3b2-98ddb995ec80" providerId="ADAL" clId="{2CAFF1AA-0593-483D-A289-9F75A0932A65}" dt="2024-02-07T09:14:49.559" v="15431"/>
          <ac:grpSpMkLst>
            <pc:docMk/>
            <pc:sldMk cId="2410453193" sldId="859"/>
            <ac:grpSpMk id="22" creationId="{AD4E6C0C-238B-8ECE-229C-3771F4617E18}"/>
          </ac:grpSpMkLst>
        </pc:grpChg>
        <pc:picChg chg="mod">
          <ac:chgData name="GIOVANNI GAUDINO-SSM" userId="13cb1073-0cf6-4994-b3b2-98ddb995ec80" providerId="ADAL" clId="{2CAFF1AA-0593-483D-A289-9F75A0932A65}" dt="2024-02-07T09:14:49.559" v="15431"/>
          <ac:picMkLst>
            <pc:docMk/>
            <pc:sldMk cId="2410453193" sldId="859"/>
            <ac:picMk id="13" creationId="{986B4B51-FA19-4DDC-3F80-A424DAE8A08B}"/>
          </ac:picMkLst>
        </pc:picChg>
        <pc:picChg chg="mod">
          <ac:chgData name="GIOVANNI GAUDINO-SSM" userId="13cb1073-0cf6-4994-b3b2-98ddb995ec80" providerId="ADAL" clId="{2CAFF1AA-0593-483D-A289-9F75A0932A65}" dt="2024-02-07T09:14:49.559" v="15431"/>
          <ac:picMkLst>
            <pc:docMk/>
            <pc:sldMk cId="2410453193" sldId="859"/>
            <ac:picMk id="18" creationId="{797C6DB2-D5D0-C62E-2ACE-ECC49F33CDD2}"/>
          </ac:picMkLst>
        </pc:picChg>
        <pc:picChg chg="mod">
          <ac:chgData name="GIOVANNI GAUDINO-SSM" userId="13cb1073-0cf6-4994-b3b2-98ddb995ec80" providerId="ADAL" clId="{2CAFF1AA-0593-483D-A289-9F75A0932A65}" dt="2024-02-07T09:14:49.559" v="15431"/>
          <ac:picMkLst>
            <pc:docMk/>
            <pc:sldMk cId="2410453193" sldId="859"/>
            <ac:picMk id="23" creationId="{785B168F-26E1-8710-C59D-6DA1D8FB3274}"/>
          </ac:picMkLst>
        </pc:picChg>
      </pc:sldChg>
      <pc:sldChg chg="addSp delSp modSp add mod">
        <pc:chgData name="GIOVANNI GAUDINO-SSM" userId="13cb1073-0cf6-4994-b3b2-98ddb995ec80" providerId="ADAL" clId="{2CAFF1AA-0593-483D-A289-9F75A0932A65}" dt="2024-02-07T09:34:30.179" v="19095"/>
        <pc:sldMkLst>
          <pc:docMk/>
          <pc:sldMk cId="1803115831" sldId="860"/>
        </pc:sldMkLst>
        <pc:spChg chg="add mod">
          <ac:chgData name="GIOVANNI GAUDINO-SSM" userId="13cb1073-0cf6-4994-b3b2-98ddb995ec80" providerId="ADAL" clId="{2CAFF1AA-0593-483D-A289-9F75A0932A65}" dt="2024-02-07T09:32:17.845" v="16474"/>
          <ac:spMkLst>
            <pc:docMk/>
            <pc:sldMk cId="1803115831" sldId="860"/>
            <ac:spMk id="4" creationId="{FBFDF554-2A20-70B7-A035-B11D2333D3E2}"/>
          </ac:spMkLst>
        </pc:spChg>
        <pc:spChg chg="add del mod">
          <ac:chgData name="GIOVANNI GAUDINO-SSM" userId="13cb1073-0cf6-4994-b3b2-98ddb995ec80" providerId="ADAL" clId="{2CAFF1AA-0593-483D-A289-9F75A0932A65}" dt="2024-02-07T09:34:21.146" v="18500"/>
          <ac:spMkLst>
            <pc:docMk/>
            <pc:sldMk cId="1803115831" sldId="860"/>
            <ac:spMk id="5" creationId="{C28986C1-6348-B4C2-9DA4-BADDC3B43669}"/>
          </ac:spMkLst>
        </pc:spChg>
        <pc:spChg chg="add del mod">
          <ac:chgData name="GIOVANNI GAUDINO-SSM" userId="13cb1073-0cf6-4994-b3b2-98ddb995ec80" providerId="ADAL" clId="{2CAFF1AA-0593-483D-A289-9F75A0932A65}" dt="2024-02-07T09:34:30.178" v="19091"/>
          <ac:spMkLst>
            <pc:docMk/>
            <pc:sldMk cId="1803115831" sldId="860"/>
            <ac:spMk id="7" creationId="{B6F02155-8179-A77D-2801-AA3498A82D82}"/>
          </ac:spMkLst>
        </pc:spChg>
        <pc:spChg chg="add mod">
          <ac:chgData name="GIOVANNI GAUDINO-SSM" userId="13cb1073-0cf6-4994-b3b2-98ddb995ec80" providerId="ADAL" clId="{2CAFF1AA-0593-483D-A289-9F75A0932A65}" dt="2024-02-07T09:34:30.179" v="19095"/>
          <ac:spMkLst>
            <pc:docMk/>
            <pc:sldMk cId="1803115831" sldId="860"/>
            <ac:spMk id="8" creationId="{0AFBE97D-E043-C68A-9D5E-8BAFABA0A62D}"/>
          </ac:spMkLst>
        </pc:spChg>
        <pc:spChg chg="del">
          <ac:chgData name="GIOVANNI GAUDINO-SSM" userId="13cb1073-0cf6-4994-b3b2-98ddb995ec80" providerId="ADAL" clId="{2CAFF1AA-0593-483D-A289-9F75A0932A65}" dt="2024-02-07T09:34:07.340" v="17384"/>
          <ac:spMkLst>
            <pc:docMk/>
            <pc:sldMk cId="1803115831" sldId="860"/>
            <ac:spMk id="12" creationId="{0B00108B-7291-E346-5591-F8259B9BA553}"/>
          </ac:spMkLst>
        </pc:spChg>
        <pc:spChg chg="mod">
          <ac:chgData name="GIOVANNI GAUDINO-SSM" userId="13cb1073-0cf6-4994-b3b2-98ddb995ec80" providerId="ADAL" clId="{2CAFF1AA-0593-483D-A289-9F75A0932A65}" dt="2024-02-07T09:18:38.548" v="15882" actId="207"/>
          <ac:spMkLst>
            <pc:docMk/>
            <pc:sldMk cId="1803115831" sldId="860"/>
            <ac:spMk id="30" creationId="{77E8DAA5-D863-C7E1-AA88-F53693CC9398}"/>
          </ac:spMkLst>
        </pc:spChg>
      </pc:sldChg>
      <pc:sldChg chg="addSp delSp modSp add mod">
        <pc:chgData name="GIOVANNI GAUDINO-SSM" userId="13cb1073-0cf6-4994-b3b2-98ddb995ec80" providerId="ADAL" clId="{2CAFF1AA-0593-483D-A289-9F75A0932A65}" dt="2024-02-07T09:34:30.180" v="19100"/>
        <pc:sldMkLst>
          <pc:docMk/>
          <pc:sldMk cId="181923295" sldId="861"/>
        </pc:sldMkLst>
        <pc:spChg chg="mod">
          <ac:chgData name="GIOVANNI GAUDINO-SSM" userId="13cb1073-0cf6-4994-b3b2-98ddb995ec80" providerId="ADAL" clId="{2CAFF1AA-0593-483D-A289-9F75A0932A65}" dt="2024-02-07T09:21:26.119" v="16131" actId="20577"/>
          <ac:spMkLst>
            <pc:docMk/>
            <pc:sldMk cId="181923295" sldId="861"/>
            <ac:spMk id="4" creationId="{4E0F7CA4-1CE6-56C4-2047-8E879FA47E23}"/>
          </ac:spMkLst>
        </pc:spChg>
        <pc:spChg chg="add del mod">
          <ac:chgData name="GIOVANNI GAUDINO-SSM" userId="13cb1073-0cf6-4994-b3b2-98ddb995ec80" providerId="ADAL" clId="{2CAFF1AA-0593-483D-A289-9F75A0932A65}" dt="2024-02-07T09:19:28.479" v="15909" actId="478"/>
          <ac:spMkLst>
            <pc:docMk/>
            <pc:sldMk cId="181923295" sldId="861"/>
            <ac:spMk id="5" creationId="{FFFBDB1B-7D6B-F674-466E-661664727F2D}"/>
          </ac:spMkLst>
        </pc:spChg>
        <pc:spChg chg="add mod">
          <ac:chgData name="GIOVANNI GAUDINO-SSM" userId="13cb1073-0cf6-4994-b3b2-98ddb995ec80" providerId="ADAL" clId="{2CAFF1AA-0593-483D-A289-9F75A0932A65}" dt="2024-02-07T09:22:56.907" v="16159" actId="113"/>
          <ac:spMkLst>
            <pc:docMk/>
            <pc:sldMk cId="181923295" sldId="861"/>
            <ac:spMk id="7" creationId="{539E0858-01E4-B413-9344-51E0470EEFA2}"/>
          </ac:spMkLst>
        </pc:spChg>
        <pc:spChg chg="add mod">
          <ac:chgData name="GIOVANNI GAUDINO-SSM" userId="13cb1073-0cf6-4994-b3b2-98ddb995ec80" providerId="ADAL" clId="{2CAFF1AA-0593-483D-A289-9F75A0932A65}" dt="2024-02-07T09:23:15.335" v="16177" actId="14100"/>
          <ac:spMkLst>
            <pc:docMk/>
            <pc:sldMk cId="181923295" sldId="861"/>
            <ac:spMk id="8" creationId="{9D61141B-1EB9-E2BE-CDD2-7C30DE63D434}"/>
          </ac:spMkLst>
        </pc:spChg>
        <pc:spChg chg="add mod">
          <ac:chgData name="GIOVANNI GAUDINO-SSM" userId="13cb1073-0cf6-4994-b3b2-98ddb995ec80" providerId="ADAL" clId="{2CAFF1AA-0593-483D-A289-9F75A0932A65}" dt="2024-02-07T09:23:34.678" v="16205" actId="1076"/>
          <ac:spMkLst>
            <pc:docMk/>
            <pc:sldMk cId="181923295" sldId="861"/>
            <ac:spMk id="9" creationId="{573D4F50-AEBD-A1EC-E2B2-8851062F6BE3}"/>
          </ac:spMkLst>
        </pc:spChg>
        <pc:spChg chg="add del mod">
          <ac:chgData name="GIOVANNI GAUDINO-SSM" userId="13cb1073-0cf6-4994-b3b2-98ddb995ec80" providerId="ADAL" clId="{2CAFF1AA-0593-483D-A289-9F75A0932A65}" dt="2024-02-07T09:34:21.150" v="18512"/>
          <ac:spMkLst>
            <pc:docMk/>
            <pc:sldMk cId="181923295" sldId="861"/>
            <ac:spMk id="10" creationId="{6D5AE296-8F5E-4D4C-E888-54FEAD549D0F}"/>
          </ac:spMkLst>
        </pc:spChg>
        <pc:spChg chg="add del mod">
          <ac:chgData name="GIOVANNI GAUDINO-SSM" userId="13cb1073-0cf6-4994-b3b2-98ddb995ec80" providerId="ADAL" clId="{2CAFF1AA-0593-483D-A289-9F75A0932A65}" dt="2024-02-07T09:34:30.179" v="19096"/>
          <ac:spMkLst>
            <pc:docMk/>
            <pc:sldMk cId="181923295" sldId="861"/>
            <ac:spMk id="11" creationId="{26701A3A-B950-0B2C-857F-34CA6C304F3A}"/>
          </ac:spMkLst>
        </pc:spChg>
        <pc:spChg chg="del">
          <ac:chgData name="GIOVANNI GAUDINO-SSM" userId="13cb1073-0cf6-4994-b3b2-98ddb995ec80" providerId="ADAL" clId="{2CAFF1AA-0593-483D-A289-9F75A0932A65}" dt="2024-02-07T09:34:07.344" v="17396"/>
          <ac:spMkLst>
            <pc:docMk/>
            <pc:sldMk cId="181923295" sldId="861"/>
            <ac:spMk id="12" creationId="{281FFF9D-A74C-1EB5-055C-D5509E408DF0}"/>
          </ac:spMkLst>
        </pc:spChg>
        <pc:spChg chg="add mod">
          <ac:chgData name="GIOVANNI GAUDINO-SSM" userId="13cb1073-0cf6-4994-b3b2-98ddb995ec80" providerId="ADAL" clId="{2CAFF1AA-0593-483D-A289-9F75A0932A65}" dt="2024-02-07T09:34:30.180" v="19100"/>
          <ac:spMkLst>
            <pc:docMk/>
            <pc:sldMk cId="181923295" sldId="861"/>
            <ac:spMk id="13" creationId="{5FC72CB5-DBDF-00BE-BBCE-797953DF1147}"/>
          </ac:spMkLst>
        </pc:spChg>
        <pc:spChg chg="mod">
          <ac:chgData name="GIOVANNI GAUDINO-SSM" userId="13cb1073-0cf6-4994-b3b2-98ddb995ec80" providerId="ADAL" clId="{2CAFF1AA-0593-483D-A289-9F75A0932A65}" dt="2024-02-07T09:22:50.728" v="16156" actId="14838"/>
          <ac:spMkLst>
            <pc:docMk/>
            <pc:sldMk cId="181923295" sldId="861"/>
            <ac:spMk id="30" creationId="{D5738F36-03EE-86D9-9E6B-1EE1149DDB2B}"/>
          </ac:spMkLst>
        </pc:spChg>
      </pc:sldChg>
      <pc:sldChg chg="addSp delSp modSp add mod">
        <pc:chgData name="GIOVANNI GAUDINO-SSM" userId="13cb1073-0cf6-4994-b3b2-98ddb995ec80" providerId="ADAL" clId="{2CAFF1AA-0593-483D-A289-9F75A0932A65}" dt="2024-02-07T09:34:30.182" v="19110"/>
        <pc:sldMkLst>
          <pc:docMk/>
          <pc:sldMk cId="980120491" sldId="862"/>
        </pc:sldMkLst>
        <pc:spChg chg="add del">
          <ac:chgData name="GIOVANNI GAUDINO-SSM" userId="13cb1073-0cf6-4994-b3b2-98ddb995ec80" providerId="ADAL" clId="{2CAFF1AA-0593-483D-A289-9F75A0932A65}" dt="2024-02-07T09:23:50.375" v="16209" actId="478"/>
          <ac:spMkLst>
            <pc:docMk/>
            <pc:sldMk cId="980120491" sldId="862"/>
            <ac:spMk id="4" creationId="{27A1BF18-7956-BF87-D1F8-FC87AE360C18}"/>
          </ac:spMkLst>
        </pc:spChg>
        <pc:spChg chg="add del">
          <ac:chgData name="GIOVANNI GAUDINO-SSM" userId="13cb1073-0cf6-4994-b3b2-98ddb995ec80" providerId="ADAL" clId="{2CAFF1AA-0593-483D-A289-9F75A0932A65}" dt="2024-02-07T09:23:50.375" v="16209" actId="478"/>
          <ac:spMkLst>
            <pc:docMk/>
            <pc:sldMk cId="980120491" sldId="862"/>
            <ac:spMk id="7" creationId="{AA2C6677-9E84-1814-9C65-5C3A40A35721}"/>
          </ac:spMkLst>
        </pc:spChg>
        <pc:spChg chg="add del">
          <ac:chgData name="GIOVANNI GAUDINO-SSM" userId="13cb1073-0cf6-4994-b3b2-98ddb995ec80" providerId="ADAL" clId="{2CAFF1AA-0593-483D-A289-9F75A0932A65}" dt="2024-02-07T09:23:52.159" v="16210" actId="478"/>
          <ac:spMkLst>
            <pc:docMk/>
            <pc:sldMk cId="980120491" sldId="862"/>
            <ac:spMk id="8" creationId="{F7FD1F10-50B6-818B-BDF3-8D4997A7A67C}"/>
          </ac:spMkLst>
        </pc:spChg>
        <pc:spChg chg="add del">
          <ac:chgData name="GIOVANNI GAUDINO-SSM" userId="13cb1073-0cf6-4994-b3b2-98ddb995ec80" providerId="ADAL" clId="{2CAFF1AA-0593-483D-A289-9F75A0932A65}" dt="2024-02-07T09:23:52.159" v="16210" actId="478"/>
          <ac:spMkLst>
            <pc:docMk/>
            <pc:sldMk cId="980120491" sldId="862"/>
            <ac:spMk id="9" creationId="{F26962F3-7356-A2B3-BD79-352770894F22}"/>
          </ac:spMkLst>
        </pc:spChg>
        <pc:spChg chg="add mod">
          <ac:chgData name="GIOVANNI GAUDINO-SSM" userId="13cb1073-0cf6-4994-b3b2-98ddb995ec80" providerId="ADAL" clId="{2CAFF1AA-0593-483D-A289-9F75A0932A65}" dt="2024-02-07T09:26:51.088" v="16340" actId="207"/>
          <ac:spMkLst>
            <pc:docMk/>
            <pc:sldMk cId="980120491" sldId="862"/>
            <ac:spMk id="10" creationId="{5FC2A071-E5A9-F7DD-85DA-A23553B8D753}"/>
          </ac:spMkLst>
        </pc:spChg>
        <pc:spChg chg="add mod">
          <ac:chgData name="GIOVANNI GAUDINO-SSM" userId="13cb1073-0cf6-4994-b3b2-98ddb995ec80" providerId="ADAL" clId="{2CAFF1AA-0593-483D-A289-9F75A0932A65}" dt="2024-02-07T09:27:23.775" v="16346" actId="14100"/>
          <ac:spMkLst>
            <pc:docMk/>
            <pc:sldMk cId="980120491" sldId="862"/>
            <ac:spMk id="11" creationId="{77438053-ED73-D254-3B27-66EA5F3A27E0}"/>
          </ac:spMkLst>
        </pc:spChg>
        <pc:spChg chg="del">
          <ac:chgData name="GIOVANNI GAUDINO-SSM" userId="13cb1073-0cf6-4994-b3b2-98ddb995ec80" providerId="ADAL" clId="{2CAFF1AA-0593-483D-A289-9F75A0932A65}" dt="2024-02-07T09:34:07.352" v="17420"/>
          <ac:spMkLst>
            <pc:docMk/>
            <pc:sldMk cId="980120491" sldId="862"/>
            <ac:spMk id="12" creationId="{EEC42D35-6E82-EA96-0D8B-333DB87D6454}"/>
          </ac:spMkLst>
        </pc:spChg>
        <pc:spChg chg="add mod">
          <ac:chgData name="GIOVANNI GAUDINO-SSM" userId="13cb1073-0cf6-4994-b3b2-98ddb995ec80" providerId="ADAL" clId="{2CAFF1AA-0593-483D-A289-9F75A0932A65}" dt="2024-02-07T09:27:26.632" v="16347" actId="571"/>
          <ac:spMkLst>
            <pc:docMk/>
            <pc:sldMk cId="980120491" sldId="862"/>
            <ac:spMk id="13" creationId="{97FAAF1F-94C1-45A7-FBA5-BD60D108038F}"/>
          </ac:spMkLst>
        </pc:spChg>
        <pc:spChg chg="add mod">
          <ac:chgData name="GIOVANNI GAUDINO-SSM" userId="13cb1073-0cf6-4994-b3b2-98ddb995ec80" providerId="ADAL" clId="{2CAFF1AA-0593-483D-A289-9F75A0932A65}" dt="2024-02-07T09:27:30.580" v="16349" actId="14100"/>
          <ac:spMkLst>
            <pc:docMk/>
            <pc:sldMk cId="980120491" sldId="862"/>
            <ac:spMk id="14" creationId="{77DAF130-4161-8154-7C10-8B7D6504DA8A}"/>
          </ac:spMkLst>
        </pc:spChg>
        <pc:spChg chg="add mod">
          <ac:chgData name="GIOVANNI GAUDINO-SSM" userId="13cb1073-0cf6-4994-b3b2-98ddb995ec80" providerId="ADAL" clId="{2CAFF1AA-0593-483D-A289-9F75A0932A65}" dt="2024-02-07T09:28:31.957" v="16356" actId="207"/>
          <ac:spMkLst>
            <pc:docMk/>
            <pc:sldMk cId="980120491" sldId="862"/>
            <ac:spMk id="15" creationId="{705B78D2-6EC0-053D-8C34-DE1F47CD5D1E}"/>
          </ac:spMkLst>
        </pc:spChg>
        <pc:spChg chg="add mod">
          <ac:chgData name="GIOVANNI GAUDINO-SSM" userId="13cb1073-0cf6-4994-b3b2-98ddb995ec80" providerId="ADAL" clId="{2CAFF1AA-0593-483D-A289-9F75A0932A65}" dt="2024-02-07T09:27:44.708" v="16351" actId="1076"/>
          <ac:spMkLst>
            <pc:docMk/>
            <pc:sldMk cId="980120491" sldId="862"/>
            <ac:spMk id="16" creationId="{AAB82497-B74C-C01D-911C-9AB3990399E4}"/>
          </ac:spMkLst>
        </pc:spChg>
        <pc:spChg chg="add mod">
          <ac:chgData name="GIOVANNI GAUDINO-SSM" userId="13cb1073-0cf6-4994-b3b2-98ddb995ec80" providerId="ADAL" clId="{2CAFF1AA-0593-483D-A289-9F75A0932A65}" dt="2024-02-07T09:27:44.708" v="16351" actId="1076"/>
          <ac:spMkLst>
            <pc:docMk/>
            <pc:sldMk cId="980120491" sldId="862"/>
            <ac:spMk id="17" creationId="{487FA7BA-08E1-8257-CDEB-B17919542339}"/>
          </ac:spMkLst>
        </pc:spChg>
        <pc:spChg chg="add mod">
          <ac:chgData name="GIOVANNI GAUDINO-SSM" userId="13cb1073-0cf6-4994-b3b2-98ddb995ec80" providerId="ADAL" clId="{2CAFF1AA-0593-483D-A289-9F75A0932A65}" dt="2024-02-07T09:27:44.708" v="16351" actId="1076"/>
          <ac:spMkLst>
            <pc:docMk/>
            <pc:sldMk cId="980120491" sldId="862"/>
            <ac:spMk id="18" creationId="{B8994AC6-0AFC-4AD7-3941-AF59EB0690BE}"/>
          </ac:spMkLst>
        </pc:spChg>
        <pc:spChg chg="add del mod">
          <ac:chgData name="GIOVANNI GAUDINO-SSM" userId="13cb1073-0cf6-4994-b3b2-98ddb995ec80" providerId="ADAL" clId="{2CAFF1AA-0593-483D-A289-9F75A0932A65}" dt="2024-02-07T09:34:21.157" v="18536"/>
          <ac:spMkLst>
            <pc:docMk/>
            <pc:sldMk cId="980120491" sldId="862"/>
            <ac:spMk id="19" creationId="{D89452C0-EA16-1B58-F1DD-DCEAFFB71AA4}"/>
          </ac:spMkLst>
        </pc:spChg>
        <pc:spChg chg="add del mod">
          <ac:chgData name="GIOVANNI GAUDINO-SSM" userId="13cb1073-0cf6-4994-b3b2-98ddb995ec80" providerId="ADAL" clId="{2CAFF1AA-0593-483D-A289-9F75A0932A65}" dt="2024-02-07T09:34:30.181" v="19106"/>
          <ac:spMkLst>
            <pc:docMk/>
            <pc:sldMk cId="980120491" sldId="862"/>
            <ac:spMk id="20" creationId="{AC2E6098-AE49-3B30-C476-EC322F11AF25}"/>
          </ac:spMkLst>
        </pc:spChg>
        <pc:spChg chg="add mod">
          <ac:chgData name="GIOVANNI GAUDINO-SSM" userId="13cb1073-0cf6-4994-b3b2-98ddb995ec80" providerId="ADAL" clId="{2CAFF1AA-0593-483D-A289-9F75A0932A65}" dt="2024-02-07T09:34:30.182" v="19110"/>
          <ac:spMkLst>
            <pc:docMk/>
            <pc:sldMk cId="980120491" sldId="862"/>
            <ac:spMk id="21" creationId="{E99281B3-80BB-0B2A-FD8F-3D1827A9E144}"/>
          </ac:spMkLst>
        </pc:spChg>
        <pc:spChg chg="add del mod">
          <ac:chgData name="GIOVANNI GAUDINO-SSM" userId="13cb1073-0cf6-4994-b3b2-98ddb995ec80" providerId="ADAL" clId="{2CAFF1AA-0593-483D-A289-9F75A0932A65}" dt="2024-02-07T09:24:53.019" v="16317" actId="14100"/>
          <ac:spMkLst>
            <pc:docMk/>
            <pc:sldMk cId="980120491" sldId="862"/>
            <ac:spMk id="30" creationId="{1A9FD88C-0D1D-1EBE-490E-786CD81D23D6}"/>
          </ac:spMkLst>
        </pc:spChg>
        <pc:cxnChg chg="add del">
          <ac:chgData name="GIOVANNI GAUDINO-SSM" userId="13cb1073-0cf6-4994-b3b2-98ddb995ec80" providerId="ADAL" clId="{2CAFF1AA-0593-483D-A289-9F75A0932A65}" dt="2024-02-07T09:23:45.153" v="16208" actId="478"/>
          <ac:cxnSpMkLst>
            <pc:docMk/>
            <pc:sldMk cId="980120491" sldId="862"/>
            <ac:cxnSpMk id="3" creationId="{E9D817D6-B064-CAC4-43BD-3495D5854374}"/>
          </ac:cxnSpMkLst>
        </pc:cxnChg>
      </pc:sldChg>
      <pc:sldChg chg="add del">
        <pc:chgData name="GIOVANNI GAUDINO-SSM" userId="13cb1073-0cf6-4994-b3b2-98ddb995ec80" providerId="ADAL" clId="{2CAFF1AA-0593-483D-A289-9F75A0932A65}" dt="2024-02-07T09:30:58.810" v="16403" actId="47"/>
        <pc:sldMkLst>
          <pc:docMk/>
          <pc:sldMk cId="385354059" sldId="863"/>
        </pc:sldMkLst>
      </pc:sldChg>
      <pc:sldChg chg="addSp delSp modSp add mod">
        <pc:chgData name="GIOVANNI GAUDINO-SSM" userId="13cb1073-0cf6-4994-b3b2-98ddb995ec80" providerId="ADAL" clId="{2CAFF1AA-0593-483D-A289-9F75A0932A65}" dt="2024-02-07T09:34:30.183" v="19115"/>
        <pc:sldMkLst>
          <pc:docMk/>
          <pc:sldMk cId="1478655478" sldId="864"/>
        </pc:sldMkLst>
        <pc:spChg chg="add del mod">
          <ac:chgData name="GIOVANNI GAUDINO-SSM" userId="13cb1073-0cf6-4994-b3b2-98ddb995ec80" providerId="ADAL" clId="{2CAFF1AA-0593-483D-A289-9F75A0932A65}" dt="2024-02-07T09:34:21.161" v="18548"/>
          <ac:spMkLst>
            <pc:docMk/>
            <pc:sldMk cId="1478655478" sldId="864"/>
            <ac:spMk id="4" creationId="{13E16072-D677-4E6C-519E-0FFCB1C13220}"/>
          </ac:spMkLst>
        </pc:spChg>
        <pc:spChg chg="add del mod">
          <ac:chgData name="GIOVANNI GAUDINO-SSM" userId="13cb1073-0cf6-4994-b3b2-98ddb995ec80" providerId="ADAL" clId="{2CAFF1AA-0593-483D-A289-9F75A0932A65}" dt="2024-02-07T09:34:30.182" v="19111"/>
          <ac:spMkLst>
            <pc:docMk/>
            <pc:sldMk cId="1478655478" sldId="864"/>
            <ac:spMk id="5" creationId="{55173165-2C71-151E-4052-850ED50400AE}"/>
          </ac:spMkLst>
        </pc:spChg>
        <pc:spChg chg="add mod">
          <ac:chgData name="GIOVANNI GAUDINO-SSM" userId="13cb1073-0cf6-4994-b3b2-98ddb995ec80" providerId="ADAL" clId="{2CAFF1AA-0593-483D-A289-9F75A0932A65}" dt="2024-02-07T09:34:30.183" v="19115"/>
          <ac:spMkLst>
            <pc:docMk/>
            <pc:sldMk cId="1478655478" sldId="864"/>
            <ac:spMk id="7" creationId="{1BBB5B49-47BA-1905-0915-34D14D2A418B}"/>
          </ac:spMkLst>
        </pc:spChg>
        <pc:spChg chg="mod">
          <ac:chgData name="GIOVANNI GAUDINO-SSM" userId="13cb1073-0cf6-4994-b3b2-98ddb995ec80" providerId="ADAL" clId="{2CAFF1AA-0593-483D-A289-9F75A0932A65}" dt="2024-02-07T09:29:38.135" v="16365" actId="403"/>
          <ac:spMkLst>
            <pc:docMk/>
            <pc:sldMk cId="1478655478" sldId="864"/>
            <ac:spMk id="11" creationId="{0503C12D-3512-DCA5-CD1F-62FD79E58AEA}"/>
          </ac:spMkLst>
        </pc:spChg>
        <pc:spChg chg="del">
          <ac:chgData name="GIOVANNI GAUDINO-SSM" userId="13cb1073-0cf6-4994-b3b2-98ddb995ec80" providerId="ADAL" clId="{2CAFF1AA-0593-483D-A289-9F75A0932A65}" dt="2024-02-07T09:34:07.357" v="17432"/>
          <ac:spMkLst>
            <pc:docMk/>
            <pc:sldMk cId="1478655478" sldId="864"/>
            <ac:spMk id="12" creationId="{A9C78DA4-8E19-3E4D-0553-34D4FC7B91E1}"/>
          </ac:spMkLst>
        </pc:spChg>
        <pc:spChg chg="mod">
          <ac:chgData name="GIOVANNI GAUDINO-SSM" userId="13cb1073-0cf6-4994-b3b2-98ddb995ec80" providerId="ADAL" clId="{2CAFF1AA-0593-483D-A289-9F75A0932A65}" dt="2024-02-07T09:30:24.409" v="16390" actId="403"/>
          <ac:spMkLst>
            <pc:docMk/>
            <pc:sldMk cId="1478655478" sldId="864"/>
            <ac:spMk id="13" creationId="{17741157-6CDA-7520-CDA7-F7327760FCF5}"/>
          </ac:spMkLst>
        </pc:spChg>
        <pc:spChg chg="mod">
          <ac:chgData name="GIOVANNI GAUDINO-SSM" userId="13cb1073-0cf6-4994-b3b2-98ddb995ec80" providerId="ADAL" clId="{2CAFF1AA-0593-483D-A289-9F75A0932A65}" dt="2024-02-07T09:30:29.106" v="16391" actId="122"/>
          <ac:spMkLst>
            <pc:docMk/>
            <pc:sldMk cId="1478655478" sldId="864"/>
            <ac:spMk id="14" creationId="{4712980E-FC2B-C071-40BC-5ECF3DEAB2EB}"/>
          </ac:spMkLst>
        </pc:spChg>
        <pc:spChg chg="add del mod">
          <ac:chgData name="GIOVANNI GAUDINO-SSM" userId="13cb1073-0cf6-4994-b3b2-98ddb995ec80" providerId="ADAL" clId="{2CAFF1AA-0593-483D-A289-9F75A0932A65}" dt="2024-02-07T09:31:12.477" v="16406" actId="6549"/>
          <ac:spMkLst>
            <pc:docMk/>
            <pc:sldMk cId="1478655478" sldId="864"/>
            <ac:spMk id="16" creationId="{A2B014C1-D364-080D-E241-6787675679B4}"/>
          </ac:spMkLst>
        </pc:spChg>
        <pc:spChg chg="add del mod">
          <ac:chgData name="GIOVANNI GAUDINO-SSM" userId="13cb1073-0cf6-4994-b3b2-98ddb995ec80" providerId="ADAL" clId="{2CAFF1AA-0593-483D-A289-9F75A0932A65}" dt="2024-02-07T09:31:14.493" v="16408" actId="20577"/>
          <ac:spMkLst>
            <pc:docMk/>
            <pc:sldMk cId="1478655478" sldId="864"/>
            <ac:spMk id="17" creationId="{A3A61CA2-5EF4-F17A-9766-F4F11BFF88C5}"/>
          </ac:spMkLst>
        </pc:spChg>
        <pc:spChg chg="add del mod">
          <ac:chgData name="GIOVANNI GAUDINO-SSM" userId="13cb1073-0cf6-4994-b3b2-98ddb995ec80" providerId="ADAL" clId="{2CAFF1AA-0593-483D-A289-9F75A0932A65}" dt="2024-02-07T09:31:16.317" v="16410" actId="20577"/>
          <ac:spMkLst>
            <pc:docMk/>
            <pc:sldMk cId="1478655478" sldId="864"/>
            <ac:spMk id="18" creationId="{14B26F70-60AA-5477-FF68-0834B5EE64D9}"/>
          </ac:spMkLst>
        </pc:spChg>
      </pc:sldChg>
      <pc:sldChg chg="addSp delSp modSp add mod">
        <pc:chgData name="GIOVANNI GAUDINO-SSM" userId="13cb1073-0cf6-4994-b3b2-98ddb995ec80" providerId="ADAL" clId="{2CAFF1AA-0593-483D-A289-9F75A0932A65}" dt="2024-02-07T09:34:30.185" v="19120"/>
        <pc:sldMkLst>
          <pc:docMk/>
          <pc:sldMk cId="2014928397" sldId="865"/>
        </pc:sldMkLst>
        <pc:spChg chg="add del mod">
          <ac:chgData name="GIOVANNI GAUDINO-SSM" userId="13cb1073-0cf6-4994-b3b2-98ddb995ec80" providerId="ADAL" clId="{2CAFF1AA-0593-483D-A289-9F75A0932A65}" dt="2024-02-07T09:34:21.164" v="18560"/>
          <ac:spMkLst>
            <pc:docMk/>
            <pc:sldMk cId="2014928397" sldId="865"/>
            <ac:spMk id="4" creationId="{C4FF294D-99FB-2495-940B-F25D3B66A635}"/>
          </ac:spMkLst>
        </pc:spChg>
        <pc:spChg chg="add del mod">
          <ac:chgData name="GIOVANNI GAUDINO-SSM" userId="13cb1073-0cf6-4994-b3b2-98ddb995ec80" providerId="ADAL" clId="{2CAFF1AA-0593-483D-A289-9F75A0932A65}" dt="2024-02-07T09:34:30.183" v="19116"/>
          <ac:spMkLst>
            <pc:docMk/>
            <pc:sldMk cId="2014928397" sldId="865"/>
            <ac:spMk id="5" creationId="{B26CCB0A-100B-A5BE-09A0-6C833D3FE645}"/>
          </ac:spMkLst>
        </pc:spChg>
        <pc:spChg chg="add mod">
          <ac:chgData name="GIOVANNI GAUDINO-SSM" userId="13cb1073-0cf6-4994-b3b2-98ddb995ec80" providerId="ADAL" clId="{2CAFF1AA-0593-483D-A289-9F75A0932A65}" dt="2024-02-07T09:34:30.185" v="19120"/>
          <ac:spMkLst>
            <pc:docMk/>
            <pc:sldMk cId="2014928397" sldId="865"/>
            <ac:spMk id="7" creationId="{BEC3E8F6-FCDE-B75C-512D-86A151A15B15}"/>
          </ac:spMkLst>
        </pc:spChg>
        <pc:spChg chg="del">
          <ac:chgData name="GIOVANNI GAUDINO-SSM" userId="13cb1073-0cf6-4994-b3b2-98ddb995ec80" providerId="ADAL" clId="{2CAFF1AA-0593-483D-A289-9F75A0932A65}" dt="2024-02-07T09:34:07.361" v="17444"/>
          <ac:spMkLst>
            <pc:docMk/>
            <pc:sldMk cId="2014928397" sldId="865"/>
            <ac:spMk id="12" creationId="{F9198003-A448-D0D6-D1B7-D58078176A18}"/>
          </ac:spMkLst>
        </pc:spChg>
      </pc:sldChg>
      <pc:sldChg chg="add del">
        <pc:chgData name="GIOVANNI GAUDINO-SSM" userId="13cb1073-0cf6-4994-b3b2-98ddb995ec80" providerId="ADAL" clId="{2CAFF1AA-0593-483D-A289-9F75A0932A65}" dt="2024-02-07T09:31:40.891" v="16415" actId="47"/>
        <pc:sldMkLst>
          <pc:docMk/>
          <pc:sldMk cId="3721897655" sldId="866"/>
        </pc:sldMkLst>
      </pc:sldChg>
      <pc:sldChg chg="addSp delSp modSp add mod ord">
        <pc:chgData name="GIOVANNI GAUDINO-SSM" userId="13cb1073-0cf6-4994-b3b2-98ddb995ec80" providerId="ADAL" clId="{2CAFF1AA-0593-483D-A289-9F75A0932A65}" dt="2024-02-07T09:34:30.186" v="19125"/>
        <pc:sldMkLst>
          <pc:docMk/>
          <pc:sldMk cId="3725976591" sldId="867"/>
        </pc:sldMkLst>
        <pc:spChg chg="add del mod">
          <ac:chgData name="GIOVANNI GAUDINO-SSM" userId="13cb1073-0cf6-4994-b3b2-98ddb995ec80" providerId="ADAL" clId="{2CAFF1AA-0593-483D-A289-9F75A0932A65}" dt="2024-02-07T09:34:21.168" v="18572"/>
          <ac:spMkLst>
            <pc:docMk/>
            <pc:sldMk cId="3725976591" sldId="867"/>
            <ac:spMk id="2" creationId="{241EF95C-45DB-B87F-5D22-CB2878B6069C}"/>
          </ac:spMkLst>
        </pc:spChg>
        <pc:spChg chg="mod">
          <ac:chgData name="GIOVANNI GAUDINO-SSM" userId="13cb1073-0cf6-4994-b3b2-98ddb995ec80" providerId="ADAL" clId="{2CAFF1AA-0593-483D-A289-9F75A0932A65}" dt="2024-02-07T09:31:58.441" v="16473" actId="20577"/>
          <ac:spMkLst>
            <pc:docMk/>
            <pc:sldMk cId="3725976591" sldId="867"/>
            <ac:spMk id="3" creationId="{BBFCE2D5-CAD3-4B65-B1C8-C45383E30011}"/>
          </ac:spMkLst>
        </pc:spChg>
        <pc:spChg chg="add del mod">
          <ac:chgData name="GIOVANNI GAUDINO-SSM" userId="13cb1073-0cf6-4994-b3b2-98ddb995ec80" providerId="ADAL" clId="{2CAFF1AA-0593-483D-A289-9F75A0932A65}" dt="2024-02-07T09:34:30.185" v="19121"/>
          <ac:spMkLst>
            <pc:docMk/>
            <pc:sldMk cId="3725976591" sldId="867"/>
            <ac:spMk id="4" creationId="{721DA692-B92B-D697-BC60-6B385062EE6A}"/>
          </ac:spMkLst>
        </pc:spChg>
        <pc:spChg chg="del">
          <ac:chgData name="GIOVANNI GAUDINO-SSM" userId="13cb1073-0cf6-4994-b3b2-98ddb995ec80" providerId="ADAL" clId="{2CAFF1AA-0593-483D-A289-9F75A0932A65}" dt="2024-02-07T09:34:07.364" v="17456"/>
          <ac:spMkLst>
            <pc:docMk/>
            <pc:sldMk cId="3725976591" sldId="867"/>
            <ac:spMk id="5" creationId="{5FF10A95-FC11-C7D8-CF0C-A1448F82640D}"/>
          </ac:spMkLst>
        </pc:spChg>
        <pc:spChg chg="add mod">
          <ac:chgData name="GIOVANNI GAUDINO-SSM" userId="13cb1073-0cf6-4994-b3b2-98ddb995ec80" providerId="ADAL" clId="{2CAFF1AA-0593-483D-A289-9F75A0932A65}" dt="2024-02-07T09:34:30.186" v="19125"/>
          <ac:spMkLst>
            <pc:docMk/>
            <pc:sldMk cId="3725976591" sldId="867"/>
            <ac:spMk id="8" creationId="{8CB390BD-B745-4359-94BF-787954ACBD16}"/>
          </ac:spMkLst>
        </pc:spChg>
      </pc:sldChg>
      <pc:sldChg chg="addSp delSp modSp add mod ord">
        <pc:chgData name="GIOVANNI GAUDINO-SSM" userId="13cb1073-0cf6-4994-b3b2-98ddb995ec80" providerId="ADAL" clId="{2CAFF1AA-0593-483D-A289-9F75A0932A65}" dt="2024-02-07T09:34:30.181" v="19105"/>
        <pc:sldMkLst>
          <pc:docMk/>
          <pc:sldMk cId="4227458599" sldId="868"/>
        </pc:sldMkLst>
        <pc:spChg chg="add del mod">
          <ac:chgData name="GIOVANNI GAUDINO-SSM" userId="13cb1073-0cf6-4994-b3b2-98ddb995ec80" providerId="ADAL" clId="{2CAFF1AA-0593-483D-A289-9F75A0932A65}" dt="2024-02-07T09:34:21.153" v="18524"/>
          <ac:spMkLst>
            <pc:docMk/>
            <pc:sldMk cId="4227458599" sldId="868"/>
            <ac:spMk id="4" creationId="{2C71EB45-2B3B-CAD8-08F5-3566D9F489D6}"/>
          </ac:spMkLst>
        </pc:spChg>
        <pc:spChg chg="add del mod">
          <ac:chgData name="GIOVANNI GAUDINO-SSM" userId="13cb1073-0cf6-4994-b3b2-98ddb995ec80" providerId="ADAL" clId="{2CAFF1AA-0593-483D-A289-9F75A0932A65}" dt="2024-02-07T09:34:30.180" v="19101"/>
          <ac:spMkLst>
            <pc:docMk/>
            <pc:sldMk cId="4227458599" sldId="868"/>
            <ac:spMk id="5" creationId="{33533B7E-9032-F391-13E3-A3F3CA027C56}"/>
          </ac:spMkLst>
        </pc:spChg>
        <pc:spChg chg="add mod">
          <ac:chgData name="GIOVANNI GAUDINO-SSM" userId="13cb1073-0cf6-4994-b3b2-98ddb995ec80" providerId="ADAL" clId="{2CAFF1AA-0593-483D-A289-9F75A0932A65}" dt="2024-02-07T09:34:30.181" v="19105"/>
          <ac:spMkLst>
            <pc:docMk/>
            <pc:sldMk cId="4227458599" sldId="868"/>
            <ac:spMk id="7" creationId="{9B3CE33F-64B1-4ACD-1C64-604F28B8C77A}"/>
          </ac:spMkLst>
        </pc:spChg>
        <pc:spChg chg="del">
          <ac:chgData name="GIOVANNI GAUDINO-SSM" userId="13cb1073-0cf6-4994-b3b2-98ddb995ec80" providerId="ADAL" clId="{2CAFF1AA-0593-483D-A289-9F75A0932A65}" dt="2024-02-07T09:34:07.348" v="17408"/>
          <ac:spMkLst>
            <pc:docMk/>
            <pc:sldMk cId="4227458599" sldId="868"/>
            <ac:spMk id="12" creationId="{CC9524E9-68E9-8C4C-1AC7-34EFF5B7E0A2}"/>
          </ac:spMkLst>
        </pc:spChg>
        <pc:spChg chg="del">
          <ac:chgData name="GIOVANNI GAUDINO-SSM" userId="13cb1073-0cf6-4994-b3b2-98ddb995ec80" providerId="ADAL" clId="{2CAFF1AA-0593-483D-A289-9F75A0932A65}" dt="2024-02-07T09:32:37.449" v="16478" actId="478"/>
          <ac:spMkLst>
            <pc:docMk/>
            <pc:sldMk cId="4227458599" sldId="868"/>
            <ac:spMk id="15" creationId="{85752BC9-8BDE-6412-B477-5C463AEA5FE2}"/>
          </ac:spMkLst>
        </pc:spChg>
        <pc:spChg chg="del">
          <ac:chgData name="GIOVANNI GAUDINO-SSM" userId="13cb1073-0cf6-4994-b3b2-98ddb995ec80" providerId="ADAL" clId="{2CAFF1AA-0593-483D-A289-9F75A0932A65}" dt="2024-02-07T09:32:37.449" v="16478" actId="478"/>
          <ac:spMkLst>
            <pc:docMk/>
            <pc:sldMk cId="4227458599" sldId="868"/>
            <ac:spMk id="16" creationId="{CDD2102E-9D17-2740-B861-23F1EE94D86D}"/>
          </ac:spMkLst>
        </pc:spChg>
        <pc:spChg chg="del">
          <ac:chgData name="GIOVANNI GAUDINO-SSM" userId="13cb1073-0cf6-4994-b3b2-98ddb995ec80" providerId="ADAL" clId="{2CAFF1AA-0593-483D-A289-9F75A0932A65}" dt="2024-02-07T09:32:37.449" v="16478" actId="478"/>
          <ac:spMkLst>
            <pc:docMk/>
            <pc:sldMk cId="4227458599" sldId="868"/>
            <ac:spMk id="17" creationId="{88893EE6-CDD0-57E8-E512-01B117E493D6}"/>
          </ac:spMkLst>
        </pc:spChg>
        <pc:spChg chg="del">
          <ac:chgData name="GIOVANNI GAUDINO-SSM" userId="13cb1073-0cf6-4994-b3b2-98ddb995ec80" providerId="ADAL" clId="{2CAFF1AA-0593-483D-A289-9F75A0932A65}" dt="2024-02-07T09:32:37.449" v="16478" actId="478"/>
          <ac:spMkLst>
            <pc:docMk/>
            <pc:sldMk cId="4227458599" sldId="868"/>
            <ac:spMk id="18" creationId="{125D500F-66AB-2830-112B-BF754B7C15C5}"/>
          </ac:spMkLst>
        </pc:spChg>
        <pc:spChg chg="mod">
          <ac:chgData name="GIOVANNI GAUDINO-SSM" userId="13cb1073-0cf6-4994-b3b2-98ddb995ec80" providerId="ADAL" clId="{2CAFF1AA-0593-483D-A289-9F75A0932A65}" dt="2024-02-07T09:32:33.400" v="16477" actId="5793"/>
          <ac:spMkLst>
            <pc:docMk/>
            <pc:sldMk cId="4227458599" sldId="868"/>
            <ac:spMk id="30" creationId="{AFD01BA3-C0C1-C78E-BD55-582D46DC9F09}"/>
          </ac:spMkLst>
        </pc:spChg>
      </pc:sldChg>
      <pc:sldChg chg="modSp add del mod">
        <pc:chgData name="GIOVANNI GAUDINO-SSM" userId="13cb1073-0cf6-4994-b3b2-98ddb995ec80" providerId="ADAL" clId="{2CAFF1AA-0593-483D-A289-9F75A0932A65}" dt="2024-02-07T12:57:56.073" v="19208" actId="47"/>
        <pc:sldMkLst>
          <pc:docMk/>
          <pc:sldMk cId="2775437570" sldId="869"/>
        </pc:sldMkLst>
        <pc:spChg chg="mod">
          <ac:chgData name="GIOVANNI GAUDINO-SSM" userId="13cb1073-0cf6-4994-b3b2-98ddb995ec80" providerId="ADAL" clId="{2CAFF1AA-0593-483D-A289-9F75A0932A65}" dt="2024-02-07T12:57:46.473" v="19204" actId="20577"/>
          <ac:spMkLst>
            <pc:docMk/>
            <pc:sldMk cId="2775437570" sldId="869"/>
            <ac:spMk id="4" creationId="{ECA6EE6F-FD6A-970C-7BA0-E9D3E517AB8F}"/>
          </ac:spMkLst>
        </pc:spChg>
      </pc:sldChg>
      <pc:sldChg chg="addSp delSp modSp add mod ord modTransition setBg">
        <pc:chgData name="GIOVANNI GAUDINO-SSM" userId="13cb1073-0cf6-4994-b3b2-98ddb995ec80" providerId="ADAL" clId="{2CAFF1AA-0593-483D-A289-9F75A0932A65}" dt="2024-02-07T13:17:23.593" v="19895"/>
        <pc:sldMkLst>
          <pc:docMk/>
          <pc:sldMk cId="2554883146" sldId="870"/>
        </pc:sldMkLst>
        <pc:spChg chg="add mod">
          <ac:chgData name="GIOVANNI GAUDINO-SSM" userId="13cb1073-0cf6-4994-b3b2-98ddb995ec80" providerId="ADAL" clId="{2CAFF1AA-0593-483D-A289-9F75A0932A65}" dt="2024-02-07T13:15:15.114" v="19884" actId="207"/>
          <ac:spMkLst>
            <pc:docMk/>
            <pc:sldMk cId="2554883146" sldId="870"/>
            <ac:spMk id="2" creationId="{78DE61C3-7E6C-D832-8A69-1BAA899E4423}"/>
          </ac:spMkLst>
        </pc:spChg>
        <pc:spChg chg="mod">
          <ac:chgData name="GIOVANNI GAUDINO-SSM" userId="13cb1073-0cf6-4994-b3b2-98ddb995ec80" providerId="ADAL" clId="{2CAFF1AA-0593-483D-A289-9F75A0932A65}" dt="2024-02-07T12:58:17.318" v="19237" actId="207"/>
          <ac:spMkLst>
            <pc:docMk/>
            <pc:sldMk cId="2554883146" sldId="870"/>
            <ac:spMk id="4" creationId="{9FD19F9F-461F-995A-A157-720E64CFB9EF}"/>
          </ac:spMkLst>
        </pc:spChg>
        <pc:spChg chg="add mod">
          <ac:chgData name="GIOVANNI GAUDINO-SSM" userId="13cb1073-0cf6-4994-b3b2-98ddb995ec80" providerId="ADAL" clId="{2CAFF1AA-0593-483D-A289-9F75A0932A65}" dt="2024-02-07T13:15:15.114" v="19884" actId="207"/>
          <ac:spMkLst>
            <pc:docMk/>
            <pc:sldMk cId="2554883146" sldId="870"/>
            <ac:spMk id="5" creationId="{2976CDF1-1C60-F0D1-43C3-4B01CDC0AE10}"/>
          </ac:spMkLst>
        </pc:spChg>
        <pc:spChg chg="add del mod">
          <ac:chgData name="GIOVANNI GAUDINO-SSM" userId="13cb1073-0cf6-4994-b3b2-98ddb995ec80" providerId="ADAL" clId="{2CAFF1AA-0593-483D-A289-9F75A0932A65}" dt="2024-02-07T13:07:50.391" v="19503" actId="478"/>
          <ac:spMkLst>
            <pc:docMk/>
            <pc:sldMk cId="2554883146" sldId="870"/>
            <ac:spMk id="6" creationId="{3CF82D08-55E2-5103-737E-9FCCC7DEE524}"/>
          </ac:spMkLst>
        </pc:spChg>
        <pc:spChg chg="del">
          <ac:chgData name="GIOVANNI GAUDINO-SSM" userId="13cb1073-0cf6-4994-b3b2-98ddb995ec80" providerId="ADAL" clId="{2CAFF1AA-0593-483D-A289-9F75A0932A65}" dt="2024-02-07T12:58:07.136" v="19236" actId="478"/>
          <ac:spMkLst>
            <pc:docMk/>
            <pc:sldMk cId="2554883146" sldId="870"/>
            <ac:spMk id="7" creationId="{1C3E5515-AEF9-45D7-F175-69E3ED6AC486}"/>
          </ac:spMkLst>
        </pc:spChg>
        <pc:spChg chg="del">
          <ac:chgData name="GIOVANNI GAUDINO-SSM" userId="13cb1073-0cf6-4994-b3b2-98ddb995ec80" providerId="ADAL" clId="{2CAFF1AA-0593-483D-A289-9F75A0932A65}" dt="2024-02-07T12:58:07.136" v="19236" actId="478"/>
          <ac:spMkLst>
            <pc:docMk/>
            <pc:sldMk cId="2554883146" sldId="870"/>
            <ac:spMk id="9" creationId="{219913CD-F9D7-A902-A8E0-CC5EF5FA9FB0}"/>
          </ac:spMkLst>
        </pc:spChg>
        <pc:spChg chg="add del mod">
          <ac:chgData name="GIOVANNI GAUDINO-SSM" userId="13cb1073-0cf6-4994-b3b2-98ddb995ec80" providerId="ADAL" clId="{2CAFF1AA-0593-483D-A289-9F75A0932A65}" dt="2024-02-07T13:08:00.708" v="19506" actId="478"/>
          <ac:spMkLst>
            <pc:docMk/>
            <pc:sldMk cId="2554883146" sldId="870"/>
            <ac:spMk id="10" creationId="{F7A2F277-5CF9-9658-DB42-E70ECA914311}"/>
          </ac:spMkLst>
        </pc:spChg>
        <pc:spChg chg="add mod">
          <ac:chgData name="GIOVANNI GAUDINO-SSM" userId="13cb1073-0cf6-4994-b3b2-98ddb995ec80" providerId="ADAL" clId="{2CAFF1AA-0593-483D-A289-9F75A0932A65}" dt="2024-02-07T13:07:56" v="19505" actId="571"/>
          <ac:spMkLst>
            <pc:docMk/>
            <pc:sldMk cId="2554883146" sldId="870"/>
            <ac:spMk id="11" creationId="{3F7101C6-CAD0-8C1D-4C9A-9E9CB5DE91D8}"/>
          </ac:spMkLst>
        </pc:spChg>
        <pc:spChg chg="add mod">
          <ac:chgData name="GIOVANNI GAUDINO-SSM" userId="13cb1073-0cf6-4994-b3b2-98ddb995ec80" providerId="ADAL" clId="{2CAFF1AA-0593-483D-A289-9F75A0932A65}" dt="2024-02-07T13:08:08.859" v="19510" actId="571"/>
          <ac:spMkLst>
            <pc:docMk/>
            <pc:sldMk cId="2554883146" sldId="870"/>
            <ac:spMk id="12" creationId="{F2A1D602-D2F4-25CF-E7C3-A87ED782964C}"/>
          </ac:spMkLst>
        </pc:spChg>
        <pc:spChg chg="add mod">
          <ac:chgData name="GIOVANNI GAUDINO-SSM" userId="13cb1073-0cf6-4994-b3b2-98ddb995ec80" providerId="ADAL" clId="{2CAFF1AA-0593-483D-A289-9F75A0932A65}" dt="2024-02-07T13:08:08.859" v="19510" actId="571"/>
          <ac:spMkLst>
            <pc:docMk/>
            <pc:sldMk cId="2554883146" sldId="870"/>
            <ac:spMk id="13" creationId="{3E20B3D1-0BEF-F9FE-83EC-1C67350F3F9A}"/>
          </ac:spMkLst>
        </pc:spChg>
        <pc:spChg chg="add mod">
          <ac:chgData name="GIOVANNI GAUDINO-SSM" userId="13cb1073-0cf6-4994-b3b2-98ddb995ec80" providerId="ADAL" clId="{2CAFF1AA-0593-483D-A289-9F75A0932A65}" dt="2024-02-07T13:08:08.532" v="19509" actId="571"/>
          <ac:spMkLst>
            <pc:docMk/>
            <pc:sldMk cId="2554883146" sldId="870"/>
            <ac:spMk id="14" creationId="{B52ED66D-8984-A7E5-7564-F4032269F880}"/>
          </ac:spMkLst>
        </pc:spChg>
        <pc:spChg chg="add mod">
          <ac:chgData name="GIOVANNI GAUDINO-SSM" userId="13cb1073-0cf6-4994-b3b2-98ddb995ec80" providerId="ADAL" clId="{2CAFF1AA-0593-483D-A289-9F75A0932A65}" dt="2024-02-07T13:08:08.532" v="19509" actId="571"/>
          <ac:spMkLst>
            <pc:docMk/>
            <pc:sldMk cId="2554883146" sldId="870"/>
            <ac:spMk id="15" creationId="{C2F610E8-06BE-06AF-4115-B94C47E19A63}"/>
          </ac:spMkLst>
        </pc:spChg>
        <pc:spChg chg="add del mod">
          <ac:chgData name="GIOVANNI GAUDINO-SSM" userId="13cb1073-0cf6-4994-b3b2-98ddb995ec80" providerId="ADAL" clId="{2CAFF1AA-0593-483D-A289-9F75A0932A65}" dt="2024-02-07T13:13:16.792" v="19871" actId="478"/>
          <ac:spMkLst>
            <pc:docMk/>
            <pc:sldMk cId="2554883146" sldId="870"/>
            <ac:spMk id="16" creationId="{DEBD2AA7-C0CC-4717-FFCF-A1F7C127DCF5}"/>
          </ac:spMkLst>
        </pc:spChg>
        <pc:spChg chg="add del mod">
          <ac:chgData name="GIOVANNI GAUDINO-SSM" userId="13cb1073-0cf6-4994-b3b2-98ddb995ec80" providerId="ADAL" clId="{2CAFF1AA-0593-483D-A289-9F75A0932A65}" dt="2024-02-07T13:13:16.792" v="19871" actId="478"/>
          <ac:spMkLst>
            <pc:docMk/>
            <pc:sldMk cId="2554883146" sldId="870"/>
            <ac:spMk id="17" creationId="{4AE0A401-3733-04A5-214F-03DBDCF617DE}"/>
          </ac:spMkLst>
        </pc:spChg>
        <pc:spChg chg="add del mod">
          <ac:chgData name="GIOVANNI GAUDINO-SSM" userId="13cb1073-0cf6-4994-b3b2-98ddb995ec80" providerId="ADAL" clId="{2CAFF1AA-0593-483D-A289-9F75A0932A65}" dt="2024-02-07T13:13:16.792" v="19871" actId="478"/>
          <ac:spMkLst>
            <pc:docMk/>
            <pc:sldMk cId="2554883146" sldId="870"/>
            <ac:spMk id="18" creationId="{43AF9F89-711E-7F87-8F2A-ACDF91B21632}"/>
          </ac:spMkLst>
        </pc:spChg>
        <pc:spChg chg="add del mod">
          <ac:chgData name="GIOVANNI GAUDINO-SSM" userId="13cb1073-0cf6-4994-b3b2-98ddb995ec80" providerId="ADAL" clId="{2CAFF1AA-0593-483D-A289-9F75A0932A65}" dt="2024-02-07T13:13:16.792" v="19871" actId="478"/>
          <ac:spMkLst>
            <pc:docMk/>
            <pc:sldMk cId="2554883146" sldId="870"/>
            <ac:spMk id="19" creationId="{BCCA5807-1FEB-0D5B-0A91-DA58ED47F711}"/>
          </ac:spMkLst>
        </pc:spChg>
        <pc:spChg chg="add del mod">
          <ac:chgData name="GIOVANNI GAUDINO-SSM" userId="13cb1073-0cf6-4994-b3b2-98ddb995ec80" providerId="ADAL" clId="{2CAFF1AA-0593-483D-A289-9F75A0932A65}" dt="2024-02-07T13:13:16.792" v="19871" actId="478"/>
          <ac:spMkLst>
            <pc:docMk/>
            <pc:sldMk cId="2554883146" sldId="870"/>
            <ac:spMk id="20" creationId="{5A078DFC-4DEF-C2C3-4D62-7FF9FF50B380}"/>
          </ac:spMkLst>
        </pc:spChg>
        <pc:spChg chg="add del mod">
          <ac:chgData name="GIOVANNI GAUDINO-SSM" userId="13cb1073-0cf6-4994-b3b2-98ddb995ec80" providerId="ADAL" clId="{2CAFF1AA-0593-483D-A289-9F75A0932A65}" dt="2024-02-07T13:13:16.792" v="19871" actId="478"/>
          <ac:spMkLst>
            <pc:docMk/>
            <pc:sldMk cId="2554883146" sldId="870"/>
            <ac:spMk id="21" creationId="{5B73A4EC-4530-2EC2-1D09-7DBC130D42DC}"/>
          </ac:spMkLst>
        </pc:spChg>
        <pc:spChg chg="add mod ord">
          <ac:chgData name="GIOVANNI GAUDINO-SSM" userId="13cb1073-0cf6-4994-b3b2-98ddb995ec80" providerId="ADAL" clId="{2CAFF1AA-0593-483D-A289-9F75A0932A65}" dt="2024-02-07T13:16:34.426" v="19889" actId="2085"/>
          <ac:spMkLst>
            <pc:docMk/>
            <pc:sldMk cId="2554883146" sldId="870"/>
            <ac:spMk id="22" creationId="{B67086C7-BED3-F17F-EB99-68465AA32F4E}"/>
          </ac:spMkLst>
        </pc:spChg>
        <pc:picChg chg="del">
          <ac:chgData name="GIOVANNI GAUDINO-SSM" userId="13cb1073-0cf6-4994-b3b2-98ddb995ec80" providerId="ADAL" clId="{2CAFF1AA-0593-483D-A289-9F75A0932A65}" dt="2024-02-07T12:58:07.136" v="19236" actId="478"/>
          <ac:picMkLst>
            <pc:docMk/>
            <pc:sldMk cId="2554883146" sldId="870"/>
            <ac:picMk id="8" creationId="{EF274F62-C306-4746-09BD-7A6B1BE8103A}"/>
          </ac:picMkLst>
        </pc:picChg>
        <pc:cxnChg chg="del mod">
          <ac:chgData name="GIOVANNI GAUDINO-SSM" userId="13cb1073-0cf6-4994-b3b2-98ddb995ec80" providerId="ADAL" clId="{2CAFF1AA-0593-483D-A289-9F75A0932A65}" dt="2024-02-07T13:01:18.832" v="19240" actId="478"/>
          <ac:cxnSpMkLst>
            <pc:docMk/>
            <pc:sldMk cId="2554883146" sldId="870"/>
            <ac:cxnSpMk id="3" creationId="{A693C04D-2A4E-49F9-163B-C575CCC057E3}"/>
          </ac:cxnSpMkLst>
        </pc:cxnChg>
      </pc:sldChg>
      <pc:sldChg chg="addSp delSp modSp add mod modTransition">
        <pc:chgData name="GIOVANNI GAUDINO-SSM" userId="13cb1073-0cf6-4994-b3b2-98ddb995ec80" providerId="ADAL" clId="{2CAFF1AA-0593-483D-A289-9F75A0932A65}" dt="2024-02-07T13:19:33.923" v="19917" actId="207"/>
        <pc:sldMkLst>
          <pc:docMk/>
          <pc:sldMk cId="532470730" sldId="871"/>
        </pc:sldMkLst>
        <pc:spChg chg="mod">
          <ac:chgData name="GIOVANNI GAUDINO-SSM" userId="13cb1073-0cf6-4994-b3b2-98ddb995ec80" providerId="ADAL" clId="{2CAFF1AA-0593-483D-A289-9F75A0932A65}" dt="2024-02-07T13:19:33.923" v="19917" actId="207"/>
          <ac:spMkLst>
            <pc:docMk/>
            <pc:sldMk cId="532470730" sldId="871"/>
            <ac:spMk id="2" creationId="{A8A71249-3EE4-D5F9-ABF6-970C8CEC83FF}"/>
          </ac:spMkLst>
        </pc:spChg>
        <pc:spChg chg="add mod ord">
          <ac:chgData name="GIOVANNI GAUDINO-SSM" userId="13cb1073-0cf6-4994-b3b2-98ddb995ec80" providerId="ADAL" clId="{2CAFF1AA-0593-483D-A289-9F75A0932A65}" dt="2024-02-07T13:17:33.540" v="19898" actId="167"/>
          <ac:spMkLst>
            <pc:docMk/>
            <pc:sldMk cId="532470730" sldId="871"/>
            <ac:spMk id="3" creationId="{EB78D70C-EF9F-CAD7-A0D4-84E9AF75DB6A}"/>
          </ac:spMkLst>
        </pc:spChg>
        <pc:spChg chg="mod">
          <ac:chgData name="GIOVANNI GAUDINO-SSM" userId="13cb1073-0cf6-4994-b3b2-98ddb995ec80" providerId="ADAL" clId="{2CAFF1AA-0593-483D-A289-9F75A0932A65}" dt="2024-02-07T13:19:33.923" v="19917" actId="207"/>
          <ac:spMkLst>
            <pc:docMk/>
            <pc:sldMk cId="532470730" sldId="871"/>
            <ac:spMk id="5" creationId="{E05EA389-A44F-EB4F-FAE8-BF556A3F1AD9}"/>
          </ac:spMkLst>
        </pc:spChg>
        <pc:spChg chg="mod">
          <ac:chgData name="GIOVANNI GAUDINO-SSM" userId="13cb1073-0cf6-4994-b3b2-98ddb995ec80" providerId="ADAL" clId="{2CAFF1AA-0593-483D-A289-9F75A0932A65}" dt="2024-02-07T13:17:45.171" v="19899" actId="207"/>
          <ac:spMkLst>
            <pc:docMk/>
            <pc:sldMk cId="532470730" sldId="871"/>
            <ac:spMk id="16" creationId="{406EA7A9-D023-ADE0-28C6-CE059E03BEDA}"/>
          </ac:spMkLst>
        </pc:spChg>
        <pc:spChg chg="mod">
          <ac:chgData name="GIOVANNI GAUDINO-SSM" userId="13cb1073-0cf6-4994-b3b2-98ddb995ec80" providerId="ADAL" clId="{2CAFF1AA-0593-483D-A289-9F75A0932A65}" dt="2024-02-07T13:17:45.171" v="19899" actId="207"/>
          <ac:spMkLst>
            <pc:docMk/>
            <pc:sldMk cId="532470730" sldId="871"/>
            <ac:spMk id="17" creationId="{01F69FA3-0984-BDC5-F4F8-5E096BE25861}"/>
          </ac:spMkLst>
        </pc:spChg>
        <pc:spChg chg="del">
          <ac:chgData name="GIOVANNI GAUDINO-SSM" userId="13cb1073-0cf6-4994-b3b2-98ddb995ec80" providerId="ADAL" clId="{2CAFF1AA-0593-483D-A289-9F75A0932A65}" dt="2024-02-07T13:13:22.125" v="19872" actId="478"/>
          <ac:spMkLst>
            <pc:docMk/>
            <pc:sldMk cId="532470730" sldId="871"/>
            <ac:spMk id="18" creationId="{55EDD5FE-F080-C0F8-D856-D64C311AE843}"/>
          </ac:spMkLst>
        </pc:spChg>
        <pc:spChg chg="del">
          <ac:chgData name="GIOVANNI GAUDINO-SSM" userId="13cb1073-0cf6-4994-b3b2-98ddb995ec80" providerId="ADAL" clId="{2CAFF1AA-0593-483D-A289-9F75A0932A65}" dt="2024-02-07T13:13:22.125" v="19872" actId="478"/>
          <ac:spMkLst>
            <pc:docMk/>
            <pc:sldMk cId="532470730" sldId="871"/>
            <ac:spMk id="19" creationId="{92A6444A-2DC1-6932-DAD7-E6D8CE46B1AE}"/>
          </ac:spMkLst>
        </pc:spChg>
        <pc:spChg chg="del">
          <ac:chgData name="GIOVANNI GAUDINO-SSM" userId="13cb1073-0cf6-4994-b3b2-98ddb995ec80" providerId="ADAL" clId="{2CAFF1AA-0593-483D-A289-9F75A0932A65}" dt="2024-02-07T13:13:22.125" v="19872" actId="478"/>
          <ac:spMkLst>
            <pc:docMk/>
            <pc:sldMk cId="532470730" sldId="871"/>
            <ac:spMk id="20" creationId="{36F18D1E-9B3E-5C06-2ACB-7E0509E305FD}"/>
          </ac:spMkLst>
        </pc:spChg>
        <pc:spChg chg="del">
          <ac:chgData name="GIOVANNI GAUDINO-SSM" userId="13cb1073-0cf6-4994-b3b2-98ddb995ec80" providerId="ADAL" clId="{2CAFF1AA-0593-483D-A289-9F75A0932A65}" dt="2024-02-07T13:13:22.125" v="19872" actId="478"/>
          <ac:spMkLst>
            <pc:docMk/>
            <pc:sldMk cId="532470730" sldId="871"/>
            <ac:spMk id="21" creationId="{B62659CD-08F6-D3AE-0969-ED2A6AF1F737}"/>
          </ac:spMkLst>
        </pc:spChg>
      </pc:sldChg>
      <pc:sldChg chg="addSp delSp modSp add mod modTransition">
        <pc:chgData name="GIOVANNI GAUDINO-SSM" userId="13cb1073-0cf6-4994-b3b2-98ddb995ec80" providerId="ADAL" clId="{2CAFF1AA-0593-483D-A289-9F75A0932A65}" dt="2024-02-07T13:27:29.920" v="20444" actId="20577"/>
        <pc:sldMkLst>
          <pc:docMk/>
          <pc:sldMk cId="1511291045" sldId="872"/>
        </pc:sldMkLst>
        <pc:spChg chg="mod">
          <ac:chgData name="GIOVANNI GAUDINO-SSM" userId="13cb1073-0cf6-4994-b3b2-98ddb995ec80" providerId="ADAL" clId="{2CAFF1AA-0593-483D-A289-9F75A0932A65}" dt="2024-02-07T13:19:26.050" v="19915" actId="207"/>
          <ac:spMkLst>
            <pc:docMk/>
            <pc:sldMk cId="1511291045" sldId="872"/>
            <ac:spMk id="2" creationId="{CD8C8628-D243-1FF7-92FB-E4BC43D1ACD8}"/>
          </ac:spMkLst>
        </pc:spChg>
        <pc:spChg chg="add mod ord">
          <ac:chgData name="GIOVANNI GAUDINO-SSM" userId="13cb1073-0cf6-4994-b3b2-98ddb995ec80" providerId="ADAL" clId="{2CAFF1AA-0593-483D-A289-9F75A0932A65}" dt="2024-02-07T13:18:11.750" v="19905" actId="14100"/>
          <ac:spMkLst>
            <pc:docMk/>
            <pc:sldMk cId="1511291045" sldId="872"/>
            <ac:spMk id="3" creationId="{388DD20C-F694-2E8F-B6F9-FEC1727084FE}"/>
          </ac:spMkLst>
        </pc:spChg>
        <pc:spChg chg="mod">
          <ac:chgData name="GIOVANNI GAUDINO-SSM" userId="13cb1073-0cf6-4994-b3b2-98ddb995ec80" providerId="ADAL" clId="{2CAFF1AA-0593-483D-A289-9F75A0932A65}" dt="2024-02-07T13:19:26.050" v="19915" actId="207"/>
          <ac:spMkLst>
            <pc:docMk/>
            <pc:sldMk cId="1511291045" sldId="872"/>
            <ac:spMk id="5" creationId="{59387BF2-739C-CDAA-EDC9-86A6E9811EF9}"/>
          </ac:spMkLst>
        </pc:spChg>
        <pc:spChg chg="mod">
          <ac:chgData name="GIOVANNI GAUDINO-SSM" userId="13cb1073-0cf6-4994-b3b2-98ddb995ec80" providerId="ADAL" clId="{2CAFF1AA-0593-483D-A289-9F75A0932A65}" dt="2024-02-07T13:19:26.050" v="19915" actId="207"/>
          <ac:spMkLst>
            <pc:docMk/>
            <pc:sldMk cId="1511291045" sldId="872"/>
            <ac:spMk id="16" creationId="{DADB31C0-E009-9BE2-D85F-8468B47113B9}"/>
          </ac:spMkLst>
        </pc:spChg>
        <pc:spChg chg="mod">
          <ac:chgData name="GIOVANNI GAUDINO-SSM" userId="13cb1073-0cf6-4994-b3b2-98ddb995ec80" providerId="ADAL" clId="{2CAFF1AA-0593-483D-A289-9F75A0932A65}" dt="2024-02-07T13:19:26.050" v="19915" actId="207"/>
          <ac:spMkLst>
            <pc:docMk/>
            <pc:sldMk cId="1511291045" sldId="872"/>
            <ac:spMk id="17" creationId="{667DDF56-CD16-3801-6E6B-2AF3BEBC19D9}"/>
          </ac:spMkLst>
        </pc:spChg>
        <pc:spChg chg="mod">
          <ac:chgData name="GIOVANNI GAUDINO-SSM" userId="13cb1073-0cf6-4994-b3b2-98ddb995ec80" providerId="ADAL" clId="{2CAFF1AA-0593-483D-A289-9F75A0932A65}" dt="2024-02-07T13:18:04.525" v="19904" actId="207"/>
          <ac:spMkLst>
            <pc:docMk/>
            <pc:sldMk cId="1511291045" sldId="872"/>
            <ac:spMk id="18" creationId="{1A932046-FC47-F6F3-1037-DF75DAFE0721}"/>
          </ac:spMkLst>
        </pc:spChg>
        <pc:spChg chg="mod">
          <ac:chgData name="GIOVANNI GAUDINO-SSM" userId="13cb1073-0cf6-4994-b3b2-98ddb995ec80" providerId="ADAL" clId="{2CAFF1AA-0593-483D-A289-9F75A0932A65}" dt="2024-02-07T13:27:29.920" v="20444" actId="20577"/>
          <ac:spMkLst>
            <pc:docMk/>
            <pc:sldMk cId="1511291045" sldId="872"/>
            <ac:spMk id="19" creationId="{F29A161D-9358-10C5-CE5B-EC4DFF7889F7}"/>
          </ac:spMkLst>
        </pc:spChg>
        <pc:spChg chg="del">
          <ac:chgData name="GIOVANNI GAUDINO-SSM" userId="13cb1073-0cf6-4994-b3b2-98ddb995ec80" providerId="ADAL" clId="{2CAFF1AA-0593-483D-A289-9F75A0932A65}" dt="2024-02-07T13:13:25.490" v="19873" actId="478"/>
          <ac:spMkLst>
            <pc:docMk/>
            <pc:sldMk cId="1511291045" sldId="872"/>
            <ac:spMk id="20" creationId="{F136656A-508D-2966-D6C7-26B348E5B849}"/>
          </ac:spMkLst>
        </pc:spChg>
        <pc:spChg chg="del">
          <ac:chgData name="GIOVANNI GAUDINO-SSM" userId="13cb1073-0cf6-4994-b3b2-98ddb995ec80" providerId="ADAL" clId="{2CAFF1AA-0593-483D-A289-9F75A0932A65}" dt="2024-02-07T13:13:25.490" v="19873" actId="478"/>
          <ac:spMkLst>
            <pc:docMk/>
            <pc:sldMk cId="1511291045" sldId="872"/>
            <ac:spMk id="21" creationId="{54E29FC6-A36D-4B10-D295-4B318EF3857F}"/>
          </ac:spMkLst>
        </pc:spChg>
      </pc:sldChg>
      <pc:sldChg chg="addSp modSp add mod modTransition">
        <pc:chgData name="GIOVANNI GAUDINO-SSM" userId="13cb1073-0cf6-4994-b3b2-98ddb995ec80" providerId="ADAL" clId="{2CAFF1AA-0593-483D-A289-9F75A0932A65}" dt="2024-02-07T13:19:16.394" v="19913" actId="207"/>
        <pc:sldMkLst>
          <pc:docMk/>
          <pc:sldMk cId="1630814151" sldId="873"/>
        </pc:sldMkLst>
        <pc:spChg chg="mod">
          <ac:chgData name="GIOVANNI GAUDINO-SSM" userId="13cb1073-0cf6-4994-b3b2-98ddb995ec80" providerId="ADAL" clId="{2CAFF1AA-0593-483D-A289-9F75A0932A65}" dt="2024-02-07T13:19:16.394" v="19913" actId="207"/>
          <ac:spMkLst>
            <pc:docMk/>
            <pc:sldMk cId="1630814151" sldId="873"/>
            <ac:spMk id="2" creationId="{230A5B90-8222-672C-C947-AB9C9D757382}"/>
          </ac:spMkLst>
        </pc:spChg>
        <pc:spChg chg="add mod ord">
          <ac:chgData name="GIOVANNI GAUDINO-SSM" userId="13cb1073-0cf6-4994-b3b2-98ddb995ec80" providerId="ADAL" clId="{2CAFF1AA-0593-483D-A289-9F75A0932A65}" dt="2024-02-07T13:18:45.583" v="19911" actId="14100"/>
          <ac:spMkLst>
            <pc:docMk/>
            <pc:sldMk cId="1630814151" sldId="873"/>
            <ac:spMk id="3" creationId="{F2D5F683-2DDB-29A3-A900-65B3E253D9EE}"/>
          </ac:spMkLst>
        </pc:spChg>
        <pc:spChg chg="mod">
          <ac:chgData name="GIOVANNI GAUDINO-SSM" userId="13cb1073-0cf6-4994-b3b2-98ddb995ec80" providerId="ADAL" clId="{2CAFF1AA-0593-483D-A289-9F75A0932A65}" dt="2024-02-07T13:19:16.394" v="19913" actId="207"/>
          <ac:spMkLst>
            <pc:docMk/>
            <pc:sldMk cId="1630814151" sldId="873"/>
            <ac:spMk id="5" creationId="{0E9616CE-A666-42BD-E932-C74C71236DAF}"/>
          </ac:spMkLst>
        </pc:spChg>
        <pc:spChg chg="mod">
          <ac:chgData name="GIOVANNI GAUDINO-SSM" userId="13cb1073-0cf6-4994-b3b2-98ddb995ec80" providerId="ADAL" clId="{2CAFF1AA-0593-483D-A289-9F75A0932A65}" dt="2024-02-07T13:19:16.394" v="19913" actId="207"/>
          <ac:spMkLst>
            <pc:docMk/>
            <pc:sldMk cId="1630814151" sldId="873"/>
            <ac:spMk id="16" creationId="{F3E071E8-D197-5672-77E6-8B918E4EC8D7}"/>
          </ac:spMkLst>
        </pc:spChg>
        <pc:spChg chg="mod">
          <ac:chgData name="GIOVANNI GAUDINO-SSM" userId="13cb1073-0cf6-4994-b3b2-98ddb995ec80" providerId="ADAL" clId="{2CAFF1AA-0593-483D-A289-9F75A0932A65}" dt="2024-02-07T13:19:16.394" v="19913" actId="207"/>
          <ac:spMkLst>
            <pc:docMk/>
            <pc:sldMk cId="1630814151" sldId="873"/>
            <ac:spMk id="17" creationId="{850D1B57-1BA3-086A-F89A-0E5B3CB11A57}"/>
          </ac:spMkLst>
        </pc:spChg>
        <pc:spChg chg="mod">
          <ac:chgData name="GIOVANNI GAUDINO-SSM" userId="13cb1073-0cf6-4994-b3b2-98ddb995ec80" providerId="ADAL" clId="{2CAFF1AA-0593-483D-A289-9F75A0932A65}" dt="2024-02-07T13:19:16.394" v="19913" actId="207"/>
          <ac:spMkLst>
            <pc:docMk/>
            <pc:sldMk cId="1630814151" sldId="873"/>
            <ac:spMk id="18" creationId="{80B573AD-9975-A6A7-95BD-A3C0578F2EEF}"/>
          </ac:spMkLst>
        </pc:spChg>
        <pc:spChg chg="mod">
          <ac:chgData name="GIOVANNI GAUDINO-SSM" userId="13cb1073-0cf6-4994-b3b2-98ddb995ec80" providerId="ADAL" clId="{2CAFF1AA-0593-483D-A289-9F75A0932A65}" dt="2024-02-07T13:19:16.394" v="19913" actId="207"/>
          <ac:spMkLst>
            <pc:docMk/>
            <pc:sldMk cId="1630814151" sldId="873"/>
            <ac:spMk id="19" creationId="{C2E46812-EC07-A88C-D955-1C98E35D34BA}"/>
          </ac:spMkLst>
        </pc:spChg>
        <pc:spChg chg="mod">
          <ac:chgData name="GIOVANNI GAUDINO-SSM" userId="13cb1073-0cf6-4994-b3b2-98ddb995ec80" providerId="ADAL" clId="{2CAFF1AA-0593-483D-A289-9F75A0932A65}" dt="2024-02-07T13:18:27.548" v="19909" actId="207"/>
          <ac:spMkLst>
            <pc:docMk/>
            <pc:sldMk cId="1630814151" sldId="873"/>
            <ac:spMk id="20" creationId="{87AA2D5E-9BF3-5A93-9CB1-5E6F8DBF8E4A}"/>
          </ac:spMkLst>
        </pc:spChg>
        <pc:spChg chg="mod">
          <ac:chgData name="GIOVANNI GAUDINO-SSM" userId="13cb1073-0cf6-4994-b3b2-98ddb995ec80" providerId="ADAL" clId="{2CAFF1AA-0593-483D-A289-9F75A0932A65}" dt="2024-02-07T13:18:27.548" v="19909" actId="207"/>
          <ac:spMkLst>
            <pc:docMk/>
            <pc:sldMk cId="1630814151" sldId="873"/>
            <ac:spMk id="21" creationId="{D0D8CB92-2792-8801-4BA0-0EA674CA533E}"/>
          </ac:spMkLst>
        </pc:spChg>
      </pc:sldChg>
      <pc:sldChg chg="addSp delSp modSp add mod ord modTransition">
        <pc:chgData name="GIOVANNI GAUDINO-SSM" userId="13cb1073-0cf6-4994-b3b2-98ddb995ec80" providerId="ADAL" clId="{2CAFF1AA-0593-483D-A289-9F75A0932A65}" dt="2024-02-07T13:17:23.593" v="19895"/>
        <pc:sldMkLst>
          <pc:docMk/>
          <pc:sldMk cId="1933848142" sldId="874"/>
        </pc:sldMkLst>
        <pc:spChg chg="del">
          <ac:chgData name="GIOVANNI GAUDINO-SSM" userId="13cb1073-0cf6-4994-b3b2-98ddb995ec80" providerId="ADAL" clId="{2CAFF1AA-0593-483D-A289-9F75A0932A65}" dt="2024-02-07T13:13:36.503" v="19875" actId="478"/>
          <ac:spMkLst>
            <pc:docMk/>
            <pc:sldMk cId="1933848142" sldId="874"/>
            <ac:spMk id="2" creationId="{7C1E3205-ABDC-6215-7834-31A8CA7BC677}"/>
          </ac:spMkLst>
        </pc:spChg>
        <pc:spChg chg="add mod">
          <ac:chgData name="GIOVANNI GAUDINO-SSM" userId="13cb1073-0cf6-4994-b3b2-98ddb995ec80" providerId="ADAL" clId="{2CAFF1AA-0593-483D-A289-9F75A0932A65}" dt="2024-02-07T13:16:42.978" v="19891" actId="1076"/>
          <ac:spMkLst>
            <pc:docMk/>
            <pc:sldMk cId="1933848142" sldId="874"/>
            <ac:spMk id="3" creationId="{A13E714A-B502-8F85-BA5A-7390D15F0DB9}"/>
          </ac:spMkLst>
        </pc:spChg>
        <pc:spChg chg="del">
          <ac:chgData name="GIOVANNI GAUDINO-SSM" userId="13cb1073-0cf6-4994-b3b2-98ddb995ec80" providerId="ADAL" clId="{2CAFF1AA-0593-483D-A289-9F75A0932A65}" dt="2024-02-07T13:13:36.503" v="19875" actId="478"/>
          <ac:spMkLst>
            <pc:docMk/>
            <pc:sldMk cId="1933848142" sldId="874"/>
            <ac:spMk id="5" creationId="{95B9F724-6AC7-07C9-BDD0-186C53FE00E8}"/>
          </ac:spMkLst>
        </pc:spChg>
      </pc:sldChg>
      <pc:sldChg chg="modSp add mod modTransition">
        <pc:chgData name="GIOVANNI GAUDINO-SSM" userId="13cb1073-0cf6-4994-b3b2-98ddb995ec80" providerId="ADAL" clId="{2CAFF1AA-0593-483D-A289-9F75A0932A65}" dt="2024-02-07T13:29:45.181" v="20476"/>
        <pc:sldMkLst>
          <pc:docMk/>
          <pc:sldMk cId="614641406" sldId="875"/>
        </pc:sldMkLst>
        <pc:spChg chg="mod">
          <ac:chgData name="GIOVANNI GAUDINO-SSM" userId="13cb1073-0cf6-4994-b3b2-98ddb995ec80" providerId="ADAL" clId="{2CAFF1AA-0593-483D-A289-9F75A0932A65}" dt="2024-02-07T13:20:30.390" v="19943" actId="14100"/>
          <ac:spMkLst>
            <pc:docMk/>
            <pc:sldMk cId="614641406" sldId="875"/>
            <ac:spMk id="2" creationId="{7B9B7141-4D32-2420-34EA-744738968CF6}"/>
          </ac:spMkLst>
        </pc:spChg>
        <pc:spChg chg="mod">
          <ac:chgData name="GIOVANNI GAUDINO-SSM" userId="13cb1073-0cf6-4994-b3b2-98ddb995ec80" providerId="ADAL" clId="{2CAFF1AA-0593-483D-A289-9F75A0932A65}" dt="2024-02-07T13:20:33.615" v="19951" actId="20577"/>
          <ac:spMkLst>
            <pc:docMk/>
            <pc:sldMk cId="614641406" sldId="875"/>
            <ac:spMk id="5" creationId="{7E168596-28D3-6048-9B87-0403A85A0756}"/>
          </ac:spMkLst>
        </pc:spChg>
      </pc:sldChg>
      <pc:sldChg chg="add del replId">
        <pc:chgData name="GIOVANNI GAUDINO-SSM" userId="13cb1073-0cf6-4994-b3b2-98ddb995ec80" providerId="ADAL" clId="{2CAFF1AA-0593-483D-A289-9F75A0932A65}" dt="2024-02-07T13:20:39.973" v="19952" actId="47"/>
        <pc:sldMkLst>
          <pc:docMk/>
          <pc:sldMk cId="47257302" sldId="876"/>
        </pc:sldMkLst>
      </pc:sldChg>
      <pc:sldChg chg="addSp delSp modSp add mod modTransition">
        <pc:chgData name="GIOVANNI GAUDINO-SSM" userId="13cb1073-0cf6-4994-b3b2-98ddb995ec80" providerId="ADAL" clId="{2CAFF1AA-0593-483D-A289-9F75A0932A65}" dt="2024-02-07T13:28:34.745" v="20460"/>
        <pc:sldMkLst>
          <pc:docMk/>
          <pc:sldMk cId="2046878176" sldId="876"/>
        </pc:sldMkLst>
        <pc:spChg chg="mod">
          <ac:chgData name="GIOVANNI GAUDINO-SSM" userId="13cb1073-0cf6-4994-b3b2-98ddb995ec80" providerId="ADAL" clId="{2CAFF1AA-0593-483D-A289-9F75A0932A65}" dt="2024-02-07T13:21:12.160" v="19967" actId="20577"/>
          <ac:spMkLst>
            <pc:docMk/>
            <pc:sldMk cId="2046878176" sldId="876"/>
            <ac:spMk id="2" creationId="{03180BCA-534A-6C67-CF6F-F077F2B01211}"/>
          </ac:spMkLst>
        </pc:spChg>
        <pc:spChg chg="add del mod">
          <ac:chgData name="GIOVANNI GAUDINO-SSM" userId="13cb1073-0cf6-4994-b3b2-98ddb995ec80" providerId="ADAL" clId="{2CAFF1AA-0593-483D-A289-9F75A0932A65}" dt="2024-02-07T13:23:43.023" v="20173" actId="478"/>
          <ac:spMkLst>
            <pc:docMk/>
            <pc:sldMk cId="2046878176" sldId="876"/>
            <ac:spMk id="3" creationId="{C27BC06B-57B5-35F4-B050-9C11D016CB52}"/>
          </ac:spMkLst>
        </pc:spChg>
        <pc:spChg chg="mod">
          <ac:chgData name="GIOVANNI GAUDINO-SSM" userId="13cb1073-0cf6-4994-b3b2-98ddb995ec80" providerId="ADAL" clId="{2CAFF1AA-0593-483D-A289-9F75A0932A65}" dt="2024-02-07T13:21:04.889" v="19959" actId="207"/>
          <ac:spMkLst>
            <pc:docMk/>
            <pc:sldMk cId="2046878176" sldId="876"/>
            <ac:spMk id="5" creationId="{19D3AC9D-58E5-D60C-D7A3-FB3575AD2712}"/>
          </ac:spMkLst>
        </pc:spChg>
        <pc:spChg chg="add mod">
          <ac:chgData name="GIOVANNI GAUDINO-SSM" userId="13cb1073-0cf6-4994-b3b2-98ddb995ec80" providerId="ADAL" clId="{2CAFF1AA-0593-483D-A289-9F75A0932A65}" dt="2024-02-07T13:28:00.787" v="20454" actId="207"/>
          <ac:spMkLst>
            <pc:docMk/>
            <pc:sldMk cId="2046878176" sldId="876"/>
            <ac:spMk id="6" creationId="{C6772F9C-DE2E-6E5D-6700-36B45763C65A}"/>
          </ac:spMkLst>
        </pc:spChg>
        <pc:spChg chg="add mod">
          <ac:chgData name="GIOVANNI GAUDINO-SSM" userId="13cb1073-0cf6-4994-b3b2-98ddb995ec80" providerId="ADAL" clId="{2CAFF1AA-0593-483D-A289-9F75A0932A65}" dt="2024-02-07T13:28:00.787" v="20454" actId="207"/>
          <ac:spMkLst>
            <pc:docMk/>
            <pc:sldMk cId="2046878176" sldId="876"/>
            <ac:spMk id="7" creationId="{A686B16C-C45C-4364-01DC-180B4F89D2C0}"/>
          </ac:spMkLst>
        </pc:spChg>
        <pc:spChg chg="add del mod">
          <ac:chgData name="GIOVANNI GAUDINO-SSM" userId="13cb1073-0cf6-4994-b3b2-98ddb995ec80" providerId="ADAL" clId="{2CAFF1AA-0593-483D-A289-9F75A0932A65}" dt="2024-02-07T13:24:32.599" v="20209" actId="478"/>
          <ac:spMkLst>
            <pc:docMk/>
            <pc:sldMk cId="2046878176" sldId="876"/>
            <ac:spMk id="8" creationId="{D1D8173C-03B4-996C-916D-AE5B86231B46}"/>
          </ac:spMkLst>
        </pc:spChg>
        <pc:spChg chg="add del mod">
          <ac:chgData name="GIOVANNI GAUDINO-SSM" userId="13cb1073-0cf6-4994-b3b2-98ddb995ec80" providerId="ADAL" clId="{2CAFF1AA-0593-483D-A289-9F75A0932A65}" dt="2024-02-07T13:27:46.637" v="20447" actId="478"/>
          <ac:spMkLst>
            <pc:docMk/>
            <pc:sldMk cId="2046878176" sldId="876"/>
            <ac:spMk id="9" creationId="{357691CA-1D38-4D57-C750-542ED08CA483}"/>
          </ac:spMkLst>
        </pc:spChg>
        <pc:spChg chg="add del mod">
          <ac:chgData name="GIOVANNI GAUDINO-SSM" userId="13cb1073-0cf6-4994-b3b2-98ddb995ec80" providerId="ADAL" clId="{2CAFF1AA-0593-483D-A289-9F75A0932A65}" dt="2024-02-07T13:27:46.637" v="20447" actId="478"/>
          <ac:spMkLst>
            <pc:docMk/>
            <pc:sldMk cId="2046878176" sldId="876"/>
            <ac:spMk id="10" creationId="{F7A71CAF-50AE-E6FC-F003-9A9C593EAC79}"/>
          </ac:spMkLst>
        </pc:spChg>
        <pc:spChg chg="add mod ord">
          <ac:chgData name="GIOVANNI GAUDINO-SSM" userId="13cb1073-0cf6-4994-b3b2-98ddb995ec80" providerId="ADAL" clId="{2CAFF1AA-0593-483D-A289-9F75A0932A65}" dt="2024-02-07T13:27:54.214" v="20452" actId="1076"/>
          <ac:spMkLst>
            <pc:docMk/>
            <pc:sldMk cId="2046878176" sldId="876"/>
            <ac:spMk id="11" creationId="{B4181415-5AA5-2B4C-AC65-15E58EEAEAFB}"/>
          </ac:spMkLst>
        </pc:spChg>
        <pc:spChg chg="add del mod">
          <ac:chgData name="GIOVANNI GAUDINO-SSM" userId="13cb1073-0cf6-4994-b3b2-98ddb995ec80" providerId="ADAL" clId="{2CAFF1AA-0593-483D-A289-9F75A0932A65}" dt="2024-02-07T13:27:46.637" v="20447" actId="478"/>
          <ac:spMkLst>
            <pc:docMk/>
            <pc:sldMk cId="2046878176" sldId="876"/>
            <ac:spMk id="12" creationId="{CDDD47E2-90BF-925F-DB6E-8B50850E1009}"/>
          </ac:spMkLst>
        </pc:spChg>
        <pc:spChg chg="add del mod">
          <ac:chgData name="GIOVANNI GAUDINO-SSM" userId="13cb1073-0cf6-4994-b3b2-98ddb995ec80" providerId="ADAL" clId="{2CAFF1AA-0593-483D-A289-9F75A0932A65}" dt="2024-02-07T13:27:46.637" v="20447" actId="478"/>
          <ac:spMkLst>
            <pc:docMk/>
            <pc:sldMk cId="2046878176" sldId="876"/>
            <ac:spMk id="13" creationId="{5B2EAE77-CCBC-724C-1560-49C122CE8DAB}"/>
          </ac:spMkLst>
        </pc:spChg>
        <pc:spChg chg="del">
          <ac:chgData name="GIOVANNI GAUDINO-SSM" userId="13cb1073-0cf6-4994-b3b2-98ddb995ec80" providerId="ADAL" clId="{2CAFF1AA-0593-483D-A289-9F75A0932A65}" dt="2024-02-07T13:20:52.495" v="19956" actId="478"/>
          <ac:spMkLst>
            <pc:docMk/>
            <pc:sldMk cId="2046878176" sldId="876"/>
            <ac:spMk id="22" creationId="{0544A6FB-3AD4-F202-62B2-51F1451FA993}"/>
          </ac:spMkLst>
        </pc:spChg>
      </pc:sldChg>
      <pc:sldChg chg="add del replId">
        <pc:chgData name="GIOVANNI GAUDINO-SSM" userId="13cb1073-0cf6-4994-b3b2-98ddb995ec80" providerId="ADAL" clId="{2CAFF1AA-0593-483D-A289-9F75A0932A65}" dt="2024-02-07T13:20:39.973" v="19952" actId="47"/>
        <pc:sldMkLst>
          <pc:docMk/>
          <pc:sldMk cId="1602294430" sldId="877"/>
        </pc:sldMkLst>
      </pc:sldChg>
      <pc:sldChg chg="delSp modSp add mod modTransition">
        <pc:chgData name="GIOVANNI GAUDINO-SSM" userId="13cb1073-0cf6-4994-b3b2-98ddb995ec80" providerId="ADAL" clId="{2CAFF1AA-0593-483D-A289-9F75A0932A65}" dt="2024-02-07T13:28:34.745" v="20460"/>
        <pc:sldMkLst>
          <pc:docMk/>
          <pc:sldMk cId="2008328336" sldId="877"/>
        </pc:sldMkLst>
        <pc:spChg chg="mod">
          <ac:chgData name="GIOVANNI GAUDINO-SSM" userId="13cb1073-0cf6-4994-b3b2-98ddb995ec80" providerId="ADAL" clId="{2CAFF1AA-0593-483D-A289-9F75A0932A65}" dt="2024-02-07T13:28:18.254" v="20459" actId="207"/>
          <ac:spMkLst>
            <pc:docMk/>
            <pc:sldMk cId="2008328336" sldId="877"/>
            <ac:spMk id="9" creationId="{B234CB42-3663-757D-4912-DCD71A4E7125}"/>
          </ac:spMkLst>
        </pc:spChg>
        <pc:spChg chg="mod">
          <ac:chgData name="GIOVANNI GAUDINO-SSM" userId="13cb1073-0cf6-4994-b3b2-98ddb995ec80" providerId="ADAL" clId="{2CAFF1AA-0593-483D-A289-9F75A0932A65}" dt="2024-02-07T13:28:18.254" v="20459" actId="207"/>
          <ac:spMkLst>
            <pc:docMk/>
            <pc:sldMk cId="2008328336" sldId="877"/>
            <ac:spMk id="10" creationId="{BEA9ED8E-8475-E595-913E-22B53E90E658}"/>
          </ac:spMkLst>
        </pc:spChg>
        <pc:spChg chg="mod ord">
          <ac:chgData name="GIOVANNI GAUDINO-SSM" userId="13cb1073-0cf6-4994-b3b2-98ddb995ec80" providerId="ADAL" clId="{2CAFF1AA-0593-483D-A289-9F75A0932A65}" dt="2024-02-07T13:28:11.505" v="20457" actId="1076"/>
          <ac:spMkLst>
            <pc:docMk/>
            <pc:sldMk cId="2008328336" sldId="877"/>
            <ac:spMk id="11" creationId="{9904A0E9-D2F1-F4C8-A062-F4170DFA571D}"/>
          </ac:spMkLst>
        </pc:spChg>
        <pc:spChg chg="del">
          <ac:chgData name="GIOVANNI GAUDINO-SSM" userId="13cb1073-0cf6-4994-b3b2-98ddb995ec80" providerId="ADAL" clId="{2CAFF1AA-0593-483D-A289-9F75A0932A65}" dt="2024-02-07T13:28:06.727" v="20455" actId="478"/>
          <ac:spMkLst>
            <pc:docMk/>
            <pc:sldMk cId="2008328336" sldId="877"/>
            <ac:spMk id="12" creationId="{13F74D2C-9386-095C-F5D0-23D36A330AA4}"/>
          </ac:spMkLst>
        </pc:spChg>
        <pc:spChg chg="del">
          <ac:chgData name="GIOVANNI GAUDINO-SSM" userId="13cb1073-0cf6-4994-b3b2-98ddb995ec80" providerId="ADAL" clId="{2CAFF1AA-0593-483D-A289-9F75A0932A65}" dt="2024-02-07T13:28:06.727" v="20455" actId="478"/>
          <ac:spMkLst>
            <pc:docMk/>
            <pc:sldMk cId="2008328336" sldId="877"/>
            <ac:spMk id="13" creationId="{442BDC45-98FA-95F3-984B-0719545A77D9}"/>
          </ac:spMkLst>
        </pc:spChg>
      </pc:sldChg>
      <pc:sldChg chg="add modTransition">
        <pc:chgData name="GIOVANNI GAUDINO-SSM" userId="13cb1073-0cf6-4994-b3b2-98ddb995ec80" providerId="ADAL" clId="{2CAFF1AA-0593-483D-A289-9F75A0932A65}" dt="2024-02-07T13:28:34.745" v="20460"/>
        <pc:sldMkLst>
          <pc:docMk/>
          <pc:sldMk cId="1099087367" sldId="878"/>
        </pc:sldMkLst>
      </pc:sldChg>
      <pc:sldChg chg="add del replId">
        <pc:chgData name="GIOVANNI GAUDINO-SSM" userId="13cb1073-0cf6-4994-b3b2-98ddb995ec80" providerId="ADAL" clId="{2CAFF1AA-0593-483D-A289-9F75A0932A65}" dt="2024-02-07T13:20:39.973" v="19952" actId="47"/>
        <pc:sldMkLst>
          <pc:docMk/>
          <pc:sldMk cId="3111313862" sldId="878"/>
        </pc:sldMkLst>
      </pc:sldChg>
      <pc:sldChg chg="modSp add mod modTransition">
        <pc:chgData name="GIOVANNI GAUDINO-SSM" userId="13cb1073-0cf6-4994-b3b2-98ddb995ec80" providerId="ADAL" clId="{2CAFF1AA-0593-483D-A289-9F75A0932A65}" dt="2024-02-07T13:30:08.947" v="20479"/>
        <pc:sldMkLst>
          <pc:docMk/>
          <pc:sldMk cId="358324955" sldId="879"/>
        </pc:sldMkLst>
        <pc:spChg chg="mod">
          <ac:chgData name="GIOVANNI GAUDINO-SSM" userId="13cb1073-0cf6-4994-b3b2-98ddb995ec80" providerId="ADAL" clId="{2CAFF1AA-0593-483D-A289-9F75A0932A65}" dt="2024-02-07T13:28:53.555" v="20462" actId="1076"/>
          <ac:spMkLst>
            <pc:docMk/>
            <pc:sldMk cId="358324955" sldId="879"/>
            <ac:spMk id="3" creationId="{386243E5-C155-B6A6-C694-816E08E524DF}"/>
          </ac:spMkLst>
        </pc:spChg>
        <pc:spChg chg="mod">
          <ac:chgData name="GIOVANNI GAUDINO-SSM" userId="13cb1073-0cf6-4994-b3b2-98ddb995ec80" providerId="ADAL" clId="{2CAFF1AA-0593-483D-A289-9F75A0932A65}" dt="2024-02-07T13:29:06.985" v="20465" actId="207"/>
          <ac:spMkLst>
            <pc:docMk/>
            <pc:sldMk cId="358324955" sldId="879"/>
            <ac:spMk id="20" creationId="{9E383BCA-F4F6-76AC-F6AE-4DB5071D07A3}"/>
          </ac:spMkLst>
        </pc:spChg>
        <pc:spChg chg="mod">
          <ac:chgData name="GIOVANNI GAUDINO-SSM" userId="13cb1073-0cf6-4994-b3b2-98ddb995ec80" providerId="ADAL" clId="{2CAFF1AA-0593-483D-A289-9F75A0932A65}" dt="2024-02-07T13:29:06.985" v="20465" actId="207"/>
          <ac:spMkLst>
            <pc:docMk/>
            <pc:sldMk cId="358324955" sldId="879"/>
            <ac:spMk id="21" creationId="{8EC2418D-28DE-A101-E591-A1426F168937}"/>
          </ac:spMkLst>
        </pc:spChg>
      </pc:sldChg>
      <pc:sldChg chg="addSp modSp add mod">
        <pc:chgData name="GIOVANNI GAUDINO-SSM" userId="13cb1073-0cf6-4994-b3b2-98ddb995ec80" providerId="ADAL" clId="{2CAFF1AA-0593-483D-A289-9F75A0932A65}" dt="2024-02-07T13:30:43.576" v="20500" actId="20577"/>
        <pc:sldMkLst>
          <pc:docMk/>
          <pc:sldMk cId="2558182732" sldId="880"/>
        </pc:sldMkLst>
        <pc:spChg chg="add mod">
          <ac:chgData name="GIOVANNI GAUDINO-SSM" userId="13cb1073-0cf6-4994-b3b2-98ddb995ec80" providerId="ADAL" clId="{2CAFF1AA-0593-483D-A289-9F75A0932A65}" dt="2024-02-07T13:30:43.576" v="20500" actId="20577"/>
          <ac:spMkLst>
            <pc:docMk/>
            <pc:sldMk cId="2558182732" sldId="880"/>
            <ac:spMk id="3" creationId="{FBFD84DC-0AA5-9FA2-B156-F703E3A05972}"/>
          </ac:spMkLst>
        </pc:spChg>
      </pc:sldChg>
    </pc:docChg>
  </pc:docChgLst>
  <pc:docChgLst>
    <pc:chgData name="GIOVANNI GAUDINO-SSM" userId="13cb1073-0cf6-4994-b3b2-98ddb995ec80" providerId="ADAL" clId="{7F64FAE6-669B-45B7-9763-4D70DE3FD306}"/>
    <pc:docChg chg="undo custSel addSld delSld modSld sldOrd">
      <pc:chgData name="GIOVANNI GAUDINO-SSM" userId="13cb1073-0cf6-4994-b3b2-98ddb995ec80" providerId="ADAL" clId="{7F64FAE6-669B-45B7-9763-4D70DE3FD306}" dt="2022-11-26T22:24:37.655" v="4210" actId="20577"/>
      <pc:docMkLst>
        <pc:docMk/>
      </pc:docMkLst>
      <pc:sldChg chg="addSp delSp modSp mod">
        <pc:chgData name="GIOVANNI GAUDINO-SSM" userId="13cb1073-0cf6-4994-b3b2-98ddb995ec80" providerId="ADAL" clId="{7F64FAE6-669B-45B7-9763-4D70DE3FD306}" dt="2022-11-24T19:40:01.496" v="1390" actId="20577"/>
        <pc:sldMkLst>
          <pc:docMk/>
          <pc:sldMk cId="2147833962" sldId="293"/>
        </pc:sldMkLst>
        <pc:spChg chg="mod">
          <ac:chgData name="GIOVANNI GAUDINO-SSM" userId="13cb1073-0cf6-4994-b3b2-98ddb995ec80" providerId="ADAL" clId="{7F64FAE6-669B-45B7-9763-4D70DE3FD306}" dt="2022-11-24T18:49:18.135" v="548" actId="20577"/>
          <ac:spMkLst>
            <pc:docMk/>
            <pc:sldMk cId="2147833962" sldId="293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7F64FAE6-669B-45B7-9763-4D70DE3FD306}" dt="2022-11-24T17:45:47.500" v="86" actId="20577"/>
          <ac:spMkLst>
            <pc:docMk/>
            <pc:sldMk cId="2147833962" sldId="293"/>
            <ac:spMk id="9" creationId="{15542158-1DF3-9648-91E1-B85A74AD3083}"/>
          </ac:spMkLst>
        </pc:spChg>
        <pc:spChg chg="mod">
          <ac:chgData name="GIOVANNI GAUDINO-SSM" userId="13cb1073-0cf6-4994-b3b2-98ddb995ec80" providerId="ADAL" clId="{7F64FAE6-669B-45B7-9763-4D70DE3FD306}" dt="2022-11-24T19:40:01.496" v="1390" actId="20577"/>
          <ac:spMkLst>
            <pc:docMk/>
            <pc:sldMk cId="2147833962" sldId="293"/>
            <ac:spMk id="10" creationId="{EA9A7C52-403B-4833-9059-58EBE788E98B}"/>
          </ac:spMkLst>
        </pc:spChg>
        <pc:picChg chg="add del mod modCrop">
          <ac:chgData name="GIOVANNI GAUDINO-SSM" userId="13cb1073-0cf6-4994-b3b2-98ddb995ec80" providerId="ADAL" clId="{7F64FAE6-669B-45B7-9763-4D70DE3FD306}" dt="2022-11-24T17:43:14.399" v="66" actId="478"/>
          <ac:picMkLst>
            <pc:docMk/>
            <pc:sldMk cId="2147833962" sldId="293"/>
            <ac:picMk id="3" creationId="{C3AD7616-9C65-96DA-8502-58FE9EA257FA}"/>
          </ac:picMkLst>
        </pc:picChg>
        <pc:picChg chg="add del mod">
          <ac:chgData name="GIOVANNI GAUDINO-SSM" userId="13cb1073-0cf6-4994-b3b2-98ddb995ec80" providerId="ADAL" clId="{7F64FAE6-669B-45B7-9763-4D70DE3FD306}" dt="2022-11-24T17:43:14.025" v="65"/>
          <ac:picMkLst>
            <pc:docMk/>
            <pc:sldMk cId="2147833962" sldId="293"/>
            <ac:picMk id="7" creationId="{21DC4539-9765-72EB-F46D-E2EF3ADD038A}"/>
          </ac:picMkLst>
        </pc:picChg>
      </pc:sldChg>
      <pc:sldChg chg="addSp delSp modSp mod">
        <pc:chgData name="GIOVANNI GAUDINO-SSM" userId="13cb1073-0cf6-4994-b3b2-98ddb995ec80" providerId="ADAL" clId="{7F64FAE6-669B-45B7-9763-4D70DE3FD306}" dt="2022-11-24T21:19:07.526" v="3231" actId="1076"/>
        <pc:sldMkLst>
          <pc:docMk/>
          <pc:sldMk cId="2370865676" sldId="357"/>
        </pc:sldMkLst>
        <pc:spChg chg="mod">
          <ac:chgData name="GIOVANNI GAUDINO-SSM" userId="13cb1073-0cf6-4994-b3b2-98ddb995ec80" providerId="ADAL" clId="{7F64FAE6-669B-45B7-9763-4D70DE3FD306}" dt="2022-11-24T18:40:54.202" v="444" actId="1076"/>
          <ac:spMkLst>
            <pc:docMk/>
            <pc:sldMk cId="2370865676" sldId="357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7F64FAE6-669B-45B7-9763-4D70DE3FD306}" dt="2022-11-24T18:48:56.780" v="518" actId="20577"/>
          <ac:spMkLst>
            <pc:docMk/>
            <pc:sldMk cId="2370865676" sldId="357"/>
            <ac:spMk id="3" creationId="{0C579617-9E35-43AB-E3BC-49D19FCCADF7}"/>
          </ac:spMkLst>
        </pc:spChg>
        <pc:spChg chg="mod">
          <ac:chgData name="GIOVANNI GAUDINO-SSM" userId="13cb1073-0cf6-4994-b3b2-98ddb995ec80" providerId="ADAL" clId="{7F64FAE6-669B-45B7-9763-4D70DE3FD306}" dt="2022-11-24T19:27:00.797" v="1280" actId="20577"/>
          <ac:spMkLst>
            <pc:docMk/>
            <pc:sldMk cId="2370865676" sldId="357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7F64FAE6-669B-45B7-9763-4D70DE3FD306}" dt="2022-11-24T17:57:00.028" v="406" actId="478"/>
          <ac:spMkLst>
            <pc:docMk/>
            <pc:sldMk cId="2370865676" sldId="357"/>
            <ac:spMk id="5" creationId="{C8FD0F21-4BB2-C59B-B23F-A22CAAA89E8C}"/>
          </ac:spMkLst>
        </pc:spChg>
        <pc:spChg chg="del mod">
          <ac:chgData name="GIOVANNI GAUDINO-SSM" userId="13cb1073-0cf6-4994-b3b2-98ddb995ec80" providerId="ADAL" clId="{7F64FAE6-669B-45B7-9763-4D70DE3FD306}" dt="2022-11-24T17:57:04.028" v="408" actId="478"/>
          <ac:spMkLst>
            <pc:docMk/>
            <pc:sldMk cId="2370865676" sldId="357"/>
            <ac:spMk id="14" creationId="{D36B787B-20C5-0EC4-0D12-B3A063C8CC35}"/>
          </ac:spMkLst>
        </pc:spChg>
        <pc:spChg chg="add mod ord">
          <ac:chgData name="GIOVANNI GAUDINO-SSM" userId="13cb1073-0cf6-4994-b3b2-98ddb995ec80" providerId="ADAL" clId="{7F64FAE6-669B-45B7-9763-4D70DE3FD306}" dt="2022-11-24T19:41:56.134" v="1392"/>
          <ac:spMkLst>
            <pc:docMk/>
            <pc:sldMk cId="2370865676" sldId="357"/>
            <ac:spMk id="17" creationId="{8A8DEB79-9D80-3F89-121C-BC107BAB18F6}"/>
          </ac:spMkLst>
        </pc:spChg>
        <pc:spChg chg="add del mod">
          <ac:chgData name="GIOVANNI GAUDINO-SSM" userId="13cb1073-0cf6-4994-b3b2-98ddb995ec80" providerId="ADAL" clId="{7F64FAE6-669B-45B7-9763-4D70DE3FD306}" dt="2022-11-24T18:50:16.095" v="550" actId="478"/>
          <ac:spMkLst>
            <pc:docMk/>
            <pc:sldMk cId="2370865676" sldId="357"/>
            <ac:spMk id="23" creationId="{15322136-AAF3-182F-4C26-E573FB161E1D}"/>
          </ac:spMkLst>
        </pc:spChg>
        <pc:spChg chg="add mod">
          <ac:chgData name="GIOVANNI GAUDINO-SSM" userId="13cb1073-0cf6-4994-b3b2-98ddb995ec80" providerId="ADAL" clId="{7F64FAE6-669B-45B7-9763-4D70DE3FD306}" dt="2022-11-24T18:59:00.373" v="725" actId="14100"/>
          <ac:spMkLst>
            <pc:docMk/>
            <pc:sldMk cId="2370865676" sldId="357"/>
            <ac:spMk id="24" creationId="{08E41134-1B80-97C7-2018-F6659B7920AA}"/>
          </ac:spMkLst>
        </pc:spChg>
        <pc:spChg chg="add mod">
          <ac:chgData name="GIOVANNI GAUDINO-SSM" userId="13cb1073-0cf6-4994-b3b2-98ddb995ec80" providerId="ADAL" clId="{7F64FAE6-669B-45B7-9763-4D70DE3FD306}" dt="2022-11-24T19:21:19.272" v="1061" actId="1076"/>
          <ac:spMkLst>
            <pc:docMk/>
            <pc:sldMk cId="2370865676" sldId="357"/>
            <ac:spMk id="25" creationId="{CDE9D884-3776-D280-ADBD-336297EAE0BC}"/>
          </ac:spMkLst>
        </pc:spChg>
        <pc:spChg chg="add mod">
          <ac:chgData name="GIOVANNI GAUDINO-SSM" userId="13cb1073-0cf6-4994-b3b2-98ddb995ec80" providerId="ADAL" clId="{7F64FAE6-669B-45B7-9763-4D70DE3FD306}" dt="2022-11-24T19:11:07.968" v="924" actId="1076"/>
          <ac:spMkLst>
            <pc:docMk/>
            <pc:sldMk cId="2370865676" sldId="357"/>
            <ac:spMk id="28" creationId="{94AF1C46-1CA6-C5BE-0466-54DF551B2942}"/>
          </ac:spMkLst>
        </pc:spChg>
        <pc:spChg chg="add mod">
          <ac:chgData name="GIOVANNI GAUDINO-SSM" userId="13cb1073-0cf6-4994-b3b2-98ddb995ec80" providerId="ADAL" clId="{7F64FAE6-669B-45B7-9763-4D70DE3FD306}" dt="2022-11-24T19:38:12.348" v="1376" actId="20577"/>
          <ac:spMkLst>
            <pc:docMk/>
            <pc:sldMk cId="2370865676" sldId="357"/>
            <ac:spMk id="29" creationId="{AC3D4924-5459-637A-67E1-E715AED74B1F}"/>
          </ac:spMkLst>
        </pc:spChg>
        <pc:spChg chg="add mod">
          <ac:chgData name="GIOVANNI GAUDINO-SSM" userId="13cb1073-0cf6-4994-b3b2-98ddb995ec80" providerId="ADAL" clId="{7F64FAE6-669B-45B7-9763-4D70DE3FD306}" dt="2022-11-24T19:20:48.789" v="1054" actId="1076"/>
          <ac:spMkLst>
            <pc:docMk/>
            <pc:sldMk cId="2370865676" sldId="357"/>
            <ac:spMk id="30" creationId="{36CE00FD-AED5-9B1D-3A25-6AC5BA368108}"/>
          </ac:spMkLst>
        </pc:spChg>
        <pc:spChg chg="add mod">
          <ac:chgData name="GIOVANNI GAUDINO-SSM" userId="13cb1073-0cf6-4994-b3b2-98ddb995ec80" providerId="ADAL" clId="{7F64FAE6-669B-45B7-9763-4D70DE3FD306}" dt="2022-11-24T21:14:09.325" v="3223" actId="1035"/>
          <ac:spMkLst>
            <pc:docMk/>
            <pc:sldMk cId="2370865676" sldId="357"/>
            <ac:spMk id="31" creationId="{3432D064-A136-4777-7E81-A64B9C52B447}"/>
          </ac:spMkLst>
        </pc:spChg>
        <pc:spChg chg="add mod">
          <ac:chgData name="GIOVANNI GAUDINO-SSM" userId="13cb1073-0cf6-4994-b3b2-98ddb995ec80" providerId="ADAL" clId="{7F64FAE6-669B-45B7-9763-4D70DE3FD306}" dt="2022-11-24T19:45:40.951" v="1505" actId="20577"/>
          <ac:spMkLst>
            <pc:docMk/>
            <pc:sldMk cId="2370865676" sldId="357"/>
            <ac:spMk id="32" creationId="{832A6E5A-B217-D993-511A-6FF805528045}"/>
          </ac:spMkLst>
        </pc:spChg>
        <pc:graphicFrameChg chg="add del mod">
          <ac:chgData name="GIOVANNI GAUDINO-SSM" userId="13cb1073-0cf6-4994-b3b2-98ddb995ec80" providerId="ADAL" clId="{7F64FAE6-669B-45B7-9763-4D70DE3FD306}" dt="2022-11-24T18:26:43.704" v="410" actId="478"/>
          <ac:graphicFrameMkLst>
            <pc:docMk/>
            <pc:sldMk cId="2370865676" sldId="357"/>
            <ac:graphicFrameMk id="10" creationId="{8A17ABF0-C29D-7696-3923-28147CD8AE3D}"/>
          </ac:graphicFrameMkLst>
        </pc:graphicFrameChg>
        <pc:picChg chg="add del mod">
          <ac:chgData name="GIOVANNI GAUDINO-SSM" userId="13cb1073-0cf6-4994-b3b2-98ddb995ec80" providerId="ADAL" clId="{7F64FAE6-669B-45B7-9763-4D70DE3FD306}" dt="2022-11-24T17:55:31.762" v="301"/>
          <ac:picMkLst>
            <pc:docMk/>
            <pc:sldMk cId="2370865676" sldId="357"/>
            <ac:picMk id="7" creationId="{DC31CEE4-7BF2-2A6C-D4C7-165D25F0A3B9}"/>
          </ac:picMkLst>
        </pc:picChg>
        <pc:picChg chg="add del mod">
          <ac:chgData name="GIOVANNI GAUDINO-SSM" userId="13cb1073-0cf6-4994-b3b2-98ddb995ec80" providerId="ADAL" clId="{7F64FAE6-669B-45B7-9763-4D70DE3FD306}" dt="2022-11-24T17:55:57.256" v="318"/>
          <ac:picMkLst>
            <pc:docMk/>
            <pc:sldMk cId="2370865676" sldId="357"/>
            <ac:picMk id="9" creationId="{687CDCC6-EA2A-9A97-8903-8F86BCF557B5}"/>
          </ac:picMkLst>
        </pc:picChg>
        <pc:picChg chg="add del mod">
          <ac:chgData name="GIOVANNI GAUDINO-SSM" userId="13cb1073-0cf6-4994-b3b2-98ddb995ec80" providerId="ADAL" clId="{7F64FAE6-669B-45B7-9763-4D70DE3FD306}" dt="2022-11-24T18:29:39.481" v="418" actId="478"/>
          <ac:picMkLst>
            <pc:docMk/>
            <pc:sldMk cId="2370865676" sldId="357"/>
            <ac:picMk id="12" creationId="{3536954B-C45D-FE43-3207-167198C8A64D}"/>
          </ac:picMkLst>
        </pc:picChg>
        <pc:picChg chg="add mod">
          <ac:chgData name="GIOVANNI GAUDINO-SSM" userId="13cb1073-0cf6-4994-b3b2-98ddb995ec80" providerId="ADAL" clId="{7F64FAE6-669B-45B7-9763-4D70DE3FD306}" dt="2022-11-24T18:30:42.921" v="432" actId="1076"/>
          <ac:picMkLst>
            <pc:docMk/>
            <pc:sldMk cId="2370865676" sldId="357"/>
            <ac:picMk id="16" creationId="{B5884A08-3F66-8F3C-7F51-78FABDF16543}"/>
          </ac:picMkLst>
        </pc:picChg>
        <pc:picChg chg="add del mod">
          <ac:chgData name="GIOVANNI GAUDINO-SSM" userId="13cb1073-0cf6-4994-b3b2-98ddb995ec80" providerId="ADAL" clId="{7F64FAE6-669B-45B7-9763-4D70DE3FD306}" dt="2022-11-24T19:04:07.736" v="744" actId="1076"/>
          <ac:picMkLst>
            <pc:docMk/>
            <pc:sldMk cId="2370865676" sldId="357"/>
            <ac:picMk id="19" creationId="{F9DF03CF-5C1B-C388-7A27-CDA317B0FC6B}"/>
          </ac:picMkLst>
        </pc:picChg>
        <pc:picChg chg="add del mod">
          <ac:chgData name="GIOVANNI GAUDINO-SSM" userId="13cb1073-0cf6-4994-b3b2-98ddb995ec80" providerId="ADAL" clId="{7F64FAE6-669B-45B7-9763-4D70DE3FD306}" dt="2022-11-24T21:18:55.174" v="3228" actId="478"/>
          <ac:picMkLst>
            <pc:docMk/>
            <pc:sldMk cId="2370865676" sldId="357"/>
            <ac:picMk id="22" creationId="{BFE17CC2-7BDB-E809-5341-831C4E91E6A4}"/>
          </ac:picMkLst>
        </pc:picChg>
        <pc:picChg chg="add del mod">
          <ac:chgData name="GIOVANNI GAUDINO-SSM" userId="13cb1073-0cf6-4994-b3b2-98ddb995ec80" providerId="ADAL" clId="{7F64FAE6-669B-45B7-9763-4D70DE3FD306}" dt="2022-11-24T19:03:48.512" v="736" actId="478"/>
          <ac:picMkLst>
            <pc:docMk/>
            <pc:sldMk cId="2370865676" sldId="357"/>
            <ac:picMk id="27" creationId="{548C7D78-9A72-FD79-B79E-3520134E2A73}"/>
          </ac:picMkLst>
        </pc:picChg>
        <pc:picChg chg="add mod">
          <ac:chgData name="GIOVANNI GAUDINO-SSM" userId="13cb1073-0cf6-4994-b3b2-98ddb995ec80" providerId="ADAL" clId="{7F64FAE6-669B-45B7-9763-4D70DE3FD306}" dt="2022-11-24T21:19:07.526" v="3231" actId="1076"/>
          <ac:picMkLst>
            <pc:docMk/>
            <pc:sldMk cId="2370865676" sldId="357"/>
            <ac:picMk id="34" creationId="{EFF02B52-4B99-00AF-DB64-69CA961ABCEF}"/>
          </ac:picMkLst>
        </pc:picChg>
        <pc:cxnChg chg="del">
          <ac:chgData name="GIOVANNI GAUDINO-SSM" userId="13cb1073-0cf6-4994-b3b2-98ddb995ec80" providerId="ADAL" clId="{7F64FAE6-669B-45B7-9763-4D70DE3FD306}" dt="2022-11-24T17:57:02.163" v="407" actId="478"/>
          <ac:cxnSpMkLst>
            <pc:docMk/>
            <pc:sldMk cId="2370865676" sldId="357"/>
            <ac:cxnSpMk id="20" creationId="{BC9D2063-1EBA-6F8D-4A4F-75CB252AE388}"/>
          </ac:cxnSpMkLst>
        </pc:cxnChg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3281875551" sldId="358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3611402634" sldId="366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466688122" sldId="369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1237514671" sldId="374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3863084859" sldId="378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3517513013" sldId="379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2856216990" sldId="380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2289111722" sldId="384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2533609354" sldId="385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1555374253" sldId="386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2681633585" sldId="387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4087746256" sldId="388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1568428434" sldId="391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1235034516" sldId="392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273474767" sldId="393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1364646050" sldId="394"/>
        </pc:sldMkLst>
      </pc:sldChg>
      <pc:sldChg chg="mod modShow">
        <pc:chgData name="GIOVANNI GAUDINO-SSM" userId="13cb1073-0cf6-4994-b3b2-98ddb995ec80" providerId="ADAL" clId="{7F64FAE6-669B-45B7-9763-4D70DE3FD306}" dt="2022-11-24T19:27:28.345" v="1281" actId="729"/>
        <pc:sldMkLst>
          <pc:docMk/>
          <pc:sldMk cId="3477834826" sldId="397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1656251953" sldId="398"/>
        </pc:sldMkLst>
      </pc:sldChg>
      <pc:sldChg chg="mod modShow">
        <pc:chgData name="GIOVANNI GAUDINO-SSM" userId="13cb1073-0cf6-4994-b3b2-98ddb995ec80" providerId="ADAL" clId="{7F64FAE6-669B-45B7-9763-4D70DE3FD306}" dt="2022-11-25T10:57:05.429" v="3232" actId="729"/>
        <pc:sldMkLst>
          <pc:docMk/>
          <pc:sldMk cId="2743933089" sldId="399"/>
        </pc:sldMkLst>
      </pc:sldChg>
      <pc:sldChg chg="add del mod modShow">
        <pc:chgData name="GIOVANNI GAUDINO-SSM" userId="13cb1073-0cf6-4994-b3b2-98ddb995ec80" providerId="ADAL" clId="{7F64FAE6-669B-45B7-9763-4D70DE3FD306}" dt="2022-11-24T19:38:45.686" v="1377" actId="47"/>
        <pc:sldMkLst>
          <pc:docMk/>
          <pc:sldMk cId="2202819019" sldId="402"/>
        </pc:sldMkLst>
      </pc:sldChg>
      <pc:sldChg chg="addSp delSp modSp add mod">
        <pc:chgData name="GIOVANNI GAUDINO-SSM" userId="13cb1073-0cf6-4994-b3b2-98ddb995ec80" providerId="ADAL" clId="{7F64FAE6-669B-45B7-9763-4D70DE3FD306}" dt="2022-11-24T20:37:40.317" v="2505" actId="1076"/>
        <pc:sldMkLst>
          <pc:docMk/>
          <pc:sldMk cId="2965651996" sldId="403"/>
        </pc:sldMkLst>
        <pc:spChg chg="add del mod ord">
          <ac:chgData name="GIOVANNI GAUDINO-SSM" userId="13cb1073-0cf6-4994-b3b2-98ddb995ec80" providerId="ADAL" clId="{7F64FAE6-669B-45B7-9763-4D70DE3FD306}" dt="2022-11-24T20:17:54.580" v="2163" actId="1076"/>
          <ac:spMkLst>
            <pc:docMk/>
            <pc:sldMk cId="2965651996" sldId="403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7F64FAE6-669B-45B7-9763-4D70DE3FD306}" dt="2022-11-24T19:29:27.083" v="1317" actId="20577"/>
          <ac:spMkLst>
            <pc:docMk/>
            <pc:sldMk cId="2965651996" sldId="403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7F64FAE6-669B-45B7-9763-4D70DE3FD306}" dt="2022-11-24T20:02:02.568" v="1761" actId="1076"/>
          <ac:spMkLst>
            <pc:docMk/>
            <pc:sldMk cId="2965651996" sldId="403"/>
            <ac:spMk id="5" creationId="{C22BB191-1967-0D38-B75B-C7AD7EBDDBB3}"/>
          </ac:spMkLst>
        </pc:spChg>
        <pc:spChg chg="add del mod">
          <ac:chgData name="GIOVANNI GAUDINO-SSM" userId="13cb1073-0cf6-4994-b3b2-98ddb995ec80" providerId="ADAL" clId="{7F64FAE6-669B-45B7-9763-4D70DE3FD306}" dt="2022-11-24T19:59:16.692" v="1744" actId="478"/>
          <ac:spMkLst>
            <pc:docMk/>
            <pc:sldMk cId="2965651996" sldId="403"/>
            <ac:spMk id="6" creationId="{32C2D2D8-A259-100A-EC43-7CD70C63678E}"/>
          </ac:spMkLst>
        </pc:spChg>
        <pc:spChg chg="add mod ord">
          <ac:chgData name="GIOVANNI GAUDINO-SSM" userId="13cb1073-0cf6-4994-b3b2-98ddb995ec80" providerId="ADAL" clId="{7F64FAE6-669B-45B7-9763-4D70DE3FD306}" dt="2022-11-24T20:09:59.059" v="1939" actId="14100"/>
          <ac:spMkLst>
            <pc:docMk/>
            <pc:sldMk cId="2965651996" sldId="403"/>
            <ac:spMk id="7" creationId="{6FF6ED0B-FE5F-974A-CC73-81B9A7E4C08A}"/>
          </ac:spMkLst>
        </pc:spChg>
        <pc:spChg chg="add mod">
          <ac:chgData name="GIOVANNI GAUDINO-SSM" userId="13cb1073-0cf6-4994-b3b2-98ddb995ec80" providerId="ADAL" clId="{7F64FAE6-669B-45B7-9763-4D70DE3FD306}" dt="2022-11-24T20:10:30.497" v="1947" actId="14100"/>
          <ac:spMkLst>
            <pc:docMk/>
            <pc:sldMk cId="2965651996" sldId="403"/>
            <ac:spMk id="8" creationId="{BEF1E3FC-1571-3050-CECA-F8CA62E971E6}"/>
          </ac:spMkLst>
        </pc:spChg>
        <pc:spChg chg="add mod">
          <ac:chgData name="GIOVANNI GAUDINO-SSM" userId="13cb1073-0cf6-4994-b3b2-98ddb995ec80" providerId="ADAL" clId="{7F64FAE6-669B-45B7-9763-4D70DE3FD306}" dt="2022-11-24T20:05:10.218" v="1930" actId="1076"/>
          <ac:spMkLst>
            <pc:docMk/>
            <pc:sldMk cId="2965651996" sldId="403"/>
            <ac:spMk id="9" creationId="{8803B795-B5D4-33F2-5DCC-A1BB3B7642A0}"/>
          </ac:spMkLst>
        </pc:spChg>
        <pc:spChg chg="add mod">
          <ac:chgData name="GIOVANNI GAUDINO-SSM" userId="13cb1073-0cf6-4994-b3b2-98ddb995ec80" providerId="ADAL" clId="{7F64FAE6-669B-45B7-9763-4D70DE3FD306}" dt="2022-11-24T20:23:06.893" v="2392" actId="1076"/>
          <ac:spMkLst>
            <pc:docMk/>
            <pc:sldMk cId="2965651996" sldId="403"/>
            <ac:spMk id="12" creationId="{FD8DBA5C-C153-BDB0-F451-654550147A1F}"/>
          </ac:spMkLst>
        </pc:spChg>
        <pc:spChg chg="add mod">
          <ac:chgData name="GIOVANNI GAUDINO-SSM" userId="13cb1073-0cf6-4994-b3b2-98ddb995ec80" providerId="ADAL" clId="{7F64FAE6-669B-45B7-9763-4D70DE3FD306}" dt="2022-11-24T20:27:15.393" v="2497" actId="1076"/>
          <ac:spMkLst>
            <pc:docMk/>
            <pc:sldMk cId="2965651996" sldId="403"/>
            <ac:spMk id="13" creationId="{083FE19B-483D-AD99-CD57-75CDA5D59E7A}"/>
          </ac:spMkLst>
        </pc:spChg>
        <pc:spChg chg="del">
          <ac:chgData name="GIOVANNI GAUDINO-SSM" userId="13cb1073-0cf6-4994-b3b2-98ddb995ec80" providerId="ADAL" clId="{7F64FAE6-669B-45B7-9763-4D70DE3FD306}" dt="2022-11-24T19:29:49.348" v="1319" actId="478"/>
          <ac:spMkLst>
            <pc:docMk/>
            <pc:sldMk cId="2965651996" sldId="403"/>
            <ac:spMk id="17" creationId="{8A8DEB79-9D80-3F89-121C-BC107BAB18F6}"/>
          </ac:spMkLst>
        </pc:spChg>
        <pc:spChg chg="del">
          <ac:chgData name="GIOVANNI GAUDINO-SSM" userId="13cb1073-0cf6-4994-b3b2-98ddb995ec80" providerId="ADAL" clId="{7F64FAE6-669B-45B7-9763-4D70DE3FD306}" dt="2022-11-24T19:29:50.140" v="1320" actId="478"/>
          <ac:spMkLst>
            <pc:docMk/>
            <pc:sldMk cId="2965651996" sldId="403"/>
            <ac:spMk id="24" creationId="{08E41134-1B80-97C7-2018-F6659B7920AA}"/>
          </ac:spMkLst>
        </pc:spChg>
        <pc:spChg chg="del">
          <ac:chgData name="GIOVANNI GAUDINO-SSM" userId="13cb1073-0cf6-4994-b3b2-98ddb995ec80" providerId="ADAL" clId="{7F64FAE6-669B-45B7-9763-4D70DE3FD306}" dt="2022-11-24T19:29:46.951" v="1318" actId="478"/>
          <ac:spMkLst>
            <pc:docMk/>
            <pc:sldMk cId="2965651996" sldId="403"/>
            <ac:spMk id="25" creationId="{CDE9D884-3776-D280-ADBD-336297EAE0BC}"/>
          </ac:spMkLst>
        </pc:spChg>
        <pc:spChg chg="del">
          <ac:chgData name="GIOVANNI GAUDINO-SSM" userId="13cb1073-0cf6-4994-b3b2-98ddb995ec80" providerId="ADAL" clId="{7F64FAE6-669B-45B7-9763-4D70DE3FD306}" dt="2022-11-24T19:29:46.951" v="1318" actId="478"/>
          <ac:spMkLst>
            <pc:docMk/>
            <pc:sldMk cId="2965651996" sldId="403"/>
            <ac:spMk id="28" creationId="{94AF1C46-1CA6-C5BE-0466-54DF551B2942}"/>
          </ac:spMkLst>
        </pc:spChg>
        <pc:spChg chg="del">
          <ac:chgData name="GIOVANNI GAUDINO-SSM" userId="13cb1073-0cf6-4994-b3b2-98ddb995ec80" providerId="ADAL" clId="{7F64FAE6-669B-45B7-9763-4D70DE3FD306}" dt="2022-11-24T19:29:46.951" v="1318" actId="478"/>
          <ac:spMkLst>
            <pc:docMk/>
            <pc:sldMk cId="2965651996" sldId="403"/>
            <ac:spMk id="29" creationId="{AC3D4924-5459-637A-67E1-E715AED74B1F}"/>
          </ac:spMkLst>
        </pc:spChg>
        <pc:spChg chg="del">
          <ac:chgData name="GIOVANNI GAUDINO-SSM" userId="13cb1073-0cf6-4994-b3b2-98ddb995ec80" providerId="ADAL" clId="{7F64FAE6-669B-45B7-9763-4D70DE3FD306}" dt="2022-11-24T19:29:46.951" v="1318" actId="478"/>
          <ac:spMkLst>
            <pc:docMk/>
            <pc:sldMk cId="2965651996" sldId="403"/>
            <ac:spMk id="30" creationId="{36CE00FD-AED5-9B1D-3A25-6AC5BA368108}"/>
          </ac:spMkLst>
        </pc:spChg>
        <pc:spChg chg="del">
          <ac:chgData name="GIOVANNI GAUDINO-SSM" userId="13cb1073-0cf6-4994-b3b2-98ddb995ec80" providerId="ADAL" clId="{7F64FAE6-669B-45B7-9763-4D70DE3FD306}" dt="2022-11-24T19:29:46.951" v="1318" actId="478"/>
          <ac:spMkLst>
            <pc:docMk/>
            <pc:sldMk cId="2965651996" sldId="403"/>
            <ac:spMk id="31" creationId="{3432D064-A136-4777-7E81-A64B9C52B447}"/>
          </ac:spMkLst>
        </pc:spChg>
        <pc:picChg chg="add mod modCrop">
          <ac:chgData name="GIOVANNI GAUDINO-SSM" userId="13cb1073-0cf6-4994-b3b2-98ddb995ec80" providerId="ADAL" clId="{7F64FAE6-669B-45B7-9763-4D70DE3FD306}" dt="2022-11-24T20:10:27.791" v="1946" actId="1076"/>
          <ac:picMkLst>
            <pc:docMk/>
            <pc:sldMk cId="2965651996" sldId="403"/>
            <ac:picMk id="11" creationId="{B2A98088-D882-4A2B-62AD-6F5F11C1DAC0}"/>
          </ac:picMkLst>
        </pc:picChg>
        <pc:picChg chg="del">
          <ac:chgData name="GIOVANNI GAUDINO-SSM" userId="13cb1073-0cf6-4994-b3b2-98ddb995ec80" providerId="ADAL" clId="{7F64FAE6-669B-45B7-9763-4D70DE3FD306}" dt="2022-11-24T19:29:46.951" v="1318" actId="478"/>
          <ac:picMkLst>
            <pc:docMk/>
            <pc:sldMk cId="2965651996" sldId="403"/>
            <ac:picMk id="16" creationId="{B5884A08-3F66-8F3C-7F51-78FABDF16543}"/>
          </ac:picMkLst>
        </pc:picChg>
        <pc:picChg chg="add mod">
          <ac:chgData name="GIOVANNI GAUDINO-SSM" userId="13cb1073-0cf6-4994-b3b2-98ddb995ec80" providerId="ADAL" clId="{7F64FAE6-669B-45B7-9763-4D70DE3FD306}" dt="2022-11-24T20:37:40.317" v="2505" actId="1076"/>
          <ac:picMkLst>
            <pc:docMk/>
            <pc:sldMk cId="2965651996" sldId="403"/>
            <ac:picMk id="18" creationId="{F3FB95A4-8450-CA9E-71F2-F464AA5EF1BD}"/>
          </ac:picMkLst>
        </pc:picChg>
        <pc:picChg chg="del">
          <ac:chgData name="GIOVANNI GAUDINO-SSM" userId="13cb1073-0cf6-4994-b3b2-98ddb995ec80" providerId="ADAL" clId="{7F64FAE6-669B-45B7-9763-4D70DE3FD306}" dt="2022-11-24T19:29:46.951" v="1318" actId="478"/>
          <ac:picMkLst>
            <pc:docMk/>
            <pc:sldMk cId="2965651996" sldId="403"/>
            <ac:picMk id="19" creationId="{F9DF03CF-5C1B-C388-7A27-CDA317B0FC6B}"/>
          </ac:picMkLst>
        </pc:picChg>
        <pc:picChg chg="del">
          <ac:chgData name="GIOVANNI GAUDINO-SSM" userId="13cb1073-0cf6-4994-b3b2-98ddb995ec80" providerId="ADAL" clId="{7F64FAE6-669B-45B7-9763-4D70DE3FD306}" dt="2022-11-24T19:29:46.951" v="1318" actId="478"/>
          <ac:picMkLst>
            <pc:docMk/>
            <pc:sldMk cId="2965651996" sldId="403"/>
            <ac:picMk id="22" creationId="{BFE17CC2-7BDB-E809-5341-831C4E91E6A4}"/>
          </ac:picMkLst>
        </pc:picChg>
      </pc:sldChg>
      <pc:sldChg chg="addSp delSp modSp add mod">
        <pc:chgData name="GIOVANNI GAUDINO-SSM" userId="13cb1073-0cf6-4994-b3b2-98ddb995ec80" providerId="ADAL" clId="{7F64FAE6-669B-45B7-9763-4D70DE3FD306}" dt="2022-11-25T11:44:40.890" v="3233" actId="20577"/>
        <pc:sldMkLst>
          <pc:docMk/>
          <pc:sldMk cId="2538230253" sldId="404"/>
        </pc:sldMkLst>
        <pc:spChg chg="add mod">
          <ac:chgData name="GIOVANNI GAUDINO-SSM" userId="13cb1073-0cf6-4994-b3b2-98ddb995ec80" providerId="ADAL" clId="{7F64FAE6-669B-45B7-9763-4D70DE3FD306}" dt="2022-11-24T21:10:28.498" v="3170" actId="1035"/>
          <ac:spMkLst>
            <pc:docMk/>
            <pc:sldMk cId="2538230253" sldId="404"/>
            <ac:spMk id="6" creationId="{41D3C0BE-82C6-456F-E85E-BFB688B2F763}"/>
          </ac:spMkLst>
        </pc:spChg>
        <pc:spChg chg="add mod">
          <ac:chgData name="GIOVANNI GAUDINO-SSM" userId="13cb1073-0cf6-4994-b3b2-98ddb995ec80" providerId="ADAL" clId="{7F64FAE6-669B-45B7-9763-4D70DE3FD306}" dt="2022-11-25T11:44:40.890" v="3233" actId="20577"/>
          <ac:spMkLst>
            <pc:docMk/>
            <pc:sldMk cId="2538230253" sldId="404"/>
            <ac:spMk id="10" creationId="{4A6DDD01-E92D-A3A7-9EDF-3CD69A0430D0}"/>
          </ac:spMkLst>
        </pc:spChg>
        <pc:spChg chg="mod">
          <ac:chgData name="GIOVANNI GAUDINO-SSM" userId="13cb1073-0cf6-4994-b3b2-98ddb995ec80" providerId="ADAL" clId="{7F64FAE6-669B-45B7-9763-4D70DE3FD306}" dt="2022-11-24T20:49:31.309" v="2886" actId="20577"/>
          <ac:spMkLst>
            <pc:docMk/>
            <pc:sldMk cId="2538230253" sldId="404"/>
            <ac:spMk id="13" creationId="{083FE19B-483D-AD99-CD57-75CDA5D59E7A}"/>
          </ac:spMkLst>
        </pc:spChg>
        <pc:picChg chg="del mod">
          <ac:chgData name="GIOVANNI GAUDINO-SSM" userId="13cb1073-0cf6-4994-b3b2-98ddb995ec80" providerId="ADAL" clId="{7F64FAE6-669B-45B7-9763-4D70DE3FD306}" dt="2022-11-24T20:37:50.045" v="2508" actId="478"/>
          <ac:picMkLst>
            <pc:docMk/>
            <pc:sldMk cId="2538230253" sldId="404"/>
            <ac:picMk id="18" creationId="{F3FB95A4-8450-CA9E-71F2-F464AA5EF1BD}"/>
          </ac:picMkLst>
        </pc:picChg>
      </pc:sldChg>
      <pc:sldChg chg="addSp delSp modSp mod">
        <pc:chgData name="GIOVANNI GAUDINO-SSM" userId="13cb1073-0cf6-4994-b3b2-98ddb995ec80" providerId="ADAL" clId="{7F64FAE6-669B-45B7-9763-4D70DE3FD306}" dt="2022-11-26T22:24:37.655" v="4210" actId="20577"/>
        <pc:sldMkLst>
          <pc:docMk/>
          <pc:sldMk cId="2050800097" sldId="405"/>
        </pc:sldMkLst>
        <pc:spChg chg="mod">
          <ac:chgData name="GIOVANNI GAUDINO-SSM" userId="13cb1073-0cf6-4994-b3b2-98ddb995ec80" providerId="ADAL" clId="{7F64FAE6-669B-45B7-9763-4D70DE3FD306}" dt="2022-11-26T22:19:52.829" v="4194" actId="34135"/>
          <ac:spMkLst>
            <pc:docMk/>
            <pc:sldMk cId="2050800097" sldId="405"/>
            <ac:spMk id="2" creationId="{B9237504-3D06-9C5B-0379-84196321483B}"/>
          </ac:spMkLst>
        </pc:spChg>
        <pc:spChg chg="mod">
          <ac:chgData name="GIOVANNI GAUDINO-SSM" userId="13cb1073-0cf6-4994-b3b2-98ddb995ec80" providerId="ADAL" clId="{7F64FAE6-669B-45B7-9763-4D70DE3FD306}" dt="2022-11-26T22:24:37.655" v="4210" actId="20577"/>
          <ac:spMkLst>
            <pc:docMk/>
            <pc:sldMk cId="2050800097" sldId="405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7F64FAE6-669B-45B7-9763-4D70DE3FD306}" dt="2022-11-26T21:20:43.752" v="3267"/>
          <ac:spMkLst>
            <pc:docMk/>
            <pc:sldMk cId="2050800097" sldId="405"/>
            <ac:spMk id="5" creationId="{48B2716C-01CD-77D5-C3F1-DD0DDC0797CD}"/>
          </ac:spMkLst>
        </pc:spChg>
        <pc:spChg chg="add mod">
          <ac:chgData name="GIOVANNI GAUDINO-SSM" userId="13cb1073-0cf6-4994-b3b2-98ddb995ec80" providerId="ADAL" clId="{7F64FAE6-669B-45B7-9763-4D70DE3FD306}" dt="2022-11-26T22:20:05.993" v="4198" actId="1076"/>
          <ac:spMkLst>
            <pc:docMk/>
            <pc:sldMk cId="2050800097" sldId="405"/>
            <ac:spMk id="6" creationId="{EF6C4924-4CE6-EE49-1A1C-BE644AEE5BD1}"/>
          </ac:spMkLst>
        </pc:spChg>
        <pc:spChg chg="add del mod">
          <ac:chgData name="GIOVANNI GAUDINO-SSM" userId="13cb1073-0cf6-4994-b3b2-98ddb995ec80" providerId="ADAL" clId="{7F64FAE6-669B-45B7-9763-4D70DE3FD306}" dt="2022-11-26T22:10:29.887" v="3832" actId="478"/>
          <ac:spMkLst>
            <pc:docMk/>
            <pc:sldMk cId="2050800097" sldId="405"/>
            <ac:spMk id="9" creationId="{6BA7C95A-E861-0709-8BE5-E3FBC042FB38}"/>
          </ac:spMkLst>
        </pc:spChg>
        <pc:spChg chg="add del mod">
          <ac:chgData name="GIOVANNI GAUDINO-SSM" userId="13cb1073-0cf6-4994-b3b2-98ddb995ec80" providerId="ADAL" clId="{7F64FAE6-669B-45B7-9763-4D70DE3FD306}" dt="2022-11-26T22:10:29.887" v="3832" actId="478"/>
          <ac:spMkLst>
            <pc:docMk/>
            <pc:sldMk cId="2050800097" sldId="405"/>
            <ac:spMk id="12" creationId="{B8A1838A-72E0-E569-5880-3E01C6B10BC7}"/>
          </ac:spMkLst>
        </pc:spChg>
        <pc:picChg chg="add del mod">
          <ac:chgData name="GIOVANNI GAUDINO-SSM" userId="13cb1073-0cf6-4994-b3b2-98ddb995ec80" providerId="ADAL" clId="{7F64FAE6-669B-45B7-9763-4D70DE3FD306}" dt="2022-11-26T22:10:29.887" v="3832" actId="478"/>
          <ac:picMkLst>
            <pc:docMk/>
            <pc:sldMk cId="2050800097" sldId="405"/>
            <ac:picMk id="8" creationId="{A4FF8095-FD74-3A5F-DD51-1B51700A96FB}"/>
          </ac:picMkLst>
        </pc:picChg>
        <pc:picChg chg="add del mod ord">
          <ac:chgData name="GIOVANNI GAUDINO-SSM" userId="13cb1073-0cf6-4994-b3b2-98ddb995ec80" providerId="ADAL" clId="{7F64FAE6-669B-45B7-9763-4D70DE3FD306}" dt="2022-11-26T22:10:29.887" v="3832" actId="478"/>
          <ac:picMkLst>
            <pc:docMk/>
            <pc:sldMk cId="2050800097" sldId="405"/>
            <ac:picMk id="11" creationId="{E8DFCC26-C6C5-7FD4-6ACF-E900C847F03C}"/>
          </ac:picMkLst>
        </pc:picChg>
        <pc:picChg chg="add del mod">
          <ac:chgData name="GIOVANNI GAUDINO-SSM" userId="13cb1073-0cf6-4994-b3b2-98ddb995ec80" providerId="ADAL" clId="{7F64FAE6-669B-45B7-9763-4D70DE3FD306}" dt="2022-11-26T22:10:14.271" v="3819"/>
          <ac:picMkLst>
            <pc:docMk/>
            <pc:sldMk cId="2050800097" sldId="405"/>
            <ac:picMk id="14" creationId="{C9617149-7A09-81D7-4B03-914CC8048F63}"/>
          </ac:picMkLst>
        </pc:picChg>
        <pc:picChg chg="add del mod">
          <ac:chgData name="GIOVANNI GAUDINO-SSM" userId="13cb1073-0cf6-4994-b3b2-98ddb995ec80" providerId="ADAL" clId="{7F64FAE6-669B-45B7-9763-4D70DE3FD306}" dt="2022-11-26T22:19:36.580" v="4186" actId="478"/>
          <ac:picMkLst>
            <pc:docMk/>
            <pc:sldMk cId="2050800097" sldId="405"/>
            <ac:picMk id="17" creationId="{D5F5D010-9305-6DA4-80D2-5BCED84ECDAB}"/>
          </ac:picMkLst>
        </pc:picChg>
        <pc:picChg chg="add mod">
          <ac:chgData name="GIOVANNI GAUDINO-SSM" userId="13cb1073-0cf6-4994-b3b2-98ddb995ec80" providerId="ADAL" clId="{7F64FAE6-669B-45B7-9763-4D70DE3FD306}" dt="2022-11-26T22:20:05.993" v="4198" actId="1076"/>
          <ac:picMkLst>
            <pc:docMk/>
            <pc:sldMk cId="2050800097" sldId="405"/>
            <ac:picMk id="19" creationId="{0433D670-7625-2AC0-71F1-F8FA6442AD35}"/>
          </ac:picMkLst>
        </pc:picChg>
      </pc:sldChg>
      <pc:sldChg chg="modSp add mod ord">
        <pc:chgData name="GIOVANNI GAUDINO-SSM" userId="13cb1073-0cf6-4994-b3b2-98ddb995ec80" providerId="ADAL" clId="{7F64FAE6-669B-45B7-9763-4D70DE3FD306}" dt="2022-11-26T22:15:54.151" v="4185" actId="1076"/>
        <pc:sldMkLst>
          <pc:docMk/>
          <pc:sldMk cId="3648121698" sldId="406"/>
        </pc:sldMkLst>
        <pc:spChg chg="mod">
          <ac:chgData name="GIOVANNI GAUDINO-SSM" userId="13cb1073-0cf6-4994-b3b2-98ddb995ec80" providerId="ADAL" clId="{7F64FAE6-669B-45B7-9763-4D70DE3FD306}" dt="2022-11-26T22:15:54.151" v="4185" actId="1076"/>
          <ac:spMkLst>
            <pc:docMk/>
            <pc:sldMk cId="3648121698" sldId="406"/>
            <ac:spMk id="6" creationId="{EF6C4924-4CE6-EE49-1A1C-BE644AEE5BD1}"/>
          </ac:spMkLst>
        </pc:spChg>
        <pc:spChg chg="mod">
          <ac:chgData name="GIOVANNI GAUDINO-SSM" userId="13cb1073-0cf6-4994-b3b2-98ddb995ec80" providerId="ADAL" clId="{7F64FAE6-669B-45B7-9763-4D70DE3FD306}" dt="2022-11-26T22:11:49.310" v="3947" actId="20577"/>
          <ac:spMkLst>
            <pc:docMk/>
            <pc:sldMk cId="3648121698" sldId="406"/>
            <ac:spMk id="9" creationId="{6BA7C95A-E861-0709-8BE5-E3FBC042FB3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C2CFDB21-B64F-CB22-27C3-5F622A70AF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53EAC19-282B-CC82-AC4E-A23CADDFE0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A6E0B-83D1-4527-9D6B-63E3C98BBE0B}" type="datetimeFigureOut">
              <a:rPr lang="it-IT" smtClean="0"/>
              <a:t>15/02/2024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AA6CB6-3173-3EDB-28C0-1D381F556B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003896D-4FA1-3E17-0779-929BCEE7A2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F1AD6-7BEA-49F6-94B8-28C8C4E793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193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94E3D-BA0C-2445-B86C-C2A522567FBD}" type="datetimeFigureOut">
              <a:rPr lang="it-IT" smtClean="0"/>
              <a:t>15/02/2024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90880-361A-6740-8CE5-E1A8159461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165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777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5" name="Shape 4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00C2D-9A17-5D46-ACF4-A12182F00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9813E1-7F92-F24D-B892-6F10A3DBE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E4BC0B-0326-AE4B-872A-AE966E90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5BBF-95A0-41D0-9BC1-C14E0FDE4730}" type="datetime1">
              <a:rPr lang="it-IT" smtClean="0"/>
              <a:t>15/02/2024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98DFA7-FE6F-8C4B-8052-C98809EC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F5ACF8-4B16-AA4B-B0C0-85198FC6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068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EA806F-4A8E-9843-88DE-38B95055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98A7004-E5B9-6941-91F7-38F8D1FC0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5222E6-ABFC-C446-BC7A-CA46D240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EC15-522E-4793-BF69-3F7699065267}" type="datetime1">
              <a:rPr lang="it-IT" smtClean="0"/>
              <a:t>15/02/2024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B33CDD-CDC8-994E-8917-CBC85BDD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9B19FE-450A-7C47-B128-618CB987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4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C293230-01FB-7A45-8DB6-5F2A667B5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A56A325-48F5-324B-91CA-DDD8E39AE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9D4B9B-4B18-8A4F-BA63-EA1D663A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7D66-229C-46BE-B26C-CA464AC91796}" type="datetime1">
              <a:rPr lang="it-IT" smtClean="0"/>
              <a:t>15/02/2024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13F86C-8693-744D-96B1-5DC9DC66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031D6B-08A0-6641-A7CE-DDF11F0E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189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609599" y="274638"/>
            <a:ext cx="10972802" cy="11430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914367">
              <a:spcBef>
                <a:spcPts val="0"/>
              </a:spcBef>
              <a:defRPr sz="4359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idx="1"/>
          </p:nvPr>
        </p:nvSpPr>
        <p:spPr bwMode="auto">
          <a:xfrm>
            <a:off x="609599" y="1600200"/>
            <a:ext cx="10972802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331503" indent="-331503" defTabSz="914367">
              <a:spcBef>
                <a:spcPts val="703"/>
              </a:spcBef>
              <a:buSzPct val="100000"/>
              <a:buFont typeface="Arial"/>
              <a:buChar char="•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637174" indent="-315717" defTabSz="914367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937584" indent="-294669" defTabSz="914367">
              <a:spcBef>
                <a:spcPts val="703"/>
              </a:spcBef>
              <a:buSzPct val="100000"/>
              <a:buFont typeface="Arial"/>
              <a:buChar char="•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1317975" indent="-353603" defTabSz="914367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1639432" indent="-353603" defTabSz="914367">
              <a:spcBef>
                <a:spcPts val="703"/>
              </a:spcBef>
              <a:buSzPct val="100000"/>
              <a:buFont typeface="Arial"/>
              <a:buChar char="»"/>
              <a:defRPr sz="3094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xfrm>
            <a:off x="11255469" y="6419662"/>
            <a:ext cx="326932" cy="238501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25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095D6D-0C36-3941-8A7B-EE04F03A0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E0C2F5-245B-2545-9D8D-293195AB9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E178F8-B19D-D249-A9CB-FEF1912CB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23EE-1F68-48E9-93D4-34346C4F14FB}" type="datetime1">
              <a:rPr lang="it-IT" smtClean="0"/>
              <a:t>15/02/2024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1A1FD5-6809-FA44-A540-30B6E102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C3AE89-51CD-F04F-8269-3D62B3AF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83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D1268-D90F-2749-B793-98252647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A097910-C44A-0B42-B0E5-51EB9013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711F58-E531-BD48-BD80-EFE95C366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A311-FAEC-4E65-BCFF-895B48ABB983}" type="datetime1">
              <a:rPr lang="it-IT" smtClean="0"/>
              <a:t>15/02/2024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754C6B-3198-1A41-B4C8-070EDBE0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FCCD50-E01F-4046-BDF2-B73FFA04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76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EFD7E5-CDE9-C744-9BA6-67BB3BD2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25C463-1D62-EB4F-8CA6-F3BAAF71C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FF9732C-2E12-F84B-884A-0DF249DB4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95C9B12-5F8A-9848-8080-9B6E3B76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0A2AC-2343-4DC4-8F22-456081BE7C56}" type="datetime1">
              <a:rPr lang="it-IT" smtClean="0"/>
              <a:t>15/02/2024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555669-C6C4-364B-A790-B46E8B59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2115B9-3917-754D-B93A-B7D01F8D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302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AB3A48-C403-C047-B2A7-F972B943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D7C225-CD84-AC48-9328-C0DB5A4E5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DF40B8-A0CF-DB45-9A7D-2D5F72666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B7CC59F-2A47-AD4E-BFED-6B1703519C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BD87FBE-EF09-0D43-AD84-4BEF1547F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BA8FA74-0231-2345-836F-F1697E3E8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3952-C3CB-4CF5-9E2E-974980807A89}" type="datetime1">
              <a:rPr lang="it-IT" smtClean="0"/>
              <a:t>15/02/2024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4B2B85E-FFDD-CD47-BEA9-37BE32F88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21A421E-6CD9-E64C-ACE2-BFE39676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80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2FFA3D-BBD5-B442-9F4F-D66D6B890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595B38-A6C1-3746-9916-12AAED46A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3FD-8417-403A-B4D2-3E90F7FF86D7}" type="datetime1">
              <a:rPr lang="it-IT" smtClean="0"/>
              <a:t>15/02/2024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8C7DF5-FEF8-2541-A9D6-E83F29200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7AC60E-E5EE-6A4B-9E1F-B124032E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55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B0553BF-9689-6C48-B26E-1EE92AFE9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49C55-B678-408F-9D60-6A03062C5165}" type="datetime1">
              <a:rPr lang="it-IT" smtClean="0"/>
              <a:t>15/02/2024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FF0D70A-0671-6046-B8B9-DE3857C0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6229EA-221C-4F41-B13A-CF3375C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88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BBBF1-4BF6-6E4C-B486-93B65FE8D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D5AF2D-3192-0548-B413-B8C111F38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EC7881-E7F0-2E4B-85A1-A9004C276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360F1F-58FE-B648-BD3C-56BC23A76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FABB4-06B7-4602-9ABD-29164AB721E2}" type="datetime1">
              <a:rPr lang="it-IT" smtClean="0"/>
              <a:t>15/02/2024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DC0B24-F4DC-5E43-A5C4-A87B1F93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85F082-3E8D-A94E-83AB-2ADC0CC08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73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5351A4-6ED7-A643-A32A-1F208AF6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CF07C6E-ADE2-C04C-BF98-E8D02EC138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83306F-3A78-874F-A05F-E7FCF75AF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A970D5-1CF5-7C4F-A5FC-136672167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F369-85B8-4C19-AA38-C23D628C53B8}" type="datetime1">
              <a:rPr lang="it-IT" smtClean="0"/>
              <a:t>15/02/2024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12E46E-D649-F440-8CE3-990842335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9C0F79-E46F-3749-BCA0-4613F78F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17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E851181-4A5C-5744-B970-DDCA4FB7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C88B0F-3B9D-234F-B8BC-4B04342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2E2A97-BD61-9E40-A5D5-0FFD9B9AE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66F81-A083-4643-BD3B-C9E225209435}" type="datetime1">
              <a:rPr lang="it-IT" smtClean="0"/>
              <a:t>15/02/2024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EFF44B-9191-5040-B814-EE0390737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9854CA-ED02-BB4A-8AB8-C8AED5F57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12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4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4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4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61.png"/><Relationship Id="rId4" Type="http://schemas.openxmlformats.org/officeDocument/2006/relationships/image" Target="../media/image43.png"/><Relationship Id="rId9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lementi grafici, arte&#10;&#10;Descrizione generata automaticamente">
            <a:extLst>
              <a:ext uri="{FF2B5EF4-FFF2-40B4-BE49-F238E27FC236}">
                <a16:creationId xmlns:a16="http://schemas.microsoft.com/office/drawing/2014/main" id="{90FBFB0C-5E45-F68C-F2D5-4BA99B38A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3" t="10560" r="26803" b="9340"/>
          <a:stretch/>
        </p:blipFill>
        <p:spPr>
          <a:xfrm>
            <a:off x="4380089" y="0"/>
            <a:ext cx="7811912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855A3E2-43FC-17C8-C891-A9C64126594A}"/>
              </a:ext>
            </a:extLst>
          </p:cNvPr>
          <p:cNvSpPr/>
          <p:nvPr/>
        </p:nvSpPr>
        <p:spPr>
          <a:xfrm>
            <a:off x="11114729" y="0"/>
            <a:ext cx="1077272" cy="1262517"/>
          </a:xfrm>
          <a:prstGeom prst="rect">
            <a:avLst/>
          </a:prstGeom>
          <a:solidFill>
            <a:srgbClr val="007E85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0CEAE6D-F238-B34A-917D-CDAEAB1EC93F}"/>
              </a:ext>
            </a:extLst>
          </p:cNvPr>
          <p:cNvSpPr/>
          <p:nvPr/>
        </p:nvSpPr>
        <p:spPr>
          <a:xfrm>
            <a:off x="13646" y="2134997"/>
            <a:ext cx="12160158" cy="242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B74B38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5321" y="1755688"/>
            <a:ext cx="8007646" cy="8265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500"/>
              </a:lnSpc>
            </a:pPr>
            <a:r>
              <a:rPr lang="it-IT" sz="8000" i="1" dirty="0">
                <a:solidFill>
                  <a:srgbClr val="E1E2E3"/>
                </a:solidFill>
                <a:latin typeface="Argent Pixel CF" panose="00000500000000000000" pitchFamily="50" charset="0"/>
                <a:cs typeface="GT Haptik Bold" panose="02000505020000020004" pitchFamily="2" charset="0"/>
              </a:rPr>
              <a:t>Masterclass – 1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B09DEC6E-2110-9251-8A6C-B4D34DE9959D}"/>
              </a:ext>
            </a:extLst>
          </p:cNvPr>
          <p:cNvCxnSpPr>
            <a:cxnSpLocks/>
          </p:cNvCxnSpPr>
          <p:nvPr/>
        </p:nvCxnSpPr>
        <p:spPr>
          <a:xfrm>
            <a:off x="0" y="2537790"/>
            <a:ext cx="8316097" cy="0"/>
          </a:xfrm>
          <a:prstGeom prst="line">
            <a:avLst/>
          </a:prstGeom>
          <a:ln w="38100">
            <a:solidFill>
              <a:srgbClr val="E6E7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magine 40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FC52F8C4-FBBF-B173-15DB-67D2B09D2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2"/>
          <a:stretch/>
        </p:blipFill>
        <p:spPr>
          <a:xfrm>
            <a:off x="105322" y="3366173"/>
            <a:ext cx="1888070" cy="18641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5542158-1DF3-9648-91E1-B85A74AD3083}"/>
              </a:ext>
            </a:extLst>
          </p:cNvPr>
          <p:cNvSpPr txBox="1"/>
          <p:nvPr/>
        </p:nvSpPr>
        <p:spPr>
          <a:xfrm>
            <a:off x="7214617" y="5838536"/>
            <a:ext cx="506606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200" i="1" dirty="0">
                <a:solidFill>
                  <a:srgbClr val="E6E7E8"/>
                </a:solidFill>
                <a:latin typeface="Argent Pixel CF" panose="00000500000000000000" pitchFamily="50" charset="0"/>
              </a:rPr>
              <a:t>Giovanni Gaudino – Mario Merola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936C5B-31D3-B9D9-5999-3E605E87DC9F}"/>
              </a:ext>
            </a:extLst>
          </p:cNvPr>
          <p:cNvSpPr txBox="1"/>
          <p:nvPr/>
        </p:nvSpPr>
        <p:spPr>
          <a:xfrm>
            <a:off x="105322" y="2623267"/>
            <a:ext cx="9878937" cy="805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it-IT" sz="4800" b="1" dirty="0">
                <a:solidFill>
                  <a:srgbClr val="E1E2E3"/>
                </a:solidFill>
                <a:latin typeface="GT Haptik Bold" panose="02000505020000020004" pitchFamily="2" charset="0"/>
                <a:cs typeface="GT Haptik Bold" panose="02000505020000020004" pitchFamily="2" charset="0"/>
              </a:rPr>
              <a:t>Quanti</a:t>
            </a:r>
            <a:r>
              <a:rPr lang="it-IT" sz="4800" b="1" dirty="0">
                <a:solidFill>
                  <a:srgbClr val="E1E2E3"/>
                </a:solidFill>
                <a:latin typeface="Palatino Linotype" panose="02040502050505030304" pitchFamily="18" charset="0"/>
              </a:rPr>
              <a:t> </a:t>
            </a:r>
            <a:r>
              <a:rPr lang="it-IT" sz="48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48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48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48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48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48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</a:t>
            </a:r>
            <a:r>
              <a:rPr lang="it-IT" sz="4800" b="1" dirty="0">
                <a:solidFill>
                  <a:srgbClr val="E1E2E3"/>
                </a:solidFill>
                <a:latin typeface="Palatino Linotype" panose="02040502050505030304" pitchFamily="18" charset="0"/>
              </a:rPr>
              <a:t> </a:t>
            </a:r>
            <a:r>
              <a:rPr lang="it-IT" sz="4800" b="1" dirty="0">
                <a:solidFill>
                  <a:srgbClr val="E1E2E3"/>
                </a:solidFill>
                <a:latin typeface="GT Haptik Bold" panose="02000505020000020004" pitchFamily="2" charset="0"/>
                <a:cs typeface="GT Haptik Bold" panose="02000505020000020004" pitchFamily="2" charset="0"/>
              </a:rPr>
              <a:t>hanno i quark?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DB29489-63B2-0A60-15DF-CF7A1B47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79480"/>
            <a:ext cx="1216307" cy="78755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B2CB50C-E75B-BE7D-546A-998FC16B4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477" y="5725399"/>
            <a:ext cx="1443571" cy="54402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718C578-D32E-89DD-DE31-EC6B22197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967" y="5582341"/>
            <a:ext cx="784850" cy="781836"/>
          </a:xfrm>
          <a:prstGeom prst="rect">
            <a:avLst/>
          </a:prstGeom>
        </p:spPr>
      </p:pic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5FD9D68-0124-0EA8-5BD4-8025A9586C37}"/>
              </a:ext>
            </a:extLst>
          </p:cNvPr>
          <p:cNvCxnSpPr>
            <a:cxnSpLocks/>
          </p:cNvCxnSpPr>
          <p:nvPr/>
        </p:nvCxnSpPr>
        <p:spPr>
          <a:xfrm>
            <a:off x="0" y="2537790"/>
            <a:ext cx="8316097" cy="0"/>
          </a:xfrm>
          <a:prstGeom prst="line">
            <a:avLst/>
          </a:prstGeom>
          <a:ln w="38100">
            <a:solidFill>
              <a:srgbClr val="E6E7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83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C112E-311F-B7A9-FE6A-0E765D22C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9904A0E9-D2F1-F4C8-A062-F4170DFA571D}"/>
              </a:ext>
            </a:extLst>
          </p:cNvPr>
          <p:cNvSpPr/>
          <p:nvPr/>
        </p:nvSpPr>
        <p:spPr>
          <a:xfrm>
            <a:off x="5999988" y="1810512"/>
            <a:ext cx="3401568" cy="3621024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954C94-3106-9EA9-881D-A318AA188F17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C5C7B4-72C3-538D-6824-2DE01EC07E07}"/>
              </a:ext>
            </a:extLst>
          </p:cNvPr>
          <p:cNvSpPr txBox="1"/>
          <p:nvPr/>
        </p:nvSpPr>
        <p:spPr>
          <a:xfrm>
            <a:off x="274320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12.45 – 13.45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1EF20C-C2FD-5E78-1D74-B97F492A1122}"/>
              </a:ext>
            </a:extLst>
          </p:cNvPr>
          <p:cNvSpPr txBox="1"/>
          <p:nvPr/>
        </p:nvSpPr>
        <p:spPr>
          <a:xfrm>
            <a:off x="27432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Pranzo</a:t>
            </a:r>
            <a:endParaRPr lang="it-IT" sz="2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AA9D71-2010-FCCD-EA71-4FC84D79ED57}"/>
              </a:ext>
            </a:extLst>
          </p:cNvPr>
          <p:cNvSpPr txBox="1"/>
          <p:nvPr/>
        </p:nvSpPr>
        <p:spPr>
          <a:xfrm>
            <a:off x="2886455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13.45 – 14.30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E8C0A2-99A8-F294-3422-499BDCD7509A}"/>
              </a:ext>
            </a:extLst>
          </p:cNvPr>
          <p:cNvSpPr txBox="1"/>
          <p:nvPr/>
        </p:nvSpPr>
        <p:spPr>
          <a:xfrm>
            <a:off x="2886455" y="2391049"/>
            <a:ext cx="32095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Introduzione analisi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Tipi di eventi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Come possiamo misurare il numero di colori?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Esercizi di pratica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34CB42-3663-757D-4912-DCD71A4E7125}"/>
              </a:ext>
            </a:extLst>
          </p:cNvPr>
          <p:cNvSpPr txBox="1"/>
          <p:nvPr/>
        </p:nvSpPr>
        <p:spPr>
          <a:xfrm>
            <a:off x="6096000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343434"/>
                </a:solidFill>
                <a:latin typeface="Argent Pixel CF" panose="00000500000000000000" pitchFamily="50" charset="0"/>
              </a:rPr>
              <a:t>14.30 – 14.45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EA9ED8E-8475-E595-913E-22B53E90E658}"/>
              </a:ext>
            </a:extLst>
          </p:cNvPr>
          <p:cNvSpPr txBox="1"/>
          <p:nvPr/>
        </p:nvSpPr>
        <p:spPr>
          <a:xfrm>
            <a:off x="609600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343434"/>
                </a:solidFill>
              </a:rPr>
              <a:t>Break</a:t>
            </a:r>
            <a:endParaRPr lang="it-IT" sz="2200" dirty="0">
              <a:solidFill>
                <a:srgbClr val="34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2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100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Perché esiste l’universo come lo conosciamo?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DCA19646-422B-6CFD-7180-60B72A5D1CFE}"/>
              </a:ext>
            </a:extLst>
          </p:cNvPr>
          <p:cNvSpPr txBox="1">
            <a:spLocks/>
          </p:cNvSpPr>
          <p:nvPr/>
        </p:nvSpPr>
        <p:spPr bwMode="auto">
          <a:xfrm>
            <a:off x="308465" y="1051840"/>
            <a:ext cx="7513557" cy="5640567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Il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universo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è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composto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di materia</a:t>
            </a: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materia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può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solo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essere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creata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insieme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all‘antimateria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Quindi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,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ci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aspettiamo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tanta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materia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quanta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antimateria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simmetria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esatta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  <a:p>
            <a:pPr>
              <a:defRPr/>
            </a:pP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Ma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quindi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,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dove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va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tutta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questa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antimateria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?</a:t>
            </a: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È possibile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questa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simmetria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materia 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antimateria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rotta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?</a:t>
            </a:r>
          </a:p>
        </p:txBody>
      </p:sp>
      <p:pic>
        <p:nvPicPr>
          <p:cNvPr id="4" name="image31.png" descr="image31.png">
            <a:extLst>
              <a:ext uri="{FF2B5EF4-FFF2-40B4-BE49-F238E27FC236}">
                <a16:creationId xmlns:a16="http://schemas.microsoft.com/office/drawing/2014/main" id="{84A8BAAF-0DC8-ABF8-5E7C-AE4D79645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22022" y="3185940"/>
            <a:ext cx="4007116" cy="362101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0386A07-2C59-964C-1924-B2D445D20ED2}"/>
              </a:ext>
            </a:extLst>
          </p:cNvPr>
          <p:cNvSpPr/>
          <p:nvPr/>
        </p:nvSpPr>
        <p:spPr>
          <a:xfrm>
            <a:off x="10389475" y="2972698"/>
            <a:ext cx="1494060" cy="52571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1ABAC89-CB8F-B870-BF7B-792C087497B6}"/>
              </a:ext>
            </a:extLst>
          </p:cNvPr>
          <p:cNvSpPr/>
          <p:nvPr/>
        </p:nvSpPr>
        <p:spPr>
          <a:xfrm>
            <a:off x="7994000" y="3185940"/>
            <a:ext cx="1237593" cy="40070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PB">
            <a:extLst>
              <a:ext uri="{FF2B5EF4-FFF2-40B4-BE49-F238E27FC236}">
                <a16:creationId xmlns:a16="http://schemas.microsoft.com/office/drawing/2014/main" id="{1E87948D-D9FD-FE1F-1AE3-9B83A9C5824F}"/>
              </a:ext>
            </a:extLst>
          </p:cNvPr>
          <p:cNvSpPr/>
          <p:nvPr/>
        </p:nvSpPr>
        <p:spPr>
          <a:xfrm>
            <a:off x="259404" y="6654800"/>
            <a:ext cx="1167319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9983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101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Cos’è la materia oscura? E l’energia oscura?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DCA19646-422B-6CFD-7180-60B72A5D1CFE}"/>
              </a:ext>
            </a:extLst>
          </p:cNvPr>
          <p:cNvSpPr txBox="1">
            <a:spLocks/>
          </p:cNvSpPr>
          <p:nvPr/>
        </p:nvSpPr>
        <p:spPr bwMode="auto">
          <a:xfrm>
            <a:off x="308465" y="1051840"/>
            <a:ext cx="7445611" cy="5640567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galassie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ruotano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veloci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di quanto ci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aspettiamo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in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base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ai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componenti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luminosi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stelle 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centri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galattici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deve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quindi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essere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qualche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materia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addizionale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invisibile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(materia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oscura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)!</a:t>
            </a:r>
          </a:p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L‘universo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poi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espande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velocità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sempre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grande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Deve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essere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qualche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altra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forza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spinge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tutto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lontano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energia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oscura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0386A07-2C59-964C-1924-B2D445D20ED2}"/>
              </a:ext>
            </a:extLst>
          </p:cNvPr>
          <p:cNvSpPr/>
          <p:nvPr/>
        </p:nvSpPr>
        <p:spPr>
          <a:xfrm>
            <a:off x="10389475" y="2972698"/>
            <a:ext cx="1494060" cy="52571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1ABAC89-CB8F-B870-BF7B-792C087497B6}"/>
              </a:ext>
            </a:extLst>
          </p:cNvPr>
          <p:cNvSpPr/>
          <p:nvPr/>
        </p:nvSpPr>
        <p:spPr>
          <a:xfrm>
            <a:off x="7994000" y="3185940"/>
            <a:ext cx="1237593" cy="40070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age32.png" descr="image32.png">
            <a:extLst>
              <a:ext uri="{FF2B5EF4-FFF2-40B4-BE49-F238E27FC236}">
                <a16:creationId xmlns:a16="http://schemas.microsoft.com/office/drawing/2014/main" id="{A131FA34-C6BB-4669-FE81-56F5DDF36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54076" y="1051840"/>
            <a:ext cx="4340635" cy="3237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33.png" descr="image33.png">
            <a:extLst>
              <a:ext uri="{FF2B5EF4-FFF2-40B4-BE49-F238E27FC236}">
                <a16:creationId xmlns:a16="http://schemas.microsoft.com/office/drawing/2014/main" id="{6AB90B69-7804-583F-63BF-1E6503FFB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75"/>
          <a:stretch/>
        </p:blipFill>
        <p:spPr bwMode="auto">
          <a:xfrm>
            <a:off x="8499892" y="4289062"/>
            <a:ext cx="3027540" cy="22591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B">
            <a:extLst>
              <a:ext uri="{FF2B5EF4-FFF2-40B4-BE49-F238E27FC236}">
                <a16:creationId xmlns:a16="http://schemas.microsoft.com/office/drawing/2014/main" id="{33F5FAAD-AF48-FE09-F58A-F2E37E5B4525}"/>
              </a:ext>
            </a:extLst>
          </p:cNvPr>
          <p:cNvSpPr/>
          <p:nvPr/>
        </p:nvSpPr>
        <p:spPr>
          <a:xfrm>
            <a:off x="194553" y="6654800"/>
            <a:ext cx="1180289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7027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4661736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102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83917" y="3913955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Cos’è la materia oscura? E l’energia oscura?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DCA19646-422B-6CFD-7180-60B72A5D1CFE}"/>
              </a:ext>
            </a:extLst>
          </p:cNvPr>
          <p:cNvSpPr txBox="1">
            <a:spLocks/>
          </p:cNvSpPr>
          <p:nvPr/>
        </p:nvSpPr>
        <p:spPr bwMode="auto">
          <a:xfrm>
            <a:off x="308465" y="4808977"/>
            <a:ext cx="11200363" cy="2349007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Come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possiamo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includere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nel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Modello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Standard?</a:t>
            </a: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Come è possibile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simmetria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materia 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antimateria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è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rotta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?</a:t>
            </a: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In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consiste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la materia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oscura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?</a:t>
            </a:r>
          </a:p>
        </p:txBody>
      </p:sp>
      <p:pic>
        <p:nvPicPr>
          <p:cNvPr id="4" name="Grafik 7">
            <a:extLst>
              <a:ext uri="{FF2B5EF4-FFF2-40B4-BE49-F238E27FC236}">
                <a16:creationId xmlns:a16="http://schemas.microsoft.com/office/drawing/2014/main" id="{230DA6DD-F9FF-2890-119A-079DBF0A6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0068" y="-7024"/>
            <a:ext cx="8400101" cy="3684495"/>
          </a:xfrm>
          <a:prstGeom prst="rect">
            <a:avLst/>
          </a:prstGeom>
        </p:spPr>
      </p:pic>
      <p:sp>
        <p:nvSpPr>
          <p:cNvPr id="9" name="PB">
            <a:extLst>
              <a:ext uri="{FF2B5EF4-FFF2-40B4-BE49-F238E27FC236}">
                <a16:creationId xmlns:a16="http://schemas.microsoft.com/office/drawing/2014/main" id="{4AB1754E-DD44-B575-9955-87B41A08655B}"/>
              </a:ext>
            </a:extLst>
          </p:cNvPr>
          <p:cNvSpPr/>
          <p:nvPr/>
        </p:nvSpPr>
        <p:spPr>
          <a:xfrm>
            <a:off x="129702" y="6654800"/>
            <a:ext cx="1193259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5103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103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Storia dell’universo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DCA19646-422B-6CFD-7180-60B72A5D1CFE}"/>
              </a:ext>
            </a:extLst>
          </p:cNvPr>
          <p:cNvSpPr txBox="1">
            <a:spLocks/>
          </p:cNvSpPr>
          <p:nvPr/>
        </p:nvSpPr>
        <p:spPr bwMode="auto">
          <a:xfrm>
            <a:off x="308465" y="1051840"/>
            <a:ext cx="7445611" cy="5640567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0386A07-2C59-964C-1924-B2D445D20ED2}"/>
              </a:ext>
            </a:extLst>
          </p:cNvPr>
          <p:cNvSpPr/>
          <p:nvPr/>
        </p:nvSpPr>
        <p:spPr>
          <a:xfrm>
            <a:off x="10389475" y="2972698"/>
            <a:ext cx="1494060" cy="52571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1ABAC89-CB8F-B870-BF7B-792C087497B6}"/>
              </a:ext>
            </a:extLst>
          </p:cNvPr>
          <p:cNvSpPr/>
          <p:nvPr/>
        </p:nvSpPr>
        <p:spPr>
          <a:xfrm>
            <a:off x="7994000" y="3185940"/>
            <a:ext cx="1237593" cy="40070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Cosmo.pdf" descr="Cosmo.pdf">
            <a:extLst>
              <a:ext uri="{FF2B5EF4-FFF2-40B4-BE49-F238E27FC236}">
                <a16:creationId xmlns:a16="http://schemas.microsoft.com/office/drawing/2014/main" id="{6A0586C3-D5D7-8C63-3507-DA47A9201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30944" y="926829"/>
            <a:ext cx="9447264" cy="469973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Doppelpfeil">
            <a:extLst>
              <a:ext uri="{FF2B5EF4-FFF2-40B4-BE49-F238E27FC236}">
                <a16:creationId xmlns:a16="http://schemas.microsoft.com/office/drawing/2014/main" id="{A42DA876-FD6A-C6C0-5F97-5B3E07938E80}"/>
              </a:ext>
            </a:extLst>
          </p:cNvPr>
          <p:cNvSpPr/>
          <p:nvPr/>
        </p:nvSpPr>
        <p:spPr bwMode="auto">
          <a:xfrm>
            <a:off x="1534926" y="5797945"/>
            <a:ext cx="3258487" cy="357669"/>
          </a:xfrm>
          <a:prstGeom prst="leftRightArrow">
            <a:avLst>
              <a:gd name="adj1" fmla="val 32000"/>
              <a:gd name="adj2" fmla="val 105866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/>
            </a:pPr>
            <a:endParaRPr/>
          </a:p>
        </p:txBody>
      </p:sp>
      <p:sp>
        <p:nvSpPr>
          <p:cNvPr id="12" name="Doppelpfeil">
            <a:extLst>
              <a:ext uri="{FF2B5EF4-FFF2-40B4-BE49-F238E27FC236}">
                <a16:creationId xmlns:a16="http://schemas.microsoft.com/office/drawing/2014/main" id="{73D45C92-55E4-FB10-2EB9-1E4803269A45}"/>
              </a:ext>
            </a:extLst>
          </p:cNvPr>
          <p:cNvSpPr/>
          <p:nvPr/>
        </p:nvSpPr>
        <p:spPr bwMode="auto">
          <a:xfrm>
            <a:off x="4924603" y="5814656"/>
            <a:ext cx="5960764" cy="357669"/>
          </a:xfrm>
          <a:prstGeom prst="leftRightArrow">
            <a:avLst>
              <a:gd name="adj1" fmla="val 32000"/>
              <a:gd name="adj2" fmla="val 105866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/>
            </a:pPr>
            <a:endParaRPr/>
          </a:p>
        </p:txBody>
      </p:sp>
      <p:sp>
        <p:nvSpPr>
          <p:cNvPr id="13" name="Theorie">
            <a:extLst>
              <a:ext uri="{FF2B5EF4-FFF2-40B4-BE49-F238E27FC236}">
                <a16:creationId xmlns:a16="http://schemas.microsoft.com/office/drawing/2014/main" id="{84C00BBE-E393-36EA-1553-55349BFD9770}"/>
              </a:ext>
            </a:extLst>
          </p:cNvPr>
          <p:cNvSpPr>
            <a:spLocks/>
          </p:cNvSpPr>
          <p:nvPr/>
        </p:nvSpPr>
        <p:spPr bwMode="auto">
          <a:xfrm>
            <a:off x="1752754" y="6071338"/>
            <a:ext cx="2874426" cy="59503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 spc="50"/>
            </a:lvl1pPr>
          </a:lstStyle>
          <a:p>
            <a:pPr algn="ctr">
              <a:defRPr/>
            </a:pPr>
            <a:r>
              <a:rPr lang="de-DE" sz="3200" dirty="0">
                <a:solidFill>
                  <a:srgbClr val="343434"/>
                </a:solidFill>
              </a:rPr>
              <a:t>t</a:t>
            </a:r>
            <a:r>
              <a:rPr sz="3200" dirty="0" err="1">
                <a:solidFill>
                  <a:srgbClr val="343434"/>
                </a:solidFill>
              </a:rPr>
              <a:t>heor</a:t>
            </a:r>
            <a:r>
              <a:rPr lang="de-DE" sz="3200" dirty="0" err="1">
                <a:solidFill>
                  <a:srgbClr val="343434"/>
                </a:solidFill>
              </a:rPr>
              <a:t>y</a:t>
            </a:r>
            <a:endParaRPr sz="3200" dirty="0">
              <a:solidFill>
                <a:srgbClr val="343434"/>
              </a:solidFill>
            </a:endParaRPr>
          </a:p>
        </p:txBody>
      </p:sp>
      <p:sp>
        <p:nvSpPr>
          <p:cNvPr id="14" name="Experiment">
            <a:extLst>
              <a:ext uri="{FF2B5EF4-FFF2-40B4-BE49-F238E27FC236}">
                <a16:creationId xmlns:a16="http://schemas.microsoft.com/office/drawing/2014/main" id="{16C26A33-95E0-EF55-2A57-7D1C07BDCD2B}"/>
              </a:ext>
            </a:extLst>
          </p:cNvPr>
          <p:cNvSpPr>
            <a:spLocks/>
          </p:cNvSpPr>
          <p:nvPr/>
        </p:nvSpPr>
        <p:spPr bwMode="auto">
          <a:xfrm>
            <a:off x="5618911" y="6071338"/>
            <a:ext cx="4923360" cy="59503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5000" spc="50"/>
            </a:lvl1pPr>
          </a:lstStyle>
          <a:p>
            <a:pPr algn="ctr">
              <a:defRPr/>
            </a:pPr>
            <a:r>
              <a:rPr lang="de-DE" sz="3200" dirty="0" err="1">
                <a:solidFill>
                  <a:srgbClr val="343434"/>
                </a:solidFill>
              </a:rPr>
              <a:t>e</a:t>
            </a:r>
            <a:r>
              <a:rPr sz="3200" dirty="0" err="1">
                <a:solidFill>
                  <a:srgbClr val="343434"/>
                </a:solidFill>
              </a:rPr>
              <a:t>xperiment</a:t>
            </a:r>
            <a:endParaRPr sz="3200" dirty="0">
              <a:solidFill>
                <a:srgbClr val="343434"/>
              </a:solidFill>
            </a:endParaRPr>
          </a:p>
        </p:txBody>
      </p:sp>
      <p:sp>
        <p:nvSpPr>
          <p:cNvPr id="16" name="PB">
            <a:extLst>
              <a:ext uri="{FF2B5EF4-FFF2-40B4-BE49-F238E27FC236}">
                <a16:creationId xmlns:a16="http://schemas.microsoft.com/office/drawing/2014/main" id="{2C102AF6-A8F1-14EF-819C-BA4E05BB4CCB}"/>
              </a:ext>
            </a:extLst>
          </p:cNvPr>
          <p:cNvSpPr/>
          <p:nvPr/>
        </p:nvSpPr>
        <p:spPr>
          <a:xfrm>
            <a:off x="64851" y="6654800"/>
            <a:ext cx="1206229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4239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1245834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104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Dov’è la connessione tra la storia dell’universo e il Modello Standard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DCA19646-422B-6CFD-7180-60B72A5D1CFE}"/>
              </a:ext>
            </a:extLst>
          </p:cNvPr>
          <p:cNvSpPr txBox="1">
            <a:spLocks/>
          </p:cNvSpPr>
          <p:nvPr/>
        </p:nvSpPr>
        <p:spPr bwMode="auto">
          <a:xfrm>
            <a:off x="308465" y="1051840"/>
            <a:ext cx="7445611" cy="5640567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0386A07-2C59-964C-1924-B2D445D20ED2}"/>
              </a:ext>
            </a:extLst>
          </p:cNvPr>
          <p:cNvSpPr/>
          <p:nvPr/>
        </p:nvSpPr>
        <p:spPr>
          <a:xfrm>
            <a:off x="10389475" y="2972698"/>
            <a:ext cx="1494060" cy="52571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age35.png" descr="image35.png">
            <a:extLst>
              <a:ext uri="{FF2B5EF4-FFF2-40B4-BE49-F238E27FC236}">
                <a16:creationId xmlns:a16="http://schemas.microsoft.com/office/drawing/2014/main" id="{6D178019-821B-13A4-CB73-F4E87EBD7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037" y="1463509"/>
            <a:ext cx="6113849" cy="508984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Mit starken Teilchenbeschleunigern erzeugen wir an einem winzigen Punkt für eine ganz kurze Zeit eine Umgebung, wie es sie im frühen Universum, kurz nach dem Urknall gab…">
            <a:extLst>
              <a:ext uri="{FF2B5EF4-FFF2-40B4-BE49-F238E27FC236}">
                <a16:creationId xmlns:a16="http://schemas.microsoft.com/office/drawing/2014/main" id="{68E13711-92FA-D3B6-AB9D-DE69E67D0547}"/>
              </a:ext>
            </a:extLst>
          </p:cNvPr>
          <p:cNvSpPr txBox="1">
            <a:spLocks/>
          </p:cNvSpPr>
          <p:nvPr/>
        </p:nvSpPr>
        <p:spPr bwMode="auto">
          <a:xfrm>
            <a:off x="6553560" y="1568761"/>
            <a:ext cx="5480403" cy="49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/>
              <a:t>In un minuscolo puntino, creiamo un ambiente simile a quello del primo universo, poco dopo il Big Bang, utilizzando potenti acceleratori di particelle.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Con questo, vogliamo fare luce sulla domanda "Cosa tiene insieme la Terra nei suoi elementi più profondi?"</a:t>
            </a:r>
            <a:endParaRPr lang="en-US" dirty="0"/>
          </a:p>
        </p:txBody>
      </p:sp>
      <p:sp>
        <p:nvSpPr>
          <p:cNvPr id="16" name="Oval">
            <a:extLst>
              <a:ext uri="{FF2B5EF4-FFF2-40B4-BE49-F238E27FC236}">
                <a16:creationId xmlns:a16="http://schemas.microsoft.com/office/drawing/2014/main" id="{9997FA8C-2A1F-DA5F-08D1-6CDA8A2E4D84}"/>
              </a:ext>
            </a:extLst>
          </p:cNvPr>
          <p:cNvSpPr/>
          <p:nvPr/>
        </p:nvSpPr>
        <p:spPr bwMode="auto">
          <a:xfrm>
            <a:off x="1724337" y="2972699"/>
            <a:ext cx="1956911" cy="1622950"/>
          </a:xfrm>
          <a:prstGeom prst="ellipse">
            <a:avLst/>
          </a:prstGeom>
          <a:solidFill>
            <a:srgbClr val="FFFFFF">
              <a:alpha val="60086"/>
            </a:srgbClr>
          </a:solidFill>
          <a:ln w="50800">
            <a:solidFill>
              <a:srgbClr val="000000">
                <a:alpha val="6008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</a:defRPr>
            </a:pPr>
            <a:endParaRPr/>
          </a:p>
        </p:txBody>
      </p:sp>
      <p:sp>
        <p:nvSpPr>
          <p:cNvPr id="11" name="PB">
            <a:extLst>
              <a:ext uri="{FF2B5EF4-FFF2-40B4-BE49-F238E27FC236}">
                <a16:creationId xmlns:a16="http://schemas.microsoft.com/office/drawing/2014/main" id="{A81D8EEF-E07D-3A2F-8D44-43C970F6685B}"/>
              </a:ext>
            </a:extLst>
          </p:cNvPr>
          <p:cNvSpPr/>
          <p:nvPr/>
        </p:nvSpPr>
        <p:spPr>
          <a:xfrm>
            <a:off x="0" y="6654800"/>
            <a:ext cx="1219200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9204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105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Sommario – Parte 1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DCA19646-422B-6CFD-7180-60B72A5D1CFE}"/>
              </a:ext>
            </a:extLst>
          </p:cNvPr>
          <p:cNvSpPr txBox="1">
            <a:spLocks/>
          </p:cNvSpPr>
          <p:nvPr/>
        </p:nvSpPr>
        <p:spPr bwMode="auto">
          <a:xfrm>
            <a:off x="308465" y="1051840"/>
            <a:ext cx="11228837" cy="5640567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algn="just"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Il Modello Standard descrive ogni esperimento con straordinaria precisione fino ad ora. È composto da 3 famiglie di leptoni e quark. A causa delle loro proprietà, possono essere disposti in una tabella.</a:t>
            </a:r>
          </a:p>
          <a:p>
            <a:pPr algn="just"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Le forze tra le particelle vengono trasmesse tramite particelle di scambio. Anche esse sono particelle elementari.</a:t>
            </a:r>
          </a:p>
          <a:p>
            <a:pPr algn="just"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Restano aperte domande come:</a:t>
            </a:r>
          </a:p>
          <a:p>
            <a:pPr marL="900000" lvl="1" algn="just">
              <a:spcBef>
                <a:spcPts val="600"/>
              </a:spcBef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Cos'è la materia oscura?</a:t>
            </a:r>
          </a:p>
          <a:p>
            <a:pPr marL="900000" lvl="1" algn="just">
              <a:spcBef>
                <a:spcPts val="600"/>
              </a:spcBef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Cos'è l'energia oscura?</a:t>
            </a:r>
          </a:p>
          <a:p>
            <a:pPr marL="900000" lvl="1" algn="just">
              <a:spcBef>
                <a:spcPts val="600"/>
              </a:spcBef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Perché dopo il big bang è rimasta solo la materia?</a:t>
            </a:r>
          </a:p>
          <a:p>
            <a:pPr marL="0" indent="0" algn="just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Abbiamo bisogno di ulteriori ricerche per trovare risposte! ➞ Parte 2</a:t>
            </a:r>
            <a:endParaRPr lang="de-DE" sz="2800" dirty="0">
              <a:solidFill>
                <a:srgbClr val="FF2222"/>
              </a:solidFill>
              <a:latin typeface="+mn-lt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03F2A634-7EEF-B2D4-2D71-28E523BA3733}"/>
              </a:ext>
            </a:extLst>
          </p:cNvPr>
          <p:cNvSpPr/>
          <p:nvPr/>
        </p:nvSpPr>
        <p:spPr>
          <a:xfrm>
            <a:off x="0" y="6654800"/>
            <a:ext cx="1219200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i="1" dirty="0">
              <a:solidFill>
                <a:srgbClr val="FFFFFF"/>
              </a:solidFill>
              <a:latin typeface="Argent Pixel CF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9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1A14C1-EFF6-C928-54D9-F67D7E6B2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E9A80E-6A1F-C82F-592A-FE551060B005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5A771A-2A81-B80D-32BE-402FDAD5551B}"/>
              </a:ext>
            </a:extLst>
          </p:cNvPr>
          <p:cNvSpPr txBox="1"/>
          <p:nvPr/>
        </p:nvSpPr>
        <p:spPr>
          <a:xfrm>
            <a:off x="27432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Pranzo</a:t>
            </a:r>
            <a:endParaRPr lang="it-IT" sz="2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FE9942-E86B-FB31-B780-B8298A9D0FE2}"/>
              </a:ext>
            </a:extLst>
          </p:cNvPr>
          <p:cNvSpPr txBox="1"/>
          <p:nvPr/>
        </p:nvSpPr>
        <p:spPr>
          <a:xfrm>
            <a:off x="2886455" y="2391049"/>
            <a:ext cx="32095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Introduzione analisi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Tipi di eventi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Come possiamo misurare il numero di colori?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Esercizi di pratica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BE7925-AC92-ECA9-816D-02B38EB20562}"/>
              </a:ext>
            </a:extLst>
          </p:cNvPr>
          <p:cNvSpPr txBox="1"/>
          <p:nvPr/>
        </p:nvSpPr>
        <p:spPr>
          <a:xfrm>
            <a:off x="6096000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14.30 – 14.45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35260AA-97C4-0066-AF26-8645295B44F4}"/>
              </a:ext>
            </a:extLst>
          </p:cNvPr>
          <p:cNvSpPr txBox="1"/>
          <p:nvPr/>
        </p:nvSpPr>
        <p:spPr>
          <a:xfrm>
            <a:off x="609600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Break</a:t>
            </a:r>
            <a:endParaRPr lang="it-IT" sz="2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4DD93918-9A8D-F22E-3E2C-48C04FECAAFE}"/>
              </a:ext>
            </a:extLst>
          </p:cNvPr>
          <p:cNvSpPr/>
          <p:nvPr/>
        </p:nvSpPr>
        <p:spPr>
          <a:xfrm>
            <a:off x="8708134" y="1810512"/>
            <a:ext cx="3401568" cy="3621024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250006-5176-4C43-AB9F-49268D05A3D1}"/>
              </a:ext>
            </a:extLst>
          </p:cNvPr>
          <p:cNvSpPr txBox="1"/>
          <p:nvPr/>
        </p:nvSpPr>
        <p:spPr>
          <a:xfrm>
            <a:off x="8900157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343434"/>
                </a:solidFill>
                <a:latin typeface="Argent Pixel CF" panose="00000500000000000000" pitchFamily="50" charset="0"/>
              </a:rPr>
              <a:t>14.45 – 16.45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FDB311D-044A-521D-F1B8-C68ADC2B231A}"/>
              </a:ext>
            </a:extLst>
          </p:cNvPr>
          <p:cNvSpPr txBox="1"/>
          <p:nvPr/>
        </p:nvSpPr>
        <p:spPr>
          <a:xfrm>
            <a:off x="8900157" y="2391049"/>
            <a:ext cx="32095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343434"/>
                </a:solidFill>
              </a:rPr>
              <a:t>Analisi dei dati di Belle II + Quiz Finale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Quanti colori hanno i quark?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Analisi dei risultati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Quiz finale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CA3D34-37AD-B609-CBF2-A849C7C4DF2D}"/>
              </a:ext>
            </a:extLst>
          </p:cNvPr>
          <p:cNvSpPr txBox="1"/>
          <p:nvPr/>
        </p:nvSpPr>
        <p:spPr>
          <a:xfrm>
            <a:off x="274320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12.45 – 13.45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D260BE-2336-BED0-6FC8-C7EA6FECDD74}"/>
              </a:ext>
            </a:extLst>
          </p:cNvPr>
          <p:cNvSpPr txBox="1"/>
          <p:nvPr/>
        </p:nvSpPr>
        <p:spPr>
          <a:xfrm>
            <a:off x="2886455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13.45 – 14.30</a:t>
            </a:r>
          </a:p>
        </p:txBody>
      </p:sp>
    </p:spTree>
    <p:extLst>
      <p:ext uri="{BB962C8B-B14F-4D97-AF65-F5344CB8AC3E}">
        <p14:creationId xmlns:p14="http://schemas.microsoft.com/office/powerpoint/2010/main" val="1099087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73243B-02A7-BF69-FE10-66C9AFCF8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981C06-A0AC-E03C-3D89-21CC85C6D220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5788CE-2EBC-E3BB-1793-F2575C5FEE15}"/>
              </a:ext>
            </a:extLst>
          </p:cNvPr>
          <p:cNvSpPr txBox="1"/>
          <p:nvPr/>
        </p:nvSpPr>
        <p:spPr>
          <a:xfrm>
            <a:off x="27432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Pranzo</a:t>
            </a:r>
            <a:endParaRPr lang="it-IT" sz="2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71E186-B103-F6F7-D60B-9D2650923ABC}"/>
              </a:ext>
            </a:extLst>
          </p:cNvPr>
          <p:cNvSpPr txBox="1"/>
          <p:nvPr/>
        </p:nvSpPr>
        <p:spPr>
          <a:xfrm>
            <a:off x="2886455" y="2391049"/>
            <a:ext cx="32095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Introduzione analisi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Tipi di eventi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Come possiamo misurare il numero di colori?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Esercizi di pratica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1E8D3C-B509-D884-2536-D2F4B3D1D916}"/>
              </a:ext>
            </a:extLst>
          </p:cNvPr>
          <p:cNvSpPr txBox="1"/>
          <p:nvPr/>
        </p:nvSpPr>
        <p:spPr>
          <a:xfrm>
            <a:off x="6096000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14.30 – 14.45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63E209-2777-28DF-64B3-656EF3D011A0}"/>
              </a:ext>
            </a:extLst>
          </p:cNvPr>
          <p:cNvSpPr txBox="1"/>
          <p:nvPr/>
        </p:nvSpPr>
        <p:spPr>
          <a:xfrm>
            <a:off x="609600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Break</a:t>
            </a:r>
            <a:endParaRPr lang="it-IT" sz="2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A195EFFF-E946-32F7-ADAD-DB2BB178F16E}"/>
              </a:ext>
            </a:extLst>
          </p:cNvPr>
          <p:cNvSpPr/>
          <p:nvPr/>
        </p:nvSpPr>
        <p:spPr>
          <a:xfrm>
            <a:off x="8708134" y="1810512"/>
            <a:ext cx="3401568" cy="3621024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1638A3-5369-FFC0-B489-04E3A3086958}"/>
              </a:ext>
            </a:extLst>
          </p:cNvPr>
          <p:cNvSpPr txBox="1"/>
          <p:nvPr/>
        </p:nvSpPr>
        <p:spPr>
          <a:xfrm>
            <a:off x="8900157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343434"/>
                </a:solidFill>
                <a:latin typeface="Argent Pixel CF" panose="00000500000000000000" pitchFamily="50" charset="0"/>
              </a:rPr>
              <a:t>14.45 – 16.45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13A754-71D6-6DE3-2C1A-14AD1C183C80}"/>
              </a:ext>
            </a:extLst>
          </p:cNvPr>
          <p:cNvSpPr txBox="1"/>
          <p:nvPr/>
        </p:nvSpPr>
        <p:spPr>
          <a:xfrm>
            <a:off x="8900157" y="2391049"/>
            <a:ext cx="32095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343434"/>
                </a:solidFill>
              </a:rPr>
              <a:t>Analisi dei dati di Belle II + Quiz Finale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Quanti colori hanno i quark?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Analisi dei risultati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Quiz finale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8C4409-2CCB-A235-3D3F-7EBBFDDEA9CD}"/>
              </a:ext>
            </a:extLst>
          </p:cNvPr>
          <p:cNvSpPr txBox="1"/>
          <p:nvPr/>
        </p:nvSpPr>
        <p:spPr>
          <a:xfrm>
            <a:off x="274320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12.45 – 13.45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21B584-A546-09AF-308D-D1AED675DEA3}"/>
              </a:ext>
            </a:extLst>
          </p:cNvPr>
          <p:cNvSpPr txBox="1"/>
          <p:nvPr/>
        </p:nvSpPr>
        <p:spPr>
          <a:xfrm>
            <a:off x="2886455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13.45 – 14.30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A2D523-0F41-BEFB-5769-BBF0B0E794E6}"/>
              </a:ext>
            </a:extLst>
          </p:cNvPr>
          <p:cNvSpPr txBox="1"/>
          <p:nvPr/>
        </p:nvSpPr>
        <p:spPr>
          <a:xfrm>
            <a:off x="158037" y="5843784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Iniziamo!</a:t>
            </a:r>
          </a:p>
        </p:txBody>
      </p:sp>
    </p:spTree>
    <p:extLst>
      <p:ext uri="{BB962C8B-B14F-4D97-AF65-F5344CB8AC3E}">
        <p14:creationId xmlns:p14="http://schemas.microsoft.com/office/powerpoint/2010/main" val="2112788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1267F-C8D5-3524-7954-A87827808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DE288C81-C8FE-6E34-00E1-979775163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2651" y="1246909"/>
            <a:ext cx="3724986" cy="5218895"/>
          </a:xfrm>
          <a:prstGeom prst="rect">
            <a:avLst/>
          </a:prstGeom>
        </p:spPr>
      </p:pic>
      <p:sp>
        <p:nvSpPr>
          <p:cNvPr id="7" name="PB">
            <a:extLst>
              <a:ext uri="{FF2B5EF4-FFF2-40B4-BE49-F238E27FC236}">
                <a16:creationId xmlns:a16="http://schemas.microsoft.com/office/drawing/2014/main" id="{49F1BB92-D702-46AC-65A7-D667CEAB2DF6}"/>
              </a:ext>
            </a:extLst>
          </p:cNvPr>
          <p:cNvSpPr/>
          <p:nvPr/>
        </p:nvSpPr>
        <p:spPr>
          <a:xfrm>
            <a:off x="5901447" y="6654800"/>
            <a:ext cx="38910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87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97124-7972-575D-7931-9F6AA42FE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ECEEEEBE-5F3E-C6AA-C1D7-EEEF391FB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2651" y="1246909"/>
            <a:ext cx="3724986" cy="5218895"/>
          </a:xfrm>
          <a:prstGeom prst="rect">
            <a:avLst/>
          </a:prstGeom>
        </p:spPr>
      </p:pic>
      <p:sp>
        <p:nvSpPr>
          <p:cNvPr id="7" name="PB">
            <a:extLst>
              <a:ext uri="{FF2B5EF4-FFF2-40B4-BE49-F238E27FC236}">
                <a16:creationId xmlns:a16="http://schemas.microsoft.com/office/drawing/2014/main" id="{5D3F8B1F-D4B8-67A5-B522-2800FFBE8DA8}"/>
              </a:ext>
            </a:extLst>
          </p:cNvPr>
          <p:cNvSpPr/>
          <p:nvPr/>
        </p:nvSpPr>
        <p:spPr>
          <a:xfrm>
            <a:off x="5901447" y="6654800"/>
            <a:ext cx="38910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959AE6-6178-E434-03C8-4420060E3011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6FD0364-3F42-3817-E81F-600800E51A56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490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2651" y="1246909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2337679" y="1140031"/>
            <a:ext cx="3551681" cy="1543792"/>
          </a:xfrm>
          <a:prstGeom prst="cloudCallout">
            <a:avLst>
              <a:gd name="adj1" fmla="val -67643"/>
              <a:gd name="adj2" fmla="val 6990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Che fame, dove </a:t>
            </a:r>
            <a:r>
              <a:rPr lang="en-US" sz="2000" dirty="0" err="1"/>
              <a:t>posso</a:t>
            </a:r>
            <a:r>
              <a:rPr lang="en-US" sz="2000" dirty="0"/>
              <a:t> </a:t>
            </a:r>
            <a:r>
              <a:rPr lang="en-US" sz="2000" dirty="0" err="1"/>
              <a:t>prendere</a:t>
            </a:r>
            <a:r>
              <a:rPr lang="en-US" sz="2000" dirty="0"/>
              <a:t> del </a:t>
            </a:r>
            <a:r>
              <a:rPr lang="en-US" sz="2000" dirty="0" err="1"/>
              <a:t>cibo</a:t>
            </a:r>
            <a:r>
              <a:rPr lang="en-US" sz="2000" dirty="0"/>
              <a:t>?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0AAEAB62-9458-DE8B-0839-874C39ADEF0C}"/>
              </a:ext>
            </a:extLst>
          </p:cNvPr>
          <p:cNvSpPr/>
          <p:nvPr/>
        </p:nvSpPr>
        <p:spPr>
          <a:xfrm>
            <a:off x="5901447" y="6654800"/>
            <a:ext cx="38910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89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16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2651" y="1246909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1595252" y="1885208"/>
            <a:ext cx="4488072" cy="1543792"/>
          </a:xfrm>
          <a:prstGeom prst="cloudCallout">
            <a:avLst>
              <a:gd name="adj1" fmla="val -63950"/>
              <a:gd name="adj2" fmla="val -29932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Sono sazio e annoiato – Aspetta, quale parte di me sta pensando?</a:t>
            </a:r>
            <a:endParaRPr lang="en-US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AEDEB91A-873C-72F8-550F-0E07E9685EB3}"/>
              </a:ext>
            </a:extLst>
          </p:cNvPr>
          <p:cNvSpPr/>
          <p:nvPr/>
        </p:nvSpPr>
        <p:spPr>
          <a:xfrm>
            <a:off x="5836596" y="6654800"/>
            <a:ext cx="51880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675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17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Di cosa sono fatto?</a:t>
            </a:r>
            <a:endParaRPr lang="en-US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D2B51768-2FCB-4E2F-F2B1-2DE146B87E39}"/>
              </a:ext>
            </a:extLst>
          </p:cNvPr>
          <p:cNvSpPr/>
          <p:nvPr/>
        </p:nvSpPr>
        <p:spPr>
          <a:xfrm>
            <a:off x="5771745" y="6654800"/>
            <a:ext cx="64851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52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18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Di cosa sono fatto?</a:t>
            </a:r>
            <a:endParaRPr lang="en-US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e di </a:t>
            </a:r>
            <a:r>
              <a:rPr lang="en-US" sz="2000" dirty="0" err="1"/>
              <a:t>cosa</a:t>
            </a:r>
            <a:r>
              <a:rPr lang="en-US" sz="2000" dirty="0"/>
              <a:t> è </a:t>
            </a:r>
            <a:r>
              <a:rPr lang="en-US" sz="2000" dirty="0" err="1"/>
              <a:t>fatto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11" name="PB">
            <a:extLst>
              <a:ext uri="{FF2B5EF4-FFF2-40B4-BE49-F238E27FC236}">
                <a16:creationId xmlns:a16="http://schemas.microsoft.com/office/drawing/2014/main" id="{B8631F58-CE35-905F-FDDD-083AAFCC0E31}"/>
              </a:ext>
            </a:extLst>
          </p:cNvPr>
          <p:cNvSpPr/>
          <p:nvPr/>
        </p:nvSpPr>
        <p:spPr>
          <a:xfrm>
            <a:off x="5706894" y="6654800"/>
            <a:ext cx="77821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267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19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Di cosa sono fatto?</a:t>
            </a:r>
            <a:endParaRPr lang="en-US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e di </a:t>
            </a:r>
            <a:r>
              <a:rPr lang="en-US" sz="2000" dirty="0" err="1"/>
              <a:t>cosa</a:t>
            </a:r>
            <a:r>
              <a:rPr lang="en-US" sz="2000" dirty="0"/>
              <a:t> è </a:t>
            </a:r>
            <a:r>
              <a:rPr lang="en-US" sz="2000" dirty="0" err="1"/>
              <a:t>fatto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</a:t>
            </a:r>
            <a:r>
              <a:rPr lang="en-US" sz="2000" dirty="0" err="1"/>
              <a:t>Cos’è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12" name="PB">
            <a:extLst>
              <a:ext uri="{FF2B5EF4-FFF2-40B4-BE49-F238E27FC236}">
                <a16:creationId xmlns:a16="http://schemas.microsoft.com/office/drawing/2014/main" id="{08238FBD-78D6-281B-3B07-E36C05FEB12A}"/>
              </a:ext>
            </a:extLst>
          </p:cNvPr>
          <p:cNvSpPr/>
          <p:nvPr/>
        </p:nvSpPr>
        <p:spPr>
          <a:xfrm>
            <a:off x="5642042" y="6654800"/>
            <a:ext cx="90791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446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47759A-1590-E072-4921-F321B824C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C23F0C-7EF9-6CD1-36A9-ADBF0DC4C3FF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13E714A-B502-8F85-BA5A-7390D15F0DB9}"/>
              </a:ext>
            </a:extLst>
          </p:cNvPr>
          <p:cNvSpPr/>
          <p:nvPr/>
        </p:nvSpPr>
        <p:spPr>
          <a:xfrm>
            <a:off x="-3529583" y="1810512"/>
            <a:ext cx="3401568" cy="3621024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84814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20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Di cosa sono fatto?</a:t>
            </a:r>
            <a:endParaRPr lang="en-US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e di </a:t>
            </a:r>
            <a:r>
              <a:rPr lang="en-US" sz="2000" dirty="0" err="1"/>
              <a:t>cosa</a:t>
            </a:r>
            <a:r>
              <a:rPr lang="en-US" sz="2000" dirty="0"/>
              <a:t> è </a:t>
            </a:r>
            <a:r>
              <a:rPr lang="en-US" sz="2000" dirty="0" err="1"/>
              <a:t>fatto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</a:t>
            </a:r>
            <a:r>
              <a:rPr lang="en-US" sz="2000" dirty="0" err="1"/>
              <a:t>Cos’è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11" name="Wolkenförmige Legende 5">
            <a:extLst>
              <a:ext uri="{FF2B5EF4-FFF2-40B4-BE49-F238E27FC236}">
                <a16:creationId xmlns:a16="http://schemas.microsoft.com/office/drawing/2014/main" id="{BE896F6F-3B04-77D6-89C6-18104B92187D}"/>
              </a:ext>
            </a:extLst>
          </p:cNvPr>
          <p:cNvSpPr/>
          <p:nvPr/>
        </p:nvSpPr>
        <p:spPr bwMode="auto">
          <a:xfrm flipH="1">
            <a:off x="8026542" y="1120125"/>
            <a:ext cx="2603854" cy="1543781"/>
          </a:xfrm>
          <a:prstGeom prst="cloudCallout">
            <a:avLst>
              <a:gd name="adj1" fmla="val 75341"/>
              <a:gd name="adj2" fmla="val 1222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... E come è nato tutto questo?</a:t>
            </a:r>
            <a:endParaRPr lang="en-US" sz="2000" dirty="0"/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E46D76F3-785F-B26F-CEC5-FB9D93CAB4A2}"/>
              </a:ext>
            </a:extLst>
          </p:cNvPr>
          <p:cNvSpPr/>
          <p:nvPr/>
        </p:nvSpPr>
        <p:spPr>
          <a:xfrm>
            <a:off x="5577191" y="6654800"/>
            <a:ext cx="103761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594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21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Di cosa sono fatto?</a:t>
            </a:r>
            <a:endParaRPr lang="en-US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e di </a:t>
            </a:r>
            <a:r>
              <a:rPr lang="en-US" sz="2000" dirty="0" err="1"/>
              <a:t>cosa</a:t>
            </a:r>
            <a:r>
              <a:rPr lang="en-US" sz="2000" dirty="0"/>
              <a:t> è </a:t>
            </a:r>
            <a:r>
              <a:rPr lang="en-US" sz="2000" dirty="0" err="1"/>
              <a:t>fatto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</a:t>
            </a:r>
            <a:r>
              <a:rPr lang="en-US" sz="2000" dirty="0" err="1"/>
              <a:t>Cos’è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11" name="Wolkenförmige Legende 5">
            <a:extLst>
              <a:ext uri="{FF2B5EF4-FFF2-40B4-BE49-F238E27FC236}">
                <a16:creationId xmlns:a16="http://schemas.microsoft.com/office/drawing/2014/main" id="{BE896F6F-3B04-77D6-89C6-18104B92187D}"/>
              </a:ext>
            </a:extLst>
          </p:cNvPr>
          <p:cNvSpPr/>
          <p:nvPr/>
        </p:nvSpPr>
        <p:spPr bwMode="auto">
          <a:xfrm flipH="1">
            <a:off x="8026542" y="1120125"/>
            <a:ext cx="2603854" cy="1543781"/>
          </a:xfrm>
          <a:prstGeom prst="cloudCallout">
            <a:avLst>
              <a:gd name="adj1" fmla="val 75341"/>
              <a:gd name="adj2" fmla="val 1222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... E come è nato tutto questo?</a:t>
            </a:r>
            <a:endParaRPr lang="en-US" sz="2000" dirty="0"/>
          </a:p>
        </p:txBody>
      </p:sp>
      <p:sp>
        <p:nvSpPr>
          <p:cNvPr id="15" name="Wolkenförmige Legende 5">
            <a:extLst>
              <a:ext uri="{FF2B5EF4-FFF2-40B4-BE49-F238E27FC236}">
                <a16:creationId xmlns:a16="http://schemas.microsoft.com/office/drawing/2014/main" id="{2E6DC93D-AD8B-B4D8-B80E-FA8839394F58}"/>
              </a:ext>
            </a:extLst>
          </p:cNvPr>
          <p:cNvSpPr/>
          <p:nvPr/>
        </p:nvSpPr>
        <p:spPr bwMode="auto">
          <a:xfrm flipH="1">
            <a:off x="8026542" y="3036601"/>
            <a:ext cx="2603854" cy="1543781"/>
          </a:xfrm>
          <a:prstGeom prst="cloudCallout">
            <a:avLst>
              <a:gd name="adj1" fmla="val 70780"/>
              <a:gd name="adj2" fmla="val -44695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… Come e perché funziona?</a:t>
            </a:r>
            <a:endParaRPr lang="en-US" sz="2000" dirty="0"/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CB8B39B0-06F8-5916-5B0E-96DD0C6D5C45}"/>
              </a:ext>
            </a:extLst>
          </p:cNvPr>
          <p:cNvSpPr/>
          <p:nvPr/>
        </p:nvSpPr>
        <p:spPr>
          <a:xfrm>
            <a:off x="5512340" y="6654800"/>
            <a:ext cx="116732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397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22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Di cosa sono fatto?</a:t>
            </a:r>
            <a:endParaRPr lang="en-US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e di </a:t>
            </a:r>
            <a:r>
              <a:rPr lang="en-US" sz="2000" dirty="0" err="1"/>
              <a:t>cosa</a:t>
            </a:r>
            <a:r>
              <a:rPr lang="en-US" sz="2000" dirty="0"/>
              <a:t> è </a:t>
            </a:r>
            <a:r>
              <a:rPr lang="en-US" sz="2000" dirty="0" err="1"/>
              <a:t>fatto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…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Cos’è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l’universo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1" name="Wolkenförmige Legende 5">
            <a:extLst>
              <a:ext uri="{FF2B5EF4-FFF2-40B4-BE49-F238E27FC236}">
                <a16:creationId xmlns:a16="http://schemas.microsoft.com/office/drawing/2014/main" id="{BE896F6F-3B04-77D6-89C6-18104B92187D}"/>
              </a:ext>
            </a:extLst>
          </p:cNvPr>
          <p:cNvSpPr/>
          <p:nvPr/>
        </p:nvSpPr>
        <p:spPr bwMode="auto">
          <a:xfrm flipH="1">
            <a:off x="8026542" y="1120125"/>
            <a:ext cx="2603854" cy="1543781"/>
          </a:xfrm>
          <a:prstGeom prst="cloudCallout">
            <a:avLst>
              <a:gd name="adj1" fmla="val 75341"/>
              <a:gd name="adj2" fmla="val 12229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... E come è nato tutto questo?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Wolkenförmige Legende 5">
            <a:extLst>
              <a:ext uri="{FF2B5EF4-FFF2-40B4-BE49-F238E27FC236}">
                <a16:creationId xmlns:a16="http://schemas.microsoft.com/office/drawing/2014/main" id="{2E6DC93D-AD8B-B4D8-B80E-FA8839394F58}"/>
              </a:ext>
            </a:extLst>
          </p:cNvPr>
          <p:cNvSpPr/>
          <p:nvPr/>
        </p:nvSpPr>
        <p:spPr bwMode="auto">
          <a:xfrm flipH="1">
            <a:off x="8026542" y="3036601"/>
            <a:ext cx="2603854" cy="1543781"/>
          </a:xfrm>
          <a:prstGeom prst="cloudCallout">
            <a:avLst>
              <a:gd name="adj1" fmla="val 70780"/>
              <a:gd name="adj2" fmla="val -44695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… Come e perché funziona?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385A9523-3A93-BF0A-E7A7-5B044740EA10}"/>
              </a:ext>
            </a:extLst>
          </p:cNvPr>
          <p:cNvSpPr/>
          <p:nvPr/>
        </p:nvSpPr>
        <p:spPr>
          <a:xfrm>
            <a:off x="5447489" y="6654800"/>
            <a:ext cx="129702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849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23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Di cosa sono fatto?</a:t>
            </a:r>
            <a:endParaRPr lang="en-US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e di </a:t>
            </a:r>
            <a:r>
              <a:rPr lang="en-US" sz="2000" dirty="0" err="1"/>
              <a:t>cosa</a:t>
            </a:r>
            <a:r>
              <a:rPr lang="en-US" sz="2000" dirty="0"/>
              <a:t> è </a:t>
            </a:r>
            <a:r>
              <a:rPr lang="en-US" sz="2000" dirty="0" err="1"/>
              <a:t>fatto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…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Cos’è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l’universo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1" name="Wolkenförmige Legende 5">
            <a:extLst>
              <a:ext uri="{FF2B5EF4-FFF2-40B4-BE49-F238E27FC236}">
                <a16:creationId xmlns:a16="http://schemas.microsoft.com/office/drawing/2014/main" id="{BE896F6F-3B04-77D6-89C6-18104B92187D}"/>
              </a:ext>
            </a:extLst>
          </p:cNvPr>
          <p:cNvSpPr/>
          <p:nvPr/>
        </p:nvSpPr>
        <p:spPr bwMode="auto">
          <a:xfrm flipH="1">
            <a:off x="8026542" y="1120125"/>
            <a:ext cx="2603854" cy="1543781"/>
          </a:xfrm>
          <a:prstGeom prst="cloudCallout">
            <a:avLst>
              <a:gd name="adj1" fmla="val 75341"/>
              <a:gd name="adj2" fmla="val 12229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... E come è nato tutto questo?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Wolkenförmige Legende 5">
            <a:extLst>
              <a:ext uri="{FF2B5EF4-FFF2-40B4-BE49-F238E27FC236}">
                <a16:creationId xmlns:a16="http://schemas.microsoft.com/office/drawing/2014/main" id="{2E6DC93D-AD8B-B4D8-B80E-FA8839394F58}"/>
              </a:ext>
            </a:extLst>
          </p:cNvPr>
          <p:cNvSpPr/>
          <p:nvPr/>
        </p:nvSpPr>
        <p:spPr bwMode="auto">
          <a:xfrm flipH="1">
            <a:off x="8026542" y="3036601"/>
            <a:ext cx="2603854" cy="1543781"/>
          </a:xfrm>
          <a:prstGeom prst="cloudCallout">
            <a:avLst>
              <a:gd name="adj1" fmla="val 70780"/>
              <a:gd name="adj2" fmla="val -44695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… Come e perché funziona?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1746530B-DF23-EA23-7345-0B873FBE6339}"/>
              </a:ext>
            </a:extLst>
          </p:cNvPr>
          <p:cNvSpPr/>
          <p:nvPr/>
        </p:nvSpPr>
        <p:spPr>
          <a:xfrm>
            <a:off x="5382638" y="6654800"/>
            <a:ext cx="1426723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202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cartone animato, giocattolo, interno&#10;&#10;Descrizione generata automaticamente">
            <a:extLst>
              <a:ext uri="{FF2B5EF4-FFF2-40B4-BE49-F238E27FC236}">
                <a16:creationId xmlns:a16="http://schemas.microsoft.com/office/drawing/2014/main" id="{13D398CC-6707-493E-967D-0991DC02D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5" r="119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PB">
            <a:extLst>
              <a:ext uri="{FF2B5EF4-FFF2-40B4-BE49-F238E27FC236}">
                <a16:creationId xmlns:a16="http://schemas.microsoft.com/office/drawing/2014/main" id="{6B25CDFC-424F-09BB-6C95-3A250FB83DE0}"/>
              </a:ext>
            </a:extLst>
          </p:cNvPr>
          <p:cNvSpPr/>
          <p:nvPr/>
        </p:nvSpPr>
        <p:spPr>
          <a:xfrm>
            <a:off x="5317787" y="6654800"/>
            <a:ext cx="155642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300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cartone animato, giocattolo, interno&#10;&#10;Descrizione generata automaticamente">
            <a:extLst>
              <a:ext uri="{FF2B5EF4-FFF2-40B4-BE49-F238E27FC236}">
                <a16:creationId xmlns:a16="http://schemas.microsoft.com/office/drawing/2014/main" id="{13D398CC-6707-493E-967D-0991DC02D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0" r="12000" b="-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Bild" descr="Bild">
            <a:extLst>
              <a:ext uri="{FF2B5EF4-FFF2-40B4-BE49-F238E27FC236}">
                <a16:creationId xmlns:a16="http://schemas.microsoft.com/office/drawing/2014/main" id="{986692AC-8C1F-9F9E-5739-501B04458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8" r="25181" b="1"/>
          <a:stretch/>
        </p:blipFill>
        <p:spPr bwMode="auto"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6" name="PB">
            <a:extLst>
              <a:ext uri="{FF2B5EF4-FFF2-40B4-BE49-F238E27FC236}">
                <a16:creationId xmlns:a16="http://schemas.microsoft.com/office/drawing/2014/main" id="{512E127B-6748-77DF-DAD8-7680784F821A}"/>
              </a:ext>
            </a:extLst>
          </p:cNvPr>
          <p:cNvSpPr/>
          <p:nvPr/>
        </p:nvSpPr>
        <p:spPr>
          <a:xfrm>
            <a:off x="5252936" y="6654800"/>
            <a:ext cx="1686127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383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26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014" y="1259792"/>
            <a:ext cx="3724986" cy="52188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Quali sono i blocchi fondamentali dell’universo?</a:t>
            </a:r>
          </a:p>
        </p:txBody>
      </p:sp>
      <p:pic>
        <p:nvPicPr>
          <p:cNvPr id="12" name="Elemento grafico 11" descr="Lampadina">
            <a:extLst>
              <a:ext uri="{FF2B5EF4-FFF2-40B4-BE49-F238E27FC236}">
                <a16:creationId xmlns:a16="http://schemas.microsoft.com/office/drawing/2014/main" id="{20DD5F93-4F8C-8F47-CD9B-715C4F297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9170" y="1020255"/>
            <a:ext cx="3330251" cy="333025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438542-AE7F-79B0-AD1B-F2DECCE30670}"/>
              </a:ext>
            </a:extLst>
          </p:cNvPr>
          <p:cNvSpPr txBox="1"/>
          <p:nvPr/>
        </p:nvSpPr>
        <p:spPr>
          <a:xfrm>
            <a:off x="5106390" y="4103678"/>
            <a:ext cx="6875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Iniziamo a cercare cose sempre più piccole, per vedere da cosa sono composte</a:t>
            </a: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2CDBCEBF-A05F-65DE-B406-C4E7187E306E}"/>
              </a:ext>
            </a:extLst>
          </p:cNvPr>
          <p:cNvSpPr/>
          <p:nvPr/>
        </p:nvSpPr>
        <p:spPr>
          <a:xfrm>
            <a:off x="5188085" y="6654800"/>
            <a:ext cx="181583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970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27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Blocchi fondamentali: sempre più piccoli</a:t>
            </a:r>
          </a:p>
        </p:txBody>
      </p:sp>
      <p:sp>
        <p:nvSpPr>
          <p:cNvPr id="17" name="Chemie: Aufbau Kristalle/Moleküle (kleinste Einheit = Atom)…">
            <a:extLst>
              <a:ext uri="{FF2B5EF4-FFF2-40B4-BE49-F238E27FC236}">
                <a16:creationId xmlns:a16="http://schemas.microsoft.com/office/drawing/2014/main" id="{1FE4EB9B-AB9C-FEC5-A05D-A646AE8871C2}"/>
              </a:ext>
            </a:extLst>
          </p:cNvPr>
          <p:cNvSpPr txBox="1">
            <a:spLocks/>
          </p:cNvSpPr>
          <p:nvPr/>
        </p:nvSpPr>
        <p:spPr bwMode="auto">
          <a:xfrm>
            <a:off x="254572" y="1145402"/>
            <a:ext cx="9406785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Chimica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Composizione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cristalli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/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molecole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fondamentale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</p:txBody>
      </p:sp>
      <p:pic>
        <p:nvPicPr>
          <p:cNvPr id="18" name="image15.png">
            <a:extLst>
              <a:ext uri="{FF2B5EF4-FFF2-40B4-BE49-F238E27FC236}">
                <a16:creationId xmlns:a16="http://schemas.microsoft.com/office/drawing/2014/main" id="{6325E062-9FDE-156E-6B92-9B1F87C5D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/>
          <a:stretch/>
        </p:blipFill>
        <p:spPr bwMode="auto">
          <a:xfrm>
            <a:off x="9535782" y="92763"/>
            <a:ext cx="2446421" cy="667247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B">
            <a:extLst>
              <a:ext uri="{FF2B5EF4-FFF2-40B4-BE49-F238E27FC236}">
                <a16:creationId xmlns:a16="http://schemas.microsoft.com/office/drawing/2014/main" id="{ED982BED-1243-708F-0193-03D5C1A5513C}"/>
              </a:ext>
            </a:extLst>
          </p:cNvPr>
          <p:cNvSpPr/>
          <p:nvPr/>
        </p:nvSpPr>
        <p:spPr>
          <a:xfrm>
            <a:off x="5123234" y="6654800"/>
            <a:ext cx="194553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455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28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Il «Modello Standard» della Chimica</a:t>
            </a:r>
          </a:p>
        </p:txBody>
      </p:sp>
      <p:sp>
        <p:nvSpPr>
          <p:cNvPr id="17" name="Chemie: Aufbau Kristalle/Moleküle (kleinste Einheit = Atom)…">
            <a:extLst>
              <a:ext uri="{FF2B5EF4-FFF2-40B4-BE49-F238E27FC236}">
                <a16:creationId xmlns:a16="http://schemas.microsoft.com/office/drawing/2014/main" id="{1FE4EB9B-AB9C-FEC5-A05D-A646AE8871C2}"/>
              </a:ext>
            </a:extLst>
          </p:cNvPr>
          <p:cNvSpPr txBox="1">
            <a:spLocks/>
          </p:cNvSpPr>
          <p:nvPr/>
        </p:nvSpPr>
        <p:spPr bwMode="auto">
          <a:xfrm>
            <a:off x="307739" y="1313183"/>
            <a:ext cx="10736312" cy="487399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465201" indent="-465201" defTabSz="578358">
              <a:spcBef>
                <a:spcPts val="1700"/>
              </a:spcBef>
              <a:defRPr sz="3100"/>
            </a:pPr>
            <a:r>
              <a:rPr lang="en-US" sz="2800" dirty="0">
                <a:solidFill>
                  <a:srgbClr val="343434"/>
                </a:solidFill>
                <a:latin typeface="+mj-lt"/>
              </a:rPr>
              <a:t>Noi e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tutto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intorno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siamo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composti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di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atomi</a:t>
            </a:r>
            <a:endParaRPr lang="en-US" sz="2800" b="1" dirty="0">
              <a:solidFill>
                <a:srgbClr val="343434"/>
              </a:solidFill>
              <a:latin typeface="+mj-lt"/>
            </a:endParaRPr>
          </a:p>
          <a:p>
            <a:pPr marL="465201" indent="-465201" defTabSz="578358">
              <a:spcBef>
                <a:spcPts val="1700"/>
              </a:spcBef>
              <a:defRPr sz="3100"/>
            </a:pPr>
            <a:r>
              <a:rPr lang="en-US" sz="2800" dirty="0" err="1">
                <a:solidFill>
                  <a:srgbClr val="343434"/>
                </a:solidFill>
                <a:latin typeface="+mj-lt"/>
              </a:rPr>
              <a:t>Possono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essere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tabulate in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una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tavola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periodica</a:t>
            </a:r>
            <a:endParaRPr lang="en-US" sz="2800" b="1" dirty="0">
              <a:solidFill>
                <a:srgbClr val="343434"/>
              </a:solidFill>
              <a:latin typeface="+mj-lt"/>
            </a:endParaRPr>
          </a:p>
          <a:p>
            <a:pPr marL="930402" lvl="1" indent="-465201" defTabSz="578358">
              <a:spcBef>
                <a:spcPts val="1700"/>
              </a:spcBef>
              <a:defRPr sz="3100"/>
            </a:pPr>
            <a:r>
              <a:rPr lang="en-US" sz="2800" dirty="0" err="1">
                <a:solidFill>
                  <a:srgbClr val="343434"/>
                </a:solidFill>
                <a:latin typeface="+mj-lt"/>
              </a:rPr>
              <a:t>Righe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e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colonne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differenziano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le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proprietà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degli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elementi</a:t>
            </a:r>
            <a:endParaRPr lang="en-US" sz="2800" dirty="0">
              <a:solidFill>
                <a:srgbClr val="343434"/>
              </a:solidFill>
              <a:latin typeface="+mj-lt"/>
            </a:endParaRPr>
          </a:p>
          <a:p>
            <a:pPr marL="465201" indent="-465201" defTabSz="578358">
              <a:spcBef>
                <a:spcPts val="1700"/>
              </a:spcBef>
              <a:defRPr sz="3100"/>
            </a:pPr>
            <a:r>
              <a:rPr lang="en-US" sz="2800" dirty="0" err="1">
                <a:solidFill>
                  <a:srgbClr val="343434"/>
                </a:solidFill>
                <a:latin typeface="+mj-lt"/>
              </a:rPr>
              <a:t>Gli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atomi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formano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molecole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 e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strutture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più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grandi</a:t>
            </a:r>
            <a:endParaRPr lang="en-US" sz="2800" b="1" dirty="0">
              <a:solidFill>
                <a:srgbClr val="343434"/>
              </a:solidFill>
              <a:latin typeface="+mj-lt"/>
            </a:endParaRPr>
          </a:p>
          <a:p>
            <a:pPr marL="935101" lvl="1" indent="-465201" defTabSz="578358">
              <a:spcBef>
                <a:spcPts val="1700"/>
              </a:spcBef>
              <a:defRPr sz="3100"/>
            </a:pPr>
            <a:r>
              <a:rPr lang="en-US" sz="2800" b="1" dirty="0">
                <a:solidFill>
                  <a:srgbClr val="343434"/>
                </a:solidFill>
                <a:latin typeface="+mj-lt"/>
              </a:rPr>
              <a:t>I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legami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sono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fatti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co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elementari</a:t>
            </a:r>
            <a:endParaRPr lang="en-US" sz="2800" b="1" dirty="0">
              <a:solidFill>
                <a:srgbClr val="343434"/>
              </a:solidFill>
              <a:latin typeface="+mj-lt"/>
            </a:endParaRPr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6FEC107B-0AAE-FEF0-ED9F-D73CC7AF0DD5}"/>
              </a:ext>
            </a:extLst>
          </p:cNvPr>
          <p:cNvSpPr/>
          <p:nvPr/>
        </p:nvSpPr>
        <p:spPr>
          <a:xfrm>
            <a:off x="5058383" y="6654800"/>
            <a:ext cx="207523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29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Il «Modello Standard» della Chimica</a:t>
            </a:r>
          </a:p>
        </p:txBody>
      </p:sp>
      <p:sp>
        <p:nvSpPr>
          <p:cNvPr id="17" name="Chemie: Aufbau Kristalle/Moleküle (kleinste Einheit = Atom)…">
            <a:extLst>
              <a:ext uri="{FF2B5EF4-FFF2-40B4-BE49-F238E27FC236}">
                <a16:creationId xmlns:a16="http://schemas.microsoft.com/office/drawing/2014/main" id="{1FE4EB9B-AB9C-FEC5-A05D-A646AE8871C2}"/>
              </a:ext>
            </a:extLst>
          </p:cNvPr>
          <p:cNvSpPr txBox="1">
            <a:spLocks/>
          </p:cNvSpPr>
          <p:nvPr/>
        </p:nvSpPr>
        <p:spPr bwMode="auto">
          <a:xfrm>
            <a:off x="307739" y="1313183"/>
            <a:ext cx="10736312" cy="487399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465201" indent="-465201" defTabSz="578358">
              <a:spcBef>
                <a:spcPts val="1700"/>
              </a:spcBef>
              <a:defRPr sz="3100"/>
            </a:pPr>
            <a:r>
              <a:rPr lang="en-US" sz="2800" dirty="0">
                <a:solidFill>
                  <a:srgbClr val="343434"/>
                </a:solidFill>
                <a:latin typeface="+mj-lt"/>
              </a:rPr>
              <a:t>Noi e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tutto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intorno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siamo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composti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di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atomi</a:t>
            </a:r>
            <a:endParaRPr lang="en-US" sz="2800" b="1" dirty="0">
              <a:solidFill>
                <a:srgbClr val="343434"/>
              </a:solidFill>
              <a:latin typeface="+mj-lt"/>
            </a:endParaRPr>
          </a:p>
          <a:p>
            <a:pPr marL="465201" indent="-465201" defTabSz="578358">
              <a:spcBef>
                <a:spcPts val="1700"/>
              </a:spcBef>
              <a:defRPr sz="3100"/>
            </a:pPr>
            <a:r>
              <a:rPr lang="en-US" sz="2800" dirty="0" err="1">
                <a:solidFill>
                  <a:srgbClr val="343434"/>
                </a:solidFill>
                <a:latin typeface="+mj-lt"/>
              </a:rPr>
              <a:t>Possono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essere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tabulate in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una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tavola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periodica</a:t>
            </a:r>
            <a:endParaRPr lang="en-US" sz="2800" b="1" dirty="0">
              <a:solidFill>
                <a:srgbClr val="343434"/>
              </a:solidFill>
              <a:latin typeface="+mj-lt"/>
            </a:endParaRPr>
          </a:p>
          <a:p>
            <a:pPr marL="930402" lvl="1" indent="-465201" defTabSz="578358">
              <a:spcBef>
                <a:spcPts val="1700"/>
              </a:spcBef>
              <a:defRPr sz="3100"/>
            </a:pPr>
            <a:r>
              <a:rPr lang="en-US" sz="2800" dirty="0" err="1">
                <a:solidFill>
                  <a:srgbClr val="343434"/>
                </a:solidFill>
                <a:latin typeface="+mj-lt"/>
              </a:rPr>
              <a:t>Righe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e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colonne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differenziano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le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proprietà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degli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elementi</a:t>
            </a:r>
            <a:endParaRPr lang="en-US" sz="2800" dirty="0">
              <a:solidFill>
                <a:srgbClr val="343434"/>
              </a:solidFill>
              <a:latin typeface="+mj-lt"/>
            </a:endParaRPr>
          </a:p>
          <a:p>
            <a:pPr marL="465201" indent="-465201" defTabSz="578358">
              <a:spcBef>
                <a:spcPts val="1700"/>
              </a:spcBef>
              <a:defRPr sz="3100"/>
            </a:pPr>
            <a:r>
              <a:rPr lang="en-US" sz="2800" dirty="0" err="1">
                <a:solidFill>
                  <a:srgbClr val="343434"/>
                </a:solidFill>
                <a:latin typeface="+mj-lt"/>
              </a:rPr>
              <a:t>Gli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atomi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formano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molecole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 e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strutture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più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grandi</a:t>
            </a:r>
            <a:endParaRPr lang="en-US" sz="2800" b="1" dirty="0">
              <a:solidFill>
                <a:srgbClr val="343434"/>
              </a:solidFill>
              <a:latin typeface="+mj-lt"/>
            </a:endParaRPr>
          </a:p>
          <a:p>
            <a:pPr marL="935101" lvl="1" indent="-465201" defTabSz="578358">
              <a:spcBef>
                <a:spcPts val="1700"/>
              </a:spcBef>
              <a:defRPr sz="3100"/>
            </a:pPr>
            <a:r>
              <a:rPr lang="en-US" sz="2800" b="1" dirty="0">
                <a:solidFill>
                  <a:srgbClr val="343434"/>
                </a:solidFill>
                <a:latin typeface="+mj-lt"/>
              </a:rPr>
              <a:t>I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legami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sono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343434"/>
                </a:solidFill>
                <a:latin typeface="+mj-lt"/>
              </a:rPr>
              <a:t>fatti</a:t>
            </a:r>
            <a:r>
              <a:rPr lang="en-US" sz="2800" dirty="0">
                <a:solidFill>
                  <a:srgbClr val="343434"/>
                </a:solidFill>
                <a:latin typeface="+mj-lt"/>
              </a:rPr>
              <a:t> co</a:t>
            </a:r>
            <a:r>
              <a:rPr lang="en-US" sz="2800" b="1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343434"/>
                </a:solidFill>
                <a:latin typeface="+mj-lt"/>
              </a:rPr>
              <a:t>elementari</a:t>
            </a:r>
            <a:endParaRPr lang="en-US" sz="2800" b="1" dirty="0">
              <a:solidFill>
                <a:srgbClr val="343434"/>
              </a:solidFill>
              <a:latin typeface="+mj-lt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DA1364A-9C90-8DB6-AE37-E6A52C79004F}"/>
              </a:ext>
            </a:extLst>
          </p:cNvPr>
          <p:cNvSpPr/>
          <p:nvPr/>
        </p:nvSpPr>
        <p:spPr>
          <a:xfrm>
            <a:off x="1033155" y="992724"/>
            <a:ext cx="9759200" cy="5528586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schermata, testo, Policromia, quadrato&#10;&#10;Descrizione generata automaticamente">
            <a:extLst>
              <a:ext uri="{FF2B5EF4-FFF2-40B4-BE49-F238E27FC236}">
                <a16:creationId xmlns:a16="http://schemas.microsoft.com/office/drawing/2014/main" id="{0B552400-EE0D-7CE1-0A90-3359B41FD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55" y="992723"/>
            <a:ext cx="9759200" cy="5528587"/>
          </a:xfrm>
          <a:prstGeom prst="rect">
            <a:avLst/>
          </a:prstGeom>
          <a:ln w="38100">
            <a:solidFill>
              <a:srgbClr val="007F86"/>
            </a:solidFill>
          </a:ln>
        </p:spPr>
      </p:pic>
      <p:sp>
        <p:nvSpPr>
          <p:cNvPr id="9" name="PB">
            <a:extLst>
              <a:ext uri="{FF2B5EF4-FFF2-40B4-BE49-F238E27FC236}">
                <a16:creationId xmlns:a16="http://schemas.microsoft.com/office/drawing/2014/main" id="{6B1B3E68-1855-E07D-28C3-F8EC280B71C9}"/>
              </a:ext>
            </a:extLst>
          </p:cNvPr>
          <p:cNvSpPr/>
          <p:nvPr/>
        </p:nvSpPr>
        <p:spPr>
          <a:xfrm>
            <a:off x="4993532" y="6654800"/>
            <a:ext cx="220493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258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9F612A-0BE7-B284-342D-43328DFB2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B67086C7-BED3-F17F-EB99-68465AA32F4E}"/>
              </a:ext>
            </a:extLst>
          </p:cNvPr>
          <p:cNvSpPr/>
          <p:nvPr/>
        </p:nvSpPr>
        <p:spPr>
          <a:xfrm>
            <a:off x="82297" y="1810512"/>
            <a:ext cx="3401568" cy="3621024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D19F9F-461F-995A-A157-720E64CFB9EF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4D725B-A732-07E4-2990-41E2641DBF59}"/>
              </a:ext>
            </a:extLst>
          </p:cNvPr>
          <p:cNvSpPr txBox="1"/>
          <p:nvPr/>
        </p:nvSpPr>
        <p:spPr>
          <a:xfrm>
            <a:off x="274320" y="1929383"/>
            <a:ext cx="194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343434"/>
                </a:solidFill>
                <a:latin typeface="Argent Pixel CF" panose="00000500000000000000" pitchFamily="50" charset="0"/>
              </a:rPr>
              <a:t>10 – 11.45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F89037-98BA-64A8-4A69-478EDAE907BB}"/>
              </a:ext>
            </a:extLst>
          </p:cNvPr>
          <p:cNvSpPr txBox="1"/>
          <p:nvPr/>
        </p:nvSpPr>
        <p:spPr>
          <a:xfrm>
            <a:off x="274320" y="2391049"/>
            <a:ext cx="3209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343434"/>
                </a:solidFill>
              </a:rPr>
              <a:t>Talk introduttivo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Che cosa è la fisica delle particelle?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Cosa è il Modello Standard?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Come sono prodotte le particelle e cos’è il valore R?</a:t>
            </a:r>
          </a:p>
        </p:txBody>
      </p:sp>
    </p:spTree>
    <p:extLst>
      <p:ext uri="{BB962C8B-B14F-4D97-AF65-F5344CB8AC3E}">
        <p14:creationId xmlns:p14="http://schemas.microsoft.com/office/powerpoint/2010/main" val="2554883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30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Blocchi fondamentali: sempre più piccoli</a:t>
            </a:r>
          </a:p>
        </p:txBody>
      </p:sp>
      <p:pic>
        <p:nvPicPr>
          <p:cNvPr id="14" name="Grafik 9">
            <a:extLst>
              <a:ext uri="{FF2B5EF4-FFF2-40B4-BE49-F238E27FC236}">
                <a16:creationId xmlns:a16="http://schemas.microsoft.com/office/drawing/2014/main" id="{681AB7C5-B044-BF91-D8C2-C17CEA60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069132"/>
            <a:ext cx="6447300" cy="3623277"/>
          </a:xfrm>
          <a:prstGeom prst="rect">
            <a:avLst/>
          </a:prstGeom>
        </p:spPr>
      </p:pic>
      <p:pic>
        <p:nvPicPr>
          <p:cNvPr id="16" name="image15.png">
            <a:extLst>
              <a:ext uri="{FF2B5EF4-FFF2-40B4-BE49-F238E27FC236}">
                <a16:creationId xmlns:a16="http://schemas.microsoft.com/office/drawing/2014/main" id="{9CDDAF83-7EDB-7574-A63E-7E4E54A1A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1"/>
          <a:stretch/>
        </p:blipFill>
        <p:spPr bwMode="auto">
          <a:xfrm>
            <a:off x="9259554" y="94"/>
            <a:ext cx="2519361" cy="685790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hemie: Aufbau Kristalle/Moleküle (kleinste Einheit = Atom)…">
            <a:extLst>
              <a:ext uri="{FF2B5EF4-FFF2-40B4-BE49-F238E27FC236}">
                <a16:creationId xmlns:a16="http://schemas.microsoft.com/office/drawing/2014/main" id="{1FE4EB9B-AB9C-FEC5-A05D-A646AE8871C2}"/>
              </a:ext>
            </a:extLst>
          </p:cNvPr>
          <p:cNvSpPr txBox="1">
            <a:spLocks/>
          </p:cNvSpPr>
          <p:nvPr/>
        </p:nvSpPr>
        <p:spPr bwMode="auto">
          <a:xfrm>
            <a:off x="254572" y="1145402"/>
            <a:ext cx="9406785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Chimica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Composizione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cristalli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/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molecole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fondamentale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Fisica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degli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: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Composizioni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,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491F6A57-D119-FB50-C6DB-7553EFD65A6E}"/>
              </a:ext>
            </a:extLst>
          </p:cNvPr>
          <p:cNvSpPr/>
          <p:nvPr/>
        </p:nvSpPr>
        <p:spPr>
          <a:xfrm>
            <a:off x="4928681" y="6654800"/>
            <a:ext cx="233463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72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31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Come puoi studiare particelle così piccole? 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254573" y="1145402"/>
            <a:ext cx="7265164" cy="2118893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Facendo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molte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collisioni</a:t>
            </a:r>
            <a:endParaRPr lang="de-DE" sz="2800" b="1" dirty="0">
              <a:solidFill>
                <a:srgbClr val="343434"/>
              </a:solidFill>
              <a:latin typeface="+mn-lt"/>
            </a:endParaRPr>
          </a:p>
          <a:p>
            <a:pPr marL="0" indent="0">
              <a:buNone/>
              <a:defRPr/>
            </a:pPr>
            <a:r>
              <a:rPr lang="de-DE" sz="2800" b="1" dirty="0">
                <a:solidFill>
                  <a:srgbClr val="343434"/>
                </a:solidFill>
                <a:latin typeface="+mn-lt"/>
              </a:rPr>
              <a:t>Rutherford 1910: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α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contro</a:t>
            </a:r>
            <a:br>
              <a:rPr lang="de-DE" sz="2800" b="1" dirty="0">
                <a:solidFill>
                  <a:srgbClr val="343434"/>
                </a:solidFill>
                <a:latin typeface="+mn-lt"/>
              </a:rPr>
            </a:b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fogli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di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oro</a:t>
            </a:r>
            <a:endParaRPr lang="de-DE" sz="2800" b="1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image11.png" descr="image11.png">
            <a:extLst>
              <a:ext uri="{FF2B5EF4-FFF2-40B4-BE49-F238E27FC236}">
                <a16:creationId xmlns:a16="http://schemas.microsoft.com/office/drawing/2014/main" id="{2F4ED279-A6A9-F925-B43F-396A1B9BD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49633" y="1317192"/>
            <a:ext cx="4871540" cy="3239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12.png" descr="image12.png">
            <a:extLst>
              <a:ext uri="{FF2B5EF4-FFF2-40B4-BE49-F238E27FC236}">
                <a16:creationId xmlns:a16="http://schemas.microsoft.com/office/drawing/2014/main" id="{22715236-09A4-9AF8-215E-8AE3B0714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3174" y="2936979"/>
            <a:ext cx="2336170" cy="355840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400435-E036-24A0-7EA5-AE675F1B0234}"/>
              </a:ext>
            </a:extLst>
          </p:cNvPr>
          <p:cNvSpPr txBox="1"/>
          <p:nvPr/>
        </p:nvSpPr>
        <p:spPr>
          <a:xfrm>
            <a:off x="2864120" y="3278555"/>
            <a:ext cx="9118083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900" indent="-469900">
              <a:spcBef>
                <a:spcPts val="1800"/>
              </a:spcBef>
              <a:buSzPct val="75000"/>
              <a:buFont typeface="Zapf Dingbats"/>
              <a:buChar char="➤"/>
              <a:defRPr sz="3200" spc="0">
                <a:solidFill>
                  <a:srgbClr val="941751"/>
                </a:solidFill>
                <a:latin typeface="Iowan Old Style Roman"/>
                <a:ea typeface="Iowan Old Style Roman"/>
                <a:cs typeface="Iowan Old Style Roman"/>
              </a:defRPr>
            </a:pPr>
            <a:r>
              <a:rPr lang="en-US" b="1" dirty="0" err="1">
                <a:solidFill>
                  <a:srgbClr val="343434"/>
                </a:solidFill>
                <a:latin typeface="+mj-lt"/>
              </a:rPr>
              <a:t>Gli</a:t>
            </a:r>
            <a:r>
              <a:rPr lang="en-US" b="1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343434"/>
                </a:solidFill>
                <a:latin typeface="+mj-lt"/>
              </a:rPr>
              <a:t>atomi</a:t>
            </a:r>
            <a:r>
              <a:rPr lang="en-US" b="1" dirty="0">
                <a:solidFill>
                  <a:srgbClr val="343434"/>
                </a:solidFill>
                <a:latin typeface="+mj-lt"/>
              </a:rPr>
              <a:t> non </a:t>
            </a:r>
            <a:r>
              <a:rPr lang="en-US" b="1" dirty="0" err="1">
                <a:solidFill>
                  <a:srgbClr val="343434"/>
                </a:solidFill>
                <a:latin typeface="+mj-lt"/>
              </a:rPr>
              <a:t>sono</a:t>
            </a:r>
            <a:r>
              <a:rPr lang="en-US" b="1" dirty="0">
                <a:solidFill>
                  <a:srgbClr val="343434"/>
                </a:solidFill>
                <a:latin typeface="+mj-lt"/>
              </a:rPr>
              <a:t> </a:t>
            </a:r>
            <a:br>
              <a:rPr lang="en-US" b="1" dirty="0">
                <a:solidFill>
                  <a:srgbClr val="343434"/>
                </a:solidFill>
                <a:latin typeface="+mj-lt"/>
              </a:rPr>
            </a:br>
            <a:r>
              <a:rPr lang="en-US" b="1" dirty="0" err="1">
                <a:solidFill>
                  <a:srgbClr val="343434"/>
                </a:solidFill>
                <a:latin typeface="+mj-lt"/>
              </a:rPr>
              <a:t>elementari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, ma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hanno</a:t>
            </a:r>
            <a:br>
              <a:rPr lang="en-US" dirty="0">
                <a:solidFill>
                  <a:srgbClr val="343434"/>
                </a:solidFill>
                <a:latin typeface="+mj-lt"/>
              </a:rPr>
            </a:br>
            <a:r>
              <a:rPr lang="en-US" dirty="0" err="1">
                <a:solidFill>
                  <a:srgbClr val="343434"/>
                </a:solidFill>
                <a:latin typeface="+mj-lt"/>
              </a:rPr>
              <a:t>una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struttura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interna.</a:t>
            </a:r>
          </a:p>
          <a:p>
            <a:pPr marL="469900" indent="-469900">
              <a:spcBef>
                <a:spcPts val="1800"/>
              </a:spcBef>
              <a:buSzPct val="75000"/>
              <a:buFont typeface="Zapf Dingbats"/>
              <a:buChar char="➤"/>
              <a:defRPr sz="3200" spc="0">
                <a:solidFill>
                  <a:srgbClr val="941751"/>
                </a:solidFill>
                <a:latin typeface="Iowan Old Style Roman"/>
                <a:ea typeface="Iowan Old Style Roman"/>
                <a:cs typeface="Iowan Old Style Roman"/>
              </a:defRPr>
            </a:pPr>
            <a:r>
              <a:rPr lang="en-US" dirty="0">
                <a:solidFill>
                  <a:srgbClr val="343434"/>
                </a:solidFill>
                <a:latin typeface="+mj-lt"/>
              </a:rPr>
              <a:t>Sono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composti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da un piccolo, pesante e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carico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positivamente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nucleo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e da un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guscio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vuoto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in cui ci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sono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gli</a:t>
            </a:r>
            <a:r>
              <a:rPr lang="en-US" dirty="0">
                <a:solidFill>
                  <a:srgbClr val="343434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+mj-lt"/>
              </a:rPr>
              <a:t>elettroni</a:t>
            </a:r>
            <a:endParaRPr lang="en-US" dirty="0">
              <a:solidFill>
                <a:srgbClr val="343434"/>
              </a:solidFill>
              <a:latin typeface="+mj-lt"/>
            </a:endParaRPr>
          </a:p>
        </p:txBody>
      </p:sp>
      <p:sp>
        <p:nvSpPr>
          <p:cNvPr id="12" name="PB">
            <a:extLst>
              <a:ext uri="{FF2B5EF4-FFF2-40B4-BE49-F238E27FC236}">
                <a16:creationId xmlns:a16="http://schemas.microsoft.com/office/drawing/2014/main" id="{438C644A-084E-11B5-B36B-6126FFFC1BCB}"/>
              </a:ext>
            </a:extLst>
          </p:cNvPr>
          <p:cNvSpPr/>
          <p:nvPr/>
        </p:nvSpPr>
        <p:spPr>
          <a:xfrm>
            <a:off x="4863830" y="6654800"/>
            <a:ext cx="2464341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92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32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Blocchi fondamentali: sempre più piccoli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145402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Chimica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Composizione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cristalli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/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molecole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fondamentale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Fisica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degli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: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Composizioni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,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Fisica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Nucleare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Composizione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protoni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neutroni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 </a:t>
            </a:r>
          </a:p>
        </p:txBody>
      </p:sp>
      <p:pic>
        <p:nvPicPr>
          <p:cNvPr id="4" name="image15.png">
            <a:extLst>
              <a:ext uri="{FF2B5EF4-FFF2-40B4-BE49-F238E27FC236}">
                <a16:creationId xmlns:a16="http://schemas.microsoft.com/office/drawing/2014/main" id="{1E3037AC-87FD-885D-A8BE-B4A7AA201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10">
            <a:extLst>
              <a:ext uri="{FF2B5EF4-FFF2-40B4-BE49-F238E27FC236}">
                <a16:creationId xmlns:a16="http://schemas.microsoft.com/office/drawing/2014/main" id="{E54A6424-03E1-C8C0-187F-F3E60BCD7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19163" r="33855" b="20266"/>
          <a:stretch/>
        </p:blipFill>
        <p:spPr bwMode="auto">
          <a:xfrm>
            <a:off x="890650" y="3663334"/>
            <a:ext cx="4940135" cy="3135085"/>
          </a:xfrm>
          <a:prstGeom prst="rect">
            <a:avLst/>
          </a:prstGeom>
        </p:spPr>
      </p:pic>
      <p:sp>
        <p:nvSpPr>
          <p:cNvPr id="11" name="PB">
            <a:extLst>
              <a:ext uri="{FF2B5EF4-FFF2-40B4-BE49-F238E27FC236}">
                <a16:creationId xmlns:a16="http://schemas.microsoft.com/office/drawing/2014/main" id="{CD7FE8FC-0637-122B-DA0D-22629942E232}"/>
              </a:ext>
            </a:extLst>
          </p:cNvPr>
          <p:cNvSpPr/>
          <p:nvPr/>
        </p:nvSpPr>
        <p:spPr>
          <a:xfrm>
            <a:off x="4798979" y="6654800"/>
            <a:ext cx="2594043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161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33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Blocchi fondamentali: sempre più piccoli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145402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Chimica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Composizione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cristalli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/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molecole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fondamentale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Fisica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degli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: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Composizioni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,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Fisica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Nucleare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Composizione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protoni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neutroni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 </a:t>
            </a:r>
          </a:p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Fisica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delle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Composizione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protoni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,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neutroni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;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elementari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l‘elettrone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</a:t>
            </a:r>
          </a:p>
          <a:p>
            <a:pPr marL="0" indent="0">
              <a:buNone/>
              <a:defRPr/>
            </a:pP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image15.png">
            <a:extLst>
              <a:ext uri="{FF2B5EF4-FFF2-40B4-BE49-F238E27FC236}">
                <a16:creationId xmlns:a16="http://schemas.microsoft.com/office/drawing/2014/main" id="{1E3037AC-87FD-885D-A8BE-B4A7AA201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PB">
            <a:extLst>
              <a:ext uri="{FF2B5EF4-FFF2-40B4-BE49-F238E27FC236}">
                <a16:creationId xmlns:a16="http://schemas.microsoft.com/office/drawing/2014/main" id="{A9A2020B-BA2F-9830-A6FD-F1BBD9B71EC4}"/>
              </a:ext>
            </a:extLst>
          </p:cNvPr>
          <p:cNvSpPr/>
          <p:nvPr/>
        </p:nvSpPr>
        <p:spPr>
          <a:xfrm>
            <a:off x="4734128" y="6654800"/>
            <a:ext cx="272374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213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34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Ci sono altre particelle elementari?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145402"/>
            <a:ext cx="7873801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b="1" dirty="0">
                <a:solidFill>
                  <a:srgbClr val="343434"/>
                </a:solidFill>
                <a:latin typeface="+mn-lt"/>
              </a:rPr>
              <a:t>Nel 1930 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Pauli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scoprì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un‘altra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poteva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spiegare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il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decadimento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β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</a:t>
            </a:r>
          </a:p>
          <a:p>
            <a:pPr marL="0" indent="0">
              <a:buNone/>
              <a:defRPr/>
            </a:pP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0" indent="0">
              <a:buNone/>
              <a:defRPr/>
            </a:pPr>
            <a:r>
              <a:rPr lang="de-DE" sz="2800" b="1" dirty="0">
                <a:solidFill>
                  <a:srgbClr val="343434"/>
                </a:solidFill>
                <a:latin typeface="+mn-lt"/>
              </a:rPr>
              <a:t>Neutrino </a:t>
            </a:r>
          </a:p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Elettrica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: 0</a:t>
            </a:r>
          </a:p>
          <a:p>
            <a:pPr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Bassissime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, quasi nulle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interazioni</a:t>
            </a:r>
            <a:endParaRPr lang="de-DE" sz="2800" b="1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5" name="page15image39653312.png" descr="page15image39653312.png">
            <a:extLst>
              <a:ext uri="{FF2B5EF4-FFF2-40B4-BE49-F238E27FC236}">
                <a16:creationId xmlns:a16="http://schemas.microsoft.com/office/drawing/2014/main" id="{E3567E5B-B09D-117A-AE58-2B28469BE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22041" y="2586462"/>
            <a:ext cx="4160162" cy="3001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" descr="Bild">
            <a:extLst>
              <a:ext uri="{FF2B5EF4-FFF2-40B4-BE49-F238E27FC236}">
                <a16:creationId xmlns:a16="http://schemas.microsoft.com/office/drawing/2014/main" id="{3D927946-963D-E701-F767-CAD835BC3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22269" y="2790411"/>
            <a:ext cx="788422" cy="63858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B">
            <a:extLst>
              <a:ext uri="{FF2B5EF4-FFF2-40B4-BE49-F238E27FC236}">
                <a16:creationId xmlns:a16="http://schemas.microsoft.com/office/drawing/2014/main" id="{4AA54B74-973B-D7CB-AAD2-F0EFC5A1425A}"/>
              </a:ext>
            </a:extLst>
          </p:cNvPr>
          <p:cNvSpPr/>
          <p:nvPr/>
        </p:nvSpPr>
        <p:spPr>
          <a:xfrm>
            <a:off x="4669277" y="6654800"/>
            <a:ext cx="2853447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103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35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Ci sono altre particelle elementari?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994611"/>
            <a:ext cx="7873801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b="1" dirty="0">
                <a:solidFill>
                  <a:srgbClr val="343434"/>
                </a:solidFill>
                <a:latin typeface="+mn-lt"/>
              </a:rPr>
              <a:t>Nel 1930 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Pauli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ipotizzò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un‘altra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poteva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spiegare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il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decadimento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β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</a:t>
            </a:r>
          </a:p>
          <a:p>
            <a:pPr marL="0" indent="0">
              <a:buNone/>
              <a:defRPr/>
            </a:pPr>
            <a:r>
              <a:rPr lang="de-DE" sz="2800" b="1" dirty="0">
                <a:solidFill>
                  <a:srgbClr val="343434"/>
                </a:solidFill>
                <a:latin typeface="+mn-lt"/>
              </a:rPr>
              <a:t>Neutrino </a:t>
            </a:r>
          </a:p>
          <a:p>
            <a:pPr indent="-360000">
              <a:spcBef>
                <a:spcPts val="600"/>
              </a:spcBef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Elettrica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: 0</a:t>
            </a:r>
          </a:p>
          <a:p>
            <a:pPr indent="-360000">
              <a:spcBef>
                <a:spcPts val="600"/>
              </a:spcBef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Bassissime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, quasi nulle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interazioni</a:t>
            </a:r>
            <a:endParaRPr lang="de-DE" sz="2800" b="1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5" name="page15image39653312.png" descr="page15image39653312.png">
            <a:extLst>
              <a:ext uri="{FF2B5EF4-FFF2-40B4-BE49-F238E27FC236}">
                <a16:creationId xmlns:a16="http://schemas.microsoft.com/office/drawing/2014/main" id="{E3567E5B-B09D-117A-AE58-2B28469BE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031838" y="944141"/>
            <a:ext cx="3894607" cy="2810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" descr="Bild">
            <a:extLst>
              <a:ext uri="{FF2B5EF4-FFF2-40B4-BE49-F238E27FC236}">
                <a16:creationId xmlns:a16="http://schemas.microsoft.com/office/drawing/2014/main" id="{2E34C29C-CFFB-1881-A132-3F386F1E2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46019" y="2024817"/>
            <a:ext cx="788422" cy="63858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hemie: Aufbau Kristalle/Moleküle (kleinste Einheit = Atom)…">
            <a:extLst>
              <a:ext uri="{FF2B5EF4-FFF2-40B4-BE49-F238E27FC236}">
                <a16:creationId xmlns:a16="http://schemas.microsoft.com/office/drawing/2014/main" id="{FCD9A7CF-A620-ACD1-305C-53446C5E9E22}"/>
              </a:ext>
            </a:extLst>
          </p:cNvPr>
          <p:cNvSpPr txBox="1">
            <a:spLocks/>
          </p:cNvSpPr>
          <p:nvPr/>
        </p:nvSpPr>
        <p:spPr bwMode="auto">
          <a:xfrm>
            <a:off x="158036" y="3804791"/>
            <a:ext cx="7873801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b="1" dirty="0">
                <a:solidFill>
                  <a:srgbClr val="343434"/>
                </a:solidFill>
                <a:latin typeface="+mn-lt"/>
              </a:rPr>
              <a:t>Nel 1936 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Andersen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scoprì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nuova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veniva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dalle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radiazioni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cosmiche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0" indent="0">
              <a:buNone/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Muone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Elettrica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: -1</a:t>
            </a:r>
          </a:p>
          <a:p>
            <a:pPr>
              <a:spcBef>
                <a:spcPts val="600"/>
              </a:spcBef>
              <a:defRPr/>
            </a:pP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Decade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dopo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b="1" dirty="0" err="1">
                <a:solidFill>
                  <a:srgbClr val="343434"/>
                </a:solidFill>
                <a:latin typeface="+mn-lt"/>
              </a:rPr>
              <a:t>soli</a:t>
            </a:r>
            <a:r>
              <a:rPr lang="de-DE" sz="2800" b="1" dirty="0">
                <a:solidFill>
                  <a:srgbClr val="343434"/>
                </a:solidFill>
                <a:latin typeface="+mn-lt"/>
              </a:rPr>
              <a:t> 0.0000022 s (=2.2μs)</a:t>
            </a:r>
          </a:p>
        </p:txBody>
      </p:sp>
      <p:pic>
        <p:nvPicPr>
          <p:cNvPr id="8" name="pasted-image.png">
            <a:extLst>
              <a:ext uri="{FF2B5EF4-FFF2-40B4-BE49-F238E27FC236}">
                <a16:creationId xmlns:a16="http://schemas.microsoft.com/office/drawing/2014/main" id="{EC8F2730-0467-52B7-8010-7B702DBBA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088089" y="3859864"/>
            <a:ext cx="3782103" cy="2929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 descr="Bild">
            <a:extLst>
              <a:ext uri="{FF2B5EF4-FFF2-40B4-BE49-F238E27FC236}">
                <a16:creationId xmlns:a16="http://schemas.microsoft.com/office/drawing/2014/main" id="{CEB9205D-4A07-B2E1-48A2-CF1C20922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53550" y="4727183"/>
            <a:ext cx="954491" cy="82775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B">
            <a:extLst>
              <a:ext uri="{FF2B5EF4-FFF2-40B4-BE49-F238E27FC236}">
                <a16:creationId xmlns:a16="http://schemas.microsoft.com/office/drawing/2014/main" id="{10D98808-DBF0-79B9-8B37-1011C813544D}"/>
              </a:ext>
            </a:extLst>
          </p:cNvPr>
          <p:cNvSpPr/>
          <p:nvPr/>
        </p:nvSpPr>
        <p:spPr>
          <a:xfrm>
            <a:off x="4604426" y="6654800"/>
            <a:ext cx="298314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405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1429" y="2459504"/>
            <a:ext cx="11989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Il  Modello Standard della Fisica delle Particelle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276533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615972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3E31BB-7AD5-D776-1EA0-4ACCD684DE6A}"/>
              </a:ext>
            </a:extLst>
          </p:cNvPr>
          <p:cNvSpPr txBox="1"/>
          <p:nvPr/>
        </p:nvSpPr>
        <p:spPr>
          <a:xfrm>
            <a:off x="101429" y="4615972"/>
            <a:ext cx="119891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E1E2E3"/>
                </a:solidFill>
                <a:latin typeface="RocaOne-Bold" panose="00000800000000000000" pitchFamily="2" charset="0"/>
              </a:rPr>
              <a:t>ovvero</a:t>
            </a:r>
            <a:endParaRPr lang="it-IT" sz="3600" dirty="0">
              <a:solidFill>
                <a:srgbClr val="E1E2E3"/>
              </a:solidFill>
              <a:latin typeface="RocaOne-Bold" panose="00000800000000000000" pitchFamily="2" charset="0"/>
            </a:endParaRPr>
          </a:p>
          <a:p>
            <a:pPr algn="ctr"/>
            <a:r>
              <a:rPr lang="it-IT" sz="3600" dirty="0">
                <a:solidFill>
                  <a:srgbClr val="E1E2E3"/>
                </a:solidFill>
                <a:latin typeface="RocaOne-Bold" panose="00000800000000000000" pitchFamily="2" charset="0"/>
              </a:rPr>
              <a:t>‘‘Cosa tiene la terra insieme coi suoi più fondamentali elementi’’</a:t>
            </a: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459AEFB0-FA9B-C9CD-C315-BB4E152EEF15}"/>
              </a:ext>
            </a:extLst>
          </p:cNvPr>
          <p:cNvSpPr/>
          <p:nvPr/>
        </p:nvSpPr>
        <p:spPr>
          <a:xfrm>
            <a:off x="4539574" y="6654800"/>
            <a:ext cx="311285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997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37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7" name="Grafik 10">
            <a:extLst>
              <a:ext uri="{FF2B5EF4-FFF2-40B4-BE49-F238E27FC236}">
                <a16:creationId xmlns:a16="http://schemas.microsoft.com/office/drawing/2014/main" id="{E54A6424-03E1-C8C0-187F-F3E60BCD7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19163" r="33855" b="20266"/>
          <a:stretch/>
        </p:blipFill>
        <p:spPr bwMode="auto">
          <a:xfrm>
            <a:off x="255082" y="2642618"/>
            <a:ext cx="4940135" cy="313508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578DDE-2E2C-775C-136D-F86A4B40FFB8}"/>
              </a:ext>
            </a:extLst>
          </p:cNvPr>
          <p:cNvSpPr txBox="1"/>
          <p:nvPr/>
        </p:nvSpPr>
        <p:spPr>
          <a:xfrm>
            <a:off x="914400" y="1838750"/>
            <a:ext cx="1447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Nucleoni</a:t>
            </a:r>
          </a:p>
        </p:txBody>
      </p:sp>
      <p:pic>
        <p:nvPicPr>
          <p:cNvPr id="4" name="image15.png">
            <a:extLst>
              <a:ext uri="{FF2B5EF4-FFF2-40B4-BE49-F238E27FC236}">
                <a16:creationId xmlns:a16="http://schemas.microsoft.com/office/drawing/2014/main" id="{6777722E-B78B-A9C6-D8B8-6D63C603C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PB">
            <a:extLst>
              <a:ext uri="{FF2B5EF4-FFF2-40B4-BE49-F238E27FC236}">
                <a16:creationId xmlns:a16="http://schemas.microsoft.com/office/drawing/2014/main" id="{C8E0A721-869E-BCB2-468D-6EAA2A8F4911}"/>
              </a:ext>
            </a:extLst>
          </p:cNvPr>
          <p:cNvSpPr/>
          <p:nvPr/>
        </p:nvSpPr>
        <p:spPr>
          <a:xfrm>
            <a:off x="4474723" y="6654800"/>
            <a:ext cx="3242553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053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38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9C47DA18-72D4-329C-A0F0-199274BCD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22923" r="29867" b="566"/>
          <a:stretch/>
        </p:blipFill>
        <p:spPr bwMode="auto">
          <a:xfrm>
            <a:off x="320747" y="2808806"/>
            <a:ext cx="4624903" cy="32105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1447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Nucleoni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pic>
        <p:nvPicPr>
          <p:cNvPr id="7" name="image15.png">
            <a:extLst>
              <a:ext uri="{FF2B5EF4-FFF2-40B4-BE49-F238E27FC236}">
                <a16:creationId xmlns:a16="http://schemas.microsoft.com/office/drawing/2014/main" id="{ECB362BF-CDFF-4723-D5C9-18C898EA0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B">
            <a:extLst>
              <a:ext uri="{FF2B5EF4-FFF2-40B4-BE49-F238E27FC236}">
                <a16:creationId xmlns:a16="http://schemas.microsoft.com/office/drawing/2014/main" id="{0E5C6DA5-CFF4-54F8-1C43-9740E50FB133}"/>
              </a:ext>
            </a:extLst>
          </p:cNvPr>
          <p:cNvSpPr/>
          <p:nvPr/>
        </p:nvSpPr>
        <p:spPr>
          <a:xfrm>
            <a:off x="4409872" y="6654800"/>
            <a:ext cx="337225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896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Fußzeilenplatzhalter 4"/>
          <p:cNvSpPr txBox="1"/>
          <p:nvPr/>
        </p:nvSpPr>
        <p:spPr>
          <a:xfrm>
            <a:off x="4693920" y="6319623"/>
            <a:ext cx="2804161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algn="ctr"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Martin Hawner | DPG Fortbildung Teilchenphysik</a:t>
            </a:r>
          </a:p>
        </p:txBody>
      </p:sp>
      <p:sp>
        <p:nvSpPr>
          <p:cNvPr id="448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79646"/>
                </a:solidFill>
              </a:defRPr>
            </a:lvl1pPr>
          </a:lstStyle>
          <a:p>
            <a:r>
              <a:t>Kosmische Teilchen</a:t>
            </a:r>
          </a:p>
        </p:txBody>
      </p:sp>
      <p:sp>
        <p:nvSpPr>
          <p:cNvPr id="449" name="Datumsplatzhalter 3"/>
          <p:cNvSpPr txBox="1"/>
          <p:nvPr/>
        </p:nvSpPr>
        <p:spPr>
          <a:xfrm>
            <a:off x="2026920" y="6406185"/>
            <a:ext cx="2042161" cy="26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20.10.12</a:t>
            </a:r>
          </a:p>
        </p:txBody>
      </p:sp>
      <p:sp>
        <p:nvSpPr>
          <p:cNvPr id="450" name="Foliennummernplatzhalt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0031737" y="6419662"/>
            <a:ext cx="179063" cy="238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lvl1pPr defTabSz="914367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39</a:t>
            </a:fld>
            <a:endParaRPr/>
          </a:p>
        </p:txBody>
      </p:sp>
      <p:pic>
        <p:nvPicPr>
          <p:cNvPr id="451" name="Bild 6" descr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Rechteck 7"/>
          <p:cNvSpPr txBox="1"/>
          <p:nvPr/>
        </p:nvSpPr>
        <p:spPr>
          <a:xfrm>
            <a:off x="1569720" y="66936"/>
            <a:ext cx="4480561" cy="1650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2400" spc="0">
                <a:solidFill>
                  <a:srgbClr val="0000FF"/>
                </a:solidFill>
              </a:defRPr>
            </a:pPr>
            <a:r>
              <a:rPr sz="1687"/>
              <a:t>Blau: Elektronen/Positronen</a:t>
            </a:r>
          </a:p>
          <a:p>
            <a:pPr defTabSz="914367">
              <a:defRPr sz="2400" spc="0">
                <a:solidFill>
                  <a:srgbClr val="28FFF9"/>
                </a:solidFill>
              </a:defRPr>
            </a:pPr>
            <a:r>
              <a:rPr sz="1687"/>
              <a:t>Cyan: Photonen</a:t>
            </a:r>
          </a:p>
          <a:p>
            <a:pPr defTabSz="914367">
              <a:defRPr sz="2400" spc="0">
                <a:solidFill>
                  <a:srgbClr val="FF0000"/>
                </a:solidFill>
              </a:defRPr>
            </a:pPr>
            <a:r>
              <a:rPr sz="1687"/>
              <a:t>Rot: Neutronen</a:t>
            </a:r>
          </a:p>
          <a:p>
            <a:pPr defTabSz="914367">
              <a:defRPr sz="2400" spc="0">
                <a:solidFill>
                  <a:srgbClr val="FF6600"/>
                </a:solidFill>
              </a:defRPr>
            </a:pPr>
            <a:r>
              <a:rPr sz="1687"/>
              <a:t>Orange: Protonen</a:t>
            </a:r>
          </a:p>
          <a:p>
            <a:pPr defTabSz="914367">
              <a:defRPr sz="2400" spc="0">
                <a:solidFill>
                  <a:srgbClr val="93CDDD"/>
                </a:solidFill>
              </a:defRPr>
            </a:pPr>
            <a:r>
              <a:rPr sz="1687"/>
              <a:t>Grau: Mesonen</a:t>
            </a:r>
          </a:p>
          <a:p>
            <a:pPr defTabSz="914367">
              <a:defRPr sz="2400" spc="0">
                <a:solidFill>
                  <a:srgbClr val="3DDE16"/>
                </a:solidFill>
              </a:defRPr>
            </a:pPr>
            <a:r>
              <a:rPr sz="1687"/>
              <a:t>Grün: Myonen</a:t>
            </a:r>
          </a:p>
        </p:txBody>
      </p:sp>
      <p:sp>
        <p:nvSpPr>
          <p:cNvPr id="453" name="Textfeld 2"/>
          <p:cNvSpPr txBox="1"/>
          <p:nvPr/>
        </p:nvSpPr>
        <p:spPr>
          <a:xfrm>
            <a:off x="7697405" y="113102"/>
            <a:ext cx="2889380" cy="82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algn="r" defTabSz="914367">
              <a:defRPr sz="3400" spc="0">
                <a:solidFill>
                  <a:srgbClr val="00B0F0"/>
                </a:solidFill>
              </a:defRPr>
            </a:pPr>
            <a:r>
              <a:rPr sz="2391"/>
              <a:t>1000 Teilchen pro m</a:t>
            </a:r>
            <a:r>
              <a:rPr sz="2391" baseline="30588"/>
              <a:t>2</a:t>
            </a:r>
            <a:r>
              <a:rPr sz="2391"/>
              <a:t> </a:t>
            </a:r>
          </a:p>
          <a:p>
            <a:pPr algn="r" defTabSz="914367">
              <a:defRPr sz="3400" spc="0">
                <a:solidFill>
                  <a:srgbClr val="00B0F0"/>
                </a:solidFill>
              </a:defRPr>
            </a:pPr>
            <a:r>
              <a:rPr sz="2391"/>
              <a:t>pro Sekunde! 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030A23CD-0F49-7868-2C86-4CD52247CE51}"/>
              </a:ext>
            </a:extLst>
          </p:cNvPr>
          <p:cNvSpPr/>
          <p:nvPr/>
        </p:nvSpPr>
        <p:spPr>
          <a:xfrm>
            <a:off x="4345021" y="6654800"/>
            <a:ext cx="3501957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78453-05D0-6EEE-50C0-A47B16209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B78D70C-EF9F-CAD7-A0D4-84E9AF75DB6A}"/>
              </a:ext>
            </a:extLst>
          </p:cNvPr>
          <p:cNvSpPr/>
          <p:nvPr/>
        </p:nvSpPr>
        <p:spPr>
          <a:xfrm>
            <a:off x="3392425" y="1810512"/>
            <a:ext cx="3401568" cy="3621024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1C0B51-9E51-C505-73D7-06EB2058BA14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E2158D-FD2C-B47F-C925-4C343F20DF2B}"/>
              </a:ext>
            </a:extLst>
          </p:cNvPr>
          <p:cNvSpPr txBox="1"/>
          <p:nvPr/>
        </p:nvSpPr>
        <p:spPr>
          <a:xfrm>
            <a:off x="274320" y="1929383"/>
            <a:ext cx="194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10 – 11.45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3B5A15-44DC-E134-E2AC-68371D20B037}"/>
              </a:ext>
            </a:extLst>
          </p:cNvPr>
          <p:cNvSpPr txBox="1"/>
          <p:nvPr/>
        </p:nvSpPr>
        <p:spPr>
          <a:xfrm>
            <a:off x="274320" y="2391049"/>
            <a:ext cx="3209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Talk introduttivo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Che cosa è la fisica delle particelle?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Cosa è il Modello Standard?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Come sono prodotte le particelle e cos’è il valore R?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7328FE-B804-C496-3AE9-2520E8149E79}"/>
              </a:ext>
            </a:extLst>
          </p:cNvPr>
          <p:cNvSpPr txBox="1"/>
          <p:nvPr/>
        </p:nvSpPr>
        <p:spPr>
          <a:xfrm>
            <a:off x="3794760" y="1929381"/>
            <a:ext cx="194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343434"/>
                </a:solidFill>
                <a:latin typeface="Argent Pixel CF" panose="00000500000000000000" pitchFamily="50" charset="0"/>
              </a:rPr>
              <a:t>11.45 – 12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491874-72C5-6BC9-146C-2A9926FE915E}"/>
              </a:ext>
            </a:extLst>
          </p:cNvPr>
          <p:cNvSpPr txBox="1"/>
          <p:nvPr/>
        </p:nvSpPr>
        <p:spPr>
          <a:xfrm>
            <a:off x="379476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343434"/>
                </a:solidFill>
              </a:rPr>
              <a:t>Break</a:t>
            </a:r>
            <a:endParaRPr lang="it-IT" sz="2200" dirty="0">
              <a:solidFill>
                <a:srgbClr val="34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70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Fußzeilenplatzhalter 4"/>
          <p:cNvSpPr txBox="1"/>
          <p:nvPr/>
        </p:nvSpPr>
        <p:spPr>
          <a:xfrm>
            <a:off x="4693920" y="6319623"/>
            <a:ext cx="2804161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algn="ctr"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Martin Hawner | DPG Fortbildung Teilchenphysik</a:t>
            </a:r>
          </a:p>
        </p:txBody>
      </p:sp>
      <p:sp>
        <p:nvSpPr>
          <p:cNvPr id="458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9" name="Datumsplatzhalter 3"/>
          <p:cNvSpPr txBox="1"/>
          <p:nvPr/>
        </p:nvSpPr>
        <p:spPr>
          <a:xfrm>
            <a:off x="2026920" y="6406185"/>
            <a:ext cx="2042161" cy="26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20.10.12</a:t>
            </a:r>
          </a:p>
        </p:txBody>
      </p:sp>
      <p:sp>
        <p:nvSpPr>
          <p:cNvPr id="460" name="Foliennummernplatzhalt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0031737" y="6419662"/>
            <a:ext cx="179063" cy="238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lvl1pPr defTabSz="914367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40</a:t>
            </a:fld>
            <a:endParaRPr/>
          </a:p>
        </p:txBody>
      </p:sp>
      <p:pic>
        <p:nvPicPr>
          <p:cNvPr id="461" name="Bild 7" descr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Rechteck 8"/>
          <p:cNvSpPr txBox="1"/>
          <p:nvPr/>
        </p:nvSpPr>
        <p:spPr>
          <a:xfrm>
            <a:off x="1569720" y="51995"/>
            <a:ext cx="4480561" cy="1650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2400" spc="0">
                <a:solidFill>
                  <a:srgbClr val="0000FF"/>
                </a:solidFill>
              </a:defRPr>
            </a:pPr>
            <a:r>
              <a:rPr sz="1687"/>
              <a:t>Blau: Elektronen/Positronen</a:t>
            </a:r>
          </a:p>
          <a:p>
            <a:pPr defTabSz="914367">
              <a:defRPr sz="2400" spc="0">
                <a:solidFill>
                  <a:srgbClr val="28FFF9"/>
                </a:solidFill>
              </a:defRPr>
            </a:pPr>
            <a:r>
              <a:rPr sz="1687"/>
              <a:t>Cyan: Photonen</a:t>
            </a:r>
          </a:p>
          <a:p>
            <a:pPr defTabSz="914367">
              <a:defRPr sz="2400" spc="0">
                <a:solidFill>
                  <a:srgbClr val="FF0000"/>
                </a:solidFill>
              </a:defRPr>
            </a:pPr>
            <a:r>
              <a:rPr sz="1687"/>
              <a:t>Rot: Neutronen</a:t>
            </a:r>
          </a:p>
          <a:p>
            <a:pPr defTabSz="914367">
              <a:defRPr sz="2400" spc="0">
                <a:solidFill>
                  <a:srgbClr val="FF6600"/>
                </a:solidFill>
              </a:defRPr>
            </a:pPr>
            <a:r>
              <a:rPr sz="1687"/>
              <a:t>Orange: Protonen</a:t>
            </a:r>
          </a:p>
          <a:p>
            <a:pPr defTabSz="914367">
              <a:defRPr sz="2400" spc="0">
                <a:solidFill>
                  <a:srgbClr val="93CDDD"/>
                </a:solidFill>
              </a:defRPr>
            </a:pPr>
            <a:r>
              <a:rPr sz="1687"/>
              <a:t>Grau: Mesonen</a:t>
            </a:r>
          </a:p>
          <a:p>
            <a:pPr defTabSz="914367">
              <a:defRPr sz="2400" spc="0">
                <a:solidFill>
                  <a:srgbClr val="3DDE16"/>
                </a:solidFill>
              </a:defRPr>
            </a:pPr>
            <a:r>
              <a:rPr sz="1687"/>
              <a:t>Grün: Myonen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5460561E-A60E-8C4F-FF58-BAB6862376D0}"/>
              </a:ext>
            </a:extLst>
          </p:cNvPr>
          <p:cNvSpPr/>
          <p:nvPr/>
        </p:nvSpPr>
        <p:spPr>
          <a:xfrm>
            <a:off x="4280170" y="6654800"/>
            <a:ext cx="363166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Fußzeilenplatzhalter 4"/>
          <p:cNvSpPr txBox="1"/>
          <p:nvPr/>
        </p:nvSpPr>
        <p:spPr>
          <a:xfrm>
            <a:off x="4693920" y="6319623"/>
            <a:ext cx="2804161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algn="ctr"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Martin Hawner | DPG Fortbildung Teilchenphysik</a:t>
            </a:r>
          </a:p>
        </p:txBody>
      </p:sp>
      <p:sp>
        <p:nvSpPr>
          <p:cNvPr id="465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6" name="Datumsplatzhalter 3"/>
          <p:cNvSpPr txBox="1"/>
          <p:nvPr/>
        </p:nvSpPr>
        <p:spPr>
          <a:xfrm>
            <a:off x="2026920" y="6406185"/>
            <a:ext cx="2042161" cy="26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20.10.12</a:t>
            </a:r>
          </a:p>
        </p:txBody>
      </p:sp>
      <p:sp>
        <p:nvSpPr>
          <p:cNvPr id="467" name="Foliennummernplatzhalt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0031737" y="6419662"/>
            <a:ext cx="179063" cy="238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lvl1pPr defTabSz="914367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41</a:t>
            </a:fld>
            <a:endParaRPr/>
          </a:p>
        </p:txBody>
      </p:sp>
      <p:pic>
        <p:nvPicPr>
          <p:cNvPr id="468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Rechteck 7"/>
          <p:cNvSpPr txBox="1"/>
          <p:nvPr/>
        </p:nvSpPr>
        <p:spPr>
          <a:xfrm>
            <a:off x="1569720" y="41963"/>
            <a:ext cx="4480561" cy="1650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2400" spc="0">
                <a:solidFill>
                  <a:srgbClr val="0000FF"/>
                </a:solidFill>
              </a:defRPr>
            </a:pPr>
            <a:r>
              <a:rPr sz="1687"/>
              <a:t>Blau: Elektronen/Positronen</a:t>
            </a:r>
          </a:p>
          <a:p>
            <a:pPr defTabSz="914367">
              <a:defRPr sz="2400" spc="0">
                <a:solidFill>
                  <a:srgbClr val="28FFF9"/>
                </a:solidFill>
              </a:defRPr>
            </a:pPr>
            <a:r>
              <a:rPr sz="1687"/>
              <a:t>Cyan: Photonen</a:t>
            </a:r>
          </a:p>
          <a:p>
            <a:pPr defTabSz="914367">
              <a:defRPr sz="2400" spc="0">
                <a:solidFill>
                  <a:srgbClr val="FF0000"/>
                </a:solidFill>
              </a:defRPr>
            </a:pPr>
            <a:r>
              <a:rPr sz="1687"/>
              <a:t>Rot: Neutronen</a:t>
            </a:r>
          </a:p>
          <a:p>
            <a:pPr defTabSz="914367">
              <a:defRPr sz="2400" spc="0">
                <a:solidFill>
                  <a:srgbClr val="FF6600"/>
                </a:solidFill>
              </a:defRPr>
            </a:pPr>
            <a:r>
              <a:rPr sz="1687"/>
              <a:t>Orange: Protonen</a:t>
            </a:r>
          </a:p>
          <a:p>
            <a:pPr defTabSz="914367">
              <a:defRPr sz="2400" spc="0">
                <a:solidFill>
                  <a:srgbClr val="93CDDD"/>
                </a:solidFill>
              </a:defRPr>
            </a:pPr>
            <a:r>
              <a:rPr sz="1687"/>
              <a:t>Grau: Mesonen</a:t>
            </a:r>
          </a:p>
          <a:p>
            <a:pPr defTabSz="914367">
              <a:defRPr sz="2400" spc="0">
                <a:solidFill>
                  <a:srgbClr val="3DDE16"/>
                </a:solidFill>
              </a:defRPr>
            </a:pPr>
            <a:r>
              <a:rPr sz="1687"/>
              <a:t>Grün: Myonen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E0BF615B-5AB0-AAF5-39CF-6D38DD0C933C}"/>
              </a:ext>
            </a:extLst>
          </p:cNvPr>
          <p:cNvSpPr/>
          <p:nvPr/>
        </p:nvSpPr>
        <p:spPr>
          <a:xfrm>
            <a:off x="4215319" y="6654800"/>
            <a:ext cx="376136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Fußzeilenplatzhalter 4"/>
          <p:cNvSpPr txBox="1"/>
          <p:nvPr/>
        </p:nvSpPr>
        <p:spPr>
          <a:xfrm>
            <a:off x="4693920" y="6319623"/>
            <a:ext cx="2804161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algn="ctr"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Martin Hawner | DPG Fortbildung Teilchenphysik</a:t>
            </a:r>
          </a:p>
        </p:txBody>
      </p:sp>
      <p:sp>
        <p:nvSpPr>
          <p:cNvPr id="47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Datumsplatzhalter 3"/>
          <p:cNvSpPr txBox="1"/>
          <p:nvPr/>
        </p:nvSpPr>
        <p:spPr>
          <a:xfrm>
            <a:off x="2026920" y="6406185"/>
            <a:ext cx="2042161" cy="26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20.10.12</a:t>
            </a:r>
          </a:p>
        </p:txBody>
      </p:sp>
      <p:sp>
        <p:nvSpPr>
          <p:cNvPr id="474" name="Foliennummernplatzhalt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0031737" y="6419662"/>
            <a:ext cx="179063" cy="238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lvl1pPr defTabSz="914367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42</a:t>
            </a:fld>
            <a:endParaRPr/>
          </a:p>
        </p:txBody>
      </p:sp>
      <p:pic>
        <p:nvPicPr>
          <p:cNvPr id="475" name="Bild 7" descr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Rechteck 8"/>
          <p:cNvSpPr txBox="1"/>
          <p:nvPr/>
        </p:nvSpPr>
        <p:spPr>
          <a:xfrm>
            <a:off x="1569720" y="26778"/>
            <a:ext cx="4480561" cy="1650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2400" spc="0">
                <a:solidFill>
                  <a:srgbClr val="0000FF"/>
                </a:solidFill>
              </a:defRPr>
            </a:pPr>
            <a:r>
              <a:rPr sz="1687"/>
              <a:t>Blau: Elektronen/Positronen</a:t>
            </a:r>
          </a:p>
          <a:p>
            <a:pPr defTabSz="914367">
              <a:defRPr sz="2400" spc="0">
                <a:solidFill>
                  <a:srgbClr val="28FFF9"/>
                </a:solidFill>
              </a:defRPr>
            </a:pPr>
            <a:r>
              <a:rPr sz="1687"/>
              <a:t>Cyan: Photonen</a:t>
            </a:r>
          </a:p>
          <a:p>
            <a:pPr defTabSz="914367">
              <a:defRPr sz="2400" spc="0">
                <a:solidFill>
                  <a:srgbClr val="FF0000"/>
                </a:solidFill>
              </a:defRPr>
            </a:pPr>
            <a:r>
              <a:rPr sz="1687"/>
              <a:t>Rot: Neutronen</a:t>
            </a:r>
          </a:p>
          <a:p>
            <a:pPr defTabSz="914367">
              <a:defRPr sz="2400" spc="0">
                <a:solidFill>
                  <a:srgbClr val="FF6600"/>
                </a:solidFill>
              </a:defRPr>
            </a:pPr>
            <a:r>
              <a:rPr sz="1687"/>
              <a:t>Orange: Protonen</a:t>
            </a:r>
          </a:p>
          <a:p>
            <a:pPr defTabSz="914367">
              <a:defRPr sz="2400" spc="0">
                <a:solidFill>
                  <a:srgbClr val="93CDDD"/>
                </a:solidFill>
              </a:defRPr>
            </a:pPr>
            <a:r>
              <a:rPr sz="1687"/>
              <a:t>Grau: Mesonen</a:t>
            </a:r>
          </a:p>
          <a:p>
            <a:pPr defTabSz="914367">
              <a:defRPr sz="2400" spc="0">
                <a:solidFill>
                  <a:srgbClr val="3DDE16"/>
                </a:solidFill>
              </a:defRPr>
            </a:pPr>
            <a:r>
              <a:rPr sz="1687"/>
              <a:t>Grün: Myonen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AA4B7377-82EB-F110-4703-20B73FEC02FA}"/>
              </a:ext>
            </a:extLst>
          </p:cNvPr>
          <p:cNvSpPr/>
          <p:nvPr/>
        </p:nvSpPr>
        <p:spPr>
          <a:xfrm>
            <a:off x="4150468" y="6654800"/>
            <a:ext cx="389106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Fußzeilenplatzhalter 4"/>
          <p:cNvSpPr txBox="1"/>
          <p:nvPr/>
        </p:nvSpPr>
        <p:spPr>
          <a:xfrm>
            <a:off x="4693920" y="6319623"/>
            <a:ext cx="2804161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algn="ctr"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Martin Hawner | DPG Fortbildung Teilchenphysik</a:t>
            </a:r>
          </a:p>
        </p:txBody>
      </p:sp>
      <p:sp>
        <p:nvSpPr>
          <p:cNvPr id="479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0" name="Datumsplatzhalter 3"/>
          <p:cNvSpPr txBox="1"/>
          <p:nvPr/>
        </p:nvSpPr>
        <p:spPr>
          <a:xfrm>
            <a:off x="2026920" y="6406185"/>
            <a:ext cx="2042161" cy="26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20.10.12</a:t>
            </a:r>
          </a:p>
        </p:txBody>
      </p:sp>
      <p:sp>
        <p:nvSpPr>
          <p:cNvPr id="481" name="Foliennummernplatzhalt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0031737" y="6419662"/>
            <a:ext cx="179063" cy="238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lvl1pPr defTabSz="914367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43</a:t>
            </a:fld>
            <a:endParaRPr/>
          </a:p>
        </p:txBody>
      </p:sp>
      <p:pic>
        <p:nvPicPr>
          <p:cNvPr id="482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Rechteck 7"/>
          <p:cNvSpPr txBox="1"/>
          <p:nvPr/>
        </p:nvSpPr>
        <p:spPr>
          <a:xfrm>
            <a:off x="1569720" y="18288"/>
            <a:ext cx="4480561" cy="1650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2400" spc="0">
                <a:solidFill>
                  <a:srgbClr val="0000FF"/>
                </a:solidFill>
              </a:defRPr>
            </a:pPr>
            <a:r>
              <a:rPr sz="1687"/>
              <a:t>Blau: Elektronen/Positronen</a:t>
            </a:r>
          </a:p>
          <a:p>
            <a:pPr defTabSz="914367">
              <a:defRPr sz="2400" spc="0">
                <a:solidFill>
                  <a:srgbClr val="28FFF9"/>
                </a:solidFill>
              </a:defRPr>
            </a:pPr>
            <a:r>
              <a:rPr sz="1687"/>
              <a:t>Cyan: Photonen</a:t>
            </a:r>
          </a:p>
          <a:p>
            <a:pPr defTabSz="914367">
              <a:defRPr sz="2400" spc="0">
                <a:solidFill>
                  <a:srgbClr val="FF0000"/>
                </a:solidFill>
              </a:defRPr>
            </a:pPr>
            <a:r>
              <a:rPr sz="1687"/>
              <a:t>Rot: Neutronen</a:t>
            </a:r>
          </a:p>
          <a:p>
            <a:pPr defTabSz="914367">
              <a:defRPr sz="2400" spc="0">
                <a:solidFill>
                  <a:srgbClr val="FF6600"/>
                </a:solidFill>
              </a:defRPr>
            </a:pPr>
            <a:r>
              <a:rPr sz="1687"/>
              <a:t>Orange: Protonen</a:t>
            </a:r>
          </a:p>
          <a:p>
            <a:pPr defTabSz="914367">
              <a:defRPr sz="2400" spc="0">
                <a:solidFill>
                  <a:srgbClr val="93CDDD"/>
                </a:solidFill>
              </a:defRPr>
            </a:pPr>
            <a:r>
              <a:rPr sz="1687"/>
              <a:t>Grau: Mesonen</a:t>
            </a:r>
          </a:p>
          <a:p>
            <a:pPr defTabSz="914367">
              <a:defRPr sz="2400" spc="0">
                <a:solidFill>
                  <a:srgbClr val="3DDE16"/>
                </a:solidFill>
              </a:defRPr>
            </a:pPr>
            <a:r>
              <a:rPr sz="1687"/>
              <a:t>Grün: Myonen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D6B4DDF6-48F4-31C6-9BA4-4DAC38243473}"/>
              </a:ext>
            </a:extLst>
          </p:cNvPr>
          <p:cNvSpPr/>
          <p:nvPr/>
        </p:nvSpPr>
        <p:spPr>
          <a:xfrm>
            <a:off x="4085617" y="6654800"/>
            <a:ext cx="402076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ußzeilenplatzhalter 4"/>
          <p:cNvSpPr txBox="1"/>
          <p:nvPr/>
        </p:nvSpPr>
        <p:spPr>
          <a:xfrm>
            <a:off x="4693920" y="6319623"/>
            <a:ext cx="2804161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algn="ctr"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Martin Hawner | DPG Fortbildung Teilchenphysik</a:t>
            </a:r>
          </a:p>
        </p:txBody>
      </p:sp>
      <p:sp>
        <p:nvSpPr>
          <p:cNvPr id="486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Datumsplatzhalter 3"/>
          <p:cNvSpPr txBox="1"/>
          <p:nvPr/>
        </p:nvSpPr>
        <p:spPr>
          <a:xfrm>
            <a:off x="2026920" y="6406185"/>
            <a:ext cx="2042161" cy="26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defTabSz="1300480">
              <a:spcBef>
                <a:spcPts val="0"/>
              </a:spcBef>
              <a:defRPr sz="1600" spc="0">
                <a:solidFill>
                  <a:srgbClr val="888888"/>
                </a:solidFill>
              </a:defRPr>
            </a:lvl1pPr>
          </a:lstStyle>
          <a:p>
            <a:r>
              <a:rPr sz="1125"/>
              <a:t>20.10.12</a:t>
            </a:r>
          </a:p>
        </p:txBody>
      </p:sp>
      <p:sp>
        <p:nvSpPr>
          <p:cNvPr id="488" name="Foliennummernplatzhalter 5"/>
          <p:cNvSpPr txBox="1">
            <a:spLocks noGrp="1"/>
          </p:cNvSpPr>
          <p:nvPr>
            <p:ph type="sldNum" sz="quarter" idx="4294967295"/>
          </p:nvPr>
        </p:nvSpPr>
        <p:spPr>
          <a:xfrm>
            <a:off x="10031737" y="6419662"/>
            <a:ext cx="179063" cy="238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19" rIns="45719" bIns="45719" rtlCol="0" anchor="ctr"/>
          <a:lstStyle>
            <a:lvl1pPr defTabSz="914367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44</a:t>
            </a:fld>
            <a:endParaRPr/>
          </a:p>
        </p:txBody>
      </p:sp>
      <p:pic>
        <p:nvPicPr>
          <p:cNvPr id="489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Rechteck 7"/>
          <p:cNvSpPr txBox="1"/>
          <p:nvPr/>
        </p:nvSpPr>
        <p:spPr>
          <a:xfrm>
            <a:off x="1569720" y="18288"/>
            <a:ext cx="4480561" cy="1650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2400" spc="0">
                <a:solidFill>
                  <a:srgbClr val="0000FF"/>
                </a:solidFill>
              </a:defRPr>
            </a:pPr>
            <a:r>
              <a:rPr sz="1687"/>
              <a:t>Blau: Elektronen/Positronen</a:t>
            </a:r>
          </a:p>
          <a:p>
            <a:pPr defTabSz="914367">
              <a:defRPr sz="2400" spc="0">
                <a:solidFill>
                  <a:srgbClr val="28FFF9"/>
                </a:solidFill>
              </a:defRPr>
            </a:pPr>
            <a:r>
              <a:rPr sz="1687"/>
              <a:t>Cyan: Photonen</a:t>
            </a:r>
          </a:p>
          <a:p>
            <a:pPr defTabSz="914367">
              <a:defRPr sz="2400" spc="0">
                <a:solidFill>
                  <a:srgbClr val="FF0000"/>
                </a:solidFill>
              </a:defRPr>
            </a:pPr>
            <a:r>
              <a:rPr sz="1687"/>
              <a:t>Rot: Neutronen</a:t>
            </a:r>
          </a:p>
          <a:p>
            <a:pPr defTabSz="914367">
              <a:defRPr sz="2400" spc="0">
                <a:solidFill>
                  <a:srgbClr val="FF6600"/>
                </a:solidFill>
              </a:defRPr>
            </a:pPr>
            <a:r>
              <a:rPr sz="1687"/>
              <a:t>Orange: Protonen</a:t>
            </a:r>
          </a:p>
          <a:p>
            <a:pPr defTabSz="914367">
              <a:defRPr sz="2400" spc="0">
                <a:solidFill>
                  <a:srgbClr val="93CDDD"/>
                </a:solidFill>
              </a:defRPr>
            </a:pPr>
            <a:r>
              <a:rPr sz="1687"/>
              <a:t>Grau: Mesonen</a:t>
            </a:r>
          </a:p>
          <a:p>
            <a:pPr defTabSz="914367">
              <a:defRPr sz="2400" spc="0">
                <a:solidFill>
                  <a:srgbClr val="3DDE16"/>
                </a:solidFill>
              </a:defRPr>
            </a:pPr>
            <a:r>
              <a:rPr sz="1687"/>
              <a:t>Grün: Myonen</a:t>
            </a:r>
          </a:p>
        </p:txBody>
      </p:sp>
      <p:sp>
        <p:nvSpPr>
          <p:cNvPr id="491" name="Textfeld 8"/>
          <p:cNvSpPr txBox="1"/>
          <p:nvPr/>
        </p:nvSpPr>
        <p:spPr>
          <a:xfrm>
            <a:off x="1617817" y="5301208"/>
            <a:ext cx="2525433" cy="82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914367">
              <a:defRPr sz="3400" spc="0">
                <a:solidFill>
                  <a:srgbClr val="FFFFFF"/>
                </a:solidFill>
              </a:defRPr>
            </a:pPr>
            <a:r>
              <a:rPr sz="2391" dirty="0"/>
              <a:t>200 M</a:t>
            </a:r>
            <a:r>
              <a:rPr lang="it-IT" sz="2391" dirty="0" err="1"/>
              <a:t>uoni</a:t>
            </a:r>
            <a:r>
              <a:rPr sz="2391" dirty="0"/>
              <a:t> </a:t>
            </a:r>
            <a:r>
              <a:rPr lang="it-IT" sz="2391" dirty="0"/>
              <a:t>per</a:t>
            </a:r>
            <a:r>
              <a:rPr sz="2391" dirty="0"/>
              <a:t> m</a:t>
            </a:r>
            <a:r>
              <a:rPr sz="2391" baseline="30588" dirty="0"/>
              <a:t>2</a:t>
            </a:r>
            <a:r>
              <a:rPr sz="2391" dirty="0"/>
              <a:t> </a:t>
            </a:r>
          </a:p>
          <a:p>
            <a:pPr defTabSz="914367">
              <a:defRPr sz="3400" spc="0">
                <a:solidFill>
                  <a:srgbClr val="FFFFFF"/>
                </a:solidFill>
              </a:defRPr>
            </a:pPr>
            <a:r>
              <a:rPr lang="it-IT" sz="2391" dirty="0"/>
              <a:t>Per secondo</a:t>
            </a:r>
            <a:r>
              <a:rPr sz="2391" dirty="0"/>
              <a:t>! 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CD8396A7-886F-008D-17BA-7D4474D48C25}"/>
              </a:ext>
            </a:extLst>
          </p:cNvPr>
          <p:cNvSpPr/>
          <p:nvPr/>
        </p:nvSpPr>
        <p:spPr>
          <a:xfrm>
            <a:off x="4020766" y="6654800"/>
            <a:ext cx="4150469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45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9C47DA18-72D4-329C-A0F0-199274BCD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22923" r="29867" b="566"/>
          <a:stretch/>
        </p:blipFill>
        <p:spPr bwMode="auto">
          <a:xfrm>
            <a:off x="320747" y="2808806"/>
            <a:ext cx="4624903" cy="32105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1447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Nucleoni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pic>
        <p:nvPicPr>
          <p:cNvPr id="7" name="image15.png">
            <a:extLst>
              <a:ext uri="{FF2B5EF4-FFF2-40B4-BE49-F238E27FC236}">
                <a16:creationId xmlns:a16="http://schemas.microsoft.com/office/drawing/2014/main" id="{B9535C5D-0232-EF1C-49E3-CFB77F57E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B">
            <a:extLst>
              <a:ext uri="{FF2B5EF4-FFF2-40B4-BE49-F238E27FC236}">
                <a16:creationId xmlns:a16="http://schemas.microsoft.com/office/drawing/2014/main" id="{89ACF4CE-6BC9-66B9-76A5-3D44E50F8FAF}"/>
              </a:ext>
            </a:extLst>
          </p:cNvPr>
          <p:cNvSpPr/>
          <p:nvPr/>
        </p:nvSpPr>
        <p:spPr>
          <a:xfrm>
            <a:off x="3955915" y="6654800"/>
            <a:ext cx="428017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524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46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9C47DA18-72D4-329C-A0F0-199274BCD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22923" r="29867" b="566"/>
          <a:stretch/>
        </p:blipFill>
        <p:spPr bwMode="auto">
          <a:xfrm>
            <a:off x="320747" y="2808806"/>
            <a:ext cx="4624903" cy="32105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2515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Barioni, mesoni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23F129EA-7B3B-D6CA-A8D9-D2E26BB09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24273" r="34201" b="8191"/>
          <a:stretch/>
        </p:blipFill>
        <p:spPr bwMode="auto">
          <a:xfrm>
            <a:off x="628491" y="2815996"/>
            <a:ext cx="4009413" cy="2853284"/>
          </a:xfrm>
          <a:prstGeom prst="rect">
            <a:avLst/>
          </a:prstGeom>
        </p:spPr>
      </p:pic>
      <p:pic>
        <p:nvPicPr>
          <p:cNvPr id="9" name="image15.png">
            <a:extLst>
              <a:ext uri="{FF2B5EF4-FFF2-40B4-BE49-F238E27FC236}">
                <a16:creationId xmlns:a16="http://schemas.microsoft.com/office/drawing/2014/main" id="{BF44593A-FE5E-6106-BC62-47AD12F0BF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B">
            <a:extLst>
              <a:ext uri="{FF2B5EF4-FFF2-40B4-BE49-F238E27FC236}">
                <a16:creationId xmlns:a16="http://schemas.microsoft.com/office/drawing/2014/main" id="{2CD15194-9F84-A5AC-C861-6BB5AB2B5A92}"/>
              </a:ext>
            </a:extLst>
          </p:cNvPr>
          <p:cNvSpPr/>
          <p:nvPr/>
        </p:nvSpPr>
        <p:spPr>
          <a:xfrm>
            <a:off x="3891064" y="6654800"/>
            <a:ext cx="4409873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351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47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9C47DA18-72D4-329C-A0F0-199274BCD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22923" r="29867" b="566"/>
          <a:stretch/>
        </p:blipFill>
        <p:spPr bwMode="auto">
          <a:xfrm>
            <a:off x="320747" y="2808806"/>
            <a:ext cx="4624903" cy="32105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2515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Barioni, mesoni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23F129EA-7B3B-D6CA-A8D9-D2E26BB09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24273" r="34201" b="8191"/>
          <a:stretch/>
        </p:blipFill>
        <p:spPr bwMode="auto">
          <a:xfrm>
            <a:off x="628491" y="2815996"/>
            <a:ext cx="4009413" cy="285328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E23DD66-DCBA-13D7-07D6-FBCE84BC63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22538" r="33019" b="8470"/>
          <a:stretch/>
        </p:blipFill>
        <p:spPr bwMode="auto">
          <a:xfrm>
            <a:off x="546153" y="2737279"/>
            <a:ext cx="4174088" cy="3010718"/>
          </a:xfrm>
          <a:prstGeom prst="rect">
            <a:avLst/>
          </a:prstGeom>
        </p:spPr>
      </p:pic>
      <p:pic>
        <p:nvPicPr>
          <p:cNvPr id="11" name="image15.png">
            <a:extLst>
              <a:ext uri="{FF2B5EF4-FFF2-40B4-BE49-F238E27FC236}">
                <a16:creationId xmlns:a16="http://schemas.microsoft.com/office/drawing/2014/main" id="{21227913-895E-E468-B20C-383406CB5B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PB">
            <a:extLst>
              <a:ext uri="{FF2B5EF4-FFF2-40B4-BE49-F238E27FC236}">
                <a16:creationId xmlns:a16="http://schemas.microsoft.com/office/drawing/2014/main" id="{E5D5E541-B8D1-FE01-D69B-54B52C5F77DF}"/>
              </a:ext>
            </a:extLst>
          </p:cNvPr>
          <p:cNvSpPr/>
          <p:nvPr/>
        </p:nvSpPr>
        <p:spPr>
          <a:xfrm>
            <a:off x="3826213" y="6654800"/>
            <a:ext cx="453957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463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48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9C47DA18-72D4-329C-A0F0-199274BCD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22923" r="29867" b="566"/>
          <a:stretch/>
        </p:blipFill>
        <p:spPr bwMode="auto">
          <a:xfrm>
            <a:off x="320747" y="2808806"/>
            <a:ext cx="4624903" cy="32105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2515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Barioni, mesoni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23F129EA-7B3B-D6CA-A8D9-D2E26BB09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24273" r="34201" b="8191"/>
          <a:stretch/>
        </p:blipFill>
        <p:spPr bwMode="auto">
          <a:xfrm>
            <a:off x="628491" y="2815996"/>
            <a:ext cx="4009413" cy="285328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E23DD66-DCBA-13D7-07D6-FBCE84BC63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22538" r="33019" b="8470"/>
          <a:stretch/>
        </p:blipFill>
        <p:spPr bwMode="auto">
          <a:xfrm>
            <a:off x="546153" y="2737279"/>
            <a:ext cx="4174088" cy="3010718"/>
          </a:xfrm>
          <a:prstGeom prst="rect">
            <a:avLst/>
          </a:prstGeom>
        </p:spPr>
      </p:pic>
      <p:pic>
        <p:nvPicPr>
          <p:cNvPr id="11" name="Grafik 8">
            <a:extLst>
              <a:ext uri="{FF2B5EF4-FFF2-40B4-BE49-F238E27FC236}">
                <a16:creationId xmlns:a16="http://schemas.microsoft.com/office/drawing/2014/main" id="{4D81D808-87B8-C5D8-D945-B55CA0075E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t="23987" r="33694" b="8319"/>
          <a:stretch/>
        </p:blipFill>
        <p:spPr bwMode="auto">
          <a:xfrm>
            <a:off x="402776" y="2806473"/>
            <a:ext cx="4317465" cy="3049342"/>
          </a:xfrm>
          <a:prstGeom prst="rect">
            <a:avLst/>
          </a:prstGeom>
        </p:spPr>
      </p:pic>
      <p:pic>
        <p:nvPicPr>
          <p:cNvPr id="12" name="image15.png">
            <a:extLst>
              <a:ext uri="{FF2B5EF4-FFF2-40B4-BE49-F238E27FC236}">
                <a16:creationId xmlns:a16="http://schemas.microsoft.com/office/drawing/2014/main" id="{262400D7-ED09-9E59-FBB4-525AC10DDA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PB">
            <a:extLst>
              <a:ext uri="{FF2B5EF4-FFF2-40B4-BE49-F238E27FC236}">
                <a16:creationId xmlns:a16="http://schemas.microsoft.com/office/drawing/2014/main" id="{FCF7CDEB-321B-AAF7-5695-9F7FA634923E}"/>
              </a:ext>
            </a:extLst>
          </p:cNvPr>
          <p:cNvSpPr/>
          <p:nvPr/>
        </p:nvSpPr>
        <p:spPr>
          <a:xfrm>
            <a:off x="3761362" y="6654800"/>
            <a:ext cx="4669277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662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49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Il Protone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11824166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Il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protone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è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composto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tre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quark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(di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valenza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,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principali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),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definiscono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proprietà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protone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la sua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</a:t>
            </a:r>
          </a:p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In più,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nel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protone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ci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chiamate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gluoni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glue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=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tengono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quark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assieme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</a:t>
            </a:r>
          </a:p>
        </p:txBody>
      </p:sp>
      <p:grpSp>
        <p:nvGrpSpPr>
          <p:cNvPr id="14" name="Group 396">
            <a:extLst>
              <a:ext uri="{FF2B5EF4-FFF2-40B4-BE49-F238E27FC236}">
                <a16:creationId xmlns:a16="http://schemas.microsoft.com/office/drawing/2014/main" id="{6711DAB5-823E-C192-D199-43D78FB12C24}"/>
              </a:ext>
            </a:extLst>
          </p:cNvPr>
          <p:cNvGrpSpPr/>
          <p:nvPr/>
        </p:nvGrpSpPr>
        <p:grpSpPr bwMode="auto">
          <a:xfrm>
            <a:off x="6786347" y="4172276"/>
            <a:ext cx="818835" cy="804497"/>
            <a:chOff x="0" y="-3"/>
            <a:chExt cx="1474285" cy="1448470"/>
          </a:xfrm>
        </p:grpSpPr>
        <p:sp>
          <p:nvSpPr>
            <p:cNvPr id="15" name="Shape 395">
              <a:extLst>
                <a:ext uri="{FF2B5EF4-FFF2-40B4-BE49-F238E27FC236}">
                  <a16:creationId xmlns:a16="http://schemas.microsoft.com/office/drawing/2014/main" id="{6F880357-4320-1FFB-5A2A-E112A88CA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26" y="133151"/>
              <a:ext cx="970633" cy="118216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2000" cap="all" spc="319">
                  <a:solidFill>
                    <a:srgbClr val="FF2E00"/>
                  </a:solidFill>
                  <a:latin typeface="Avenir Heavy"/>
                  <a:ea typeface="Avenir Heavy"/>
                  <a:cs typeface="Avenir Heavy"/>
                </a:defRPr>
              </a:lvl1pPr>
            </a:lstStyle>
            <a:p>
              <a:pPr>
                <a:defRPr/>
              </a:pPr>
              <a:r>
                <a:rPr sz="1800">
                  <a:latin typeface="+mj-lt"/>
                </a:rPr>
                <a:t>down</a:t>
              </a:r>
            </a:p>
          </p:txBody>
        </p:sp>
        <p:pic>
          <p:nvPicPr>
            <p:cNvPr id="16" name="image14.png" descr="image14.png">
              <a:extLst>
                <a:ext uri="{FF2B5EF4-FFF2-40B4-BE49-F238E27FC236}">
                  <a16:creationId xmlns:a16="http://schemas.microsoft.com/office/drawing/2014/main" id="{CC6AC4DD-54CA-5C4F-D6CE-DC4649E8C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0" y="-3"/>
              <a:ext cx="1474285" cy="1448470"/>
            </a:xfrm>
            <a:prstGeom prst="rect">
              <a:avLst/>
            </a:prstGeom>
            <a:ln w="12700" cap="flat">
              <a:noFill/>
              <a:miter lim="400000"/>
            </a:ln>
          </p:spPr>
        </p:pic>
      </p:grpSp>
      <p:grpSp>
        <p:nvGrpSpPr>
          <p:cNvPr id="17" name="Group 399">
            <a:extLst>
              <a:ext uri="{FF2B5EF4-FFF2-40B4-BE49-F238E27FC236}">
                <a16:creationId xmlns:a16="http://schemas.microsoft.com/office/drawing/2014/main" id="{B70E8FD8-6743-4113-365F-59C9074D4ECD}"/>
              </a:ext>
            </a:extLst>
          </p:cNvPr>
          <p:cNvGrpSpPr/>
          <p:nvPr/>
        </p:nvGrpSpPr>
        <p:grpSpPr bwMode="auto">
          <a:xfrm>
            <a:off x="6767443" y="3217782"/>
            <a:ext cx="818833" cy="804495"/>
            <a:chOff x="0" y="-2"/>
            <a:chExt cx="1474284" cy="1448471"/>
          </a:xfrm>
        </p:grpSpPr>
        <p:sp>
          <p:nvSpPr>
            <p:cNvPr id="18" name="Shape 398">
              <a:extLst>
                <a:ext uri="{FF2B5EF4-FFF2-40B4-BE49-F238E27FC236}">
                  <a16:creationId xmlns:a16="http://schemas.microsoft.com/office/drawing/2014/main" id="{19A61248-7D41-AC03-407C-5A3C8932C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24" y="354804"/>
              <a:ext cx="970633" cy="73885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2000" cap="all" spc="319">
                  <a:solidFill>
                    <a:srgbClr val="5EA319"/>
                  </a:solidFill>
                  <a:latin typeface="Avenir Heavy"/>
                  <a:ea typeface="Avenir Heavy"/>
                  <a:cs typeface="Avenir Heavy"/>
                </a:defRPr>
              </a:lvl1pPr>
            </a:lstStyle>
            <a:p>
              <a:pPr>
                <a:defRPr/>
              </a:pPr>
              <a:r>
                <a:rPr>
                  <a:latin typeface="+mj-lt"/>
                </a:rPr>
                <a:t>up</a:t>
              </a:r>
            </a:p>
          </p:txBody>
        </p:sp>
        <p:pic>
          <p:nvPicPr>
            <p:cNvPr id="19" name="image15.png" descr="image15.png">
              <a:extLst>
                <a:ext uri="{FF2B5EF4-FFF2-40B4-BE49-F238E27FC236}">
                  <a16:creationId xmlns:a16="http://schemas.microsoft.com/office/drawing/2014/main" id="{5E37EB62-8BBE-9875-C9B6-3BD2533BA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0" y="-2"/>
              <a:ext cx="1474284" cy="1448471"/>
            </a:xfrm>
            <a:prstGeom prst="rect">
              <a:avLst/>
            </a:prstGeom>
            <a:ln w="12700" cap="flat">
              <a:noFill/>
              <a:miter lim="400000"/>
            </a:ln>
          </p:spPr>
        </p:pic>
      </p:grpSp>
      <p:sp>
        <p:nvSpPr>
          <p:cNvPr id="20" name="Shape 400">
            <a:extLst>
              <a:ext uri="{FF2B5EF4-FFF2-40B4-BE49-F238E27FC236}">
                <a16:creationId xmlns:a16="http://schemas.microsoft.com/office/drawing/2014/main" id="{8A081238-B1D4-6797-C5F4-4B107B0335EE}"/>
              </a:ext>
            </a:extLst>
          </p:cNvPr>
          <p:cNvSpPr>
            <a:spLocks/>
          </p:cNvSpPr>
          <p:nvPr/>
        </p:nvSpPr>
        <p:spPr bwMode="auto">
          <a:xfrm>
            <a:off x="8426447" y="2806506"/>
            <a:ext cx="829522" cy="4103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000000"/>
                </a:solidFill>
                <a:latin typeface="Avenir Medium"/>
                <a:ea typeface="Avenir Medium"/>
                <a:cs typeface="Avenir Medium"/>
              </a:defRPr>
            </a:lvl1pPr>
          </a:lstStyle>
          <a:p>
            <a:pPr>
              <a:defRPr/>
            </a:pPr>
            <a:r>
              <a:rPr lang="de-DE" sz="2000" dirty="0">
                <a:latin typeface="+mj-lt"/>
              </a:rPr>
              <a:t>Charge</a:t>
            </a:r>
            <a:endParaRPr sz="2000" dirty="0">
              <a:latin typeface="+mj-lt"/>
            </a:endParaRPr>
          </a:p>
        </p:txBody>
      </p:sp>
      <p:sp>
        <p:nvSpPr>
          <p:cNvPr id="21" name="Shape 401">
            <a:extLst>
              <a:ext uri="{FF2B5EF4-FFF2-40B4-BE49-F238E27FC236}">
                <a16:creationId xmlns:a16="http://schemas.microsoft.com/office/drawing/2014/main" id="{AA79172B-2DBA-6C89-81E0-FCDF3060510E}"/>
              </a:ext>
            </a:extLst>
          </p:cNvPr>
          <p:cNvSpPr>
            <a:spLocks/>
          </p:cNvSpPr>
          <p:nvPr/>
        </p:nvSpPr>
        <p:spPr bwMode="auto">
          <a:xfrm>
            <a:off x="8512632" y="3393181"/>
            <a:ext cx="613951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5EA319"/>
                </a:solidFill>
                <a:latin typeface="Avenir Medium"/>
                <a:ea typeface="Avenir Medium"/>
                <a:cs typeface="Avenir Medium"/>
              </a:defRPr>
            </a:lvl1pPr>
          </a:lstStyle>
          <a:p>
            <a:pPr>
              <a:defRPr/>
            </a:pPr>
            <a:r>
              <a:rPr dirty="0">
                <a:latin typeface="+mj-lt"/>
              </a:rPr>
              <a:t>+ 2/3</a:t>
            </a:r>
          </a:p>
        </p:txBody>
      </p:sp>
      <p:sp>
        <p:nvSpPr>
          <p:cNvPr id="22" name="Shape 402">
            <a:extLst>
              <a:ext uri="{FF2B5EF4-FFF2-40B4-BE49-F238E27FC236}">
                <a16:creationId xmlns:a16="http://schemas.microsoft.com/office/drawing/2014/main" id="{9BE6B0DD-F825-0099-CB16-2A214DDA7BD9}"/>
              </a:ext>
            </a:extLst>
          </p:cNvPr>
          <p:cNvSpPr>
            <a:spLocks/>
          </p:cNvSpPr>
          <p:nvPr/>
        </p:nvSpPr>
        <p:spPr bwMode="auto">
          <a:xfrm>
            <a:off x="8485200" y="4316878"/>
            <a:ext cx="594715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DB2800"/>
                </a:solidFill>
                <a:latin typeface="Avenir Medium"/>
                <a:ea typeface="Avenir Medium"/>
                <a:cs typeface="Avenir Medium"/>
              </a:defRPr>
            </a:lvl1pPr>
          </a:lstStyle>
          <a:p>
            <a:pPr>
              <a:defRPr/>
            </a:pPr>
            <a:r>
              <a:rPr>
                <a:latin typeface="+mj-lt"/>
              </a:rPr>
              <a:t>- 1/3</a:t>
            </a:r>
          </a:p>
        </p:txBody>
      </p:sp>
      <p:sp>
        <p:nvSpPr>
          <p:cNvPr id="23" name="Shape 403">
            <a:extLst>
              <a:ext uri="{FF2B5EF4-FFF2-40B4-BE49-F238E27FC236}">
                <a16:creationId xmlns:a16="http://schemas.microsoft.com/office/drawing/2014/main" id="{29E6991F-41C7-5786-03D6-5C3EA0F4B5F1}"/>
              </a:ext>
            </a:extLst>
          </p:cNvPr>
          <p:cNvSpPr>
            <a:spLocks/>
          </p:cNvSpPr>
          <p:nvPr/>
        </p:nvSpPr>
        <p:spPr bwMode="auto">
          <a:xfrm>
            <a:off x="6567796" y="6064001"/>
            <a:ext cx="1813848" cy="71814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defRPr sz="4000" spc="0">
                <a:solidFill>
                  <a:srgbClr val="FDA600"/>
                </a:solidFill>
                <a:latin typeface="Avenir Medium"/>
                <a:ea typeface="Avenir Medium"/>
                <a:cs typeface="Avenir Medium"/>
              </a:defRPr>
            </a:lvl1pPr>
          </a:lstStyle>
          <a:p>
            <a:pPr>
              <a:defRPr/>
            </a:pPr>
            <a:r>
              <a:rPr dirty="0">
                <a:latin typeface="+mj-lt"/>
              </a:rPr>
              <a:t>Proton</a:t>
            </a:r>
            <a:r>
              <a:rPr lang="it-IT" dirty="0">
                <a:latin typeface="+mj-lt"/>
              </a:rPr>
              <a:t>e</a:t>
            </a:r>
            <a:endParaRPr dirty="0">
              <a:latin typeface="+mj-lt"/>
            </a:endParaRPr>
          </a:p>
        </p:txBody>
      </p:sp>
      <p:sp>
        <p:nvSpPr>
          <p:cNvPr id="24" name="Shape 404">
            <a:extLst>
              <a:ext uri="{FF2B5EF4-FFF2-40B4-BE49-F238E27FC236}">
                <a16:creationId xmlns:a16="http://schemas.microsoft.com/office/drawing/2014/main" id="{A306A772-E956-9EEE-EA40-3CAC08D930E5}"/>
              </a:ext>
            </a:extLst>
          </p:cNvPr>
          <p:cNvSpPr>
            <a:spLocks/>
          </p:cNvSpPr>
          <p:nvPr/>
        </p:nvSpPr>
        <p:spPr bwMode="auto">
          <a:xfrm>
            <a:off x="8620795" y="6233277"/>
            <a:ext cx="440826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FDA600"/>
                </a:solidFill>
                <a:latin typeface="Avenir Medium"/>
                <a:ea typeface="Avenir Medium"/>
                <a:cs typeface="Avenir Medium"/>
              </a:defRPr>
            </a:lvl1pPr>
          </a:lstStyle>
          <a:p>
            <a:pPr>
              <a:defRPr/>
            </a:pPr>
            <a:r>
              <a:rPr dirty="0">
                <a:latin typeface="+mj-lt"/>
              </a:rPr>
              <a:t>+ 1</a:t>
            </a:r>
          </a:p>
        </p:txBody>
      </p:sp>
      <p:sp>
        <p:nvSpPr>
          <p:cNvPr id="25" name="Shape 408">
            <a:extLst>
              <a:ext uri="{FF2B5EF4-FFF2-40B4-BE49-F238E27FC236}">
                <a16:creationId xmlns:a16="http://schemas.microsoft.com/office/drawing/2014/main" id="{650C0485-FEC1-B353-78C4-474DA72B0AD2}"/>
              </a:ext>
            </a:extLst>
          </p:cNvPr>
          <p:cNvSpPr/>
          <p:nvPr/>
        </p:nvSpPr>
        <p:spPr bwMode="auto">
          <a:xfrm>
            <a:off x="6686308" y="5268918"/>
            <a:ext cx="1168244" cy="408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25400">
            <a:solidFill>
              <a:srgbClr val="942193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400" cap="all" spc="383">
                <a:solidFill>
                  <a:srgbClr val="55D7FF"/>
                </a:solidFill>
                <a:latin typeface="Avenir Medium"/>
                <a:ea typeface="Avenir Medium"/>
                <a:cs typeface="Avenir Medium"/>
              </a:defRPr>
            </a:pPr>
            <a:endParaRPr/>
          </a:p>
        </p:txBody>
      </p:sp>
      <p:sp>
        <p:nvSpPr>
          <p:cNvPr id="26" name="Shape 409">
            <a:extLst>
              <a:ext uri="{FF2B5EF4-FFF2-40B4-BE49-F238E27FC236}">
                <a16:creationId xmlns:a16="http://schemas.microsoft.com/office/drawing/2014/main" id="{130917DD-0B4D-C6A7-DB06-DC73B3485691}"/>
              </a:ext>
            </a:extLst>
          </p:cNvPr>
          <p:cNvSpPr>
            <a:spLocks/>
          </p:cNvSpPr>
          <p:nvPr/>
        </p:nvSpPr>
        <p:spPr bwMode="auto">
          <a:xfrm>
            <a:off x="8620795" y="5208317"/>
            <a:ext cx="314189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942193"/>
                </a:solidFill>
                <a:latin typeface="Avenir Medium"/>
                <a:ea typeface="Avenir Medium"/>
                <a:cs typeface="Avenir Medium"/>
              </a:defRPr>
            </a:lvl1pPr>
          </a:lstStyle>
          <a:p>
            <a:pPr>
              <a:defRPr/>
            </a:pPr>
            <a:r>
              <a:rPr>
                <a:latin typeface="+mj-lt"/>
              </a:rPr>
              <a:t> 0</a:t>
            </a:r>
          </a:p>
        </p:txBody>
      </p:sp>
      <p:sp>
        <p:nvSpPr>
          <p:cNvPr id="27" name="Shape 410">
            <a:extLst>
              <a:ext uri="{FF2B5EF4-FFF2-40B4-BE49-F238E27FC236}">
                <a16:creationId xmlns:a16="http://schemas.microsoft.com/office/drawing/2014/main" id="{1CF773B4-7CAC-3ED8-2D4D-2ED1BABE4FD9}"/>
              </a:ext>
            </a:extLst>
          </p:cNvPr>
          <p:cNvSpPr>
            <a:spLocks/>
          </p:cNvSpPr>
          <p:nvPr/>
        </p:nvSpPr>
        <p:spPr bwMode="auto">
          <a:xfrm>
            <a:off x="6888019" y="5637190"/>
            <a:ext cx="1082955" cy="379591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1800"/>
              </a:spcBef>
              <a:defRPr spc="0">
                <a:latin typeface="Avenir Light"/>
                <a:ea typeface="Avenir Light"/>
                <a:cs typeface="Avenir Light"/>
              </a:defRPr>
            </a:lvl1pPr>
          </a:lstStyle>
          <a:p>
            <a:pPr>
              <a:defRPr/>
            </a:pPr>
            <a:r>
              <a:rPr dirty="0">
                <a:latin typeface="+mj-lt"/>
              </a:rPr>
              <a:t>Gluon</a:t>
            </a:r>
          </a:p>
        </p:txBody>
      </p:sp>
      <p:sp>
        <p:nvSpPr>
          <p:cNvPr id="28" name="Shape 384">
            <a:extLst>
              <a:ext uri="{FF2B5EF4-FFF2-40B4-BE49-F238E27FC236}">
                <a16:creationId xmlns:a16="http://schemas.microsoft.com/office/drawing/2014/main" id="{1B376628-A2F5-2AFE-3C9F-9AD39179649E}"/>
              </a:ext>
            </a:extLst>
          </p:cNvPr>
          <p:cNvSpPr/>
          <p:nvPr/>
        </p:nvSpPr>
        <p:spPr bwMode="auto">
          <a:xfrm>
            <a:off x="1391551" y="3395300"/>
            <a:ext cx="2733407" cy="2755601"/>
          </a:xfrm>
          <a:prstGeom prst="ellipse">
            <a:avLst/>
          </a:prstGeom>
          <a:solidFill>
            <a:srgbClr val="FDA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500" cap="all" spc="400">
                <a:solidFill>
                  <a:srgbClr val="FFFFFF"/>
                </a:solidFill>
                <a:latin typeface="Avenir Medium"/>
                <a:ea typeface="Avenir Medium"/>
                <a:cs typeface="Avenir Medium"/>
              </a:defRPr>
            </a:pPr>
            <a:endParaRPr/>
          </a:p>
        </p:txBody>
      </p:sp>
      <p:grpSp>
        <p:nvGrpSpPr>
          <p:cNvPr id="29" name="Group 387">
            <a:extLst>
              <a:ext uri="{FF2B5EF4-FFF2-40B4-BE49-F238E27FC236}">
                <a16:creationId xmlns:a16="http://schemas.microsoft.com/office/drawing/2014/main" id="{2F9FEAE4-492F-BFD0-94EC-35E07F24BFCA}"/>
              </a:ext>
            </a:extLst>
          </p:cNvPr>
          <p:cNvGrpSpPr/>
          <p:nvPr/>
        </p:nvGrpSpPr>
        <p:grpSpPr bwMode="auto">
          <a:xfrm>
            <a:off x="2365906" y="3613203"/>
            <a:ext cx="784699" cy="783377"/>
            <a:chOff x="0" y="0"/>
            <a:chExt cx="784698" cy="783376"/>
          </a:xfrm>
        </p:grpSpPr>
        <p:grpSp>
          <p:nvGrpSpPr>
            <p:cNvPr id="30" name="Shape 386">
              <a:extLst>
                <a:ext uri="{FF2B5EF4-FFF2-40B4-BE49-F238E27FC236}">
                  <a16:creationId xmlns:a16="http://schemas.microsoft.com/office/drawing/2014/main" id="{D821A0A2-AA27-F2EF-DD4D-6F5BAFE5BDC4}"/>
                </a:ext>
              </a:extLst>
            </p:cNvPr>
            <p:cNvGrpSpPr/>
            <p:nvPr/>
          </p:nvGrpSpPr>
          <p:grpSpPr bwMode="auto">
            <a:xfrm>
              <a:off x="50800" y="50800"/>
              <a:ext cx="683099" cy="681777"/>
              <a:chOff x="0" y="0"/>
              <a:chExt cx="683097" cy="681776"/>
            </a:xfrm>
          </p:grpSpPr>
          <p:sp>
            <p:nvSpPr>
              <p:cNvPr id="32" name="Kreis">
                <a:extLst>
                  <a:ext uri="{FF2B5EF4-FFF2-40B4-BE49-F238E27FC236}">
                    <a16:creationId xmlns:a16="http://schemas.microsoft.com/office/drawing/2014/main" id="{6D55E712-FCE3-BCCF-8031-80B40441780A}"/>
                  </a:ext>
                </a:extLst>
              </p:cNvPr>
              <p:cNvSpPr/>
              <p:nvPr/>
            </p:nvSpPr>
            <p:spPr bwMode="auto">
              <a:xfrm>
                <a:off x="0" y="-1"/>
                <a:ext cx="683098" cy="68177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  <a:latin typeface="Avenir Heavy"/>
                    <a:ea typeface="Avenir Heavy"/>
                    <a:cs typeface="Avenir Heavy"/>
                  </a:defRPr>
                </a:pPr>
                <a:endParaRPr/>
              </a:p>
            </p:txBody>
          </p:sp>
          <p:sp>
            <p:nvSpPr>
              <p:cNvPr id="33" name="up">
                <a:extLst>
                  <a:ext uri="{FF2B5EF4-FFF2-40B4-BE49-F238E27FC236}">
                    <a16:creationId xmlns:a16="http://schemas.microsoft.com/office/drawing/2014/main" id="{7D97355E-F794-5A9C-D686-88B260FCB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37" y="220237"/>
                <a:ext cx="483023" cy="241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  <a:latin typeface="Avenir Heavy"/>
                    <a:ea typeface="Avenir Heavy"/>
                    <a:cs typeface="Avenir Heavy"/>
                  </a:defRPr>
                </a:lvl1pPr>
              </a:lstStyle>
              <a:p>
                <a:pPr>
                  <a:defRPr/>
                </a:pPr>
                <a:r>
                  <a:t>up</a:t>
                </a:r>
              </a:p>
            </p:txBody>
          </p:sp>
        </p:grpSp>
        <p:pic>
          <p:nvPicPr>
            <p:cNvPr id="31" name="image12.png" descr="image12.png">
              <a:extLst>
                <a:ext uri="{FF2B5EF4-FFF2-40B4-BE49-F238E27FC236}">
                  <a16:creationId xmlns:a16="http://schemas.microsoft.com/office/drawing/2014/main" id="{88E8B4C1-3ED0-E168-99B6-6EF567BD4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-1" y="-1"/>
              <a:ext cx="784700" cy="783378"/>
            </a:xfrm>
            <a:prstGeom prst="rect">
              <a:avLst/>
            </a:prstGeom>
            <a:ln w="12700" cap="flat">
              <a:noFill/>
              <a:miter lim="400000"/>
            </a:ln>
          </p:spPr>
        </p:pic>
      </p:grpSp>
      <p:grpSp>
        <p:nvGrpSpPr>
          <p:cNvPr id="34" name="Group 390">
            <a:extLst>
              <a:ext uri="{FF2B5EF4-FFF2-40B4-BE49-F238E27FC236}">
                <a16:creationId xmlns:a16="http://schemas.microsoft.com/office/drawing/2014/main" id="{BAFADF73-1B44-25B3-ED77-0D6B2B8AB077}"/>
              </a:ext>
            </a:extLst>
          </p:cNvPr>
          <p:cNvGrpSpPr/>
          <p:nvPr/>
        </p:nvGrpSpPr>
        <p:grpSpPr bwMode="auto">
          <a:xfrm>
            <a:off x="3046017" y="4836409"/>
            <a:ext cx="784699" cy="783376"/>
            <a:chOff x="0" y="0"/>
            <a:chExt cx="784698" cy="783374"/>
          </a:xfrm>
        </p:grpSpPr>
        <p:grpSp>
          <p:nvGrpSpPr>
            <p:cNvPr id="35" name="Shape 389">
              <a:extLst>
                <a:ext uri="{FF2B5EF4-FFF2-40B4-BE49-F238E27FC236}">
                  <a16:creationId xmlns:a16="http://schemas.microsoft.com/office/drawing/2014/main" id="{A273E167-3826-C2BC-21E0-08B0C0D32064}"/>
                </a:ext>
              </a:extLst>
            </p:cNvPr>
            <p:cNvGrpSpPr/>
            <p:nvPr/>
          </p:nvGrpSpPr>
          <p:grpSpPr bwMode="auto">
            <a:xfrm>
              <a:off x="50800" y="50800"/>
              <a:ext cx="683099" cy="681775"/>
              <a:chOff x="0" y="0"/>
              <a:chExt cx="683097" cy="681773"/>
            </a:xfrm>
          </p:grpSpPr>
          <p:sp>
            <p:nvSpPr>
              <p:cNvPr id="37" name="Kreis">
                <a:extLst>
                  <a:ext uri="{FF2B5EF4-FFF2-40B4-BE49-F238E27FC236}">
                    <a16:creationId xmlns:a16="http://schemas.microsoft.com/office/drawing/2014/main" id="{2C1D5A23-6CE3-25EB-C957-D45CB91C8CF9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683098" cy="68177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  <a:latin typeface="Avenir Heavy"/>
                    <a:ea typeface="Avenir Heavy"/>
                    <a:cs typeface="Avenir Heavy"/>
                  </a:defRPr>
                </a:pPr>
                <a:endParaRPr/>
              </a:p>
            </p:txBody>
          </p:sp>
          <p:sp>
            <p:nvSpPr>
              <p:cNvPr id="38" name="UP">
                <a:extLst>
                  <a:ext uri="{FF2B5EF4-FFF2-40B4-BE49-F238E27FC236}">
                    <a16:creationId xmlns:a16="http://schemas.microsoft.com/office/drawing/2014/main" id="{A323FE82-C406-5CF4-34E5-F1416A380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37" y="220236"/>
                <a:ext cx="483023" cy="241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  <a:latin typeface="Avenir Heavy"/>
                    <a:ea typeface="Avenir Heavy"/>
                    <a:cs typeface="Avenir Heavy"/>
                  </a:defRPr>
                </a:lvl1pPr>
              </a:lstStyle>
              <a:p>
                <a:pPr>
                  <a:defRPr/>
                </a:pPr>
                <a:r>
                  <a:t>UP</a:t>
                </a:r>
              </a:p>
            </p:txBody>
          </p:sp>
        </p:grpSp>
        <p:pic>
          <p:nvPicPr>
            <p:cNvPr id="36" name="image12.png" descr="image12.png">
              <a:extLst>
                <a:ext uri="{FF2B5EF4-FFF2-40B4-BE49-F238E27FC236}">
                  <a16:creationId xmlns:a16="http://schemas.microsoft.com/office/drawing/2014/main" id="{3E4519ED-9627-29C7-E094-A3E66A9A9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-1" y="0"/>
              <a:ext cx="784700" cy="783375"/>
            </a:xfrm>
            <a:prstGeom prst="rect">
              <a:avLst/>
            </a:prstGeom>
            <a:ln w="12700" cap="flat">
              <a:noFill/>
              <a:miter lim="400000"/>
            </a:ln>
          </p:spPr>
        </p:pic>
      </p:grpSp>
      <p:grpSp>
        <p:nvGrpSpPr>
          <p:cNvPr id="39" name="Group 393">
            <a:extLst>
              <a:ext uri="{FF2B5EF4-FFF2-40B4-BE49-F238E27FC236}">
                <a16:creationId xmlns:a16="http://schemas.microsoft.com/office/drawing/2014/main" id="{9D2B15BD-CBAE-AD6B-0A8C-E376591368AB}"/>
              </a:ext>
            </a:extLst>
          </p:cNvPr>
          <p:cNvGrpSpPr/>
          <p:nvPr/>
        </p:nvGrpSpPr>
        <p:grpSpPr bwMode="auto">
          <a:xfrm>
            <a:off x="1692204" y="4836409"/>
            <a:ext cx="784699" cy="783376"/>
            <a:chOff x="0" y="0"/>
            <a:chExt cx="784698" cy="783374"/>
          </a:xfrm>
        </p:grpSpPr>
        <p:grpSp>
          <p:nvGrpSpPr>
            <p:cNvPr id="40" name="Shape 392">
              <a:extLst>
                <a:ext uri="{FF2B5EF4-FFF2-40B4-BE49-F238E27FC236}">
                  <a16:creationId xmlns:a16="http://schemas.microsoft.com/office/drawing/2014/main" id="{9CAB0F52-06A2-0C08-2BD1-4BC7ADF49189}"/>
                </a:ext>
              </a:extLst>
            </p:cNvPr>
            <p:cNvGrpSpPr/>
            <p:nvPr/>
          </p:nvGrpSpPr>
          <p:grpSpPr bwMode="auto">
            <a:xfrm>
              <a:off x="50800" y="50800"/>
              <a:ext cx="683099" cy="681775"/>
              <a:chOff x="0" y="0"/>
              <a:chExt cx="683097" cy="681773"/>
            </a:xfrm>
          </p:grpSpPr>
          <p:sp>
            <p:nvSpPr>
              <p:cNvPr id="42" name="Kreis">
                <a:extLst>
                  <a:ext uri="{FF2B5EF4-FFF2-40B4-BE49-F238E27FC236}">
                    <a16:creationId xmlns:a16="http://schemas.microsoft.com/office/drawing/2014/main" id="{43D0A1C2-5D9E-3611-2C0B-37F94CD90829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683098" cy="68177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800" cap="all" spc="128">
                    <a:solidFill>
                      <a:srgbClr val="FF2E00"/>
                    </a:solidFill>
                    <a:latin typeface="Avenir Heavy"/>
                    <a:ea typeface="Avenir Heavy"/>
                    <a:cs typeface="Avenir Heavy"/>
                  </a:defRPr>
                </a:pPr>
                <a:endParaRPr/>
              </a:p>
            </p:txBody>
          </p:sp>
          <p:sp>
            <p:nvSpPr>
              <p:cNvPr id="43" name="down">
                <a:extLst>
                  <a:ext uri="{FF2B5EF4-FFF2-40B4-BE49-F238E27FC236}">
                    <a16:creationId xmlns:a16="http://schemas.microsoft.com/office/drawing/2014/main" id="{672C06D2-77CE-6C0D-A61E-74531C813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37" y="150386"/>
                <a:ext cx="483023" cy="381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spcBef>
                    <a:spcPts val="0"/>
                  </a:spcBef>
                  <a:defRPr sz="800" cap="all" spc="128">
                    <a:solidFill>
                      <a:srgbClr val="FF2E00"/>
                    </a:solidFill>
                    <a:latin typeface="Avenir Heavy"/>
                    <a:ea typeface="Avenir Heavy"/>
                    <a:cs typeface="Avenir Heavy"/>
                  </a:defRPr>
                </a:lvl1pPr>
              </a:lstStyle>
              <a:p>
                <a:pPr>
                  <a:defRPr/>
                </a:pPr>
                <a:r>
                  <a:t>down</a:t>
                </a:r>
              </a:p>
            </p:txBody>
          </p:sp>
        </p:grpSp>
        <p:pic>
          <p:nvPicPr>
            <p:cNvPr id="41" name="image13.png" descr="image13.png">
              <a:extLst>
                <a:ext uri="{FF2B5EF4-FFF2-40B4-BE49-F238E27FC236}">
                  <a16:creationId xmlns:a16="http://schemas.microsoft.com/office/drawing/2014/main" id="{FAD4F637-1074-6C4A-BDFB-B795F5D77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-1" y="0"/>
              <a:ext cx="784700" cy="783375"/>
            </a:xfrm>
            <a:prstGeom prst="rect">
              <a:avLst/>
            </a:prstGeom>
            <a:ln w="12700" cap="flat">
              <a:noFill/>
              <a:miter lim="400000"/>
            </a:ln>
          </p:spPr>
        </p:pic>
      </p:grpSp>
      <p:sp>
        <p:nvSpPr>
          <p:cNvPr id="44" name="Shape 405">
            <a:extLst>
              <a:ext uri="{FF2B5EF4-FFF2-40B4-BE49-F238E27FC236}">
                <a16:creationId xmlns:a16="http://schemas.microsoft.com/office/drawing/2014/main" id="{F4BFC10E-4EFD-6DF8-3C44-08C84168B9CA}"/>
              </a:ext>
            </a:extLst>
          </p:cNvPr>
          <p:cNvSpPr/>
          <p:nvPr/>
        </p:nvSpPr>
        <p:spPr bwMode="auto">
          <a:xfrm>
            <a:off x="2237034" y="5548622"/>
            <a:ext cx="1168418" cy="403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500" cap="all" spc="400">
                <a:solidFill>
                  <a:srgbClr val="55D7FF"/>
                </a:solidFill>
                <a:latin typeface="Avenir Medium"/>
                <a:ea typeface="Avenir Medium"/>
                <a:cs typeface="Avenir Medium"/>
              </a:defRPr>
            </a:pPr>
            <a:endParaRPr/>
          </a:p>
        </p:txBody>
      </p:sp>
      <p:sp>
        <p:nvSpPr>
          <p:cNvPr id="45" name="Shape 406">
            <a:extLst>
              <a:ext uri="{FF2B5EF4-FFF2-40B4-BE49-F238E27FC236}">
                <a16:creationId xmlns:a16="http://schemas.microsoft.com/office/drawing/2014/main" id="{7E7C373C-016E-414D-D1C0-DF9B115F2984}"/>
              </a:ext>
            </a:extLst>
          </p:cNvPr>
          <p:cNvSpPr/>
          <p:nvPr/>
        </p:nvSpPr>
        <p:spPr bwMode="auto">
          <a:xfrm rot="14399999">
            <a:off x="2948973" y="4139420"/>
            <a:ext cx="1046580" cy="450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500" cap="all" spc="400">
                <a:solidFill>
                  <a:srgbClr val="55D7FF"/>
                </a:solidFill>
                <a:latin typeface="Avenir Medium"/>
                <a:ea typeface="Avenir Medium"/>
                <a:cs typeface="Avenir Medium"/>
              </a:defRPr>
            </a:pPr>
            <a:endParaRPr/>
          </a:p>
        </p:txBody>
      </p:sp>
      <p:sp>
        <p:nvSpPr>
          <p:cNvPr id="46" name="Shape 407">
            <a:extLst>
              <a:ext uri="{FF2B5EF4-FFF2-40B4-BE49-F238E27FC236}">
                <a16:creationId xmlns:a16="http://schemas.microsoft.com/office/drawing/2014/main" id="{2500A1A4-556F-7292-2DBC-736BED71233E}"/>
              </a:ext>
            </a:extLst>
          </p:cNvPr>
          <p:cNvSpPr/>
          <p:nvPr/>
        </p:nvSpPr>
        <p:spPr bwMode="auto">
          <a:xfrm rot="6600000">
            <a:off x="1546739" y="4129634"/>
            <a:ext cx="997391" cy="450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500" cap="all" spc="400">
                <a:solidFill>
                  <a:srgbClr val="55D7FF"/>
                </a:solidFill>
                <a:latin typeface="Avenir Medium"/>
                <a:ea typeface="Avenir Medium"/>
                <a:cs typeface="Avenir Medium"/>
              </a:defRPr>
            </a:pPr>
            <a:endParaRPr/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15CE9268-6B6C-9781-3850-5D98CF7EB488}"/>
              </a:ext>
            </a:extLst>
          </p:cNvPr>
          <p:cNvSpPr/>
          <p:nvPr/>
        </p:nvSpPr>
        <p:spPr>
          <a:xfrm>
            <a:off x="3696511" y="6654800"/>
            <a:ext cx="479897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3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2BF523-5BED-C2E4-7503-DC59EC941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388DD20C-F694-2E8F-B6F9-FEC1727084FE}"/>
              </a:ext>
            </a:extLst>
          </p:cNvPr>
          <p:cNvSpPr/>
          <p:nvPr/>
        </p:nvSpPr>
        <p:spPr>
          <a:xfrm>
            <a:off x="6053328" y="1810511"/>
            <a:ext cx="3401568" cy="3781413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D50C6E-09A4-00B4-C308-DA47F6A631A0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923AABF-73C9-C816-EA98-F49AC3A8262B}"/>
              </a:ext>
            </a:extLst>
          </p:cNvPr>
          <p:cNvSpPr txBox="1"/>
          <p:nvPr/>
        </p:nvSpPr>
        <p:spPr>
          <a:xfrm>
            <a:off x="274320" y="1929383"/>
            <a:ext cx="194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10 – 11.45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3C0F053-AC54-30E5-4837-CDF28D7ACF83}"/>
              </a:ext>
            </a:extLst>
          </p:cNvPr>
          <p:cNvSpPr txBox="1"/>
          <p:nvPr/>
        </p:nvSpPr>
        <p:spPr>
          <a:xfrm>
            <a:off x="274320" y="2391049"/>
            <a:ext cx="3209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Talk introduttivo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Che cosa è la fisica delle particelle?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Cosa è il Modello Standard?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Come sono prodotte le particelle e cos’è il valore R?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220DE5-624B-BE83-680C-264E93B52B20}"/>
              </a:ext>
            </a:extLst>
          </p:cNvPr>
          <p:cNvSpPr txBox="1"/>
          <p:nvPr/>
        </p:nvSpPr>
        <p:spPr>
          <a:xfrm>
            <a:off x="3794760" y="1929381"/>
            <a:ext cx="194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11.45 – 12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37D5F46-FD02-22EC-5800-295C0BEDA601}"/>
              </a:ext>
            </a:extLst>
          </p:cNvPr>
          <p:cNvSpPr txBox="1"/>
          <p:nvPr/>
        </p:nvSpPr>
        <p:spPr>
          <a:xfrm>
            <a:off x="379476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Break</a:t>
            </a:r>
            <a:endParaRPr lang="it-IT" sz="2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1753B47-3157-590B-8083-C97D514C466A}"/>
              </a:ext>
            </a:extLst>
          </p:cNvPr>
          <p:cNvSpPr txBox="1"/>
          <p:nvPr/>
        </p:nvSpPr>
        <p:spPr>
          <a:xfrm>
            <a:off x="6341364" y="1929383"/>
            <a:ext cx="225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343434"/>
                </a:solidFill>
                <a:latin typeface="Argent Pixel CF" panose="00000500000000000000" pitchFamily="50" charset="0"/>
              </a:rPr>
              <a:t>12.00 – 12.30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4F97363-8E0C-FED6-7D2D-67746E908F73}"/>
              </a:ext>
            </a:extLst>
          </p:cNvPr>
          <p:cNvSpPr txBox="1"/>
          <p:nvPr/>
        </p:nvSpPr>
        <p:spPr>
          <a:xfrm>
            <a:off x="6341364" y="2391049"/>
            <a:ext cx="3209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343434"/>
                </a:solidFill>
              </a:rPr>
              <a:t>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È completo il Modello Standard?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Come vediamo le particelle?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I decadimenti delle particelle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Belle II</a:t>
            </a:r>
          </a:p>
        </p:txBody>
      </p:sp>
    </p:spTree>
    <p:extLst>
      <p:ext uri="{BB962C8B-B14F-4D97-AF65-F5344CB8AC3E}">
        <p14:creationId xmlns:p14="http://schemas.microsoft.com/office/powerpoint/2010/main" val="1511291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50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pic>
        <p:nvPicPr>
          <p:cNvPr id="12" name="Grafik 8">
            <a:extLst>
              <a:ext uri="{FF2B5EF4-FFF2-40B4-BE49-F238E27FC236}">
                <a16:creationId xmlns:a16="http://schemas.microsoft.com/office/drawing/2014/main" id="{C2463740-464F-3B8D-F519-381023710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603503" y="3062885"/>
            <a:ext cx="4480561" cy="3102376"/>
          </a:xfrm>
          <a:prstGeom prst="rect">
            <a:avLst/>
          </a:prstGeom>
        </p:spPr>
      </p:pic>
      <p:pic>
        <p:nvPicPr>
          <p:cNvPr id="13" name="image15.png">
            <a:extLst>
              <a:ext uri="{FF2B5EF4-FFF2-40B4-BE49-F238E27FC236}">
                <a16:creationId xmlns:a16="http://schemas.microsoft.com/office/drawing/2014/main" id="{BFDF47BD-0226-7CC1-8DEC-28598EB5B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B">
            <a:extLst>
              <a:ext uri="{FF2B5EF4-FFF2-40B4-BE49-F238E27FC236}">
                <a16:creationId xmlns:a16="http://schemas.microsoft.com/office/drawing/2014/main" id="{5701A827-17DE-1ABE-D22A-32A649244435}"/>
              </a:ext>
            </a:extLst>
          </p:cNvPr>
          <p:cNvSpPr/>
          <p:nvPr/>
        </p:nvSpPr>
        <p:spPr>
          <a:xfrm>
            <a:off x="3631660" y="6654800"/>
            <a:ext cx="4928681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914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51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AAD0F27-4E7A-D9ED-86FA-88117EAD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603503" y="3062885"/>
            <a:ext cx="4480561" cy="3102376"/>
          </a:xfrm>
          <a:prstGeom prst="rect">
            <a:avLst/>
          </a:prstGeom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7286D026-776F-BF60-D025-85EAFDBB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2850" b="6968"/>
          <a:stretch/>
        </p:blipFill>
        <p:spPr bwMode="auto">
          <a:xfrm>
            <a:off x="511123" y="3015024"/>
            <a:ext cx="4428053" cy="3102377"/>
          </a:xfrm>
          <a:prstGeom prst="rect">
            <a:avLst/>
          </a:prstGeom>
        </p:spPr>
      </p:pic>
      <p:pic>
        <p:nvPicPr>
          <p:cNvPr id="9" name="image15.png">
            <a:extLst>
              <a:ext uri="{FF2B5EF4-FFF2-40B4-BE49-F238E27FC236}">
                <a16:creationId xmlns:a16="http://schemas.microsoft.com/office/drawing/2014/main" id="{691D04C0-3608-E7CF-5BE0-B6BFC4281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B">
            <a:extLst>
              <a:ext uri="{FF2B5EF4-FFF2-40B4-BE49-F238E27FC236}">
                <a16:creationId xmlns:a16="http://schemas.microsoft.com/office/drawing/2014/main" id="{867EE9B8-9D34-7AF3-0492-AF56AA2E9BF0}"/>
              </a:ext>
            </a:extLst>
          </p:cNvPr>
          <p:cNvSpPr/>
          <p:nvPr/>
        </p:nvSpPr>
        <p:spPr>
          <a:xfrm>
            <a:off x="3566809" y="6654800"/>
            <a:ext cx="505838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860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52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AAD0F27-4E7A-D9ED-86FA-88117EAD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603503" y="3062885"/>
            <a:ext cx="4480561" cy="3102376"/>
          </a:xfrm>
          <a:prstGeom prst="rect">
            <a:avLst/>
          </a:prstGeom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7286D026-776F-BF60-D025-85EAFDBB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2850" b="6968"/>
          <a:stretch/>
        </p:blipFill>
        <p:spPr bwMode="auto">
          <a:xfrm>
            <a:off x="511123" y="3015024"/>
            <a:ext cx="4428053" cy="3102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84910-EFEE-EB4F-D951-82914A423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3262" r="33526" b="8169"/>
          <a:stretch/>
        </p:blipFill>
        <p:spPr bwMode="auto">
          <a:xfrm>
            <a:off x="560092" y="2702581"/>
            <a:ext cx="4346933" cy="35084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34440" y="2758607"/>
            <a:ext cx="1706222" cy="369831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age15.png">
            <a:extLst>
              <a:ext uri="{FF2B5EF4-FFF2-40B4-BE49-F238E27FC236}">
                <a16:creationId xmlns:a16="http://schemas.microsoft.com/office/drawing/2014/main" id="{30F473FD-7390-830C-E103-58A5A55A5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6" name="PB">
            <a:extLst>
              <a:ext uri="{FF2B5EF4-FFF2-40B4-BE49-F238E27FC236}">
                <a16:creationId xmlns:a16="http://schemas.microsoft.com/office/drawing/2014/main" id="{285A2663-55B2-4AAC-7E0C-F0D22A345598}"/>
              </a:ext>
            </a:extLst>
          </p:cNvPr>
          <p:cNvSpPr/>
          <p:nvPr/>
        </p:nvSpPr>
        <p:spPr>
          <a:xfrm>
            <a:off x="3501958" y="6654800"/>
            <a:ext cx="5188085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53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AAD0F27-4E7A-D9ED-86FA-88117EAD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603503" y="3062885"/>
            <a:ext cx="4480561" cy="3102376"/>
          </a:xfrm>
          <a:prstGeom prst="rect">
            <a:avLst/>
          </a:prstGeom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7286D026-776F-BF60-D025-85EAFDBB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2850" b="6968"/>
          <a:stretch/>
        </p:blipFill>
        <p:spPr bwMode="auto">
          <a:xfrm>
            <a:off x="511123" y="3015024"/>
            <a:ext cx="4428053" cy="3102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84910-EFEE-EB4F-D951-82914A423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3262" r="33526" b="8169"/>
          <a:stretch/>
        </p:blipFill>
        <p:spPr bwMode="auto">
          <a:xfrm>
            <a:off x="560092" y="2656861"/>
            <a:ext cx="4346933" cy="3508400"/>
          </a:xfrm>
          <a:prstGeom prst="rect">
            <a:avLst/>
          </a:prstGeom>
        </p:spPr>
      </p:pic>
      <p:pic>
        <p:nvPicPr>
          <p:cNvPr id="12" name="image15.png">
            <a:extLst>
              <a:ext uri="{FF2B5EF4-FFF2-40B4-BE49-F238E27FC236}">
                <a16:creationId xmlns:a16="http://schemas.microsoft.com/office/drawing/2014/main" id="{30F473FD-7390-830C-E103-58A5A55A5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9563072" y="59581"/>
            <a:ext cx="2528732" cy="6738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EF3E44EE-BCFE-0F0B-7C6D-14CFB02742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32682" b="8319"/>
          <a:stretch/>
        </p:blipFill>
        <p:spPr bwMode="auto">
          <a:xfrm>
            <a:off x="582642" y="2100360"/>
            <a:ext cx="4363008" cy="409026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15986" y="2275182"/>
            <a:ext cx="1700950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F0C9B3-A271-A2C2-6B96-C93B9E545E16}"/>
              </a:ext>
            </a:extLst>
          </p:cNvPr>
          <p:cNvSpPr/>
          <p:nvPr/>
        </p:nvSpPr>
        <p:spPr>
          <a:xfrm>
            <a:off x="1702655" y="2828580"/>
            <a:ext cx="323254" cy="296814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PB">
            <a:extLst>
              <a:ext uri="{FF2B5EF4-FFF2-40B4-BE49-F238E27FC236}">
                <a16:creationId xmlns:a16="http://schemas.microsoft.com/office/drawing/2014/main" id="{D03B2EA1-5ADF-55F3-BABD-31BA11FD79C9}"/>
              </a:ext>
            </a:extLst>
          </p:cNvPr>
          <p:cNvSpPr/>
          <p:nvPr/>
        </p:nvSpPr>
        <p:spPr>
          <a:xfrm>
            <a:off x="3437106" y="6654800"/>
            <a:ext cx="531778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1195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54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AAD0F27-4E7A-D9ED-86FA-88117EAD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603503" y="3062885"/>
            <a:ext cx="4480561" cy="3102376"/>
          </a:xfrm>
          <a:prstGeom prst="rect">
            <a:avLst/>
          </a:prstGeom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7286D026-776F-BF60-D025-85EAFDBB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2850" b="6968"/>
          <a:stretch/>
        </p:blipFill>
        <p:spPr bwMode="auto">
          <a:xfrm>
            <a:off x="511123" y="3015024"/>
            <a:ext cx="4428053" cy="3102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84910-EFEE-EB4F-D951-82914A423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3262" r="33526" b="8169"/>
          <a:stretch/>
        </p:blipFill>
        <p:spPr bwMode="auto">
          <a:xfrm>
            <a:off x="560092" y="2656861"/>
            <a:ext cx="4346933" cy="3508400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EF3E44EE-BCFE-0F0B-7C6D-14CFB0274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32682" b="8319"/>
          <a:stretch/>
        </p:blipFill>
        <p:spPr bwMode="auto">
          <a:xfrm>
            <a:off x="582642" y="2100360"/>
            <a:ext cx="4363008" cy="409026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15986" y="2275182"/>
            <a:ext cx="1700950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F0C9B3-A271-A2C2-6B96-C93B9E545E16}"/>
              </a:ext>
            </a:extLst>
          </p:cNvPr>
          <p:cNvSpPr/>
          <p:nvPr/>
        </p:nvSpPr>
        <p:spPr>
          <a:xfrm>
            <a:off x="1702655" y="2828580"/>
            <a:ext cx="323254" cy="296814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301D7AB6-78DC-195D-DD48-224BBED89AB2}"/>
              </a:ext>
            </a:extLst>
          </p:cNvPr>
          <p:cNvSpPr txBox="1">
            <a:spLocks/>
          </p:cNvSpPr>
          <p:nvPr/>
        </p:nvSpPr>
        <p:spPr bwMode="auto">
          <a:xfrm>
            <a:off x="5702013" y="1444991"/>
            <a:ext cx="6403209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Passo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dopo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passo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sempre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elementari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furono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scoperte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 materia stabile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consiste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solamente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prima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colonna</a:t>
            </a:r>
            <a:endParaRPr lang="de-DE" sz="2800" dirty="0">
              <a:solidFill>
                <a:srgbClr val="007F86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seconda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terza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copie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pesanti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prima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0B0584D5-B8E1-58DA-8926-4214FD89AFBC}"/>
              </a:ext>
            </a:extLst>
          </p:cNvPr>
          <p:cNvSpPr/>
          <p:nvPr/>
        </p:nvSpPr>
        <p:spPr>
          <a:xfrm>
            <a:off x="582642" y="2976988"/>
            <a:ext cx="1520478" cy="3188274"/>
          </a:xfrm>
          <a:prstGeom prst="roundRect">
            <a:avLst>
              <a:gd name="adj" fmla="val 28355"/>
            </a:avLst>
          </a:prstGeom>
          <a:noFill/>
          <a:ln w="76200">
            <a:solidFill>
              <a:srgbClr val="007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hemie: Aufbau Kristalle/Moleküle (kleinste Einheit = Atom)…">
            <a:extLst>
              <a:ext uri="{FF2B5EF4-FFF2-40B4-BE49-F238E27FC236}">
                <a16:creationId xmlns:a16="http://schemas.microsoft.com/office/drawing/2014/main" id="{40AAD70F-9942-C423-705D-0C977729FF46}"/>
              </a:ext>
            </a:extLst>
          </p:cNvPr>
          <p:cNvSpPr txBox="1">
            <a:spLocks/>
          </p:cNvSpPr>
          <p:nvPr/>
        </p:nvSpPr>
        <p:spPr bwMode="auto">
          <a:xfrm>
            <a:off x="803694" y="6231626"/>
            <a:ext cx="5789130" cy="460783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400" dirty="0">
                <a:solidFill>
                  <a:srgbClr val="007F86"/>
                </a:solidFill>
                <a:latin typeface="+mn-lt"/>
              </a:rPr>
              <a:t>Tutto </a:t>
            </a:r>
            <a:r>
              <a:rPr lang="de-DE" sz="2400" dirty="0" err="1">
                <a:solidFill>
                  <a:srgbClr val="007F86"/>
                </a:solidFill>
                <a:latin typeface="+mn-lt"/>
              </a:rPr>
              <a:t>ciò</a:t>
            </a:r>
            <a:r>
              <a:rPr lang="de-DE" sz="2400" dirty="0">
                <a:solidFill>
                  <a:srgbClr val="007F86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007F86"/>
                </a:solidFill>
                <a:latin typeface="+mn-lt"/>
              </a:rPr>
              <a:t>che</a:t>
            </a:r>
            <a:r>
              <a:rPr lang="de-DE" sz="2400" dirty="0">
                <a:solidFill>
                  <a:srgbClr val="007F86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007F86"/>
                </a:solidFill>
                <a:latin typeface="+mn-lt"/>
              </a:rPr>
              <a:t>c‘è</a:t>
            </a:r>
            <a:r>
              <a:rPr lang="de-DE" sz="2400" dirty="0">
                <a:solidFill>
                  <a:srgbClr val="007F86"/>
                </a:solidFill>
                <a:latin typeface="+mn-lt"/>
              </a:rPr>
              <a:t> di stabile </a:t>
            </a:r>
            <a:r>
              <a:rPr lang="de-DE" sz="2400" dirty="0" err="1">
                <a:solidFill>
                  <a:srgbClr val="007F86"/>
                </a:solidFill>
                <a:latin typeface="+mn-lt"/>
              </a:rPr>
              <a:t>nell‘universo</a:t>
            </a:r>
            <a:endParaRPr lang="de-DE" sz="2400" dirty="0">
              <a:solidFill>
                <a:srgbClr val="007F86"/>
              </a:solidFill>
              <a:latin typeface="+mn-lt"/>
            </a:endParaRPr>
          </a:p>
        </p:txBody>
      </p:sp>
      <p:sp>
        <p:nvSpPr>
          <p:cNvPr id="20" name="PB">
            <a:extLst>
              <a:ext uri="{FF2B5EF4-FFF2-40B4-BE49-F238E27FC236}">
                <a16:creationId xmlns:a16="http://schemas.microsoft.com/office/drawing/2014/main" id="{60385B44-D73A-6B2B-FAB3-9CB1BAE6D6E4}"/>
              </a:ext>
            </a:extLst>
          </p:cNvPr>
          <p:cNvSpPr/>
          <p:nvPr/>
        </p:nvSpPr>
        <p:spPr>
          <a:xfrm>
            <a:off x="3372255" y="6654800"/>
            <a:ext cx="544749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8188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55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AAD0F27-4E7A-D9ED-86FA-88117EAD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603503" y="3062885"/>
            <a:ext cx="4480561" cy="3102376"/>
          </a:xfrm>
          <a:prstGeom prst="rect">
            <a:avLst/>
          </a:prstGeom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7286D026-776F-BF60-D025-85EAFDBB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2850" b="6968"/>
          <a:stretch/>
        </p:blipFill>
        <p:spPr bwMode="auto">
          <a:xfrm>
            <a:off x="511123" y="3015024"/>
            <a:ext cx="4428053" cy="3102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84910-EFEE-EB4F-D951-82914A423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3262" r="33526" b="8169"/>
          <a:stretch/>
        </p:blipFill>
        <p:spPr bwMode="auto">
          <a:xfrm>
            <a:off x="560092" y="2656861"/>
            <a:ext cx="4346933" cy="3508400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EF3E44EE-BCFE-0F0B-7C6D-14CFB0274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32682" b="8319"/>
          <a:stretch/>
        </p:blipFill>
        <p:spPr bwMode="auto">
          <a:xfrm>
            <a:off x="582642" y="2100360"/>
            <a:ext cx="4363008" cy="409026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15986" y="2275182"/>
            <a:ext cx="1700950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914400" y="1838750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914400" y="229277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F0C9B3-A271-A2C2-6B96-C93B9E545E16}"/>
              </a:ext>
            </a:extLst>
          </p:cNvPr>
          <p:cNvSpPr/>
          <p:nvPr/>
        </p:nvSpPr>
        <p:spPr>
          <a:xfrm>
            <a:off x="1702655" y="2828580"/>
            <a:ext cx="323254" cy="296814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301D7AB6-78DC-195D-DD48-224BBED89AB2}"/>
              </a:ext>
            </a:extLst>
          </p:cNvPr>
          <p:cNvSpPr txBox="1">
            <a:spLocks/>
          </p:cNvSpPr>
          <p:nvPr/>
        </p:nvSpPr>
        <p:spPr bwMode="auto">
          <a:xfrm>
            <a:off x="5702013" y="1444991"/>
            <a:ext cx="6403209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Passo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dopo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passo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sempre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elementari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furono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scoperte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 materia stabile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consiste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solamente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prima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colonna</a:t>
            </a:r>
            <a:endParaRPr lang="de-DE" sz="2800" dirty="0">
              <a:solidFill>
                <a:srgbClr val="007F86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seconda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la </a:t>
            </a:r>
            <a:r>
              <a:rPr lang="de-DE" sz="2800" dirty="0" err="1">
                <a:solidFill>
                  <a:srgbClr val="00B050"/>
                </a:solidFill>
                <a:latin typeface="+mn-lt"/>
              </a:rPr>
              <a:t>terza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copie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pesanti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prima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0B0584D5-B8E1-58DA-8926-4214FD89AFBC}"/>
              </a:ext>
            </a:extLst>
          </p:cNvPr>
          <p:cNvSpPr/>
          <p:nvPr/>
        </p:nvSpPr>
        <p:spPr>
          <a:xfrm>
            <a:off x="582642" y="2976988"/>
            <a:ext cx="1385097" cy="3188274"/>
          </a:xfrm>
          <a:prstGeom prst="roundRect">
            <a:avLst>
              <a:gd name="adj" fmla="val 28355"/>
            </a:avLst>
          </a:prstGeom>
          <a:noFill/>
          <a:ln w="76200">
            <a:solidFill>
              <a:srgbClr val="007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D3E63C14-6CFC-B30B-D2D1-476EEED36B15}"/>
              </a:ext>
            </a:extLst>
          </p:cNvPr>
          <p:cNvSpPr/>
          <p:nvPr/>
        </p:nvSpPr>
        <p:spPr>
          <a:xfrm>
            <a:off x="1999890" y="2976988"/>
            <a:ext cx="1060527" cy="3188274"/>
          </a:xfrm>
          <a:prstGeom prst="roundRect">
            <a:avLst>
              <a:gd name="adj" fmla="val 28355"/>
            </a:avLst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7030A0"/>
              </a:solidFill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2969BCDB-CD69-A0B1-332C-16A218657F51}"/>
              </a:ext>
            </a:extLst>
          </p:cNvPr>
          <p:cNvSpPr/>
          <p:nvPr/>
        </p:nvSpPr>
        <p:spPr>
          <a:xfrm>
            <a:off x="3066891" y="1871269"/>
            <a:ext cx="1532541" cy="4293993"/>
          </a:xfrm>
          <a:prstGeom prst="roundRect">
            <a:avLst>
              <a:gd name="adj" fmla="val 28355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7030A0"/>
              </a:solidFill>
            </a:endParaRPr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CFCF7040-973A-4C9C-46DE-9E4AB8708450}"/>
              </a:ext>
            </a:extLst>
          </p:cNvPr>
          <p:cNvSpPr/>
          <p:nvPr/>
        </p:nvSpPr>
        <p:spPr>
          <a:xfrm>
            <a:off x="914400" y="6289251"/>
            <a:ext cx="3072384" cy="275242"/>
          </a:xfrm>
          <a:prstGeom prst="rightArrow">
            <a:avLst>
              <a:gd name="adj1" fmla="val 50000"/>
              <a:gd name="adj2" fmla="val 109799"/>
            </a:avLst>
          </a:prstGeom>
          <a:solidFill>
            <a:srgbClr val="007F86"/>
          </a:solidFill>
          <a:ln w="76200">
            <a:solidFill>
              <a:srgbClr val="007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hemie: Aufbau Kristalle/Moleküle (kleinste Einheit = Atom)…">
            <a:extLst>
              <a:ext uri="{FF2B5EF4-FFF2-40B4-BE49-F238E27FC236}">
                <a16:creationId xmlns:a16="http://schemas.microsoft.com/office/drawing/2014/main" id="{03C66603-8855-931A-5669-58C52CAEE478}"/>
              </a:ext>
            </a:extLst>
          </p:cNvPr>
          <p:cNvSpPr txBox="1">
            <a:spLocks/>
          </p:cNvSpPr>
          <p:nvPr/>
        </p:nvSpPr>
        <p:spPr bwMode="auto">
          <a:xfrm>
            <a:off x="4141816" y="6154429"/>
            <a:ext cx="4063402" cy="46063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007F86"/>
                </a:solidFill>
                <a:latin typeface="+mn-lt"/>
              </a:rPr>
              <a:t>Masse sempre più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grandi</a:t>
            </a:r>
            <a:endParaRPr lang="de-DE" sz="2800" dirty="0">
              <a:solidFill>
                <a:srgbClr val="007F86"/>
              </a:solidFill>
              <a:latin typeface="+mn-lt"/>
            </a:endParaRPr>
          </a:p>
        </p:txBody>
      </p:sp>
      <p:sp>
        <p:nvSpPr>
          <p:cNvPr id="23" name="PB">
            <a:extLst>
              <a:ext uri="{FF2B5EF4-FFF2-40B4-BE49-F238E27FC236}">
                <a16:creationId xmlns:a16="http://schemas.microsoft.com/office/drawing/2014/main" id="{BE07136A-BE13-346E-D6A0-D06AC224D52F}"/>
              </a:ext>
            </a:extLst>
          </p:cNvPr>
          <p:cNvSpPr/>
          <p:nvPr/>
        </p:nvSpPr>
        <p:spPr>
          <a:xfrm>
            <a:off x="3307404" y="6654800"/>
            <a:ext cx="557719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6146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56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AAD0F27-4E7A-D9ED-86FA-88117EAD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591822" y="3038955"/>
            <a:ext cx="4480561" cy="3102376"/>
          </a:xfrm>
          <a:prstGeom prst="rect">
            <a:avLst/>
          </a:prstGeom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7286D026-776F-BF60-D025-85EAFDBB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2850" b="6968"/>
          <a:stretch/>
        </p:blipFill>
        <p:spPr bwMode="auto">
          <a:xfrm>
            <a:off x="511123" y="3015024"/>
            <a:ext cx="4428053" cy="3102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84910-EFEE-EB4F-D951-82914A423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3262" r="33526" b="8169"/>
          <a:stretch/>
        </p:blipFill>
        <p:spPr bwMode="auto">
          <a:xfrm>
            <a:off x="560092" y="2656861"/>
            <a:ext cx="4346933" cy="3508400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EF3E44EE-BCFE-0F0B-7C6D-14CFB0274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32682" b="8319"/>
          <a:stretch/>
        </p:blipFill>
        <p:spPr bwMode="auto">
          <a:xfrm>
            <a:off x="582642" y="2100360"/>
            <a:ext cx="4363008" cy="409026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15986" y="2275182"/>
            <a:ext cx="1700950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-27432" y="1756454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-27432" y="2210480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F0C9B3-A271-A2C2-6B96-C93B9E545E16}"/>
              </a:ext>
            </a:extLst>
          </p:cNvPr>
          <p:cNvSpPr/>
          <p:nvPr/>
        </p:nvSpPr>
        <p:spPr>
          <a:xfrm>
            <a:off x="1702655" y="2828580"/>
            <a:ext cx="323254" cy="296814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301D7AB6-78DC-195D-DD48-224BBED89AB2}"/>
              </a:ext>
            </a:extLst>
          </p:cNvPr>
          <p:cNvSpPr txBox="1">
            <a:spLocks/>
          </p:cNvSpPr>
          <p:nvPr/>
        </p:nvSpPr>
        <p:spPr bwMode="auto">
          <a:xfrm>
            <a:off x="6739128" y="1279400"/>
            <a:ext cx="5366094" cy="541300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Passo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dopo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passo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sempre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elementari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furono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scoperte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 materia stabile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consiste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solamente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prima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colonna</a:t>
            </a:r>
            <a:endParaRPr lang="de-DE" sz="2800" dirty="0">
              <a:solidFill>
                <a:srgbClr val="007F86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seconda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la </a:t>
            </a:r>
            <a:r>
              <a:rPr lang="de-DE" sz="2800" dirty="0" err="1">
                <a:solidFill>
                  <a:srgbClr val="00B050"/>
                </a:solidFill>
                <a:latin typeface="+mn-lt"/>
              </a:rPr>
              <a:t>terza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copie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pesanti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prima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riga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hanno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21" name="Textfeld 1">
            <a:extLst>
              <a:ext uri="{FF2B5EF4-FFF2-40B4-BE49-F238E27FC236}">
                <a16:creationId xmlns:a16="http://schemas.microsoft.com/office/drawing/2014/main" id="{F55A577A-71FC-2552-6FDA-6B72114B167F}"/>
              </a:ext>
            </a:extLst>
          </p:cNvPr>
          <p:cNvSpPr txBox="1"/>
          <p:nvPr/>
        </p:nvSpPr>
        <p:spPr bwMode="auto">
          <a:xfrm>
            <a:off x="4652865" y="1011963"/>
            <a:ext cx="2086263" cy="13234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electric charge:</a:t>
            </a:r>
          </a:p>
        </p:txBody>
      </p:sp>
      <p:sp>
        <p:nvSpPr>
          <p:cNvPr id="22" name="Oval 2">
            <a:extLst>
              <a:ext uri="{FF2B5EF4-FFF2-40B4-BE49-F238E27FC236}">
                <a16:creationId xmlns:a16="http://schemas.microsoft.com/office/drawing/2014/main" id="{551B73EE-B67B-C45F-544E-0EAEA21AE346}"/>
              </a:ext>
            </a:extLst>
          </p:cNvPr>
          <p:cNvSpPr/>
          <p:nvPr/>
        </p:nvSpPr>
        <p:spPr bwMode="auto">
          <a:xfrm>
            <a:off x="5474020" y="2667383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3200" dirty="0">
              <a:effectLst/>
            </a:endParaRPr>
          </a:p>
        </p:txBody>
      </p:sp>
      <p:sp>
        <p:nvSpPr>
          <p:cNvPr id="23" name="Pfeil nach links 6">
            <a:extLst>
              <a:ext uri="{FF2B5EF4-FFF2-40B4-BE49-F238E27FC236}">
                <a16:creationId xmlns:a16="http://schemas.microsoft.com/office/drawing/2014/main" id="{6BE0ACB8-91EF-855D-CB71-A69034721B9E}"/>
              </a:ext>
            </a:extLst>
          </p:cNvPr>
          <p:cNvSpPr/>
          <p:nvPr/>
        </p:nvSpPr>
        <p:spPr bwMode="auto">
          <a:xfrm>
            <a:off x="4753940" y="2859589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D1FEBBEE-E482-E5AC-4BB1-9ADC9147CAC4}"/>
              </a:ext>
            </a:extLst>
          </p:cNvPr>
          <p:cNvSpPr/>
          <p:nvPr/>
        </p:nvSpPr>
        <p:spPr bwMode="auto">
          <a:xfrm>
            <a:off x="5455789" y="357798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3200" dirty="0">
              <a:effectLst/>
            </a:endParaRPr>
          </a:p>
        </p:txBody>
      </p:sp>
      <p:sp>
        <p:nvSpPr>
          <p:cNvPr id="25" name="Pfeil nach links 22">
            <a:extLst>
              <a:ext uri="{FF2B5EF4-FFF2-40B4-BE49-F238E27FC236}">
                <a16:creationId xmlns:a16="http://schemas.microsoft.com/office/drawing/2014/main" id="{E0904858-FB52-0C29-FDCC-C9FDC14A71A8}"/>
              </a:ext>
            </a:extLst>
          </p:cNvPr>
          <p:cNvSpPr/>
          <p:nvPr/>
        </p:nvSpPr>
        <p:spPr bwMode="auto">
          <a:xfrm>
            <a:off x="4735709" y="3824089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3">
            <a:extLst>
              <a:ext uri="{FF2B5EF4-FFF2-40B4-BE49-F238E27FC236}">
                <a16:creationId xmlns:a16="http://schemas.microsoft.com/office/drawing/2014/main" id="{D536DC6C-0FF1-AC09-2FC2-ACC9C2F65503}"/>
              </a:ext>
            </a:extLst>
          </p:cNvPr>
          <p:cNvSpPr/>
          <p:nvPr/>
        </p:nvSpPr>
        <p:spPr bwMode="auto">
          <a:xfrm>
            <a:off x="5474077" y="4501402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3600" dirty="0">
              <a:effectLst/>
            </a:endParaRPr>
          </a:p>
        </p:txBody>
      </p:sp>
      <p:sp>
        <p:nvSpPr>
          <p:cNvPr id="27" name="Pfeil nach links 24">
            <a:extLst>
              <a:ext uri="{FF2B5EF4-FFF2-40B4-BE49-F238E27FC236}">
                <a16:creationId xmlns:a16="http://schemas.microsoft.com/office/drawing/2014/main" id="{5890C0FC-55C6-0263-89E2-ED561A2769D8}"/>
              </a:ext>
            </a:extLst>
          </p:cNvPr>
          <p:cNvSpPr/>
          <p:nvPr/>
        </p:nvSpPr>
        <p:spPr bwMode="auto">
          <a:xfrm>
            <a:off x="4753997" y="4733425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5">
            <a:extLst>
              <a:ext uri="{FF2B5EF4-FFF2-40B4-BE49-F238E27FC236}">
                <a16:creationId xmlns:a16="http://schemas.microsoft.com/office/drawing/2014/main" id="{88047649-1A86-EFA0-987D-35172EC57D21}"/>
              </a:ext>
            </a:extLst>
          </p:cNvPr>
          <p:cNvSpPr/>
          <p:nvPr/>
        </p:nvSpPr>
        <p:spPr bwMode="auto">
          <a:xfrm>
            <a:off x="5483108" y="5333603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3600" dirty="0">
              <a:effectLst/>
            </a:endParaRPr>
          </a:p>
        </p:txBody>
      </p:sp>
      <p:sp>
        <p:nvSpPr>
          <p:cNvPr id="29" name="Pfeil nach links 26">
            <a:extLst>
              <a:ext uri="{FF2B5EF4-FFF2-40B4-BE49-F238E27FC236}">
                <a16:creationId xmlns:a16="http://schemas.microsoft.com/office/drawing/2014/main" id="{CD18B0C8-F140-D363-33A8-46B4AD0076CC}"/>
              </a:ext>
            </a:extLst>
          </p:cNvPr>
          <p:cNvSpPr/>
          <p:nvPr/>
        </p:nvSpPr>
        <p:spPr bwMode="auto">
          <a:xfrm>
            <a:off x="4827036" y="5501506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bgerundetes Rechteck 7">
            <a:extLst>
              <a:ext uri="{FF2B5EF4-FFF2-40B4-BE49-F238E27FC236}">
                <a16:creationId xmlns:a16="http://schemas.microsoft.com/office/drawing/2014/main" id="{B55DC34F-9049-D928-E519-E8DF4E9DB226}"/>
              </a:ext>
            </a:extLst>
          </p:cNvPr>
          <p:cNvSpPr/>
          <p:nvPr/>
        </p:nvSpPr>
        <p:spPr bwMode="auto">
          <a:xfrm>
            <a:off x="1299028" y="2100360"/>
            <a:ext cx="3068142" cy="1553712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bgerundetes Rechteck 27">
            <a:extLst>
              <a:ext uri="{FF2B5EF4-FFF2-40B4-BE49-F238E27FC236}">
                <a16:creationId xmlns:a16="http://schemas.microsoft.com/office/drawing/2014/main" id="{5C7D507A-09EC-1C36-AA22-0782F5A32778}"/>
              </a:ext>
            </a:extLst>
          </p:cNvPr>
          <p:cNvSpPr/>
          <p:nvPr/>
        </p:nvSpPr>
        <p:spPr bwMode="auto">
          <a:xfrm>
            <a:off x="1145420" y="3619385"/>
            <a:ext cx="3179564" cy="953655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bgerundetes Rechteck 28">
            <a:extLst>
              <a:ext uri="{FF2B5EF4-FFF2-40B4-BE49-F238E27FC236}">
                <a16:creationId xmlns:a16="http://schemas.microsoft.com/office/drawing/2014/main" id="{BB1232DE-AC6C-6EDE-E7DC-C3620A47B85E}"/>
              </a:ext>
            </a:extLst>
          </p:cNvPr>
          <p:cNvSpPr/>
          <p:nvPr/>
        </p:nvSpPr>
        <p:spPr bwMode="auto">
          <a:xfrm>
            <a:off x="848888" y="4615068"/>
            <a:ext cx="3518282" cy="775078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bgerundetes Rechteck 29">
            <a:extLst>
              <a:ext uri="{FF2B5EF4-FFF2-40B4-BE49-F238E27FC236}">
                <a16:creationId xmlns:a16="http://schemas.microsoft.com/office/drawing/2014/main" id="{679FC759-B39A-1A0E-6A46-2A6876B380D4}"/>
              </a:ext>
            </a:extLst>
          </p:cNvPr>
          <p:cNvSpPr/>
          <p:nvPr/>
        </p:nvSpPr>
        <p:spPr bwMode="auto">
          <a:xfrm>
            <a:off x="669106" y="5425329"/>
            <a:ext cx="4157930" cy="594074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B">
            <a:extLst>
              <a:ext uri="{FF2B5EF4-FFF2-40B4-BE49-F238E27FC236}">
                <a16:creationId xmlns:a16="http://schemas.microsoft.com/office/drawing/2014/main" id="{B54D32B7-C56A-0E36-A019-8A7D1CB0E8B6}"/>
              </a:ext>
            </a:extLst>
          </p:cNvPr>
          <p:cNvSpPr/>
          <p:nvPr/>
        </p:nvSpPr>
        <p:spPr>
          <a:xfrm>
            <a:off x="3242553" y="6654800"/>
            <a:ext cx="570689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563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57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AAD0F27-4E7A-D9ED-86FA-88117EAD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591822" y="3038955"/>
            <a:ext cx="4480561" cy="3102376"/>
          </a:xfrm>
          <a:prstGeom prst="rect">
            <a:avLst/>
          </a:prstGeom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7286D026-776F-BF60-D025-85EAFDBB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2850" b="6968"/>
          <a:stretch/>
        </p:blipFill>
        <p:spPr bwMode="auto">
          <a:xfrm>
            <a:off x="511123" y="3015024"/>
            <a:ext cx="4428053" cy="3102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84910-EFEE-EB4F-D951-82914A423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3262" r="33526" b="8169"/>
          <a:stretch/>
        </p:blipFill>
        <p:spPr bwMode="auto">
          <a:xfrm>
            <a:off x="560092" y="2656861"/>
            <a:ext cx="4346933" cy="3508400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EF3E44EE-BCFE-0F0B-7C6D-14CFB0274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32682" b="8319"/>
          <a:stretch/>
        </p:blipFill>
        <p:spPr bwMode="auto">
          <a:xfrm>
            <a:off x="582642" y="2100360"/>
            <a:ext cx="4363008" cy="409026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15986" y="2275182"/>
            <a:ext cx="1700950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-27432" y="1756454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-27432" y="2210480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F0C9B3-A271-A2C2-6B96-C93B9E545E16}"/>
              </a:ext>
            </a:extLst>
          </p:cNvPr>
          <p:cNvSpPr/>
          <p:nvPr/>
        </p:nvSpPr>
        <p:spPr>
          <a:xfrm>
            <a:off x="1702655" y="2828580"/>
            <a:ext cx="323254" cy="296814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301D7AB6-78DC-195D-DD48-224BBED89AB2}"/>
              </a:ext>
            </a:extLst>
          </p:cNvPr>
          <p:cNvSpPr txBox="1">
            <a:spLocks/>
          </p:cNvSpPr>
          <p:nvPr/>
        </p:nvSpPr>
        <p:spPr bwMode="auto">
          <a:xfrm>
            <a:off x="6739128" y="1279400"/>
            <a:ext cx="5366094" cy="541300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Passo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dopo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passo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sempre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elementari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furono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scoperte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 materia stabile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consiste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solamente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prima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colonna</a:t>
            </a:r>
            <a:endParaRPr lang="de-DE" sz="2800" dirty="0">
              <a:solidFill>
                <a:srgbClr val="007F86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seconda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la </a:t>
            </a:r>
            <a:r>
              <a:rPr lang="de-DE" sz="2800" dirty="0" err="1">
                <a:solidFill>
                  <a:srgbClr val="00B050"/>
                </a:solidFill>
                <a:latin typeface="+mn-lt"/>
              </a:rPr>
              <a:t>terza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copie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pesanti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prima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riga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hanno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21" name="Textfeld 1">
            <a:extLst>
              <a:ext uri="{FF2B5EF4-FFF2-40B4-BE49-F238E27FC236}">
                <a16:creationId xmlns:a16="http://schemas.microsoft.com/office/drawing/2014/main" id="{F55A577A-71FC-2552-6FDA-6B72114B167F}"/>
              </a:ext>
            </a:extLst>
          </p:cNvPr>
          <p:cNvSpPr txBox="1"/>
          <p:nvPr/>
        </p:nvSpPr>
        <p:spPr bwMode="auto">
          <a:xfrm>
            <a:off x="4652865" y="1011963"/>
            <a:ext cx="2086263" cy="13234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electric charge:</a:t>
            </a:r>
          </a:p>
        </p:txBody>
      </p:sp>
      <p:sp>
        <p:nvSpPr>
          <p:cNvPr id="22" name="Oval 2">
            <a:extLst>
              <a:ext uri="{FF2B5EF4-FFF2-40B4-BE49-F238E27FC236}">
                <a16:creationId xmlns:a16="http://schemas.microsoft.com/office/drawing/2014/main" id="{551B73EE-B67B-C45F-544E-0EAEA21AE346}"/>
              </a:ext>
            </a:extLst>
          </p:cNvPr>
          <p:cNvSpPr/>
          <p:nvPr/>
        </p:nvSpPr>
        <p:spPr bwMode="auto">
          <a:xfrm>
            <a:off x="5474020" y="2667383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3200" dirty="0">
              <a:effectLst/>
            </a:endParaRPr>
          </a:p>
        </p:txBody>
      </p:sp>
      <p:sp>
        <p:nvSpPr>
          <p:cNvPr id="23" name="Pfeil nach links 6">
            <a:extLst>
              <a:ext uri="{FF2B5EF4-FFF2-40B4-BE49-F238E27FC236}">
                <a16:creationId xmlns:a16="http://schemas.microsoft.com/office/drawing/2014/main" id="{6BE0ACB8-91EF-855D-CB71-A69034721B9E}"/>
              </a:ext>
            </a:extLst>
          </p:cNvPr>
          <p:cNvSpPr/>
          <p:nvPr/>
        </p:nvSpPr>
        <p:spPr bwMode="auto">
          <a:xfrm>
            <a:off x="4753940" y="2859589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D1FEBBEE-E482-E5AC-4BB1-9ADC9147CAC4}"/>
              </a:ext>
            </a:extLst>
          </p:cNvPr>
          <p:cNvSpPr/>
          <p:nvPr/>
        </p:nvSpPr>
        <p:spPr bwMode="auto">
          <a:xfrm>
            <a:off x="5455789" y="357798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3200" dirty="0">
              <a:effectLst/>
            </a:endParaRPr>
          </a:p>
        </p:txBody>
      </p:sp>
      <p:sp>
        <p:nvSpPr>
          <p:cNvPr id="25" name="Pfeil nach links 22">
            <a:extLst>
              <a:ext uri="{FF2B5EF4-FFF2-40B4-BE49-F238E27FC236}">
                <a16:creationId xmlns:a16="http://schemas.microsoft.com/office/drawing/2014/main" id="{E0904858-FB52-0C29-FDCC-C9FDC14A71A8}"/>
              </a:ext>
            </a:extLst>
          </p:cNvPr>
          <p:cNvSpPr/>
          <p:nvPr/>
        </p:nvSpPr>
        <p:spPr bwMode="auto">
          <a:xfrm>
            <a:off x="4735709" y="3824089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3">
            <a:extLst>
              <a:ext uri="{FF2B5EF4-FFF2-40B4-BE49-F238E27FC236}">
                <a16:creationId xmlns:a16="http://schemas.microsoft.com/office/drawing/2014/main" id="{D536DC6C-0FF1-AC09-2FC2-ACC9C2F65503}"/>
              </a:ext>
            </a:extLst>
          </p:cNvPr>
          <p:cNvSpPr/>
          <p:nvPr/>
        </p:nvSpPr>
        <p:spPr bwMode="auto">
          <a:xfrm>
            <a:off x="5474077" y="4501402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effectLst/>
              </a:rPr>
              <a:t>-1</a:t>
            </a:r>
          </a:p>
        </p:txBody>
      </p:sp>
      <p:sp>
        <p:nvSpPr>
          <p:cNvPr id="27" name="Pfeil nach links 24">
            <a:extLst>
              <a:ext uri="{FF2B5EF4-FFF2-40B4-BE49-F238E27FC236}">
                <a16:creationId xmlns:a16="http://schemas.microsoft.com/office/drawing/2014/main" id="{5890C0FC-55C6-0263-89E2-ED561A2769D8}"/>
              </a:ext>
            </a:extLst>
          </p:cNvPr>
          <p:cNvSpPr/>
          <p:nvPr/>
        </p:nvSpPr>
        <p:spPr bwMode="auto">
          <a:xfrm>
            <a:off x="4753997" y="4733425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5">
            <a:extLst>
              <a:ext uri="{FF2B5EF4-FFF2-40B4-BE49-F238E27FC236}">
                <a16:creationId xmlns:a16="http://schemas.microsoft.com/office/drawing/2014/main" id="{88047649-1A86-EFA0-987D-35172EC57D21}"/>
              </a:ext>
            </a:extLst>
          </p:cNvPr>
          <p:cNvSpPr/>
          <p:nvPr/>
        </p:nvSpPr>
        <p:spPr bwMode="auto">
          <a:xfrm>
            <a:off x="5483108" y="5333603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3600" dirty="0">
              <a:effectLst/>
            </a:endParaRPr>
          </a:p>
        </p:txBody>
      </p:sp>
      <p:sp>
        <p:nvSpPr>
          <p:cNvPr id="29" name="Pfeil nach links 26">
            <a:extLst>
              <a:ext uri="{FF2B5EF4-FFF2-40B4-BE49-F238E27FC236}">
                <a16:creationId xmlns:a16="http://schemas.microsoft.com/office/drawing/2014/main" id="{CD18B0C8-F140-D363-33A8-46B4AD0076CC}"/>
              </a:ext>
            </a:extLst>
          </p:cNvPr>
          <p:cNvSpPr/>
          <p:nvPr/>
        </p:nvSpPr>
        <p:spPr bwMode="auto">
          <a:xfrm>
            <a:off x="4827036" y="5501506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bgerundetes Rechteck 7">
            <a:extLst>
              <a:ext uri="{FF2B5EF4-FFF2-40B4-BE49-F238E27FC236}">
                <a16:creationId xmlns:a16="http://schemas.microsoft.com/office/drawing/2014/main" id="{B55DC34F-9049-D928-E519-E8DF4E9DB226}"/>
              </a:ext>
            </a:extLst>
          </p:cNvPr>
          <p:cNvSpPr/>
          <p:nvPr/>
        </p:nvSpPr>
        <p:spPr bwMode="auto">
          <a:xfrm>
            <a:off x="1299028" y="2100360"/>
            <a:ext cx="3068142" cy="1553712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bgerundetes Rechteck 27">
            <a:extLst>
              <a:ext uri="{FF2B5EF4-FFF2-40B4-BE49-F238E27FC236}">
                <a16:creationId xmlns:a16="http://schemas.microsoft.com/office/drawing/2014/main" id="{5C7D507A-09EC-1C36-AA22-0782F5A32778}"/>
              </a:ext>
            </a:extLst>
          </p:cNvPr>
          <p:cNvSpPr/>
          <p:nvPr/>
        </p:nvSpPr>
        <p:spPr bwMode="auto">
          <a:xfrm>
            <a:off x="1145420" y="3619385"/>
            <a:ext cx="3179564" cy="953655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bgerundetes Rechteck 28">
            <a:extLst>
              <a:ext uri="{FF2B5EF4-FFF2-40B4-BE49-F238E27FC236}">
                <a16:creationId xmlns:a16="http://schemas.microsoft.com/office/drawing/2014/main" id="{BB1232DE-AC6C-6EDE-E7DC-C3620A47B85E}"/>
              </a:ext>
            </a:extLst>
          </p:cNvPr>
          <p:cNvSpPr/>
          <p:nvPr/>
        </p:nvSpPr>
        <p:spPr bwMode="auto">
          <a:xfrm>
            <a:off x="848888" y="4615068"/>
            <a:ext cx="3518282" cy="775078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bgerundetes Rechteck 29">
            <a:extLst>
              <a:ext uri="{FF2B5EF4-FFF2-40B4-BE49-F238E27FC236}">
                <a16:creationId xmlns:a16="http://schemas.microsoft.com/office/drawing/2014/main" id="{679FC759-B39A-1A0E-6A46-2A6876B380D4}"/>
              </a:ext>
            </a:extLst>
          </p:cNvPr>
          <p:cNvSpPr/>
          <p:nvPr/>
        </p:nvSpPr>
        <p:spPr bwMode="auto">
          <a:xfrm>
            <a:off x="669106" y="5425329"/>
            <a:ext cx="4157930" cy="594074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B">
            <a:extLst>
              <a:ext uri="{FF2B5EF4-FFF2-40B4-BE49-F238E27FC236}">
                <a16:creationId xmlns:a16="http://schemas.microsoft.com/office/drawing/2014/main" id="{5E3A7FB0-9DF4-81A2-7177-EA895DAD7787}"/>
              </a:ext>
            </a:extLst>
          </p:cNvPr>
          <p:cNvSpPr/>
          <p:nvPr/>
        </p:nvSpPr>
        <p:spPr>
          <a:xfrm>
            <a:off x="3177702" y="6654800"/>
            <a:ext cx="583659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2065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58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AAD0F27-4E7A-D9ED-86FA-88117EAD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591822" y="3038955"/>
            <a:ext cx="4480561" cy="3102376"/>
          </a:xfrm>
          <a:prstGeom prst="rect">
            <a:avLst/>
          </a:prstGeom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7286D026-776F-BF60-D025-85EAFDBB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2850" b="6968"/>
          <a:stretch/>
        </p:blipFill>
        <p:spPr bwMode="auto">
          <a:xfrm>
            <a:off x="511123" y="3015024"/>
            <a:ext cx="4428053" cy="3102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84910-EFEE-EB4F-D951-82914A423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3262" r="33526" b="8169"/>
          <a:stretch/>
        </p:blipFill>
        <p:spPr bwMode="auto">
          <a:xfrm>
            <a:off x="560092" y="2656861"/>
            <a:ext cx="4346933" cy="3508400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EF3E44EE-BCFE-0F0B-7C6D-14CFB0274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32682" b="8319"/>
          <a:stretch/>
        </p:blipFill>
        <p:spPr bwMode="auto">
          <a:xfrm>
            <a:off x="582642" y="2100360"/>
            <a:ext cx="4363008" cy="409026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15986" y="2275182"/>
            <a:ext cx="1700950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-27432" y="1756454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-27432" y="2210480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F0C9B3-A271-A2C2-6B96-C93B9E545E16}"/>
              </a:ext>
            </a:extLst>
          </p:cNvPr>
          <p:cNvSpPr/>
          <p:nvPr/>
        </p:nvSpPr>
        <p:spPr>
          <a:xfrm>
            <a:off x="1702655" y="2828580"/>
            <a:ext cx="323254" cy="296814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301D7AB6-78DC-195D-DD48-224BBED89AB2}"/>
              </a:ext>
            </a:extLst>
          </p:cNvPr>
          <p:cNvSpPr txBox="1">
            <a:spLocks/>
          </p:cNvSpPr>
          <p:nvPr/>
        </p:nvSpPr>
        <p:spPr bwMode="auto">
          <a:xfrm>
            <a:off x="6739128" y="1279400"/>
            <a:ext cx="5366094" cy="541300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Passo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dopo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passo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sempre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elementari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furono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scoperte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 materia stabile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consiste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solamente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prima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colonna</a:t>
            </a:r>
            <a:endParaRPr lang="de-DE" sz="2800" dirty="0">
              <a:solidFill>
                <a:srgbClr val="007F86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seconda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la </a:t>
            </a:r>
            <a:r>
              <a:rPr lang="de-DE" sz="2800" dirty="0" err="1">
                <a:solidFill>
                  <a:srgbClr val="00B050"/>
                </a:solidFill>
                <a:latin typeface="+mn-lt"/>
              </a:rPr>
              <a:t>terza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copie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pesanti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prima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riga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hanno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21" name="Textfeld 1">
            <a:extLst>
              <a:ext uri="{FF2B5EF4-FFF2-40B4-BE49-F238E27FC236}">
                <a16:creationId xmlns:a16="http://schemas.microsoft.com/office/drawing/2014/main" id="{F55A577A-71FC-2552-6FDA-6B72114B167F}"/>
              </a:ext>
            </a:extLst>
          </p:cNvPr>
          <p:cNvSpPr txBox="1"/>
          <p:nvPr/>
        </p:nvSpPr>
        <p:spPr bwMode="auto">
          <a:xfrm>
            <a:off x="4652865" y="1011963"/>
            <a:ext cx="2086263" cy="13234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electric charge: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">
                <a:extLst>
                  <a:ext uri="{FF2B5EF4-FFF2-40B4-BE49-F238E27FC236}">
                    <a16:creationId xmlns:a16="http://schemas.microsoft.com/office/drawing/2014/main" id="{551B73EE-B67B-C45F-544E-0EAEA21AE346}"/>
                  </a:ext>
                </a:extLst>
              </p:cNvPr>
              <p:cNvSpPr/>
              <p:nvPr/>
            </p:nvSpPr>
            <p:spPr bwMode="auto">
              <a:xfrm>
                <a:off x="5474020" y="2667383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2" name="Oval 2">
                <a:extLst>
                  <a:ext uri="{FF2B5EF4-FFF2-40B4-BE49-F238E27FC236}">
                    <a16:creationId xmlns:a16="http://schemas.microsoft.com/office/drawing/2014/main" id="{551B73EE-B67B-C45F-544E-0EAEA21AE3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4020" y="2667383"/>
                <a:ext cx="690561" cy="6905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feil nach links 6">
            <a:extLst>
              <a:ext uri="{FF2B5EF4-FFF2-40B4-BE49-F238E27FC236}">
                <a16:creationId xmlns:a16="http://schemas.microsoft.com/office/drawing/2014/main" id="{6BE0ACB8-91EF-855D-CB71-A69034721B9E}"/>
              </a:ext>
            </a:extLst>
          </p:cNvPr>
          <p:cNvSpPr/>
          <p:nvPr/>
        </p:nvSpPr>
        <p:spPr bwMode="auto">
          <a:xfrm>
            <a:off x="4753940" y="2859589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D1FEBBEE-E482-E5AC-4BB1-9ADC9147CAC4}"/>
              </a:ext>
            </a:extLst>
          </p:cNvPr>
          <p:cNvSpPr/>
          <p:nvPr/>
        </p:nvSpPr>
        <p:spPr bwMode="auto">
          <a:xfrm>
            <a:off x="5455789" y="357798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3200" dirty="0">
              <a:effectLst/>
            </a:endParaRPr>
          </a:p>
        </p:txBody>
      </p:sp>
      <p:sp>
        <p:nvSpPr>
          <p:cNvPr id="25" name="Pfeil nach links 22">
            <a:extLst>
              <a:ext uri="{FF2B5EF4-FFF2-40B4-BE49-F238E27FC236}">
                <a16:creationId xmlns:a16="http://schemas.microsoft.com/office/drawing/2014/main" id="{E0904858-FB52-0C29-FDCC-C9FDC14A71A8}"/>
              </a:ext>
            </a:extLst>
          </p:cNvPr>
          <p:cNvSpPr/>
          <p:nvPr/>
        </p:nvSpPr>
        <p:spPr bwMode="auto">
          <a:xfrm>
            <a:off x="4735709" y="3824089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3">
            <a:extLst>
              <a:ext uri="{FF2B5EF4-FFF2-40B4-BE49-F238E27FC236}">
                <a16:creationId xmlns:a16="http://schemas.microsoft.com/office/drawing/2014/main" id="{D536DC6C-0FF1-AC09-2FC2-ACC9C2F65503}"/>
              </a:ext>
            </a:extLst>
          </p:cNvPr>
          <p:cNvSpPr/>
          <p:nvPr/>
        </p:nvSpPr>
        <p:spPr bwMode="auto">
          <a:xfrm>
            <a:off x="5474077" y="4501402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effectLst/>
              </a:rPr>
              <a:t>-1</a:t>
            </a:r>
          </a:p>
        </p:txBody>
      </p:sp>
      <p:sp>
        <p:nvSpPr>
          <p:cNvPr id="27" name="Pfeil nach links 24">
            <a:extLst>
              <a:ext uri="{FF2B5EF4-FFF2-40B4-BE49-F238E27FC236}">
                <a16:creationId xmlns:a16="http://schemas.microsoft.com/office/drawing/2014/main" id="{5890C0FC-55C6-0263-89E2-ED561A2769D8}"/>
              </a:ext>
            </a:extLst>
          </p:cNvPr>
          <p:cNvSpPr/>
          <p:nvPr/>
        </p:nvSpPr>
        <p:spPr bwMode="auto">
          <a:xfrm>
            <a:off x="4753997" y="4733425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5">
            <a:extLst>
              <a:ext uri="{FF2B5EF4-FFF2-40B4-BE49-F238E27FC236}">
                <a16:creationId xmlns:a16="http://schemas.microsoft.com/office/drawing/2014/main" id="{88047649-1A86-EFA0-987D-35172EC57D21}"/>
              </a:ext>
            </a:extLst>
          </p:cNvPr>
          <p:cNvSpPr/>
          <p:nvPr/>
        </p:nvSpPr>
        <p:spPr bwMode="auto">
          <a:xfrm>
            <a:off x="5483108" y="5333603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3600" dirty="0">
              <a:effectLst/>
            </a:endParaRPr>
          </a:p>
        </p:txBody>
      </p:sp>
      <p:sp>
        <p:nvSpPr>
          <p:cNvPr id="29" name="Pfeil nach links 26">
            <a:extLst>
              <a:ext uri="{FF2B5EF4-FFF2-40B4-BE49-F238E27FC236}">
                <a16:creationId xmlns:a16="http://schemas.microsoft.com/office/drawing/2014/main" id="{CD18B0C8-F140-D363-33A8-46B4AD0076CC}"/>
              </a:ext>
            </a:extLst>
          </p:cNvPr>
          <p:cNvSpPr/>
          <p:nvPr/>
        </p:nvSpPr>
        <p:spPr bwMode="auto">
          <a:xfrm>
            <a:off x="4827036" y="5501506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bgerundetes Rechteck 7">
            <a:extLst>
              <a:ext uri="{FF2B5EF4-FFF2-40B4-BE49-F238E27FC236}">
                <a16:creationId xmlns:a16="http://schemas.microsoft.com/office/drawing/2014/main" id="{B55DC34F-9049-D928-E519-E8DF4E9DB226}"/>
              </a:ext>
            </a:extLst>
          </p:cNvPr>
          <p:cNvSpPr/>
          <p:nvPr/>
        </p:nvSpPr>
        <p:spPr bwMode="auto">
          <a:xfrm>
            <a:off x="1299028" y="2100360"/>
            <a:ext cx="3068142" cy="1553712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bgerundetes Rechteck 27">
            <a:extLst>
              <a:ext uri="{FF2B5EF4-FFF2-40B4-BE49-F238E27FC236}">
                <a16:creationId xmlns:a16="http://schemas.microsoft.com/office/drawing/2014/main" id="{5C7D507A-09EC-1C36-AA22-0782F5A32778}"/>
              </a:ext>
            </a:extLst>
          </p:cNvPr>
          <p:cNvSpPr/>
          <p:nvPr/>
        </p:nvSpPr>
        <p:spPr bwMode="auto">
          <a:xfrm>
            <a:off x="1145420" y="3619385"/>
            <a:ext cx="3179564" cy="953655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bgerundetes Rechteck 28">
            <a:extLst>
              <a:ext uri="{FF2B5EF4-FFF2-40B4-BE49-F238E27FC236}">
                <a16:creationId xmlns:a16="http://schemas.microsoft.com/office/drawing/2014/main" id="{BB1232DE-AC6C-6EDE-E7DC-C3620A47B85E}"/>
              </a:ext>
            </a:extLst>
          </p:cNvPr>
          <p:cNvSpPr/>
          <p:nvPr/>
        </p:nvSpPr>
        <p:spPr bwMode="auto">
          <a:xfrm>
            <a:off x="848888" y="4615068"/>
            <a:ext cx="3518282" cy="775078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bgerundetes Rechteck 29">
            <a:extLst>
              <a:ext uri="{FF2B5EF4-FFF2-40B4-BE49-F238E27FC236}">
                <a16:creationId xmlns:a16="http://schemas.microsoft.com/office/drawing/2014/main" id="{679FC759-B39A-1A0E-6A46-2A6876B380D4}"/>
              </a:ext>
            </a:extLst>
          </p:cNvPr>
          <p:cNvSpPr/>
          <p:nvPr/>
        </p:nvSpPr>
        <p:spPr bwMode="auto">
          <a:xfrm>
            <a:off x="669106" y="5425329"/>
            <a:ext cx="4157930" cy="594074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B">
            <a:extLst>
              <a:ext uri="{FF2B5EF4-FFF2-40B4-BE49-F238E27FC236}">
                <a16:creationId xmlns:a16="http://schemas.microsoft.com/office/drawing/2014/main" id="{108F1B5E-98C6-12F2-93F3-8BA53566025F}"/>
              </a:ext>
            </a:extLst>
          </p:cNvPr>
          <p:cNvSpPr/>
          <p:nvPr/>
        </p:nvSpPr>
        <p:spPr>
          <a:xfrm>
            <a:off x="3112851" y="6654800"/>
            <a:ext cx="596629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897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59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AAD0F27-4E7A-D9ED-86FA-88117EAD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591822" y="3038955"/>
            <a:ext cx="4480561" cy="3102376"/>
          </a:xfrm>
          <a:prstGeom prst="rect">
            <a:avLst/>
          </a:prstGeom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7286D026-776F-BF60-D025-85EAFDBB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2850" b="6968"/>
          <a:stretch/>
        </p:blipFill>
        <p:spPr bwMode="auto">
          <a:xfrm>
            <a:off x="511123" y="3015024"/>
            <a:ext cx="4428053" cy="3102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84910-EFEE-EB4F-D951-82914A423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3262" r="33526" b="8169"/>
          <a:stretch/>
        </p:blipFill>
        <p:spPr bwMode="auto">
          <a:xfrm>
            <a:off x="560092" y="2656861"/>
            <a:ext cx="4346933" cy="3508400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EF3E44EE-BCFE-0F0B-7C6D-14CFB0274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32682" b="8319"/>
          <a:stretch/>
        </p:blipFill>
        <p:spPr bwMode="auto">
          <a:xfrm>
            <a:off x="582642" y="2100360"/>
            <a:ext cx="4363008" cy="409026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15986" y="2275182"/>
            <a:ext cx="1700950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-27432" y="1756454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-27432" y="2210480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F0C9B3-A271-A2C2-6B96-C93B9E545E16}"/>
              </a:ext>
            </a:extLst>
          </p:cNvPr>
          <p:cNvSpPr/>
          <p:nvPr/>
        </p:nvSpPr>
        <p:spPr>
          <a:xfrm>
            <a:off x="1702655" y="2828580"/>
            <a:ext cx="323254" cy="296814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301D7AB6-78DC-195D-DD48-224BBED89AB2}"/>
              </a:ext>
            </a:extLst>
          </p:cNvPr>
          <p:cNvSpPr txBox="1">
            <a:spLocks/>
          </p:cNvSpPr>
          <p:nvPr/>
        </p:nvSpPr>
        <p:spPr bwMode="auto">
          <a:xfrm>
            <a:off x="6739128" y="1279400"/>
            <a:ext cx="5366094" cy="541300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Passo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dopo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passo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sempre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elementari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furono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scoperte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 materia stabile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consiste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solamente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prima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colonna</a:t>
            </a:r>
            <a:endParaRPr lang="de-DE" sz="2800" dirty="0">
              <a:solidFill>
                <a:srgbClr val="007F86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seconda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la </a:t>
            </a:r>
            <a:r>
              <a:rPr lang="de-DE" sz="2800" dirty="0" err="1">
                <a:solidFill>
                  <a:srgbClr val="00B050"/>
                </a:solidFill>
                <a:latin typeface="+mn-lt"/>
              </a:rPr>
              <a:t>terza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copie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pesanti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prima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riga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hanno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21" name="Textfeld 1">
            <a:extLst>
              <a:ext uri="{FF2B5EF4-FFF2-40B4-BE49-F238E27FC236}">
                <a16:creationId xmlns:a16="http://schemas.microsoft.com/office/drawing/2014/main" id="{F55A577A-71FC-2552-6FDA-6B72114B167F}"/>
              </a:ext>
            </a:extLst>
          </p:cNvPr>
          <p:cNvSpPr txBox="1"/>
          <p:nvPr/>
        </p:nvSpPr>
        <p:spPr bwMode="auto">
          <a:xfrm>
            <a:off x="4652865" y="1011963"/>
            <a:ext cx="2086263" cy="13234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electric charge: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">
                <a:extLst>
                  <a:ext uri="{FF2B5EF4-FFF2-40B4-BE49-F238E27FC236}">
                    <a16:creationId xmlns:a16="http://schemas.microsoft.com/office/drawing/2014/main" id="{551B73EE-B67B-C45F-544E-0EAEA21AE346}"/>
                  </a:ext>
                </a:extLst>
              </p:cNvPr>
              <p:cNvSpPr/>
              <p:nvPr/>
            </p:nvSpPr>
            <p:spPr bwMode="auto">
              <a:xfrm>
                <a:off x="5474020" y="2667383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2" name="Oval 2">
                <a:extLst>
                  <a:ext uri="{FF2B5EF4-FFF2-40B4-BE49-F238E27FC236}">
                    <a16:creationId xmlns:a16="http://schemas.microsoft.com/office/drawing/2014/main" id="{551B73EE-B67B-C45F-544E-0EAEA21AE3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4020" y="2667383"/>
                <a:ext cx="690561" cy="6905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feil nach links 6">
            <a:extLst>
              <a:ext uri="{FF2B5EF4-FFF2-40B4-BE49-F238E27FC236}">
                <a16:creationId xmlns:a16="http://schemas.microsoft.com/office/drawing/2014/main" id="{6BE0ACB8-91EF-855D-CB71-A69034721B9E}"/>
              </a:ext>
            </a:extLst>
          </p:cNvPr>
          <p:cNvSpPr/>
          <p:nvPr/>
        </p:nvSpPr>
        <p:spPr bwMode="auto">
          <a:xfrm>
            <a:off x="4753940" y="2859589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D1FEBBEE-E482-E5AC-4BB1-9ADC9147CAC4}"/>
                  </a:ext>
                </a:extLst>
              </p:cNvPr>
              <p:cNvSpPr/>
              <p:nvPr/>
            </p:nvSpPr>
            <p:spPr bwMode="auto">
              <a:xfrm>
                <a:off x="5455789" y="3577987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D1FEBBEE-E482-E5AC-4BB1-9ADC9147CA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5789" y="3577987"/>
                <a:ext cx="690561" cy="6905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Pfeil nach links 22">
            <a:extLst>
              <a:ext uri="{FF2B5EF4-FFF2-40B4-BE49-F238E27FC236}">
                <a16:creationId xmlns:a16="http://schemas.microsoft.com/office/drawing/2014/main" id="{E0904858-FB52-0C29-FDCC-C9FDC14A71A8}"/>
              </a:ext>
            </a:extLst>
          </p:cNvPr>
          <p:cNvSpPr/>
          <p:nvPr/>
        </p:nvSpPr>
        <p:spPr bwMode="auto">
          <a:xfrm>
            <a:off x="4735709" y="3824089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3">
            <a:extLst>
              <a:ext uri="{FF2B5EF4-FFF2-40B4-BE49-F238E27FC236}">
                <a16:creationId xmlns:a16="http://schemas.microsoft.com/office/drawing/2014/main" id="{D536DC6C-0FF1-AC09-2FC2-ACC9C2F65503}"/>
              </a:ext>
            </a:extLst>
          </p:cNvPr>
          <p:cNvSpPr/>
          <p:nvPr/>
        </p:nvSpPr>
        <p:spPr bwMode="auto">
          <a:xfrm>
            <a:off x="5474077" y="4501402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effectLst/>
              </a:rPr>
              <a:t>-1</a:t>
            </a:r>
          </a:p>
        </p:txBody>
      </p:sp>
      <p:sp>
        <p:nvSpPr>
          <p:cNvPr id="27" name="Pfeil nach links 24">
            <a:extLst>
              <a:ext uri="{FF2B5EF4-FFF2-40B4-BE49-F238E27FC236}">
                <a16:creationId xmlns:a16="http://schemas.microsoft.com/office/drawing/2014/main" id="{5890C0FC-55C6-0263-89E2-ED561A2769D8}"/>
              </a:ext>
            </a:extLst>
          </p:cNvPr>
          <p:cNvSpPr/>
          <p:nvPr/>
        </p:nvSpPr>
        <p:spPr bwMode="auto">
          <a:xfrm>
            <a:off x="4753997" y="4733425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5">
            <a:extLst>
              <a:ext uri="{FF2B5EF4-FFF2-40B4-BE49-F238E27FC236}">
                <a16:creationId xmlns:a16="http://schemas.microsoft.com/office/drawing/2014/main" id="{88047649-1A86-EFA0-987D-35172EC57D21}"/>
              </a:ext>
            </a:extLst>
          </p:cNvPr>
          <p:cNvSpPr/>
          <p:nvPr/>
        </p:nvSpPr>
        <p:spPr bwMode="auto">
          <a:xfrm>
            <a:off x="5483108" y="5333603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2400" dirty="0">
              <a:effectLst/>
            </a:endParaRPr>
          </a:p>
        </p:txBody>
      </p:sp>
      <p:sp>
        <p:nvSpPr>
          <p:cNvPr id="29" name="Pfeil nach links 26">
            <a:extLst>
              <a:ext uri="{FF2B5EF4-FFF2-40B4-BE49-F238E27FC236}">
                <a16:creationId xmlns:a16="http://schemas.microsoft.com/office/drawing/2014/main" id="{CD18B0C8-F140-D363-33A8-46B4AD0076CC}"/>
              </a:ext>
            </a:extLst>
          </p:cNvPr>
          <p:cNvSpPr/>
          <p:nvPr/>
        </p:nvSpPr>
        <p:spPr bwMode="auto">
          <a:xfrm>
            <a:off x="4827036" y="5501506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bgerundetes Rechteck 7">
            <a:extLst>
              <a:ext uri="{FF2B5EF4-FFF2-40B4-BE49-F238E27FC236}">
                <a16:creationId xmlns:a16="http://schemas.microsoft.com/office/drawing/2014/main" id="{B55DC34F-9049-D928-E519-E8DF4E9DB226}"/>
              </a:ext>
            </a:extLst>
          </p:cNvPr>
          <p:cNvSpPr/>
          <p:nvPr/>
        </p:nvSpPr>
        <p:spPr bwMode="auto">
          <a:xfrm>
            <a:off x="1299028" y="2100360"/>
            <a:ext cx="3068142" cy="1553712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bgerundetes Rechteck 27">
            <a:extLst>
              <a:ext uri="{FF2B5EF4-FFF2-40B4-BE49-F238E27FC236}">
                <a16:creationId xmlns:a16="http://schemas.microsoft.com/office/drawing/2014/main" id="{5C7D507A-09EC-1C36-AA22-0782F5A32778}"/>
              </a:ext>
            </a:extLst>
          </p:cNvPr>
          <p:cNvSpPr/>
          <p:nvPr/>
        </p:nvSpPr>
        <p:spPr bwMode="auto">
          <a:xfrm>
            <a:off x="1145420" y="3619385"/>
            <a:ext cx="3179564" cy="953655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bgerundetes Rechteck 28">
            <a:extLst>
              <a:ext uri="{FF2B5EF4-FFF2-40B4-BE49-F238E27FC236}">
                <a16:creationId xmlns:a16="http://schemas.microsoft.com/office/drawing/2014/main" id="{BB1232DE-AC6C-6EDE-E7DC-C3620A47B85E}"/>
              </a:ext>
            </a:extLst>
          </p:cNvPr>
          <p:cNvSpPr/>
          <p:nvPr/>
        </p:nvSpPr>
        <p:spPr bwMode="auto">
          <a:xfrm>
            <a:off x="848888" y="4615068"/>
            <a:ext cx="3518282" cy="775078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bgerundetes Rechteck 29">
            <a:extLst>
              <a:ext uri="{FF2B5EF4-FFF2-40B4-BE49-F238E27FC236}">
                <a16:creationId xmlns:a16="http://schemas.microsoft.com/office/drawing/2014/main" id="{679FC759-B39A-1A0E-6A46-2A6876B380D4}"/>
              </a:ext>
            </a:extLst>
          </p:cNvPr>
          <p:cNvSpPr/>
          <p:nvPr/>
        </p:nvSpPr>
        <p:spPr bwMode="auto">
          <a:xfrm>
            <a:off x="669106" y="5425329"/>
            <a:ext cx="4157930" cy="594074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B">
            <a:extLst>
              <a:ext uri="{FF2B5EF4-FFF2-40B4-BE49-F238E27FC236}">
                <a16:creationId xmlns:a16="http://schemas.microsoft.com/office/drawing/2014/main" id="{1DF118E1-073E-CD9F-11A2-5AE6F3A92068}"/>
              </a:ext>
            </a:extLst>
          </p:cNvPr>
          <p:cNvSpPr/>
          <p:nvPr/>
        </p:nvSpPr>
        <p:spPr>
          <a:xfrm>
            <a:off x="3048000" y="6654800"/>
            <a:ext cx="609600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919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DE3BBD-65CE-5233-8235-D1C2D9B7A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F2D5F683-2DDB-29A3-A900-65B3E253D9EE}"/>
              </a:ext>
            </a:extLst>
          </p:cNvPr>
          <p:cNvSpPr/>
          <p:nvPr/>
        </p:nvSpPr>
        <p:spPr>
          <a:xfrm>
            <a:off x="9290305" y="1810512"/>
            <a:ext cx="2807207" cy="3621024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BCC097-5C1A-E75A-97BD-A52A63F6A813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0A5B90-8222-672C-C947-AB9C9D757382}"/>
              </a:ext>
            </a:extLst>
          </p:cNvPr>
          <p:cNvSpPr txBox="1"/>
          <p:nvPr/>
        </p:nvSpPr>
        <p:spPr>
          <a:xfrm>
            <a:off x="274320" y="1929383"/>
            <a:ext cx="194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10 – 11.45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9616CE-A666-42BD-E932-C74C71236DAF}"/>
              </a:ext>
            </a:extLst>
          </p:cNvPr>
          <p:cNvSpPr txBox="1"/>
          <p:nvPr/>
        </p:nvSpPr>
        <p:spPr>
          <a:xfrm>
            <a:off x="274320" y="2391049"/>
            <a:ext cx="3209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Talk introduttivo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Che cosa è la fisica delle particelle?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Cosa è il Modello Standard?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Come sono prodotte le particelle e cos’è il valore R?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3E071E8-D197-5672-77E6-8B918E4EC8D7}"/>
              </a:ext>
            </a:extLst>
          </p:cNvPr>
          <p:cNvSpPr txBox="1"/>
          <p:nvPr/>
        </p:nvSpPr>
        <p:spPr>
          <a:xfrm>
            <a:off x="3794760" y="1929381"/>
            <a:ext cx="194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11.45 – 12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50D1B57-1BA3-086A-F89A-0E5B3CB11A57}"/>
              </a:ext>
            </a:extLst>
          </p:cNvPr>
          <p:cNvSpPr txBox="1"/>
          <p:nvPr/>
        </p:nvSpPr>
        <p:spPr>
          <a:xfrm>
            <a:off x="379476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Break</a:t>
            </a:r>
            <a:endParaRPr lang="it-IT" sz="2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0B573AD-9975-A6A7-95BD-A3C0578F2EEF}"/>
              </a:ext>
            </a:extLst>
          </p:cNvPr>
          <p:cNvSpPr txBox="1"/>
          <p:nvPr/>
        </p:nvSpPr>
        <p:spPr>
          <a:xfrm>
            <a:off x="6341364" y="1929383"/>
            <a:ext cx="225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12.00 – 12.30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2E46812-EC07-A88C-D955-1C98E35D34BA}"/>
              </a:ext>
            </a:extLst>
          </p:cNvPr>
          <p:cNvSpPr txBox="1"/>
          <p:nvPr/>
        </p:nvSpPr>
        <p:spPr>
          <a:xfrm>
            <a:off x="6341364" y="2391049"/>
            <a:ext cx="3209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È completo il Modello Standard?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Come vediamo le particelle?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I decadimenti delle particelle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Belle II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7AA2D5E-9BF3-5A93-9CB1-5E6F8DBF8E4A}"/>
              </a:ext>
            </a:extLst>
          </p:cNvPr>
          <p:cNvSpPr txBox="1"/>
          <p:nvPr/>
        </p:nvSpPr>
        <p:spPr>
          <a:xfrm>
            <a:off x="9550908" y="1929383"/>
            <a:ext cx="2144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343434"/>
                </a:solidFill>
                <a:latin typeface="Argent Pixel CF" panose="00000500000000000000" pitchFamily="50" charset="0"/>
              </a:rPr>
              <a:t>12.30 – 12.45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0D8CB92-2792-8801-4BA0-0EA674CA533E}"/>
              </a:ext>
            </a:extLst>
          </p:cNvPr>
          <p:cNvSpPr txBox="1"/>
          <p:nvPr/>
        </p:nvSpPr>
        <p:spPr>
          <a:xfrm>
            <a:off x="9550908" y="2391049"/>
            <a:ext cx="2366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343434"/>
                </a:solidFill>
              </a:rPr>
              <a:t>Quiz 1</a:t>
            </a:r>
          </a:p>
        </p:txBody>
      </p:sp>
    </p:spTree>
    <p:extLst>
      <p:ext uri="{BB962C8B-B14F-4D97-AF65-F5344CB8AC3E}">
        <p14:creationId xmlns:p14="http://schemas.microsoft.com/office/powerpoint/2010/main" val="1630814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60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6F41E127-5BA7-B327-E6AA-1BF277E14966}"/>
              </a:ext>
            </a:extLst>
          </p:cNvPr>
          <p:cNvSpPr txBox="1">
            <a:spLocks/>
          </p:cNvSpPr>
          <p:nvPr/>
        </p:nvSpPr>
        <p:spPr bwMode="auto">
          <a:xfrm>
            <a:off x="158037" y="1031014"/>
            <a:ext cx="9575227" cy="39680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tavola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periodica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AAD0F27-4E7A-D9ED-86FA-88117EAD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1949" b="6667"/>
          <a:stretch/>
        </p:blipFill>
        <p:spPr bwMode="auto">
          <a:xfrm>
            <a:off x="591822" y="3038955"/>
            <a:ext cx="4480561" cy="3102376"/>
          </a:xfrm>
          <a:prstGeom prst="rect">
            <a:avLst/>
          </a:prstGeom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7286D026-776F-BF60-D025-85EAFDBB3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23987" r="32850" b="6968"/>
          <a:stretch/>
        </p:blipFill>
        <p:spPr bwMode="auto">
          <a:xfrm>
            <a:off x="511123" y="3015024"/>
            <a:ext cx="4428053" cy="31023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84910-EFEE-EB4F-D951-82914A423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3262" r="33526" b="8169"/>
          <a:stretch/>
        </p:blipFill>
        <p:spPr bwMode="auto">
          <a:xfrm>
            <a:off x="560092" y="2656861"/>
            <a:ext cx="4346933" cy="3508400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EF3E44EE-BCFE-0F0B-7C6D-14CFB0274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32682" b="8319"/>
          <a:stretch/>
        </p:blipFill>
        <p:spPr bwMode="auto">
          <a:xfrm>
            <a:off x="582642" y="2100360"/>
            <a:ext cx="4363008" cy="409026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15986" y="2275182"/>
            <a:ext cx="1700950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-27432" y="1756454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-27432" y="2210480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F0C9B3-A271-A2C2-6B96-C93B9E545E16}"/>
              </a:ext>
            </a:extLst>
          </p:cNvPr>
          <p:cNvSpPr/>
          <p:nvPr/>
        </p:nvSpPr>
        <p:spPr>
          <a:xfrm>
            <a:off x="1702655" y="2828580"/>
            <a:ext cx="323254" cy="296814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301D7AB6-78DC-195D-DD48-224BBED89AB2}"/>
              </a:ext>
            </a:extLst>
          </p:cNvPr>
          <p:cNvSpPr txBox="1">
            <a:spLocks/>
          </p:cNvSpPr>
          <p:nvPr/>
        </p:nvSpPr>
        <p:spPr bwMode="auto">
          <a:xfrm>
            <a:off x="6739128" y="1279400"/>
            <a:ext cx="5366094" cy="541300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Passo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dopo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passo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sempre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elementari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furono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scoperte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nostra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 materia stabile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consiste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solamente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>
                <a:solidFill>
                  <a:srgbClr val="007F86"/>
                </a:solidFill>
                <a:latin typeface="+mn-lt"/>
              </a:rPr>
              <a:t>prima </a:t>
            </a:r>
            <a:r>
              <a:rPr lang="de-DE" sz="2800" dirty="0" err="1">
                <a:solidFill>
                  <a:srgbClr val="007F86"/>
                </a:solidFill>
                <a:latin typeface="+mn-lt"/>
              </a:rPr>
              <a:t>colonna</a:t>
            </a:r>
            <a:endParaRPr lang="de-DE" sz="2800" dirty="0">
              <a:solidFill>
                <a:srgbClr val="007F86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seconda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la </a:t>
            </a:r>
            <a:r>
              <a:rPr lang="de-DE" sz="2800" dirty="0" err="1">
                <a:solidFill>
                  <a:srgbClr val="00B050"/>
                </a:solidFill>
                <a:latin typeface="+mn-lt"/>
              </a:rPr>
              <a:t>terza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copie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pesanti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prima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colonna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riga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hanno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21" name="Textfeld 1">
            <a:extLst>
              <a:ext uri="{FF2B5EF4-FFF2-40B4-BE49-F238E27FC236}">
                <a16:creationId xmlns:a16="http://schemas.microsoft.com/office/drawing/2014/main" id="{F55A577A-71FC-2552-6FDA-6B72114B167F}"/>
              </a:ext>
            </a:extLst>
          </p:cNvPr>
          <p:cNvSpPr txBox="1"/>
          <p:nvPr/>
        </p:nvSpPr>
        <p:spPr bwMode="auto">
          <a:xfrm>
            <a:off x="4652865" y="1011963"/>
            <a:ext cx="2086263" cy="13234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electric charge: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">
                <a:extLst>
                  <a:ext uri="{FF2B5EF4-FFF2-40B4-BE49-F238E27FC236}">
                    <a16:creationId xmlns:a16="http://schemas.microsoft.com/office/drawing/2014/main" id="{551B73EE-B67B-C45F-544E-0EAEA21AE346}"/>
                  </a:ext>
                </a:extLst>
              </p:cNvPr>
              <p:cNvSpPr/>
              <p:nvPr/>
            </p:nvSpPr>
            <p:spPr bwMode="auto">
              <a:xfrm>
                <a:off x="5474020" y="2667383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2" name="Oval 2">
                <a:extLst>
                  <a:ext uri="{FF2B5EF4-FFF2-40B4-BE49-F238E27FC236}">
                    <a16:creationId xmlns:a16="http://schemas.microsoft.com/office/drawing/2014/main" id="{551B73EE-B67B-C45F-544E-0EAEA21AE3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4020" y="2667383"/>
                <a:ext cx="690561" cy="6905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feil nach links 6">
            <a:extLst>
              <a:ext uri="{FF2B5EF4-FFF2-40B4-BE49-F238E27FC236}">
                <a16:creationId xmlns:a16="http://schemas.microsoft.com/office/drawing/2014/main" id="{6BE0ACB8-91EF-855D-CB71-A69034721B9E}"/>
              </a:ext>
            </a:extLst>
          </p:cNvPr>
          <p:cNvSpPr/>
          <p:nvPr/>
        </p:nvSpPr>
        <p:spPr bwMode="auto">
          <a:xfrm>
            <a:off x="4753940" y="2859589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D1FEBBEE-E482-E5AC-4BB1-9ADC9147CAC4}"/>
                  </a:ext>
                </a:extLst>
              </p:cNvPr>
              <p:cNvSpPr/>
              <p:nvPr/>
            </p:nvSpPr>
            <p:spPr bwMode="auto">
              <a:xfrm>
                <a:off x="5455789" y="3577987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D1FEBBEE-E482-E5AC-4BB1-9ADC9147CA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5789" y="3577987"/>
                <a:ext cx="690561" cy="6905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Pfeil nach links 22">
            <a:extLst>
              <a:ext uri="{FF2B5EF4-FFF2-40B4-BE49-F238E27FC236}">
                <a16:creationId xmlns:a16="http://schemas.microsoft.com/office/drawing/2014/main" id="{E0904858-FB52-0C29-FDCC-C9FDC14A71A8}"/>
              </a:ext>
            </a:extLst>
          </p:cNvPr>
          <p:cNvSpPr/>
          <p:nvPr/>
        </p:nvSpPr>
        <p:spPr bwMode="auto">
          <a:xfrm>
            <a:off x="4735709" y="3824089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3">
            <a:extLst>
              <a:ext uri="{FF2B5EF4-FFF2-40B4-BE49-F238E27FC236}">
                <a16:creationId xmlns:a16="http://schemas.microsoft.com/office/drawing/2014/main" id="{D536DC6C-0FF1-AC09-2FC2-ACC9C2F65503}"/>
              </a:ext>
            </a:extLst>
          </p:cNvPr>
          <p:cNvSpPr/>
          <p:nvPr/>
        </p:nvSpPr>
        <p:spPr bwMode="auto">
          <a:xfrm>
            <a:off x="5474077" y="4501402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effectLst/>
              </a:rPr>
              <a:t>-1</a:t>
            </a:r>
          </a:p>
        </p:txBody>
      </p:sp>
      <p:sp>
        <p:nvSpPr>
          <p:cNvPr id="27" name="Pfeil nach links 24">
            <a:extLst>
              <a:ext uri="{FF2B5EF4-FFF2-40B4-BE49-F238E27FC236}">
                <a16:creationId xmlns:a16="http://schemas.microsoft.com/office/drawing/2014/main" id="{5890C0FC-55C6-0263-89E2-ED561A2769D8}"/>
              </a:ext>
            </a:extLst>
          </p:cNvPr>
          <p:cNvSpPr/>
          <p:nvPr/>
        </p:nvSpPr>
        <p:spPr bwMode="auto">
          <a:xfrm>
            <a:off x="4753997" y="4733425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5">
            <a:extLst>
              <a:ext uri="{FF2B5EF4-FFF2-40B4-BE49-F238E27FC236}">
                <a16:creationId xmlns:a16="http://schemas.microsoft.com/office/drawing/2014/main" id="{88047649-1A86-EFA0-987D-35172EC57D21}"/>
              </a:ext>
            </a:extLst>
          </p:cNvPr>
          <p:cNvSpPr/>
          <p:nvPr/>
        </p:nvSpPr>
        <p:spPr bwMode="auto">
          <a:xfrm>
            <a:off x="5483108" y="5333603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29" name="Pfeil nach links 26">
            <a:extLst>
              <a:ext uri="{FF2B5EF4-FFF2-40B4-BE49-F238E27FC236}">
                <a16:creationId xmlns:a16="http://schemas.microsoft.com/office/drawing/2014/main" id="{CD18B0C8-F140-D363-33A8-46B4AD0076CC}"/>
              </a:ext>
            </a:extLst>
          </p:cNvPr>
          <p:cNvSpPr/>
          <p:nvPr/>
        </p:nvSpPr>
        <p:spPr bwMode="auto">
          <a:xfrm>
            <a:off x="4827036" y="5501506"/>
            <a:ext cx="345319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bgerundetes Rechteck 7">
            <a:extLst>
              <a:ext uri="{FF2B5EF4-FFF2-40B4-BE49-F238E27FC236}">
                <a16:creationId xmlns:a16="http://schemas.microsoft.com/office/drawing/2014/main" id="{B55DC34F-9049-D928-E519-E8DF4E9DB226}"/>
              </a:ext>
            </a:extLst>
          </p:cNvPr>
          <p:cNvSpPr/>
          <p:nvPr/>
        </p:nvSpPr>
        <p:spPr bwMode="auto">
          <a:xfrm>
            <a:off x="1299028" y="2100360"/>
            <a:ext cx="3068142" cy="1553712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bgerundetes Rechteck 27">
            <a:extLst>
              <a:ext uri="{FF2B5EF4-FFF2-40B4-BE49-F238E27FC236}">
                <a16:creationId xmlns:a16="http://schemas.microsoft.com/office/drawing/2014/main" id="{5C7D507A-09EC-1C36-AA22-0782F5A32778}"/>
              </a:ext>
            </a:extLst>
          </p:cNvPr>
          <p:cNvSpPr/>
          <p:nvPr/>
        </p:nvSpPr>
        <p:spPr bwMode="auto">
          <a:xfrm>
            <a:off x="1145420" y="3619385"/>
            <a:ext cx="3179564" cy="953655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bgerundetes Rechteck 28">
            <a:extLst>
              <a:ext uri="{FF2B5EF4-FFF2-40B4-BE49-F238E27FC236}">
                <a16:creationId xmlns:a16="http://schemas.microsoft.com/office/drawing/2014/main" id="{BB1232DE-AC6C-6EDE-E7DC-C3620A47B85E}"/>
              </a:ext>
            </a:extLst>
          </p:cNvPr>
          <p:cNvSpPr/>
          <p:nvPr/>
        </p:nvSpPr>
        <p:spPr bwMode="auto">
          <a:xfrm>
            <a:off x="848888" y="4615068"/>
            <a:ext cx="3518282" cy="775078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bgerundetes Rechteck 29">
            <a:extLst>
              <a:ext uri="{FF2B5EF4-FFF2-40B4-BE49-F238E27FC236}">
                <a16:creationId xmlns:a16="http://schemas.microsoft.com/office/drawing/2014/main" id="{679FC759-B39A-1A0E-6A46-2A6876B380D4}"/>
              </a:ext>
            </a:extLst>
          </p:cNvPr>
          <p:cNvSpPr/>
          <p:nvPr/>
        </p:nvSpPr>
        <p:spPr bwMode="auto">
          <a:xfrm>
            <a:off x="669106" y="5425329"/>
            <a:ext cx="4157930" cy="594074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B">
            <a:extLst>
              <a:ext uri="{FF2B5EF4-FFF2-40B4-BE49-F238E27FC236}">
                <a16:creationId xmlns:a16="http://schemas.microsoft.com/office/drawing/2014/main" id="{4290AB1E-061E-657D-336B-CF3386411B02}"/>
              </a:ext>
            </a:extLst>
          </p:cNvPr>
          <p:cNvSpPr/>
          <p:nvPr/>
        </p:nvSpPr>
        <p:spPr>
          <a:xfrm>
            <a:off x="2983149" y="6654800"/>
            <a:ext cx="622570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8468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6">
            <a:extLst>
              <a:ext uri="{FF2B5EF4-FFF2-40B4-BE49-F238E27FC236}">
                <a16:creationId xmlns:a16="http://schemas.microsoft.com/office/drawing/2014/main" id="{E23F4181-AAB0-5EA1-CB49-69C78F6B2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78" y="94795"/>
            <a:ext cx="6962184" cy="3912633"/>
          </a:xfrm>
          <a:prstGeom prst="rect">
            <a:avLst/>
          </a:prstGeom>
          <a:effectLst>
            <a:reflection stA="66177" dir="5400000" sy="-100000" algn="bl" rotWithShape="0"/>
          </a:effectLst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61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21572" y="202639"/>
            <a:ext cx="1759372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1354120" y="51747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1354120" y="505773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301D7AB6-78DC-195D-DD48-224BBED89AB2}"/>
              </a:ext>
            </a:extLst>
          </p:cNvPr>
          <p:cNvSpPr txBox="1">
            <a:spLocks/>
          </p:cNvSpPr>
          <p:nvPr/>
        </p:nvSpPr>
        <p:spPr bwMode="auto">
          <a:xfrm>
            <a:off x="6739128" y="4233672"/>
            <a:ext cx="5366094" cy="2458737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Ogni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ha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immagine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speculare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0" indent="0">
              <a:buNone/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L‘antimateria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ha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esattamente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proprietà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opposta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32E8B023-2310-6747-E960-42207B623752}"/>
              </a:ext>
            </a:extLst>
          </p:cNvPr>
          <p:cNvCxnSpPr>
            <a:cxnSpLocks/>
          </p:cNvCxnSpPr>
          <p:nvPr/>
        </p:nvCxnSpPr>
        <p:spPr>
          <a:xfrm>
            <a:off x="7296912" y="838597"/>
            <a:ext cx="489508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C89B8D8A-D2A3-502B-689E-5A939DFC4759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Materia e Antimateria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7604EDA8-6750-5F49-4AEC-4C67461833D0}"/>
              </a:ext>
            </a:extLst>
          </p:cNvPr>
          <p:cNvSpPr/>
          <p:nvPr/>
        </p:nvSpPr>
        <p:spPr>
          <a:xfrm>
            <a:off x="2918298" y="6654800"/>
            <a:ext cx="635540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1930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6">
            <a:extLst>
              <a:ext uri="{FF2B5EF4-FFF2-40B4-BE49-F238E27FC236}">
                <a16:creationId xmlns:a16="http://schemas.microsoft.com/office/drawing/2014/main" id="{E23F4181-AAB0-5EA1-CB49-69C78F6B2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78" y="94795"/>
            <a:ext cx="6962184" cy="3912633"/>
          </a:xfrm>
          <a:prstGeom prst="rect">
            <a:avLst/>
          </a:prstGeom>
          <a:effectLst>
            <a:reflection stA="66177" dir="5400000" sy="-100000" algn="bl" rotWithShape="0"/>
          </a:effectLst>
        </p:spPr>
      </p:pic>
      <p:pic>
        <p:nvPicPr>
          <p:cNvPr id="18" name="Grafik 5">
            <a:extLst>
              <a:ext uri="{FF2B5EF4-FFF2-40B4-BE49-F238E27FC236}">
                <a16:creationId xmlns:a16="http://schemas.microsoft.com/office/drawing/2014/main" id="{F7807261-A891-96AE-1947-35731913A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r="33385"/>
          <a:stretch/>
        </p:blipFill>
        <p:spPr bwMode="auto">
          <a:xfrm>
            <a:off x="6573295" y="0"/>
            <a:ext cx="3920108" cy="3912634"/>
          </a:xfrm>
          <a:prstGeom prst="rect">
            <a:avLst/>
          </a:prstGeom>
          <a:effectLst>
            <a:reflection stA="66177" endPos="0" dir="5400000" sy="-100000" algn="bl" rotWithShape="0"/>
          </a:effectLst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00F95F7A-B5DA-C8CE-3E69-B44999BF6F05}"/>
              </a:ext>
            </a:extLst>
          </p:cNvPr>
          <p:cNvSpPr/>
          <p:nvPr/>
        </p:nvSpPr>
        <p:spPr>
          <a:xfrm>
            <a:off x="6656832" y="165591"/>
            <a:ext cx="2139696" cy="730521"/>
          </a:xfrm>
          <a:prstGeom prst="rect">
            <a:avLst/>
          </a:prstGeom>
          <a:solidFill>
            <a:srgbClr val="FFFFFF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62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21572" y="202639"/>
            <a:ext cx="1759372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1354120" y="51747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1354120" y="505773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301D7AB6-78DC-195D-DD48-224BBED89AB2}"/>
              </a:ext>
            </a:extLst>
          </p:cNvPr>
          <p:cNvSpPr txBox="1">
            <a:spLocks/>
          </p:cNvSpPr>
          <p:nvPr/>
        </p:nvSpPr>
        <p:spPr bwMode="auto">
          <a:xfrm>
            <a:off x="6739128" y="4233672"/>
            <a:ext cx="5366094" cy="2458737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Ogni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ha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immagine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speculare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0" indent="0">
              <a:buNone/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L‘antimateria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ha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esattamente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proprietà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opposta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17" name="Bogen 1">
            <a:extLst>
              <a:ext uri="{FF2B5EF4-FFF2-40B4-BE49-F238E27FC236}">
                <a16:creationId xmlns:a16="http://schemas.microsoft.com/office/drawing/2014/main" id="{7301E23F-1AB5-AB7F-B8C0-C7DAB4D0B6CF}"/>
              </a:ext>
            </a:extLst>
          </p:cNvPr>
          <p:cNvSpPr/>
          <p:nvPr/>
        </p:nvSpPr>
        <p:spPr bwMode="auto">
          <a:xfrm rot="5923135">
            <a:off x="4012461" y="2059346"/>
            <a:ext cx="2519178" cy="2836748"/>
          </a:xfrm>
          <a:prstGeom prst="arc">
            <a:avLst/>
          </a:prstGeom>
          <a:noFill/>
          <a:ln w="215900" cap="flat">
            <a:gradFill>
              <a:gsLst>
                <a:gs pos="0">
                  <a:srgbClr val="7030A0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90000">
                  <a:srgbClr val="FFC000"/>
                </a:gs>
                <a:gs pos="100000">
                  <a:srgbClr val="FFC000"/>
                </a:gs>
              </a:gsLst>
              <a:lin ang="5400000" scaled="1"/>
            </a:gradFill>
            <a:prstDash val="solid"/>
            <a:round/>
            <a:headEnd type="triangle"/>
            <a:tailEnd type="non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3FE700-256F-FF32-3C99-051289313150}"/>
              </a:ext>
            </a:extLst>
          </p:cNvPr>
          <p:cNvSpPr txBox="1"/>
          <p:nvPr/>
        </p:nvSpPr>
        <p:spPr>
          <a:xfrm>
            <a:off x="7011558" y="51747"/>
            <a:ext cx="18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5C1E8A"/>
                </a:solidFill>
              </a:rPr>
              <a:t>Anti-Quark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A4BC378-8847-75E7-3383-69111E355B45}"/>
              </a:ext>
            </a:extLst>
          </p:cNvPr>
          <p:cNvSpPr txBox="1"/>
          <p:nvPr/>
        </p:nvSpPr>
        <p:spPr>
          <a:xfrm>
            <a:off x="6888406" y="440094"/>
            <a:ext cx="2017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EAEA00"/>
                </a:solidFill>
              </a:rPr>
              <a:t>Anti-Leptoni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49415C5-7B3F-48FB-9FDB-EB91694A50C6}"/>
              </a:ext>
            </a:extLst>
          </p:cNvPr>
          <p:cNvSpPr/>
          <p:nvPr/>
        </p:nvSpPr>
        <p:spPr>
          <a:xfrm>
            <a:off x="2853447" y="6654800"/>
            <a:ext cx="648510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6505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6">
            <a:extLst>
              <a:ext uri="{FF2B5EF4-FFF2-40B4-BE49-F238E27FC236}">
                <a16:creationId xmlns:a16="http://schemas.microsoft.com/office/drawing/2014/main" id="{E23F4181-AAB0-5EA1-CB49-69C78F6B2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78" y="94795"/>
            <a:ext cx="6962184" cy="3912633"/>
          </a:xfrm>
          <a:prstGeom prst="rect">
            <a:avLst/>
          </a:prstGeom>
          <a:effectLst/>
        </p:spPr>
      </p:pic>
      <p:pic>
        <p:nvPicPr>
          <p:cNvPr id="18" name="Grafik 5">
            <a:extLst>
              <a:ext uri="{FF2B5EF4-FFF2-40B4-BE49-F238E27FC236}">
                <a16:creationId xmlns:a16="http://schemas.microsoft.com/office/drawing/2014/main" id="{F7807261-A891-96AE-1947-35731913A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r="33385"/>
          <a:stretch/>
        </p:blipFill>
        <p:spPr bwMode="auto">
          <a:xfrm>
            <a:off x="6573295" y="0"/>
            <a:ext cx="3920108" cy="3912634"/>
          </a:xfrm>
          <a:prstGeom prst="rect">
            <a:avLst/>
          </a:prstGeom>
          <a:effectLst>
            <a:reflection stA="66177" endPos="0" dir="5400000" sy="-100000" algn="bl" rotWithShape="0"/>
          </a:effectLst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00F95F7A-B5DA-C8CE-3E69-B44999BF6F05}"/>
              </a:ext>
            </a:extLst>
          </p:cNvPr>
          <p:cNvSpPr/>
          <p:nvPr/>
        </p:nvSpPr>
        <p:spPr>
          <a:xfrm>
            <a:off x="6656832" y="165591"/>
            <a:ext cx="2139696" cy="730521"/>
          </a:xfrm>
          <a:prstGeom prst="rect">
            <a:avLst/>
          </a:prstGeom>
          <a:solidFill>
            <a:srgbClr val="FFFFFF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63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FA958A0-F3E9-B52F-70C3-E57BC9642F2B}"/>
              </a:ext>
            </a:extLst>
          </p:cNvPr>
          <p:cNvSpPr/>
          <p:nvPr/>
        </p:nvSpPr>
        <p:spPr>
          <a:xfrm>
            <a:off x="1221572" y="202639"/>
            <a:ext cx="1759372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43BBC0-9530-03B1-C6F3-B3E9A1165FE6}"/>
              </a:ext>
            </a:extLst>
          </p:cNvPr>
          <p:cNvSpPr txBox="1"/>
          <p:nvPr/>
        </p:nvSpPr>
        <p:spPr>
          <a:xfrm>
            <a:off x="1354120" y="51747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F2BE31-2A74-4BCC-B643-F41618B9BA23}"/>
              </a:ext>
            </a:extLst>
          </p:cNvPr>
          <p:cNvSpPr txBox="1"/>
          <p:nvPr/>
        </p:nvSpPr>
        <p:spPr>
          <a:xfrm>
            <a:off x="1354120" y="505773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301D7AB6-78DC-195D-DD48-224BBED89AB2}"/>
              </a:ext>
            </a:extLst>
          </p:cNvPr>
          <p:cNvSpPr txBox="1">
            <a:spLocks/>
          </p:cNvSpPr>
          <p:nvPr/>
        </p:nvSpPr>
        <p:spPr bwMode="auto">
          <a:xfrm>
            <a:off x="6739128" y="4233672"/>
            <a:ext cx="5366094" cy="2458737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Ogni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ha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immagine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speculare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 marL="0" indent="0">
              <a:buNone/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L‘antimateria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ha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esattamente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stesse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proprietà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opposta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3FE700-256F-FF32-3C99-051289313150}"/>
              </a:ext>
            </a:extLst>
          </p:cNvPr>
          <p:cNvSpPr txBox="1"/>
          <p:nvPr/>
        </p:nvSpPr>
        <p:spPr>
          <a:xfrm>
            <a:off x="7011558" y="51747"/>
            <a:ext cx="18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5C1E8A"/>
                </a:solidFill>
              </a:rPr>
              <a:t>Anti-Quark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A4BC378-8847-75E7-3383-69111E355B45}"/>
              </a:ext>
            </a:extLst>
          </p:cNvPr>
          <p:cNvSpPr txBox="1"/>
          <p:nvPr/>
        </p:nvSpPr>
        <p:spPr>
          <a:xfrm>
            <a:off x="6888406" y="440094"/>
            <a:ext cx="2017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EAEA00"/>
                </a:solidFill>
              </a:rPr>
              <a:t>Anti-Leptoni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2">
                <a:extLst>
                  <a:ext uri="{FF2B5EF4-FFF2-40B4-BE49-F238E27FC236}">
                    <a16:creationId xmlns:a16="http://schemas.microsoft.com/office/drawing/2014/main" id="{DA8B64A8-31FB-4094-6F04-E156F405A365}"/>
                  </a:ext>
                </a:extLst>
              </p:cNvPr>
              <p:cNvSpPr/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7" name="Oval 2">
                <a:extLst>
                  <a:ext uri="{FF2B5EF4-FFF2-40B4-BE49-F238E27FC236}">
                    <a16:creationId xmlns:a16="http://schemas.microsoft.com/office/drawing/2014/main" id="{DA8B64A8-31FB-4094-6F04-E156F405A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Pfeil nach links 6">
            <a:extLst>
              <a:ext uri="{FF2B5EF4-FFF2-40B4-BE49-F238E27FC236}">
                <a16:creationId xmlns:a16="http://schemas.microsoft.com/office/drawing/2014/main" id="{467508BE-F8EC-CF8F-65FB-976330B19430}"/>
              </a:ext>
            </a:extLst>
          </p:cNvPr>
          <p:cNvSpPr/>
          <p:nvPr/>
        </p:nvSpPr>
        <p:spPr bwMode="auto">
          <a:xfrm flipH="1">
            <a:off x="966250" y="6627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21">
                <a:extLst>
                  <a:ext uri="{FF2B5EF4-FFF2-40B4-BE49-F238E27FC236}">
                    <a16:creationId xmlns:a16="http://schemas.microsoft.com/office/drawing/2014/main" id="{5FD8019A-94A0-7C21-A215-3B8499CF7A38}"/>
                  </a:ext>
                </a:extLst>
              </p:cNvPr>
              <p:cNvSpPr/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9" name="Oval 21">
                <a:extLst>
                  <a:ext uri="{FF2B5EF4-FFF2-40B4-BE49-F238E27FC236}">
                    <a16:creationId xmlns:a16="http://schemas.microsoft.com/office/drawing/2014/main" id="{5FD8019A-94A0-7C21-A215-3B8499CF7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Pfeil nach links 22">
            <a:extLst>
              <a:ext uri="{FF2B5EF4-FFF2-40B4-BE49-F238E27FC236}">
                <a16:creationId xmlns:a16="http://schemas.microsoft.com/office/drawing/2014/main" id="{7F7C3008-8BCF-B952-5620-519C8583201A}"/>
              </a:ext>
            </a:extLst>
          </p:cNvPr>
          <p:cNvSpPr/>
          <p:nvPr/>
        </p:nvSpPr>
        <p:spPr bwMode="auto">
          <a:xfrm flipH="1">
            <a:off x="948019" y="16272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23">
            <a:extLst>
              <a:ext uri="{FF2B5EF4-FFF2-40B4-BE49-F238E27FC236}">
                <a16:creationId xmlns:a16="http://schemas.microsoft.com/office/drawing/2014/main" id="{DB844B9F-9A6B-EC68-CD36-253D47E10C9D}"/>
              </a:ext>
            </a:extLst>
          </p:cNvPr>
          <p:cNvSpPr/>
          <p:nvPr/>
        </p:nvSpPr>
        <p:spPr bwMode="auto">
          <a:xfrm>
            <a:off x="161429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effectLst/>
              </a:rPr>
              <a:t>-1</a:t>
            </a:r>
          </a:p>
        </p:txBody>
      </p:sp>
      <p:sp>
        <p:nvSpPr>
          <p:cNvPr id="42" name="Pfeil nach links 24">
            <a:extLst>
              <a:ext uri="{FF2B5EF4-FFF2-40B4-BE49-F238E27FC236}">
                <a16:creationId xmlns:a16="http://schemas.microsoft.com/office/drawing/2014/main" id="{2E163EFB-9C8C-BECA-C7D3-D18672108F1C}"/>
              </a:ext>
            </a:extLst>
          </p:cNvPr>
          <p:cNvSpPr/>
          <p:nvPr/>
        </p:nvSpPr>
        <p:spPr bwMode="auto">
          <a:xfrm flipH="1">
            <a:off x="966307" y="2536630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25">
            <a:extLst>
              <a:ext uri="{FF2B5EF4-FFF2-40B4-BE49-F238E27FC236}">
                <a16:creationId xmlns:a16="http://schemas.microsoft.com/office/drawing/2014/main" id="{473ACB54-FF15-1E2B-7E82-CC6C12D17C4E}"/>
              </a:ext>
            </a:extLst>
          </p:cNvPr>
          <p:cNvSpPr/>
          <p:nvPr/>
        </p:nvSpPr>
        <p:spPr bwMode="auto">
          <a:xfrm>
            <a:off x="170460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44" name="Pfeil nach links 26">
            <a:extLst>
              <a:ext uri="{FF2B5EF4-FFF2-40B4-BE49-F238E27FC236}">
                <a16:creationId xmlns:a16="http://schemas.microsoft.com/office/drawing/2014/main" id="{97EC5F41-D9B6-233E-819B-7BF180B386CE}"/>
              </a:ext>
            </a:extLst>
          </p:cNvPr>
          <p:cNvSpPr/>
          <p:nvPr/>
        </p:nvSpPr>
        <p:spPr bwMode="auto">
          <a:xfrm flipH="1">
            <a:off x="960571" y="3060523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val 2">
                <a:extLst>
                  <a:ext uri="{FF2B5EF4-FFF2-40B4-BE49-F238E27FC236}">
                    <a16:creationId xmlns:a16="http://schemas.microsoft.com/office/drawing/2014/main" id="{117AC78E-B7B6-7D26-A942-50EFC11D8CDF}"/>
                  </a:ext>
                </a:extLst>
              </p:cNvPr>
              <p:cNvSpPr/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54" name="Oval 2">
                <a:extLst>
                  <a:ext uri="{FF2B5EF4-FFF2-40B4-BE49-F238E27FC236}">
                    <a16:creationId xmlns:a16="http://schemas.microsoft.com/office/drawing/2014/main" id="{117AC78E-B7B6-7D26-A942-50EFC11D8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Pfeil nach links 6">
            <a:extLst>
              <a:ext uri="{FF2B5EF4-FFF2-40B4-BE49-F238E27FC236}">
                <a16:creationId xmlns:a16="http://schemas.microsoft.com/office/drawing/2014/main" id="{87F511E8-C5E4-B4FA-3963-B17A51F1E91C}"/>
              </a:ext>
            </a:extLst>
          </p:cNvPr>
          <p:cNvSpPr/>
          <p:nvPr/>
        </p:nvSpPr>
        <p:spPr bwMode="auto">
          <a:xfrm>
            <a:off x="10515600" y="6627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Oval 21">
                <a:extLst>
                  <a:ext uri="{FF2B5EF4-FFF2-40B4-BE49-F238E27FC236}">
                    <a16:creationId xmlns:a16="http://schemas.microsoft.com/office/drawing/2014/main" id="{5FF4ECCF-DFE2-83FC-44B8-DE5AE02152EE}"/>
                  </a:ext>
                </a:extLst>
              </p:cNvPr>
              <p:cNvSpPr/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56" name="Oval 21">
                <a:extLst>
                  <a:ext uri="{FF2B5EF4-FFF2-40B4-BE49-F238E27FC236}">
                    <a16:creationId xmlns:a16="http://schemas.microsoft.com/office/drawing/2014/main" id="{5FF4ECCF-DFE2-83FC-44B8-DE5AE02152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Pfeil nach links 22">
            <a:extLst>
              <a:ext uri="{FF2B5EF4-FFF2-40B4-BE49-F238E27FC236}">
                <a16:creationId xmlns:a16="http://schemas.microsoft.com/office/drawing/2014/main" id="{E59C55A9-27E6-C29E-86AE-04E2D59DB44F}"/>
              </a:ext>
            </a:extLst>
          </p:cNvPr>
          <p:cNvSpPr/>
          <p:nvPr/>
        </p:nvSpPr>
        <p:spPr bwMode="auto">
          <a:xfrm>
            <a:off x="10497369" y="16272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23">
            <a:extLst>
              <a:ext uri="{FF2B5EF4-FFF2-40B4-BE49-F238E27FC236}">
                <a16:creationId xmlns:a16="http://schemas.microsoft.com/office/drawing/2014/main" id="{D618BDEB-6291-89B5-9233-FDD180743EB6}"/>
              </a:ext>
            </a:extLst>
          </p:cNvPr>
          <p:cNvSpPr/>
          <p:nvPr/>
        </p:nvSpPr>
        <p:spPr bwMode="auto">
          <a:xfrm>
            <a:off x="11147284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+</a:t>
            </a:r>
            <a:r>
              <a:rPr lang="en-US" sz="2000" dirty="0">
                <a:effectLst/>
              </a:rPr>
              <a:t>1</a:t>
            </a:r>
          </a:p>
        </p:txBody>
      </p:sp>
      <p:sp>
        <p:nvSpPr>
          <p:cNvPr id="59" name="Pfeil nach links 24">
            <a:extLst>
              <a:ext uri="{FF2B5EF4-FFF2-40B4-BE49-F238E27FC236}">
                <a16:creationId xmlns:a16="http://schemas.microsoft.com/office/drawing/2014/main" id="{3B2D9578-D621-6694-F0DE-86AB55E2C957}"/>
              </a:ext>
            </a:extLst>
          </p:cNvPr>
          <p:cNvSpPr/>
          <p:nvPr/>
        </p:nvSpPr>
        <p:spPr bwMode="auto">
          <a:xfrm>
            <a:off x="10515657" y="2536630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25">
            <a:extLst>
              <a:ext uri="{FF2B5EF4-FFF2-40B4-BE49-F238E27FC236}">
                <a16:creationId xmlns:a16="http://schemas.microsoft.com/office/drawing/2014/main" id="{69E1412D-FA1C-9443-5BAB-A3D3B75719F4}"/>
              </a:ext>
            </a:extLst>
          </p:cNvPr>
          <p:cNvSpPr/>
          <p:nvPr/>
        </p:nvSpPr>
        <p:spPr bwMode="auto">
          <a:xfrm>
            <a:off x="11156315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61" name="Pfeil nach links 26">
            <a:extLst>
              <a:ext uri="{FF2B5EF4-FFF2-40B4-BE49-F238E27FC236}">
                <a16:creationId xmlns:a16="http://schemas.microsoft.com/office/drawing/2014/main" id="{D5CF6828-7EE8-D19E-FDE2-5DA6FB8BABE0}"/>
              </a:ext>
            </a:extLst>
          </p:cNvPr>
          <p:cNvSpPr/>
          <p:nvPr/>
        </p:nvSpPr>
        <p:spPr bwMode="auto">
          <a:xfrm>
            <a:off x="10509921" y="3060523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1FE504-FB6F-2EE7-0CA7-2AA396D9F02A}"/>
              </a:ext>
            </a:extLst>
          </p:cNvPr>
          <p:cNvSpPr txBox="1"/>
          <p:nvPr/>
        </p:nvSpPr>
        <p:spPr>
          <a:xfrm>
            <a:off x="86778" y="3649909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Materia e Antimateria</a:t>
            </a: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00737A76-2B8A-FAA9-DA95-778B549A3D50}"/>
              </a:ext>
            </a:extLst>
          </p:cNvPr>
          <p:cNvSpPr/>
          <p:nvPr/>
        </p:nvSpPr>
        <p:spPr>
          <a:xfrm>
            <a:off x="2788596" y="6654800"/>
            <a:ext cx="661480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3648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64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Di cosa sono fatto?</a:t>
            </a:r>
            <a:endParaRPr lang="en-US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e di </a:t>
            </a:r>
            <a:r>
              <a:rPr lang="en-US" sz="2000" dirty="0" err="1"/>
              <a:t>cosa</a:t>
            </a:r>
            <a:r>
              <a:rPr lang="en-US" sz="2000" dirty="0"/>
              <a:t> è </a:t>
            </a:r>
            <a:r>
              <a:rPr lang="en-US" sz="2000" dirty="0" err="1"/>
              <a:t>fatto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…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Cos’è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l’universo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1" name="Wolkenförmige Legende 5">
            <a:extLst>
              <a:ext uri="{FF2B5EF4-FFF2-40B4-BE49-F238E27FC236}">
                <a16:creationId xmlns:a16="http://schemas.microsoft.com/office/drawing/2014/main" id="{BE896F6F-3B04-77D6-89C6-18104B92187D}"/>
              </a:ext>
            </a:extLst>
          </p:cNvPr>
          <p:cNvSpPr/>
          <p:nvPr/>
        </p:nvSpPr>
        <p:spPr bwMode="auto">
          <a:xfrm flipH="1">
            <a:off x="8026542" y="1120125"/>
            <a:ext cx="2603854" cy="1543781"/>
          </a:xfrm>
          <a:prstGeom prst="cloudCallout">
            <a:avLst>
              <a:gd name="adj1" fmla="val 75341"/>
              <a:gd name="adj2" fmla="val 12229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... E come è nato tutto questo?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Wolkenförmige Legende 5">
            <a:extLst>
              <a:ext uri="{FF2B5EF4-FFF2-40B4-BE49-F238E27FC236}">
                <a16:creationId xmlns:a16="http://schemas.microsoft.com/office/drawing/2014/main" id="{2E6DC93D-AD8B-B4D8-B80E-FA8839394F58}"/>
              </a:ext>
            </a:extLst>
          </p:cNvPr>
          <p:cNvSpPr/>
          <p:nvPr/>
        </p:nvSpPr>
        <p:spPr bwMode="auto">
          <a:xfrm flipH="1">
            <a:off x="8026542" y="3036601"/>
            <a:ext cx="2603854" cy="1543781"/>
          </a:xfrm>
          <a:prstGeom prst="cloudCallout">
            <a:avLst>
              <a:gd name="adj1" fmla="val 70780"/>
              <a:gd name="adj2" fmla="val -44695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… Come e perché funziona?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AD527111-5724-E062-09B1-8B371FA59BEA}"/>
              </a:ext>
            </a:extLst>
          </p:cNvPr>
          <p:cNvSpPr/>
          <p:nvPr/>
        </p:nvSpPr>
        <p:spPr>
          <a:xfrm>
            <a:off x="2723745" y="6654800"/>
            <a:ext cx="674451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958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65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…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Cos’è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l’universo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1" name="Wolkenförmige Legende 5">
            <a:extLst>
              <a:ext uri="{FF2B5EF4-FFF2-40B4-BE49-F238E27FC236}">
                <a16:creationId xmlns:a16="http://schemas.microsoft.com/office/drawing/2014/main" id="{BE896F6F-3B04-77D6-89C6-18104B92187D}"/>
              </a:ext>
            </a:extLst>
          </p:cNvPr>
          <p:cNvSpPr/>
          <p:nvPr/>
        </p:nvSpPr>
        <p:spPr bwMode="auto">
          <a:xfrm flipH="1">
            <a:off x="8026542" y="1120125"/>
            <a:ext cx="2603854" cy="1543781"/>
          </a:xfrm>
          <a:prstGeom prst="cloudCallout">
            <a:avLst>
              <a:gd name="adj1" fmla="val 75341"/>
              <a:gd name="adj2" fmla="val 12229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... E come è nato tutto questo?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Wolkenförmige Legende 5">
            <a:extLst>
              <a:ext uri="{FF2B5EF4-FFF2-40B4-BE49-F238E27FC236}">
                <a16:creationId xmlns:a16="http://schemas.microsoft.com/office/drawing/2014/main" id="{2E6DC93D-AD8B-B4D8-B80E-FA8839394F58}"/>
              </a:ext>
            </a:extLst>
          </p:cNvPr>
          <p:cNvSpPr/>
          <p:nvPr/>
        </p:nvSpPr>
        <p:spPr bwMode="auto">
          <a:xfrm flipH="1">
            <a:off x="8026542" y="3036601"/>
            <a:ext cx="2603854" cy="1543781"/>
          </a:xfrm>
          <a:prstGeom prst="cloudCallout">
            <a:avLst>
              <a:gd name="adj1" fmla="val 70780"/>
              <a:gd name="adj2" fmla="val -44695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… Come e perché funziona?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Wolkenförmige Legende 5">
            <a:extLst>
              <a:ext uri="{FF2B5EF4-FFF2-40B4-BE49-F238E27FC236}">
                <a16:creationId xmlns:a16="http://schemas.microsoft.com/office/drawing/2014/main" id="{4E6A5054-9753-756D-A28A-8BD4C2BD20EF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0B050"/>
                </a:solidFill>
              </a:rPr>
              <a:t>Di cosa sono fatto?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0" name="Wolkenförmige Legende 5">
            <a:extLst>
              <a:ext uri="{FF2B5EF4-FFF2-40B4-BE49-F238E27FC236}">
                <a16:creationId xmlns:a16="http://schemas.microsoft.com/office/drawing/2014/main" id="{30B55965-0FD9-8B55-406D-745079AD582C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… e di </a:t>
            </a:r>
            <a:r>
              <a:rPr lang="en-US" sz="2000" dirty="0" err="1">
                <a:solidFill>
                  <a:srgbClr val="00B050"/>
                </a:solidFill>
              </a:rPr>
              <a:t>cosa</a:t>
            </a:r>
            <a:r>
              <a:rPr lang="en-US" sz="2000" dirty="0">
                <a:solidFill>
                  <a:srgbClr val="00B050"/>
                </a:solidFill>
              </a:rPr>
              <a:t> è </a:t>
            </a:r>
            <a:r>
              <a:rPr lang="en-US" sz="2000" dirty="0" err="1">
                <a:solidFill>
                  <a:srgbClr val="00B050"/>
                </a:solidFill>
              </a:rPr>
              <a:t>fatto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l’universo</a:t>
            </a:r>
            <a:r>
              <a:rPr lang="en-US" sz="2000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DD47CDDB-D472-2C9A-3FE5-349AFCF84340}"/>
              </a:ext>
            </a:extLst>
          </p:cNvPr>
          <p:cNvSpPr/>
          <p:nvPr/>
        </p:nvSpPr>
        <p:spPr>
          <a:xfrm>
            <a:off x="2658894" y="6654800"/>
            <a:ext cx="687421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6428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66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0B050"/>
                </a:solidFill>
              </a:rPr>
              <a:t>Di cosa sono fatto?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… e di </a:t>
            </a:r>
            <a:r>
              <a:rPr lang="en-US" sz="2000" dirty="0" err="1">
                <a:solidFill>
                  <a:srgbClr val="00B050"/>
                </a:solidFill>
              </a:rPr>
              <a:t>cosa</a:t>
            </a:r>
            <a:r>
              <a:rPr lang="en-US" sz="2000" dirty="0">
                <a:solidFill>
                  <a:srgbClr val="00B050"/>
                </a:solidFill>
              </a:rPr>
              <a:t> è </a:t>
            </a:r>
            <a:r>
              <a:rPr lang="en-US" sz="2000" dirty="0" err="1">
                <a:solidFill>
                  <a:srgbClr val="00B050"/>
                </a:solidFill>
              </a:rPr>
              <a:t>fatto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l’universo</a:t>
            </a:r>
            <a:r>
              <a:rPr lang="en-US" sz="2000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…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Cos’è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l’universo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1" name="Wolkenförmige Legende 5">
            <a:extLst>
              <a:ext uri="{FF2B5EF4-FFF2-40B4-BE49-F238E27FC236}">
                <a16:creationId xmlns:a16="http://schemas.microsoft.com/office/drawing/2014/main" id="{BE896F6F-3B04-77D6-89C6-18104B92187D}"/>
              </a:ext>
            </a:extLst>
          </p:cNvPr>
          <p:cNvSpPr/>
          <p:nvPr/>
        </p:nvSpPr>
        <p:spPr bwMode="auto">
          <a:xfrm flipH="1">
            <a:off x="8026542" y="1120125"/>
            <a:ext cx="2603854" cy="1543781"/>
          </a:xfrm>
          <a:prstGeom prst="cloudCallout">
            <a:avLst>
              <a:gd name="adj1" fmla="val 75341"/>
              <a:gd name="adj2" fmla="val 12229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2">
                    <a:lumMod val="75000"/>
                  </a:schemeClr>
                </a:solidFill>
              </a:rPr>
              <a:t>... E come è nato tutto questo?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Wolkenförmige Legende 5">
            <a:extLst>
              <a:ext uri="{FF2B5EF4-FFF2-40B4-BE49-F238E27FC236}">
                <a16:creationId xmlns:a16="http://schemas.microsoft.com/office/drawing/2014/main" id="{2E6DC93D-AD8B-B4D8-B80E-FA8839394F58}"/>
              </a:ext>
            </a:extLst>
          </p:cNvPr>
          <p:cNvSpPr/>
          <p:nvPr/>
        </p:nvSpPr>
        <p:spPr bwMode="auto">
          <a:xfrm flipH="1">
            <a:off x="8026542" y="3036601"/>
            <a:ext cx="2603854" cy="1543781"/>
          </a:xfrm>
          <a:prstGeom prst="cloudCallout">
            <a:avLst>
              <a:gd name="adj1" fmla="val 70780"/>
              <a:gd name="adj2" fmla="val -44695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… Come e perché funziona?</a:t>
            </a:r>
            <a:endParaRPr lang="en-US" sz="2000" dirty="0"/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259AEF1C-4FE2-CA89-E155-6581E4BE4878}"/>
              </a:ext>
            </a:extLst>
          </p:cNvPr>
          <p:cNvSpPr/>
          <p:nvPr/>
        </p:nvSpPr>
        <p:spPr>
          <a:xfrm>
            <a:off x="2594042" y="6654800"/>
            <a:ext cx="700391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0238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1429" y="2770400"/>
            <a:ext cx="11989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Le Interazioni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587429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067332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B">
            <a:extLst>
              <a:ext uri="{FF2B5EF4-FFF2-40B4-BE49-F238E27FC236}">
                <a16:creationId xmlns:a16="http://schemas.microsoft.com/office/drawing/2014/main" id="{8E703282-4EE3-7AFD-A0ED-1F91882BABA8}"/>
              </a:ext>
            </a:extLst>
          </p:cNvPr>
          <p:cNvSpPr/>
          <p:nvPr/>
        </p:nvSpPr>
        <p:spPr>
          <a:xfrm>
            <a:off x="2529191" y="6654800"/>
            <a:ext cx="713361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1965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68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Particelle: le Interazioni</a:t>
            </a:r>
          </a:p>
        </p:txBody>
      </p:sp>
      <p:sp>
        <p:nvSpPr>
          <p:cNvPr id="8" name="Rechteck: abgerundete Ecken 18">
            <a:extLst>
              <a:ext uri="{FF2B5EF4-FFF2-40B4-BE49-F238E27FC236}">
                <a16:creationId xmlns:a16="http://schemas.microsoft.com/office/drawing/2014/main" id="{6D741AD5-2083-DE12-1965-3F2BDABC5336}"/>
              </a:ext>
            </a:extLst>
          </p:cNvPr>
          <p:cNvSpPr/>
          <p:nvPr/>
        </p:nvSpPr>
        <p:spPr bwMode="auto">
          <a:xfrm>
            <a:off x="10506204" y="5295482"/>
            <a:ext cx="1475999" cy="1396927"/>
          </a:xfrm>
          <a:prstGeom prst="roundRect">
            <a:avLst/>
          </a:prstGeom>
          <a:solidFill>
            <a:schemeClr val="accent6"/>
          </a:solidFill>
          <a:ln w="34925">
            <a:solidFill>
              <a:schemeClr val="accent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2055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echteck: abgerundete Ecken 1">
            <a:extLst>
              <a:ext uri="{FF2B5EF4-FFF2-40B4-BE49-F238E27FC236}">
                <a16:creationId xmlns:a16="http://schemas.microsoft.com/office/drawing/2014/main" id="{CAA3AF10-0762-8D20-2B98-C2D01A07A7EF}"/>
              </a:ext>
            </a:extLst>
          </p:cNvPr>
          <p:cNvSpPr/>
          <p:nvPr/>
        </p:nvSpPr>
        <p:spPr bwMode="auto">
          <a:xfrm>
            <a:off x="10506204" y="3768485"/>
            <a:ext cx="1475999" cy="1393114"/>
          </a:xfrm>
          <a:prstGeom prst="roundRect">
            <a:avLst/>
          </a:prstGeom>
          <a:solidFill>
            <a:srgbClr val="16AF01"/>
          </a:solidFill>
          <a:ln w="34925">
            <a:solidFill>
              <a:srgbClr val="008A3E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Rechteck: abgerundete Ecken 6">
            <a:extLst>
              <a:ext uri="{FF2B5EF4-FFF2-40B4-BE49-F238E27FC236}">
                <a16:creationId xmlns:a16="http://schemas.microsoft.com/office/drawing/2014/main" id="{0851B753-C840-60F7-AB60-D2D65062206D}"/>
              </a:ext>
            </a:extLst>
          </p:cNvPr>
          <p:cNvSpPr/>
          <p:nvPr/>
        </p:nvSpPr>
        <p:spPr bwMode="auto">
          <a:xfrm>
            <a:off x="10506204" y="974631"/>
            <a:ext cx="1475999" cy="1396927"/>
          </a:xfrm>
          <a:prstGeom prst="roundRect">
            <a:avLst/>
          </a:prstGeom>
          <a:solidFill>
            <a:srgbClr val="C00000"/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Rechteck: abgerundete Ecken 2">
            <a:extLst>
              <a:ext uri="{FF2B5EF4-FFF2-40B4-BE49-F238E27FC236}">
                <a16:creationId xmlns:a16="http://schemas.microsoft.com/office/drawing/2014/main" id="{21FE91B7-7555-BEF3-C433-76BECA79E5BA}"/>
              </a:ext>
            </a:extLst>
          </p:cNvPr>
          <p:cNvSpPr/>
          <p:nvPr/>
        </p:nvSpPr>
        <p:spPr bwMode="auto">
          <a:xfrm>
            <a:off x="10506620" y="2371558"/>
            <a:ext cx="1475166" cy="1396927"/>
          </a:xfrm>
          <a:prstGeom prst="roundRect">
            <a:avLst/>
          </a:prstGeom>
          <a:solidFill>
            <a:srgbClr val="9A57CD"/>
          </a:solidFill>
          <a:ln w="34925">
            <a:solidFill>
              <a:srgbClr val="7030A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3" name="Chemie: Aufbau Kristalle/Moleküle (kleinste Einheit = Atom)…">
            <a:extLst>
              <a:ext uri="{FF2B5EF4-FFF2-40B4-BE49-F238E27FC236}">
                <a16:creationId xmlns:a16="http://schemas.microsoft.com/office/drawing/2014/main" id="{C191F9CF-882C-D52D-EC8A-7F1E9119C0E1}"/>
              </a:ext>
            </a:extLst>
          </p:cNvPr>
          <p:cNvSpPr txBox="1">
            <a:spLocks/>
          </p:cNvSpPr>
          <p:nvPr/>
        </p:nvSpPr>
        <p:spPr bwMode="auto">
          <a:xfrm>
            <a:off x="3623461" y="1331337"/>
            <a:ext cx="3370775" cy="4883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Forte</a:t>
            </a:r>
          </a:p>
        </p:txBody>
      </p:sp>
      <p:sp>
        <p:nvSpPr>
          <p:cNvPr id="14" name="Chemie: Aufbau Kristalle/Moleküle (kleinste Einheit = Atom)…">
            <a:extLst>
              <a:ext uri="{FF2B5EF4-FFF2-40B4-BE49-F238E27FC236}">
                <a16:creationId xmlns:a16="http://schemas.microsoft.com/office/drawing/2014/main" id="{1330003B-A9C5-F03A-07D3-E5D4A55C9965}"/>
              </a:ext>
            </a:extLst>
          </p:cNvPr>
          <p:cNvSpPr txBox="1">
            <a:spLocks/>
          </p:cNvSpPr>
          <p:nvPr/>
        </p:nvSpPr>
        <p:spPr bwMode="auto">
          <a:xfrm>
            <a:off x="3623461" y="2648073"/>
            <a:ext cx="4670147" cy="4883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Elettromagnetica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2D9488D9-4954-E738-F0BB-F0C1E1C778DB}"/>
              </a:ext>
            </a:extLst>
          </p:cNvPr>
          <p:cNvSpPr txBox="1">
            <a:spLocks/>
          </p:cNvSpPr>
          <p:nvPr/>
        </p:nvSpPr>
        <p:spPr bwMode="auto">
          <a:xfrm>
            <a:off x="3623461" y="4220883"/>
            <a:ext cx="4670147" cy="4883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Debole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16" name="Chemie: Aufbau Kristalle/Moleküle (kleinste Einheit = Atom)…">
            <a:extLst>
              <a:ext uri="{FF2B5EF4-FFF2-40B4-BE49-F238E27FC236}">
                <a16:creationId xmlns:a16="http://schemas.microsoft.com/office/drawing/2014/main" id="{47F1ECC8-16A0-A8BE-31F8-9FF233B505E6}"/>
              </a:ext>
            </a:extLst>
          </p:cNvPr>
          <p:cNvSpPr txBox="1">
            <a:spLocks/>
          </p:cNvSpPr>
          <p:nvPr/>
        </p:nvSpPr>
        <p:spPr bwMode="auto">
          <a:xfrm>
            <a:off x="3623461" y="5749786"/>
            <a:ext cx="4670147" cy="4883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Gravitazionale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60A23480-A33B-7963-A53A-3E70A748BE9E}"/>
              </a:ext>
            </a:extLst>
          </p:cNvPr>
          <p:cNvSpPr/>
          <p:nvPr/>
        </p:nvSpPr>
        <p:spPr>
          <a:xfrm>
            <a:off x="2464340" y="6654800"/>
            <a:ext cx="726332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4206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69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Particelle: le Interazioni</a:t>
            </a:r>
          </a:p>
        </p:txBody>
      </p:sp>
      <p:sp>
        <p:nvSpPr>
          <p:cNvPr id="8" name="Rechteck: abgerundete Ecken 18">
            <a:extLst>
              <a:ext uri="{FF2B5EF4-FFF2-40B4-BE49-F238E27FC236}">
                <a16:creationId xmlns:a16="http://schemas.microsoft.com/office/drawing/2014/main" id="{6D741AD5-2083-DE12-1965-3F2BDABC5336}"/>
              </a:ext>
            </a:extLst>
          </p:cNvPr>
          <p:cNvSpPr/>
          <p:nvPr/>
        </p:nvSpPr>
        <p:spPr bwMode="auto">
          <a:xfrm>
            <a:off x="10506204" y="5295482"/>
            <a:ext cx="1475999" cy="1396927"/>
          </a:xfrm>
          <a:prstGeom prst="roundRect">
            <a:avLst/>
          </a:prstGeom>
          <a:solidFill>
            <a:schemeClr val="accent6"/>
          </a:solidFill>
          <a:ln w="34925">
            <a:solidFill>
              <a:schemeClr val="accent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2055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echteck: abgerundete Ecken 1">
            <a:extLst>
              <a:ext uri="{FF2B5EF4-FFF2-40B4-BE49-F238E27FC236}">
                <a16:creationId xmlns:a16="http://schemas.microsoft.com/office/drawing/2014/main" id="{CAA3AF10-0762-8D20-2B98-C2D01A07A7EF}"/>
              </a:ext>
            </a:extLst>
          </p:cNvPr>
          <p:cNvSpPr/>
          <p:nvPr/>
        </p:nvSpPr>
        <p:spPr bwMode="auto">
          <a:xfrm>
            <a:off x="10506204" y="3768485"/>
            <a:ext cx="1475999" cy="1393114"/>
          </a:xfrm>
          <a:prstGeom prst="roundRect">
            <a:avLst/>
          </a:prstGeom>
          <a:solidFill>
            <a:srgbClr val="16AF01"/>
          </a:solidFill>
          <a:ln w="34925">
            <a:solidFill>
              <a:srgbClr val="008A3E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Rechteck: abgerundete Ecken 6">
            <a:extLst>
              <a:ext uri="{FF2B5EF4-FFF2-40B4-BE49-F238E27FC236}">
                <a16:creationId xmlns:a16="http://schemas.microsoft.com/office/drawing/2014/main" id="{0851B753-C840-60F7-AB60-D2D65062206D}"/>
              </a:ext>
            </a:extLst>
          </p:cNvPr>
          <p:cNvSpPr/>
          <p:nvPr/>
        </p:nvSpPr>
        <p:spPr bwMode="auto">
          <a:xfrm>
            <a:off x="10506204" y="974631"/>
            <a:ext cx="1475999" cy="1396927"/>
          </a:xfrm>
          <a:prstGeom prst="roundRect">
            <a:avLst/>
          </a:prstGeom>
          <a:solidFill>
            <a:srgbClr val="C00000"/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Rechteck: abgerundete Ecken 2">
            <a:extLst>
              <a:ext uri="{FF2B5EF4-FFF2-40B4-BE49-F238E27FC236}">
                <a16:creationId xmlns:a16="http://schemas.microsoft.com/office/drawing/2014/main" id="{21FE91B7-7555-BEF3-C433-76BECA79E5BA}"/>
              </a:ext>
            </a:extLst>
          </p:cNvPr>
          <p:cNvSpPr/>
          <p:nvPr/>
        </p:nvSpPr>
        <p:spPr bwMode="auto">
          <a:xfrm>
            <a:off x="10506620" y="2371558"/>
            <a:ext cx="1475166" cy="1396927"/>
          </a:xfrm>
          <a:prstGeom prst="roundRect">
            <a:avLst/>
          </a:prstGeom>
          <a:solidFill>
            <a:srgbClr val="9A57CD"/>
          </a:solidFill>
          <a:ln w="34925">
            <a:solidFill>
              <a:srgbClr val="7030A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3" name="Chemie: Aufbau Kristalle/Moleküle (kleinste Einheit = Atom)…">
            <a:extLst>
              <a:ext uri="{FF2B5EF4-FFF2-40B4-BE49-F238E27FC236}">
                <a16:creationId xmlns:a16="http://schemas.microsoft.com/office/drawing/2014/main" id="{C191F9CF-882C-D52D-EC8A-7F1E9119C0E1}"/>
              </a:ext>
            </a:extLst>
          </p:cNvPr>
          <p:cNvSpPr txBox="1">
            <a:spLocks/>
          </p:cNvSpPr>
          <p:nvPr/>
        </p:nvSpPr>
        <p:spPr bwMode="auto">
          <a:xfrm>
            <a:off x="3623461" y="1331336"/>
            <a:ext cx="6434939" cy="104021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Forte: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incolla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quark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</p:txBody>
      </p:sp>
      <p:sp>
        <p:nvSpPr>
          <p:cNvPr id="14" name="Chemie: Aufbau Kristalle/Moleküle (kleinste Einheit = Atom)…">
            <a:extLst>
              <a:ext uri="{FF2B5EF4-FFF2-40B4-BE49-F238E27FC236}">
                <a16:creationId xmlns:a16="http://schemas.microsoft.com/office/drawing/2014/main" id="{1330003B-A9C5-F03A-07D3-E5D4A55C9965}"/>
              </a:ext>
            </a:extLst>
          </p:cNvPr>
          <p:cNvSpPr txBox="1">
            <a:spLocks/>
          </p:cNvSpPr>
          <p:nvPr/>
        </p:nvSpPr>
        <p:spPr bwMode="auto">
          <a:xfrm>
            <a:off x="3623461" y="2648073"/>
            <a:ext cx="4670147" cy="4883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Elettromagnetica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2D9488D9-4954-E738-F0BB-F0C1E1C778DB}"/>
              </a:ext>
            </a:extLst>
          </p:cNvPr>
          <p:cNvSpPr txBox="1">
            <a:spLocks/>
          </p:cNvSpPr>
          <p:nvPr/>
        </p:nvSpPr>
        <p:spPr bwMode="auto">
          <a:xfrm>
            <a:off x="3623461" y="4220883"/>
            <a:ext cx="4670147" cy="4883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Debole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16" name="Chemie: Aufbau Kristalle/Moleküle (kleinste Einheit = Atom)…">
            <a:extLst>
              <a:ext uri="{FF2B5EF4-FFF2-40B4-BE49-F238E27FC236}">
                <a16:creationId xmlns:a16="http://schemas.microsoft.com/office/drawing/2014/main" id="{47F1ECC8-16A0-A8BE-31F8-9FF233B505E6}"/>
              </a:ext>
            </a:extLst>
          </p:cNvPr>
          <p:cNvSpPr txBox="1">
            <a:spLocks/>
          </p:cNvSpPr>
          <p:nvPr/>
        </p:nvSpPr>
        <p:spPr bwMode="auto">
          <a:xfrm>
            <a:off x="3623461" y="5749786"/>
            <a:ext cx="4670147" cy="4883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Gravitazionale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29012859-6824-D052-FAA2-7C21B6ED1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308" y="1022887"/>
            <a:ext cx="1362934" cy="1300414"/>
          </a:xfrm>
          <a:prstGeom prst="rect">
            <a:avLst/>
          </a:prstGeom>
        </p:spPr>
      </p:pic>
      <p:sp>
        <p:nvSpPr>
          <p:cNvPr id="17" name="PB">
            <a:extLst>
              <a:ext uri="{FF2B5EF4-FFF2-40B4-BE49-F238E27FC236}">
                <a16:creationId xmlns:a16="http://schemas.microsoft.com/office/drawing/2014/main" id="{BE8A5BAE-22D1-81D2-78A2-2B3E2CB70934}"/>
              </a:ext>
            </a:extLst>
          </p:cNvPr>
          <p:cNvSpPr/>
          <p:nvPr/>
        </p:nvSpPr>
        <p:spPr>
          <a:xfrm>
            <a:off x="2399489" y="6654800"/>
            <a:ext cx="739302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78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A687CA-2A9E-19F2-45FD-C84F82E7D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F7586C00-B3C5-B000-DC19-87A4E2A0E681}"/>
              </a:ext>
            </a:extLst>
          </p:cNvPr>
          <p:cNvSpPr/>
          <p:nvPr/>
        </p:nvSpPr>
        <p:spPr>
          <a:xfrm>
            <a:off x="12266676" y="1810512"/>
            <a:ext cx="2807207" cy="3621024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F0575A-B451-D8D4-5BC6-065F720DC07E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CEC90A-D939-0541-F0CF-7DBFB849F64E}"/>
              </a:ext>
            </a:extLst>
          </p:cNvPr>
          <p:cNvSpPr txBox="1"/>
          <p:nvPr/>
        </p:nvSpPr>
        <p:spPr>
          <a:xfrm>
            <a:off x="274320" y="1929383"/>
            <a:ext cx="194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10 – 11.45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95D51E-6E45-E6D5-D17E-E283A310395B}"/>
              </a:ext>
            </a:extLst>
          </p:cNvPr>
          <p:cNvSpPr txBox="1"/>
          <p:nvPr/>
        </p:nvSpPr>
        <p:spPr>
          <a:xfrm>
            <a:off x="274320" y="2391049"/>
            <a:ext cx="3209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Talk introduttivo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Che cosa è la fisica delle particelle?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Cosa è il Modello Standard?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Come sono prodotte le particelle e cos’è il valore R?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6370F08-E8E2-D092-CCF0-DC9E6CD532CD}"/>
              </a:ext>
            </a:extLst>
          </p:cNvPr>
          <p:cNvSpPr txBox="1"/>
          <p:nvPr/>
        </p:nvSpPr>
        <p:spPr>
          <a:xfrm>
            <a:off x="3794760" y="1929381"/>
            <a:ext cx="194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11.45 – 12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3308132-63FC-DD4A-5650-FD0ADF6E35C4}"/>
              </a:ext>
            </a:extLst>
          </p:cNvPr>
          <p:cNvSpPr txBox="1"/>
          <p:nvPr/>
        </p:nvSpPr>
        <p:spPr>
          <a:xfrm>
            <a:off x="379476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Break</a:t>
            </a:r>
            <a:endParaRPr lang="it-IT" sz="2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C658EC-1563-D3FF-A2B2-9510178D366C}"/>
              </a:ext>
            </a:extLst>
          </p:cNvPr>
          <p:cNvSpPr txBox="1"/>
          <p:nvPr/>
        </p:nvSpPr>
        <p:spPr>
          <a:xfrm>
            <a:off x="6341364" y="1929383"/>
            <a:ext cx="225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12.00 – 12.30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BB1F1A8-9745-5B93-8151-9CB31BA5195D}"/>
              </a:ext>
            </a:extLst>
          </p:cNvPr>
          <p:cNvSpPr txBox="1"/>
          <p:nvPr/>
        </p:nvSpPr>
        <p:spPr>
          <a:xfrm>
            <a:off x="6341364" y="2391049"/>
            <a:ext cx="3209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È completo il Modello Standard?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Come vediamo le particelle?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I decadimenti delle particelle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>
                    <a:alpha val="50000"/>
                  </a:schemeClr>
                </a:solidFill>
              </a:rPr>
              <a:t>Belle II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744A105-4A6B-2268-46F1-FF8A09CEB43F}"/>
              </a:ext>
            </a:extLst>
          </p:cNvPr>
          <p:cNvSpPr txBox="1"/>
          <p:nvPr/>
        </p:nvSpPr>
        <p:spPr>
          <a:xfrm>
            <a:off x="9550908" y="1929383"/>
            <a:ext cx="2144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12.30 – 12.45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C3A0ACB-89A8-E7CB-3719-18BA9833F400}"/>
              </a:ext>
            </a:extLst>
          </p:cNvPr>
          <p:cNvSpPr txBox="1"/>
          <p:nvPr/>
        </p:nvSpPr>
        <p:spPr>
          <a:xfrm>
            <a:off x="9550908" y="2391049"/>
            <a:ext cx="2366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Quiz 1</a:t>
            </a:r>
          </a:p>
        </p:txBody>
      </p:sp>
    </p:spTree>
    <p:extLst>
      <p:ext uri="{BB962C8B-B14F-4D97-AF65-F5344CB8AC3E}">
        <p14:creationId xmlns:p14="http://schemas.microsoft.com/office/powerpoint/2010/main" val="3113642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Click="0" advTm="200">
        <p159:morph option="byObject"/>
      </p:transition>
    </mc:Choice>
    <mc:Fallback>
      <p:transition advClick="0" advTm="2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70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Particelle: le Interazioni</a:t>
            </a:r>
          </a:p>
        </p:txBody>
      </p:sp>
      <p:sp>
        <p:nvSpPr>
          <p:cNvPr id="8" name="Rechteck: abgerundete Ecken 18">
            <a:extLst>
              <a:ext uri="{FF2B5EF4-FFF2-40B4-BE49-F238E27FC236}">
                <a16:creationId xmlns:a16="http://schemas.microsoft.com/office/drawing/2014/main" id="{6D741AD5-2083-DE12-1965-3F2BDABC5336}"/>
              </a:ext>
            </a:extLst>
          </p:cNvPr>
          <p:cNvSpPr/>
          <p:nvPr/>
        </p:nvSpPr>
        <p:spPr bwMode="auto">
          <a:xfrm>
            <a:off x="10506204" y="5295482"/>
            <a:ext cx="1475999" cy="1396927"/>
          </a:xfrm>
          <a:prstGeom prst="roundRect">
            <a:avLst/>
          </a:prstGeom>
          <a:solidFill>
            <a:schemeClr val="accent6"/>
          </a:solidFill>
          <a:ln w="34925">
            <a:solidFill>
              <a:schemeClr val="accent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2055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echteck: abgerundete Ecken 1">
            <a:extLst>
              <a:ext uri="{FF2B5EF4-FFF2-40B4-BE49-F238E27FC236}">
                <a16:creationId xmlns:a16="http://schemas.microsoft.com/office/drawing/2014/main" id="{CAA3AF10-0762-8D20-2B98-C2D01A07A7EF}"/>
              </a:ext>
            </a:extLst>
          </p:cNvPr>
          <p:cNvSpPr/>
          <p:nvPr/>
        </p:nvSpPr>
        <p:spPr bwMode="auto">
          <a:xfrm>
            <a:off x="10506204" y="3768485"/>
            <a:ext cx="1475999" cy="1393114"/>
          </a:xfrm>
          <a:prstGeom prst="roundRect">
            <a:avLst/>
          </a:prstGeom>
          <a:solidFill>
            <a:srgbClr val="16AF01"/>
          </a:solidFill>
          <a:ln w="34925">
            <a:solidFill>
              <a:srgbClr val="008A3E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Rechteck: abgerundete Ecken 6">
            <a:extLst>
              <a:ext uri="{FF2B5EF4-FFF2-40B4-BE49-F238E27FC236}">
                <a16:creationId xmlns:a16="http://schemas.microsoft.com/office/drawing/2014/main" id="{0851B753-C840-60F7-AB60-D2D65062206D}"/>
              </a:ext>
            </a:extLst>
          </p:cNvPr>
          <p:cNvSpPr/>
          <p:nvPr/>
        </p:nvSpPr>
        <p:spPr bwMode="auto">
          <a:xfrm>
            <a:off x="10506204" y="974631"/>
            <a:ext cx="1475999" cy="1396927"/>
          </a:xfrm>
          <a:prstGeom prst="roundRect">
            <a:avLst/>
          </a:prstGeom>
          <a:solidFill>
            <a:srgbClr val="C00000"/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Rechteck: abgerundete Ecken 2">
            <a:extLst>
              <a:ext uri="{FF2B5EF4-FFF2-40B4-BE49-F238E27FC236}">
                <a16:creationId xmlns:a16="http://schemas.microsoft.com/office/drawing/2014/main" id="{21FE91B7-7555-BEF3-C433-76BECA79E5BA}"/>
              </a:ext>
            </a:extLst>
          </p:cNvPr>
          <p:cNvSpPr/>
          <p:nvPr/>
        </p:nvSpPr>
        <p:spPr bwMode="auto">
          <a:xfrm>
            <a:off x="10506620" y="2371558"/>
            <a:ext cx="1475166" cy="1396927"/>
          </a:xfrm>
          <a:prstGeom prst="roundRect">
            <a:avLst/>
          </a:prstGeom>
          <a:solidFill>
            <a:srgbClr val="9A57CD"/>
          </a:solidFill>
          <a:ln w="34925">
            <a:solidFill>
              <a:srgbClr val="7030A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3" name="Chemie: Aufbau Kristalle/Moleküle (kleinste Einheit = Atom)…">
            <a:extLst>
              <a:ext uri="{FF2B5EF4-FFF2-40B4-BE49-F238E27FC236}">
                <a16:creationId xmlns:a16="http://schemas.microsoft.com/office/drawing/2014/main" id="{C191F9CF-882C-D52D-EC8A-7F1E9119C0E1}"/>
              </a:ext>
            </a:extLst>
          </p:cNvPr>
          <p:cNvSpPr txBox="1">
            <a:spLocks/>
          </p:cNvSpPr>
          <p:nvPr/>
        </p:nvSpPr>
        <p:spPr bwMode="auto">
          <a:xfrm>
            <a:off x="3623461" y="1331336"/>
            <a:ext cx="6434939" cy="104021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Forte: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incolla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quark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</p:txBody>
      </p:sp>
      <p:sp>
        <p:nvSpPr>
          <p:cNvPr id="14" name="Chemie: Aufbau Kristalle/Moleküle (kleinste Einheit = Atom)…">
            <a:extLst>
              <a:ext uri="{FF2B5EF4-FFF2-40B4-BE49-F238E27FC236}">
                <a16:creationId xmlns:a16="http://schemas.microsoft.com/office/drawing/2014/main" id="{1330003B-A9C5-F03A-07D3-E5D4A55C9965}"/>
              </a:ext>
            </a:extLst>
          </p:cNvPr>
          <p:cNvSpPr txBox="1">
            <a:spLocks/>
          </p:cNvSpPr>
          <p:nvPr/>
        </p:nvSpPr>
        <p:spPr bwMode="auto">
          <a:xfrm>
            <a:off x="3623461" y="2648073"/>
            <a:ext cx="6252059" cy="1393114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Elettromagnetica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gli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molecole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agisce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sulla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 </a:t>
            </a:r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2D9488D9-4954-E738-F0BB-F0C1E1C778DB}"/>
              </a:ext>
            </a:extLst>
          </p:cNvPr>
          <p:cNvSpPr txBox="1">
            <a:spLocks/>
          </p:cNvSpPr>
          <p:nvPr/>
        </p:nvSpPr>
        <p:spPr bwMode="auto">
          <a:xfrm>
            <a:off x="3623461" y="4220883"/>
            <a:ext cx="4670147" cy="4883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Debole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16" name="Chemie: Aufbau Kristalle/Moleküle (kleinste Einheit = Atom)…">
            <a:extLst>
              <a:ext uri="{FF2B5EF4-FFF2-40B4-BE49-F238E27FC236}">
                <a16:creationId xmlns:a16="http://schemas.microsoft.com/office/drawing/2014/main" id="{47F1ECC8-16A0-A8BE-31F8-9FF233B505E6}"/>
              </a:ext>
            </a:extLst>
          </p:cNvPr>
          <p:cNvSpPr txBox="1">
            <a:spLocks/>
          </p:cNvSpPr>
          <p:nvPr/>
        </p:nvSpPr>
        <p:spPr bwMode="auto">
          <a:xfrm>
            <a:off x="3623461" y="5749786"/>
            <a:ext cx="4670147" cy="4883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Gravitazionale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29012859-6824-D052-FAA2-7C21B6ED1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308" y="1022887"/>
            <a:ext cx="1362934" cy="1300414"/>
          </a:xfrm>
          <a:prstGeom prst="rect">
            <a:avLst/>
          </a:prstGeom>
        </p:spPr>
      </p:pic>
      <p:pic>
        <p:nvPicPr>
          <p:cNvPr id="5" name="image26.png" descr="image26.png">
            <a:extLst>
              <a:ext uri="{FF2B5EF4-FFF2-40B4-BE49-F238E27FC236}">
                <a16:creationId xmlns:a16="http://schemas.microsoft.com/office/drawing/2014/main" id="{59CEFBF0-E640-19F0-A2EE-E394BB871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7156" y="2507590"/>
            <a:ext cx="1693583" cy="133793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PB">
            <a:extLst>
              <a:ext uri="{FF2B5EF4-FFF2-40B4-BE49-F238E27FC236}">
                <a16:creationId xmlns:a16="http://schemas.microsoft.com/office/drawing/2014/main" id="{DD14F594-41D4-136E-D2BB-BD22458BA16E}"/>
              </a:ext>
            </a:extLst>
          </p:cNvPr>
          <p:cNvSpPr/>
          <p:nvPr/>
        </p:nvSpPr>
        <p:spPr>
          <a:xfrm>
            <a:off x="2334638" y="6654800"/>
            <a:ext cx="752272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023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71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Particelle: le Interazioni</a:t>
            </a:r>
          </a:p>
        </p:txBody>
      </p:sp>
      <p:sp>
        <p:nvSpPr>
          <p:cNvPr id="8" name="Rechteck: abgerundete Ecken 18">
            <a:extLst>
              <a:ext uri="{FF2B5EF4-FFF2-40B4-BE49-F238E27FC236}">
                <a16:creationId xmlns:a16="http://schemas.microsoft.com/office/drawing/2014/main" id="{6D741AD5-2083-DE12-1965-3F2BDABC5336}"/>
              </a:ext>
            </a:extLst>
          </p:cNvPr>
          <p:cNvSpPr/>
          <p:nvPr/>
        </p:nvSpPr>
        <p:spPr bwMode="auto">
          <a:xfrm>
            <a:off x="10506204" y="5295482"/>
            <a:ext cx="1475999" cy="1396927"/>
          </a:xfrm>
          <a:prstGeom prst="roundRect">
            <a:avLst/>
          </a:prstGeom>
          <a:solidFill>
            <a:schemeClr val="accent6"/>
          </a:solidFill>
          <a:ln w="34925">
            <a:solidFill>
              <a:schemeClr val="accent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2055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echteck: abgerundete Ecken 1">
            <a:extLst>
              <a:ext uri="{FF2B5EF4-FFF2-40B4-BE49-F238E27FC236}">
                <a16:creationId xmlns:a16="http://schemas.microsoft.com/office/drawing/2014/main" id="{CAA3AF10-0762-8D20-2B98-C2D01A07A7EF}"/>
              </a:ext>
            </a:extLst>
          </p:cNvPr>
          <p:cNvSpPr/>
          <p:nvPr/>
        </p:nvSpPr>
        <p:spPr bwMode="auto">
          <a:xfrm>
            <a:off x="10506204" y="3768485"/>
            <a:ext cx="1475999" cy="1393114"/>
          </a:xfrm>
          <a:prstGeom prst="roundRect">
            <a:avLst/>
          </a:prstGeom>
          <a:solidFill>
            <a:srgbClr val="16AF01"/>
          </a:solidFill>
          <a:ln w="34925">
            <a:solidFill>
              <a:srgbClr val="008A3E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Rechteck: abgerundete Ecken 6">
            <a:extLst>
              <a:ext uri="{FF2B5EF4-FFF2-40B4-BE49-F238E27FC236}">
                <a16:creationId xmlns:a16="http://schemas.microsoft.com/office/drawing/2014/main" id="{0851B753-C840-60F7-AB60-D2D65062206D}"/>
              </a:ext>
            </a:extLst>
          </p:cNvPr>
          <p:cNvSpPr/>
          <p:nvPr/>
        </p:nvSpPr>
        <p:spPr bwMode="auto">
          <a:xfrm>
            <a:off x="10506204" y="974631"/>
            <a:ext cx="1475999" cy="1396927"/>
          </a:xfrm>
          <a:prstGeom prst="roundRect">
            <a:avLst/>
          </a:prstGeom>
          <a:solidFill>
            <a:srgbClr val="C00000"/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Rechteck: abgerundete Ecken 2">
            <a:extLst>
              <a:ext uri="{FF2B5EF4-FFF2-40B4-BE49-F238E27FC236}">
                <a16:creationId xmlns:a16="http://schemas.microsoft.com/office/drawing/2014/main" id="{21FE91B7-7555-BEF3-C433-76BECA79E5BA}"/>
              </a:ext>
            </a:extLst>
          </p:cNvPr>
          <p:cNvSpPr/>
          <p:nvPr/>
        </p:nvSpPr>
        <p:spPr bwMode="auto">
          <a:xfrm>
            <a:off x="10506620" y="2371558"/>
            <a:ext cx="1475166" cy="1396927"/>
          </a:xfrm>
          <a:prstGeom prst="roundRect">
            <a:avLst/>
          </a:prstGeom>
          <a:solidFill>
            <a:srgbClr val="9A57CD"/>
          </a:solidFill>
          <a:ln w="34925">
            <a:solidFill>
              <a:srgbClr val="7030A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3" name="Chemie: Aufbau Kristalle/Moleküle (kleinste Einheit = Atom)…">
            <a:extLst>
              <a:ext uri="{FF2B5EF4-FFF2-40B4-BE49-F238E27FC236}">
                <a16:creationId xmlns:a16="http://schemas.microsoft.com/office/drawing/2014/main" id="{C191F9CF-882C-D52D-EC8A-7F1E9119C0E1}"/>
              </a:ext>
            </a:extLst>
          </p:cNvPr>
          <p:cNvSpPr txBox="1">
            <a:spLocks/>
          </p:cNvSpPr>
          <p:nvPr/>
        </p:nvSpPr>
        <p:spPr bwMode="auto">
          <a:xfrm>
            <a:off x="3623461" y="1331336"/>
            <a:ext cx="6434939" cy="104021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Forte: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incolla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quark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</p:txBody>
      </p:sp>
      <p:sp>
        <p:nvSpPr>
          <p:cNvPr id="14" name="Chemie: Aufbau Kristalle/Moleküle (kleinste Einheit = Atom)…">
            <a:extLst>
              <a:ext uri="{FF2B5EF4-FFF2-40B4-BE49-F238E27FC236}">
                <a16:creationId xmlns:a16="http://schemas.microsoft.com/office/drawing/2014/main" id="{1330003B-A9C5-F03A-07D3-E5D4A55C9965}"/>
              </a:ext>
            </a:extLst>
          </p:cNvPr>
          <p:cNvSpPr txBox="1">
            <a:spLocks/>
          </p:cNvSpPr>
          <p:nvPr/>
        </p:nvSpPr>
        <p:spPr bwMode="auto">
          <a:xfrm>
            <a:off x="3623461" y="2648073"/>
            <a:ext cx="6252059" cy="1393114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Elettromagnetica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gli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molecole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agisce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sulla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 </a:t>
            </a:r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2D9488D9-4954-E738-F0BB-F0C1E1C778DB}"/>
              </a:ext>
            </a:extLst>
          </p:cNvPr>
          <p:cNvSpPr txBox="1">
            <a:spLocks/>
          </p:cNvSpPr>
          <p:nvPr/>
        </p:nvSpPr>
        <p:spPr bwMode="auto">
          <a:xfrm>
            <a:off x="3623461" y="4220882"/>
            <a:ext cx="6782236" cy="1528904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Debole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responsabile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decadimenti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radioattivi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alcuni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converte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neutrone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in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protone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viceversa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 </a:t>
            </a:r>
          </a:p>
        </p:txBody>
      </p:sp>
      <p:sp>
        <p:nvSpPr>
          <p:cNvPr id="16" name="Chemie: Aufbau Kristalle/Moleküle (kleinste Einheit = Atom)…">
            <a:extLst>
              <a:ext uri="{FF2B5EF4-FFF2-40B4-BE49-F238E27FC236}">
                <a16:creationId xmlns:a16="http://schemas.microsoft.com/office/drawing/2014/main" id="{47F1ECC8-16A0-A8BE-31F8-9FF233B505E6}"/>
              </a:ext>
            </a:extLst>
          </p:cNvPr>
          <p:cNvSpPr txBox="1">
            <a:spLocks/>
          </p:cNvSpPr>
          <p:nvPr/>
        </p:nvSpPr>
        <p:spPr bwMode="auto">
          <a:xfrm>
            <a:off x="3623461" y="5749786"/>
            <a:ext cx="4670147" cy="48831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Gravitazionale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29012859-6824-D052-FAA2-7C21B6ED1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308" y="1022887"/>
            <a:ext cx="1362934" cy="1300414"/>
          </a:xfrm>
          <a:prstGeom prst="rect">
            <a:avLst/>
          </a:prstGeom>
        </p:spPr>
      </p:pic>
      <p:pic>
        <p:nvPicPr>
          <p:cNvPr id="5" name="image26.png" descr="image26.png">
            <a:extLst>
              <a:ext uri="{FF2B5EF4-FFF2-40B4-BE49-F238E27FC236}">
                <a16:creationId xmlns:a16="http://schemas.microsoft.com/office/drawing/2014/main" id="{59CEFBF0-E640-19F0-A2EE-E394BB871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7156" y="2507590"/>
            <a:ext cx="1693583" cy="1337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27.png" descr="image27.png">
            <a:extLst>
              <a:ext uri="{FF2B5EF4-FFF2-40B4-BE49-F238E27FC236}">
                <a16:creationId xmlns:a16="http://schemas.microsoft.com/office/drawing/2014/main" id="{EBA43F4F-F34C-977A-6736-01CC8333E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99707" y="3941633"/>
            <a:ext cx="1724936" cy="133793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B">
            <a:extLst>
              <a:ext uri="{FF2B5EF4-FFF2-40B4-BE49-F238E27FC236}">
                <a16:creationId xmlns:a16="http://schemas.microsoft.com/office/drawing/2014/main" id="{BBF73811-35F8-6054-427F-07183230746E}"/>
              </a:ext>
            </a:extLst>
          </p:cNvPr>
          <p:cNvSpPr/>
          <p:nvPr/>
        </p:nvSpPr>
        <p:spPr>
          <a:xfrm>
            <a:off x="2269787" y="6654800"/>
            <a:ext cx="765242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162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72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Particelle: le Interazioni</a:t>
            </a:r>
          </a:p>
        </p:txBody>
      </p:sp>
      <p:sp>
        <p:nvSpPr>
          <p:cNvPr id="8" name="Rechteck: abgerundete Ecken 18">
            <a:extLst>
              <a:ext uri="{FF2B5EF4-FFF2-40B4-BE49-F238E27FC236}">
                <a16:creationId xmlns:a16="http://schemas.microsoft.com/office/drawing/2014/main" id="{6D741AD5-2083-DE12-1965-3F2BDABC5336}"/>
              </a:ext>
            </a:extLst>
          </p:cNvPr>
          <p:cNvSpPr/>
          <p:nvPr/>
        </p:nvSpPr>
        <p:spPr bwMode="auto">
          <a:xfrm>
            <a:off x="10506204" y="5295482"/>
            <a:ext cx="1475999" cy="1396927"/>
          </a:xfrm>
          <a:prstGeom prst="roundRect">
            <a:avLst/>
          </a:prstGeom>
          <a:solidFill>
            <a:schemeClr val="accent6"/>
          </a:solidFill>
          <a:ln w="34925">
            <a:solidFill>
              <a:schemeClr val="accent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2055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9" name="Rechteck: abgerundete Ecken 1">
            <a:extLst>
              <a:ext uri="{FF2B5EF4-FFF2-40B4-BE49-F238E27FC236}">
                <a16:creationId xmlns:a16="http://schemas.microsoft.com/office/drawing/2014/main" id="{CAA3AF10-0762-8D20-2B98-C2D01A07A7EF}"/>
              </a:ext>
            </a:extLst>
          </p:cNvPr>
          <p:cNvSpPr/>
          <p:nvPr/>
        </p:nvSpPr>
        <p:spPr bwMode="auto">
          <a:xfrm>
            <a:off x="10506204" y="3768485"/>
            <a:ext cx="1475999" cy="1393114"/>
          </a:xfrm>
          <a:prstGeom prst="roundRect">
            <a:avLst/>
          </a:prstGeom>
          <a:solidFill>
            <a:srgbClr val="16AF01"/>
          </a:solidFill>
          <a:ln w="34925">
            <a:solidFill>
              <a:srgbClr val="008A3E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Rechteck: abgerundete Ecken 6">
            <a:extLst>
              <a:ext uri="{FF2B5EF4-FFF2-40B4-BE49-F238E27FC236}">
                <a16:creationId xmlns:a16="http://schemas.microsoft.com/office/drawing/2014/main" id="{0851B753-C840-60F7-AB60-D2D65062206D}"/>
              </a:ext>
            </a:extLst>
          </p:cNvPr>
          <p:cNvSpPr/>
          <p:nvPr/>
        </p:nvSpPr>
        <p:spPr bwMode="auto">
          <a:xfrm>
            <a:off x="10506204" y="974631"/>
            <a:ext cx="1475999" cy="1396927"/>
          </a:xfrm>
          <a:prstGeom prst="roundRect">
            <a:avLst/>
          </a:prstGeom>
          <a:solidFill>
            <a:srgbClr val="C00000"/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Rechteck: abgerundete Ecken 2">
            <a:extLst>
              <a:ext uri="{FF2B5EF4-FFF2-40B4-BE49-F238E27FC236}">
                <a16:creationId xmlns:a16="http://schemas.microsoft.com/office/drawing/2014/main" id="{21FE91B7-7555-BEF3-C433-76BECA79E5BA}"/>
              </a:ext>
            </a:extLst>
          </p:cNvPr>
          <p:cNvSpPr/>
          <p:nvPr/>
        </p:nvSpPr>
        <p:spPr bwMode="auto">
          <a:xfrm>
            <a:off x="10506620" y="2371558"/>
            <a:ext cx="1475166" cy="1396927"/>
          </a:xfrm>
          <a:prstGeom prst="roundRect">
            <a:avLst/>
          </a:prstGeom>
          <a:solidFill>
            <a:srgbClr val="9A57CD"/>
          </a:solidFill>
          <a:ln w="34925">
            <a:solidFill>
              <a:srgbClr val="7030A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3" name="Chemie: Aufbau Kristalle/Moleküle (kleinste Einheit = Atom)…">
            <a:extLst>
              <a:ext uri="{FF2B5EF4-FFF2-40B4-BE49-F238E27FC236}">
                <a16:creationId xmlns:a16="http://schemas.microsoft.com/office/drawing/2014/main" id="{C191F9CF-882C-D52D-EC8A-7F1E9119C0E1}"/>
              </a:ext>
            </a:extLst>
          </p:cNvPr>
          <p:cNvSpPr txBox="1">
            <a:spLocks/>
          </p:cNvSpPr>
          <p:nvPr/>
        </p:nvSpPr>
        <p:spPr bwMode="auto">
          <a:xfrm>
            <a:off x="3623461" y="1331336"/>
            <a:ext cx="6434939" cy="104021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Forte: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incolla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quark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</p:txBody>
      </p:sp>
      <p:sp>
        <p:nvSpPr>
          <p:cNvPr id="14" name="Chemie: Aufbau Kristalle/Moleküle (kleinste Einheit = Atom)…">
            <a:extLst>
              <a:ext uri="{FF2B5EF4-FFF2-40B4-BE49-F238E27FC236}">
                <a16:creationId xmlns:a16="http://schemas.microsoft.com/office/drawing/2014/main" id="{1330003B-A9C5-F03A-07D3-E5D4A55C9965}"/>
              </a:ext>
            </a:extLst>
          </p:cNvPr>
          <p:cNvSpPr txBox="1">
            <a:spLocks/>
          </p:cNvSpPr>
          <p:nvPr/>
        </p:nvSpPr>
        <p:spPr bwMode="auto">
          <a:xfrm>
            <a:off x="3623461" y="2648073"/>
            <a:ext cx="6252059" cy="1393114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Elettromagnetica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gli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molecole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agisce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sulla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 </a:t>
            </a:r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2D9488D9-4954-E738-F0BB-F0C1E1C778DB}"/>
              </a:ext>
            </a:extLst>
          </p:cNvPr>
          <p:cNvSpPr txBox="1">
            <a:spLocks/>
          </p:cNvSpPr>
          <p:nvPr/>
        </p:nvSpPr>
        <p:spPr bwMode="auto">
          <a:xfrm>
            <a:off x="3623461" y="4220882"/>
            <a:ext cx="6782236" cy="1528904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Debole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responsabile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decadimenti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radioattivi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alcuni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converte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neutrone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in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protone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viceversa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 </a:t>
            </a:r>
          </a:p>
        </p:txBody>
      </p:sp>
      <p:sp>
        <p:nvSpPr>
          <p:cNvPr id="16" name="Chemie: Aufbau Kristalle/Moleküle (kleinste Einheit = Atom)…">
            <a:extLst>
              <a:ext uri="{FF2B5EF4-FFF2-40B4-BE49-F238E27FC236}">
                <a16:creationId xmlns:a16="http://schemas.microsoft.com/office/drawing/2014/main" id="{47F1ECC8-16A0-A8BE-31F8-9FF233B505E6}"/>
              </a:ext>
            </a:extLst>
          </p:cNvPr>
          <p:cNvSpPr txBox="1">
            <a:spLocks/>
          </p:cNvSpPr>
          <p:nvPr/>
        </p:nvSpPr>
        <p:spPr bwMode="auto">
          <a:xfrm>
            <a:off x="3623461" y="5749785"/>
            <a:ext cx="6526379" cy="942623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Gravitazionale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pianeti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galassie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29012859-6824-D052-FAA2-7C21B6ED1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308" y="1022887"/>
            <a:ext cx="1362934" cy="1300414"/>
          </a:xfrm>
          <a:prstGeom prst="rect">
            <a:avLst/>
          </a:prstGeom>
        </p:spPr>
      </p:pic>
      <p:pic>
        <p:nvPicPr>
          <p:cNvPr id="5" name="image26.png" descr="image26.png">
            <a:extLst>
              <a:ext uri="{FF2B5EF4-FFF2-40B4-BE49-F238E27FC236}">
                <a16:creationId xmlns:a16="http://schemas.microsoft.com/office/drawing/2014/main" id="{59CEFBF0-E640-19F0-A2EE-E394BB871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7365" y="2463625"/>
            <a:ext cx="1552052" cy="1226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27.png" descr="image27.png">
            <a:extLst>
              <a:ext uri="{FF2B5EF4-FFF2-40B4-BE49-F238E27FC236}">
                <a16:creationId xmlns:a16="http://schemas.microsoft.com/office/drawing/2014/main" id="{EBA43F4F-F34C-977A-6736-01CC8333E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99915" y="3879825"/>
            <a:ext cx="1580785" cy="1226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afik 8" descr="Ein Bild, das Natur, Nachthimmel enthält.&#10;&#10;Automatisch generierte Beschreibung">
            <a:extLst>
              <a:ext uri="{FF2B5EF4-FFF2-40B4-BE49-F238E27FC236}">
                <a16:creationId xmlns:a16="http://schemas.microsoft.com/office/drawing/2014/main" id="{43AE264C-A73F-AA5A-646F-D54102E099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18718"/>
          <a:stretch/>
        </p:blipFill>
        <p:spPr bwMode="auto">
          <a:xfrm>
            <a:off x="654071" y="5259435"/>
            <a:ext cx="2071287" cy="1331865"/>
          </a:xfrm>
          <a:prstGeom prst="rect">
            <a:avLst/>
          </a:prstGeom>
        </p:spPr>
      </p:pic>
      <p:sp>
        <p:nvSpPr>
          <p:cNvPr id="20" name="PB">
            <a:extLst>
              <a:ext uri="{FF2B5EF4-FFF2-40B4-BE49-F238E27FC236}">
                <a16:creationId xmlns:a16="http://schemas.microsoft.com/office/drawing/2014/main" id="{9C09B2E7-F76C-0FF6-E2FC-B5E36BA6C7BD}"/>
              </a:ext>
            </a:extLst>
          </p:cNvPr>
          <p:cNvSpPr/>
          <p:nvPr/>
        </p:nvSpPr>
        <p:spPr>
          <a:xfrm>
            <a:off x="2204936" y="6654800"/>
            <a:ext cx="7782127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480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73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Particelle: le Interazioni</a:t>
            </a:r>
          </a:p>
        </p:txBody>
      </p:sp>
      <p:sp>
        <p:nvSpPr>
          <p:cNvPr id="8" name="Rechteck: abgerundete Ecken 18">
            <a:extLst>
              <a:ext uri="{FF2B5EF4-FFF2-40B4-BE49-F238E27FC236}">
                <a16:creationId xmlns:a16="http://schemas.microsoft.com/office/drawing/2014/main" id="{6D741AD5-2083-DE12-1965-3F2BDABC5336}"/>
              </a:ext>
            </a:extLst>
          </p:cNvPr>
          <p:cNvSpPr/>
          <p:nvPr/>
        </p:nvSpPr>
        <p:spPr bwMode="auto">
          <a:xfrm>
            <a:off x="10506204" y="5316022"/>
            <a:ext cx="1475999" cy="1396927"/>
          </a:xfrm>
          <a:prstGeom prst="roundRect">
            <a:avLst/>
          </a:prstGeom>
          <a:solidFill>
            <a:schemeClr val="accent6"/>
          </a:solidFill>
          <a:ln w="34925">
            <a:solidFill>
              <a:schemeClr val="accent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2055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1" name="Rechteck: abgerundete Ecken 6">
            <a:extLst>
              <a:ext uri="{FF2B5EF4-FFF2-40B4-BE49-F238E27FC236}">
                <a16:creationId xmlns:a16="http://schemas.microsoft.com/office/drawing/2014/main" id="{0851B753-C840-60F7-AB60-D2D65062206D}"/>
              </a:ext>
            </a:extLst>
          </p:cNvPr>
          <p:cNvSpPr/>
          <p:nvPr/>
        </p:nvSpPr>
        <p:spPr bwMode="auto">
          <a:xfrm>
            <a:off x="10505787" y="974628"/>
            <a:ext cx="1475999" cy="1396927"/>
          </a:xfrm>
          <a:prstGeom prst="roundRect">
            <a:avLst/>
          </a:prstGeom>
          <a:solidFill>
            <a:srgbClr val="C00000"/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1998" rev="1043755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Rechteck: abgerundete Ecken 2">
            <a:extLst>
              <a:ext uri="{FF2B5EF4-FFF2-40B4-BE49-F238E27FC236}">
                <a16:creationId xmlns:a16="http://schemas.microsoft.com/office/drawing/2014/main" id="{21FE91B7-7555-BEF3-C433-76BECA79E5BA}"/>
              </a:ext>
            </a:extLst>
          </p:cNvPr>
          <p:cNvSpPr/>
          <p:nvPr/>
        </p:nvSpPr>
        <p:spPr bwMode="auto">
          <a:xfrm>
            <a:off x="10506620" y="2371558"/>
            <a:ext cx="1475166" cy="1396927"/>
          </a:xfrm>
          <a:prstGeom prst="roundRect">
            <a:avLst/>
          </a:prstGeom>
          <a:solidFill>
            <a:srgbClr val="9A57CD"/>
          </a:solidFill>
          <a:ln w="34925">
            <a:solidFill>
              <a:srgbClr val="7030A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3" name="Chemie: Aufbau Kristalle/Moleküle (kleinste Einheit = Atom)…">
            <a:extLst>
              <a:ext uri="{FF2B5EF4-FFF2-40B4-BE49-F238E27FC236}">
                <a16:creationId xmlns:a16="http://schemas.microsoft.com/office/drawing/2014/main" id="{C191F9CF-882C-D52D-EC8A-7F1E9119C0E1}"/>
              </a:ext>
            </a:extLst>
          </p:cNvPr>
          <p:cNvSpPr txBox="1">
            <a:spLocks/>
          </p:cNvSpPr>
          <p:nvPr/>
        </p:nvSpPr>
        <p:spPr bwMode="auto">
          <a:xfrm>
            <a:off x="3623461" y="1331336"/>
            <a:ext cx="6434939" cy="104021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Forte: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incolla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quark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</a:t>
            </a:r>
          </a:p>
        </p:txBody>
      </p:sp>
      <p:sp>
        <p:nvSpPr>
          <p:cNvPr id="14" name="Chemie: Aufbau Kristalle/Moleküle (kleinste Einheit = Atom)…">
            <a:extLst>
              <a:ext uri="{FF2B5EF4-FFF2-40B4-BE49-F238E27FC236}">
                <a16:creationId xmlns:a16="http://schemas.microsoft.com/office/drawing/2014/main" id="{1330003B-A9C5-F03A-07D3-E5D4A55C9965}"/>
              </a:ext>
            </a:extLst>
          </p:cNvPr>
          <p:cNvSpPr txBox="1">
            <a:spLocks/>
          </p:cNvSpPr>
          <p:nvPr/>
        </p:nvSpPr>
        <p:spPr bwMode="auto">
          <a:xfrm>
            <a:off x="3623461" y="2648073"/>
            <a:ext cx="6252059" cy="1393114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Elettromagnetica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gli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atomi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molecole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agisce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sulla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carica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elettrica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 </a:t>
            </a:r>
          </a:p>
        </p:txBody>
      </p:sp>
      <p:sp>
        <p:nvSpPr>
          <p:cNvPr id="15" name="Chemie: Aufbau Kristalle/Moleküle (kleinste Einheit = Atom)…">
            <a:extLst>
              <a:ext uri="{FF2B5EF4-FFF2-40B4-BE49-F238E27FC236}">
                <a16:creationId xmlns:a16="http://schemas.microsoft.com/office/drawing/2014/main" id="{2D9488D9-4954-E738-F0BB-F0C1E1C778DB}"/>
              </a:ext>
            </a:extLst>
          </p:cNvPr>
          <p:cNvSpPr txBox="1">
            <a:spLocks/>
          </p:cNvSpPr>
          <p:nvPr/>
        </p:nvSpPr>
        <p:spPr bwMode="auto">
          <a:xfrm>
            <a:off x="3623461" y="4220882"/>
            <a:ext cx="6782236" cy="1528904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Debole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responsabile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decadimenti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radioattivi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alcuni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nuclei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(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converte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neutrone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in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protone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viceversa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) </a:t>
            </a:r>
          </a:p>
        </p:txBody>
      </p:sp>
      <p:sp>
        <p:nvSpPr>
          <p:cNvPr id="16" name="Chemie: Aufbau Kristalle/Moleküle (kleinste Einheit = Atom)…">
            <a:extLst>
              <a:ext uri="{FF2B5EF4-FFF2-40B4-BE49-F238E27FC236}">
                <a16:creationId xmlns:a16="http://schemas.microsoft.com/office/drawing/2014/main" id="{47F1ECC8-16A0-A8BE-31F8-9FF233B505E6}"/>
              </a:ext>
            </a:extLst>
          </p:cNvPr>
          <p:cNvSpPr txBox="1">
            <a:spLocks/>
          </p:cNvSpPr>
          <p:nvPr/>
        </p:nvSpPr>
        <p:spPr bwMode="auto">
          <a:xfrm>
            <a:off x="3623461" y="5749785"/>
            <a:ext cx="6526379" cy="942623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Interazione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Gravitazionale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: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tiene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pianeti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galassie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29012859-6824-D052-FAA2-7C21B6ED1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308" y="1022887"/>
            <a:ext cx="1362934" cy="1300414"/>
          </a:xfrm>
          <a:prstGeom prst="rect">
            <a:avLst/>
          </a:prstGeom>
        </p:spPr>
      </p:pic>
      <p:sp>
        <p:nvSpPr>
          <p:cNvPr id="17" name="Explosion: 14 Zacken 17">
            <a:extLst>
              <a:ext uri="{FF2B5EF4-FFF2-40B4-BE49-F238E27FC236}">
                <a16:creationId xmlns:a16="http://schemas.microsoft.com/office/drawing/2014/main" id="{30F67BA2-5E35-ECFC-EA78-4542AFC8242E}"/>
              </a:ext>
            </a:extLst>
          </p:cNvPr>
          <p:cNvSpPr/>
          <p:nvPr/>
        </p:nvSpPr>
        <p:spPr bwMode="auto">
          <a:xfrm>
            <a:off x="10735588" y="1255695"/>
            <a:ext cx="533130" cy="493096"/>
          </a:xfrm>
          <a:prstGeom prst="irregularSeal2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rgbClr val="00B050"/>
              </a:solidFill>
            </a:endParaRPr>
          </a:p>
        </p:txBody>
      </p:sp>
      <p:sp>
        <p:nvSpPr>
          <p:cNvPr id="18" name="Textfeld 20">
            <a:extLst>
              <a:ext uri="{FF2B5EF4-FFF2-40B4-BE49-F238E27FC236}">
                <a16:creationId xmlns:a16="http://schemas.microsoft.com/office/drawing/2014/main" id="{0890AA22-E098-3221-9E25-5C406529109E}"/>
              </a:ext>
            </a:extLst>
          </p:cNvPr>
          <p:cNvSpPr txBox="1"/>
          <p:nvPr/>
        </p:nvSpPr>
        <p:spPr bwMode="auto">
          <a:xfrm>
            <a:off x="10619081" y="1617553"/>
            <a:ext cx="1379075" cy="49244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3200" b="1" dirty="0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de-DE" sz="32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gluone</a:t>
            </a:r>
            <a:endParaRPr lang="de-DE" sz="32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9" name="Explosion: 8 Zacken 16">
            <a:extLst>
              <a:ext uri="{FF2B5EF4-FFF2-40B4-BE49-F238E27FC236}">
                <a16:creationId xmlns:a16="http://schemas.microsoft.com/office/drawing/2014/main" id="{F52C6F37-38B5-7229-57EF-A4CFBB96CAB0}"/>
              </a:ext>
            </a:extLst>
          </p:cNvPr>
          <p:cNvSpPr/>
          <p:nvPr/>
        </p:nvSpPr>
        <p:spPr bwMode="auto">
          <a:xfrm>
            <a:off x="10735588" y="2640522"/>
            <a:ext cx="390964" cy="604839"/>
          </a:xfrm>
          <a:prstGeom prst="irregularSeal1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0" name="Textfeld 17">
            <a:extLst>
              <a:ext uri="{FF2B5EF4-FFF2-40B4-BE49-F238E27FC236}">
                <a16:creationId xmlns:a16="http://schemas.microsoft.com/office/drawing/2014/main" id="{5F1305FA-FC56-8E33-3E3E-2C2D8AE954AD}"/>
              </a:ext>
            </a:extLst>
          </p:cNvPr>
          <p:cNvSpPr txBox="1"/>
          <p:nvPr/>
        </p:nvSpPr>
        <p:spPr bwMode="auto">
          <a:xfrm>
            <a:off x="10812925" y="3089515"/>
            <a:ext cx="1475165" cy="49244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32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fotone</a:t>
            </a:r>
            <a:endParaRPr lang="de-DE" sz="32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1" name="Rechteck: abgerundete Ecken 1">
            <a:extLst>
              <a:ext uri="{FF2B5EF4-FFF2-40B4-BE49-F238E27FC236}">
                <a16:creationId xmlns:a16="http://schemas.microsoft.com/office/drawing/2014/main" id="{6A7F0E1F-71D8-E174-60B0-EB7723A12F6D}"/>
              </a:ext>
            </a:extLst>
          </p:cNvPr>
          <p:cNvSpPr/>
          <p:nvPr/>
        </p:nvSpPr>
        <p:spPr bwMode="auto">
          <a:xfrm>
            <a:off x="10241028" y="3629279"/>
            <a:ext cx="1682449" cy="2116275"/>
          </a:xfrm>
          <a:prstGeom prst="roundRect">
            <a:avLst/>
          </a:prstGeom>
          <a:solidFill>
            <a:srgbClr val="16AF01"/>
          </a:solidFill>
          <a:ln w="34925">
            <a:solidFill>
              <a:srgbClr val="008A3E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>
              <a:rot lat="18714000" lon="20232000" rev="1044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2" name="Stern: 7 Zacken 19">
            <a:extLst>
              <a:ext uri="{FF2B5EF4-FFF2-40B4-BE49-F238E27FC236}">
                <a16:creationId xmlns:a16="http://schemas.microsoft.com/office/drawing/2014/main" id="{256FBD99-55B8-AFF9-6683-5AF7832F88AE}"/>
              </a:ext>
            </a:extLst>
          </p:cNvPr>
          <p:cNvSpPr/>
          <p:nvPr/>
        </p:nvSpPr>
        <p:spPr bwMode="auto">
          <a:xfrm>
            <a:off x="10334289" y="3974626"/>
            <a:ext cx="609386" cy="582150"/>
          </a:xfrm>
          <a:prstGeom prst="star7">
            <a:avLst/>
          </a:prstGeom>
          <a:gradFill flip="none" rotWithShape="1">
            <a:gsLst>
              <a:gs pos="0">
                <a:srgbClr val="16AF01">
                  <a:shade val="30000"/>
                  <a:satMod val="115000"/>
                </a:srgbClr>
              </a:gs>
              <a:gs pos="50000">
                <a:srgbClr val="16AF01">
                  <a:shade val="67500"/>
                  <a:satMod val="115000"/>
                </a:srgbClr>
              </a:gs>
              <a:gs pos="100000">
                <a:srgbClr val="16AF01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3" name="Stern: 7 Zacken 21">
            <a:extLst>
              <a:ext uri="{FF2B5EF4-FFF2-40B4-BE49-F238E27FC236}">
                <a16:creationId xmlns:a16="http://schemas.microsoft.com/office/drawing/2014/main" id="{224AA831-6362-83F7-2B0B-E07CB2A888BA}"/>
              </a:ext>
            </a:extLst>
          </p:cNvPr>
          <p:cNvSpPr/>
          <p:nvPr/>
        </p:nvSpPr>
        <p:spPr bwMode="auto">
          <a:xfrm>
            <a:off x="10595228" y="4622385"/>
            <a:ext cx="523890" cy="517881"/>
          </a:xfrm>
          <a:prstGeom prst="star7">
            <a:avLst/>
          </a:prstGeom>
          <a:gradFill flip="none" rotWithShape="1">
            <a:gsLst>
              <a:gs pos="0">
                <a:srgbClr val="16AF01">
                  <a:shade val="30000"/>
                  <a:satMod val="115000"/>
                </a:srgbClr>
              </a:gs>
              <a:gs pos="50000">
                <a:srgbClr val="16AF01">
                  <a:shade val="67500"/>
                  <a:satMod val="115000"/>
                </a:srgbClr>
              </a:gs>
              <a:gs pos="100000">
                <a:srgbClr val="16AF01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4" name="Textfeld 25">
            <a:extLst>
              <a:ext uri="{FF2B5EF4-FFF2-40B4-BE49-F238E27FC236}">
                <a16:creationId xmlns:a16="http://schemas.microsoft.com/office/drawing/2014/main" id="{E51C85E6-DEAE-85A7-903D-DAEC1370F2DD}"/>
              </a:ext>
            </a:extLst>
          </p:cNvPr>
          <p:cNvSpPr txBox="1"/>
          <p:nvPr/>
        </p:nvSpPr>
        <p:spPr bwMode="auto">
          <a:xfrm>
            <a:off x="10774351" y="5037493"/>
            <a:ext cx="1629258" cy="3693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400" b="1" i="1" dirty="0">
                <a:solidFill>
                  <a:srgbClr val="343434"/>
                </a:solidFill>
              </a:rPr>
              <a:t>W </a:t>
            </a:r>
            <a:r>
              <a:rPr lang="de-DE" sz="2400" b="1" dirty="0" err="1">
                <a:solidFill>
                  <a:srgbClr val="343434"/>
                </a:solidFill>
              </a:rPr>
              <a:t>boson</a:t>
            </a:r>
            <a:endParaRPr lang="de-DE" sz="2400" b="1" dirty="0">
              <a:solidFill>
                <a:srgbClr val="343434"/>
              </a:solidFill>
            </a:endParaRPr>
          </a:p>
        </p:txBody>
      </p:sp>
      <p:sp>
        <p:nvSpPr>
          <p:cNvPr id="25" name="Textfeld 26">
            <a:extLst>
              <a:ext uri="{FF2B5EF4-FFF2-40B4-BE49-F238E27FC236}">
                <a16:creationId xmlns:a16="http://schemas.microsoft.com/office/drawing/2014/main" id="{09F24BBE-2116-6561-AF6C-8FDD853B53C8}"/>
              </a:ext>
            </a:extLst>
          </p:cNvPr>
          <p:cNvSpPr txBox="1"/>
          <p:nvPr/>
        </p:nvSpPr>
        <p:spPr bwMode="auto">
          <a:xfrm>
            <a:off x="10665003" y="4397829"/>
            <a:ext cx="1351735" cy="3693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400" b="1" i="1" dirty="0">
                <a:solidFill>
                  <a:srgbClr val="343434"/>
                </a:solidFill>
              </a:rPr>
              <a:t>Z</a:t>
            </a:r>
            <a:r>
              <a:rPr lang="de-DE" sz="2400" b="1" dirty="0">
                <a:solidFill>
                  <a:srgbClr val="343434"/>
                </a:solidFill>
              </a:rPr>
              <a:t> </a:t>
            </a:r>
            <a:r>
              <a:rPr lang="de-DE" sz="2400" b="1" dirty="0" err="1">
                <a:solidFill>
                  <a:srgbClr val="343434"/>
                </a:solidFill>
              </a:rPr>
              <a:t>boson</a:t>
            </a:r>
            <a:endParaRPr lang="de-DE" sz="2400" b="1" dirty="0">
              <a:solidFill>
                <a:srgbClr val="343434"/>
              </a:solidFill>
            </a:endParaRPr>
          </a:p>
        </p:txBody>
      </p:sp>
      <p:sp>
        <p:nvSpPr>
          <p:cNvPr id="26" name="Textfeld 32">
            <a:extLst>
              <a:ext uri="{FF2B5EF4-FFF2-40B4-BE49-F238E27FC236}">
                <a16:creationId xmlns:a16="http://schemas.microsoft.com/office/drawing/2014/main" id="{5DFF80B5-62DA-0BC0-9E17-DDCF3416C884}"/>
              </a:ext>
            </a:extLst>
          </p:cNvPr>
          <p:cNvSpPr txBox="1"/>
          <p:nvPr/>
        </p:nvSpPr>
        <p:spPr bwMode="auto">
          <a:xfrm>
            <a:off x="11073108" y="5526407"/>
            <a:ext cx="449041" cy="10155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6599" b="1" dirty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9" name="image26.png" descr="image26.png">
            <a:extLst>
              <a:ext uri="{FF2B5EF4-FFF2-40B4-BE49-F238E27FC236}">
                <a16:creationId xmlns:a16="http://schemas.microsoft.com/office/drawing/2014/main" id="{75566015-26A4-3B2A-AFA0-E6D3D88C8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7365" y="2463625"/>
            <a:ext cx="1552052" cy="1226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27.png" descr="image27.png">
            <a:extLst>
              <a:ext uri="{FF2B5EF4-FFF2-40B4-BE49-F238E27FC236}">
                <a16:creationId xmlns:a16="http://schemas.microsoft.com/office/drawing/2014/main" id="{8B929B46-95DC-B20A-212D-F19F05C2A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99915" y="3879825"/>
            <a:ext cx="1580785" cy="1226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rafik 8" descr="Ein Bild, das Natur, Nachthimmel enthält.&#10;&#10;Automatisch generierte Beschreibung">
            <a:extLst>
              <a:ext uri="{FF2B5EF4-FFF2-40B4-BE49-F238E27FC236}">
                <a16:creationId xmlns:a16="http://schemas.microsoft.com/office/drawing/2014/main" id="{2A8D6528-E516-3CCE-3A6C-ED3D64B669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18718"/>
          <a:stretch/>
        </p:blipFill>
        <p:spPr bwMode="auto">
          <a:xfrm>
            <a:off x="654071" y="5259435"/>
            <a:ext cx="2071287" cy="1331865"/>
          </a:xfrm>
          <a:prstGeom prst="rect">
            <a:avLst/>
          </a:prstGeom>
        </p:spPr>
      </p:pic>
      <p:sp>
        <p:nvSpPr>
          <p:cNvPr id="10" name="PB">
            <a:extLst>
              <a:ext uri="{FF2B5EF4-FFF2-40B4-BE49-F238E27FC236}">
                <a16:creationId xmlns:a16="http://schemas.microsoft.com/office/drawing/2014/main" id="{FC7DD5D4-5FB2-4CB5-A961-BFD5B4E7B65B}"/>
              </a:ext>
            </a:extLst>
          </p:cNvPr>
          <p:cNvSpPr/>
          <p:nvPr/>
        </p:nvSpPr>
        <p:spPr>
          <a:xfrm>
            <a:off x="2140085" y="6654800"/>
            <a:ext cx="791183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2715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8061158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Modello Standard delle Particelle: le Interazioni</a:t>
            </a:r>
          </a:p>
        </p:txBody>
      </p:sp>
      <p:pic>
        <p:nvPicPr>
          <p:cNvPr id="9" name="Grafik 12">
            <a:extLst>
              <a:ext uri="{FF2B5EF4-FFF2-40B4-BE49-F238E27FC236}">
                <a16:creationId xmlns:a16="http://schemas.microsoft.com/office/drawing/2014/main" id="{80A25E2F-ADB3-2E00-6C52-23F556480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b="7261"/>
          <a:stretch/>
        </p:blipFill>
        <p:spPr bwMode="auto">
          <a:xfrm>
            <a:off x="0" y="1806366"/>
            <a:ext cx="6763971" cy="3986382"/>
          </a:xfrm>
          <a:prstGeom prst="rect">
            <a:avLst/>
          </a:prstGeom>
        </p:spPr>
      </p:pic>
      <p:sp>
        <p:nvSpPr>
          <p:cNvPr id="27" name="Kräfte zwischen den Teilchenwerden durch spezielle Vermittler-Teilchen übertragen">
            <a:extLst>
              <a:ext uri="{FF2B5EF4-FFF2-40B4-BE49-F238E27FC236}">
                <a16:creationId xmlns:a16="http://schemas.microsoft.com/office/drawing/2014/main" id="{B3E91700-8727-E0D0-6DCA-4556B37B449F}"/>
              </a:ext>
            </a:extLst>
          </p:cNvPr>
          <p:cNvSpPr txBox="1">
            <a:spLocks/>
          </p:cNvSpPr>
          <p:nvPr/>
        </p:nvSpPr>
        <p:spPr bwMode="auto">
          <a:xfrm>
            <a:off x="6763971" y="1208024"/>
            <a:ext cx="5218232" cy="24915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343434"/>
                </a:solidFill>
                <a:effectLst/>
              </a:rPr>
              <a:t>Le </a:t>
            </a:r>
            <a:r>
              <a:rPr lang="en-US" dirty="0" err="1">
                <a:solidFill>
                  <a:srgbClr val="343434"/>
                </a:solidFill>
                <a:effectLst/>
              </a:rPr>
              <a:t>forze</a:t>
            </a:r>
            <a:r>
              <a:rPr lang="en-US" dirty="0">
                <a:solidFill>
                  <a:srgbClr val="343434"/>
                </a:solidFill>
                <a:effectLst/>
              </a:rPr>
              <a:t> </a:t>
            </a:r>
            <a:r>
              <a:rPr lang="en-US" dirty="0" err="1">
                <a:solidFill>
                  <a:srgbClr val="343434"/>
                </a:solidFill>
                <a:effectLst/>
              </a:rPr>
              <a:t>tra</a:t>
            </a:r>
            <a:r>
              <a:rPr lang="en-US" dirty="0">
                <a:solidFill>
                  <a:srgbClr val="343434"/>
                </a:solidFill>
                <a:effectLst/>
              </a:rPr>
              <a:t> </a:t>
            </a:r>
            <a:r>
              <a:rPr lang="en-US" dirty="0" err="1">
                <a:solidFill>
                  <a:srgbClr val="343434"/>
                </a:solidFill>
                <a:effectLst/>
              </a:rPr>
              <a:t>particelle</a:t>
            </a:r>
            <a:r>
              <a:rPr lang="en-US" dirty="0">
                <a:solidFill>
                  <a:srgbClr val="343434"/>
                </a:solidFill>
                <a:effectLst/>
              </a:rPr>
              <a:t> </a:t>
            </a:r>
            <a:r>
              <a:rPr lang="en-US" dirty="0" err="1">
                <a:solidFill>
                  <a:srgbClr val="343434"/>
                </a:solidFill>
                <a:effectLst/>
              </a:rPr>
              <a:t>sono</a:t>
            </a:r>
            <a:r>
              <a:rPr lang="en-US" dirty="0">
                <a:solidFill>
                  <a:srgbClr val="343434"/>
                </a:solidFill>
                <a:effectLst/>
              </a:rPr>
              <a:t> mediate da </a:t>
            </a:r>
            <a:r>
              <a:rPr lang="en-US" dirty="0" err="1">
                <a:solidFill>
                  <a:srgbClr val="343434"/>
                </a:solidFill>
                <a:effectLst/>
              </a:rPr>
              <a:t>speciali</a:t>
            </a:r>
            <a:r>
              <a:rPr lang="en-US" dirty="0">
                <a:solidFill>
                  <a:srgbClr val="343434"/>
                </a:solidFill>
                <a:effectLst/>
              </a:rPr>
              <a:t> </a:t>
            </a:r>
            <a:r>
              <a:rPr lang="en-US" dirty="0" err="1">
                <a:solidFill>
                  <a:srgbClr val="343434"/>
                </a:solidFill>
                <a:effectLst/>
              </a:rPr>
              <a:t>particelle</a:t>
            </a:r>
            <a:r>
              <a:rPr lang="en-US" dirty="0">
                <a:solidFill>
                  <a:srgbClr val="343434"/>
                </a:solidFill>
                <a:effectLst/>
              </a:rPr>
              <a:t> di </a:t>
            </a:r>
            <a:r>
              <a:rPr lang="en-US" dirty="0" err="1">
                <a:solidFill>
                  <a:srgbClr val="343434"/>
                </a:solidFill>
                <a:effectLst/>
              </a:rPr>
              <a:t>scambio</a:t>
            </a:r>
            <a:endParaRPr lang="en-US" dirty="0">
              <a:solidFill>
                <a:srgbClr val="343434"/>
              </a:solidFill>
              <a:effectLst/>
            </a:endParaRPr>
          </a:p>
        </p:txBody>
      </p:sp>
      <p:pic>
        <p:nvPicPr>
          <p:cNvPr id="28" name="image21.png" descr="image21.png">
            <a:extLst>
              <a:ext uri="{FF2B5EF4-FFF2-40B4-BE49-F238E27FC236}">
                <a16:creationId xmlns:a16="http://schemas.microsoft.com/office/drawing/2014/main" id="{68908F5F-5037-7AB4-DCDC-1DCFA4D96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2839" y="3429000"/>
            <a:ext cx="2095502" cy="146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22.png" descr="image22.png">
            <a:extLst>
              <a:ext uri="{FF2B5EF4-FFF2-40B4-BE49-F238E27FC236}">
                <a16:creationId xmlns:a16="http://schemas.microsoft.com/office/drawing/2014/main" id="{EA941851-9FEE-1349-76AB-826C1240C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089901" y="3386388"/>
            <a:ext cx="1892302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23.png" descr="image23.png">
            <a:extLst>
              <a:ext uri="{FF2B5EF4-FFF2-40B4-BE49-F238E27FC236}">
                <a16:creationId xmlns:a16="http://schemas.microsoft.com/office/drawing/2014/main" id="{6C511D1F-CEF8-C3D3-9544-B82E1EDCB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506008" y="2915731"/>
            <a:ext cx="853495" cy="8563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B">
            <a:extLst>
              <a:ext uri="{FF2B5EF4-FFF2-40B4-BE49-F238E27FC236}">
                <a16:creationId xmlns:a16="http://schemas.microsoft.com/office/drawing/2014/main" id="{8AE7BCB1-F444-937A-20E3-C3BFB47BA889}"/>
              </a:ext>
            </a:extLst>
          </p:cNvPr>
          <p:cNvSpPr/>
          <p:nvPr/>
        </p:nvSpPr>
        <p:spPr>
          <a:xfrm>
            <a:off x="2075234" y="6654800"/>
            <a:ext cx="8041531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6750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75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0B050"/>
                </a:solidFill>
              </a:rPr>
              <a:t>Di cosa sono fatto?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… e di </a:t>
            </a:r>
            <a:r>
              <a:rPr lang="en-US" sz="2000" dirty="0" err="1">
                <a:solidFill>
                  <a:srgbClr val="00B050"/>
                </a:solidFill>
              </a:rPr>
              <a:t>cosa</a:t>
            </a:r>
            <a:r>
              <a:rPr lang="en-US" sz="2000" dirty="0">
                <a:solidFill>
                  <a:srgbClr val="00B050"/>
                </a:solidFill>
              </a:rPr>
              <a:t> è </a:t>
            </a:r>
            <a:r>
              <a:rPr lang="en-US" sz="2000" dirty="0" err="1">
                <a:solidFill>
                  <a:srgbClr val="00B050"/>
                </a:solidFill>
              </a:rPr>
              <a:t>fatto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l’universo</a:t>
            </a:r>
            <a:r>
              <a:rPr lang="en-US" sz="2000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…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Cos’è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l’universo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1" name="Wolkenförmige Legende 5">
            <a:extLst>
              <a:ext uri="{FF2B5EF4-FFF2-40B4-BE49-F238E27FC236}">
                <a16:creationId xmlns:a16="http://schemas.microsoft.com/office/drawing/2014/main" id="{BE896F6F-3B04-77D6-89C6-18104B92187D}"/>
              </a:ext>
            </a:extLst>
          </p:cNvPr>
          <p:cNvSpPr/>
          <p:nvPr/>
        </p:nvSpPr>
        <p:spPr bwMode="auto">
          <a:xfrm flipH="1">
            <a:off x="8026542" y="1120125"/>
            <a:ext cx="2603854" cy="1543781"/>
          </a:xfrm>
          <a:prstGeom prst="cloudCallout">
            <a:avLst>
              <a:gd name="adj1" fmla="val 75341"/>
              <a:gd name="adj2" fmla="val 1222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... E come è nato tutto questo?</a:t>
            </a:r>
            <a:endParaRPr lang="en-US" sz="2000" dirty="0"/>
          </a:p>
        </p:txBody>
      </p:sp>
      <p:sp>
        <p:nvSpPr>
          <p:cNvPr id="15" name="Wolkenförmige Legende 5">
            <a:extLst>
              <a:ext uri="{FF2B5EF4-FFF2-40B4-BE49-F238E27FC236}">
                <a16:creationId xmlns:a16="http://schemas.microsoft.com/office/drawing/2014/main" id="{2E6DC93D-AD8B-B4D8-B80E-FA8839394F58}"/>
              </a:ext>
            </a:extLst>
          </p:cNvPr>
          <p:cNvSpPr/>
          <p:nvPr/>
        </p:nvSpPr>
        <p:spPr bwMode="auto">
          <a:xfrm flipH="1">
            <a:off x="8026542" y="3036601"/>
            <a:ext cx="2603854" cy="1543781"/>
          </a:xfrm>
          <a:prstGeom prst="cloudCallout">
            <a:avLst>
              <a:gd name="adj1" fmla="val 70780"/>
              <a:gd name="adj2" fmla="val -44695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… Come e perché funziona?</a:t>
            </a:r>
            <a:endParaRPr lang="en-US" sz="2000" dirty="0"/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DCC961B3-AD55-A19E-6ACF-C3E1D30EAC1F}"/>
              </a:ext>
            </a:extLst>
          </p:cNvPr>
          <p:cNvSpPr/>
          <p:nvPr/>
        </p:nvSpPr>
        <p:spPr>
          <a:xfrm>
            <a:off x="2010383" y="6654800"/>
            <a:ext cx="817123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1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21">
            <a:extLst>
              <a:ext uri="{FF2B5EF4-FFF2-40B4-BE49-F238E27FC236}">
                <a16:creationId xmlns:a16="http://schemas.microsoft.com/office/drawing/2014/main" id="{BC3215FA-1712-37C4-6679-FF520909C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3344" y="5157216"/>
            <a:ext cx="3026396" cy="1700784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76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puoi fare realmente fare con solo energia?</a:t>
            </a:r>
          </a:p>
        </p:txBody>
      </p:sp>
      <p:sp>
        <p:nvSpPr>
          <p:cNvPr id="10" name="Explosion: 8 Zacken 16">
            <a:extLst>
              <a:ext uri="{FF2B5EF4-FFF2-40B4-BE49-F238E27FC236}">
                <a16:creationId xmlns:a16="http://schemas.microsoft.com/office/drawing/2014/main" id="{E5AFD079-755B-5542-0853-46D8794D97FC}"/>
              </a:ext>
            </a:extLst>
          </p:cNvPr>
          <p:cNvSpPr/>
          <p:nvPr/>
        </p:nvSpPr>
        <p:spPr bwMode="auto">
          <a:xfrm rot="20968608">
            <a:off x="5529942" y="4629548"/>
            <a:ext cx="1132117" cy="1051919"/>
          </a:xfrm>
          <a:prstGeom prst="irregularSeal1">
            <a:avLst/>
          </a:prstGeom>
          <a:gradFill flip="none" rotWithShape="1">
            <a:gsLst>
              <a:gs pos="0">
                <a:srgbClr val="FF9300">
                  <a:shade val="30000"/>
                  <a:satMod val="115000"/>
                </a:srgbClr>
              </a:gs>
              <a:gs pos="50000">
                <a:srgbClr val="FF9300">
                  <a:shade val="67500"/>
                  <a:satMod val="115000"/>
                </a:srgbClr>
              </a:gs>
              <a:gs pos="100000">
                <a:srgbClr val="FF9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Explosion: 8 Zacken 16">
            <a:extLst>
              <a:ext uri="{FF2B5EF4-FFF2-40B4-BE49-F238E27FC236}">
                <a16:creationId xmlns:a16="http://schemas.microsoft.com/office/drawing/2014/main" id="{D4839A90-2A85-6C4E-6D0D-57E4ABE7824E}"/>
              </a:ext>
            </a:extLst>
          </p:cNvPr>
          <p:cNvSpPr/>
          <p:nvPr/>
        </p:nvSpPr>
        <p:spPr bwMode="auto">
          <a:xfrm rot="1913831">
            <a:off x="5498975" y="4645325"/>
            <a:ext cx="1194050" cy="961118"/>
          </a:xfrm>
          <a:prstGeom prst="irregularSeal1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3" name="Explosion: 8 Zacken 16">
            <a:extLst>
              <a:ext uri="{FF2B5EF4-FFF2-40B4-BE49-F238E27FC236}">
                <a16:creationId xmlns:a16="http://schemas.microsoft.com/office/drawing/2014/main" id="{6D3A8A93-730A-83FF-C832-6175A20D29C8}"/>
              </a:ext>
            </a:extLst>
          </p:cNvPr>
          <p:cNvSpPr/>
          <p:nvPr/>
        </p:nvSpPr>
        <p:spPr bwMode="auto">
          <a:xfrm>
            <a:off x="5652313" y="4682513"/>
            <a:ext cx="887373" cy="945988"/>
          </a:xfrm>
          <a:prstGeom prst="irregularSeal1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4" name="Freihandform 18">
            <a:extLst>
              <a:ext uri="{FF2B5EF4-FFF2-40B4-BE49-F238E27FC236}">
                <a16:creationId xmlns:a16="http://schemas.microsoft.com/office/drawing/2014/main" id="{91EF6046-029A-C0A0-D9FA-DC91DCC5AFB0}"/>
              </a:ext>
            </a:extLst>
          </p:cNvPr>
          <p:cNvSpPr/>
          <p:nvPr/>
        </p:nvSpPr>
        <p:spPr bwMode="auto">
          <a:xfrm rot="5400000">
            <a:off x="7743303" y="3100071"/>
            <a:ext cx="1806401" cy="2907768"/>
          </a:xfrm>
          <a:custGeom>
            <a:avLst/>
            <a:gdLst>
              <a:gd name="connsiteX0" fmla="*/ 721894 w 743179"/>
              <a:gd name="connsiteY0" fmla="*/ 882316 h 882316"/>
              <a:gd name="connsiteX1" fmla="*/ 737936 w 743179"/>
              <a:gd name="connsiteY1" fmla="*/ 609600 h 882316"/>
              <a:gd name="connsiteX2" fmla="*/ 641684 w 743179"/>
              <a:gd name="connsiteY2" fmla="*/ 320842 h 882316"/>
              <a:gd name="connsiteX3" fmla="*/ 401052 w 743179"/>
              <a:gd name="connsiteY3" fmla="*/ 96252 h 882316"/>
              <a:gd name="connsiteX4" fmla="*/ 0 w 743179"/>
              <a:gd name="connsiteY4" fmla="*/ 0 h 88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179" h="882316">
                <a:moveTo>
                  <a:pt x="721894" y="882316"/>
                </a:moveTo>
                <a:cubicBezTo>
                  <a:pt x="736599" y="792747"/>
                  <a:pt x="751304" y="703179"/>
                  <a:pt x="737936" y="609600"/>
                </a:cubicBezTo>
                <a:cubicBezTo>
                  <a:pt x="724568" y="516021"/>
                  <a:pt x="697831" y="406400"/>
                  <a:pt x="641684" y="320842"/>
                </a:cubicBezTo>
                <a:cubicBezTo>
                  <a:pt x="585537" y="235284"/>
                  <a:pt x="507999" y="149726"/>
                  <a:pt x="401052" y="96252"/>
                </a:cubicBezTo>
                <a:cubicBezTo>
                  <a:pt x="294105" y="42778"/>
                  <a:pt x="147052" y="21389"/>
                  <a:pt x="0" y="0"/>
                </a:cubicBezTo>
              </a:path>
            </a:pathLst>
          </a:custGeom>
          <a:noFill/>
          <a:ln w="76200" cap="flat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9C7CA0E-36F5-4743-1416-78A8F2D7E8AE}"/>
              </a:ext>
            </a:extLst>
          </p:cNvPr>
          <p:cNvSpPr txBox="1"/>
          <p:nvPr/>
        </p:nvSpPr>
        <p:spPr bwMode="auto">
          <a:xfrm>
            <a:off x="8766580" y="2224345"/>
            <a:ext cx="3425420" cy="1569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343434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Qualsiasi</a:t>
            </a:r>
            <a:r>
              <a:rPr lang="en-US" sz="4800" dirty="0">
                <a:solidFill>
                  <a:srgbClr val="343434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dirty="0" err="1">
                <a:solidFill>
                  <a:srgbClr val="343434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cosa</a:t>
            </a:r>
            <a:endParaRPr lang="en-US" sz="4800" dirty="0">
              <a:solidFill>
                <a:srgbClr val="343434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Pfeil nach rechts 19">
            <a:extLst>
              <a:ext uri="{FF2B5EF4-FFF2-40B4-BE49-F238E27FC236}">
                <a16:creationId xmlns:a16="http://schemas.microsoft.com/office/drawing/2014/main" id="{E34FE75A-C2EE-A30D-F339-9DAC789EECB6}"/>
              </a:ext>
            </a:extLst>
          </p:cNvPr>
          <p:cNvSpPr/>
          <p:nvPr/>
        </p:nvSpPr>
        <p:spPr bwMode="auto">
          <a:xfrm rot="2667681">
            <a:off x="9178951" y="1325657"/>
            <a:ext cx="1153574" cy="624781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8" name="Grafik 7" descr="Ein Bild, das Person, Mann, älter enthält.&#10;&#10;Automatisch generierte Beschreibung">
            <a:extLst>
              <a:ext uri="{FF2B5EF4-FFF2-40B4-BE49-F238E27FC236}">
                <a16:creationId xmlns:a16="http://schemas.microsoft.com/office/drawing/2014/main" id="{A74ECD36-1552-82C1-1C02-F44BBE153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039" y="1062491"/>
            <a:ext cx="1941449" cy="1941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">
                <a:extLst>
                  <a:ext uri="{FF2B5EF4-FFF2-40B4-BE49-F238E27FC236}">
                    <a16:creationId xmlns:a16="http://schemas.microsoft.com/office/drawing/2014/main" id="{599B9BED-5E4E-380D-4262-FF4B5FA26399}"/>
                  </a:ext>
                </a:extLst>
              </p:cNvPr>
              <p:cNvSpPr txBox="1"/>
              <p:nvPr/>
            </p:nvSpPr>
            <p:spPr bwMode="auto">
              <a:xfrm>
                <a:off x="3356350" y="1400846"/>
                <a:ext cx="5066804" cy="1603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600" b="1" i="1" smtClean="0">
                          <a:solidFill>
                            <a:srgbClr val="343434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de-DE" sz="9600" b="1" i="1" smtClean="0">
                          <a:solidFill>
                            <a:srgbClr val="343434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9600" b="1" i="1" smtClean="0">
                          <a:solidFill>
                            <a:srgbClr val="343434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𝒎</m:t>
                      </m:r>
                      <m:sSup>
                        <m:sSupPr>
                          <m:ctrlPr>
                            <a:rPr lang="de-DE" sz="9600" b="1" i="1" smtClean="0">
                              <a:solidFill>
                                <a:srgbClr val="343434"/>
                              </a:solidFill>
                              <a:effectLst>
                                <a:outerShdw blurRad="60007" dist="310007" dir="7680000" sy="30000" kx="1300200" algn="ctr" rotWithShape="0">
                                  <a:prstClr val="black">
                                    <a:alpha val="32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9600" b="1" i="1" smtClean="0">
                              <a:solidFill>
                                <a:srgbClr val="343434"/>
                              </a:solidFill>
                              <a:effectLst>
                                <a:outerShdw blurRad="60007" dist="310007" dir="7680000" sy="30000" kx="1300200" algn="ctr" rotWithShape="0">
                                  <a:prstClr val="black">
                                    <a:alpha val="32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de-DE" sz="9600" b="1" i="1" smtClean="0">
                              <a:solidFill>
                                <a:srgbClr val="343434"/>
                              </a:solidFill>
                              <a:effectLst>
                                <a:outerShdw blurRad="60007" dist="310007" dir="7680000" sy="30000" kx="1300200" algn="ctr" rotWithShape="0">
                                  <a:prstClr val="black">
                                    <a:alpha val="32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9600" b="1" dirty="0">
                  <a:solidFill>
                    <a:srgbClr val="343434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l Tarikh" pitchFamily="2" charset="-78"/>
                  <a:cs typeface="Al Tarikh" pitchFamily="2" charset="-78"/>
                </a:endParaRPr>
              </a:p>
            </p:txBody>
          </p:sp>
        </mc:Choice>
        <mc:Fallback xmlns="">
          <p:sp>
            <p:nvSpPr>
              <p:cNvPr id="19" name="Textfeld 1">
                <a:extLst>
                  <a:ext uri="{FF2B5EF4-FFF2-40B4-BE49-F238E27FC236}">
                    <a16:creationId xmlns:a16="http://schemas.microsoft.com/office/drawing/2014/main" id="{599B9BED-5E4E-380D-4262-FF4B5FA26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6350" y="1400846"/>
                <a:ext cx="5066804" cy="1603068"/>
              </a:xfrm>
              <a:prstGeom prst="rect">
                <a:avLst/>
              </a:prstGeom>
              <a:blipFill>
                <a:blip r:embed="rId4"/>
                <a:stretch>
                  <a:fillRect l="-469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52E7760-D81B-A587-A381-AB9AF22BCDDA}"/>
              </a:ext>
            </a:extLst>
          </p:cNvPr>
          <p:cNvSpPr txBox="1"/>
          <p:nvPr/>
        </p:nvSpPr>
        <p:spPr>
          <a:xfrm>
            <a:off x="2762228" y="2991249"/>
            <a:ext cx="93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Energia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61F251D-38F3-123E-7460-F9BE2DCFBEE7}"/>
              </a:ext>
            </a:extLst>
          </p:cNvPr>
          <p:cNvSpPr txBox="1"/>
          <p:nvPr/>
        </p:nvSpPr>
        <p:spPr>
          <a:xfrm>
            <a:off x="5443404" y="2991249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Massa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9809EA6-03E3-B0ED-CD24-E9FD8D52826B}"/>
              </a:ext>
            </a:extLst>
          </p:cNvPr>
          <p:cNvSpPr txBox="1"/>
          <p:nvPr/>
        </p:nvSpPr>
        <p:spPr>
          <a:xfrm>
            <a:off x="7409273" y="2991249"/>
            <a:ext cx="1182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Constante</a:t>
            </a:r>
          </a:p>
        </p:txBody>
      </p:sp>
      <p:sp>
        <p:nvSpPr>
          <p:cNvPr id="24" name="Freihandform 5">
            <a:extLst>
              <a:ext uri="{FF2B5EF4-FFF2-40B4-BE49-F238E27FC236}">
                <a16:creationId xmlns:a16="http://schemas.microsoft.com/office/drawing/2014/main" id="{3448FFE5-3728-D576-A620-B4F4FDEF82E1}"/>
              </a:ext>
            </a:extLst>
          </p:cNvPr>
          <p:cNvSpPr/>
          <p:nvPr/>
        </p:nvSpPr>
        <p:spPr bwMode="auto">
          <a:xfrm>
            <a:off x="2922245" y="2340769"/>
            <a:ext cx="561620" cy="657999"/>
          </a:xfrm>
          <a:custGeom>
            <a:avLst/>
            <a:gdLst>
              <a:gd name="connsiteX0" fmla="*/ 1782 w 370750"/>
              <a:gd name="connsiteY0" fmla="*/ 625642 h 625642"/>
              <a:gd name="connsiteX1" fmla="*/ 17824 w 370750"/>
              <a:gd name="connsiteY1" fmla="*/ 385011 h 625642"/>
              <a:gd name="connsiteX2" fmla="*/ 130119 w 370750"/>
              <a:gd name="connsiteY2" fmla="*/ 176463 h 625642"/>
              <a:gd name="connsiteX3" fmla="*/ 370750 w 370750"/>
              <a:gd name="connsiteY3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750" h="625642">
                <a:moveTo>
                  <a:pt x="1782" y="625642"/>
                </a:moveTo>
                <a:cubicBezTo>
                  <a:pt x="-892" y="542758"/>
                  <a:pt x="-3565" y="459874"/>
                  <a:pt x="17824" y="385011"/>
                </a:cubicBezTo>
                <a:cubicBezTo>
                  <a:pt x="39213" y="310148"/>
                  <a:pt x="71298" y="240631"/>
                  <a:pt x="130119" y="176463"/>
                </a:cubicBezTo>
                <a:cubicBezTo>
                  <a:pt x="188940" y="112295"/>
                  <a:pt x="317276" y="34758"/>
                  <a:pt x="370750" y="0"/>
                </a:cubicBezTo>
              </a:path>
            </a:pathLst>
          </a:custGeom>
          <a:noFill/>
          <a:ln w="76200" cap="flat">
            <a:solidFill>
              <a:srgbClr val="343434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Gerade Verbindung mit Pfeil 11">
            <a:extLst>
              <a:ext uri="{FF2B5EF4-FFF2-40B4-BE49-F238E27FC236}">
                <a16:creationId xmlns:a16="http://schemas.microsoft.com/office/drawing/2014/main" id="{F2ACD0E2-6324-BA57-F2DF-217F878C43E0}"/>
              </a:ext>
            </a:extLst>
          </p:cNvPr>
          <p:cNvCxnSpPr>
            <a:cxnSpLocks/>
          </p:cNvCxnSpPr>
          <p:nvPr/>
        </p:nvCxnSpPr>
        <p:spPr bwMode="auto">
          <a:xfrm flipV="1">
            <a:off x="5854597" y="2734056"/>
            <a:ext cx="241403" cy="321286"/>
          </a:xfrm>
          <a:prstGeom prst="straightConnector1">
            <a:avLst/>
          </a:prstGeom>
          <a:noFill/>
          <a:ln w="76200" cap="flat">
            <a:solidFill>
              <a:srgbClr val="343434"/>
            </a:solidFill>
            <a:prstDash val="solid"/>
            <a:round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Freihandform 14">
            <a:extLst>
              <a:ext uri="{FF2B5EF4-FFF2-40B4-BE49-F238E27FC236}">
                <a16:creationId xmlns:a16="http://schemas.microsoft.com/office/drawing/2014/main" id="{97366562-C26C-8FDC-0E3B-F7C8DFD7C752}"/>
              </a:ext>
            </a:extLst>
          </p:cNvPr>
          <p:cNvSpPr/>
          <p:nvPr/>
        </p:nvSpPr>
        <p:spPr bwMode="auto">
          <a:xfrm rot="21156778">
            <a:off x="7860250" y="2511750"/>
            <a:ext cx="523157" cy="579629"/>
          </a:xfrm>
          <a:custGeom>
            <a:avLst/>
            <a:gdLst>
              <a:gd name="connsiteX0" fmla="*/ 721894 w 743179"/>
              <a:gd name="connsiteY0" fmla="*/ 882316 h 882316"/>
              <a:gd name="connsiteX1" fmla="*/ 737936 w 743179"/>
              <a:gd name="connsiteY1" fmla="*/ 609600 h 882316"/>
              <a:gd name="connsiteX2" fmla="*/ 641684 w 743179"/>
              <a:gd name="connsiteY2" fmla="*/ 320842 h 882316"/>
              <a:gd name="connsiteX3" fmla="*/ 401052 w 743179"/>
              <a:gd name="connsiteY3" fmla="*/ 96252 h 882316"/>
              <a:gd name="connsiteX4" fmla="*/ 0 w 743179"/>
              <a:gd name="connsiteY4" fmla="*/ 0 h 88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179" h="882316">
                <a:moveTo>
                  <a:pt x="721894" y="882316"/>
                </a:moveTo>
                <a:cubicBezTo>
                  <a:pt x="736599" y="792747"/>
                  <a:pt x="751304" y="703179"/>
                  <a:pt x="737936" y="609600"/>
                </a:cubicBezTo>
                <a:cubicBezTo>
                  <a:pt x="724568" y="516021"/>
                  <a:pt x="697831" y="406400"/>
                  <a:pt x="641684" y="320842"/>
                </a:cubicBezTo>
                <a:cubicBezTo>
                  <a:pt x="585537" y="235284"/>
                  <a:pt x="507999" y="149726"/>
                  <a:pt x="401052" y="96252"/>
                </a:cubicBezTo>
                <a:cubicBezTo>
                  <a:pt x="294105" y="42778"/>
                  <a:pt x="147052" y="21389"/>
                  <a:pt x="0" y="0"/>
                </a:cubicBezTo>
              </a:path>
            </a:pathLst>
          </a:custGeom>
          <a:noFill/>
          <a:ln w="76200" cap="flat">
            <a:solidFill>
              <a:srgbClr val="343434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63909955-9A23-61AC-4D89-433E63D8E3A8}"/>
              </a:ext>
            </a:extLst>
          </p:cNvPr>
          <p:cNvSpPr/>
          <p:nvPr/>
        </p:nvSpPr>
        <p:spPr>
          <a:xfrm>
            <a:off x="1945532" y="6654800"/>
            <a:ext cx="830093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5085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77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puoi fare realmente fare con solo energia?</a:t>
            </a:r>
          </a:p>
        </p:txBody>
      </p:sp>
      <p:pic>
        <p:nvPicPr>
          <p:cNvPr id="18" name="Grafik 7" descr="Ein Bild, das Person, Mann, älter enthält.&#10;&#10;Automatisch generierte Beschreibung">
            <a:extLst>
              <a:ext uri="{FF2B5EF4-FFF2-40B4-BE49-F238E27FC236}">
                <a16:creationId xmlns:a16="http://schemas.microsoft.com/office/drawing/2014/main" id="{A74ECD36-1552-82C1-1C02-F44BBE153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039" y="1062491"/>
            <a:ext cx="1941449" cy="1941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">
                <a:extLst>
                  <a:ext uri="{FF2B5EF4-FFF2-40B4-BE49-F238E27FC236}">
                    <a16:creationId xmlns:a16="http://schemas.microsoft.com/office/drawing/2014/main" id="{599B9BED-5E4E-380D-4262-FF4B5FA26399}"/>
                  </a:ext>
                </a:extLst>
              </p:cNvPr>
              <p:cNvSpPr txBox="1"/>
              <p:nvPr/>
            </p:nvSpPr>
            <p:spPr bwMode="auto">
              <a:xfrm>
                <a:off x="3356350" y="1400846"/>
                <a:ext cx="5066804" cy="1603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600" b="1" i="1" smtClean="0">
                          <a:solidFill>
                            <a:srgbClr val="343434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de-DE" sz="9600" b="1" i="1" smtClean="0">
                          <a:solidFill>
                            <a:srgbClr val="343434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9600" b="1" i="1" smtClean="0">
                          <a:solidFill>
                            <a:srgbClr val="343434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𝒎</m:t>
                      </m:r>
                      <m:sSup>
                        <m:sSupPr>
                          <m:ctrlPr>
                            <a:rPr lang="de-DE" sz="9600" b="1" i="1" smtClean="0">
                              <a:solidFill>
                                <a:srgbClr val="343434"/>
                              </a:solidFill>
                              <a:effectLst>
                                <a:outerShdw blurRad="60007" dist="310007" dir="7680000" sy="30000" kx="1300200" algn="ctr" rotWithShape="0">
                                  <a:prstClr val="black">
                                    <a:alpha val="32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9600" b="1" i="1" smtClean="0">
                              <a:solidFill>
                                <a:srgbClr val="343434"/>
                              </a:solidFill>
                              <a:effectLst>
                                <a:outerShdw blurRad="60007" dist="310007" dir="7680000" sy="30000" kx="1300200" algn="ctr" rotWithShape="0">
                                  <a:prstClr val="black">
                                    <a:alpha val="32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de-DE" sz="9600" b="1" i="1" smtClean="0">
                              <a:solidFill>
                                <a:srgbClr val="343434"/>
                              </a:solidFill>
                              <a:effectLst>
                                <a:outerShdw blurRad="60007" dist="310007" dir="7680000" sy="30000" kx="1300200" algn="ctr" rotWithShape="0">
                                  <a:prstClr val="black">
                                    <a:alpha val="32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9600" b="1" dirty="0">
                  <a:solidFill>
                    <a:srgbClr val="343434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l Tarikh" pitchFamily="2" charset="-78"/>
                  <a:cs typeface="Al Tarikh" pitchFamily="2" charset="-78"/>
                </a:endParaRPr>
              </a:p>
            </p:txBody>
          </p:sp>
        </mc:Choice>
        <mc:Fallback xmlns="">
          <p:sp>
            <p:nvSpPr>
              <p:cNvPr id="19" name="Textfeld 1">
                <a:extLst>
                  <a:ext uri="{FF2B5EF4-FFF2-40B4-BE49-F238E27FC236}">
                    <a16:creationId xmlns:a16="http://schemas.microsoft.com/office/drawing/2014/main" id="{599B9BED-5E4E-380D-4262-FF4B5FA26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6350" y="1400846"/>
                <a:ext cx="5066804" cy="1603068"/>
              </a:xfrm>
              <a:prstGeom prst="rect">
                <a:avLst/>
              </a:prstGeom>
              <a:blipFill>
                <a:blip r:embed="rId3"/>
                <a:stretch>
                  <a:fillRect l="-469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52E7760-D81B-A587-A381-AB9AF22BCDDA}"/>
              </a:ext>
            </a:extLst>
          </p:cNvPr>
          <p:cNvSpPr txBox="1"/>
          <p:nvPr/>
        </p:nvSpPr>
        <p:spPr>
          <a:xfrm>
            <a:off x="2762228" y="2991249"/>
            <a:ext cx="93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Energia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61F251D-38F3-123E-7460-F9BE2DCFBEE7}"/>
              </a:ext>
            </a:extLst>
          </p:cNvPr>
          <p:cNvSpPr txBox="1"/>
          <p:nvPr/>
        </p:nvSpPr>
        <p:spPr>
          <a:xfrm>
            <a:off x="5443404" y="2991249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Massa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9809EA6-03E3-B0ED-CD24-E9FD8D52826B}"/>
              </a:ext>
            </a:extLst>
          </p:cNvPr>
          <p:cNvSpPr txBox="1"/>
          <p:nvPr/>
        </p:nvSpPr>
        <p:spPr>
          <a:xfrm>
            <a:off x="7409273" y="2991249"/>
            <a:ext cx="1182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Constante</a:t>
            </a:r>
          </a:p>
        </p:txBody>
      </p:sp>
      <p:sp>
        <p:nvSpPr>
          <p:cNvPr id="24" name="Freihandform 5">
            <a:extLst>
              <a:ext uri="{FF2B5EF4-FFF2-40B4-BE49-F238E27FC236}">
                <a16:creationId xmlns:a16="http://schemas.microsoft.com/office/drawing/2014/main" id="{3448FFE5-3728-D576-A620-B4F4FDEF82E1}"/>
              </a:ext>
            </a:extLst>
          </p:cNvPr>
          <p:cNvSpPr/>
          <p:nvPr/>
        </p:nvSpPr>
        <p:spPr bwMode="auto">
          <a:xfrm>
            <a:off x="2922245" y="2340769"/>
            <a:ext cx="561620" cy="657999"/>
          </a:xfrm>
          <a:custGeom>
            <a:avLst/>
            <a:gdLst>
              <a:gd name="connsiteX0" fmla="*/ 1782 w 370750"/>
              <a:gd name="connsiteY0" fmla="*/ 625642 h 625642"/>
              <a:gd name="connsiteX1" fmla="*/ 17824 w 370750"/>
              <a:gd name="connsiteY1" fmla="*/ 385011 h 625642"/>
              <a:gd name="connsiteX2" fmla="*/ 130119 w 370750"/>
              <a:gd name="connsiteY2" fmla="*/ 176463 h 625642"/>
              <a:gd name="connsiteX3" fmla="*/ 370750 w 370750"/>
              <a:gd name="connsiteY3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750" h="625642">
                <a:moveTo>
                  <a:pt x="1782" y="625642"/>
                </a:moveTo>
                <a:cubicBezTo>
                  <a:pt x="-892" y="542758"/>
                  <a:pt x="-3565" y="459874"/>
                  <a:pt x="17824" y="385011"/>
                </a:cubicBezTo>
                <a:cubicBezTo>
                  <a:pt x="39213" y="310148"/>
                  <a:pt x="71298" y="240631"/>
                  <a:pt x="130119" y="176463"/>
                </a:cubicBezTo>
                <a:cubicBezTo>
                  <a:pt x="188940" y="112295"/>
                  <a:pt x="317276" y="34758"/>
                  <a:pt x="370750" y="0"/>
                </a:cubicBezTo>
              </a:path>
            </a:pathLst>
          </a:custGeom>
          <a:noFill/>
          <a:ln w="76200" cap="flat">
            <a:solidFill>
              <a:srgbClr val="343434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Gerade Verbindung mit Pfeil 11">
            <a:extLst>
              <a:ext uri="{FF2B5EF4-FFF2-40B4-BE49-F238E27FC236}">
                <a16:creationId xmlns:a16="http://schemas.microsoft.com/office/drawing/2014/main" id="{F2ACD0E2-6324-BA57-F2DF-217F878C43E0}"/>
              </a:ext>
            </a:extLst>
          </p:cNvPr>
          <p:cNvCxnSpPr>
            <a:cxnSpLocks/>
          </p:cNvCxnSpPr>
          <p:nvPr/>
        </p:nvCxnSpPr>
        <p:spPr bwMode="auto">
          <a:xfrm flipV="1">
            <a:off x="5854597" y="2734056"/>
            <a:ext cx="241403" cy="321286"/>
          </a:xfrm>
          <a:prstGeom prst="straightConnector1">
            <a:avLst/>
          </a:prstGeom>
          <a:noFill/>
          <a:ln w="76200" cap="flat">
            <a:solidFill>
              <a:srgbClr val="343434"/>
            </a:solidFill>
            <a:prstDash val="solid"/>
            <a:round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Freihandform 14">
            <a:extLst>
              <a:ext uri="{FF2B5EF4-FFF2-40B4-BE49-F238E27FC236}">
                <a16:creationId xmlns:a16="http://schemas.microsoft.com/office/drawing/2014/main" id="{97366562-C26C-8FDC-0E3B-F7C8DFD7C752}"/>
              </a:ext>
            </a:extLst>
          </p:cNvPr>
          <p:cNvSpPr/>
          <p:nvPr/>
        </p:nvSpPr>
        <p:spPr bwMode="auto">
          <a:xfrm rot="21156778">
            <a:off x="7860250" y="2511750"/>
            <a:ext cx="523157" cy="579629"/>
          </a:xfrm>
          <a:custGeom>
            <a:avLst/>
            <a:gdLst>
              <a:gd name="connsiteX0" fmla="*/ 721894 w 743179"/>
              <a:gd name="connsiteY0" fmla="*/ 882316 h 882316"/>
              <a:gd name="connsiteX1" fmla="*/ 737936 w 743179"/>
              <a:gd name="connsiteY1" fmla="*/ 609600 h 882316"/>
              <a:gd name="connsiteX2" fmla="*/ 641684 w 743179"/>
              <a:gd name="connsiteY2" fmla="*/ 320842 h 882316"/>
              <a:gd name="connsiteX3" fmla="*/ 401052 w 743179"/>
              <a:gd name="connsiteY3" fmla="*/ 96252 h 882316"/>
              <a:gd name="connsiteX4" fmla="*/ 0 w 743179"/>
              <a:gd name="connsiteY4" fmla="*/ 0 h 88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179" h="882316">
                <a:moveTo>
                  <a:pt x="721894" y="882316"/>
                </a:moveTo>
                <a:cubicBezTo>
                  <a:pt x="736599" y="792747"/>
                  <a:pt x="751304" y="703179"/>
                  <a:pt x="737936" y="609600"/>
                </a:cubicBezTo>
                <a:cubicBezTo>
                  <a:pt x="724568" y="516021"/>
                  <a:pt x="697831" y="406400"/>
                  <a:pt x="641684" y="320842"/>
                </a:cubicBezTo>
                <a:cubicBezTo>
                  <a:pt x="585537" y="235284"/>
                  <a:pt x="507999" y="149726"/>
                  <a:pt x="401052" y="96252"/>
                </a:cubicBezTo>
                <a:cubicBezTo>
                  <a:pt x="294105" y="42778"/>
                  <a:pt x="147052" y="21389"/>
                  <a:pt x="0" y="0"/>
                </a:cubicBezTo>
              </a:path>
            </a:pathLst>
          </a:custGeom>
          <a:noFill/>
          <a:ln w="76200" cap="flat">
            <a:solidFill>
              <a:srgbClr val="343434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feil nach rechts 30">
            <a:extLst>
              <a:ext uri="{FF2B5EF4-FFF2-40B4-BE49-F238E27FC236}">
                <a16:creationId xmlns:a16="http://schemas.microsoft.com/office/drawing/2014/main" id="{41D23285-F0AC-42EA-A79E-04D8F1AA8202}"/>
              </a:ext>
            </a:extLst>
          </p:cNvPr>
          <p:cNvSpPr/>
          <p:nvPr/>
        </p:nvSpPr>
        <p:spPr bwMode="auto">
          <a:xfrm rot="10800000">
            <a:off x="7715035" y="5503392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Pfeil nach rechts 28">
            <a:extLst>
              <a:ext uri="{FF2B5EF4-FFF2-40B4-BE49-F238E27FC236}">
                <a16:creationId xmlns:a16="http://schemas.microsoft.com/office/drawing/2014/main" id="{7AFCD006-BC2C-7461-803E-72387FFAFC63}"/>
              </a:ext>
            </a:extLst>
          </p:cNvPr>
          <p:cNvSpPr/>
          <p:nvPr/>
        </p:nvSpPr>
        <p:spPr bwMode="auto">
          <a:xfrm>
            <a:off x="631647" y="5511700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Ellipse 13">
            <a:extLst>
              <a:ext uri="{FF2B5EF4-FFF2-40B4-BE49-F238E27FC236}">
                <a16:creationId xmlns:a16="http://schemas.microsoft.com/office/drawing/2014/main" id="{F9DC91AB-2BA7-DA88-55EB-87A425B2D0E9}"/>
              </a:ext>
            </a:extLst>
          </p:cNvPr>
          <p:cNvSpPr/>
          <p:nvPr/>
        </p:nvSpPr>
        <p:spPr bwMode="auto">
          <a:xfrm>
            <a:off x="2119931" y="5725907"/>
            <a:ext cx="257508" cy="232553"/>
          </a:xfrm>
          <a:prstGeom prst="ellipse">
            <a:avLst/>
          </a:prstGeom>
          <a:solidFill>
            <a:srgbClr val="00206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8" name="Ellipse 13">
            <a:extLst>
              <a:ext uri="{FF2B5EF4-FFF2-40B4-BE49-F238E27FC236}">
                <a16:creationId xmlns:a16="http://schemas.microsoft.com/office/drawing/2014/main" id="{E3207827-6A02-F222-467E-E40EE9E16819}"/>
              </a:ext>
            </a:extLst>
          </p:cNvPr>
          <p:cNvSpPr/>
          <p:nvPr/>
        </p:nvSpPr>
        <p:spPr bwMode="auto">
          <a:xfrm>
            <a:off x="10156249" y="5709378"/>
            <a:ext cx="257508" cy="232553"/>
          </a:xfrm>
          <a:prstGeom prst="ellipse">
            <a:avLst/>
          </a:prstGeom>
          <a:solidFill>
            <a:srgbClr val="FFFF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7" name="Explosion: 8 Zacken 16">
            <a:extLst>
              <a:ext uri="{FF2B5EF4-FFF2-40B4-BE49-F238E27FC236}">
                <a16:creationId xmlns:a16="http://schemas.microsoft.com/office/drawing/2014/main" id="{6A5A92EB-E2E4-B822-CD80-B2DA0BC99453}"/>
              </a:ext>
            </a:extLst>
          </p:cNvPr>
          <p:cNvSpPr/>
          <p:nvPr/>
        </p:nvSpPr>
        <p:spPr bwMode="auto">
          <a:xfrm rot="20968608">
            <a:off x="5529942" y="5278772"/>
            <a:ext cx="1132117" cy="1051919"/>
          </a:xfrm>
          <a:prstGeom prst="irregularSeal1">
            <a:avLst/>
          </a:prstGeom>
          <a:gradFill flip="none" rotWithShape="1">
            <a:gsLst>
              <a:gs pos="0">
                <a:srgbClr val="FF9300">
                  <a:shade val="30000"/>
                  <a:satMod val="115000"/>
                </a:srgbClr>
              </a:gs>
              <a:gs pos="50000">
                <a:srgbClr val="FF9300">
                  <a:shade val="67500"/>
                  <a:satMod val="115000"/>
                </a:srgbClr>
              </a:gs>
              <a:gs pos="100000">
                <a:srgbClr val="FF9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8" name="Explosion: 8 Zacken 16">
            <a:extLst>
              <a:ext uri="{FF2B5EF4-FFF2-40B4-BE49-F238E27FC236}">
                <a16:creationId xmlns:a16="http://schemas.microsoft.com/office/drawing/2014/main" id="{82705ACF-0001-2D78-4F67-75DFF37561B0}"/>
              </a:ext>
            </a:extLst>
          </p:cNvPr>
          <p:cNvSpPr/>
          <p:nvPr/>
        </p:nvSpPr>
        <p:spPr bwMode="auto">
          <a:xfrm rot="1913831">
            <a:off x="5498975" y="5294549"/>
            <a:ext cx="1194050" cy="961118"/>
          </a:xfrm>
          <a:prstGeom prst="irregularSeal1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9" name="Explosion: 8 Zacken 16">
            <a:extLst>
              <a:ext uri="{FF2B5EF4-FFF2-40B4-BE49-F238E27FC236}">
                <a16:creationId xmlns:a16="http://schemas.microsoft.com/office/drawing/2014/main" id="{9DEB3C4C-1DF3-1DD7-06D5-BC9154FE3955}"/>
              </a:ext>
            </a:extLst>
          </p:cNvPr>
          <p:cNvSpPr/>
          <p:nvPr/>
        </p:nvSpPr>
        <p:spPr bwMode="auto">
          <a:xfrm>
            <a:off x="5652313" y="5331737"/>
            <a:ext cx="887373" cy="945988"/>
          </a:xfrm>
          <a:prstGeom prst="irregularSeal1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00C2123-306F-6251-C1AE-65C9295D898B}"/>
              </a:ext>
            </a:extLst>
          </p:cNvPr>
          <p:cNvSpPr txBox="1"/>
          <p:nvPr/>
        </p:nvSpPr>
        <p:spPr>
          <a:xfrm>
            <a:off x="1572760" y="4747215"/>
            <a:ext cx="9622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rgbClr val="343434"/>
                </a:solidFill>
              </a:rPr>
              <a:t>Acceleratore di Particelle: moltissima energia in un singolo punto</a:t>
            </a:r>
          </a:p>
        </p:txBody>
      </p:sp>
      <p:sp>
        <p:nvSpPr>
          <p:cNvPr id="12" name="PB">
            <a:extLst>
              <a:ext uri="{FF2B5EF4-FFF2-40B4-BE49-F238E27FC236}">
                <a16:creationId xmlns:a16="http://schemas.microsoft.com/office/drawing/2014/main" id="{114C4FE2-5B31-D794-2EFD-779B36BB5A67}"/>
              </a:ext>
            </a:extLst>
          </p:cNvPr>
          <p:cNvSpPr/>
          <p:nvPr/>
        </p:nvSpPr>
        <p:spPr>
          <a:xfrm>
            <a:off x="1880681" y="6654800"/>
            <a:ext cx="843063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973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78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4" name="Pfeil nach rechts 30">
            <a:extLst>
              <a:ext uri="{FF2B5EF4-FFF2-40B4-BE49-F238E27FC236}">
                <a16:creationId xmlns:a16="http://schemas.microsoft.com/office/drawing/2014/main" id="{41D23285-F0AC-42EA-A79E-04D8F1AA8202}"/>
              </a:ext>
            </a:extLst>
          </p:cNvPr>
          <p:cNvSpPr/>
          <p:nvPr/>
        </p:nvSpPr>
        <p:spPr bwMode="auto">
          <a:xfrm rot="10800000">
            <a:off x="7715035" y="5503392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Pfeil nach rechts 28">
            <a:extLst>
              <a:ext uri="{FF2B5EF4-FFF2-40B4-BE49-F238E27FC236}">
                <a16:creationId xmlns:a16="http://schemas.microsoft.com/office/drawing/2014/main" id="{7AFCD006-BC2C-7461-803E-72387FFAFC63}"/>
              </a:ext>
            </a:extLst>
          </p:cNvPr>
          <p:cNvSpPr/>
          <p:nvPr/>
        </p:nvSpPr>
        <p:spPr bwMode="auto">
          <a:xfrm>
            <a:off x="631647" y="5511700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Ellipse 13">
            <a:extLst>
              <a:ext uri="{FF2B5EF4-FFF2-40B4-BE49-F238E27FC236}">
                <a16:creationId xmlns:a16="http://schemas.microsoft.com/office/drawing/2014/main" id="{F9DC91AB-2BA7-DA88-55EB-87A425B2D0E9}"/>
              </a:ext>
            </a:extLst>
          </p:cNvPr>
          <p:cNvSpPr/>
          <p:nvPr/>
        </p:nvSpPr>
        <p:spPr bwMode="auto">
          <a:xfrm>
            <a:off x="2119931" y="5725907"/>
            <a:ext cx="257508" cy="232553"/>
          </a:xfrm>
          <a:prstGeom prst="ellipse">
            <a:avLst/>
          </a:prstGeom>
          <a:solidFill>
            <a:srgbClr val="00206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8" name="Ellipse 13">
            <a:extLst>
              <a:ext uri="{FF2B5EF4-FFF2-40B4-BE49-F238E27FC236}">
                <a16:creationId xmlns:a16="http://schemas.microsoft.com/office/drawing/2014/main" id="{E3207827-6A02-F222-467E-E40EE9E16819}"/>
              </a:ext>
            </a:extLst>
          </p:cNvPr>
          <p:cNvSpPr/>
          <p:nvPr/>
        </p:nvSpPr>
        <p:spPr bwMode="auto">
          <a:xfrm>
            <a:off x="10156249" y="5709378"/>
            <a:ext cx="257508" cy="232553"/>
          </a:xfrm>
          <a:prstGeom prst="ellipse">
            <a:avLst/>
          </a:prstGeom>
          <a:solidFill>
            <a:srgbClr val="FFFF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7" name="Explosion: 8 Zacken 16">
            <a:extLst>
              <a:ext uri="{FF2B5EF4-FFF2-40B4-BE49-F238E27FC236}">
                <a16:creationId xmlns:a16="http://schemas.microsoft.com/office/drawing/2014/main" id="{6A5A92EB-E2E4-B822-CD80-B2DA0BC99453}"/>
              </a:ext>
            </a:extLst>
          </p:cNvPr>
          <p:cNvSpPr/>
          <p:nvPr/>
        </p:nvSpPr>
        <p:spPr bwMode="auto">
          <a:xfrm rot="20968608">
            <a:off x="5529942" y="5278772"/>
            <a:ext cx="1132117" cy="1051919"/>
          </a:xfrm>
          <a:prstGeom prst="irregularSeal1">
            <a:avLst/>
          </a:prstGeom>
          <a:gradFill flip="none" rotWithShape="1">
            <a:gsLst>
              <a:gs pos="0">
                <a:srgbClr val="FF9300">
                  <a:shade val="30000"/>
                  <a:satMod val="115000"/>
                </a:srgbClr>
              </a:gs>
              <a:gs pos="50000">
                <a:srgbClr val="FF9300">
                  <a:shade val="67500"/>
                  <a:satMod val="115000"/>
                </a:srgbClr>
              </a:gs>
              <a:gs pos="100000">
                <a:srgbClr val="FF9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8" name="Explosion: 8 Zacken 16">
            <a:extLst>
              <a:ext uri="{FF2B5EF4-FFF2-40B4-BE49-F238E27FC236}">
                <a16:creationId xmlns:a16="http://schemas.microsoft.com/office/drawing/2014/main" id="{82705ACF-0001-2D78-4F67-75DFF37561B0}"/>
              </a:ext>
            </a:extLst>
          </p:cNvPr>
          <p:cNvSpPr/>
          <p:nvPr/>
        </p:nvSpPr>
        <p:spPr bwMode="auto">
          <a:xfrm rot="1913831">
            <a:off x="5498975" y="5294549"/>
            <a:ext cx="1194050" cy="961118"/>
          </a:xfrm>
          <a:prstGeom prst="irregularSeal1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9" name="Explosion: 8 Zacken 16">
            <a:extLst>
              <a:ext uri="{FF2B5EF4-FFF2-40B4-BE49-F238E27FC236}">
                <a16:creationId xmlns:a16="http://schemas.microsoft.com/office/drawing/2014/main" id="{9DEB3C4C-1DF3-1DD7-06D5-BC9154FE3955}"/>
              </a:ext>
            </a:extLst>
          </p:cNvPr>
          <p:cNvSpPr/>
          <p:nvPr/>
        </p:nvSpPr>
        <p:spPr bwMode="auto">
          <a:xfrm>
            <a:off x="5652313" y="5331737"/>
            <a:ext cx="887373" cy="945988"/>
          </a:xfrm>
          <a:prstGeom prst="irregularSeal1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pic>
        <p:nvPicPr>
          <p:cNvPr id="10" name="Grafik 6">
            <a:extLst>
              <a:ext uri="{FF2B5EF4-FFF2-40B4-BE49-F238E27FC236}">
                <a16:creationId xmlns:a16="http://schemas.microsoft.com/office/drawing/2014/main" id="{869408C1-481D-A09E-2F67-6240A54CE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78" y="94795"/>
            <a:ext cx="6962184" cy="3912633"/>
          </a:xfrm>
          <a:prstGeom prst="rect">
            <a:avLst/>
          </a:prstGeom>
          <a:effectLst/>
        </p:spPr>
      </p:pic>
      <p:pic>
        <p:nvPicPr>
          <p:cNvPr id="11" name="Grafik 5">
            <a:extLst>
              <a:ext uri="{FF2B5EF4-FFF2-40B4-BE49-F238E27FC236}">
                <a16:creationId xmlns:a16="http://schemas.microsoft.com/office/drawing/2014/main" id="{335502A1-641B-4EF4-9ED1-FA9620893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r="33385"/>
          <a:stretch/>
        </p:blipFill>
        <p:spPr bwMode="auto">
          <a:xfrm>
            <a:off x="6573295" y="0"/>
            <a:ext cx="3920108" cy="3912634"/>
          </a:xfrm>
          <a:prstGeom prst="rect">
            <a:avLst/>
          </a:prstGeom>
          <a:effectLst>
            <a:reflection stA="66177" endPos="0" dir="5400000" sy="-100000" algn="bl" rotWithShape="0"/>
          </a:effec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78F19F5-9667-A6F0-A32B-3172A1F6013A}"/>
              </a:ext>
            </a:extLst>
          </p:cNvPr>
          <p:cNvSpPr/>
          <p:nvPr/>
        </p:nvSpPr>
        <p:spPr>
          <a:xfrm>
            <a:off x="6656832" y="165591"/>
            <a:ext cx="2139696" cy="730521"/>
          </a:xfrm>
          <a:prstGeom prst="rect">
            <a:avLst/>
          </a:prstGeom>
          <a:solidFill>
            <a:srgbClr val="FFFFFF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EBE4437-3795-B2D5-00C8-88EAD34DD3FB}"/>
              </a:ext>
            </a:extLst>
          </p:cNvPr>
          <p:cNvSpPr/>
          <p:nvPr/>
        </p:nvSpPr>
        <p:spPr>
          <a:xfrm>
            <a:off x="1221572" y="202639"/>
            <a:ext cx="1759372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6DDF55-A35A-1000-C385-52BC6AF513BC}"/>
              </a:ext>
            </a:extLst>
          </p:cNvPr>
          <p:cNvSpPr txBox="1"/>
          <p:nvPr/>
        </p:nvSpPr>
        <p:spPr>
          <a:xfrm>
            <a:off x="1354120" y="51747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84E2C9-D12A-2E44-24FA-0DF3CEB233D0}"/>
              </a:ext>
            </a:extLst>
          </p:cNvPr>
          <p:cNvSpPr txBox="1"/>
          <p:nvPr/>
        </p:nvSpPr>
        <p:spPr>
          <a:xfrm>
            <a:off x="1354120" y="505773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63B2E8-8DCD-9B4E-9573-34AC09F573E7}"/>
              </a:ext>
            </a:extLst>
          </p:cNvPr>
          <p:cNvSpPr txBox="1"/>
          <p:nvPr/>
        </p:nvSpPr>
        <p:spPr>
          <a:xfrm>
            <a:off x="7011558" y="51747"/>
            <a:ext cx="18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5C1E8A"/>
                </a:solidFill>
              </a:rPr>
              <a:t>Anti-Quark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A8665DB-D9F5-BDD4-3F2B-324FF9F7F3A8}"/>
              </a:ext>
            </a:extLst>
          </p:cNvPr>
          <p:cNvSpPr txBox="1"/>
          <p:nvPr/>
        </p:nvSpPr>
        <p:spPr>
          <a:xfrm>
            <a:off x="6888406" y="440094"/>
            <a:ext cx="2017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EAEA00"/>
                </a:solidFill>
              </a:rPr>
              <a:t>Anti-Leptoni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66E85E07-FCE4-28FE-8A9B-C6EC95414211}"/>
                  </a:ext>
                </a:extLst>
              </p:cNvPr>
              <p:cNvSpPr/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66E85E07-FCE4-28FE-8A9B-C6EC954142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feil nach links 6">
            <a:extLst>
              <a:ext uri="{FF2B5EF4-FFF2-40B4-BE49-F238E27FC236}">
                <a16:creationId xmlns:a16="http://schemas.microsoft.com/office/drawing/2014/main" id="{3FAA83E9-D363-EB88-5224-34F5E7206D18}"/>
              </a:ext>
            </a:extLst>
          </p:cNvPr>
          <p:cNvSpPr/>
          <p:nvPr/>
        </p:nvSpPr>
        <p:spPr bwMode="auto">
          <a:xfrm flipH="1">
            <a:off x="966250" y="6627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C3A7D6EF-A9B3-8145-84CB-02D2DF3ECD72}"/>
                  </a:ext>
                </a:extLst>
              </p:cNvPr>
              <p:cNvSpPr/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C3A7D6EF-A9B3-8145-84CB-02D2DF3EC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Pfeil nach links 22">
            <a:extLst>
              <a:ext uri="{FF2B5EF4-FFF2-40B4-BE49-F238E27FC236}">
                <a16:creationId xmlns:a16="http://schemas.microsoft.com/office/drawing/2014/main" id="{37AD6316-10F5-65E7-7E19-F2BCB15EF684}"/>
              </a:ext>
            </a:extLst>
          </p:cNvPr>
          <p:cNvSpPr/>
          <p:nvPr/>
        </p:nvSpPr>
        <p:spPr bwMode="auto">
          <a:xfrm flipH="1">
            <a:off x="948019" y="16272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23">
            <a:extLst>
              <a:ext uri="{FF2B5EF4-FFF2-40B4-BE49-F238E27FC236}">
                <a16:creationId xmlns:a16="http://schemas.microsoft.com/office/drawing/2014/main" id="{F2D01B48-5D29-4E95-EB14-52276DDAA77F}"/>
              </a:ext>
            </a:extLst>
          </p:cNvPr>
          <p:cNvSpPr/>
          <p:nvPr/>
        </p:nvSpPr>
        <p:spPr bwMode="auto">
          <a:xfrm>
            <a:off x="161429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effectLst/>
              </a:rPr>
              <a:t>-1</a:t>
            </a:r>
          </a:p>
        </p:txBody>
      </p:sp>
      <p:sp>
        <p:nvSpPr>
          <p:cNvPr id="35" name="Pfeil nach links 24">
            <a:extLst>
              <a:ext uri="{FF2B5EF4-FFF2-40B4-BE49-F238E27FC236}">
                <a16:creationId xmlns:a16="http://schemas.microsoft.com/office/drawing/2014/main" id="{629186BC-54A1-87B5-42C9-E5508649D0FA}"/>
              </a:ext>
            </a:extLst>
          </p:cNvPr>
          <p:cNvSpPr/>
          <p:nvPr/>
        </p:nvSpPr>
        <p:spPr bwMode="auto">
          <a:xfrm flipH="1">
            <a:off x="966307" y="2536630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30E4FA9A-0E00-51CD-D819-58012456A443}"/>
              </a:ext>
            </a:extLst>
          </p:cNvPr>
          <p:cNvSpPr/>
          <p:nvPr/>
        </p:nvSpPr>
        <p:spPr bwMode="auto">
          <a:xfrm>
            <a:off x="170460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37" name="Pfeil nach links 26">
            <a:extLst>
              <a:ext uri="{FF2B5EF4-FFF2-40B4-BE49-F238E27FC236}">
                <a16:creationId xmlns:a16="http://schemas.microsoft.com/office/drawing/2014/main" id="{D55E7741-78DA-177E-928B-B489DDCB2DBF}"/>
              </a:ext>
            </a:extLst>
          </p:cNvPr>
          <p:cNvSpPr/>
          <p:nvPr/>
        </p:nvSpPr>
        <p:spPr bwMode="auto">
          <a:xfrm flipH="1">
            <a:off x="960571" y="3060523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E4E6125F-49C3-8E90-FB65-736931470156}"/>
                  </a:ext>
                </a:extLst>
              </p:cNvPr>
              <p:cNvSpPr/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E4E6125F-49C3-8E90-FB65-736931470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Pfeil nach links 6">
            <a:extLst>
              <a:ext uri="{FF2B5EF4-FFF2-40B4-BE49-F238E27FC236}">
                <a16:creationId xmlns:a16="http://schemas.microsoft.com/office/drawing/2014/main" id="{93F070E6-076B-D6E2-A45E-BDEEC52F36CB}"/>
              </a:ext>
            </a:extLst>
          </p:cNvPr>
          <p:cNvSpPr/>
          <p:nvPr/>
        </p:nvSpPr>
        <p:spPr bwMode="auto">
          <a:xfrm>
            <a:off x="10515600" y="6627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80023072-FA4C-8E62-F00E-4E56878317C4}"/>
                  </a:ext>
                </a:extLst>
              </p:cNvPr>
              <p:cNvSpPr/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80023072-FA4C-8E62-F00E-4E5687831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feil nach links 22">
            <a:extLst>
              <a:ext uri="{FF2B5EF4-FFF2-40B4-BE49-F238E27FC236}">
                <a16:creationId xmlns:a16="http://schemas.microsoft.com/office/drawing/2014/main" id="{41F90548-0B42-4010-E581-7D0B3E22AC7D}"/>
              </a:ext>
            </a:extLst>
          </p:cNvPr>
          <p:cNvSpPr/>
          <p:nvPr/>
        </p:nvSpPr>
        <p:spPr bwMode="auto">
          <a:xfrm>
            <a:off x="10497369" y="16272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23">
            <a:extLst>
              <a:ext uri="{FF2B5EF4-FFF2-40B4-BE49-F238E27FC236}">
                <a16:creationId xmlns:a16="http://schemas.microsoft.com/office/drawing/2014/main" id="{C114C858-24A5-D726-F487-A51FE5925E87}"/>
              </a:ext>
            </a:extLst>
          </p:cNvPr>
          <p:cNvSpPr/>
          <p:nvPr/>
        </p:nvSpPr>
        <p:spPr bwMode="auto">
          <a:xfrm>
            <a:off x="11147284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+</a:t>
            </a:r>
            <a:r>
              <a:rPr lang="en-US" sz="2000" dirty="0">
                <a:effectLst/>
              </a:rPr>
              <a:t>1</a:t>
            </a:r>
          </a:p>
        </p:txBody>
      </p:sp>
      <p:sp>
        <p:nvSpPr>
          <p:cNvPr id="43" name="Pfeil nach links 24">
            <a:extLst>
              <a:ext uri="{FF2B5EF4-FFF2-40B4-BE49-F238E27FC236}">
                <a16:creationId xmlns:a16="http://schemas.microsoft.com/office/drawing/2014/main" id="{B4395BB6-492C-D8EF-8823-2B53110F9AF8}"/>
              </a:ext>
            </a:extLst>
          </p:cNvPr>
          <p:cNvSpPr/>
          <p:nvPr/>
        </p:nvSpPr>
        <p:spPr bwMode="auto">
          <a:xfrm>
            <a:off x="10515657" y="2536630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25">
            <a:extLst>
              <a:ext uri="{FF2B5EF4-FFF2-40B4-BE49-F238E27FC236}">
                <a16:creationId xmlns:a16="http://schemas.microsoft.com/office/drawing/2014/main" id="{39D91157-A981-B0A4-0936-B861533BF03A}"/>
              </a:ext>
            </a:extLst>
          </p:cNvPr>
          <p:cNvSpPr/>
          <p:nvPr/>
        </p:nvSpPr>
        <p:spPr bwMode="auto">
          <a:xfrm>
            <a:off x="11156315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45" name="Pfeil nach links 26">
            <a:extLst>
              <a:ext uri="{FF2B5EF4-FFF2-40B4-BE49-F238E27FC236}">
                <a16:creationId xmlns:a16="http://schemas.microsoft.com/office/drawing/2014/main" id="{69B3E4D1-EDF1-23D2-0D2D-BEE09A20B292}"/>
              </a:ext>
            </a:extLst>
          </p:cNvPr>
          <p:cNvSpPr/>
          <p:nvPr/>
        </p:nvSpPr>
        <p:spPr bwMode="auto">
          <a:xfrm>
            <a:off x="10509921" y="3060523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feld 37">
            <a:extLst>
              <a:ext uri="{FF2B5EF4-FFF2-40B4-BE49-F238E27FC236}">
                <a16:creationId xmlns:a16="http://schemas.microsoft.com/office/drawing/2014/main" id="{B6FA0BED-0880-2813-7F11-DC08D9052171}"/>
              </a:ext>
            </a:extLst>
          </p:cNvPr>
          <p:cNvSpPr txBox="1"/>
          <p:nvPr/>
        </p:nvSpPr>
        <p:spPr bwMode="auto">
          <a:xfrm>
            <a:off x="5626679" y="6255725"/>
            <a:ext cx="1475165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Fotone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7" name="Textfeld 38">
            <a:extLst>
              <a:ext uri="{FF2B5EF4-FFF2-40B4-BE49-F238E27FC236}">
                <a16:creationId xmlns:a16="http://schemas.microsoft.com/office/drawing/2014/main" id="{682470E5-7481-C0DA-9ED2-72AD3E457F86}"/>
              </a:ext>
            </a:extLst>
          </p:cNvPr>
          <p:cNvSpPr txBox="1"/>
          <p:nvPr/>
        </p:nvSpPr>
        <p:spPr bwMode="auto">
          <a:xfrm>
            <a:off x="1721007" y="6221569"/>
            <a:ext cx="1312864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Elettone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8" name="Textfeld 39">
            <a:extLst>
              <a:ext uri="{FF2B5EF4-FFF2-40B4-BE49-F238E27FC236}">
                <a16:creationId xmlns:a16="http://schemas.microsoft.com/office/drawing/2014/main" id="{959D4FB2-2A6D-F57D-FF2E-4B4A31E462E0}"/>
              </a:ext>
            </a:extLst>
          </p:cNvPr>
          <p:cNvSpPr txBox="1"/>
          <p:nvPr/>
        </p:nvSpPr>
        <p:spPr bwMode="auto">
          <a:xfrm>
            <a:off x="9547420" y="6221569"/>
            <a:ext cx="1475165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Positrone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9" name="Freihandform 35">
            <a:extLst>
              <a:ext uri="{FF2B5EF4-FFF2-40B4-BE49-F238E27FC236}">
                <a16:creationId xmlns:a16="http://schemas.microsoft.com/office/drawing/2014/main" id="{40B6979E-03A2-E651-AAA9-E2012F8037FE}"/>
              </a:ext>
            </a:extLst>
          </p:cNvPr>
          <p:cNvSpPr/>
          <p:nvPr/>
        </p:nvSpPr>
        <p:spPr bwMode="auto">
          <a:xfrm>
            <a:off x="4719466" y="3267804"/>
            <a:ext cx="979948" cy="1916432"/>
          </a:xfrm>
          <a:custGeom>
            <a:avLst/>
            <a:gdLst>
              <a:gd name="connsiteX0" fmla="*/ 316523 w 316523"/>
              <a:gd name="connsiteY0" fmla="*/ 1195754 h 1195754"/>
              <a:gd name="connsiteX1" fmla="*/ 246185 w 316523"/>
              <a:gd name="connsiteY1" fmla="*/ 492369 h 1195754"/>
              <a:gd name="connsiteX2" fmla="*/ 0 w 316523"/>
              <a:gd name="connsiteY2" fmla="*/ 0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23" h="1195754">
                <a:moveTo>
                  <a:pt x="316523" y="1195754"/>
                </a:moveTo>
                <a:cubicBezTo>
                  <a:pt x="307731" y="943707"/>
                  <a:pt x="298939" y="691661"/>
                  <a:pt x="246185" y="492369"/>
                </a:cubicBezTo>
                <a:cubicBezTo>
                  <a:pt x="193431" y="293077"/>
                  <a:pt x="58615" y="96715"/>
                  <a:pt x="0" y="0"/>
                </a:cubicBezTo>
              </a:path>
            </a:pathLst>
          </a:custGeom>
          <a:noFill/>
          <a:ln w="76200" cap="flat">
            <a:solidFill>
              <a:srgbClr val="007F8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ihandform 36">
            <a:extLst>
              <a:ext uri="{FF2B5EF4-FFF2-40B4-BE49-F238E27FC236}">
                <a16:creationId xmlns:a16="http://schemas.microsoft.com/office/drawing/2014/main" id="{47BB17F1-511C-1273-F70B-AB3AAEC72899}"/>
              </a:ext>
            </a:extLst>
          </p:cNvPr>
          <p:cNvSpPr/>
          <p:nvPr/>
        </p:nvSpPr>
        <p:spPr bwMode="auto">
          <a:xfrm rot="13773199">
            <a:off x="5701008" y="3262494"/>
            <a:ext cx="1009847" cy="1898126"/>
          </a:xfrm>
          <a:custGeom>
            <a:avLst/>
            <a:gdLst>
              <a:gd name="connsiteX0" fmla="*/ 316523 w 316523"/>
              <a:gd name="connsiteY0" fmla="*/ 1195754 h 1195754"/>
              <a:gd name="connsiteX1" fmla="*/ 246185 w 316523"/>
              <a:gd name="connsiteY1" fmla="*/ 492369 h 1195754"/>
              <a:gd name="connsiteX2" fmla="*/ 0 w 316523"/>
              <a:gd name="connsiteY2" fmla="*/ 0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23" h="1195754">
                <a:moveTo>
                  <a:pt x="316523" y="1195754"/>
                </a:moveTo>
                <a:cubicBezTo>
                  <a:pt x="307731" y="943707"/>
                  <a:pt x="298939" y="691661"/>
                  <a:pt x="246185" y="492369"/>
                </a:cubicBezTo>
                <a:cubicBezTo>
                  <a:pt x="193431" y="293077"/>
                  <a:pt x="58615" y="96715"/>
                  <a:pt x="0" y="0"/>
                </a:cubicBezTo>
              </a:path>
            </a:pathLst>
          </a:custGeom>
          <a:noFill/>
          <a:ln w="76200" cap="flat">
            <a:solidFill>
              <a:srgbClr val="007F86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B">
            <a:extLst>
              <a:ext uri="{FF2B5EF4-FFF2-40B4-BE49-F238E27FC236}">
                <a16:creationId xmlns:a16="http://schemas.microsoft.com/office/drawing/2014/main" id="{836413A2-32CF-2904-AAF3-D4284F531144}"/>
              </a:ext>
            </a:extLst>
          </p:cNvPr>
          <p:cNvSpPr/>
          <p:nvPr/>
        </p:nvSpPr>
        <p:spPr>
          <a:xfrm>
            <a:off x="1815830" y="6654800"/>
            <a:ext cx="856034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0431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0">
            <a:extLst>
              <a:ext uri="{FF2B5EF4-FFF2-40B4-BE49-F238E27FC236}">
                <a16:creationId xmlns:a16="http://schemas.microsoft.com/office/drawing/2014/main" id="{24B132E0-241D-066C-13E4-A57411889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374" y="209978"/>
            <a:ext cx="6263929" cy="3520224"/>
          </a:xfrm>
          <a:prstGeom prst="rect">
            <a:avLst/>
          </a:prstGeom>
          <a:effectLst>
            <a:reflection stA="0" endPos="0" dir="5400000" sy="-100000" algn="bl" rotWithShape="0"/>
          </a:effectLst>
        </p:spPr>
      </p:pic>
      <p:pic>
        <p:nvPicPr>
          <p:cNvPr id="3" name="Grafik 42">
            <a:extLst>
              <a:ext uri="{FF2B5EF4-FFF2-40B4-BE49-F238E27FC236}">
                <a16:creationId xmlns:a16="http://schemas.microsoft.com/office/drawing/2014/main" id="{C172D1F6-9181-ADCC-E871-A23ECA90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29380"/>
          <a:stretch/>
        </p:blipFill>
        <p:spPr bwMode="auto">
          <a:xfrm>
            <a:off x="6820363" y="120063"/>
            <a:ext cx="3868314" cy="3520224"/>
          </a:xfrm>
          <a:prstGeom prst="rect">
            <a:avLst/>
          </a:prstGeom>
          <a:effectLst>
            <a:reflection stA="66177" endPos="0" dir="5400000" sy="-100000" algn="bl" rotWithShape="0"/>
          </a:effectLst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79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4" name="Pfeil nach rechts 30">
            <a:extLst>
              <a:ext uri="{FF2B5EF4-FFF2-40B4-BE49-F238E27FC236}">
                <a16:creationId xmlns:a16="http://schemas.microsoft.com/office/drawing/2014/main" id="{41D23285-F0AC-42EA-A79E-04D8F1AA8202}"/>
              </a:ext>
            </a:extLst>
          </p:cNvPr>
          <p:cNvSpPr/>
          <p:nvPr/>
        </p:nvSpPr>
        <p:spPr bwMode="auto">
          <a:xfrm rot="10800000">
            <a:off x="7715035" y="5503392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Pfeil nach rechts 28">
            <a:extLst>
              <a:ext uri="{FF2B5EF4-FFF2-40B4-BE49-F238E27FC236}">
                <a16:creationId xmlns:a16="http://schemas.microsoft.com/office/drawing/2014/main" id="{7AFCD006-BC2C-7461-803E-72387FFAFC63}"/>
              </a:ext>
            </a:extLst>
          </p:cNvPr>
          <p:cNvSpPr/>
          <p:nvPr/>
        </p:nvSpPr>
        <p:spPr bwMode="auto">
          <a:xfrm>
            <a:off x="631647" y="5511700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Ellipse 13">
            <a:extLst>
              <a:ext uri="{FF2B5EF4-FFF2-40B4-BE49-F238E27FC236}">
                <a16:creationId xmlns:a16="http://schemas.microsoft.com/office/drawing/2014/main" id="{F9DC91AB-2BA7-DA88-55EB-87A425B2D0E9}"/>
              </a:ext>
            </a:extLst>
          </p:cNvPr>
          <p:cNvSpPr/>
          <p:nvPr/>
        </p:nvSpPr>
        <p:spPr bwMode="auto">
          <a:xfrm>
            <a:off x="2119931" y="5725907"/>
            <a:ext cx="257508" cy="232553"/>
          </a:xfrm>
          <a:prstGeom prst="ellipse">
            <a:avLst/>
          </a:prstGeom>
          <a:solidFill>
            <a:srgbClr val="00206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8" name="Ellipse 13">
            <a:extLst>
              <a:ext uri="{FF2B5EF4-FFF2-40B4-BE49-F238E27FC236}">
                <a16:creationId xmlns:a16="http://schemas.microsoft.com/office/drawing/2014/main" id="{E3207827-6A02-F222-467E-E40EE9E16819}"/>
              </a:ext>
            </a:extLst>
          </p:cNvPr>
          <p:cNvSpPr/>
          <p:nvPr/>
        </p:nvSpPr>
        <p:spPr bwMode="auto">
          <a:xfrm>
            <a:off x="10156249" y="5709378"/>
            <a:ext cx="257508" cy="232553"/>
          </a:xfrm>
          <a:prstGeom prst="ellipse">
            <a:avLst/>
          </a:prstGeom>
          <a:solidFill>
            <a:srgbClr val="FFFF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7" name="Explosion: 8 Zacken 16">
            <a:extLst>
              <a:ext uri="{FF2B5EF4-FFF2-40B4-BE49-F238E27FC236}">
                <a16:creationId xmlns:a16="http://schemas.microsoft.com/office/drawing/2014/main" id="{6A5A92EB-E2E4-B822-CD80-B2DA0BC99453}"/>
              </a:ext>
            </a:extLst>
          </p:cNvPr>
          <p:cNvSpPr/>
          <p:nvPr/>
        </p:nvSpPr>
        <p:spPr bwMode="auto">
          <a:xfrm rot="20968608">
            <a:off x="5529942" y="5278772"/>
            <a:ext cx="1132117" cy="1051919"/>
          </a:xfrm>
          <a:prstGeom prst="irregularSeal1">
            <a:avLst/>
          </a:prstGeom>
          <a:gradFill flip="none" rotWithShape="1">
            <a:gsLst>
              <a:gs pos="0">
                <a:srgbClr val="FF9300">
                  <a:shade val="30000"/>
                  <a:satMod val="115000"/>
                </a:srgbClr>
              </a:gs>
              <a:gs pos="50000">
                <a:srgbClr val="FF9300">
                  <a:shade val="67500"/>
                  <a:satMod val="115000"/>
                </a:srgbClr>
              </a:gs>
              <a:gs pos="100000">
                <a:srgbClr val="FF9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8" name="Explosion: 8 Zacken 16">
            <a:extLst>
              <a:ext uri="{FF2B5EF4-FFF2-40B4-BE49-F238E27FC236}">
                <a16:creationId xmlns:a16="http://schemas.microsoft.com/office/drawing/2014/main" id="{82705ACF-0001-2D78-4F67-75DFF37561B0}"/>
              </a:ext>
            </a:extLst>
          </p:cNvPr>
          <p:cNvSpPr/>
          <p:nvPr/>
        </p:nvSpPr>
        <p:spPr bwMode="auto">
          <a:xfrm rot="1913831">
            <a:off x="5498975" y="5294549"/>
            <a:ext cx="1194050" cy="961118"/>
          </a:xfrm>
          <a:prstGeom prst="irregularSeal1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9" name="Explosion: 8 Zacken 16">
            <a:extLst>
              <a:ext uri="{FF2B5EF4-FFF2-40B4-BE49-F238E27FC236}">
                <a16:creationId xmlns:a16="http://schemas.microsoft.com/office/drawing/2014/main" id="{9DEB3C4C-1DF3-1DD7-06D5-BC9154FE3955}"/>
              </a:ext>
            </a:extLst>
          </p:cNvPr>
          <p:cNvSpPr/>
          <p:nvPr/>
        </p:nvSpPr>
        <p:spPr bwMode="auto">
          <a:xfrm>
            <a:off x="5652313" y="5331737"/>
            <a:ext cx="887373" cy="945988"/>
          </a:xfrm>
          <a:prstGeom prst="irregularSeal1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78F19F5-9667-A6F0-A32B-3172A1F6013A}"/>
              </a:ext>
            </a:extLst>
          </p:cNvPr>
          <p:cNvSpPr/>
          <p:nvPr/>
        </p:nvSpPr>
        <p:spPr>
          <a:xfrm>
            <a:off x="6656832" y="165591"/>
            <a:ext cx="2139696" cy="730521"/>
          </a:xfrm>
          <a:prstGeom prst="rect">
            <a:avLst/>
          </a:prstGeom>
          <a:solidFill>
            <a:srgbClr val="FFFFFF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EBE4437-3795-B2D5-00C8-88EAD34DD3FB}"/>
              </a:ext>
            </a:extLst>
          </p:cNvPr>
          <p:cNvSpPr/>
          <p:nvPr/>
        </p:nvSpPr>
        <p:spPr>
          <a:xfrm>
            <a:off x="1628132" y="241097"/>
            <a:ext cx="1759372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6DDF55-A35A-1000-C385-52BC6AF513BC}"/>
              </a:ext>
            </a:extLst>
          </p:cNvPr>
          <p:cNvSpPr txBox="1"/>
          <p:nvPr/>
        </p:nvSpPr>
        <p:spPr>
          <a:xfrm>
            <a:off x="1354120" y="51747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84E2C9-D12A-2E44-24FA-0DF3CEB233D0}"/>
              </a:ext>
            </a:extLst>
          </p:cNvPr>
          <p:cNvSpPr txBox="1"/>
          <p:nvPr/>
        </p:nvSpPr>
        <p:spPr>
          <a:xfrm>
            <a:off x="1354120" y="505773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63B2E8-8DCD-9B4E-9573-34AC09F573E7}"/>
              </a:ext>
            </a:extLst>
          </p:cNvPr>
          <p:cNvSpPr txBox="1"/>
          <p:nvPr/>
        </p:nvSpPr>
        <p:spPr>
          <a:xfrm>
            <a:off x="7011558" y="51747"/>
            <a:ext cx="18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5C1E8A"/>
                </a:solidFill>
              </a:rPr>
              <a:t>Anti-Quark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A8665DB-D9F5-BDD4-3F2B-324FF9F7F3A8}"/>
              </a:ext>
            </a:extLst>
          </p:cNvPr>
          <p:cNvSpPr txBox="1"/>
          <p:nvPr/>
        </p:nvSpPr>
        <p:spPr>
          <a:xfrm>
            <a:off x="6888406" y="440094"/>
            <a:ext cx="2017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EAEA00"/>
                </a:solidFill>
              </a:rPr>
              <a:t>Anti-Leptoni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66E85E07-FCE4-28FE-8A9B-C6EC95414211}"/>
                  </a:ext>
                </a:extLst>
              </p:cNvPr>
              <p:cNvSpPr/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66E85E07-FCE4-28FE-8A9B-C6EC954142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feil nach links 6">
            <a:extLst>
              <a:ext uri="{FF2B5EF4-FFF2-40B4-BE49-F238E27FC236}">
                <a16:creationId xmlns:a16="http://schemas.microsoft.com/office/drawing/2014/main" id="{3FAA83E9-D363-EB88-5224-34F5E7206D18}"/>
              </a:ext>
            </a:extLst>
          </p:cNvPr>
          <p:cNvSpPr/>
          <p:nvPr/>
        </p:nvSpPr>
        <p:spPr bwMode="auto">
          <a:xfrm flipH="1">
            <a:off x="966250" y="6627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C3A7D6EF-A9B3-8145-84CB-02D2DF3ECD72}"/>
                  </a:ext>
                </a:extLst>
              </p:cNvPr>
              <p:cNvSpPr/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C3A7D6EF-A9B3-8145-84CB-02D2DF3EC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Pfeil nach links 22">
            <a:extLst>
              <a:ext uri="{FF2B5EF4-FFF2-40B4-BE49-F238E27FC236}">
                <a16:creationId xmlns:a16="http://schemas.microsoft.com/office/drawing/2014/main" id="{37AD6316-10F5-65E7-7E19-F2BCB15EF684}"/>
              </a:ext>
            </a:extLst>
          </p:cNvPr>
          <p:cNvSpPr/>
          <p:nvPr/>
        </p:nvSpPr>
        <p:spPr bwMode="auto">
          <a:xfrm flipH="1">
            <a:off x="948019" y="16272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23">
            <a:extLst>
              <a:ext uri="{FF2B5EF4-FFF2-40B4-BE49-F238E27FC236}">
                <a16:creationId xmlns:a16="http://schemas.microsoft.com/office/drawing/2014/main" id="{F2D01B48-5D29-4E95-EB14-52276DDAA77F}"/>
              </a:ext>
            </a:extLst>
          </p:cNvPr>
          <p:cNvSpPr/>
          <p:nvPr/>
        </p:nvSpPr>
        <p:spPr bwMode="auto">
          <a:xfrm>
            <a:off x="161429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effectLst/>
              </a:rPr>
              <a:t>-1</a:t>
            </a:r>
          </a:p>
        </p:txBody>
      </p:sp>
      <p:sp>
        <p:nvSpPr>
          <p:cNvPr id="35" name="Pfeil nach links 24">
            <a:extLst>
              <a:ext uri="{FF2B5EF4-FFF2-40B4-BE49-F238E27FC236}">
                <a16:creationId xmlns:a16="http://schemas.microsoft.com/office/drawing/2014/main" id="{629186BC-54A1-87B5-42C9-E5508649D0FA}"/>
              </a:ext>
            </a:extLst>
          </p:cNvPr>
          <p:cNvSpPr/>
          <p:nvPr/>
        </p:nvSpPr>
        <p:spPr bwMode="auto">
          <a:xfrm flipH="1">
            <a:off x="966307" y="2536630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30E4FA9A-0E00-51CD-D819-58012456A443}"/>
              </a:ext>
            </a:extLst>
          </p:cNvPr>
          <p:cNvSpPr/>
          <p:nvPr/>
        </p:nvSpPr>
        <p:spPr bwMode="auto">
          <a:xfrm>
            <a:off x="170460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37" name="Pfeil nach links 26">
            <a:extLst>
              <a:ext uri="{FF2B5EF4-FFF2-40B4-BE49-F238E27FC236}">
                <a16:creationId xmlns:a16="http://schemas.microsoft.com/office/drawing/2014/main" id="{D55E7741-78DA-177E-928B-B489DDCB2DBF}"/>
              </a:ext>
            </a:extLst>
          </p:cNvPr>
          <p:cNvSpPr/>
          <p:nvPr/>
        </p:nvSpPr>
        <p:spPr bwMode="auto">
          <a:xfrm flipH="1">
            <a:off x="960571" y="3060523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E4E6125F-49C3-8E90-FB65-736931470156}"/>
                  </a:ext>
                </a:extLst>
              </p:cNvPr>
              <p:cNvSpPr/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E4E6125F-49C3-8E90-FB65-736931470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Pfeil nach links 6">
            <a:extLst>
              <a:ext uri="{FF2B5EF4-FFF2-40B4-BE49-F238E27FC236}">
                <a16:creationId xmlns:a16="http://schemas.microsoft.com/office/drawing/2014/main" id="{93F070E6-076B-D6E2-A45E-BDEEC52F36CB}"/>
              </a:ext>
            </a:extLst>
          </p:cNvPr>
          <p:cNvSpPr/>
          <p:nvPr/>
        </p:nvSpPr>
        <p:spPr bwMode="auto">
          <a:xfrm>
            <a:off x="10515600" y="6627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80023072-FA4C-8E62-F00E-4E56878317C4}"/>
                  </a:ext>
                </a:extLst>
              </p:cNvPr>
              <p:cNvSpPr/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80023072-FA4C-8E62-F00E-4E5687831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feil nach links 22">
            <a:extLst>
              <a:ext uri="{FF2B5EF4-FFF2-40B4-BE49-F238E27FC236}">
                <a16:creationId xmlns:a16="http://schemas.microsoft.com/office/drawing/2014/main" id="{41F90548-0B42-4010-E581-7D0B3E22AC7D}"/>
              </a:ext>
            </a:extLst>
          </p:cNvPr>
          <p:cNvSpPr/>
          <p:nvPr/>
        </p:nvSpPr>
        <p:spPr bwMode="auto">
          <a:xfrm>
            <a:off x="10497369" y="16272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23">
            <a:extLst>
              <a:ext uri="{FF2B5EF4-FFF2-40B4-BE49-F238E27FC236}">
                <a16:creationId xmlns:a16="http://schemas.microsoft.com/office/drawing/2014/main" id="{C114C858-24A5-D726-F487-A51FE5925E87}"/>
              </a:ext>
            </a:extLst>
          </p:cNvPr>
          <p:cNvSpPr/>
          <p:nvPr/>
        </p:nvSpPr>
        <p:spPr bwMode="auto">
          <a:xfrm>
            <a:off x="11147284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+</a:t>
            </a:r>
            <a:r>
              <a:rPr lang="en-US" sz="2000" dirty="0">
                <a:effectLst/>
              </a:rPr>
              <a:t>1</a:t>
            </a:r>
          </a:p>
        </p:txBody>
      </p:sp>
      <p:sp>
        <p:nvSpPr>
          <p:cNvPr id="43" name="Pfeil nach links 24">
            <a:extLst>
              <a:ext uri="{FF2B5EF4-FFF2-40B4-BE49-F238E27FC236}">
                <a16:creationId xmlns:a16="http://schemas.microsoft.com/office/drawing/2014/main" id="{B4395BB6-492C-D8EF-8823-2B53110F9AF8}"/>
              </a:ext>
            </a:extLst>
          </p:cNvPr>
          <p:cNvSpPr/>
          <p:nvPr/>
        </p:nvSpPr>
        <p:spPr bwMode="auto">
          <a:xfrm>
            <a:off x="10515657" y="2536630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25">
            <a:extLst>
              <a:ext uri="{FF2B5EF4-FFF2-40B4-BE49-F238E27FC236}">
                <a16:creationId xmlns:a16="http://schemas.microsoft.com/office/drawing/2014/main" id="{39D91157-A981-B0A4-0936-B861533BF03A}"/>
              </a:ext>
            </a:extLst>
          </p:cNvPr>
          <p:cNvSpPr/>
          <p:nvPr/>
        </p:nvSpPr>
        <p:spPr bwMode="auto">
          <a:xfrm>
            <a:off x="11156315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45" name="Pfeil nach links 26">
            <a:extLst>
              <a:ext uri="{FF2B5EF4-FFF2-40B4-BE49-F238E27FC236}">
                <a16:creationId xmlns:a16="http://schemas.microsoft.com/office/drawing/2014/main" id="{69B3E4D1-EDF1-23D2-0D2D-BEE09A20B292}"/>
              </a:ext>
            </a:extLst>
          </p:cNvPr>
          <p:cNvSpPr/>
          <p:nvPr/>
        </p:nvSpPr>
        <p:spPr bwMode="auto">
          <a:xfrm>
            <a:off x="10509921" y="3060523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feld 37">
            <a:extLst>
              <a:ext uri="{FF2B5EF4-FFF2-40B4-BE49-F238E27FC236}">
                <a16:creationId xmlns:a16="http://schemas.microsoft.com/office/drawing/2014/main" id="{B6FA0BED-0880-2813-7F11-DC08D9052171}"/>
              </a:ext>
            </a:extLst>
          </p:cNvPr>
          <p:cNvSpPr txBox="1"/>
          <p:nvPr/>
        </p:nvSpPr>
        <p:spPr bwMode="auto">
          <a:xfrm>
            <a:off x="5626679" y="6255725"/>
            <a:ext cx="1475165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Fotone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7" name="Textfeld 38">
            <a:extLst>
              <a:ext uri="{FF2B5EF4-FFF2-40B4-BE49-F238E27FC236}">
                <a16:creationId xmlns:a16="http://schemas.microsoft.com/office/drawing/2014/main" id="{682470E5-7481-C0DA-9ED2-72AD3E457F86}"/>
              </a:ext>
            </a:extLst>
          </p:cNvPr>
          <p:cNvSpPr txBox="1"/>
          <p:nvPr/>
        </p:nvSpPr>
        <p:spPr bwMode="auto">
          <a:xfrm>
            <a:off x="1721007" y="6221569"/>
            <a:ext cx="1312864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Elettone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8" name="Textfeld 39">
            <a:extLst>
              <a:ext uri="{FF2B5EF4-FFF2-40B4-BE49-F238E27FC236}">
                <a16:creationId xmlns:a16="http://schemas.microsoft.com/office/drawing/2014/main" id="{959D4FB2-2A6D-F57D-FF2E-4B4A31E462E0}"/>
              </a:ext>
            </a:extLst>
          </p:cNvPr>
          <p:cNvSpPr txBox="1"/>
          <p:nvPr/>
        </p:nvSpPr>
        <p:spPr bwMode="auto">
          <a:xfrm>
            <a:off x="9547420" y="6221569"/>
            <a:ext cx="1475165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Positrone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9" name="Freihandform 35">
            <a:extLst>
              <a:ext uri="{FF2B5EF4-FFF2-40B4-BE49-F238E27FC236}">
                <a16:creationId xmlns:a16="http://schemas.microsoft.com/office/drawing/2014/main" id="{40B6979E-03A2-E651-AAA9-E2012F8037FE}"/>
              </a:ext>
            </a:extLst>
          </p:cNvPr>
          <p:cNvSpPr/>
          <p:nvPr/>
        </p:nvSpPr>
        <p:spPr bwMode="auto">
          <a:xfrm>
            <a:off x="4719466" y="3267804"/>
            <a:ext cx="979948" cy="1916432"/>
          </a:xfrm>
          <a:custGeom>
            <a:avLst/>
            <a:gdLst>
              <a:gd name="connsiteX0" fmla="*/ 316523 w 316523"/>
              <a:gd name="connsiteY0" fmla="*/ 1195754 h 1195754"/>
              <a:gd name="connsiteX1" fmla="*/ 246185 w 316523"/>
              <a:gd name="connsiteY1" fmla="*/ 492369 h 1195754"/>
              <a:gd name="connsiteX2" fmla="*/ 0 w 316523"/>
              <a:gd name="connsiteY2" fmla="*/ 0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23" h="1195754">
                <a:moveTo>
                  <a:pt x="316523" y="1195754"/>
                </a:moveTo>
                <a:cubicBezTo>
                  <a:pt x="307731" y="943707"/>
                  <a:pt x="298939" y="691661"/>
                  <a:pt x="246185" y="492369"/>
                </a:cubicBezTo>
                <a:cubicBezTo>
                  <a:pt x="193431" y="293077"/>
                  <a:pt x="58615" y="96715"/>
                  <a:pt x="0" y="0"/>
                </a:cubicBezTo>
              </a:path>
            </a:pathLst>
          </a:custGeom>
          <a:noFill/>
          <a:ln w="76200" cap="flat">
            <a:solidFill>
              <a:srgbClr val="007F8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ihandform 36">
            <a:extLst>
              <a:ext uri="{FF2B5EF4-FFF2-40B4-BE49-F238E27FC236}">
                <a16:creationId xmlns:a16="http://schemas.microsoft.com/office/drawing/2014/main" id="{47BB17F1-511C-1273-F70B-AB3AAEC72899}"/>
              </a:ext>
            </a:extLst>
          </p:cNvPr>
          <p:cNvSpPr/>
          <p:nvPr/>
        </p:nvSpPr>
        <p:spPr bwMode="auto">
          <a:xfrm rot="13773199">
            <a:off x="5701008" y="3262494"/>
            <a:ext cx="1009847" cy="1898126"/>
          </a:xfrm>
          <a:custGeom>
            <a:avLst/>
            <a:gdLst>
              <a:gd name="connsiteX0" fmla="*/ 316523 w 316523"/>
              <a:gd name="connsiteY0" fmla="*/ 1195754 h 1195754"/>
              <a:gd name="connsiteX1" fmla="*/ 246185 w 316523"/>
              <a:gd name="connsiteY1" fmla="*/ 492369 h 1195754"/>
              <a:gd name="connsiteX2" fmla="*/ 0 w 316523"/>
              <a:gd name="connsiteY2" fmla="*/ 0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23" h="1195754">
                <a:moveTo>
                  <a:pt x="316523" y="1195754"/>
                </a:moveTo>
                <a:cubicBezTo>
                  <a:pt x="307731" y="943707"/>
                  <a:pt x="298939" y="691661"/>
                  <a:pt x="246185" y="492369"/>
                </a:cubicBezTo>
                <a:cubicBezTo>
                  <a:pt x="193431" y="293077"/>
                  <a:pt x="58615" y="96715"/>
                  <a:pt x="0" y="0"/>
                </a:cubicBezTo>
              </a:path>
            </a:pathLst>
          </a:custGeom>
          <a:noFill/>
          <a:ln w="76200" cap="flat">
            <a:solidFill>
              <a:srgbClr val="007F86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B">
            <a:extLst>
              <a:ext uri="{FF2B5EF4-FFF2-40B4-BE49-F238E27FC236}">
                <a16:creationId xmlns:a16="http://schemas.microsoft.com/office/drawing/2014/main" id="{A993935A-430F-E476-A5FD-9EDFC1DDC689}"/>
              </a:ext>
            </a:extLst>
          </p:cNvPr>
          <p:cNvSpPr/>
          <p:nvPr/>
        </p:nvSpPr>
        <p:spPr>
          <a:xfrm>
            <a:off x="1750979" y="6654800"/>
            <a:ext cx="8690043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867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8B589F-D4AD-7000-7BBA-62BAA23F5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5873E234-2635-A35D-9A9E-99BD4C8736ED}"/>
              </a:ext>
            </a:extLst>
          </p:cNvPr>
          <p:cNvSpPr/>
          <p:nvPr/>
        </p:nvSpPr>
        <p:spPr>
          <a:xfrm>
            <a:off x="82297" y="1810512"/>
            <a:ext cx="3401568" cy="3621024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14783D-2D9C-534D-D062-6949F855318D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9B7141-4D32-2420-34EA-744738968CF6}"/>
              </a:ext>
            </a:extLst>
          </p:cNvPr>
          <p:cNvSpPr txBox="1"/>
          <p:nvPr/>
        </p:nvSpPr>
        <p:spPr>
          <a:xfrm>
            <a:off x="274320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343434"/>
                </a:solidFill>
                <a:latin typeface="Argent Pixel CF" panose="00000500000000000000" pitchFamily="50" charset="0"/>
              </a:rPr>
              <a:t>12.45 – 13.45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E168596-28D3-6048-9B87-0403A85A0756}"/>
              </a:ext>
            </a:extLst>
          </p:cNvPr>
          <p:cNvSpPr txBox="1"/>
          <p:nvPr/>
        </p:nvSpPr>
        <p:spPr>
          <a:xfrm>
            <a:off x="27432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343434"/>
                </a:solidFill>
              </a:rPr>
              <a:t>Pranzo</a:t>
            </a:r>
            <a:endParaRPr lang="it-IT" sz="2200" dirty="0">
              <a:solidFill>
                <a:srgbClr val="34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41406"/>
      </p:ext>
    </p:extLst>
  </p:cSld>
  <p:clrMapOvr>
    <a:masterClrMapping/>
  </p:clrMapOvr>
  <p:transition spd="slow">
    <p:push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0">
            <a:extLst>
              <a:ext uri="{FF2B5EF4-FFF2-40B4-BE49-F238E27FC236}">
                <a16:creationId xmlns:a16="http://schemas.microsoft.com/office/drawing/2014/main" id="{24B132E0-241D-066C-13E4-A57411889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374" y="209978"/>
            <a:ext cx="6263929" cy="3520224"/>
          </a:xfrm>
          <a:prstGeom prst="rect">
            <a:avLst/>
          </a:prstGeom>
          <a:effectLst>
            <a:reflection stA="0" endPos="0" dir="5400000" sy="-100000" algn="bl" rotWithShape="0"/>
          </a:effectLst>
        </p:spPr>
      </p:pic>
      <p:pic>
        <p:nvPicPr>
          <p:cNvPr id="3" name="Grafik 42">
            <a:extLst>
              <a:ext uri="{FF2B5EF4-FFF2-40B4-BE49-F238E27FC236}">
                <a16:creationId xmlns:a16="http://schemas.microsoft.com/office/drawing/2014/main" id="{C172D1F6-9181-ADCC-E871-A23ECA90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29380"/>
          <a:stretch/>
        </p:blipFill>
        <p:spPr bwMode="auto">
          <a:xfrm>
            <a:off x="6820363" y="120063"/>
            <a:ext cx="3868314" cy="3520224"/>
          </a:xfrm>
          <a:prstGeom prst="rect">
            <a:avLst/>
          </a:prstGeom>
          <a:effectLst>
            <a:reflection stA="66177" endPos="0" dir="5400000" sy="-100000" algn="bl" rotWithShape="0"/>
          </a:effectLst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80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4" name="Pfeil nach rechts 30">
            <a:extLst>
              <a:ext uri="{FF2B5EF4-FFF2-40B4-BE49-F238E27FC236}">
                <a16:creationId xmlns:a16="http://schemas.microsoft.com/office/drawing/2014/main" id="{41D23285-F0AC-42EA-A79E-04D8F1AA8202}"/>
              </a:ext>
            </a:extLst>
          </p:cNvPr>
          <p:cNvSpPr/>
          <p:nvPr/>
        </p:nvSpPr>
        <p:spPr bwMode="auto">
          <a:xfrm rot="10800000">
            <a:off x="7715035" y="5503392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Pfeil nach rechts 28">
            <a:extLst>
              <a:ext uri="{FF2B5EF4-FFF2-40B4-BE49-F238E27FC236}">
                <a16:creationId xmlns:a16="http://schemas.microsoft.com/office/drawing/2014/main" id="{7AFCD006-BC2C-7461-803E-72387FFAFC63}"/>
              </a:ext>
            </a:extLst>
          </p:cNvPr>
          <p:cNvSpPr/>
          <p:nvPr/>
        </p:nvSpPr>
        <p:spPr bwMode="auto">
          <a:xfrm>
            <a:off x="631647" y="5511700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Ellipse 13">
            <a:extLst>
              <a:ext uri="{FF2B5EF4-FFF2-40B4-BE49-F238E27FC236}">
                <a16:creationId xmlns:a16="http://schemas.microsoft.com/office/drawing/2014/main" id="{F9DC91AB-2BA7-DA88-55EB-87A425B2D0E9}"/>
              </a:ext>
            </a:extLst>
          </p:cNvPr>
          <p:cNvSpPr/>
          <p:nvPr/>
        </p:nvSpPr>
        <p:spPr bwMode="auto">
          <a:xfrm>
            <a:off x="2119931" y="5725907"/>
            <a:ext cx="257508" cy="232553"/>
          </a:xfrm>
          <a:prstGeom prst="ellipse">
            <a:avLst/>
          </a:prstGeom>
          <a:solidFill>
            <a:srgbClr val="00206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8" name="Ellipse 13">
            <a:extLst>
              <a:ext uri="{FF2B5EF4-FFF2-40B4-BE49-F238E27FC236}">
                <a16:creationId xmlns:a16="http://schemas.microsoft.com/office/drawing/2014/main" id="{E3207827-6A02-F222-467E-E40EE9E16819}"/>
              </a:ext>
            </a:extLst>
          </p:cNvPr>
          <p:cNvSpPr/>
          <p:nvPr/>
        </p:nvSpPr>
        <p:spPr bwMode="auto">
          <a:xfrm>
            <a:off x="10156249" y="5709378"/>
            <a:ext cx="257508" cy="232553"/>
          </a:xfrm>
          <a:prstGeom prst="ellipse">
            <a:avLst/>
          </a:prstGeom>
          <a:solidFill>
            <a:srgbClr val="FFFF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7" name="Explosion: 8 Zacken 16">
            <a:extLst>
              <a:ext uri="{FF2B5EF4-FFF2-40B4-BE49-F238E27FC236}">
                <a16:creationId xmlns:a16="http://schemas.microsoft.com/office/drawing/2014/main" id="{6A5A92EB-E2E4-B822-CD80-B2DA0BC99453}"/>
              </a:ext>
            </a:extLst>
          </p:cNvPr>
          <p:cNvSpPr/>
          <p:nvPr/>
        </p:nvSpPr>
        <p:spPr bwMode="auto">
          <a:xfrm rot="20968608">
            <a:off x="5529942" y="5278772"/>
            <a:ext cx="1132117" cy="1051919"/>
          </a:xfrm>
          <a:prstGeom prst="irregularSeal1">
            <a:avLst/>
          </a:prstGeom>
          <a:gradFill flip="none" rotWithShape="1">
            <a:gsLst>
              <a:gs pos="0">
                <a:srgbClr val="FF9300">
                  <a:shade val="30000"/>
                  <a:satMod val="115000"/>
                </a:srgbClr>
              </a:gs>
              <a:gs pos="50000">
                <a:srgbClr val="FF9300">
                  <a:shade val="67500"/>
                  <a:satMod val="115000"/>
                </a:srgbClr>
              </a:gs>
              <a:gs pos="100000">
                <a:srgbClr val="FF9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8" name="Explosion: 8 Zacken 16">
            <a:extLst>
              <a:ext uri="{FF2B5EF4-FFF2-40B4-BE49-F238E27FC236}">
                <a16:creationId xmlns:a16="http://schemas.microsoft.com/office/drawing/2014/main" id="{82705ACF-0001-2D78-4F67-75DFF37561B0}"/>
              </a:ext>
            </a:extLst>
          </p:cNvPr>
          <p:cNvSpPr/>
          <p:nvPr/>
        </p:nvSpPr>
        <p:spPr bwMode="auto">
          <a:xfrm rot="1913831">
            <a:off x="5498975" y="5294549"/>
            <a:ext cx="1194050" cy="961118"/>
          </a:xfrm>
          <a:prstGeom prst="irregularSeal1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9" name="Explosion: 8 Zacken 16">
            <a:extLst>
              <a:ext uri="{FF2B5EF4-FFF2-40B4-BE49-F238E27FC236}">
                <a16:creationId xmlns:a16="http://schemas.microsoft.com/office/drawing/2014/main" id="{9DEB3C4C-1DF3-1DD7-06D5-BC9154FE3955}"/>
              </a:ext>
            </a:extLst>
          </p:cNvPr>
          <p:cNvSpPr/>
          <p:nvPr/>
        </p:nvSpPr>
        <p:spPr bwMode="auto">
          <a:xfrm>
            <a:off x="5652313" y="5331737"/>
            <a:ext cx="887373" cy="945988"/>
          </a:xfrm>
          <a:prstGeom prst="irregularSeal1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78F19F5-9667-A6F0-A32B-3172A1F6013A}"/>
              </a:ext>
            </a:extLst>
          </p:cNvPr>
          <p:cNvSpPr/>
          <p:nvPr/>
        </p:nvSpPr>
        <p:spPr>
          <a:xfrm>
            <a:off x="6656832" y="165591"/>
            <a:ext cx="2139696" cy="730521"/>
          </a:xfrm>
          <a:prstGeom prst="rect">
            <a:avLst/>
          </a:prstGeom>
          <a:solidFill>
            <a:srgbClr val="FFFFFF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EBE4437-3795-B2D5-00C8-88EAD34DD3FB}"/>
              </a:ext>
            </a:extLst>
          </p:cNvPr>
          <p:cNvSpPr/>
          <p:nvPr/>
        </p:nvSpPr>
        <p:spPr>
          <a:xfrm>
            <a:off x="1628132" y="241097"/>
            <a:ext cx="1759372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6DDF55-A35A-1000-C385-52BC6AF513BC}"/>
              </a:ext>
            </a:extLst>
          </p:cNvPr>
          <p:cNvSpPr txBox="1"/>
          <p:nvPr/>
        </p:nvSpPr>
        <p:spPr>
          <a:xfrm>
            <a:off x="1354120" y="51747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84E2C9-D12A-2E44-24FA-0DF3CEB233D0}"/>
              </a:ext>
            </a:extLst>
          </p:cNvPr>
          <p:cNvSpPr txBox="1"/>
          <p:nvPr/>
        </p:nvSpPr>
        <p:spPr>
          <a:xfrm>
            <a:off x="1354120" y="505773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63B2E8-8DCD-9B4E-9573-34AC09F573E7}"/>
              </a:ext>
            </a:extLst>
          </p:cNvPr>
          <p:cNvSpPr txBox="1"/>
          <p:nvPr/>
        </p:nvSpPr>
        <p:spPr>
          <a:xfrm>
            <a:off x="7011558" y="51747"/>
            <a:ext cx="18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5C1E8A"/>
                </a:solidFill>
              </a:rPr>
              <a:t>Anti-Quark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A8665DB-D9F5-BDD4-3F2B-324FF9F7F3A8}"/>
              </a:ext>
            </a:extLst>
          </p:cNvPr>
          <p:cNvSpPr txBox="1"/>
          <p:nvPr/>
        </p:nvSpPr>
        <p:spPr>
          <a:xfrm>
            <a:off x="6888406" y="440094"/>
            <a:ext cx="2017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EAEA00"/>
                </a:solidFill>
              </a:rPr>
              <a:t>Anti-Leptoni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66E85E07-FCE4-28FE-8A9B-C6EC95414211}"/>
                  </a:ext>
                </a:extLst>
              </p:cNvPr>
              <p:cNvSpPr/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66E85E07-FCE4-28FE-8A9B-C6EC954142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feil nach links 6">
            <a:extLst>
              <a:ext uri="{FF2B5EF4-FFF2-40B4-BE49-F238E27FC236}">
                <a16:creationId xmlns:a16="http://schemas.microsoft.com/office/drawing/2014/main" id="{3FAA83E9-D363-EB88-5224-34F5E7206D18}"/>
              </a:ext>
            </a:extLst>
          </p:cNvPr>
          <p:cNvSpPr/>
          <p:nvPr/>
        </p:nvSpPr>
        <p:spPr bwMode="auto">
          <a:xfrm flipH="1">
            <a:off x="966250" y="6627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C3A7D6EF-A9B3-8145-84CB-02D2DF3ECD72}"/>
                  </a:ext>
                </a:extLst>
              </p:cNvPr>
              <p:cNvSpPr/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C3A7D6EF-A9B3-8145-84CB-02D2DF3EC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Pfeil nach links 22">
            <a:extLst>
              <a:ext uri="{FF2B5EF4-FFF2-40B4-BE49-F238E27FC236}">
                <a16:creationId xmlns:a16="http://schemas.microsoft.com/office/drawing/2014/main" id="{37AD6316-10F5-65E7-7E19-F2BCB15EF684}"/>
              </a:ext>
            </a:extLst>
          </p:cNvPr>
          <p:cNvSpPr/>
          <p:nvPr/>
        </p:nvSpPr>
        <p:spPr bwMode="auto">
          <a:xfrm flipH="1">
            <a:off x="948019" y="16272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23">
            <a:extLst>
              <a:ext uri="{FF2B5EF4-FFF2-40B4-BE49-F238E27FC236}">
                <a16:creationId xmlns:a16="http://schemas.microsoft.com/office/drawing/2014/main" id="{F2D01B48-5D29-4E95-EB14-52276DDAA77F}"/>
              </a:ext>
            </a:extLst>
          </p:cNvPr>
          <p:cNvSpPr/>
          <p:nvPr/>
        </p:nvSpPr>
        <p:spPr bwMode="auto">
          <a:xfrm>
            <a:off x="161429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effectLst/>
              </a:rPr>
              <a:t>-1</a:t>
            </a:r>
          </a:p>
        </p:txBody>
      </p:sp>
      <p:sp>
        <p:nvSpPr>
          <p:cNvPr id="35" name="Pfeil nach links 24">
            <a:extLst>
              <a:ext uri="{FF2B5EF4-FFF2-40B4-BE49-F238E27FC236}">
                <a16:creationId xmlns:a16="http://schemas.microsoft.com/office/drawing/2014/main" id="{629186BC-54A1-87B5-42C9-E5508649D0FA}"/>
              </a:ext>
            </a:extLst>
          </p:cNvPr>
          <p:cNvSpPr/>
          <p:nvPr/>
        </p:nvSpPr>
        <p:spPr bwMode="auto">
          <a:xfrm flipH="1">
            <a:off x="966307" y="2536630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30E4FA9A-0E00-51CD-D819-58012456A443}"/>
              </a:ext>
            </a:extLst>
          </p:cNvPr>
          <p:cNvSpPr/>
          <p:nvPr/>
        </p:nvSpPr>
        <p:spPr bwMode="auto">
          <a:xfrm>
            <a:off x="170460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37" name="Pfeil nach links 26">
            <a:extLst>
              <a:ext uri="{FF2B5EF4-FFF2-40B4-BE49-F238E27FC236}">
                <a16:creationId xmlns:a16="http://schemas.microsoft.com/office/drawing/2014/main" id="{D55E7741-78DA-177E-928B-B489DDCB2DBF}"/>
              </a:ext>
            </a:extLst>
          </p:cNvPr>
          <p:cNvSpPr/>
          <p:nvPr/>
        </p:nvSpPr>
        <p:spPr bwMode="auto">
          <a:xfrm flipH="1">
            <a:off x="960571" y="3060523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E4E6125F-49C3-8E90-FB65-736931470156}"/>
                  </a:ext>
                </a:extLst>
              </p:cNvPr>
              <p:cNvSpPr/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E4E6125F-49C3-8E90-FB65-736931470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Pfeil nach links 6">
            <a:extLst>
              <a:ext uri="{FF2B5EF4-FFF2-40B4-BE49-F238E27FC236}">
                <a16:creationId xmlns:a16="http://schemas.microsoft.com/office/drawing/2014/main" id="{93F070E6-076B-D6E2-A45E-BDEEC52F36CB}"/>
              </a:ext>
            </a:extLst>
          </p:cNvPr>
          <p:cNvSpPr/>
          <p:nvPr/>
        </p:nvSpPr>
        <p:spPr bwMode="auto">
          <a:xfrm>
            <a:off x="10515600" y="6627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80023072-FA4C-8E62-F00E-4E56878317C4}"/>
                  </a:ext>
                </a:extLst>
              </p:cNvPr>
              <p:cNvSpPr/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80023072-FA4C-8E62-F00E-4E5687831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feil nach links 22">
            <a:extLst>
              <a:ext uri="{FF2B5EF4-FFF2-40B4-BE49-F238E27FC236}">
                <a16:creationId xmlns:a16="http://schemas.microsoft.com/office/drawing/2014/main" id="{41F90548-0B42-4010-E581-7D0B3E22AC7D}"/>
              </a:ext>
            </a:extLst>
          </p:cNvPr>
          <p:cNvSpPr/>
          <p:nvPr/>
        </p:nvSpPr>
        <p:spPr bwMode="auto">
          <a:xfrm>
            <a:off x="10497369" y="16272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23">
            <a:extLst>
              <a:ext uri="{FF2B5EF4-FFF2-40B4-BE49-F238E27FC236}">
                <a16:creationId xmlns:a16="http://schemas.microsoft.com/office/drawing/2014/main" id="{C114C858-24A5-D726-F487-A51FE5925E87}"/>
              </a:ext>
            </a:extLst>
          </p:cNvPr>
          <p:cNvSpPr/>
          <p:nvPr/>
        </p:nvSpPr>
        <p:spPr bwMode="auto">
          <a:xfrm>
            <a:off x="11147284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+</a:t>
            </a:r>
            <a:r>
              <a:rPr lang="en-US" sz="2000" dirty="0">
                <a:effectLst/>
              </a:rPr>
              <a:t>1</a:t>
            </a:r>
          </a:p>
        </p:txBody>
      </p:sp>
      <p:sp>
        <p:nvSpPr>
          <p:cNvPr id="43" name="Pfeil nach links 24">
            <a:extLst>
              <a:ext uri="{FF2B5EF4-FFF2-40B4-BE49-F238E27FC236}">
                <a16:creationId xmlns:a16="http://schemas.microsoft.com/office/drawing/2014/main" id="{B4395BB6-492C-D8EF-8823-2B53110F9AF8}"/>
              </a:ext>
            </a:extLst>
          </p:cNvPr>
          <p:cNvSpPr/>
          <p:nvPr/>
        </p:nvSpPr>
        <p:spPr bwMode="auto">
          <a:xfrm>
            <a:off x="10515657" y="2536630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25">
            <a:extLst>
              <a:ext uri="{FF2B5EF4-FFF2-40B4-BE49-F238E27FC236}">
                <a16:creationId xmlns:a16="http://schemas.microsoft.com/office/drawing/2014/main" id="{39D91157-A981-B0A4-0936-B861533BF03A}"/>
              </a:ext>
            </a:extLst>
          </p:cNvPr>
          <p:cNvSpPr/>
          <p:nvPr/>
        </p:nvSpPr>
        <p:spPr bwMode="auto">
          <a:xfrm>
            <a:off x="11156315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45" name="Pfeil nach links 26">
            <a:extLst>
              <a:ext uri="{FF2B5EF4-FFF2-40B4-BE49-F238E27FC236}">
                <a16:creationId xmlns:a16="http://schemas.microsoft.com/office/drawing/2014/main" id="{69B3E4D1-EDF1-23D2-0D2D-BEE09A20B292}"/>
              </a:ext>
            </a:extLst>
          </p:cNvPr>
          <p:cNvSpPr/>
          <p:nvPr/>
        </p:nvSpPr>
        <p:spPr bwMode="auto">
          <a:xfrm>
            <a:off x="10509921" y="3060523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feld 37">
            <a:extLst>
              <a:ext uri="{FF2B5EF4-FFF2-40B4-BE49-F238E27FC236}">
                <a16:creationId xmlns:a16="http://schemas.microsoft.com/office/drawing/2014/main" id="{B6FA0BED-0880-2813-7F11-DC08D9052171}"/>
              </a:ext>
            </a:extLst>
          </p:cNvPr>
          <p:cNvSpPr txBox="1"/>
          <p:nvPr/>
        </p:nvSpPr>
        <p:spPr bwMode="auto">
          <a:xfrm>
            <a:off x="5626679" y="6255725"/>
            <a:ext cx="1475165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Fotone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7" name="Textfeld 38">
            <a:extLst>
              <a:ext uri="{FF2B5EF4-FFF2-40B4-BE49-F238E27FC236}">
                <a16:creationId xmlns:a16="http://schemas.microsoft.com/office/drawing/2014/main" id="{682470E5-7481-C0DA-9ED2-72AD3E457F86}"/>
              </a:ext>
            </a:extLst>
          </p:cNvPr>
          <p:cNvSpPr txBox="1"/>
          <p:nvPr/>
        </p:nvSpPr>
        <p:spPr bwMode="auto">
          <a:xfrm>
            <a:off x="1721007" y="6221569"/>
            <a:ext cx="1312864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Elettone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8" name="Textfeld 39">
            <a:extLst>
              <a:ext uri="{FF2B5EF4-FFF2-40B4-BE49-F238E27FC236}">
                <a16:creationId xmlns:a16="http://schemas.microsoft.com/office/drawing/2014/main" id="{959D4FB2-2A6D-F57D-FF2E-4B4A31E462E0}"/>
              </a:ext>
            </a:extLst>
          </p:cNvPr>
          <p:cNvSpPr txBox="1"/>
          <p:nvPr/>
        </p:nvSpPr>
        <p:spPr bwMode="auto">
          <a:xfrm>
            <a:off x="9547420" y="6221569"/>
            <a:ext cx="1475165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Positrone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9" name="Freihandform 35">
            <a:extLst>
              <a:ext uri="{FF2B5EF4-FFF2-40B4-BE49-F238E27FC236}">
                <a16:creationId xmlns:a16="http://schemas.microsoft.com/office/drawing/2014/main" id="{40B6979E-03A2-E651-AAA9-E2012F8037FE}"/>
              </a:ext>
            </a:extLst>
          </p:cNvPr>
          <p:cNvSpPr/>
          <p:nvPr/>
        </p:nvSpPr>
        <p:spPr bwMode="auto">
          <a:xfrm>
            <a:off x="4719466" y="3267804"/>
            <a:ext cx="979948" cy="1916432"/>
          </a:xfrm>
          <a:custGeom>
            <a:avLst/>
            <a:gdLst>
              <a:gd name="connsiteX0" fmla="*/ 316523 w 316523"/>
              <a:gd name="connsiteY0" fmla="*/ 1195754 h 1195754"/>
              <a:gd name="connsiteX1" fmla="*/ 246185 w 316523"/>
              <a:gd name="connsiteY1" fmla="*/ 492369 h 1195754"/>
              <a:gd name="connsiteX2" fmla="*/ 0 w 316523"/>
              <a:gd name="connsiteY2" fmla="*/ 0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23" h="1195754">
                <a:moveTo>
                  <a:pt x="316523" y="1195754"/>
                </a:moveTo>
                <a:cubicBezTo>
                  <a:pt x="307731" y="943707"/>
                  <a:pt x="298939" y="691661"/>
                  <a:pt x="246185" y="492369"/>
                </a:cubicBezTo>
                <a:cubicBezTo>
                  <a:pt x="193431" y="293077"/>
                  <a:pt x="58615" y="96715"/>
                  <a:pt x="0" y="0"/>
                </a:cubicBezTo>
              </a:path>
            </a:pathLst>
          </a:custGeom>
          <a:noFill/>
          <a:ln w="76200" cap="flat">
            <a:solidFill>
              <a:srgbClr val="007F8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ihandform 36">
            <a:extLst>
              <a:ext uri="{FF2B5EF4-FFF2-40B4-BE49-F238E27FC236}">
                <a16:creationId xmlns:a16="http://schemas.microsoft.com/office/drawing/2014/main" id="{47BB17F1-511C-1273-F70B-AB3AAEC72899}"/>
              </a:ext>
            </a:extLst>
          </p:cNvPr>
          <p:cNvSpPr/>
          <p:nvPr/>
        </p:nvSpPr>
        <p:spPr bwMode="auto">
          <a:xfrm rot="13773199">
            <a:off x="5701008" y="3262494"/>
            <a:ext cx="1009847" cy="1898126"/>
          </a:xfrm>
          <a:custGeom>
            <a:avLst/>
            <a:gdLst>
              <a:gd name="connsiteX0" fmla="*/ 316523 w 316523"/>
              <a:gd name="connsiteY0" fmla="*/ 1195754 h 1195754"/>
              <a:gd name="connsiteX1" fmla="*/ 246185 w 316523"/>
              <a:gd name="connsiteY1" fmla="*/ 492369 h 1195754"/>
              <a:gd name="connsiteX2" fmla="*/ 0 w 316523"/>
              <a:gd name="connsiteY2" fmla="*/ 0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23" h="1195754">
                <a:moveTo>
                  <a:pt x="316523" y="1195754"/>
                </a:moveTo>
                <a:cubicBezTo>
                  <a:pt x="307731" y="943707"/>
                  <a:pt x="298939" y="691661"/>
                  <a:pt x="246185" y="492369"/>
                </a:cubicBezTo>
                <a:cubicBezTo>
                  <a:pt x="193431" y="293077"/>
                  <a:pt x="58615" y="96715"/>
                  <a:pt x="0" y="0"/>
                </a:cubicBezTo>
              </a:path>
            </a:pathLst>
          </a:custGeom>
          <a:noFill/>
          <a:ln w="76200" cap="flat">
            <a:solidFill>
              <a:srgbClr val="007F86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D40D389B-9B83-6E8D-48B7-7D9810ACAABA}"/>
              </a:ext>
            </a:extLst>
          </p:cNvPr>
          <p:cNvSpPr/>
          <p:nvPr/>
        </p:nvSpPr>
        <p:spPr bwMode="auto">
          <a:xfrm>
            <a:off x="3453273" y="1028854"/>
            <a:ext cx="1224000" cy="1224000"/>
          </a:xfrm>
          <a:prstGeom prst="ellipse">
            <a:avLst/>
          </a:prstGeom>
          <a:noFill/>
          <a:ln w="152400" cap="flat">
            <a:solidFill>
              <a:srgbClr val="C00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28">
            <a:extLst>
              <a:ext uri="{FF2B5EF4-FFF2-40B4-BE49-F238E27FC236}">
                <a16:creationId xmlns:a16="http://schemas.microsoft.com/office/drawing/2014/main" id="{D3F1566F-CD07-12E8-AF25-B17E15943505}"/>
              </a:ext>
            </a:extLst>
          </p:cNvPr>
          <p:cNvSpPr/>
          <p:nvPr/>
        </p:nvSpPr>
        <p:spPr bwMode="auto">
          <a:xfrm>
            <a:off x="8967643" y="958782"/>
            <a:ext cx="1224000" cy="1224000"/>
          </a:xfrm>
          <a:prstGeom prst="ellipse">
            <a:avLst/>
          </a:prstGeom>
          <a:noFill/>
          <a:ln w="152400" cap="flat">
            <a:solidFill>
              <a:srgbClr val="C00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41">
                <a:extLst>
                  <a:ext uri="{FF2B5EF4-FFF2-40B4-BE49-F238E27FC236}">
                    <a16:creationId xmlns:a16="http://schemas.microsoft.com/office/drawing/2014/main" id="{EA3DEADD-122F-5061-FA6D-D40001DEF609}"/>
                  </a:ext>
                </a:extLst>
              </p:cNvPr>
              <p:cNvSpPr txBox="1"/>
              <p:nvPr/>
            </p:nvSpPr>
            <p:spPr bwMode="auto">
              <a:xfrm>
                <a:off x="7101844" y="3983784"/>
                <a:ext cx="4798814" cy="7299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>
                    <a:solidFill>
                      <a:srgbClr val="343434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𝐶𝑜𝑛𝑠𝑡</m:t>
                    </m:r>
                  </m:oMath>
                </a14:m>
                <a:endParaRPr lang="en-US" sz="2800" dirty="0">
                  <a:solidFill>
                    <a:srgbClr val="343434"/>
                  </a:solidFill>
                </a:endParaRPr>
              </a:p>
            </p:txBody>
          </p:sp>
        </mc:Choice>
        <mc:Fallback xmlns="">
          <p:sp>
            <p:nvSpPr>
              <p:cNvPr id="11" name="Textfeld 41">
                <a:extLst>
                  <a:ext uri="{FF2B5EF4-FFF2-40B4-BE49-F238E27FC236}">
                    <a16:creationId xmlns:a16="http://schemas.microsoft.com/office/drawing/2014/main" id="{EA3DEADD-122F-5061-FA6D-D40001DEF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1844" y="3983784"/>
                <a:ext cx="4798814" cy="729943"/>
              </a:xfrm>
              <a:prstGeom prst="rect">
                <a:avLst/>
              </a:prstGeom>
              <a:blipFill>
                <a:blip r:embed="rId8"/>
                <a:stretch>
                  <a:fillRect b="-20168"/>
                </a:stretch>
              </a:blipFill>
              <a:ln w="12700" cap="flat">
                <a:noFill/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PB">
            <a:extLst>
              <a:ext uri="{FF2B5EF4-FFF2-40B4-BE49-F238E27FC236}">
                <a16:creationId xmlns:a16="http://schemas.microsoft.com/office/drawing/2014/main" id="{494C5AF7-A563-1EA5-4A37-D040CEC3EB1E}"/>
              </a:ext>
            </a:extLst>
          </p:cNvPr>
          <p:cNvSpPr/>
          <p:nvPr/>
        </p:nvSpPr>
        <p:spPr>
          <a:xfrm>
            <a:off x="1686128" y="6654800"/>
            <a:ext cx="881974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338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0">
            <a:extLst>
              <a:ext uri="{FF2B5EF4-FFF2-40B4-BE49-F238E27FC236}">
                <a16:creationId xmlns:a16="http://schemas.microsoft.com/office/drawing/2014/main" id="{24B132E0-241D-066C-13E4-A57411889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374" y="209978"/>
            <a:ext cx="6263929" cy="3520224"/>
          </a:xfrm>
          <a:prstGeom prst="rect">
            <a:avLst/>
          </a:prstGeom>
          <a:effectLst>
            <a:reflection stA="0" endPos="0" dir="5400000" sy="-100000" algn="bl" rotWithShape="0"/>
          </a:effectLst>
        </p:spPr>
      </p:pic>
      <p:pic>
        <p:nvPicPr>
          <p:cNvPr id="3" name="Grafik 42">
            <a:extLst>
              <a:ext uri="{FF2B5EF4-FFF2-40B4-BE49-F238E27FC236}">
                <a16:creationId xmlns:a16="http://schemas.microsoft.com/office/drawing/2014/main" id="{C172D1F6-9181-ADCC-E871-A23ECA90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29380"/>
          <a:stretch/>
        </p:blipFill>
        <p:spPr bwMode="auto">
          <a:xfrm>
            <a:off x="6820363" y="120063"/>
            <a:ext cx="3868314" cy="3520224"/>
          </a:xfrm>
          <a:prstGeom prst="rect">
            <a:avLst/>
          </a:prstGeom>
          <a:effectLst>
            <a:reflection stA="66177" endPos="0" dir="5400000" sy="-100000" algn="bl" rotWithShape="0"/>
          </a:effectLst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81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4" name="Pfeil nach rechts 30">
            <a:extLst>
              <a:ext uri="{FF2B5EF4-FFF2-40B4-BE49-F238E27FC236}">
                <a16:creationId xmlns:a16="http://schemas.microsoft.com/office/drawing/2014/main" id="{41D23285-F0AC-42EA-A79E-04D8F1AA8202}"/>
              </a:ext>
            </a:extLst>
          </p:cNvPr>
          <p:cNvSpPr/>
          <p:nvPr/>
        </p:nvSpPr>
        <p:spPr bwMode="auto">
          <a:xfrm rot="10800000">
            <a:off x="7715035" y="5503392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Pfeil nach rechts 28">
            <a:extLst>
              <a:ext uri="{FF2B5EF4-FFF2-40B4-BE49-F238E27FC236}">
                <a16:creationId xmlns:a16="http://schemas.microsoft.com/office/drawing/2014/main" id="{7AFCD006-BC2C-7461-803E-72387FFAFC63}"/>
              </a:ext>
            </a:extLst>
          </p:cNvPr>
          <p:cNvSpPr/>
          <p:nvPr/>
        </p:nvSpPr>
        <p:spPr bwMode="auto">
          <a:xfrm>
            <a:off x="631647" y="5511700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Ellipse 13">
            <a:extLst>
              <a:ext uri="{FF2B5EF4-FFF2-40B4-BE49-F238E27FC236}">
                <a16:creationId xmlns:a16="http://schemas.microsoft.com/office/drawing/2014/main" id="{F9DC91AB-2BA7-DA88-55EB-87A425B2D0E9}"/>
              </a:ext>
            </a:extLst>
          </p:cNvPr>
          <p:cNvSpPr/>
          <p:nvPr/>
        </p:nvSpPr>
        <p:spPr bwMode="auto">
          <a:xfrm>
            <a:off x="2119931" y="5725907"/>
            <a:ext cx="257508" cy="232553"/>
          </a:xfrm>
          <a:prstGeom prst="ellipse">
            <a:avLst/>
          </a:prstGeom>
          <a:solidFill>
            <a:srgbClr val="00206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8" name="Ellipse 13">
            <a:extLst>
              <a:ext uri="{FF2B5EF4-FFF2-40B4-BE49-F238E27FC236}">
                <a16:creationId xmlns:a16="http://schemas.microsoft.com/office/drawing/2014/main" id="{E3207827-6A02-F222-467E-E40EE9E16819}"/>
              </a:ext>
            </a:extLst>
          </p:cNvPr>
          <p:cNvSpPr/>
          <p:nvPr/>
        </p:nvSpPr>
        <p:spPr bwMode="auto">
          <a:xfrm>
            <a:off x="10156249" y="5709378"/>
            <a:ext cx="257508" cy="232553"/>
          </a:xfrm>
          <a:prstGeom prst="ellipse">
            <a:avLst/>
          </a:prstGeom>
          <a:solidFill>
            <a:srgbClr val="FFFF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7" name="Explosion: 8 Zacken 16">
            <a:extLst>
              <a:ext uri="{FF2B5EF4-FFF2-40B4-BE49-F238E27FC236}">
                <a16:creationId xmlns:a16="http://schemas.microsoft.com/office/drawing/2014/main" id="{6A5A92EB-E2E4-B822-CD80-B2DA0BC99453}"/>
              </a:ext>
            </a:extLst>
          </p:cNvPr>
          <p:cNvSpPr/>
          <p:nvPr/>
        </p:nvSpPr>
        <p:spPr bwMode="auto">
          <a:xfrm rot="20968608">
            <a:off x="5529942" y="5278772"/>
            <a:ext cx="1132117" cy="1051919"/>
          </a:xfrm>
          <a:prstGeom prst="irregularSeal1">
            <a:avLst/>
          </a:prstGeom>
          <a:gradFill flip="none" rotWithShape="1">
            <a:gsLst>
              <a:gs pos="0">
                <a:srgbClr val="FF9300">
                  <a:shade val="30000"/>
                  <a:satMod val="115000"/>
                </a:srgbClr>
              </a:gs>
              <a:gs pos="50000">
                <a:srgbClr val="FF9300">
                  <a:shade val="67500"/>
                  <a:satMod val="115000"/>
                </a:srgbClr>
              </a:gs>
              <a:gs pos="100000">
                <a:srgbClr val="FF9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8" name="Explosion: 8 Zacken 16">
            <a:extLst>
              <a:ext uri="{FF2B5EF4-FFF2-40B4-BE49-F238E27FC236}">
                <a16:creationId xmlns:a16="http://schemas.microsoft.com/office/drawing/2014/main" id="{82705ACF-0001-2D78-4F67-75DFF37561B0}"/>
              </a:ext>
            </a:extLst>
          </p:cNvPr>
          <p:cNvSpPr/>
          <p:nvPr/>
        </p:nvSpPr>
        <p:spPr bwMode="auto">
          <a:xfrm rot="1913831">
            <a:off x="5498975" y="5294549"/>
            <a:ext cx="1194050" cy="961118"/>
          </a:xfrm>
          <a:prstGeom prst="irregularSeal1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9" name="Explosion: 8 Zacken 16">
            <a:extLst>
              <a:ext uri="{FF2B5EF4-FFF2-40B4-BE49-F238E27FC236}">
                <a16:creationId xmlns:a16="http://schemas.microsoft.com/office/drawing/2014/main" id="{9DEB3C4C-1DF3-1DD7-06D5-BC9154FE3955}"/>
              </a:ext>
            </a:extLst>
          </p:cNvPr>
          <p:cNvSpPr/>
          <p:nvPr/>
        </p:nvSpPr>
        <p:spPr bwMode="auto">
          <a:xfrm>
            <a:off x="5652313" y="5331737"/>
            <a:ext cx="887373" cy="945988"/>
          </a:xfrm>
          <a:prstGeom prst="irregularSeal1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78F19F5-9667-A6F0-A32B-3172A1F6013A}"/>
              </a:ext>
            </a:extLst>
          </p:cNvPr>
          <p:cNvSpPr/>
          <p:nvPr/>
        </p:nvSpPr>
        <p:spPr>
          <a:xfrm>
            <a:off x="6656832" y="165591"/>
            <a:ext cx="2139696" cy="730521"/>
          </a:xfrm>
          <a:prstGeom prst="rect">
            <a:avLst/>
          </a:prstGeom>
          <a:solidFill>
            <a:srgbClr val="FFFFFF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EBE4437-3795-B2D5-00C8-88EAD34DD3FB}"/>
              </a:ext>
            </a:extLst>
          </p:cNvPr>
          <p:cNvSpPr/>
          <p:nvPr/>
        </p:nvSpPr>
        <p:spPr>
          <a:xfrm>
            <a:off x="1628132" y="241097"/>
            <a:ext cx="1759372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6DDF55-A35A-1000-C385-52BC6AF513BC}"/>
              </a:ext>
            </a:extLst>
          </p:cNvPr>
          <p:cNvSpPr txBox="1"/>
          <p:nvPr/>
        </p:nvSpPr>
        <p:spPr>
          <a:xfrm>
            <a:off x="1354120" y="51747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84E2C9-D12A-2E44-24FA-0DF3CEB233D0}"/>
              </a:ext>
            </a:extLst>
          </p:cNvPr>
          <p:cNvSpPr txBox="1"/>
          <p:nvPr/>
        </p:nvSpPr>
        <p:spPr>
          <a:xfrm>
            <a:off x="1354120" y="505773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63B2E8-8DCD-9B4E-9573-34AC09F573E7}"/>
              </a:ext>
            </a:extLst>
          </p:cNvPr>
          <p:cNvSpPr txBox="1"/>
          <p:nvPr/>
        </p:nvSpPr>
        <p:spPr>
          <a:xfrm>
            <a:off x="7011558" y="51747"/>
            <a:ext cx="18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5C1E8A"/>
                </a:solidFill>
              </a:rPr>
              <a:t>Anti-Quark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A8665DB-D9F5-BDD4-3F2B-324FF9F7F3A8}"/>
              </a:ext>
            </a:extLst>
          </p:cNvPr>
          <p:cNvSpPr txBox="1"/>
          <p:nvPr/>
        </p:nvSpPr>
        <p:spPr>
          <a:xfrm>
            <a:off x="6888406" y="440094"/>
            <a:ext cx="2017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EAEA00"/>
                </a:solidFill>
              </a:rPr>
              <a:t>Anti-Leptoni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66E85E07-FCE4-28FE-8A9B-C6EC95414211}"/>
                  </a:ext>
                </a:extLst>
              </p:cNvPr>
              <p:cNvSpPr/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66E85E07-FCE4-28FE-8A9B-C6EC954142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feil nach links 6">
            <a:extLst>
              <a:ext uri="{FF2B5EF4-FFF2-40B4-BE49-F238E27FC236}">
                <a16:creationId xmlns:a16="http://schemas.microsoft.com/office/drawing/2014/main" id="{3FAA83E9-D363-EB88-5224-34F5E7206D18}"/>
              </a:ext>
            </a:extLst>
          </p:cNvPr>
          <p:cNvSpPr/>
          <p:nvPr/>
        </p:nvSpPr>
        <p:spPr bwMode="auto">
          <a:xfrm flipH="1">
            <a:off x="966250" y="6627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C3A7D6EF-A9B3-8145-84CB-02D2DF3ECD72}"/>
                  </a:ext>
                </a:extLst>
              </p:cNvPr>
              <p:cNvSpPr/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C3A7D6EF-A9B3-8145-84CB-02D2DF3EC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Pfeil nach links 22">
            <a:extLst>
              <a:ext uri="{FF2B5EF4-FFF2-40B4-BE49-F238E27FC236}">
                <a16:creationId xmlns:a16="http://schemas.microsoft.com/office/drawing/2014/main" id="{37AD6316-10F5-65E7-7E19-F2BCB15EF684}"/>
              </a:ext>
            </a:extLst>
          </p:cNvPr>
          <p:cNvSpPr/>
          <p:nvPr/>
        </p:nvSpPr>
        <p:spPr bwMode="auto">
          <a:xfrm flipH="1">
            <a:off x="948019" y="16272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23">
            <a:extLst>
              <a:ext uri="{FF2B5EF4-FFF2-40B4-BE49-F238E27FC236}">
                <a16:creationId xmlns:a16="http://schemas.microsoft.com/office/drawing/2014/main" id="{F2D01B48-5D29-4E95-EB14-52276DDAA77F}"/>
              </a:ext>
            </a:extLst>
          </p:cNvPr>
          <p:cNvSpPr/>
          <p:nvPr/>
        </p:nvSpPr>
        <p:spPr bwMode="auto">
          <a:xfrm>
            <a:off x="161429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effectLst/>
              </a:rPr>
              <a:t>-1</a:t>
            </a:r>
          </a:p>
        </p:txBody>
      </p:sp>
      <p:sp>
        <p:nvSpPr>
          <p:cNvPr id="35" name="Pfeil nach links 24">
            <a:extLst>
              <a:ext uri="{FF2B5EF4-FFF2-40B4-BE49-F238E27FC236}">
                <a16:creationId xmlns:a16="http://schemas.microsoft.com/office/drawing/2014/main" id="{629186BC-54A1-87B5-42C9-E5508649D0FA}"/>
              </a:ext>
            </a:extLst>
          </p:cNvPr>
          <p:cNvSpPr/>
          <p:nvPr/>
        </p:nvSpPr>
        <p:spPr bwMode="auto">
          <a:xfrm flipH="1">
            <a:off x="966307" y="2536630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30E4FA9A-0E00-51CD-D819-58012456A443}"/>
              </a:ext>
            </a:extLst>
          </p:cNvPr>
          <p:cNvSpPr/>
          <p:nvPr/>
        </p:nvSpPr>
        <p:spPr bwMode="auto">
          <a:xfrm>
            <a:off x="170460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37" name="Pfeil nach links 26">
            <a:extLst>
              <a:ext uri="{FF2B5EF4-FFF2-40B4-BE49-F238E27FC236}">
                <a16:creationId xmlns:a16="http://schemas.microsoft.com/office/drawing/2014/main" id="{D55E7741-78DA-177E-928B-B489DDCB2DBF}"/>
              </a:ext>
            </a:extLst>
          </p:cNvPr>
          <p:cNvSpPr/>
          <p:nvPr/>
        </p:nvSpPr>
        <p:spPr bwMode="auto">
          <a:xfrm flipH="1">
            <a:off x="960571" y="3060523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E4E6125F-49C3-8E90-FB65-736931470156}"/>
                  </a:ext>
                </a:extLst>
              </p:cNvPr>
              <p:cNvSpPr/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E4E6125F-49C3-8E90-FB65-736931470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Pfeil nach links 6">
            <a:extLst>
              <a:ext uri="{FF2B5EF4-FFF2-40B4-BE49-F238E27FC236}">
                <a16:creationId xmlns:a16="http://schemas.microsoft.com/office/drawing/2014/main" id="{93F070E6-076B-D6E2-A45E-BDEEC52F36CB}"/>
              </a:ext>
            </a:extLst>
          </p:cNvPr>
          <p:cNvSpPr/>
          <p:nvPr/>
        </p:nvSpPr>
        <p:spPr bwMode="auto">
          <a:xfrm>
            <a:off x="10515600" y="6627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80023072-FA4C-8E62-F00E-4E56878317C4}"/>
                  </a:ext>
                </a:extLst>
              </p:cNvPr>
              <p:cNvSpPr/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80023072-FA4C-8E62-F00E-4E5687831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feil nach links 22">
            <a:extLst>
              <a:ext uri="{FF2B5EF4-FFF2-40B4-BE49-F238E27FC236}">
                <a16:creationId xmlns:a16="http://schemas.microsoft.com/office/drawing/2014/main" id="{41F90548-0B42-4010-E581-7D0B3E22AC7D}"/>
              </a:ext>
            </a:extLst>
          </p:cNvPr>
          <p:cNvSpPr/>
          <p:nvPr/>
        </p:nvSpPr>
        <p:spPr bwMode="auto">
          <a:xfrm>
            <a:off x="10497369" y="16272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23">
            <a:extLst>
              <a:ext uri="{FF2B5EF4-FFF2-40B4-BE49-F238E27FC236}">
                <a16:creationId xmlns:a16="http://schemas.microsoft.com/office/drawing/2014/main" id="{C114C858-24A5-D726-F487-A51FE5925E87}"/>
              </a:ext>
            </a:extLst>
          </p:cNvPr>
          <p:cNvSpPr/>
          <p:nvPr/>
        </p:nvSpPr>
        <p:spPr bwMode="auto">
          <a:xfrm>
            <a:off x="11147284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+</a:t>
            </a:r>
            <a:r>
              <a:rPr lang="en-US" sz="2000" dirty="0">
                <a:effectLst/>
              </a:rPr>
              <a:t>1</a:t>
            </a:r>
          </a:p>
        </p:txBody>
      </p:sp>
      <p:sp>
        <p:nvSpPr>
          <p:cNvPr id="43" name="Pfeil nach links 24">
            <a:extLst>
              <a:ext uri="{FF2B5EF4-FFF2-40B4-BE49-F238E27FC236}">
                <a16:creationId xmlns:a16="http://schemas.microsoft.com/office/drawing/2014/main" id="{B4395BB6-492C-D8EF-8823-2B53110F9AF8}"/>
              </a:ext>
            </a:extLst>
          </p:cNvPr>
          <p:cNvSpPr/>
          <p:nvPr/>
        </p:nvSpPr>
        <p:spPr bwMode="auto">
          <a:xfrm>
            <a:off x="10515657" y="2536630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25">
            <a:extLst>
              <a:ext uri="{FF2B5EF4-FFF2-40B4-BE49-F238E27FC236}">
                <a16:creationId xmlns:a16="http://schemas.microsoft.com/office/drawing/2014/main" id="{39D91157-A981-B0A4-0936-B861533BF03A}"/>
              </a:ext>
            </a:extLst>
          </p:cNvPr>
          <p:cNvSpPr/>
          <p:nvPr/>
        </p:nvSpPr>
        <p:spPr bwMode="auto">
          <a:xfrm>
            <a:off x="11156315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45" name="Pfeil nach links 26">
            <a:extLst>
              <a:ext uri="{FF2B5EF4-FFF2-40B4-BE49-F238E27FC236}">
                <a16:creationId xmlns:a16="http://schemas.microsoft.com/office/drawing/2014/main" id="{69B3E4D1-EDF1-23D2-0D2D-BEE09A20B292}"/>
              </a:ext>
            </a:extLst>
          </p:cNvPr>
          <p:cNvSpPr/>
          <p:nvPr/>
        </p:nvSpPr>
        <p:spPr bwMode="auto">
          <a:xfrm>
            <a:off x="10509921" y="3060523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feld 37">
            <a:extLst>
              <a:ext uri="{FF2B5EF4-FFF2-40B4-BE49-F238E27FC236}">
                <a16:creationId xmlns:a16="http://schemas.microsoft.com/office/drawing/2014/main" id="{B6FA0BED-0880-2813-7F11-DC08D9052171}"/>
              </a:ext>
            </a:extLst>
          </p:cNvPr>
          <p:cNvSpPr txBox="1"/>
          <p:nvPr/>
        </p:nvSpPr>
        <p:spPr bwMode="auto">
          <a:xfrm>
            <a:off x="5626679" y="6255725"/>
            <a:ext cx="1475165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Fotone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7" name="Textfeld 38">
            <a:extLst>
              <a:ext uri="{FF2B5EF4-FFF2-40B4-BE49-F238E27FC236}">
                <a16:creationId xmlns:a16="http://schemas.microsoft.com/office/drawing/2014/main" id="{682470E5-7481-C0DA-9ED2-72AD3E457F86}"/>
              </a:ext>
            </a:extLst>
          </p:cNvPr>
          <p:cNvSpPr txBox="1"/>
          <p:nvPr/>
        </p:nvSpPr>
        <p:spPr bwMode="auto">
          <a:xfrm>
            <a:off x="1721007" y="6221569"/>
            <a:ext cx="1312864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Elettone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8" name="Textfeld 39">
            <a:extLst>
              <a:ext uri="{FF2B5EF4-FFF2-40B4-BE49-F238E27FC236}">
                <a16:creationId xmlns:a16="http://schemas.microsoft.com/office/drawing/2014/main" id="{959D4FB2-2A6D-F57D-FF2E-4B4A31E462E0}"/>
              </a:ext>
            </a:extLst>
          </p:cNvPr>
          <p:cNvSpPr txBox="1"/>
          <p:nvPr/>
        </p:nvSpPr>
        <p:spPr bwMode="auto">
          <a:xfrm>
            <a:off x="9547420" y="6221569"/>
            <a:ext cx="1475165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Positrone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9" name="Freihandform 35">
            <a:extLst>
              <a:ext uri="{FF2B5EF4-FFF2-40B4-BE49-F238E27FC236}">
                <a16:creationId xmlns:a16="http://schemas.microsoft.com/office/drawing/2014/main" id="{40B6979E-03A2-E651-AAA9-E2012F8037FE}"/>
              </a:ext>
            </a:extLst>
          </p:cNvPr>
          <p:cNvSpPr/>
          <p:nvPr/>
        </p:nvSpPr>
        <p:spPr bwMode="auto">
          <a:xfrm>
            <a:off x="4719466" y="3267804"/>
            <a:ext cx="979948" cy="1916432"/>
          </a:xfrm>
          <a:custGeom>
            <a:avLst/>
            <a:gdLst>
              <a:gd name="connsiteX0" fmla="*/ 316523 w 316523"/>
              <a:gd name="connsiteY0" fmla="*/ 1195754 h 1195754"/>
              <a:gd name="connsiteX1" fmla="*/ 246185 w 316523"/>
              <a:gd name="connsiteY1" fmla="*/ 492369 h 1195754"/>
              <a:gd name="connsiteX2" fmla="*/ 0 w 316523"/>
              <a:gd name="connsiteY2" fmla="*/ 0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23" h="1195754">
                <a:moveTo>
                  <a:pt x="316523" y="1195754"/>
                </a:moveTo>
                <a:cubicBezTo>
                  <a:pt x="307731" y="943707"/>
                  <a:pt x="298939" y="691661"/>
                  <a:pt x="246185" y="492369"/>
                </a:cubicBezTo>
                <a:cubicBezTo>
                  <a:pt x="193431" y="293077"/>
                  <a:pt x="58615" y="96715"/>
                  <a:pt x="0" y="0"/>
                </a:cubicBezTo>
              </a:path>
            </a:pathLst>
          </a:custGeom>
          <a:noFill/>
          <a:ln w="76200" cap="flat">
            <a:solidFill>
              <a:srgbClr val="007F8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ihandform 36">
            <a:extLst>
              <a:ext uri="{FF2B5EF4-FFF2-40B4-BE49-F238E27FC236}">
                <a16:creationId xmlns:a16="http://schemas.microsoft.com/office/drawing/2014/main" id="{47BB17F1-511C-1273-F70B-AB3AAEC72899}"/>
              </a:ext>
            </a:extLst>
          </p:cNvPr>
          <p:cNvSpPr/>
          <p:nvPr/>
        </p:nvSpPr>
        <p:spPr bwMode="auto">
          <a:xfrm rot="13773199">
            <a:off x="5701008" y="3262494"/>
            <a:ext cx="1009847" cy="1898126"/>
          </a:xfrm>
          <a:custGeom>
            <a:avLst/>
            <a:gdLst>
              <a:gd name="connsiteX0" fmla="*/ 316523 w 316523"/>
              <a:gd name="connsiteY0" fmla="*/ 1195754 h 1195754"/>
              <a:gd name="connsiteX1" fmla="*/ 246185 w 316523"/>
              <a:gd name="connsiteY1" fmla="*/ 492369 h 1195754"/>
              <a:gd name="connsiteX2" fmla="*/ 0 w 316523"/>
              <a:gd name="connsiteY2" fmla="*/ 0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23" h="1195754">
                <a:moveTo>
                  <a:pt x="316523" y="1195754"/>
                </a:moveTo>
                <a:cubicBezTo>
                  <a:pt x="307731" y="943707"/>
                  <a:pt x="298939" y="691661"/>
                  <a:pt x="246185" y="492369"/>
                </a:cubicBezTo>
                <a:cubicBezTo>
                  <a:pt x="193431" y="293077"/>
                  <a:pt x="58615" y="96715"/>
                  <a:pt x="0" y="0"/>
                </a:cubicBezTo>
              </a:path>
            </a:pathLst>
          </a:custGeom>
          <a:noFill/>
          <a:ln w="76200" cap="flat">
            <a:solidFill>
              <a:srgbClr val="007F86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D40D389B-9B83-6E8D-48B7-7D9810ACAABA}"/>
              </a:ext>
            </a:extLst>
          </p:cNvPr>
          <p:cNvSpPr/>
          <p:nvPr/>
        </p:nvSpPr>
        <p:spPr bwMode="auto">
          <a:xfrm>
            <a:off x="2748174" y="890922"/>
            <a:ext cx="688427" cy="688427"/>
          </a:xfrm>
          <a:prstGeom prst="ellipse">
            <a:avLst/>
          </a:prstGeom>
          <a:noFill/>
          <a:ln w="152400" cap="flat">
            <a:solidFill>
              <a:srgbClr val="C00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28">
            <a:extLst>
              <a:ext uri="{FF2B5EF4-FFF2-40B4-BE49-F238E27FC236}">
                <a16:creationId xmlns:a16="http://schemas.microsoft.com/office/drawing/2014/main" id="{D3F1566F-CD07-12E8-AF25-B17E15943505}"/>
              </a:ext>
            </a:extLst>
          </p:cNvPr>
          <p:cNvSpPr/>
          <p:nvPr/>
        </p:nvSpPr>
        <p:spPr bwMode="auto">
          <a:xfrm>
            <a:off x="8276526" y="756422"/>
            <a:ext cx="739612" cy="739612"/>
          </a:xfrm>
          <a:prstGeom prst="ellipse">
            <a:avLst/>
          </a:prstGeom>
          <a:noFill/>
          <a:ln w="152400" cap="flat">
            <a:solidFill>
              <a:srgbClr val="C00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41">
                <a:extLst>
                  <a:ext uri="{FF2B5EF4-FFF2-40B4-BE49-F238E27FC236}">
                    <a16:creationId xmlns:a16="http://schemas.microsoft.com/office/drawing/2014/main" id="{EA3DEADD-122F-5061-FA6D-D40001DEF609}"/>
                  </a:ext>
                </a:extLst>
              </p:cNvPr>
              <p:cNvSpPr txBox="1"/>
              <p:nvPr/>
            </p:nvSpPr>
            <p:spPr bwMode="auto">
              <a:xfrm>
                <a:off x="7101844" y="3983784"/>
                <a:ext cx="4798814" cy="7299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>
                    <a:solidFill>
                      <a:srgbClr val="343434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𝐶𝑜𝑛𝑠𝑡</m:t>
                    </m:r>
                  </m:oMath>
                </a14:m>
                <a:endParaRPr lang="en-US" sz="2800" dirty="0">
                  <a:solidFill>
                    <a:srgbClr val="343434"/>
                  </a:solidFill>
                </a:endParaRPr>
              </a:p>
            </p:txBody>
          </p:sp>
        </mc:Choice>
        <mc:Fallback xmlns="">
          <p:sp>
            <p:nvSpPr>
              <p:cNvPr id="11" name="Textfeld 41">
                <a:extLst>
                  <a:ext uri="{FF2B5EF4-FFF2-40B4-BE49-F238E27FC236}">
                    <a16:creationId xmlns:a16="http://schemas.microsoft.com/office/drawing/2014/main" id="{EA3DEADD-122F-5061-FA6D-D40001DEF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1844" y="3983784"/>
                <a:ext cx="4798814" cy="729943"/>
              </a:xfrm>
              <a:prstGeom prst="rect">
                <a:avLst/>
              </a:prstGeom>
              <a:blipFill>
                <a:blip r:embed="rId8"/>
                <a:stretch>
                  <a:fillRect b="-20168"/>
                </a:stretch>
              </a:blipFill>
              <a:ln w="12700" cap="flat">
                <a:noFill/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41">
                <a:extLst>
                  <a:ext uri="{FF2B5EF4-FFF2-40B4-BE49-F238E27FC236}">
                    <a16:creationId xmlns:a16="http://schemas.microsoft.com/office/drawing/2014/main" id="{AAA1B10D-AA17-79FA-D32D-A5C86A8144EE}"/>
                  </a:ext>
                </a:extLst>
              </p:cNvPr>
              <p:cNvSpPr txBox="1"/>
              <p:nvPr/>
            </p:nvSpPr>
            <p:spPr bwMode="auto">
              <a:xfrm>
                <a:off x="7101844" y="4662558"/>
                <a:ext cx="4836324" cy="7455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800" dirty="0">
                    <a:solidFill>
                      <a:srgbClr val="343434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𝐶𝑜𝑛𝑠𝑡</m:t>
                    </m:r>
                  </m:oMath>
                </a14:m>
                <a:endParaRPr lang="en-US" sz="2800" dirty="0">
                  <a:solidFill>
                    <a:srgbClr val="343434"/>
                  </a:solidFill>
                </a:endParaRPr>
              </a:p>
            </p:txBody>
          </p:sp>
        </mc:Choice>
        <mc:Fallback xmlns="">
          <p:sp>
            <p:nvSpPr>
              <p:cNvPr id="18" name="Textfeld 41">
                <a:extLst>
                  <a:ext uri="{FF2B5EF4-FFF2-40B4-BE49-F238E27FC236}">
                    <a16:creationId xmlns:a16="http://schemas.microsoft.com/office/drawing/2014/main" id="{AAA1B10D-AA17-79FA-D32D-A5C86A81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1844" y="4662558"/>
                <a:ext cx="4836324" cy="745525"/>
              </a:xfrm>
              <a:prstGeom prst="rect">
                <a:avLst/>
              </a:prstGeom>
              <a:blipFill>
                <a:blip r:embed="rId9"/>
                <a:stretch>
                  <a:fillRect b="-17213"/>
                </a:stretch>
              </a:blipFill>
              <a:ln w="12700" cap="flat">
                <a:noFill/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B">
            <a:extLst>
              <a:ext uri="{FF2B5EF4-FFF2-40B4-BE49-F238E27FC236}">
                <a16:creationId xmlns:a16="http://schemas.microsoft.com/office/drawing/2014/main" id="{CBD60968-CDE3-D457-A532-D95B42064EC3}"/>
              </a:ext>
            </a:extLst>
          </p:cNvPr>
          <p:cNvSpPr/>
          <p:nvPr/>
        </p:nvSpPr>
        <p:spPr>
          <a:xfrm>
            <a:off x="1621277" y="6654800"/>
            <a:ext cx="8949447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0760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0">
            <a:extLst>
              <a:ext uri="{FF2B5EF4-FFF2-40B4-BE49-F238E27FC236}">
                <a16:creationId xmlns:a16="http://schemas.microsoft.com/office/drawing/2014/main" id="{24B132E0-241D-066C-13E4-A57411889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374" y="209978"/>
            <a:ext cx="6263929" cy="3520224"/>
          </a:xfrm>
          <a:prstGeom prst="rect">
            <a:avLst/>
          </a:prstGeom>
          <a:effectLst>
            <a:reflection stA="0" endPos="0" dir="5400000" sy="-100000" algn="bl" rotWithShape="0"/>
          </a:effectLst>
        </p:spPr>
      </p:pic>
      <p:pic>
        <p:nvPicPr>
          <p:cNvPr id="3" name="Grafik 42">
            <a:extLst>
              <a:ext uri="{FF2B5EF4-FFF2-40B4-BE49-F238E27FC236}">
                <a16:creationId xmlns:a16="http://schemas.microsoft.com/office/drawing/2014/main" id="{C172D1F6-9181-ADCC-E871-A23ECA90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29380"/>
          <a:stretch/>
        </p:blipFill>
        <p:spPr bwMode="auto">
          <a:xfrm>
            <a:off x="6820363" y="120063"/>
            <a:ext cx="3868314" cy="3520224"/>
          </a:xfrm>
          <a:prstGeom prst="rect">
            <a:avLst/>
          </a:prstGeom>
          <a:effectLst>
            <a:reflection stA="66177" endPos="0" dir="5400000" sy="-100000" algn="bl" rotWithShape="0"/>
          </a:effectLst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82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4" name="Pfeil nach rechts 30">
            <a:extLst>
              <a:ext uri="{FF2B5EF4-FFF2-40B4-BE49-F238E27FC236}">
                <a16:creationId xmlns:a16="http://schemas.microsoft.com/office/drawing/2014/main" id="{41D23285-F0AC-42EA-A79E-04D8F1AA8202}"/>
              </a:ext>
            </a:extLst>
          </p:cNvPr>
          <p:cNvSpPr/>
          <p:nvPr/>
        </p:nvSpPr>
        <p:spPr bwMode="auto">
          <a:xfrm rot="10800000">
            <a:off x="7715035" y="5503392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Pfeil nach rechts 28">
            <a:extLst>
              <a:ext uri="{FF2B5EF4-FFF2-40B4-BE49-F238E27FC236}">
                <a16:creationId xmlns:a16="http://schemas.microsoft.com/office/drawing/2014/main" id="{7AFCD006-BC2C-7461-803E-72387FFAFC63}"/>
              </a:ext>
            </a:extLst>
          </p:cNvPr>
          <p:cNvSpPr/>
          <p:nvPr/>
        </p:nvSpPr>
        <p:spPr bwMode="auto">
          <a:xfrm>
            <a:off x="631647" y="5511700"/>
            <a:ext cx="4187006" cy="671495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bg2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Ellipse 13">
            <a:extLst>
              <a:ext uri="{FF2B5EF4-FFF2-40B4-BE49-F238E27FC236}">
                <a16:creationId xmlns:a16="http://schemas.microsoft.com/office/drawing/2014/main" id="{F9DC91AB-2BA7-DA88-55EB-87A425B2D0E9}"/>
              </a:ext>
            </a:extLst>
          </p:cNvPr>
          <p:cNvSpPr/>
          <p:nvPr/>
        </p:nvSpPr>
        <p:spPr bwMode="auto">
          <a:xfrm>
            <a:off x="2119931" y="5725907"/>
            <a:ext cx="257508" cy="232553"/>
          </a:xfrm>
          <a:prstGeom prst="ellipse">
            <a:avLst/>
          </a:prstGeom>
          <a:solidFill>
            <a:srgbClr val="00206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8" name="Ellipse 13">
            <a:extLst>
              <a:ext uri="{FF2B5EF4-FFF2-40B4-BE49-F238E27FC236}">
                <a16:creationId xmlns:a16="http://schemas.microsoft.com/office/drawing/2014/main" id="{E3207827-6A02-F222-467E-E40EE9E16819}"/>
              </a:ext>
            </a:extLst>
          </p:cNvPr>
          <p:cNvSpPr/>
          <p:nvPr/>
        </p:nvSpPr>
        <p:spPr bwMode="auto">
          <a:xfrm>
            <a:off x="10156249" y="5709378"/>
            <a:ext cx="257508" cy="232553"/>
          </a:xfrm>
          <a:prstGeom prst="ellipse">
            <a:avLst/>
          </a:prstGeom>
          <a:solidFill>
            <a:srgbClr val="FFFF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7" name="Explosion: 8 Zacken 16">
            <a:extLst>
              <a:ext uri="{FF2B5EF4-FFF2-40B4-BE49-F238E27FC236}">
                <a16:creationId xmlns:a16="http://schemas.microsoft.com/office/drawing/2014/main" id="{6A5A92EB-E2E4-B822-CD80-B2DA0BC99453}"/>
              </a:ext>
            </a:extLst>
          </p:cNvPr>
          <p:cNvSpPr/>
          <p:nvPr/>
        </p:nvSpPr>
        <p:spPr bwMode="auto">
          <a:xfrm rot="20968608">
            <a:off x="5529942" y="5278772"/>
            <a:ext cx="1132117" cy="1051919"/>
          </a:xfrm>
          <a:prstGeom prst="irregularSeal1">
            <a:avLst/>
          </a:prstGeom>
          <a:gradFill flip="none" rotWithShape="1">
            <a:gsLst>
              <a:gs pos="0">
                <a:srgbClr val="FF9300">
                  <a:shade val="30000"/>
                  <a:satMod val="115000"/>
                </a:srgbClr>
              </a:gs>
              <a:gs pos="50000">
                <a:srgbClr val="FF9300">
                  <a:shade val="67500"/>
                  <a:satMod val="115000"/>
                </a:srgbClr>
              </a:gs>
              <a:gs pos="100000">
                <a:srgbClr val="FF93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8" name="Explosion: 8 Zacken 16">
            <a:extLst>
              <a:ext uri="{FF2B5EF4-FFF2-40B4-BE49-F238E27FC236}">
                <a16:creationId xmlns:a16="http://schemas.microsoft.com/office/drawing/2014/main" id="{82705ACF-0001-2D78-4F67-75DFF37561B0}"/>
              </a:ext>
            </a:extLst>
          </p:cNvPr>
          <p:cNvSpPr/>
          <p:nvPr/>
        </p:nvSpPr>
        <p:spPr bwMode="auto">
          <a:xfrm rot="1913831">
            <a:off x="5498975" y="5294549"/>
            <a:ext cx="1194050" cy="961118"/>
          </a:xfrm>
          <a:prstGeom prst="irregularSeal1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29" name="Explosion: 8 Zacken 16">
            <a:extLst>
              <a:ext uri="{FF2B5EF4-FFF2-40B4-BE49-F238E27FC236}">
                <a16:creationId xmlns:a16="http://schemas.microsoft.com/office/drawing/2014/main" id="{9DEB3C4C-1DF3-1DD7-06D5-BC9154FE3955}"/>
              </a:ext>
            </a:extLst>
          </p:cNvPr>
          <p:cNvSpPr/>
          <p:nvPr/>
        </p:nvSpPr>
        <p:spPr bwMode="auto">
          <a:xfrm>
            <a:off x="5652313" y="5331737"/>
            <a:ext cx="887373" cy="945988"/>
          </a:xfrm>
          <a:prstGeom prst="irregularSeal1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chemeClr val="accent2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78F19F5-9667-A6F0-A32B-3172A1F6013A}"/>
              </a:ext>
            </a:extLst>
          </p:cNvPr>
          <p:cNvSpPr/>
          <p:nvPr/>
        </p:nvSpPr>
        <p:spPr>
          <a:xfrm>
            <a:off x="6656832" y="165591"/>
            <a:ext cx="2139696" cy="730521"/>
          </a:xfrm>
          <a:prstGeom prst="rect">
            <a:avLst/>
          </a:prstGeom>
          <a:solidFill>
            <a:srgbClr val="FFFFFF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EBE4437-3795-B2D5-00C8-88EAD34DD3FB}"/>
              </a:ext>
            </a:extLst>
          </p:cNvPr>
          <p:cNvSpPr/>
          <p:nvPr/>
        </p:nvSpPr>
        <p:spPr>
          <a:xfrm>
            <a:off x="1628132" y="241097"/>
            <a:ext cx="1759372" cy="787703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6DDF55-A35A-1000-C385-52BC6AF513BC}"/>
              </a:ext>
            </a:extLst>
          </p:cNvPr>
          <p:cNvSpPr txBox="1"/>
          <p:nvPr/>
        </p:nvSpPr>
        <p:spPr>
          <a:xfrm>
            <a:off x="1354120" y="51747"/>
            <a:ext cx="1085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79A00"/>
                </a:solidFill>
              </a:rPr>
              <a:t>Quark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84E2C9-D12A-2E44-24FA-0DF3CEB233D0}"/>
              </a:ext>
            </a:extLst>
          </p:cNvPr>
          <p:cNvSpPr txBox="1"/>
          <p:nvPr/>
        </p:nvSpPr>
        <p:spPr>
          <a:xfrm>
            <a:off x="1354120" y="505773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Leptoni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63B2E8-8DCD-9B4E-9573-34AC09F573E7}"/>
              </a:ext>
            </a:extLst>
          </p:cNvPr>
          <p:cNvSpPr txBox="1"/>
          <p:nvPr/>
        </p:nvSpPr>
        <p:spPr>
          <a:xfrm>
            <a:off x="7011558" y="51747"/>
            <a:ext cx="18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5C1E8A"/>
                </a:solidFill>
              </a:rPr>
              <a:t>Anti-Quark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A8665DB-D9F5-BDD4-3F2B-324FF9F7F3A8}"/>
              </a:ext>
            </a:extLst>
          </p:cNvPr>
          <p:cNvSpPr txBox="1"/>
          <p:nvPr/>
        </p:nvSpPr>
        <p:spPr>
          <a:xfrm>
            <a:off x="6888406" y="440094"/>
            <a:ext cx="2017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EAEA00"/>
                </a:solidFill>
              </a:rPr>
              <a:t>Anti-Leptoni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66E85E07-FCE4-28FE-8A9B-C6EC95414211}"/>
                  </a:ext>
                </a:extLst>
              </p:cNvPr>
              <p:cNvSpPr/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66E85E07-FCE4-28FE-8A9B-C6EC954142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372" y="461618"/>
                <a:ext cx="690561" cy="6905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Pfeil nach links 6">
            <a:extLst>
              <a:ext uri="{FF2B5EF4-FFF2-40B4-BE49-F238E27FC236}">
                <a16:creationId xmlns:a16="http://schemas.microsoft.com/office/drawing/2014/main" id="{3FAA83E9-D363-EB88-5224-34F5E7206D18}"/>
              </a:ext>
            </a:extLst>
          </p:cNvPr>
          <p:cNvSpPr/>
          <p:nvPr/>
        </p:nvSpPr>
        <p:spPr bwMode="auto">
          <a:xfrm flipH="1">
            <a:off x="966250" y="6627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C3A7D6EF-A9B3-8145-84CB-02D2DF3ECD72}"/>
                  </a:ext>
                </a:extLst>
              </p:cNvPr>
              <p:cNvSpPr/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C3A7D6EF-A9B3-8145-84CB-02D2DF3EC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141" y="1372222"/>
                <a:ext cx="690561" cy="6905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Pfeil nach links 22">
            <a:extLst>
              <a:ext uri="{FF2B5EF4-FFF2-40B4-BE49-F238E27FC236}">
                <a16:creationId xmlns:a16="http://schemas.microsoft.com/office/drawing/2014/main" id="{37AD6316-10F5-65E7-7E19-F2BCB15EF684}"/>
              </a:ext>
            </a:extLst>
          </p:cNvPr>
          <p:cNvSpPr/>
          <p:nvPr/>
        </p:nvSpPr>
        <p:spPr bwMode="auto">
          <a:xfrm flipH="1">
            <a:off x="948019" y="1627294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23">
            <a:extLst>
              <a:ext uri="{FF2B5EF4-FFF2-40B4-BE49-F238E27FC236}">
                <a16:creationId xmlns:a16="http://schemas.microsoft.com/office/drawing/2014/main" id="{F2D01B48-5D29-4E95-EB14-52276DDAA77F}"/>
              </a:ext>
            </a:extLst>
          </p:cNvPr>
          <p:cNvSpPr/>
          <p:nvPr/>
        </p:nvSpPr>
        <p:spPr bwMode="auto">
          <a:xfrm>
            <a:off x="161429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effectLst/>
              </a:rPr>
              <a:t>-1</a:t>
            </a:r>
          </a:p>
        </p:txBody>
      </p:sp>
      <p:sp>
        <p:nvSpPr>
          <p:cNvPr id="35" name="Pfeil nach links 24">
            <a:extLst>
              <a:ext uri="{FF2B5EF4-FFF2-40B4-BE49-F238E27FC236}">
                <a16:creationId xmlns:a16="http://schemas.microsoft.com/office/drawing/2014/main" id="{629186BC-54A1-87B5-42C9-E5508649D0FA}"/>
              </a:ext>
            </a:extLst>
          </p:cNvPr>
          <p:cNvSpPr/>
          <p:nvPr/>
        </p:nvSpPr>
        <p:spPr bwMode="auto">
          <a:xfrm flipH="1">
            <a:off x="966307" y="2536630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30E4FA9A-0E00-51CD-D819-58012456A443}"/>
              </a:ext>
            </a:extLst>
          </p:cNvPr>
          <p:cNvSpPr/>
          <p:nvPr/>
        </p:nvSpPr>
        <p:spPr bwMode="auto">
          <a:xfrm>
            <a:off x="170460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37" name="Pfeil nach links 26">
            <a:extLst>
              <a:ext uri="{FF2B5EF4-FFF2-40B4-BE49-F238E27FC236}">
                <a16:creationId xmlns:a16="http://schemas.microsoft.com/office/drawing/2014/main" id="{D55E7741-78DA-177E-928B-B489DDCB2DBF}"/>
              </a:ext>
            </a:extLst>
          </p:cNvPr>
          <p:cNvSpPr/>
          <p:nvPr/>
        </p:nvSpPr>
        <p:spPr bwMode="auto">
          <a:xfrm flipH="1">
            <a:off x="960571" y="3060523"/>
            <a:ext cx="356530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E4E6125F-49C3-8E90-FB65-736931470156}"/>
                  </a:ext>
                </a:extLst>
              </p:cNvPr>
              <p:cNvSpPr/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E4E6125F-49C3-8E90-FB65-736931470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7227" y="461618"/>
                <a:ext cx="690561" cy="6905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Pfeil nach links 6">
            <a:extLst>
              <a:ext uri="{FF2B5EF4-FFF2-40B4-BE49-F238E27FC236}">
                <a16:creationId xmlns:a16="http://schemas.microsoft.com/office/drawing/2014/main" id="{93F070E6-076B-D6E2-A45E-BDEEC52F36CB}"/>
              </a:ext>
            </a:extLst>
          </p:cNvPr>
          <p:cNvSpPr/>
          <p:nvPr/>
        </p:nvSpPr>
        <p:spPr bwMode="auto">
          <a:xfrm>
            <a:off x="10515600" y="6627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80023072-FA4C-8E62-F00E-4E56878317C4}"/>
                  </a:ext>
                </a:extLst>
              </p:cNvPr>
              <p:cNvSpPr/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80023072-FA4C-8E62-F00E-4E5687831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8996" y="1372222"/>
                <a:ext cx="690561" cy="6905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feil nach links 22">
            <a:extLst>
              <a:ext uri="{FF2B5EF4-FFF2-40B4-BE49-F238E27FC236}">
                <a16:creationId xmlns:a16="http://schemas.microsoft.com/office/drawing/2014/main" id="{41F90548-0B42-4010-E581-7D0B3E22AC7D}"/>
              </a:ext>
            </a:extLst>
          </p:cNvPr>
          <p:cNvSpPr/>
          <p:nvPr/>
        </p:nvSpPr>
        <p:spPr bwMode="auto">
          <a:xfrm>
            <a:off x="10497369" y="1627294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23">
            <a:extLst>
              <a:ext uri="{FF2B5EF4-FFF2-40B4-BE49-F238E27FC236}">
                <a16:creationId xmlns:a16="http://schemas.microsoft.com/office/drawing/2014/main" id="{C114C858-24A5-D726-F487-A51FE5925E87}"/>
              </a:ext>
            </a:extLst>
          </p:cNvPr>
          <p:cNvSpPr/>
          <p:nvPr/>
        </p:nvSpPr>
        <p:spPr bwMode="auto">
          <a:xfrm>
            <a:off x="11147284" y="2295637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+</a:t>
            </a:r>
            <a:r>
              <a:rPr lang="en-US" sz="2000" dirty="0">
                <a:effectLst/>
              </a:rPr>
              <a:t>1</a:t>
            </a:r>
          </a:p>
        </p:txBody>
      </p:sp>
      <p:sp>
        <p:nvSpPr>
          <p:cNvPr id="43" name="Pfeil nach links 24">
            <a:extLst>
              <a:ext uri="{FF2B5EF4-FFF2-40B4-BE49-F238E27FC236}">
                <a16:creationId xmlns:a16="http://schemas.microsoft.com/office/drawing/2014/main" id="{B4395BB6-492C-D8EF-8823-2B53110F9AF8}"/>
              </a:ext>
            </a:extLst>
          </p:cNvPr>
          <p:cNvSpPr/>
          <p:nvPr/>
        </p:nvSpPr>
        <p:spPr bwMode="auto">
          <a:xfrm>
            <a:off x="10515657" y="2536630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25">
            <a:extLst>
              <a:ext uri="{FF2B5EF4-FFF2-40B4-BE49-F238E27FC236}">
                <a16:creationId xmlns:a16="http://schemas.microsoft.com/office/drawing/2014/main" id="{39D91157-A981-B0A4-0936-B861533BF03A}"/>
              </a:ext>
            </a:extLst>
          </p:cNvPr>
          <p:cNvSpPr/>
          <p:nvPr/>
        </p:nvSpPr>
        <p:spPr bwMode="auto">
          <a:xfrm>
            <a:off x="11156315" y="3127838"/>
            <a:ext cx="690561" cy="690561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0</a:t>
            </a:r>
          </a:p>
        </p:txBody>
      </p:sp>
      <p:sp>
        <p:nvSpPr>
          <p:cNvPr id="45" name="Pfeil nach links 26">
            <a:extLst>
              <a:ext uri="{FF2B5EF4-FFF2-40B4-BE49-F238E27FC236}">
                <a16:creationId xmlns:a16="http://schemas.microsoft.com/office/drawing/2014/main" id="{69B3E4D1-EDF1-23D2-0D2D-BEE09A20B292}"/>
              </a:ext>
            </a:extLst>
          </p:cNvPr>
          <p:cNvSpPr/>
          <p:nvPr/>
        </p:nvSpPr>
        <p:spPr bwMode="auto">
          <a:xfrm>
            <a:off x="10509921" y="3060523"/>
            <a:ext cx="357513" cy="295988"/>
          </a:xfrm>
          <a:prstGeom prst="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feld 37">
            <a:extLst>
              <a:ext uri="{FF2B5EF4-FFF2-40B4-BE49-F238E27FC236}">
                <a16:creationId xmlns:a16="http://schemas.microsoft.com/office/drawing/2014/main" id="{B6FA0BED-0880-2813-7F11-DC08D9052171}"/>
              </a:ext>
            </a:extLst>
          </p:cNvPr>
          <p:cNvSpPr txBox="1"/>
          <p:nvPr/>
        </p:nvSpPr>
        <p:spPr bwMode="auto">
          <a:xfrm>
            <a:off x="5626679" y="6255725"/>
            <a:ext cx="1475165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Fotone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7" name="Textfeld 38">
            <a:extLst>
              <a:ext uri="{FF2B5EF4-FFF2-40B4-BE49-F238E27FC236}">
                <a16:creationId xmlns:a16="http://schemas.microsoft.com/office/drawing/2014/main" id="{682470E5-7481-C0DA-9ED2-72AD3E457F86}"/>
              </a:ext>
            </a:extLst>
          </p:cNvPr>
          <p:cNvSpPr txBox="1"/>
          <p:nvPr/>
        </p:nvSpPr>
        <p:spPr bwMode="auto">
          <a:xfrm>
            <a:off x="1721007" y="6221569"/>
            <a:ext cx="1312864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Elettone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8" name="Textfeld 39">
            <a:extLst>
              <a:ext uri="{FF2B5EF4-FFF2-40B4-BE49-F238E27FC236}">
                <a16:creationId xmlns:a16="http://schemas.microsoft.com/office/drawing/2014/main" id="{959D4FB2-2A6D-F57D-FF2E-4B4A31E462E0}"/>
              </a:ext>
            </a:extLst>
          </p:cNvPr>
          <p:cNvSpPr txBox="1"/>
          <p:nvPr/>
        </p:nvSpPr>
        <p:spPr bwMode="auto">
          <a:xfrm>
            <a:off x="9547420" y="6221569"/>
            <a:ext cx="1475165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de-DE" sz="2800" b="1" dirty="0" err="1">
                <a:solidFill>
                  <a:srgbClr val="34343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Positrone</a:t>
            </a:r>
            <a:endParaRPr lang="de-DE" sz="2800" b="1" dirty="0">
              <a:solidFill>
                <a:srgbClr val="34343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9" name="Freihandform 35">
            <a:extLst>
              <a:ext uri="{FF2B5EF4-FFF2-40B4-BE49-F238E27FC236}">
                <a16:creationId xmlns:a16="http://schemas.microsoft.com/office/drawing/2014/main" id="{40B6979E-03A2-E651-AAA9-E2012F8037FE}"/>
              </a:ext>
            </a:extLst>
          </p:cNvPr>
          <p:cNvSpPr/>
          <p:nvPr/>
        </p:nvSpPr>
        <p:spPr bwMode="auto">
          <a:xfrm>
            <a:off x="4719466" y="3267804"/>
            <a:ext cx="979948" cy="1916432"/>
          </a:xfrm>
          <a:custGeom>
            <a:avLst/>
            <a:gdLst>
              <a:gd name="connsiteX0" fmla="*/ 316523 w 316523"/>
              <a:gd name="connsiteY0" fmla="*/ 1195754 h 1195754"/>
              <a:gd name="connsiteX1" fmla="*/ 246185 w 316523"/>
              <a:gd name="connsiteY1" fmla="*/ 492369 h 1195754"/>
              <a:gd name="connsiteX2" fmla="*/ 0 w 316523"/>
              <a:gd name="connsiteY2" fmla="*/ 0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23" h="1195754">
                <a:moveTo>
                  <a:pt x="316523" y="1195754"/>
                </a:moveTo>
                <a:cubicBezTo>
                  <a:pt x="307731" y="943707"/>
                  <a:pt x="298939" y="691661"/>
                  <a:pt x="246185" y="492369"/>
                </a:cubicBezTo>
                <a:cubicBezTo>
                  <a:pt x="193431" y="293077"/>
                  <a:pt x="58615" y="96715"/>
                  <a:pt x="0" y="0"/>
                </a:cubicBezTo>
              </a:path>
            </a:pathLst>
          </a:custGeom>
          <a:noFill/>
          <a:ln w="76200" cap="flat">
            <a:solidFill>
              <a:srgbClr val="007F8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ihandform 36">
            <a:extLst>
              <a:ext uri="{FF2B5EF4-FFF2-40B4-BE49-F238E27FC236}">
                <a16:creationId xmlns:a16="http://schemas.microsoft.com/office/drawing/2014/main" id="{47BB17F1-511C-1273-F70B-AB3AAEC72899}"/>
              </a:ext>
            </a:extLst>
          </p:cNvPr>
          <p:cNvSpPr/>
          <p:nvPr/>
        </p:nvSpPr>
        <p:spPr bwMode="auto">
          <a:xfrm rot="13773199">
            <a:off x="5701008" y="3262494"/>
            <a:ext cx="1009847" cy="1898126"/>
          </a:xfrm>
          <a:custGeom>
            <a:avLst/>
            <a:gdLst>
              <a:gd name="connsiteX0" fmla="*/ 316523 w 316523"/>
              <a:gd name="connsiteY0" fmla="*/ 1195754 h 1195754"/>
              <a:gd name="connsiteX1" fmla="*/ 246185 w 316523"/>
              <a:gd name="connsiteY1" fmla="*/ 492369 h 1195754"/>
              <a:gd name="connsiteX2" fmla="*/ 0 w 316523"/>
              <a:gd name="connsiteY2" fmla="*/ 0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523" h="1195754">
                <a:moveTo>
                  <a:pt x="316523" y="1195754"/>
                </a:moveTo>
                <a:cubicBezTo>
                  <a:pt x="307731" y="943707"/>
                  <a:pt x="298939" y="691661"/>
                  <a:pt x="246185" y="492369"/>
                </a:cubicBezTo>
                <a:cubicBezTo>
                  <a:pt x="193431" y="293077"/>
                  <a:pt x="58615" y="96715"/>
                  <a:pt x="0" y="0"/>
                </a:cubicBezTo>
              </a:path>
            </a:pathLst>
          </a:custGeom>
          <a:noFill/>
          <a:ln w="76200" cap="flat">
            <a:solidFill>
              <a:srgbClr val="007F86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D40D389B-9B83-6E8D-48B7-7D9810ACAABA}"/>
              </a:ext>
            </a:extLst>
          </p:cNvPr>
          <p:cNvSpPr/>
          <p:nvPr/>
        </p:nvSpPr>
        <p:spPr bwMode="auto">
          <a:xfrm>
            <a:off x="2748174" y="2161938"/>
            <a:ext cx="688427" cy="688427"/>
          </a:xfrm>
          <a:prstGeom prst="ellipse">
            <a:avLst/>
          </a:prstGeom>
          <a:noFill/>
          <a:ln w="152400" cap="flat">
            <a:solidFill>
              <a:srgbClr val="C00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28">
            <a:extLst>
              <a:ext uri="{FF2B5EF4-FFF2-40B4-BE49-F238E27FC236}">
                <a16:creationId xmlns:a16="http://schemas.microsoft.com/office/drawing/2014/main" id="{D3F1566F-CD07-12E8-AF25-B17E15943505}"/>
              </a:ext>
            </a:extLst>
          </p:cNvPr>
          <p:cNvSpPr/>
          <p:nvPr/>
        </p:nvSpPr>
        <p:spPr bwMode="auto">
          <a:xfrm>
            <a:off x="8276526" y="2027438"/>
            <a:ext cx="739612" cy="739612"/>
          </a:xfrm>
          <a:prstGeom prst="ellipse">
            <a:avLst/>
          </a:prstGeom>
          <a:noFill/>
          <a:ln w="152400" cap="flat">
            <a:solidFill>
              <a:srgbClr val="C00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41">
                <a:extLst>
                  <a:ext uri="{FF2B5EF4-FFF2-40B4-BE49-F238E27FC236}">
                    <a16:creationId xmlns:a16="http://schemas.microsoft.com/office/drawing/2014/main" id="{EA3DEADD-122F-5061-FA6D-D40001DEF609}"/>
                  </a:ext>
                </a:extLst>
              </p:cNvPr>
              <p:cNvSpPr txBox="1"/>
              <p:nvPr/>
            </p:nvSpPr>
            <p:spPr bwMode="auto">
              <a:xfrm>
                <a:off x="7101844" y="3983784"/>
                <a:ext cx="4798814" cy="7299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>
                    <a:solidFill>
                      <a:srgbClr val="343434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𝐶𝑜𝑛𝑠𝑡</m:t>
                    </m:r>
                  </m:oMath>
                </a14:m>
                <a:endParaRPr lang="en-US" sz="2800" dirty="0">
                  <a:solidFill>
                    <a:srgbClr val="343434"/>
                  </a:solidFill>
                </a:endParaRPr>
              </a:p>
            </p:txBody>
          </p:sp>
        </mc:Choice>
        <mc:Fallback xmlns="">
          <p:sp>
            <p:nvSpPr>
              <p:cNvPr id="11" name="Textfeld 41">
                <a:extLst>
                  <a:ext uri="{FF2B5EF4-FFF2-40B4-BE49-F238E27FC236}">
                    <a16:creationId xmlns:a16="http://schemas.microsoft.com/office/drawing/2014/main" id="{EA3DEADD-122F-5061-FA6D-D40001DEF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1844" y="3983784"/>
                <a:ext cx="4798814" cy="729943"/>
              </a:xfrm>
              <a:prstGeom prst="rect">
                <a:avLst/>
              </a:prstGeom>
              <a:blipFill>
                <a:blip r:embed="rId8"/>
                <a:stretch>
                  <a:fillRect b="-20168"/>
                </a:stretch>
              </a:blipFill>
              <a:ln w="12700" cap="flat">
                <a:noFill/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41">
                <a:extLst>
                  <a:ext uri="{FF2B5EF4-FFF2-40B4-BE49-F238E27FC236}">
                    <a16:creationId xmlns:a16="http://schemas.microsoft.com/office/drawing/2014/main" id="{AAA1B10D-AA17-79FA-D32D-A5C86A8144EE}"/>
                  </a:ext>
                </a:extLst>
              </p:cNvPr>
              <p:cNvSpPr txBox="1"/>
              <p:nvPr/>
            </p:nvSpPr>
            <p:spPr bwMode="auto">
              <a:xfrm>
                <a:off x="7101844" y="4662558"/>
                <a:ext cx="4836324" cy="7455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800" dirty="0">
                    <a:solidFill>
                      <a:srgbClr val="343434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de-DE" sz="2800" b="0" i="1" smtClean="0">
                                    <a:solidFill>
                                      <a:srgbClr val="343434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𝐶𝑜𝑛𝑠𝑡</m:t>
                    </m:r>
                  </m:oMath>
                </a14:m>
                <a:endParaRPr lang="en-US" sz="2800" dirty="0">
                  <a:solidFill>
                    <a:srgbClr val="343434"/>
                  </a:solidFill>
                </a:endParaRPr>
              </a:p>
            </p:txBody>
          </p:sp>
        </mc:Choice>
        <mc:Fallback xmlns="">
          <p:sp>
            <p:nvSpPr>
              <p:cNvPr id="18" name="Textfeld 41">
                <a:extLst>
                  <a:ext uri="{FF2B5EF4-FFF2-40B4-BE49-F238E27FC236}">
                    <a16:creationId xmlns:a16="http://schemas.microsoft.com/office/drawing/2014/main" id="{AAA1B10D-AA17-79FA-D32D-A5C86A81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1844" y="4662558"/>
                <a:ext cx="4836324" cy="745525"/>
              </a:xfrm>
              <a:prstGeom prst="rect">
                <a:avLst/>
              </a:prstGeom>
              <a:blipFill>
                <a:blip r:embed="rId9"/>
                <a:stretch>
                  <a:fillRect b="-17213"/>
                </a:stretch>
              </a:blipFill>
              <a:ln w="12700" cap="flat">
                <a:noFill/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41">
                <a:extLst>
                  <a:ext uri="{FF2B5EF4-FFF2-40B4-BE49-F238E27FC236}">
                    <a16:creationId xmlns:a16="http://schemas.microsoft.com/office/drawing/2014/main" id="{AE46841E-FC95-274B-ED19-C219493BBC3A}"/>
                  </a:ext>
                </a:extLst>
              </p:cNvPr>
              <p:cNvSpPr txBox="1"/>
              <p:nvPr/>
            </p:nvSpPr>
            <p:spPr bwMode="auto">
              <a:xfrm>
                <a:off x="311683" y="4233234"/>
                <a:ext cx="5152629" cy="43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343434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de-DE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𝐶𝑜𝑛𝑠𝑡</m:t>
                    </m:r>
                  </m:oMath>
                </a14:m>
                <a:endParaRPr lang="en-US" sz="2800" dirty="0">
                  <a:solidFill>
                    <a:srgbClr val="343434"/>
                  </a:solidFill>
                </a:endParaRPr>
              </a:p>
            </p:txBody>
          </p:sp>
        </mc:Choice>
        <mc:Fallback xmlns="">
          <p:sp>
            <p:nvSpPr>
              <p:cNvPr id="19" name="Textfeld 41">
                <a:extLst>
                  <a:ext uri="{FF2B5EF4-FFF2-40B4-BE49-F238E27FC236}">
                    <a16:creationId xmlns:a16="http://schemas.microsoft.com/office/drawing/2014/main" id="{AE46841E-FC95-274B-ED19-C219493BB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83" y="4233234"/>
                <a:ext cx="5152629" cy="430887"/>
              </a:xfrm>
              <a:prstGeom prst="rect">
                <a:avLst/>
              </a:prstGeom>
              <a:blipFill>
                <a:blip r:embed="rId10"/>
                <a:stretch>
                  <a:fillRect l="-1657" t="-22535" r="-1183" b="-52113"/>
                </a:stretch>
              </a:blipFill>
              <a:ln w="12700" cap="flat">
                <a:noFill/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PB">
            <a:extLst>
              <a:ext uri="{FF2B5EF4-FFF2-40B4-BE49-F238E27FC236}">
                <a16:creationId xmlns:a16="http://schemas.microsoft.com/office/drawing/2014/main" id="{72EB0113-3D7D-831B-C6FF-7BFF4C146BDD}"/>
              </a:ext>
            </a:extLst>
          </p:cNvPr>
          <p:cNvSpPr/>
          <p:nvPr/>
        </p:nvSpPr>
        <p:spPr>
          <a:xfrm>
            <a:off x="1556426" y="6654800"/>
            <a:ext cx="907914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553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1429" y="292376"/>
            <a:ext cx="11989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 err="1">
                <a:solidFill>
                  <a:srgbClr val="E1E2E3"/>
                </a:solidFill>
                <a:latin typeface="RocaOne-Bold" panose="00000800000000000000" pitchFamily="2" charset="0"/>
              </a:rPr>
              <a:t>Worksheet</a:t>
            </a:r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: Cosa accade nei collisori elettrone-positrone?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587429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131340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4153EF-13E0-5E79-D506-2552BD25CACC}"/>
              </a:ext>
            </a:extLst>
          </p:cNvPr>
          <p:cNvSpPr txBox="1"/>
          <p:nvPr/>
        </p:nvSpPr>
        <p:spPr>
          <a:xfrm>
            <a:off x="101429" y="2563311"/>
            <a:ext cx="11989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dirty="0">
                <a:solidFill>
                  <a:srgbClr val="E1E2E3"/>
                </a:solidFill>
                <a:latin typeface="RocaOne-Bold" panose="00000800000000000000" pitchFamily="2" charset="0"/>
              </a:rPr>
              <a:t>Tocca a te!</a:t>
            </a: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8501B455-22A1-24E6-97DD-6EF8392B725A}"/>
              </a:ext>
            </a:extLst>
          </p:cNvPr>
          <p:cNvSpPr/>
          <p:nvPr/>
        </p:nvSpPr>
        <p:spPr>
          <a:xfrm>
            <a:off x="1491574" y="6654800"/>
            <a:ext cx="920885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2890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1983925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798852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4153EF-13E0-5E79-D506-2552BD25CACC}"/>
              </a:ext>
            </a:extLst>
          </p:cNvPr>
          <p:cNvSpPr txBox="1"/>
          <p:nvPr/>
        </p:nvSpPr>
        <p:spPr>
          <a:xfrm>
            <a:off x="101429" y="1950663"/>
            <a:ext cx="119891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dirty="0">
                <a:solidFill>
                  <a:srgbClr val="E1E2E3"/>
                </a:solidFill>
                <a:latin typeface="RocaOne-Bold" panose="00000800000000000000" pitchFamily="2" charset="0"/>
              </a:rPr>
              <a:t>Dove eravamo rimasti?</a:t>
            </a:r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9E15230C-5EA1-A484-8304-B689E7DD089C}"/>
              </a:ext>
            </a:extLst>
          </p:cNvPr>
          <p:cNvSpPr/>
          <p:nvPr/>
        </p:nvSpPr>
        <p:spPr>
          <a:xfrm>
            <a:off x="648511" y="6654800"/>
            <a:ext cx="1089497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6563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85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It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becomes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i="1" dirty="0" err="1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 err="1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 err="1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 err="1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f</a:t>
            </a:r>
            <a:r>
              <a:rPr lang="it-IT" sz="3200" i="1" dirty="0" err="1">
                <a:solidFill>
                  <a:srgbClr val="7030A0"/>
                </a:solidFill>
                <a:latin typeface="Argent Pixel CF" panose="00000500000000000000" pitchFamily="50" charset="0"/>
              </a:rPr>
              <a:t>u</a:t>
            </a:r>
            <a:r>
              <a:rPr lang="it-IT" sz="3200" i="1" dirty="0" err="1">
                <a:solidFill>
                  <a:schemeClr val="accent3"/>
                </a:solidFill>
                <a:latin typeface="Argent Pixel CF" panose="00000500000000000000" pitchFamily="50" charset="0"/>
              </a:rPr>
              <a:t>l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!</a:t>
            </a:r>
            <a:endParaRPr lang="it-IT" sz="3200" b="1" dirty="0">
              <a:solidFill>
                <a:schemeClr val="accent3"/>
              </a:solidFill>
              <a:latin typeface="RocaOne-Bold" panose="00000800000000000000" pitchFamily="2" charset="0"/>
            </a:endParaRP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EF0156A2-DAE9-4216-A70B-8C941F127234}"/>
              </a:ext>
            </a:extLst>
          </p:cNvPr>
          <p:cNvSpPr txBox="1">
            <a:spLocks/>
          </p:cNvSpPr>
          <p:nvPr/>
        </p:nvSpPr>
        <p:spPr bwMode="auto">
          <a:xfrm>
            <a:off x="248300" y="1159727"/>
            <a:ext cx="11695399" cy="1071410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Potresti esserti chiesto: "Ma che diavolo! Cosa c'entra tutto ciò con i colori dei quark?" Bene, è giunto il momento di svelare il mistero.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815442AE-88D6-5E01-E167-DFDB3EF34F74}"/>
              </a:ext>
            </a:extLst>
          </p:cNvPr>
          <p:cNvSpPr/>
          <p:nvPr/>
        </p:nvSpPr>
        <p:spPr>
          <a:xfrm>
            <a:off x="1426723" y="6654800"/>
            <a:ext cx="9338553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9194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B1FB9-7DA5-4CEF-7F4C-22225094D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1D8AF84-97F8-892C-E300-C5AB22E833B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5A328B-8E20-6D44-193B-792D3346C50D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86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322853-AD46-656C-0601-225A87D238B9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It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becomes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i="1" dirty="0" err="1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 err="1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 err="1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 err="1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f</a:t>
            </a:r>
            <a:r>
              <a:rPr lang="it-IT" sz="3200" i="1" dirty="0" err="1">
                <a:solidFill>
                  <a:srgbClr val="7030A0"/>
                </a:solidFill>
                <a:latin typeface="Argent Pixel CF" panose="00000500000000000000" pitchFamily="50" charset="0"/>
              </a:rPr>
              <a:t>u</a:t>
            </a:r>
            <a:r>
              <a:rPr lang="it-IT" sz="3200" i="1" dirty="0" err="1">
                <a:solidFill>
                  <a:schemeClr val="accent3"/>
                </a:solidFill>
                <a:latin typeface="Argent Pixel CF" panose="00000500000000000000" pitchFamily="50" charset="0"/>
              </a:rPr>
              <a:t>l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!</a:t>
            </a:r>
            <a:endParaRPr lang="it-IT" sz="3200" b="1" dirty="0">
              <a:solidFill>
                <a:schemeClr val="accent3"/>
              </a:solidFill>
              <a:latin typeface="RocaOne-Bold" panose="00000800000000000000" pitchFamily="2" charset="0"/>
            </a:endParaRP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E29CB5C4-3894-BE20-D6DC-466059D90307}"/>
              </a:ext>
            </a:extLst>
          </p:cNvPr>
          <p:cNvSpPr txBox="1">
            <a:spLocks/>
          </p:cNvSpPr>
          <p:nvPr/>
        </p:nvSpPr>
        <p:spPr bwMode="auto">
          <a:xfrm>
            <a:off x="248300" y="1159727"/>
            <a:ext cx="11695399" cy="1071410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Potresti esserti chiesto: "Ma che diavolo! Cosa c'entra tutto ciò con i colori dei quark?" Bene, è giunto il momento di svelare il mistero.</a:t>
            </a:r>
          </a:p>
        </p:txBody>
      </p:sp>
      <p:sp>
        <p:nvSpPr>
          <p:cNvPr id="4" name="Chemie: Aufbau Kristalle/Moleküle (kleinste Einheit = Atom)…">
            <a:extLst>
              <a:ext uri="{FF2B5EF4-FFF2-40B4-BE49-F238E27FC236}">
                <a16:creationId xmlns:a16="http://schemas.microsoft.com/office/drawing/2014/main" id="{D8B2AECF-0366-A062-9D1F-60821495D2CC}"/>
              </a:ext>
            </a:extLst>
          </p:cNvPr>
          <p:cNvSpPr txBox="1">
            <a:spLocks/>
          </p:cNvSpPr>
          <p:nvPr/>
        </p:nvSpPr>
        <p:spPr bwMode="auto">
          <a:xfrm>
            <a:off x="248300" y="2329562"/>
            <a:ext cx="11695399" cy="109943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Avete visto questa formula?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BB4A589-7F2D-9195-C313-0288A5142ED1}"/>
                  </a:ext>
                </a:extLst>
              </p:cNvPr>
              <p:cNvSpPr txBox="1"/>
              <p:nvPr/>
            </p:nvSpPr>
            <p:spPr>
              <a:xfrm>
                <a:off x="384048" y="2879281"/>
                <a:ext cx="5380960" cy="513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bar>
                          <m:barPr>
                            <m:pos m:val="top"/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bar>
                      </m:e>
                    </m:d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it-IT" sz="2800" dirty="0">
                    <a:solidFill>
                      <a:srgbClr val="34343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BB4A589-7F2D-9195-C313-0288A5142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8" y="2879281"/>
                <a:ext cx="5380960" cy="5133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B">
            <a:extLst>
              <a:ext uri="{FF2B5EF4-FFF2-40B4-BE49-F238E27FC236}">
                <a16:creationId xmlns:a16="http://schemas.microsoft.com/office/drawing/2014/main" id="{684EC12E-30CF-EC30-B128-F48CDAD817AA}"/>
              </a:ext>
            </a:extLst>
          </p:cNvPr>
          <p:cNvSpPr/>
          <p:nvPr/>
        </p:nvSpPr>
        <p:spPr>
          <a:xfrm>
            <a:off x="1361872" y="6654800"/>
            <a:ext cx="946825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7318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C1D9D-C817-BCF1-C5D7-96C6A56F7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835BED7-109D-C9A4-023F-18EC7218693E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618EAB-8538-074B-24FF-5D5B6131D97B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87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06CCC5-5847-B53C-00F3-F51D51EDA8A7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It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becomes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i="1" dirty="0" err="1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 err="1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 err="1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 err="1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f</a:t>
            </a:r>
            <a:r>
              <a:rPr lang="it-IT" sz="3200" i="1" dirty="0" err="1">
                <a:solidFill>
                  <a:srgbClr val="7030A0"/>
                </a:solidFill>
                <a:latin typeface="Argent Pixel CF" panose="00000500000000000000" pitchFamily="50" charset="0"/>
              </a:rPr>
              <a:t>u</a:t>
            </a:r>
            <a:r>
              <a:rPr lang="it-IT" sz="3200" i="1" dirty="0" err="1">
                <a:solidFill>
                  <a:schemeClr val="accent3"/>
                </a:solidFill>
                <a:latin typeface="Argent Pixel CF" panose="00000500000000000000" pitchFamily="50" charset="0"/>
              </a:rPr>
              <a:t>l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!</a:t>
            </a:r>
            <a:endParaRPr lang="it-IT" sz="3200" b="1" dirty="0">
              <a:solidFill>
                <a:schemeClr val="accent3"/>
              </a:solidFill>
              <a:latin typeface="RocaOne-Bold" panose="00000800000000000000" pitchFamily="2" charset="0"/>
            </a:endParaRP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AC2C1D0D-CEF9-2064-E505-71555C6F6CC4}"/>
              </a:ext>
            </a:extLst>
          </p:cNvPr>
          <p:cNvSpPr txBox="1">
            <a:spLocks/>
          </p:cNvSpPr>
          <p:nvPr/>
        </p:nvSpPr>
        <p:spPr bwMode="auto">
          <a:xfrm>
            <a:off x="248300" y="1159727"/>
            <a:ext cx="11695399" cy="1071410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Potresti esserti chiesto: "Ma che diavolo! Cosa c'entra tutto ciò con i colori dei quark?" Bene, è giunto il momento di svelare il mistero.</a:t>
            </a:r>
          </a:p>
        </p:txBody>
      </p:sp>
      <p:sp>
        <p:nvSpPr>
          <p:cNvPr id="4" name="Chemie: Aufbau Kristalle/Moleküle (kleinste Einheit = Atom)…">
            <a:extLst>
              <a:ext uri="{FF2B5EF4-FFF2-40B4-BE49-F238E27FC236}">
                <a16:creationId xmlns:a16="http://schemas.microsoft.com/office/drawing/2014/main" id="{D1DCADEF-607F-1F31-EAE2-E30D5E9B7135}"/>
              </a:ext>
            </a:extLst>
          </p:cNvPr>
          <p:cNvSpPr txBox="1">
            <a:spLocks/>
          </p:cNvSpPr>
          <p:nvPr/>
        </p:nvSpPr>
        <p:spPr bwMode="auto">
          <a:xfrm>
            <a:off x="248300" y="2329562"/>
            <a:ext cx="11695399" cy="109943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Avete visto questa formula?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721A470-3BD9-CB7B-B48B-BCB2EAD9F613}"/>
                  </a:ext>
                </a:extLst>
              </p:cNvPr>
              <p:cNvSpPr txBox="1"/>
              <p:nvPr/>
            </p:nvSpPr>
            <p:spPr>
              <a:xfrm>
                <a:off x="384048" y="2879281"/>
                <a:ext cx="5380960" cy="513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bar>
                          <m:barPr>
                            <m:pos m:val="top"/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bar>
                      </m:e>
                    </m:d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it-IT" sz="2800" dirty="0">
                    <a:solidFill>
                      <a:srgbClr val="34343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721A470-3BD9-CB7B-B48B-BCB2EAD9F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8" y="2879281"/>
                <a:ext cx="5380960" cy="5133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hemie: Aufbau Kristalle/Moleküle (kleinste Einheit = Atom)…">
            <a:extLst>
              <a:ext uri="{FF2B5EF4-FFF2-40B4-BE49-F238E27FC236}">
                <a16:creationId xmlns:a16="http://schemas.microsoft.com/office/drawing/2014/main" id="{997592D8-886B-3400-76C6-D833E670564B}"/>
              </a:ext>
            </a:extLst>
          </p:cNvPr>
          <p:cNvSpPr txBox="1">
            <a:spLocks/>
          </p:cNvSpPr>
          <p:nvPr/>
        </p:nvSpPr>
        <p:spPr bwMode="auto">
          <a:xfrm>
            <a:off x="248300" y="3737738"/>
            <a:ext cx="11695399" cy="1099438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Avete sbagliato a fidarvi di me… è</a:t>
            </a:r>
            <a:r>
              <a:rPr lang="it-IT" sz="2800" b="1" dirty="0">
                <a:solidFill>
                  <a:srgbClr val="343434"/>
                </a:solidFill>
                <a:latin typeface="+mn-lt"/>
              </a:rPr>
              <a:t> </a:t>
            </a:r>
            <a:r>
              <a:rPr lang="it-IT" sz="2800" b="1" i="1" dirty="0">
                <a:solidFill>
                  <a:srgbClr val="C00000"/>
                </a:solidFill>
                <a:latin typeface="Argent Pixel CF" panose="00000500000000000000" pitchFamily="50" charset="0"/>
              </a:rPr>
              <a:t>falsa!!!</a:t>
            </a:r>
          </a:p>
        </p:txBody>
      </p:sp>
      <p:sp>
        <p:nvSpPr>
          <p:cNvPr id="31" name="PB">
            <a:extLst>
              <a:ext uri="{FF2B5EF4-FFF2-40B4-BE49-F238E27FC236}">
                <a16:creationId xmlns:a16="http://schemas.microsoft.com/office/drawing/2014/main" id="{BFADC07A-896C-22D6-1CF3-BF4B4D9F18DD}"/>
              </a:ext>
            </a:extLst>
          </p:cNvPr>
          <p:cNvSpPr/>
          <p:nvPr/>
        </p:nvSpPr>
        <p:spPr>
          <a:xfrm>
            <a:off x="1232170" y="6654800"/>
            <a:ext cx="972766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0807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E41BD-CF0F-BDAB-0666-6C2A5BDC8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3A76DAC2-8339-9100-8BF7-97FB1865E3CB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92E897-1A1D-3405-BCA3-5FBBBF0AE433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88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513D4A-1AD4-4912-27E1-399DC51529B0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It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becomes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i="1" dirty="0" err="1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 err="1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 err="1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 err="1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f</a:t>
            </a:r>
            <a:r>
              <a:rPr lang="it-IT" sz="3200" i="1" dirty="0" err="1">
                <a:solidFill>
                  <a:srgbClr val="7030A0"/>
                </a:solidFill>
                <a:latin typeface="Argent Pixel CF" panose="00000500000000000000" pitchFamily="50" charset="0"/>
              </a:rPr>
              <a:t>u</a:t>
            </a:r>
            <a:r>
              <a:rPr lang="it-IT" sz="3200" i="1" dirty="0" err="1">
                <a:solidFill>
                  <a:schemeClr val="accent3"/>
                </a:solidFill>
                <a:latin typeface="Argent Pixel CF" panose="00000500000000000000" pitchFamily="50" charset="0"/>
              </a:rPr>
              <a:t>l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!</a:t>
            </a:r>
            <a:endParaRPr lang="it-IT" sz="3200" b="1" dirty="0">
              <a:solidFill>
                <a:schemeClr val="accent3"/>
              </a:solidFill>
              <a:latin typeface="RocaOne-Bold" panose="00000800000000000000" pitchFamily="2" charset="0"/>
            </a:endParaRPr>
          </a:p>
        </p:txBody>
      </p:sp>
      <p:sp>
        <p:nvSpPr>
          <p:cNvPr id="30" name="Chemie: Aufbau Kristalle/Moleküle (kleinste Einheit = Atom)…">
            <a:extLst>
              <a:ext uri="{FF2B5EF4-FFF2-40B4-BE49-F238E27FC236}">
                <a16:creationId xmlns:a16="http://schemas.microsoft.com/office/drawing/2014/main" id="{C268E7D7-ED56-78D7-BF90-D6C74FF99414}"/>
              </a:ext>
            </a:extLst>
          </p:cNvPr>
          <p:cNvSpPr txBox="1">
            <a:spLocks/>
          </p:cNvSpPr>
          <p:nvPr/>
        </p:nvSpPr>
        <p:spPr bwMode="auto">
          <a:xfrm>
            <a:off x="248300" y="1159726"/>
            <a:ext cx="11695399" cy="5308415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Qual è la differenza principale tra quark e leptoni?</a:t>
            </a:r>
            <a:br>
              <a:rPr lang="it-IT" sz="2800" dirty="0">
                <a:solidFill>
                  <a:srgbClr val="343434"/>
                </a:solidFill>
                <a:latin typeface="+mn-lt"/>
              </a:rPr>
            </a:br>
            <a:br>
              <a:rPr lang="it-IT" sz="2800" dirty="0">
                <a:solidFill>
                  <a:srgbClr val="343434"/>
                </a:solidFill>
                <a:latin typeface="+mn-lt"/>
              </a:rPr>
            </a:br>
            <a:endParaRPr lang="it-IT" sz="2800" dirty="0">
              <a:solidFill>
                <a:srgbClr val="343434"/>
              </a:solidFill>
              <a:latin typeface="+mn-lt"/>
            </a:endParaRPr>
          </a:p>
        </p:txBody>
      </p:sp>
      <p:sp>
        <p:nvSpPr>
          <p:cNvPr id="33" name="PB">
            <a:extLst>
              <a:ext uri="{FF2B5EF4-FFF2-40B4-BE49-F238E27FC236}">
                <a16:creationId xmlns:a16="http://schemas.microsoft.com/office/drawing/2014/main" id="{E2D2EE35-E9FA-E73B-FDE4-8C21DE925B31}"/>
              </a:ext>
            </a:extLst>
          </p:cNvPr>
          <p:cNvSpPr/>
          <p:nvPr/>
        </p:nvSpPr>
        <p:spPr>
          <a:xfrm>
            <a:off x="1167319" y="6654800"/>
            <a:ext cx="985736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4531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8221B-4AF2-4277-B9D0-6DBB810A6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1079FC5-26C9-67B7-C6E7-490B47C7AB31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D9575E-3F80-531D-D7F5-84F25B121B90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89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187ACB-3806-CE6B-76D5-44151B06210A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It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becomes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i="1" dirty="0" err="1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 err="1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 err="1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 err="1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f</a:t>
            </a:r>
            <a:r>
              <a:rPr lang="it-IT" sz="3200" i="1" dirty="0" err="1">
                <a:solidFill>
                  <a:srgbClr val="7030A0"/>
                </a:solidFill>
                <a:latin typeface="Argent Pixel CF" panose="00000500000000000000" pitchFamily="50" charset="0"/>
              </a:rPr>
              <a:t>u</a:t>
            </a:r>
            <a:r>
              <a:rPr lang="it-IT" sz="3200" i="1" dirty="0" err="1">
                <a:solidFill>
                  <a:schemeClr val="accent3"/>
                </a:solidFill>
                <a:latin typeface="Argent Pixel CF" panose="00000500000000000000" pitchFamily="50" charset="0"/>
              </a:rPr>
              <a:t>l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!</a:t>
            </a:r>
            <a:endParaRPr lang="it-IT" sz="3200" b="1" dirty="0">
              <a:solidFill>
                <a:schemeClr val="accent3"/>
              </a:solidFill>
              <a:latin typeface="RocaOne-Bold" panose="00000800000000000000" pitchFamily="2" charset="0"/>
            </a:endParaRPr>
          </a:p>
        </p:txBody>
      </p:sp>
      <p:sp>
        <p:nvSpPr>
          <p:cNvPr id="30" name="Chemie: Aufbau Kristalle/Moleküle (kleinste Einheit = Atom)…">
            <a:extLst>
              <a:ext uri="{FF2B5EF4-FFF2-40B4-BE49-F238E27FC236}">
                <a16:creationId xmlns:a16="http://schemas.microsoft.com/office/drawing/2014/main" id="{77E8DAA5-D863-C7E1-AA88-F53693CC9398}"/>
              </a:ext>
            </a:extLst>
          </p:cNvPr>
          <p:cNvSpPr txBox="1">
            <a:spLocks/>
          </p:cNvSpPr>
          <p:nvPr/>
        </p:nvSpPr>
        <p:spPr bwMode="auto">
          <a:xfrm>
            <a:off x="248300" y="1159726"/>
            <a:ext cx="11695399" cy="2863633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Qual è la differenza principale tra quark e leptoni?</a:t>
            </a:r>
          </a:p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I quark si uniscono insieme e formano i protoni, neutroni e molte altre particelle, grazie alla forza forte.</a:t>
            </a:r>
          </a:p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Possiedono un’altra </a:t>
            </a:r>
            <a:r>
              <a:rPr lang="it-IT" sz="2800" i="1" dirty="0">
                <a:solidFill>
                  <a:srgbClr val="C00000"/>
                </a:solidFill>
                <a:latin typeface="Argent Pixel CF" panose="00000500000000000000" pitchFamily="50" charset="0"/>
              </a:rPr>
              <a:t>c</a:t>
            </a:r>
            <a:r>
              <a:rPr lang="it-IT" sz="28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a</a:t>
            </a:r>
            <a:r>
              <a:rPr lang="it-IT" sz="28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r</a:t>
            </a:r>
            <a:r>
              <a:rPr lang="it-IT" sz="2800" i="1" dirty="0">
                <a:solidFill>
                  <a:srgbClr val="C00000"/>
                </a:solidFill>
                <a:latin typeface="Argent Pixel CF" panose="00000500000000000000" pitchFamily="50" charset="0"/>
              </a:rPr>
              <a:t>i</a:t>
            </a:r>
            <a:r>
              <a:rPr lang="it-IT" sz="28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c</a:t>
            </a:r>
            <a:r>
              <a:rPr lang="it-IT" sz="28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a</a:t>
            </a:r>
            <a:r>
              <a:rPr lang="it-IT" sz="2800" dirty="0">
                <a:solidFill>
                  <a:srgbClr val="343434"/>
                </a:solidFill>
                <a:latin typeface="+mn-lt"/>
              </a:rPr>
              <a:t>!</a:t>
            </a:r>
            <a:br>
              <a:rPr lang="it-IT" sz="2800" dirty="0">
                <a:solidFill>
                  <a:srgbClr val="343434"/>
                </a:solidFill>
                <a:latin typeface="+mn-lt"/>
              </a:rPr>
            </a:br>
            <a:endParaRPr lang="it-IT" sz="2800" dirty="0">
              <a:solidFill>
                <a:srgbClr val="34343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BFDF554-2A20-70B7-A035-B11D2333D3E2}"/>
                  </a:ext>
                </a:extLst>
              </p:cNvPr>
              <p:cNvSpPr txBox="1"/>
              <p:nvPr/>
            </p:nvSpPr>
            <p:spPr>
              <a:xfrm>
                <a:off x="384048" y="3537445"/>
                <a:ext cx="7197676" cy="543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bar>
                          <m:barPr>
                            <m:pos m:val="top"/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bar>
                      </m:e>
                    </m:d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  <m:sSubSup>
                          <m:sSubSupPr>
                            <m:ctrlPr>
                              <a:rPr lang="it-IT" sz="2800" i="1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800" i="1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sz="2800" i="1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  <m:sup>
                            <m:r>
                              <a:rPr lang="it-IT" sz="2800" i="1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800" i="1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𝑓𝑜𝑟𝑡𝑒</m:t>
                            </m:r>
                            <m:r>
                              <a:rPr lang="it-IT" sz="2800" i="1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"∗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it-IT" sz="2800" dirty="0">
                    <a:solidFill>
                      <a:srgbClr val="34343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BFDF554-2A20-70B7-A035-B11D2333D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8" y="3537445"/>
                <a:ext cx="7197676" cy="5438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B">
            <a:extLst>
              <a:ext uri="{FF2B5EF4-FFF2-40B4-BE49-F238E27FC236}">
                <a16:creationId xmlns:a16="http://schemas.microsoft.com/office/drawing/2014/main" id="{0AFBE97D-E043-C68A-9D5E-8BAFABA0A62D}"/>
              </a:ext>
            </a:extLst>
          </p:cNvPr>
          <p:cNvSpPr/>
          <p:nvPr/>
        </p:nvSpPr>
        <p:spPr>
          <a:xfrm>
            <a:off x="1102468" y="6654800"/>
            <a:ext cx="998706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115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13DD67-1DA8-0E1D-9DB8-7DCF0E3A7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B4181415-5AA5-2B4C-AC65-15E58EEAEAFB}"/>
              </a:ext>
            </a:extLst>
          </p:cNvPr>
          <p:cNvSpPr/>
          <p:nvPr/>
        </p:nvSpPr>
        <p:spPr>
          <a:xfrm>
            <a:off x="2790443" y="1801368"/>
            <a:ext cx="3401568" cy="3621024"/>
          </a:xfrm>
          <a:prstGeom prst="roundRect">
            <a:avLst/>
          </a:prstGeom>
          <a:solidFill>
            <a:srgbClr val="D44E1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A24042-2CB9-43C3-73FB-E09CF48F1C48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RocaOne-Bold" panose="00000800000000000000" pitchFamily="2" charset="0"/>
              </a:rPr>
              <a:t>Programma di oggi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180BCA-534A-6C67-CF6F-F077F2B01211}"/>
              </a:ext>
            </a:extLst>
          </p:cNvPr>
          <p:cNvSpPr txBox="1"/>
          <p:nvPr/>
        </p:nvSpPr>
        <p:spPr>
          <a:xfrm>
            <a:off x="274320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bg1">
                    <a:alpha val="50000"/>
                  </a:schemeClr>
                </a:solidFill>
                <a:latin typeface="Argent Pixel CF" panose="00000500000000000000" pitchFamily="50" charset="0"/>
              </a:rPr>
              <a:t>12.45 – 13.45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D3AC9D-58E5-D60C-D7A3-FB3575AD2712}"/>
              </a:ext>
            </a:extLst>
          </p:cNvPr>
          <p:cNvSpPr txBox="1"/>
          <p:nvPr/>
        </p:nvSpPr>
        <p:spPr>
          <a:xfrm>
            <a:off x="274320" y="2391049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>
                    <a:alpha val="50000"/>
                  </a:schemeClr>
                </a:solidFill>
              </a:rPr>
              <a:t>Pranzo</a:t>
            </a:r>
            <a:endParaRPr lang="it-IT" sz="22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772F9C-DE2E-6E5D-6700-36B45763C65A}"/>
              </a:ext>
            </a:extLst>
          </p:cNvPr>
          <p:cNvSpPr txBox="1"/>
          <p:nvPr/>
        </p:nvSpPr>
        <p:spPr>
          <a:xfrm>
            <a:off x="2886455" y="1929383"/>
            <a:ext cx="226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343434"/>
                </a:solidFill>
                <a:latin typeface="Argent Pixel CF" panose="00000500000000000000" pitchFamily="50" charset="0"/>
              </a:rPr>
              <a:t>13.45 – 14.30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86B16C-C45C-4364-01DC-180B4F89D2C0}"/>
              </a:ext>
            </a:extLst>
          </p:cNvPr>
          <p:cNvSpPr txBox="1"/>
          <p:nvPr/>
        </p:nvSpPr>
        <p:spPr>
          <a:xfrm>
            <a:off x="2886455" y="2391049"/>
            <a:ext cx="32095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343434"/>
                </a:solidFill>
              </a:rPr>
              <a:t>Introduzione analisi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Tipi di eventi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Come possiamo misurare il numero di colori?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343434"/>
                </a:solidFill>
              </a:rPr>
              <a:t>Esercizi di pratica</a:t>
            </a:r>
          </a:p>
        </p:txBody>
      </p:sp>
    </p:spTree>
    <p:extLst>
      <p:ext uri="{BB962C8B-B14F-4D97-AF65-F5344CB8AC3E}">
        <p14:creationId xmlns:p14="http://schemas.microsoft.com/office/powerpoint/2010/main" val="204687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E5382-31FD-CBEE-9EB9-BA7D47FC2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761BB4C2-A6CA-C4E5-F117-1CA82FEDE41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7D71C8-84C3-2BC9-9EF2-FD1CA90C740C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90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C27AC7-DD01-5615-CEE1-CD0D17E09DE7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It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becomes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i="1" dirty="0" err="1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 err="1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 err="1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 err="1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f</a:t>
            </a:r>
            <a:r>
              <a:rPr lang="it-IT" sz="3200" i="1" dirty="0" err="1">
                <a:solidFill>
                  <a:srgbClr val="7030A0"/>
                </a:solidFill>
                <a:latin typeface="Argent Pixel CF" panose="00000500000000000000" pitchFamily="50" charset="0"/>
              </a:rPr>
              <a:t>u</a:t>
            </a:r>
            <a:r>
              <a:rPr lang="it-IT" sz="3200" i="1" dirty="0" err="1">
                <a:solidFill>
                  <a:schemeClr val="accent3"/>
                </a:solidFill>
                <a:latin typeface="Argent Pixel CF" panose="00000500000000000000" pitchFamily="50" charset="0"/>
              </a:rPr>
              <a:t>l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!</a:t>
            </a:r>
            <a:endParaRPr lang="it-IT" sz="3200" b="1" dirty="0">
              <a:solidFill>
                <a:schemeClr val="accent3"/>
              </a:solidFill>
              <a:latin typeface="RocaOne-Bold" panose="00000800000000000000" pitchFamily="2" charset="0"/>
            </a:endParaRPr>
          </a:p>
        </p:txBody>
      </p:sp>
      <p:sp>
        <p:nvSpPr>
          <p:cNvPr id="30" name="Chemie: Aufbau Kristalle/Moleküle (kleinste Einheit = Atom)…">
            <a:extLst>
              <a:ext uri="{FF2B5EF4-FFF2-40B4-BE49-F238E27FC236}">
                <a16:creationId xmlns:a16="http://schemas.microsoft.com/office/drawing/2014/main" id="{D5738F36-03EE-86D9-9E6B-1EE1149DDB2B}"/>
              </a:ext>
            </a:extLst>
          </p:cNvPr>
          <p:cNvSpPr txBox="1">
            <a:spLocks/>
          </p:cNvSpPr>
          <p:nvPr/>
        </p:nvSpPr>
        <p:spPr bwMode="auto">
          <a:xfrm>
            <a:off x="248300" y="1159726"/>
            <a:ext cx="11695399" cy="2863633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Qual è la differenza principale tra quark e leptoni?</a:t>
            </a:r>
          </a:p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I quark si uniscono insieme e formano i protoni, neutroni e molte altre particelle, grazie alla forza forte.</a:t>
            </a:r>
          </a:p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Possiedono un’altra </a:t>
            </a:r>
            <a:r>
              <a:rPr lang="it-IT" sz="2800" i="1" dirty="0"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gent Pixel CF" panose="00000500000000000000" pitchFamily="50" charset="0"/>
              </a:rPr>
              <a:t>c</a:t>
            </a:r>
            <a:r>
              <a:rPr lang="it-IT" sz="2800" i="1" dirty="0">
                <a:solidFill>
                  <a:srgbClr val="00B05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gent Pixel CF" panose="00000500000000000000" pitchFamily="50" charset="0"/>
              </a:rPr>
              <a:t>a</a:t>
            </a:r>
            <a:r>
              <a:rPr lang="it-IT" sz="2800" i="1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gent Pixel CF" panose="00000500000000000000" pitchFamily="50" charset="0"/>
              </a:rPr>
              <a:t>r</a:t>
            </a:r>
            <a:r>
              <a:rPr lang="it-IT" sz="2800" i="1" dirty="0"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gent Pixel CF" panose="00000500000000000000" pitchFamily="50" charset="0"/>
              </a:rPr>
              <a:t>i</a:t>
            </a:r>
            <a:r>
              <a:rPr lang="it-IT" sz="2800" i="1" dirty="0">
                <a:solidFill>
                  <a:srgbClr val="00B05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gent Pixel CF" panose="00000500000000000000" pitchFamily="50" charset="0"/>
              </a:rPr>
              <a:t>c</a:t>
            </a:r>
            <a:r>
              <a:rPr lang="it-IT" sz="2800" i="1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gent Pixel CF" panose="00000500000000000000" pitchFamily="50" charset="0"/>
              </a:rPr>
              <a:t>a</a:t>
            </a:r>
            <a:r>
              <a:rPr lang="it-IT" sz="2800" dirty="0">
                <a:solidFill>
                  <a:srgbClr val="343434"/>
                </a:solidFill>
                <a:latin typeface="+mn-lt"/>
              </a:rPr>
              <a:t>!</a:t>
            </a:r>
            <a:br>
              <a:rPr lang="it-IT" sz="2800" dirty="0">
                <a:solidFill>
                  <a:srgbClr val="343434"/>
                </a:solidFill>
                <a:latin typeface="+mn-lt"/>
              </a:rPr>
            </a:br>
            <a:endParaRPr lang="it-IT" sz="2800" dirty="0">
              <a:solidFill>
                <a:srgbClr val="34343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E0F7CA4-1CE6-56C4-2047-8E879FA47E23}"/>
                  </a:ext>
                </a:extLst>
              </p:cNvPr>
              <p:cNvSpPr txBox="1"/>
              <p:nvPr/>
            </p:nvSpPr>
            <p:spPr>
              <a:xfrm>
                <a:off x="384048" y="3537445"/>
                <a:ext cx="7197676" cy="543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bar>
                          <m:barPr>
                            <m:pos m:val="top"/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bar>
                      </m:e>
                    </m:d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  <m:sSubSup>
                          <m:sSub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𝑓𝑜𝑟𝑡𝑒</m:t>
                            </m:r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"∗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it-IT" sz="2800" dirty="0">
                    <a:solidFill>
                      <a:srgbClr val="34343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E0F7CA4-1CE6-56C4-2047-8E879FA47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8" y="3537445"/>
                <a:ext cx="7197676" cy="5438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hemie: Aufbau Kristalle/Moleküle (kleinste Einheit = Atom)…">
            <a:extLst>
              <a:ext uri="{FF2B5EF4-FFF2-40B4-BE49-F238E27FC236}">
                <a16:creationId xmlns:a16="http://schemas.microsoft.com/office/drawing/2014/main" id="{539E0858-01E4-B413-9344-51E0470EEFA2}"/>
              </a:ext>
            </a:extLst>
          </p:cNvPr>
          <p:cNvSpPr txBox="1">
            <a:spLocks/>
          </p:cNvSpPr>
          <p:nvPr/>
        </p:nvSpPr>
        <p:spPr bwMode="auto">
          <a:xfrm>
            <a:off x="248300" y="4226024"/>
            <a:ext cx="11695399" cy="224211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 marL="0" indent="0">
              <a:buNone/>
              <a:defRPr/>
            </a:pPr>
            <a:r>
              <a:rPr lang="it-IT" sz="2800" dirty="0">
                <a:solidFill>
                  <a:srgbClr val="343434"/>
                </a:solidFill>
                <a:latin typeface="+mn-lt"/>
              </a:rPr>
              <a:t>Questa carica si chiama </a:t>
            </a:r>
            <a:r>
              <a:rPr lang="it-IT" sz="2800" b="1" i="1" dirty="0">
                <a:solidFill>
                  <a:srgbClr val="C00000"/>
                </a:solidFill>
                <a:latin typeface="Argent Pixel CF" panose="00000500000000000000" pitchFamily="50" charset="0"/>
              </a:rPr>
              <a:t>c</a:t>
            </a:r>
            <a:r>
              <a:rPr lang="it-IT" sz="2800" b="1" i="1" dirty="0">
                <a:solidFill>
                  <a:srgbClr val="00B050"/>
                </a:solidFill>
                <a:latin typeface="Argent Pixel CF" panose="00000500000000000000" pitchFamily="50" charset="0"/>
              </a:rPr>
              <a:t>o</a:t>
            </a:r>
            <a:r>
              <a:rPr lang="it-IT" sz="2800" b="1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2800" b="1" i="1" dirty="0">
                <a:solidFill>
                  <a:srgbClr val="C00000"/>
                </a:solidFill>
                <a:latin typeface="Argent Pixel CF" panose="00000500000000000000" pitchFamily="50" charset="0"/>
              </a:rPr>
              <a:t>o</a:t>
            </a:r>
            <a:r>
              <a:rPr lang="it-IT" sz="2800" b="1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2800" b="1" i="1" dirty="0">
                <a:solidFill>
                  <a:srgbClr val="002060"/>
                </a:solidFill>
                <a:latin typeface="Argent Pixel CF" panose="00000500000000000000" pitchFamily="50" charset="0"/>
              </a:rPr>
              <a:t>e</a:t>
            </a:r>
            <a:r>
              <a:rPr lang="it-IT" sz="2800" i="1" dirty="0">
                <a:solidFill>
                  <a:srgbClr val="343434"/>
                </a:solidFill>
                <a:latin typeface="Argent Pixel CF" panose="00000500000000000000" pitchFamily="50" charset="0"/>
              </a:rPr>
              <a:t> </a:t>
            </a:r>
            <a:r>
              <a:rPr lang="it-IT" sz="2800" dirty="0">
                <a:solidFill>
                  <a:srgbClr val="343434"/>
                </a:solidFill>
                <a:latin typeface="+mn-lt"/>
              </a:rPr>
              <a:t>ed è proprio qui che è entra il gioco il numero di colori che noi vogliamo scoprire</a:t>
            </a:r>
            <a:r>
              <a:rPr lang="it-IT" sz="2800" i="1" dirty="0">
                <a:solidFill>
                  <a:srgbClr val="343434"/>
                </a:solidFill>
                <a:latin typeface="Argent Pixel CF" panose="00000500000000000000" pitchFamily="50" charset="0"/>
              </a:rPr>
              <a:t> </a:t>
            </a:r>
            <a:endParaRPr lang="it-IT" sz="2800" i="1" dirty="0">
              <a:solidFill>
                <a:srgbClr val="34343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D61141B-1EB9-E2BE-CDD2-7C30DE63D434}"/>
                  </a:ext>
                </a:extLst>
              </p:cNvPr>
              <p:cNvSpPr txBox="1"/>
              <p:nvPr/>
            </p:nvSpPr>
            <p:spPr>
              <a:xfrm>
                <a:off x="384049" y="5347083"/>
                <a:ext cx="5925312" cy="4369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bar>
                          <m:barPr>
                            <m:pos m:val="top"/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bar>
                      </m:e>
                    </m:d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it-IT" sz="2800" dirty="0">
                    <a:solidFill>
                      <a:srgbClr val="34343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D61141B-1EB9-E2BE-CDD2-7C30DE63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9" y="5347083"/>
                <a:ext cx="5925312" cy="436914"/>
              </a:xfrm>
              <a:prstGeom prst="rect">
                <a:avLst/>
              </a:prstGeom>
              <a:blipFill>
                <a:blip r:embed="rId3"/>
                <a:stretch>
                  <a:fillRect l="-2058" t="-5556" b="-236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73D4F50-AEBD-A1EC-E2B2-8851062F6BE3}"/>
                  </a:ext>
                </a:extLst>
              </p:cNvPr>
              <p:cNvSpPr txBox="1"/>
              <p:nvPr/>
            </p:nvSpPr>
            <p:spPr>
              <a:xfrm>
                <a:off x="384049" y="5844522"/>
                <a:ext cx="5925312" cy="4369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rgbClr val="34343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it-IT" sz="2800" dirty="0">
                    <a:solidFill>
                      <a:srgbClr val="34343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73D4F50-AEBD-A1EC-E2B2-8851062F6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9" y="5844522"/>
                <a:ext cx="5925312" cy="436914"/>
              </a:xfrm>
              <a:prstGeom prst="rect">
                <a:avLst/>
              </a:prstGeom>
              <a:blipFill>
                <a:blip r:embed="rId4"/>
                <a:stretch>
                  <a:fillRect l="-2058" t="-7042" b="-239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B">
            <a:extLst>
              <a:ext uri="{FF2B5EF4-FFF2-40B4-BE49-F238E27FC236}">
                <a16:creationId xmlns:a16="http://schemas.microsoft.com/office/drawing/2014/main" id="{5FC72CB5-DBDF-00BE-BBCE-797953DF1147}"/>
              </a:ext>
            </a:extLst>
          </p:cNvPr>
          <p:cNvSpPr/>
          <p:nvPr/>
        </p:nvSpPr>
        <p:spPr>
          <a:xfrm>
            <a:off x="1037617" y="6654800"/>
            <a:ext cx="1011676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232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C2EA6-A6D0-2034-2729-ABC8D7045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B6604DCE-FCD2-6A9B-C9F1-1ED8EF1EA6B5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181B78-2ED2-B947-7F6B-B973090F217B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91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7A5271-8095-CC62-DF47-B2A6A362C03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It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becomes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i="1" dirty="0" err="1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 err="1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 err="1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 err="1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f</a:t>
            </a:r>
            <a:r>
              <a:rPr lang="it-IT" sz="3200" i="1" dirty="0" err="1">
                <a:solidFill>
                  <a:srgbClr val="7030A0"/>
                </a:solidFill>
                <a:latin typeface="Argent Pixel CF" panose="00000500000000000000" pitchFamily="50" charset="0"/>
              </a:rPr>
              <a:t>u</a:t>
            </a:r>
            <a:r>
              <a:rPr lang="it-IT" sz="3200" i="1" dirty="0" err="1">
                <a:solidFill>
                  <a:schemeClr val="accent3"/>
                </a:solidFill>
                <a:latin typeface="Argent Pixel CF" panose="00000500000000000000" pitchFamily="50" charset="0"/>
              </a:rPr>
              <a:t>l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!</a:t>
            </a:r>
            <a:endParaRPr lang="it-IT" sz="3200" b="1" dirty="0">
              <a:solidFill>
                <a:schemeClr val="accent3"/>
              </a:solidFill>
              <a:latin typeface="RocaOne-Bold" panose="000008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hemie: Aufbau Kristalle/Moleküle (kleinste Einheit = Atom)…">
                <a:extLst>
                  <a:ext uri="{FF2B5EF4-FFF2-40B4-BE49-F238E27FC236}">
                    <a16:creationId xmlns:a16="http://schemas.microsoft.com/office/drawing/2014/main" id="{AFD01BA3-C0C1-C78E-BD55-582D46DC9F0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48300" y="1159726"/>
                <a:ext cx="11695399" cy="5308417"/>
              </a:xfrm>
              <a:prstGeom prst="rect">
                <a:avLst/>
              </a:prstGeom>
            </p:spPr>
            <p:txBody>
              <a:bodyPr/>
              <a:lstStyle>
                <a:lvl1pPr marL="4699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1pPr>
                <a:lvl2pPr marL="9398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2pPr>
                <a:lvl3pPr marL="14097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3pPr>
                <a:lvl4pPr marL="18796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4pPr>
                <a:lvl5pPr marL="23495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5pPr>
                <a:lvl6pPr marL="28194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6pPr>
                <a:lvl7pPr marL="32893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7pPr>
                <a:lvl8pPr marL="37592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8pPr>
                <a:lvl9pPr marL="42291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it-IT" sz="2800" dirty="0">
                    <a:solidFill>
                      <a:srgbClr val="343434"/>
                    </a:solidFill>
                    <a:latin typeface="+mn-lt"/>
                  </a:rPr>
                  <a:t>Facciamo 2 ipotesi su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endParaRPr lang="it-IT" sz="2800" b="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0" indent="0">
                  <a:buClr>
                    <a:srgbClr val="007E85"/>
                  </a:buClr>
                  <a:buNone/>
                  <a:defRPr/>
                </a:pPr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0" name="Chemie: Aufbau Kristalle/Moleküle (kleinste Einheit = Atom)…">
                <a:extLst>
                  <a:ext uri="{FF2B5EF4-FFF2-40B4-BE49-F238E27FC236}">
                    <a16:creationId xmlns:a16="http://schemas.microsoft.com/office/drawing/2014/main" id="{AFD01BA3-C0C1-C78E-BD55-582D46DC9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00" y="1159726"/>
                <a:ext cx="11695399" cy="5308417"/>
              </a:xfrm>
              <a:prstGeom prst="rect">
                <a:avLst/>
              </a:prstGeom>
              <a:blipFill>
                <a:blip r:embed="rId2"/>
                <a:stretch>
                  <a:fillRect l="-1095" t="-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FD0BCBE-E67C-21EE-11EB-220316CB7948}"/>
                  </a:ext>
                </a:extLst>
              </p:cNvPr>
              <p:cNvSpPr txBox="1"/>
              <p:nvPr/>
            </p:nvSpPr>
            <p:spPr>
              <a:xfrm>
                <a:off x="158037" y="2357443"/>
                <a:ext cx="12643564" cy="1183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bar>
                                <m:barPr>
                                  <m:pos m:val="top"/>
                                  <m:ctrlPr>
                                    <a:rPr lang="it-IT" sz="24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FD0BCBE-E67C-21EE-11EB-220316CB7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37" y="2357443"/>
                <a:ext cx="12643564" cy="11830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508C1433-DE9E-AF25-431F-7ABA35F9F2C8}"/>
              </a:ext>
            </a:extLst>
          </p:cNvPr>
          <p:cNvSpPr/>
          <p:nvPr/>
        </p:nvSpPr>
        <p:spPr>
          <a:xfrm>
            <a:off x="7790688" y="2293943"/>
            <a:ext cx="1170432" cy="540697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6F5DA80-FC74-4291-F20D-0CD5357FB204}"/>
              </a:ext>
            </a:extLst>
          </p:cNvPr>
          <p:cNvSpPr/>
          <p:nvPr/>
        </p:nvSpPr>
        <p:spPr>
          <a:xfrm>
            <a:off x="7790688" y="2948951"/>
            <a:ext cx="1170432" cy="540697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A19B478-C64F-0AD6-D0F0-88C8481974F5}"/>
              </a:ext>
            </a:extLst>
          </p:cNvPr>
          <p:cNvSpPr/>
          <p:nvPr/>
        </p:nvSpPr>
        <p:spPr>
          <a:xfrm>
            <a:off x="10617002" y="2293943"/>
            <a:ext cx="1170432" cy="1195705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9B3CE33F-64B1-4ACD-1C64-604F28B8C77A}"/>
              </a:ext>
            </a:extLst>
          </p:cNvPr>
          <p:cNvSpPr/>
          <p:nvPr/>
        </p:nvSpPr>
        <p:spPr>
          <a:xfrm>
            <a:off x="972766" y="6654800"/>
            <a:ext cx="10246469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4585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C254D-61DC-926F-7BBE-20A57AE70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9D817D6-B064-CAC4-43BD-3495D5854374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14E271-DADD-66E0-439A-51EF39F9FBC9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92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1CED31-08B2-6217-BB10-920CB49236AD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It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becomes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i="1" dirty="0" err="1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 err="1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 err="1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 err="1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f</a:t>
            </a:r>
            <a:r>
              <a:rPr lang="it-IT" sz="3200" i="1" dirty="0" err="1">
                <a:solidFill>
                  <a:srgbClr val="7030A0"/>
                </a:solidFill>
                <a:latin typeface="Argent Pixel CF" panose="00000500000000000000" pitchFamily="50" charset="0"/>
              </a:rPr>
              <a:t>u</a:t>
            </a:r>
            <a:r>
              <a:rPr lang="it-IT" sz="3200" i="1" dirty="0" err="1">
                <a:solidFill>
                  <a:schemeClr val="accent3"/>
                </a:solidFill>
                <a:latin typeface="Argent Pixel CF" panose="00000500000000000000" pitchFamily="50" charset="0"/>
              </a:rPr>
              <a:t>l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!</a:t>
            </a:r>
            <a:endParaRPr lang="it-IT" sz="3200" b="1" dirty="0">
              <a:solidFill>
                <a:schemeClr val="accent3"/>
              </a:solidFill>
              <a:latin typeface="RocaOne-Bold" panose="000008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hemie: Aufbau Kristalle/Moleküle (kleinste Einheit = Atom)…">
                <a:extLst>
                  <a:ext uri="{FF2B5EF4-FFF2-40B4-BE49-F238E27FC236}">
                    <a16:creationId xmlns:a16="http://schemas.microsoft.com/office/drawing/2014/main" id="{1A9FD88C-0D1D-1EBE-490E-786CD81D23D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48300" y="1159726"/>
                <a:ext cx="11695399" cy="5308417"/>
              </a:xfrm>
              <a:prstGeom prst="rect">
                <a:avLst/>
              </a:prstGeom>
            </p:spPr>
            <p:txBody>
              <a:bodyPr/>
              <a:lstStyle>
                <a:lvl1pPr marL="4699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1pPr>
                <a:lvl2pPr marL="9398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2pPr>
                <a:lvl3pPr marL="14097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3pPr>
                <a:lvl4pPr marL="18796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4pPr>
                <a:lvl5pPr marL="23495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5pPr>
                <a:lvl6pPr marL="28194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6pPr>
                <a:lvl7pPr marL="32893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7pPr>
                <a:lvl8pPr marL="37592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8pPr>
                <a:lvl9pPr marL="42291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it-IT" sz="2800" dirty="0">
                    <a:solidFill>
                      <a:srgbClr val="343434"/>
                    </a:solidFill>
                    <a:latin typeface="+mn-lt"/>
                  </a:rPr>
                  <a:t>Facciamo 2 ipotesi su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endParaRPr lang="it-IT" sz="2800" b="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it-IT" sz="2800" dirty="0">
                    <a:solidFill>
                      <a:srgbClr val="343434"/>
                    </a:solidFill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30" name="Chemie: Aufbau Kristalle/Moleküle (kleinste Einheit = Atom)…">
                <a:extLst>
                  <a:ext uri="{FF2B5EF4-FFF2-40B4-BE49-F238E27FC236}">
                    <a16:creationId xmlns:a16="http://schemas.microsoft.com/office/drawing/2014/main" id="{1A9FD88C-0D1D-1EBE-490E-786CD81D2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00" y="1159726"/>
                <a:ext cx="11695399" cy="5308417"/>
              </a:xfrm>
              <a:prstGeom prst="rect">
                <a:avLst/>
              </a:prstGeom>
              <a:blipFill>
                <a:blip r:embed="rId2"/>
                <a:stretch>
                  <a:fillRect l="-1095" t="-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FC2A071-E5A9-F7DD-85DA-A23553B8D753}"/>
                  </a:ext>
                </a:extLst>
              </p:cNvPr>
              <p:cNvSpPr txBox="1"/>
              <p:nvPr/>
            </p:nvSpPr>
            <p:spPr>
              <a:xfrm>
                <a:off x="158037" y="2357443"/>
                <a:ext cx="12643564" cy="1183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bar>
                                <m:barPr>
                                  <m:pos m:val="top"/>
                                  <m:ctrlPr>
                                    <a:rPr lang="it-IT" sz="24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FC2A071-E5A9-F7DD-85DA-A23553B8D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37" y="2357443"/>
                <a:ext cx="12643564" cy="11830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77438053-ED73-D254-3B27-66EA5F3A27E0}"/>
              </a:ext>
            </a:extLst>
          </p:cNvPr>
          <p:cNvSpPr/>
          <p:nvPr/>
        </p:nvSpPr>
        <p:spPr>
          <a:xfrm>
            <a:off x="7790688" y="2293943"/>
            <a:ext cx="1170432" cy="540697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7FAAF1F-94C1-45A7-FBA5-BD60D108038F}"/>
              </a:ext>
            </a:extLst>
          </p:cNvPr>
          <p:cNvSpPr/>
          <p:nvPr/>
        </p:nvSpPr>
        <p:spPr>
          <a:xfrm>
            <a:off x="7790688" y="2948951"/>
            <a:ext cx="1170432" cy="540697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7DAF130-4161-8154-7C10-8B7D6504DA8A}"/>
              </a:ext>
            </a:extLst>
          </p:cNvPr>
          <p:cNvSpPr/>
          <p:nvPr/>
        </p:nvSpPr>
        <p:spPr>
          <a:xfrm>
            <a:off x="10617002" y="2293943"/>
            <a:ext cx="1170432" cy="1195705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05B78D2-6EC0-053D-8C34-DE1F47CD5D1E}"/>
                  </a:ext>
                </a:extLst>
              </p:cNvPr>
              <p:cNvSpPr txBox="1"/>
              <p:nvPr/>
            </p:nvSpPr>
            <p:spPr>
              <a:xfrm>
                <a:off x="158037" y="4524245"/>
                <a:ext cx="12643564" cy="1183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bar>
                                <m:barPr>
                                  <m:pos m:val="top"/>
                                  <m:ctrlPr>
                                    <a:rPr lang="it-IT" sz="24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05B78D2-6EC0-053D-8C34-DE1F47CD5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37" y="4524245"/>
                <a:ext cx="12643564" cy="11830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>
            <a:extLst>
              <a:ext uri="{FF2B5EF4-FFF2-40B4-BE49-F238E27FC236}">
                <a16:creationId xmlns:a16="http://schemas.microsoft.com/office/drawing/2014/main" id="{AAB82497-B74C-C01D-911C-9AB3990399E4}"/>
              </a:ext>
            </a:extLst>
          </p:cNvPr>
          <p:cNvSpPr/>
          <p:nvPr/>
        </p:nvSpPr>
        <p:spPr>
          <a:xfrm>
            <a:off x="7790688" y="4460745"/>
            <a:ext cx="1170432" cy="540697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87FA7BA-08E1-8257-CDEB-B17919542339}"/>
              </a:ext>
            </a:extLst>
          </p:cNvPr>
          <p:cNvSpPr/>
          <p:nvPr/>
        </p:nvSpPr>
        <p:spPr>
          <a:xfrm>
            <a:off x="7790688" y="5115753"/>
            <a:ext cx="1170432" cy="540697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8994AC6-0AFC-4AD7-3941-AF59EB0690BE}"/>
              </a:ext>
            </a:extLst>
          </p:cNvPr>
          <p:cNvSpPr/>
          <p:nvPr/>
        </p:nvSpPr>
        <p:spPr>
          <a:xfrm>
            <a:off x="10617002" y="4460745"/>
            <a:ext cx="1170432" cy="1195705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PB">
            <a:extLst>
              <a:ext uri="{FF2B5EF4-FFF2-40B4-BE49-F238E27FC236}">
                <a16:creationId xmlns:a16="http://schemas.microsoft.com/office/drawing/2014/main" id="{E99281B3-80BB-0B2A-FD8F-3D1827A9E144}"/>
              </a:ext>
            </a:extLst>
          </p:cNvPr>
          <p:cNvSpPr/>
          <p:nvPr/>
        </p:nvSpPr>
        <p:spPr>
          <a:xfrm>
            <a:off x="907915" y="6654800"/>
            <a:ext cx="1037617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1204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5A165-2BB9-06F3-925B-6A0B31C30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0C32678C-877F-E2DA-E919-E3CA1D191F6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E51548-FFD9-C3C3-EA97-6D4038C3E824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93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AE6FB6-C53B-0910-8D6F-5A454590A7FA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It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becomes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i="1" dirty="0" err="1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 err="1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 err="1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 err="1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f</a:t>
            </a:r>
            <a:r>
              <a:rPr lang="it-IT" sz="3200" i="1" dirty="0" err="1">
                <a:solidFill>
                  <a:srgbClr val="7030A0"/>
                </a:solidFill>
                <a:latin typeface="Argent Pixel CF" panose="00000500000000000000" pitchFamily="50" charset="0"/>
              </a:rPr>
              <a:t>u</a:t>
            </a:r>
            <a:r>
              <a:rPr lang="it-IT" sz="3200" i="1" dirty="0" err="1">
                <a:solidFill>
                  <a:schemeClr val="accent3"/>
                </a:solidFill>
                <a:latin typeface="Argent Pixel CF" panose="00000500000000000000" pitchFamily="50" charset="0"/>
              </a:rPr>
              <a:t>l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!</a:t>
            </a:r>
            <a:endParaRPr lang="it-IT" sz="3200" b="1" dirty="0">
              <a:solidFill>
                <a:schemeClr val="accent3"/>
              </a:solidFill>
              <a:latin typeface="RocaOne-Bold" panose="000008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hemie: Aufbau Kristalle/Moleküle (kleinste Einheit = Atom)…">
                <a:extLst>
                  <a:ext uri="{FF2B5EF4-FFF2-40B4-BE49-F238E27FC236}">
                    <a16:creationId xmlns:a16="http://schemas.microsoft.com/office/drawing/2014/main" id="{119DE37B-DD47-629F-90B3-1A686BBDE7C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48300" y="1159726"/>
                <a:ext cx="11695399" cy="5308417"/>
              </a:xfrm>
              <a:prstGeom prst="rect">
                <a:avLst/>
              </a:prstGeom>
            </p:spPr>
            <p:txBody>
              <a:bodyPr/>
              <a:lstStyle>
                <a:lvl1pPr marL="4699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1pPr>
                <a:lvl2pPr marL="9398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2pPr>
                <a:lvl3pPr marL="14097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3pPr>
                <a:lvl4pPr marL="18796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4pPr>
                <a:lvl5pPr marL="23495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5pPr>
                <a:lvl6pPr marL="28194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6pPr>
                <a:lvl7pPr marL="32893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7pPr>
                <a:lvl8pPr marL="37592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8pPr>
                <a:lvl9pPr marL="42291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it-IT" sz="2800" dirty="0">
                    <a:solidFill>
                      <a:srgbClr val="343434"/>
                    </a:solidFill>
                    <a:latin typeface="+mn-lt"/>
                  </a:rPr>
                  <a:t>Facciamo 2 ipotesi su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endParaRPr lang="it-IT" sz="2800" b="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it-IT" sz="2800" dirty="0">
                    <a:solidFill>
                      <a:srgbClr val="343434"/>
                    </a:solidFill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30" name="Chemie: Aufbau Kristalle/Moleküle (kleinste Einheit = Atom)…">
                <a:extLst>
                  <a:ext uri="{FF2B5EF4-FFF2-40B4-BE49-F238E27FC236}">
                    <a16:creationId xmlns:a16="http://schemas.microsoft.com/office/drawing/2014/main" id="{119DE37B-DD47-629F-90B3-1A686BBDE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00" y="1159726"/>
                <a:ext cx="11695399" cy="5308417"/>
              </a:xfrm>
              <a:prstGeom prst="rect">
                <a:avLst/>
              </a:prstGeom>
              <a:blipFill>
                <a:blip r:embed="rId2"/>
                <a:stretch>
                  <a:fillRect l="-1095" t="-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98CA807-4657-CB0D-7B43-F81C29486F6F}"/>
                  </a:ext>
                </a:extLst>
              </p:cNvPr>
              <p:cNvSpPr txBox="1"/>
              <p:nvPr/>
            </p:nvSpPr>
            <p:spPr>
              <a:xfrm>
                <a:off x="158037" y="2357443"/>
                <a:ext cx="12643564" cy="1183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bar>
                                <m:barPr>
                                  <m:pos m:val="top"/>
                                  <m:ctrlPr>
                                    <a:rPr lang="it-IT" sz="24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98CA807-4657-CB0D-7B43-F81C29486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37" y="2357443"/>
                <a:ext cx="12643564" cy="11830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0503C12D-3512-DCA5-CD1F-62FD79E58AEA}"/>
                  </a:ext>
                </a:extLst>
              </p:cNvPr>
              <p:cNvSpPr/>
              <p:nvPr/>
            </p:nvSpPr>
            <p:spPr>
              <a:xfrm>
                <a:off x="7790688" y="2293943"/>
                <a:ext cx="1170432" cy="540697"/>
              </a:xfrm>
              <a:prstGeom prst="rect">
                <a:avLst/>
              </a:prstGeom>
              <a:solidFill>
                <a:srgbClr val="007E85"/>
              </a:solidFill>
              <a:ln w="28575">
                <a:solidFill>
                  <a:srgbClr val="34343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50/9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0503C12D-3512-DCA5-CD1F-62FD79E58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88" y="2293943"/>
                <a:ext cx="1170432" cy="540697"/>
              </a:xfrm>
              <a:prstGeom prst="rect">
                <a:avLst/>
              </a:prstGeom>
              <a:blipFill>
                <a:blip r:embed="rId4"/>
                <a:stretch>
                  <a:fillRect b="-1064"/>
                </a:stretch>
              </a:blipFill>
              <a:ln w="28575">
                <a:solidFill>
                  <a:srgbClr val="343434"/>
                </a:solidFill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17741157-6CDA-7520-CDA7-F7327760FCF5}"/>
                  </a:ext>
                </a:extLst>
              </p:cNvPr>
              <p:cNvSpPr/>
              <p:nvPr/>
            </p:nvSpPr>
            <p:spPr>
              <a:xfrm>
                <a:off x="7790688" y="2948951"/>
                <a:ext cx="1170432" cy="540697"/>
              </a:xfrm>
              <a:prstGeom prst="rect">
                <a:avLst/>
              </a:prstGeom>
              <a:solidFill>
                <a:srgbClr val="007E85"/>
              </a:solidFill>
              <a:ln w="28575">
                <a:solidFill>
                  <a:srgbClr val="34343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17741157-6CDA-7520-CDA7-F7327760FC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88" y="2948951"/>
                <a:ext cx="1170432" cy="5406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343434"/>
                </a:solidFill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4712980E-FC2B-C071-40BC-5ECF3DEAB2EB}"/>
                  </a:ext>
                </a:extLst>
              </p:cNvPr>
              <p:cNvSpPr/>
              <p:nvPr/>
            </p:nvSpPr>
            <p:spPr>
              <a:xfrm>
                <a:off x="10617002" y="2293943"/>
                <a:ext cx="1170432" cy="1195705"/>
              </a:xfrm>
              <a:prstGeom prst="rect">
                <a:avLst/>
              </a:prstGeom>
              <a:solidFill>
                <a:srgbClr val="007E85"/>
              </a:solidFill>
              <a:ln w="28575">
                <a:solidFill>
                  <a:srgbClr val="34343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4712980E-FC2B-C071-40BC-5ECF3DEAB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002" y="2293943"/>
                <a:ext cx="1170432" cy="11957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343434"/>
                </a:solidFill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4EE3E6B-2C95-47EE-0C9B-D19886863ACC}"/>
                  </a:ext>
                </a:extLst>
              </p:cNvPr>
              <p:cNvSpPr txBox="1"/>
              <p:nvPr/>
            </p:nvSpPr>
            <p:spPr>
              <a:xfrm>
                <a:off x="158037" y="4524245"/>
                <a:ext cx="12643564" cy="1183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bar>
                                <m:barPr>
                                  <m:pos m:val="top"/>
                                  <m:ctrlPr>
                                    <a:rPr lang="it-IT" sz="24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4EE3E6B-2C95-47EE-0C9B-D19886863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37" y="4524245"/>
                <a:ext cx="12643564" cy="1183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>
            <a:extLst>
              <a:ext uri="{FF2B5EF4-FFF2-40B4-BE49-F238E27FC236}">
                <a16:creationId xmlns:a16="http://schemas.microsoft.com/office/drawing/2014/main" id="{A2B014C1-D364-080D-E241-6787675679B4}"/>
              </a:ext>
            </a:extLst>
          </p:cNvPr>
          <p:cNvSpPr/>
          <p:nvPr/>
        </p:nvSpPr>
        <p:spPr>
          <a:xfrm>
            <a:off x="7790688" y="4460745"/>
            <a:ext cx="1170432" cy="540697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3A61CA2-5EF4-F17A-9766-F4F11BFF88C5}"/>
              </a:ext>
            </a:extLst>
          </p:cNvPr>
          <p:cNvSpPr/>
          <p:nvPr/>
        </p:nvSpPr>
        <p:spPr>
          <a:xfrm>
            <a:off x="7790688" y="5115753"/>
            <a:ext cx="1170432" cy="540697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4B26F70-60AA-5477-FF68-0834B5EE64D9}"/>
              </a:ext>
            </a:extLst>
          </p:cNvPr>
          <p:cNvSpPr/>
          <p:nvPr/>
        </p:nvSpPr>
        <p:spPr>
          <a:xfrm>
            <a:off x="10617002" y="4460745"/>
            <a:ext cx="1170432" cy="1195705"/>
          </a:xfrm>
          <a:prstGeom prst="rect">
            <a:avLst/>
          </a:prstGeom>
          <a:solidFill>
            <a:srgbClr val="007E85"/>
          </a:solidFill>
          <a:ln w="28575">
            <a:solidFill>
              <a:srgbClr val="3434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1BBB5B49-47BA-1905-0915-34D14D2A418B}"/>
              </a:ext>
            </a:extLst>
          </p:cNvPr>
          <p:cNvSpPr/>
          <p:nvPr/>
        </p:nvSpPr>
        <p:spPr>
          <a:xfrm>
            <a:off x="843064" y="6654800"/>
            <a:ext cx="10505873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6554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434D4-C0C1-77CA-D378-20AE1CB92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2CCE39CB-0788-54EA-AF7E-66B1C3F55173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6680BA-8048-2E19-E088-11121B7FF652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94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0CDC23-691F-1610-CC98-B279B5E20B6A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It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becomes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it-IT" sz="3200" i="1" dirty="0" err="1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 err="1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 err="1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 err="1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 err="1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f</a:t>
            </a:r>
            <a:r>
              <a:rPr lang="it-IT" sz="3200" i="1" dirty="0" err="1">
                <a:solidFill>
                  <a:srgbClr val="7030A0"/>
                </a:solidFill>
                <a:latin typeface="Argent Pixel CF" panose="00000500000000000000" pitchFamily="50" charset="0"/>
              </a:rPr>
              <a:t>u</a:t>
            </a:r>
            <a:r>
              <a:rPr lang="it-IT" sz="3200" i="1" dirty="0" err="1">
                <a:solidFill>
                  <a:schemeClr val="accent3"/>
                </a:solidFill>
                <a:latin typeface="Argent Pixel CF" panose="00000500000000000000" pitchFamily="50" charset="0"/>
              </a:rPr>
              <a:t>l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!</a:t>
            </a:r>
            <a:endParaRPr lang="it-IT" sz="3200" b="1" dirty="0">
              <a:solidFill>
                <a:schemeClr val="accent3"/>
              </a:solidFill>
              <a:latin typeface="RocaOne-Bold" panose="000008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hemie: Aufbau Kristalle/Moleküle (kleinste Einheit = Atom)…">
                <a:extLst>
                  <a:ext uri="{FF2B5EF4-FFF2-40B4-BE49-F238E27FC236}">
                    <a16:creationId xmlns:a16="http://schemas.microsoft.com/office/drawing/2014/main" id="{99E8BEA1-C3D1-5044-63AD-77B46ED7197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48300" y="1159726"/>
                <a:ext cx="11695399" cy="5308417"/>
              </a:xfrm>
              <a:prstGeom prst="rect">
                <a:avLst/>
              </a:prstGeom>
            </p:spPr>
            <p:txBody>
              <a:bodyPr/>
              <a:lstStyle>
                <a:lvl1pPr marL="4699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1pPr>
                <a:lvl2pPr marL="9398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2pPr>
                <a:lvl3pPr marL="14097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3pPr>
                <a:lvl4pPr marL="18796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4pPr>
                <a:lvl5pPr marL="23495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5pPr>
                <a:lvl6pPr marL="28194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6pPr>
                <a:lvl7pPr marL="32893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7pPr>
                <a:lvl8pPr marL="37592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8pPr>
                <a:lvl9pPr marL="4229100" marR="0" indent="-469900" algn="l" defTabSz="584200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75000"/>
                  <a:buFont typeface="Zapf Dingbats"/>
                  <a:buChar char="➤"/>
                  <a:defRPr sz="3200" b="0" i="0" u="none" strike="noStrike" cap="none" spc="0">
                    <a:solidFill>
                      <a:srgbClr val="5C5C5C"/>
                    </a:solidFill>
                    <a:latin typeface="Iowan Old Style Roman"/>
                    <a:ea typeface="Iowan Old Style Roman"/>
                    <a:cs typeface="Iowan Old Style Roman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it-IT" sz="2800" dirty="0">
                    <a:solidFill>
                      <a:srgbClr val="343434"/>
                    </a:solidFill>
                    <a:latin typeface="+mn-lt"/>
                  </a:rPr>
                  <a:t>Facciamo 2 ipotesi su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endParaRPr lang="it-IT" sz="2800" b="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:endParaRPr lang="it-IT" sz="2800" dirty="0">
                  <a:solidFill>
                    <a:srgbClr val="343434"/>
                  </a:solidFill>
                  <a:latin typeface="+mn-lt"/>
                </a:endParaRPr>
              </a:p>
              <a:p>
                <a:pPr marL="514350" indent="-514350">
                  <a:buClr>
                    <a:srgbClr val="007E85"/>
                  </a:buClr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it-IT" sz="2800" b="0" i="1" smtClean="0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it-IT" sz="2800" dirty="0">
                    <a:solidFill>
                      <a:srgbClr val="343434"/>
                    </a:solidFill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30" name="Chemie: Aufbau Kristalle/Moleküle (kleinste Einheit = Atom)…">
                <a:extLst>
                  <a:ext uri="{FF2B5EF4-FFF2-40B4-BE49-F238E27FC236}">
                    <a16:creationId xmlns:a16="http://schemas.microsoft.com/office/drawing/2014/main" id="{99E8BEA1-C3D1-5044-63AD-77B46ED71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00" y="1159726"/>
                <a:ext cx="11695399" cy="5308417"/>
              </a:xfrm>
              <a:prstGeom prst="rect">
                <a:avLst/>
              </a:prstGeom>
              <a:blipFill>
                <a:blip r:embed="rId2"/>
                <a:stretch>
                  <a:fillRect l="-1095" t="-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B50D13A-83F7-0167-F3F0-FD69DBB367EA}"/>
                  </a:ext>
                </a:extLst>
              </p:cNvPr>
              <p:cNvSpPr txBox="1"/>
              <p:nvPr/>
            </p:nvSpPr>
            <p:spPr>
              <a:xfrm>
                <a:off x="158037" y="2357443"/>
                <a:ext cx="12643564" cy="1183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bar>
                                <m:barPr>
                                  <m:pos m:val="top"/>
                                  <m:ctrlPr>
                                    <a:rPr lang="it-IT" sz="24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B50D13A-83F7-0167-F3F0-FD69DBB36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37" y="2357443"/>
                <a:ext cx="12643564" cy="11830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75FCFE68-2344-C604-5673-F376DE3B32CC}"/>
                  </a:ext>
                </a:extLst>
              </p:cNvPr>
              <p:cNvSpPr/>
              <p:nvPr/>
            </p:nvSpPr>
            <p:spPr>
              <a:xfrm>
                <a:off x="7790688" y="2293943"/>
                <a:ext cx="1170432" cy="540697"/>
              </a:xfrm>
              <a:prstGeom prst="rect">
                <a:avLst/>
              </a:prstGeom>
              <a:solidFill>
                <a:srgbClr val="007E85"/>
              </a:solidFill>
              <a:ln w="28575">
                <a:solidFill>
                  <a:srgbClr val="34343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50/9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75FCFE68-2344-C604-5673-F376DE3B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88" y="2293943"/>
                <a:ext cx="1170432" cy="540697"/>
              </a:xfrm>
              <a:prstGeom prst="rect">
                <a:avLst/>
              </a:prstGeom>
              <a:blipFill>
                <a:blip r:embed="rId4"/>
                <a:stretch>
                  <a:fillRect b="-1064"/>
                </a:stretch>
              </a:blipFill>
              <a:ln w="28575">
                <a:solidFill>
                  <a:srgbClr val="343434"/>
                </a:solidFill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B4ACC687-CFDE-03DD-C78F-553BD8A4926D}"/>
                  </a:ext>
                </a:extLst>
              </p:cNvPr>
              <p:cNvSpPr/>
              <p:nvPr/>
            </p:nvSpPr>
            <p:spPr>
              <a:xfrm>
                <a:off x="7790688" y="2948951"/>
                <a:ext cx="1170432" cy="540697"/>
              </a:xfrm>
              <a:prstGeom prst="rect">
                <a:avLst/>
              </a:prstGeom>
              <a:solidFill>
                <a:srgbClr val="007E85"/>
              </a:solidFill>
              <a:ln w="28575">
                <a:solidFill>
                  <a:srgbClr val="34343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B4ACC687-CFDE-03DD-C78F-553BD8A49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88" y="2948951"/>
                <a:ext cx="1170432" cy="5406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343434"/>
                </a:solidFill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6D20FC15-91C1-9FE0-8B1D-D19617E533A7}"/>
                  </a:ext>
                </a:extLst>
              </p:cNvPr>
              <p:cNvSpPr/>
              <p:nvPr/>
            </p:nvSpPr>
            <p:spPr>
              <a:xfrm>
                <a:off x="10617002" y="2293943"/>
                <a:ext cx="1170432" cy="1195705"/>
              </a:xfrm>
              <a:prstGeom prst="rect">
                <a:avLst/>
              </a:prstGeom>
              <a:solidFill>
                <a:srgbClr val="007E85"/>
              </a:solidFill>
              <a:ln w="28575">
                <a:solidFill>
                  <a:srgbClr val="34343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6D20FC15-91C1-9FE0-8B1D-D19617E533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002" y="2293943"/>
                <a:ext cx="1170432" cy="11957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343434"/>
                </a:solidFill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A301824-234D-CA85-1CB7-A91DCFC10870}"/>
                  </a:ext>
                </a:extLst>
              </p:cNvPr>
              <p:cNvSpPr txBox="1"/>
              <p:nvPr/>
            </p:nvSpPr>
            <p:spPr>
              <a:xfrm>
                <a:off x="158037" y="4524245"/>
                <a:ext cx="12643564" cy="1183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f>
                                <m:fPr>
                                  <m:type m:val="lin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bar>
                                    <m:barPr>
                                      <m:pos m:val="top"/>
                                      <m:ctrlP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it-IT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bar>
                                </m:num>
                                <m:den>
                                  <m: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bar>
                                <m:barPr>
                                  <m:pos m:val="top"/>
                                  <m:ctrlPr>
                                    <a:rPr lang="it-IT" sz="24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it-IT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it-IT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it-IT" sz="2400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it-IT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it-IT" sz="2400" i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                  ∗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  <m:r>
                            <a:rPr lang="it-IT" sz="2400" i="0"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  <m:r>
                        <a:rPr lang="it-IT" sz="2400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A301824-234D-CA85-1CB7-A91DCFC10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37" y="4524245"/>
                <a:ext cx="12643564" cy="1183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84DD8045-000A-C092-AD73-DFE046C93A30}"/>
                  </a:ext>
                </a:extLst>
              </p:cNvPr>
              <p:cNvSpPr/>
              <p:nvPr/>
            </p:nvSpPr>
            <p:spPr>
              <a:xfrm>
                <a:off x="7790688" y="4460745"/>
                <a:ext cx="1170432" cy="540697"/>
              </a:xfrm>
              <a:prstGeom prst="rect">
                <a:avLst/>
              </a:prstGeom>
              <a:solidFill>
                <a:srgbClr val="007E85"/>
              </a:solidFill>
              <a:ln w="28575">
                <a:solidFill>
                  <a:srgbClr val="34343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30/9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84DD8045-000A-C092-AD73-DFE046C93A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88" y="4460745"/>
                <a:ext cx="1170432" cy="540697"/>
              </a:xfrm>
              <a:prstGeom prst="rect">
                <a:avLst/>
              </a:prstGeom>
              <a:blipFill>
                <a:blip r:embed="rId8"/>
                <a:stretch>
                  <a:fillRect b="-2151"/>
                </a:stretch>
              </a:blipFill>
              <a:ln w="28575">
                <a:solidFill>
                  <a:srgbClr val="343434"/>
                </a:solidFill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4C6F3780-6914-72E2-42F2-F0F8B901DADC}"/>
                  </a:ext>
                </a:extLst>
              </p:cNvPr>
              <p:cNvSpPr/>
              <p:nvPr/>
            </p:nvSpPr>
            <p:spPr>
              <a:xfrm>
                <a:off x="7790688" y="5115753"/>
                <a:ext cx="1170432" cy="540697"/>
              </a:xfrm>
              <a:prstGeom prst="rect">
                <a:avLst/>
              </a:prstGeom>
              <a:solidFill>
                <a:srgbClr val="007E85"/>
              </a:solidFill>
              <a:ln w="28575">
                <a:solidFill>
                  <a:srgbClr val="34343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4C6F3780-6914-72E2-42F2-F0F8B901D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88" y="5115753"/>
                <a:ext cx="1170432" cy="5406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343434"/>
                </a:solidFill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D4C45EE3-C68C-4773-D222-6CBCAC5C8417}"/>
                  </a:ext>
                </a:extLst>
              </p:cNvPr>
              <p:cNvSpPr/>
              <p:nvPr/>
            </p:nvSpPr>
            <p:spPr>
              <a:xfrm>
                <a:off x="10617002" y="4460745"/>
                <a:ext cx="1170432" cy="1195705"/>
              </a:xfrm>
              <a:prstGeom prst="rect">
                <a:avLst/>
              </a:prstGeom>
              <a:solidFill>
                <a:srgbClr val="007E85"/>
              </a:solidFill>
              <a:ln w="28575">
                <a:solidFill>
                  <a:srgbClr val="34343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D4C45EE3-C68C-4773-D222-6CBCAC5C84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002" y="4460745"/>
                <a:ext cx="1170432" cy="11957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rgbClr val="343434"/>
                </a:solidFill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B">
            <a:extLst>
              <a:ext uri="{FF2B5EF4-FFF2-40B4-BE49-F238E27FC236}">
                <a16:creationId xmlns:a16="http://schemas.microsoft.com/office/drawing/2014/main" id="{BEC3E8F6-FCDE-B75C-512D-86A151A15B15}"/>
              </a:ext>
            </a:extLst>
          </p:cNvPr>
          <p:cNvSpPr/>
          <p:nvPr/>
        </p:nvSpPr>
        <p:spPr>
          <a:xfrm>
            <a:off x="778213" y="6654800"/>
            <a:ext cx="1063557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9283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95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0B050"/>
                </a:solidFill>
              </a:rPr>
              <a:t>Di cosa sono fatto?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… e di </a:t>
            </a:r>
            <a:r>
              <a:rPr lang="en-US" sz="2000" dirty="0" err="1">
                <a:solidFill>
                  <a:srgbClr val="00B050"/>
                </a:solidFill>
              </a:rPr>
              <a:t>cosa</a:t>
            </a:r>
            <a:r>
              <a:rPr lang="en-US" sz="2000" dirty="0">
                <a:solidFill>
                  <a:srgbClr val="00B050"/>
                </a:solidFill>
              </a:rPr>
              <a:t> è </a:t>
            </a:r>
            <a:r>
              <a:rPr lang="en-US" sz="2000" dirty="0" err="1">
                <a:solidFill>
                  <a:srgbClr val="00B050"/>
                </a:solidFill>
              </a:rPr>
              <a:t>fatto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l’universo</a:t>
            </a:r>
            <a:r>
              <a:rPr lang="en-US" sz="2000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>
                <a:alpha val="25000"/>
              </a:srgbClr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…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Cos’è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l’universo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1" name="Wolkenförmige Legende 5">
            <a:extLst>
              <a:ext uri="{FF2B5EF4-FFF2-40B4-BE49-F238E27FC236}">
                <a16:creationId xmlns:a16="http://schemas.microsoft.com/office/drawing/2014/main" id="{BE896F6F-3B04-77D6-89C6-18104B92187D}"/>
              </a:ext>
            </a:extLst>
          </p:cNvPr>
          <p:cNvSpPr/>
          <p:nvPr/>
        </p:nvSpPr>
        <p:spPr bwMode="auto">
          <a:xfrm flipH="1">
            <a:off x="8026542" y="1120125"/>
            <a:ext cx="2603854" cy="1543781"/>
          </a:xfrm>
          <a:prstGeom prst="cloudCallout">
            <a:avLst>
              <a:gd name="adj1" fmla="val 75341"/>
              <a:gd name="adj2" fmla="val 1222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... E come è nato tutto questo?</a:t>
            </a:r>
            <a:endParaRPr lang="en-US" sz="2000" dirty="0"/>
          </a:p>
        </p:txBody>
      </p:sp>
      <p:sp>
        <p:nvSpPr>
          <p:cNvPr id="15" name="Wolkenförmige Legende 5">
            <a:extLst>
              <a:ext uri="{FF2B5EF4-FFF2-40B4-BE49-F238E27FC236}">
                <a16:creationId xmlns:a16="http://schemas.microsoft.com/office/drawing/2014/main" id="{2E6DC93D-AD8B-B4D8-B80E-FA8839394F58}"/>
              </a:ext>
            </a:extLst>
          </p:cNvPr>
          <p:cNvSpPr/>
          <p:nvPr/>
        </p:nvSpPr>
        <p:spPr bwMode="auto">
          <a:xfrm flipH="1">
            <a:off x="8026542" y="3036601"/>
            <a:ext cx="2603854" cy="1543781"/>
          </a:xfrm>
          <a:prstGeom prst="cloudCallout">
            <a:avLst>
              <a:gd name="adj1" fmla="val 70780"/>
              <a:gd name="adj2" fmla="val -44695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… Come e perché funziona?</a:t>
            </a:r>
            <a:endParaRPr lang="en-US" sz="2000" dirty="0"/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BD6EA99E-FCDC-B625-2A7F-BFDFD65696A3}"/>
              </a:ext>
            </a:extLst>
          </p:cNvPr>
          <p:cNvSpPr/>
          <p:nvPr/>
        </p:nvSpPr>
        <p:spPr>
          <a:xfrm>
            <a:off x="583660" y="6654800"/>
            <a:ext cx="1102468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4775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96</a:t>
            </a:fld>
            <a:endParaRPr lang="it-IT">
              <a:solidFill>
                <a:srgbClr val="007F86"/>
              </a:solidFill>
            </a:endParaRPr>
          </a:p>
        </p:txBody>
      </p:sp>
      <p:pic>
        <p:nvPicPr>
          <p:cNvPr id="8" name="Grafik 2" descr="Ein Bild, das draußen, Himmel, Gebäude, Skulptur enthält.&#10;&#10;Automatisch generierte Beschreibung">
            <a:extLst>
              <a:ext uri="{FF2B5EF4-FFF2-40B4-BE49-F238E27FC236}">
                <a16:creationId xmlns:a16="http://schemas.microsoft.com/office/drawing/2014/main" id="{C93FF9A2-A7A8-5E10-3E43-E6432928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5078" y="1318161"/>
            <a:ext cx="3724986" cy="5218895"/>
          </a:xfrm>
          <a:prstGeom prst="rect">
            <a:avLst/>
          </a:prstGeom>
        </p:spPr>
      </p:pic>
      <p:sp>
        <p:nvSpPr>
          <p:cNvPr id="9" name="Wolkenförmige Legende 5">
            <a:extLst>
              <a:ext uri="{FF2B5EF4-FFF2-40B4-BE49-F238E27FC236}">
                <a16:creationId xmlns:a16="http://schemas.microsoft.com/office/drawing/2014/main" id="{55758E13-EF21-B9AD-C933-BC8AD86FB0F7}"/>
              </a:ext>
            </a:extLst>
          </p:cNvPr>
          <p:cNvSpPr/>
          <p:nvPr/>
        </p:nvSpPr>
        <p:spPr bwMode="auto">
          <a:xfrm flipH="1">
            <a:off x="784573" y="1129233"/>
            <a:ext cx="2603854" cy="1543781"/>
          </a:xfrm>
          <a:prstGeom prst="cloudCallout">
            <a:avLst>
              <a:gd name="adj1" fmla="val -69688"/>
              <a:gd name="adj2" fmla="val 13768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0B050"/>
                </a:solidFill>
              </a:rPr>
              <a:t>Di cosa sono fatto?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 cosa pensiamo di solito? Domande di fisica delle particelle </a:t>
            </a:r>
          </a:p>
        </p:txBody>
      </p:sp>
      <p:sp>
        <p:nvSpPr>
          <p:cNvPr id="5" name="Wolkenförmige Legende 5">
            <a:extLst>
              <a:ext uri="{FF2B5EF4-FFF2-40B4-BE49-F238E27FC236}">
                <a16:creationId xmlns:a16="http://schemas.microsoft.com/office/drawing/2014/main" id="{F9539864-1EA9-ACAF-ADE0-E2EEBBDA0304}"/>
              </a:ext>
            </a:extLst>
          </p:cNvPr>
          <p:cNvSpPr/>
          <p:nvPr/>
        </p:nvSpPr>
        <p:spPr bwMode="auto">
          <a:xfrm flipH="1">
            <a:off x="784572" y="2892390"/>
            <a:ext cx="2603855" cy="1543787"/>
          </a:xfrm>
          <a:prstGeom prst="cloudCallout">
            <a:avLst>
              <a:gd name="adj1" fmla="val -71563"/>
              <a:gd name="adj2" fmla="val -3337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… e di </a:t>
            </a:r>
            <a:r>
              <a:rPr lang="en-US" sz="2000" dirty="0" err="1">
                <a:solidFill>
                  <a:srgbClr val="00B050"/>
                </a:solidFill>
              </a:rPr>
              <a:t>cosa</a:t>
            </a:r>
            <a:r>
              <a:rPr lang="en-US" sz="2000" dirty="0">
                <a:solidFill>
                  <a:srgbClr val="00B050"/>
                </a:solidFill>
              </a:rPr>
              <a:t> è </a:t>
            </a:r>
            <a:r>
              <a:rPr lang="en-US" sz="2000" dirty="0" err="1">
                <a:solidFill>
                  <a:srgbClr val="00B050"/>
                </a:solidFill>
              </a:rPr>
              <a:t>fatto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l’universo</a:t>
            </a:r>
            <a:r>
              <a:rPr lang="en-US" sz="2000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7" name="Wolkenförmige Legende 5">
            <a:extLst>
              <a:ext uri="{FF2B5EF4-FFF2-40B4-BE49-F238E27FC236}">
                <a16:creationId xmlns:a16="http://schemas.microsoft.com/office/drawing/2014/main" id="{56BF2D52-8C2C-928B-C916-DB48081EC63E}"/>
              </a:ext>
            </a:extLst>
          </p:cNvPr>
          <p:cNvSpPr/>
          <p:nvPr/>
        </p:nvSpPr>
        <p:spPr bwMode="auto">
          <a:xfrm flipH="1">
            <a:off x="784570" y="4580382"/>
            <a:ext cx="2603853" cy="1451908"/>
          </a:xfrm>
          <a:prstGeom prst="cloudCallout">
            <a:avLst>
              <a:gd name="adj1" fmla="val -75668"/>
              <a:gd name="adj2" fmla="val -61666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en-US" sz="2000" dirty="0"/>
              <a:t>… </a:t>
            </a:r>
            <a:r>
              <a:rPr lang="en-US" sz="2000" dirty="0" err="1"/>
              <a:t>Cos’è</a:t>
            </a:r>
            <a:r>
              <a:rPr lang="en-US" sz="2000" dirty="0"/>
              <a:t> </a:t>
            </a:r>
            <a:r>
              <a:rPr lang="en-US" sz="2000" dirty="0" err="1"/>
              <a:t>l’universo</a:t>
            </a:r>
            <a:r>
              <a:rPr lang="en-US" sz="2000" dirty="0"/>
              <a:t>?</a:t>
            </a:r>
          </a:p>
        </p:txBody>
      </p:sp>
      <p:sp>
        <p:nvSpPr>
          <p:cNvPr id="11" name="Wolkenförmige Legende 5">
            <a:extLst>
              <a:ext uri="{FF2B5EF4-FFF2-40B4-BE49-F238E27FC236}">
                <a16:creationId xmlns:a16="http://schemas.microsoft.com/office/drawing/2014/main" id="{BE896F6F-3B04-77D6-89C6-18104B92187D}"/>
              </a:ext>
            </a:extLst>
          </p:cNvPr>
          <p:cNvSpPr/>
          <p:nvPr/>
        </p:nvSpPr>
        <p:spPr bwMode="auto">
          <a:xfrm flipH="1">
            <a:off x="8026542" y="1120125"/>
            <a:ext cx="2603854" cy="1543781"/>
          </a:xfrm>
          <a:prstGeom prst="cloudCallout">
            <a:avLst>
              <a:gd name="adj1" fmla="val 75341"/>
              <a:gd name="adj2" fmla="val 12229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/>
              <a:t>... E come è nato tutto questo?</a:t>
            </a:r>
            <a:endParaRPr lang="en-US" sz="2000" dirty="0"/>
          </a:p>
        </p:txBody>
      </p:sp>
      <p:sp>
        <p:nvSpPr>
          <p:cNvPr id="15" name="Wolkenförmige Legende 5">
            <a:extLst>
              <a:ext uri="{FF2B5EF4-FFF2-40B4-BE49-F238E27FC236}">
                <a16:creationId xmlns:a16="http://schemas.microsoft.com/office/drawing/2014/main" id="{2E6DC93D-AD8B-B4D8-B80E-FA8839394F58}"/>
              </a:ext>
            </a:extLst>
          </p:cNvPr>
          <p:cNvSpPr/>
          <p:nvPr/>
        </p:nvSpPr>
        <p:spPr bwMode="auto">
          <a:xfrm flipH="1">
            <a:off x="8026542" y="3036601"/>
            <a:ext cx="2603854" cy="1543781"/>
          </a:xfrm>
          <a:prstGeom prst="cloudCallout">
            <a:avLst>
              <a:gd name="adj1" fmla="val 70780"/>
              <a:gd name="adj2" fmla="val -44695"/>
            </a:avLst>
          </a:prstGeom>
          <a:noFill/>
          <a:ln w="76200" cap="flat">
            <a:solidFill>
              <a:srgbClr val="007F86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0B050"/>
                </a:solidFill>
              </a:rPr>
              <a:t>… Come e perché funziona?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1F187AAF-1148-19AB-DF09-EAFDC79CE40F}"/>
              </a:ext>
            </a:extLst>
          </p:cNvPr>
          <p:cNvSpPr/>
          <p:nvPr/>
        </p:nvSpPr>
        <p:spPr>
          <a:xfrm>
            <a:off x="518809" y="6654800"/>
            <a:ext cx="1115438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6930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97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Standard Model: tutto finito adesso?</a:t>
            </a:r>
          </a:p>
        </p:txBody>
      </p:sp>
      <p:pic>
        <p:nvPicPr>
          <p:cNvPr id="4" name="Grafik 12">
            <a:extLst>
              <a:ext uri="{FF2B5EF4-FFF2-40B4-BE49-F238E27FC236}">
                <a16:creationId xmlns:a16="http://schemas.microsoft.com/office/drawing/2014/main" id="{255A16D1-1D8D-96C6-E587-0DC447761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b="7261"/>
          <a:stretch/>
        </p:blipFill>
        <p:spPr bwMode="auto">
          <a:xfrm>
            <a:off x="0" y="926829"/>
            <a:ext cx="6763971" cy="3986382"/>
          </a:xfrm>
          <a:prstGeom prst="rect">
            <a:avLst/>
          </a:prstGeom>
        </p:spPr>
      </p:pic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DCA19646-422B-6CFD-7180-60B72A5D1CFE}"/>
              </a:ext>
            </a:extLst>
          </p:cNvPr>
          <p:cNvSpPr txBox="1">
            <a:spLocks/>
          </p:cNvSpPr>
          <p:nvPr/>
        </p:nvSpPr>
        <p:spPr bwMode="auto">
          <a:xfrm>
            <a:off x="6377473" y="1051838"/>
            <a:ext cx="5761654" cy="3263411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Tutte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elementari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predette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state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scoperte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 Il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quadro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sembra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completo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Il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modello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descrive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tutte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vediamo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relativi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risultati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fenomenologici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in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maniera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estremamente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accurata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</a:t>
            </a:r>
          </a:p>
        </p:txBody>
      </p:sp>
      <p:pic>
        <p:nvPicPr>
          <p:cNvPr id="13" name="Immagine 12" descr="Immagine che contiene pixel, Policromia, schermata, Elementi grafici&#10;&#10;Descrizione generata automaticamente">
            <a:extLst>
              <a:ext uri="{FF2B5EF4-FFF2-40B4-BE49-F238E27FC236}">
                <a16:creationId xmlns:a16="http://schemas.microsoft.com/office/drawing/2014/main" id="{14C8E2AD-2137-66CF-2897-709B30ECB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120" y="4315250"/>
            <a:ext cx="1431760" cy="2377159"/>
          </a:xfrm>
          <a:prstGeom prst="rect">
            <a:avLst/>
          </a:prstGeom>
        </p:spPr>
      </p:pic>
      <p:sp>
        <p:nvSpPr>
          <p:cNvPr id="9" name="PB">
            <a:extLst>
              <a:ext uri="{FF2B5EF4-FFF2-40B4-BE49-F238E27FC236}">
                <a16:creationId xmlns:a16="http://schemas.microsoft.com/office/drawing/2014/main" id="{C6295AC6-B770-8D3B-49AB-65DE7139553D}"/>
              </a:ext>
            </a:extLst>
          </p:cNvPr>
          <p:cNvSpPr/>
          <p:nvPr/>
        </p:nvSpPr>
        <p:spPr>
          <a:xfrm>
            <a:off x="453958" y="6654800"/>
            <a:ext cx="1128408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2243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98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Standard Model: tutto finito adesso?</a:t>
            </a:r>
          </a:p>
        </p:txBody>
      </p:sp>
      <p:pic>
        <p:nvPicPr>
          <p:cNvPr id="4" name="Grafik 12">
            <a:extLst>
              <a:ext uri="{FF2B5EF4-FFF2-40B4-BE49-F238E27FC236}">
                <a16:creationId xmlns:a16="http://schemas.microsoft.com/office/drawing/2014/main" id="{255A16D1-1D8D-96C6-E587-0DC447761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b="7261"/>
          <a:stretch/>
        </p:blipFill>
        <p:spPr bwMode="auto">
          <a:xfrm>
            <a:off x="0" y="926829"/>
            <a:ext cx="6763971" cy="3986382"/>
          </a:xfrm>
          <a:prstGeom prst="rect">
            <a:avLst/>
          </a:prstGeom>
        </p:spPr>
      </p:pic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DCA19646-422B-6CFD-7180-60B72A5D1CFE}"/>
              </a:ext>
            </a:extLst>
          </p:cNvPr>
          <p:cNvSpPr txBox="1">
            <a:spLocks/>
          </p:cNvSpPr>
          <p:nvPr/>
        </p:nvSpPr>
        <p:spPr bwMode="auto">
          <a:xfrm>
            <a:off x="6377473" y="1051838"/>
            <a:ext cx="5761654" cy="2377159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Tutte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elementari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predette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sono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state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scoperte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 Il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quadro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sembra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completo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Il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nostro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modello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descrive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tutte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vediamo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relativi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risultati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fenomenologici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in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maniera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estremamente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accurata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de-DE" sz="2800" dirty="0" err="1">
                <a:solidFill>
                  <a:srgbClr val="FF2222"/>
                </a:solidFill>
                <a:latin typeface="+mn-lt"/>
              </a:rPr>
              <a:t>Siamo</a:t>
            </a:r>
            <a:r>
              <a:rPr lang="de-DE" sz="2800" dirty="0">
                <a:solidFill>
                  <a:srgbClr val="FF2222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FF2222"/>
                </a:solidFill>
                <a:latin typeface="+mn-lt"/>
              </a:rPr>
              <a:t>lontanissimi</a:t>
            </a:r>
            <a:r>
              <a:rPr lang="de-DE" sz="2800" dirty="0">
                <a:solidFill>
                  <a:srgbClr val="FF2222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FF2222"/>
                </a:solidFill>
                <a:latin typeface="+mn-lt"/>
              </a:rPr>
              <a:t>dalla</a:t>
            </a:r>
            <a:r>
              <a:rPr lang="de-DE" sz="2800" dirty="0">
                <a:solidFill>
                  <a:srgbClr val="FF2222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FF2222"/>
                </a:solidFill>
                <a:latin typeface="+mn-lt"/>
              </a:rPr>
              <a:t>fine</a:t>
            </a:r>
            <a:r>
              <a:rPr lang="de-DE" sz="2800" dirty="0">
                <a:solidFill>
                  <a:srgbClr val="FF2222"/>
                </a:solidFill>
                <a:latin typeface="+mn-lt"/>
              </a:rPr>
              <a:t> della </a:t>
            </a:r>
            <a:r>
              <a:rPr lang="de-DE" sz="2800" dirty="0" err="1">
                <a:solidFill>
                  <a:srgbClr val="FF2222"/>
                </a:solidFill>
                <a:latin typeface="+mn-lt"/>
              </a:rPr>
              <a:t>storia</a:t>
            </a:r>
            <a:endParaRPr lang="de-DE" sz="2800" dirty="0">
              <a:solidFill>
                <a:srgbClr val="FF2222"/>
              </a:solidFill>
              <a:latin typeface="+mn-lt"/>
            </a:endParaRPr>
          </a:p>
        </p:txBody>
      </p:sp>
      <p:pic>
        <p:nvPicPr>
          <p:cNvPr id="7" name="Immagine 6" descr="Immagine che contiene schermata, clipart, cartone animato&#10;&#10;Descrizione generata automaticamente">
            <a:extLst>
              <a:ext uri="{FF2B5EF4-FFF2-40B4-BE49-F238E27FC236}">
                <a16:creationId xmlns:a16="http://schemas.microsoft.com/office/drawing/2014/main" id="{708C928E-FC8E-64BD-2B32-7CB75C56F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72" t="2768" r="12049" b="84161"/>
          <a:stretch/>
        </p:blipFill>
        <p:spPr>
          <a:xfrm>
            <a:off x="10314432" y="5303147"/>
            <a:ext cx="1393993" cy="1253228"/>
          </a:xfrm>
          <a:prstGeom prst="rect">
            <a:avLst/>
          </a:prstGeom>
        </p:spPr>
      </p:pic>
      <p:sp>
        <p:nvSpPr>
          <p:cNvPr id="11" name="PB">
            <a:extLst>
              <a:ext uri="{FF2B5EF4-FFF2-40B4-BE49-F238E27FC236}">
                <a16:creationId xmlns:a16="http://schemas.microsoft.com/office/drawing/2014/main" id="{1532197F-78C8-B462-5C02-36903A51D65E}"/>
              </a:ext>
            </a:extLst>
          </p:cNvPr>
          <p:cNvSpPr/>
          <p:nvPr/>
        </p:nvSpPr>
        <p:spPr>
          <a:xfrm>
            <a:off x="389106" y="6654800"/>
            <a:ext cx="1141378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9611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DEF6-A29C-7F32-C0CF-B608083A6D0E}"/>
              </a:ext>
            </a:extLst>
          </p:cNvPr>
          <p:cNvSpPr txBox="1">
            <a:spLocks/>
          </p:cNvSpPr>
          <p:nvPr/>
        </p:nvSpPr>
        <p:spPr>
          <a:xfrm>
            <a:off x="-18050" y="65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F1163DD-40EF-4F75-A213-3EB7DBFCC86E}" type="slidenum">
              <a:rPr lang="it-IT" smtClean="0">
                <a:solidFill>
                  <a:srgbClr val="007F86"/>
                </a:solidFill>
              </a:rPr>
              <a:pPr algn="l"/>
              <a:t>99</a:t>
            </a:fld>
            <a:endParaRPr lang="it-IT">
              <a:solidFill>
                <a:srgbClr val="007F8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F668B-FD91-A072-F30F-92B8CEDAF70F}"/>
              </a:ext>
            </a:extLst>
          </p:cNvPr>
          <p:cNvSpPr txBox="1"/>
          <p:nvPr/>
        </p:nvSpPr>
        <p:spPr>
          <a:xfrm>
            <a:off x="158037" y="165591"/>
            <a:ext cx="1182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Gravitazione</a:t>
            </a:r>
          </a:p>
        </p:txBody>
      </p:sp>
      <p:sp>
        <p:nvSpPr>
          <p:cNvPr id="10" name="Chemie: Aufbau Kristalle/Moleküle (kleinste Einheit = Atom)…">
            <a:extLst>
              <a:ext uri="{FF2B5EF4-FFF2-40B4-BE49-F238E27FC236}">
                <a16:creationId xmlns:a16="http://schemas.microsoft.com/office/drawing/2014/main" id="{DCA19646-422B-6CFD-7180-60B72A5D1CFE}"/>
              </a:ext>
            </a:extLst>
          </p:cNvPr>
          <p:cNvSpPr txBox="1">
            <a:spLocks/>
          </p:cNvSpPr>
          <p:nvPr/>
        </p:nvSpPr>
        <p:spPr bwMode="auto">
          <a:xfrm>
            <a:off x="308465" y="1051840"/>
            <a:ext cx="7513557" cy="5640567"/>
          </a:xfrm>
          <a:prstGeom prst="rect">
            <a:avLst/>
          </a:prstGeom>
        </p:spPr>
        <p:txBody>
          <a:bodyPr/>
          <a:lstStyle>
            <a:lvl1pPr marL="4699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1pPr>
            <a:lvl2pPr marL="9398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2pPr>
            <a:lvl3pPr marL="14097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3pPr>
            <a:lvl4pPr marL="18796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4pPr>
            <a:lvl5pPr marL="23495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5pPr>
            <a:lvl6pPr marL="28194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6pPr>
            <a:lvl7pPr marL="32893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7pPr>
            <a:lvl8pPr marL="37592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8pPr>
            <a:lvl9pPr marL="4229100" marR="0" indent="-469900" algn="l" defTabSz="5842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Zapf Dingbats"/>
              <a:buChar char="➤"/>
              <a:defRPr sz="3200" b="0" i="0" u="none" strike="noStrike" cap="none" spc="0">
                <a:solidFill>
                  <a:srgbClr val="5C5C5C"/>
                </a:solidFill>
                <a:latin typeface="Iowan Old Style Roman"/>
                <a:ea typeface="Iowan Old Style Roman"/>
                <a:cs typeface="Iowan Old Style Roman"/>
              </a:defRPr>
            </a:lvl9pPr>
          </a:lstStyle>
          <a:p>
            <a:pPr>
              <a:defRPr/>
            </a:pPr>
            <a:r>
              <a:rPr lang="de-DE" sz="2800" dirty="0" err="1">
                <a:solidFill>
                  <a:srgbClr val="343434"/>
                </a:solidFill>
                <a:latin typeface="+mn-lt"/>
              </a:rPr>
              <a:t>Attrazione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tra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particelle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massa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è molto più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debole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delle altre 3 forze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fondamentali</a:t>
            </a:r>
            <a:endParaRPr lang="de-DE" sz="2800" dirty="0">
              <a:solidFill>
                <a:srgbClr val="343434"/>
              </a:solidFill>
              <a:latin typeface="+mn-lt"/>
            </a:endParaRP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Su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scale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grandi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come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quelle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cosmiche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, 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è molto più forte</a:t>
            </a: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La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è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descritta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dalla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teoria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di Einstein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sulla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Relatività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Generale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nel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1915</a:t>
            </a:r>
          </a:p>
          <a:p>
            <a:pPr>
              <a:defRPr/>
            </a:pPr>
            <a:r>
              <a:rPr lang="de-DE" sz="2800" dirty="0">
                <a:solidFill>
                  <a:srgbClr val="343434"/>
                </a:solidFill>
                <a:latin typeface="+mn-lt"/>
              </a:rPr>
              <a:t>Ad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oggi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non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esiste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nessuna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teoria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unisce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la forza di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gravità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con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le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leggi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quantistiche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che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regolano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il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mondo</a:t>
            </a:r>
            <a:r>
              <a:rPr lang="de-DE" sz="2800" dirty="0">
                <a:solidFill>
                  <a:srgbClr val="343434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343434"/>
                </a:solidFill>
                <a:latin typeface="+mn-lt"/>
              </a:rPr>
              <a:t>microscopico</a:t>
            </a:r>
            <a:endParaRPr lang="de-DE" sz="2800" dirty="0">
              <a:solidFill>
                <a:srgbClr val="FF2222"/>
              </a:solidFill>
              <a:latin typeface="+mn-lt"/>
            </a:endParaRPr>
          </a:p>
        </p:txBody>
      </p:sp>
      <p:pic>
        <p:nvPicPr>
          <p:cNvPr id="5" name="wile_e__coyote_and_road_runner_by_fabulousespg-wallpaper.jpg" descr="wile_e__coyote_and_road_runner_by_fabulousespg-wallpaper.jpg">
            <a:extLst>
              <a:ext uri="{FF2B5EF4-FFF2-40B4-BE49-F238E27FC236}">
                <a16:creationId xmlns:a16="http://schemas.microsoft.com/office/drawing/2014/main" id="{8C71359E-F131-42F7-0E06-AC1AAA4E7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22022" y="1210765"/>
            <a:ext cx="3952170" cy="32230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PB">
            <a:extLst>
              <a:ext uri="{FF2B5EF4-FFF2-40B4-BE49-F238E27FC236}">
                <a16:creationId xmlns:a16="http://schemas.microsoft.com/office/drawing/2014/main" id="{EC25AEE5-5B49-1BAE-70D0-8843361CC044}"/>
              </a:ext>
            </a:extLst>
          </p:cNvPr>
          <p:cNvSpPr/>
          <p:nvPr/>
        </p:nvSpPr>
        <p:spPr>
          <a:xfrm>
            <a:off x="324255" y="6654800"/>
            <a:ext cx="1154349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4208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sto scorrevol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ersonalizzato 1">
      <a:majorFont>
        <a:latin typeface="Sylexiad Sans Spaced Med"/>
        <a:ea typeface=""/>
        <a:cs typeface=""/>
      </a:majorFont>
      <a:minorFont>
        <a:latin typeface="Sylexiad Sans Spaced M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76200">
          <a:solidFill>
            <a:srgbClr val="B74B3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3683</Words>
  <Application>Microsoft Office PowerPoint</Application>
  <PresentationFormat>Widescreen</PresentationFormat>
  <Paragraphs>768</Paragraphs>
  <Slides>105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105</vt:i4>
      </vt:variant>
    </vt:vector>
  </HeadingPairs>
  <TitlesOfParts>
    <vt:vector size="116" baseType="lpstr">
      <vt:lpstr>Al Tarikh</vt:lpstr>
      <vt:lpstr>Argent Pixel CF</vt:lpstr>
      <vt:lpstr>Arial</vt:lpstr>
      <vt:lpstr>Calibri</vt:lpstr>
      <vt:lpstr>Cambria Math</vt:lpstr>
      <vt:lpstr>GT Haptik Bold</vt:lpstr>
      <vt:lpstr>Palatino Linotype</vt:lpstr>
      <vt:lpstr>RocaOne-Bold</vt:lpstr>
      <vt:lpstr>Sylexiad Sans Spaced Med</vt:lpstr>
      <vt:lpstr>Zapf Dingbats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Kosmische Teilchen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B2Italia_τν_Gaudino_231219</dc:title>
  <dc:creator>GIOVANNI GAUDINO</dc:creator>
  <cp:lastModifiedBy>GIOVANNI GAUDINO-SSM</cp:lastModifiedBy>
  <cp:revision>2</cp:revision>
  <cp:lastPrinted>2022-05-25T14:16:09Z</cp:lastPrinted>
  <dcterms:created xsi:type="dcterms:W3CDTF">2022-01-05T13:46:00Z</dcterms:created>
  <dcterms:modified xsi:type="dcterms:W3CDTF">2024-02-15T16:10:20Z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2023-05-16T07:07:14Z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d542a0a4-8f3f-4288-910e-8a929fd20516</vt:lpwstr>
  </property>
  <property fmtid="{D5CDD505-2E9C-101B-9397-08002B2CF9AE}" pid="8" name="MSIP_Label_2ad0b24d-6422-44b0-b3de-abb3a9e8c81a_ContentBits">
    <vt:lpwstr>0</vt:lpwstr>
  </property>
</Properties>
</file>