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it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13"/>
  </p:normalViewPr>
  <p:slideViewPr>
    <p:cSldViewPr snapToGrid="0">
      <p:cViewPr varScale="1">
        <p:scale>
          <a:sx n="97" d="100"/>
          <a:sy n="97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0DA032-1FED-7D9D-AD1E-120263981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B40AC8-491B-5A2D-223E-842CCBCC5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C65390-799B-7FA1-24A0-BC4613E3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0F28D4-CC6D-DB55-209D-91665363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D519E2-3711-ACD2-42A8-BA4AD2A7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50559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84C144-257E-5CE0-EF30-EFEF14490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651517-4770-61E9-ADF8-AF83F1AD2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C7B49B-A364-F2BE-348F-CC5A9CD4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F18D46-8D66-F83C-4C9F-0888551F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EFF451-048D-D4AB-A25B-C14BA0A5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95882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D4E290A-4328-7837-6148-373F38F82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0A2BF4-3007-EEE8-0D8C-394F8459D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2B8264-9E5F-BF62-08FA-C6F457C4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AA0556-0BAE-3E15-5EA5-4E1C190EB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9805EA-C5ED-1718-2962-E2DD6B49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22410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C0BFDC-54C6-C0F0-4B27-AF2B0F0A8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9DC226-D249-7CEE-D616-6BC97570D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C8DDF9-A8DF-C8BA-928D-15422D188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7E9CBB-48F7-849F-EF02-7B5BAB7D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4CFD8F-D89B-1728-D25D-6C10285A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72391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A06432-6FD0-10E3-46B5-FE56F05A9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D3123D-1BF1-7F70-95A4-F504BCA9A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E3CEC4-EC65-FC76-CDD1-60B7E2FD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B9116E-AEDB-475A-6395-FC03955E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A8ED3D-C123-052B-3574-23CE40471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06156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A0E86-E10F-34E9-CDB0-7E8D584C4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0662C8-4852-219B-55FD-264222A23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DD1D73-D847-A24B-5F3C-DC9293255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54FFF6-FF92-3C52-F3FD-BBF6CDED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BAB1C3-0BEB-0CE3-6CF4-E80D91C3A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D20BF4-F3C3-E64F-3840-7C46AC1A5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345511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DD3277-0C80-C4CD-9825-3C7007773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AA4410A-32B7-A844-F9D4-FCFFF43F5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8D4B485-CF14-61C0-646C-9334339D1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EC78571-4F8B-E633-E7BF-4E78C7235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772213-94CB-AC03-60B3-3BEE0B4C29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CB4305-1EEC-013E-8C0E-B336D5A6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4026FE2-31AD-7712-A679-7ACF705DC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EC9EF1-A18D-BCE5-093D-9946DC72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4644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049776-518D-8DE7-8D41-BC965F068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C30BE61-636D-35AE-C938-97F15F37E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4B1E2B-0133-08E0-C633-392CFCE5B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8D071F-DE48-3AD8-B17C-0B73B87DC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97280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8C04215-D887-888A-FE29-859DEE8BB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12DEF33-6EAF-7099-EDBE-0815EE37B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4F2D2B-80B5-A960-425A-C6096A40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38954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DFB3D4-15DC-4D3A-C0D2-C950B2346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079252-C7EB-CAD4-133E-92DA5F01D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231EF1-1028-D6A8-DA35-382E6A59A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29F5AE-2654-8BF0-F7AE-D3BC9BE0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13E5E6-8560-5546-A299-5188CDAC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914A5F-D36E-F2E8-CF62-EEBB74B7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89706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5F322-1089-DBBF-5FC4-C4ABD4D5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353B642-379F-C1CF-BCD2-33F30BBF9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C3D31A-59DB-4849-D3A8-E762751B5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D15B76-91B6-528B-B50C-E757B3A33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E3E8B7-8492-27CA-FE8A-2405C7F5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D73F55-5016-1972-BE03-DECA8995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42148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B756E9C-725B-F895-8A32-B2E06B8C1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C6EA251-BD64-CC94-5AA5-C694A6044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59EFEA-19DC-4F83-BE19-38AC35ABB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D12C61-9B53-2D4E-A1E8-6ABFBBF20E49}" type="datetimeFigureOut">
              <a:rPr lang="it-US" smtClean="0"/>
              <a:t>3/18/24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237F28-CE51-E96E-31F2-84A460604A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B03269-DDCD-5F97-39E1-E4BC21FC6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78A0C4-251D-C647-96AC-AF00412A55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37352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p.physik.uni-muenchen.de/pics/wwfloatingscale.gi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7A5F7F-2D34-8C78-0EC7-0DAA7826DA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</a:t>
            </a:r>
            <a:r>
              <a:rPr lang="it-US" dirty="0"/>
              <a:t>ntepretazione dei risultati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367D261-BDD9-4592-16B1-22389F8500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US" dirty="0"/>
              <a:t>Masterclass ATLAS, Roma Tre 18/3/2024</a:t>
            </a:r>
          </a:p>
        </p:txBody>
      </p:sp>
    </p:spTree>
    <p:extLst>
      <p:ext uri="{BB962C8B-B14F-4D97-AF65-F5344CB8AC3E}">
        <p14:creationId xmlns:p14="http://schemas.microsoft.com/office/powerpoint/2010/main" val="158878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5EDB2-BF10-A5E6-DD17-A5C6D2650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Misure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875A90-CCCF-B414-40CC-18AB1428E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US" dirty="0">
                <a:latin typeface="Arial" panose="020B0604020202020204" pitchFamily="34" charset="0"/>
                <a:cs typeface="Arial" panose="020B0604020202020204" pitchFamily="34" charset="0"/>
              </a:rPr>
              <a:t>apporto W</a:t>
            </a:r>
            <a:r>
              <a:rPr lang="it-US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it-US" dirty="0">
                <a:latin typeface="Arial" panose="020B0604020202020204" pitchFamily="34" charset="0"/>
                <a:cs typeface="Arial" panose="020B0604020202020204" pitchFamily="34" charset="0"/>
              </a:rPr>
              <a:t> / W</a:t>
            </a:r>
            <a:r>
              <a:rPr lang="it-US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lvl="1"/>
            <a:r>
              <a:rPr lang="it-IT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Confrontiamo la misura fatta da voi con la misura fatta da ATLAS </a:t>
            </a:r>
            <a:endParaRPr lang="it-IT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 misure sono in accordo tra loro? </a:t>
            </a:r>
            <a:endParaRPr lang="it-IT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Cosa possiamo dire sulle incertezze delle due misure? </a:t>
            </a:r>
            <a:endParaRPr lang="it-IT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US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US" dirty="0">
                <a:latin typeface="Arial" panose="020B0604020202020204" pitchFamily="34" charset="0"/>
                <a:cs typeface="Arial" panose="020B0604020202020204" pitchFamily="34" charset="0"/>
              </a:rPr>
              <a:t>istribuzione angolare negli eventi candidati H in WW</a:t>
            </a:r>
          </a:p>
          <a:p>
            <a:pPr lvl="1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US" sz="2000" dirty="0">
                <a:latin typeface="Arial" panose="020B0604020202020204" pitchFamily="34" charset="0"/>
                <a:cs typeface="Arial" panose="020B0604020202020204" pitchFamily="34" charset="0"/>
              </a:rPr>
              <a:t>stogramma ottenuto</a:t>
            </a:r>
          </a:p>
          <a:p>
            <a:pPr lvl="1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it-US" sz="2000" dirty="0">
                <a:latin typeface="Arial" panose="020B0604020202020204" pitchFamily="34" charset="0"/>
                <a:cs typeface="Arial" panose="020B0604020202020204" pitchFamily="34" charset="0"/>
              </a:rPr>
              <a:t>onfronto con il modello</a:t>
            </a:r>
          </a:p>
          <a:p>
            <a:pPr lvl="2"/>
            <a:r>
              <a:rPr lang="it-IT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Cosa notiamo? </a:t>
            </a:r>
            <a:endParaRPr lang="it-IT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it-IT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Abbiamo un buon accordo tra dati sperimentali e valori attesi dalle simulazioni? </a:t>
            </a:r>
            <a:endParaRPr lang="it-IT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it-IT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Dove si distribuisce maggiormente il segnale del bosone di Higgs (</a:t>
            </a:r>
            <a:r>
              <a:rPr lang="it-IT" sz="1800" dirty="0">
                <a:solidFill>
                  <a:srgbClr val="C61E1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istogramma rosso</a:t>
            </a:r>
            <a:r>
              <a:rPr lang="it-IT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? </a:t>
            </a:r>
            <a:endParaRPr lang="it-IT" sz="3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it-US" dirty="0"/>
          </a:p>
        </p:txBody>
      </p:sp>
    </p:spTree>
    <p:extLst>
      <p:ext uri="{BB962C8B-B14F-4D97-AF65-F5344CB8AC3E}">
        <p14:creationId xmlns:p14="http://schemas.microsoft.com/office/powerpoint/2010/main" val="130859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A4E2EF-6AA7-A15C-09F9-14A9C0C79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Anche ATLAS 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F7EB39-15F0-6B38-1CCD-7D8EC0255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N</a:t>
            </a:r>
            <a:r>
              <a:rPr lang="it-US" dirty="0"/>
              <a:t>on ha osservato subito il bosone di Higgs…</a:t>
            </a:r>
          </a:p>
          <a:p>
            <a:r>
              <a:rPr lang="it-US" dirty="0"/>
              <a:t>Per la scoperta si è dovuta accumulare abbastanza statistica da poter escludere che l’eccesso osservato fosse dovuto ad una fluttuazione del contributo dei processi di fondo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FAD6152-780D-C069-2256-03B89902F7C1}"/>
              </a:ext>
            </a:extLst>
          </p:cNvPr>
          <p:cNvSpPr txBox="1"/>
          <p:nvPr/>
        </p:nvSpPr>
        <p:spPr>
          <a:xfrm>
            <a:off x="2270539" y="4459355"/>
            <a:ext cx="6803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hlinkClick r:id="rId2"/>
              </a:rPr>
              <a:t>https://www.etp.physik.uni-muenchen.de/pics/wwfloatingscale.gif</a:t>
            </a:r>
            <a:endParaRPr lang="it-US" dirty="0"/>
          </a:p>
        </p:txBody>
      </p:sp>
    </p:spTree>
    <p:extLst>
      <p:ext uri="{BB962C8B-B14F-4D97-AF65-F5344CB8AC3E}">
        <p14:creationId xmlns:p14="http://schemas.microsoft.com/office/powerpoint/2010/main" val="3619474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150</Words>
  <Application>Microsoft Macintosh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di Office</vt:lpstr>
      <vt:lpstr>Intepretazione dei risultati</vt:lpstr>
      <vt:lpstr>Misure</vt:lpstr>
      <vt:lpstr>Anche ATLAS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Intepretazione dei risultati</dc:title>
  <dc:creator>Domizia Orestano</dc:creator>
  <cp:lastModifiedBy>Domizia Orestano</cp:lastModifiedBy>
  <cp:revision>1</cp:revision>
  <dcterms:created xsi:type="dcterms:W3CDTF">2024-03-18T13:01:52Z</dcterms:created>
  <dcterms:modified xsi:type="dcterms:W3CDTF">2024-03-18T13:17:56Z</dcterms:modified>
</cp:coreProperties>
</file>