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3" r:id="rId2"/>
    <p:sldMasterId id="2147483779" r:id="rId3"/>
    <p:sldMasterId id="2147483791" r:id="rId4"/>
  </p:sldMasterIdLst>
  <p:notesMasterIdLst>
    <p:notesMasterId r:id="rId21"/>
  </p:notesMasterIdLst>
  <p:sldIdLst>
    <p:sldId id="256" r:id="rId5"/>
    <p:sldId id="3869" r:id="rId6"/>
    <p:sldId id="3822" r:id="rId7"/>
    <p:sldId id="3678" r:id="rId8"/>
    <p:sldId id="3872" r:id="rId9"/>
    <p:sldId id="3861" r:id="rId10"/>
    <p:sldId id="4303" r:id="rId11"/>
    <p:sldId id="3789" r:id="rId12"/>
    <p:sldId id="3863" r:id="rId13"/>
    <p:sldId id="3862" r:id="rId14"/>
    <p:sldId id="4302" r:id="rId15"/>
    <p:sldId id="3866" r:id="rId16"/>
    <p:sldId id="3865" r:id="rId17"/>
    <p:sldId id="3873" r:id="rId18"/>
    <p:sldId id="1734" r:id="rId19"/>
    <p:sldId id="7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133DEE-7F42-4F88-99A9-C97E82E6BB50}" v="2" dt="2024-10-21T21:56:11.232"/>
    <p1510:client id="{6AFA916A-E341-4FFD-8495-78AF2536A07B}" v="14" dt="2024-10-22T08:07:34.865"/>
    <p1510:client id="{9828CEA2-F5CA-437F-9414-BEC187A98129}" v="93" dt="2024-10-21T16:53:24.101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3557" autoAdjust="0"/>
  </p:normalViewPr>
  <p:slideViewPr>
    <p:cSldViewPr snapToGrid="0">
      <p:cViewPr varScale="1">
        <p:scale>
          <a:sx n="48" d="100"/>
          <a:sy n="48" d="100"/>
        </p:scale>
        <p:origin x="926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Villa" userId="0f85e7e8-262a-4be5-8c55-5d2a2042602d" providerId="ADAL" clId="{6AFA916A-E341-4FFD-8495-78AF2536A07B}"/>
    <pc:docChg chg="undo custSel addSld delSld modSld">
      <pc:chgData name="Fabio Villa" userId="0f85e7e8-262a-4be5-8c55-5d2a2042602d" providerId="ADAL" clId="{6AFA916A-E341-4FFD-8495-78AF2536A07B}" dt="2024-10-22T08:16:37.767" v="151" actId="20577"/>
      <pc:docMkLst>
        <pc:docMk/>
      </pc:docMkLst>
      <pc:sldChg chg="modSp mod">
        <pc:chgData name="Fabio Villa" userId="0f85e7e8-262a-4be5-8c55-5d2a2042602d" providerId="ADAL" clId="{6AFA916A-E341-4FFD-8495-78AF2536A07B}" dt="2024-10-22T08:16:28.033" v="148" actId="14100"/>
        <pc:sldMkLst>
          <pc:docMk/>
          <pc:sldMk cId="3727850307" sldId="3678"/>
        </pc:sldMkLst>
        <pc:spChg chg="mod">
          <ac:chgData name="Fabio Villa" userId="0f85e7e8-262a-4be5-8c55-5d2a2042602d" providerId="ADAL" clId="{6AFA916A-E341-4FFD-8495-78AF2536A07B}" dt="2024-10-22T08:16:28.033" v="148" actId="14100"/>
          <ac:spMkLst>
            <pc:docMk/>
            <pc:sldMk cId="3727850307" sldId="3678"/>
            <ac:spMk id="3" creationId="{78610BA9-AF6E-DF0C-01D6-6490985EA664}"/>
          </ac:spMkLst>
        </pc:spChg>
      </pc:sldChg>
      <pc:sldChg chg="del">
        <pc:chgData name="Fabio Villa" userId="0f85e7e8-262a-4be5-8c55-5d2a2042602d" providerId="ADAL" clId="{6AFA916A-E341-4FFD-8495-78AF2536A07B}" dt="2024-10-22T08:00:15.079" v="11" actId="47"/>
        <pc:sldMkLst>
          <pc:docMk/>
          <pc:sldMk cId="2050415854" sldId="3702"/>
        </pc:sldMkLst>
      </pc:sldChg>
      <pc:sldChg chg="del">
        <pc:chgData name="Fabio Villa" userId="0f85e7e8-262a-4be5-8c55-5d2a2042602d" providerId="ADAL" clId="{6AFA916A-E341-4FFD-8495-78AF2536A07B}" dt="2024-10-22T08:00:14.032" v="9" actId="47"/>
        <pc:sldMkLst>
          <pc:docMk/>
          <pc:sldMk cId="770469792" sldId="3747"/>
        </pc:sldMkLst>
      </pc:sldChg>
      <pc:sldChg chg="del">
        <pc:chgData name="Fabio Villa" userId="0f85e7e8-262a-4be5-8c55-5d2a2042602d" providerId="ADAL" clId="{6AFA916A-E341-4FFD-8495-78AF2536A07B}" dt="2024-10-22T08:00:12.907" v="7" actId="47"/>
        <pc:sldMkLst>
          <pc:docMk/>
          <pc:sldMk cId="564080099" sldId="3785"/>
        </pc:sldMkLst>
      </pc:sldChg>
      <pc:sldChg chg="del">
        <pc:chgData name="Fabio Villa" userId="0f85e7e8-262a-4be5-8c55-5d2a2042602d" providerId="ADAL" clId="{6AFA916A-E341-4FFD-8495-78AF2536A07B}" dt="2024-10-22T08:00:13.516" v="8" actId="47"/>
        <pc:sldMkLst>
          <pc:docMk/>
          <pc:sldMk cId="2194300030" sldId="3786"/>
        </pc:sldMkLst>
      </pc:sldChg>
      <pc:sldChg chg="del">
        <pc:chgData name="Fabio Villa" userId="0f85e7e8-262a-4be5-8c55-5d2a2042602d" providerId="ADAL" clId="{6AFA916A-E341-4FFD-8495-78AF2536A07B}" dt="2024-10-22T08:00:10.001" v="3" actId="47"/>
        <pc:sldMkLst>
          <pc:docMk/>
          <pc:sldMk cId="2454269064" sldId="3793"/>
        </pc:sldMkLst>
      </pc:sldChg>
      <pc:sldChg chg="del">
        <pc:chgData name="Fabio Villa" userId="0f85e7e8-262a-4be5-8c55-5d2a2042602d" providerId="ADAL" clId="{6AFA916A-E341-4FFD-8495-78AF2536A07B}" dt="2024-10-22T08:00:14.501" v="10" actId="47"/>
        <pc:sldMkLst>
          <pc:docMk/>
          <pc:sldMk cId="1797662565" sldId="3859"/>
        </pc:sldMkLst>
      </pc:sldChg>
      <pc:sldChg chg="del">
        <pc:chgData name="Fabio Villa" userId="0f85e7e8-262a-4be5-8c55-5d2a2042602d" providerId="ADAL" clId="{6AFA916A-E341-4FFD-8495-78AF2536A07B}" dt="2024-10-22T08:00:12.079" v="6" actId="47"/>
        <pc:sldMkLst>
          <pc:docMk/>
          <pc:sldMk cId="1337019672" sldId="3868"/>
        </pc:sldMkLst>
      </pc:sldChg>
      <pc:sldChg chg="del">
        <pc:chgData name="Fabio Villa" userId="0f85e7e8-262a-4be5-8c55-5d2a2042602d" providerId="ADAL" clId="{6AFA916A-E341-4FFD-8495-78AF2536A07B}" dt="2024-10-22T08:00:08.485" v="1" actId="47"/>
        <pc:sldMkLst>
          <pc:docMk/>
          <pc:sldMk cId="3478966842" sldId="3870"/>
        </pc:sldMkLst>
      </pc:sldChg>
      <pc:sldChg chg="del">
        <pc:chgData name="Fabio Villa" userId="0f85e7e8-262a-4be5-8c55-5d2a2042602d" providerId="ADAL" clId="{6AFA916A-E341-4FFD-8495-78AF2536A07B}" dt="2024-10-22T08:00:09.298" v="2" actId="47"/>
        <pc:sldMkLst>
          <pc:docMk/>
          <pc:sldMk cId="3324521040" sldId="3871"/>
        </pc:sldMkLst>
      </pc:sldChg>
      <pc:sldChg chg="del">
        <pc:chgData name="Fabio Villa" userId="0f85e7e8-262a-4be5-8c55-5d2a2042602d" providerId="ADAL" clId="{6AFA916A-E341-4FFD-8495-78AF2536A07B}" dt="2024-10-22T08:00:10.532" v="4" actId="47"/>
        <pc:sldMkLst>
          <pc:docMk/>
          <pc:sldMk cId="3233558967" sldId="3881"/>
        </pc:sldMkLst>
      </pc:sldChg>
      <pc:sldChg chg="del">
        <pc:chgData name="Fabio Villa" userId="0f85e7e8-262a-4be5-8c55-5d2a2042602d" providerId="ADAL" clId="{6AFA916A-E341-4FFD-8495-78AF2536A07B}" dt="2024-10-22T08:00:11.923" v="5" actId="47"/>
        <pc:sldMkLst>
          <pc:docMk/>
          <pc:sldMk cId="12670134" sldId="4300"/>
        </pc:sldMkLst>
      </pc:sldChg>
      <pc:sldChg chg="del">
        <pc:chgData name="Fabio Villa" userId="0f85e7e8-262a-4be5-8c55-5d2a2042602d" providerId="ADAL" clId="{6AFA916A-E341-4FFD-8495-78AF2536A07B}" dt="2024-10-22T08:00:18.376" v="13" actId="47"/>
        <pc:sldMkLst>
          <pc:docMk/>
          <pc:sldMk cId="3074078601" sldId="4301"/>
        </pc:sldMkLst>
      </pc:sldChg>
      <pc:sldChg chg="addSp modSp mod">
        <pc:chgData name="Fabio Villa" userId="0f85e7e8-262a-4be5-8c55-5d2a2042602d" providerId="ADAL" clId="{6AFA916A-E341-4FFD-8495-78AF2536A07B}" dt="2024-10-22T08:11:46.354" v="132" actId="688"/>
        <pc:sldMkLst>
          <pc:docMk/>
          <pc:sldMk cId="525700110" sldId="4302"/>
        </pc:sldMkLst>
        <pc:spChg chg="add mod ord">
          <ac:chgData name="Fabio Villa" userId="0f85e7e8-262a-4be5-8c55-5d2a2042602d" providerId="ADAL" clId="{6AFA916A-E341-4FFD-8495-78AF2536A07B}" dt="2024-10-22T08:08:23.391" v="81" actId="166"/>
          <ac:spMkLst>
            <pc:docMk/>
            <pc:sldMk cId="525700110" sldId="4302"/>
            <ac:spMk id="11" creationId="{8F56ADED-E7D3-4D79-802D-E057CEC26542}"/>
          </ac:spMkLst>
        </pc:spChg>
        <pc:spChg chg="add mod ord">
          <ac:chgData name="Fabio Villa" userId="0f85e7e8-262a-4be5-8c55-5d2a2042602d" providerId="ADAL" clId="{6AFA916A-E341-4FFD-8495-78AF2536A07B}" dt="2024-10-22T08:11:32.792" v="130" actId="688"/>
          <ac:spMkLst>
            <pc:docMk/>
            <pc:sldMk cId="525700110" sldId="4302"/>
            <ac:spMk id="13" creationId="{5648E5BC-DD81-C3E3-F1AD-37FD8F8F2556}"/>
          </ac:spMkLst>
        </pc:spChg>
        <pc:spChg chg="add mod ord">
          <ac:chgData name="Fabio Villa" userId="0f85e7e8-262a-4be5-8c55-5d2a2042602d" providerId="ADAL" clId="{6AFA916A-E341-4FFD-8495-78AF2536A07B}" dt="2024-10-22T08:11:37.307" v="131" actId="688"/>
          <ac:spMkLst>
            <pc:docMk/>
            <pc:sldMk cId="525700110" sldId="4302"/>
            <ac:spMk id="15" creationId="{AD99C0EE-B32F-D475-CC27-C59E0D871ED7}"/>
          </ac:spMkLst>
        </pc:spChg>
        <pc:spChg chg="add mod ord">
          <ac:chgData name="Fabio Villa" userId="0f85e7e8-262a-4be5-8c55-5d2a2042602d" providerId="ADAL" clId="{6AFA916A-E341-4FFD-8495-78AF2536A07B}" dt="2024-10-22T08:11:46.354" v="132" actId="688"/>
          <ac:spMkLst>
            <pc:docMk/>
            <pc:sldMk cId="525700110" sldId="4302"/>
            <ac:spMk id="22" creationId="{0D6EA1D9-A097-E45F-B3BF-DA6F1457E3E3}"/>
          </ac:spMkLst>
        </pc:spChg>
        <pc:spChg chg="add mod ord">
          <ac:chgData name="Fabio Villa" userId="0f85e7e8-262a-4be5-8c55-5d2a2042602d" providerId="ADAL" clId="{6AFA916A-E341-4FFD-8495-78AF2536A07B}" dt="2024-10-22T08:08:23.391" v="81" actId="166"/>
          <ac:spMkLst>
            <pc:docMk/>
            <pc:sldMk cId="525700110" sldId="4302"/>
            <ac:spMk id="23" creationId="{BCE716F2-89A0-A44D-4FBA-BB551A0A070C}"/>
          </ac:spMkLst>
        </pc:spChg>
        <pc:spChg chg="add mod ord">
          <ac:chgData name="Fabio Villa" userId="0f85e7e8-262a-4be5-8c55-5d2a2042602d" providerId="ADAL" clId="{6AFA916A-E341-4FFD-8495-78AF2536A07B}" dt="2024-10-22T08:08:23.391" v="81" actId="166"/>
          <ac:spMkLst>
            <pc:docMk/>
            <pc:sldMk cId="525700110" sldId="4302"/>
            <ac:spMk id="24" creationId="{FE1DB8AD-91F7-6889-9C27-84291BE70C84}"/>
          </ac:spMkLst>
        </pc:spChg>
        <pc:spChg chg="mod">
          <ac:chgData name="Fabio Villa" userId="0f85e7e8-262a-4be5-8c55-5d2a2042602d" providerId="ADAL" clId="{6AFA916A-E341-4FFD-8495-78AF2536A07B}" dt="2024-10-22T08:10:06.201" v="129" actId="20577"/>
          <ac:spMkLst>
            <pc:docMk/>
            <pc:sldMk cId="525700110" sldId="4302"/>
            <ac:spMk id="28" creationId="{BFE4F18B-FCCA-63ED-18AF-CA0ED3391FEA}"/>
          </ac:spMkLst>
        </pc:spChg>
        <pc:spChg chg="add mod">
          <ac:chgData name="Fabio Villa" userId="0f85e7e8-262a-4be5-8c55-5d2a2042602d" providerId="ADAL" clId="{6AFA916A-E341-4FFD-8495-78AF2536A07B}" dt="2024-10-22T08:09:15.072" v="91" actId="13822"/>
          <ac:spMkLst>
            <pc:docMk/>
            <pc:sldMk cId="525700110" sldId="4302"/>
            <ac:spMk id="52" creationId="{38A7FE3E-5A13-5264-B483-5D563D172FB7}"/>
          </ac:spMkLst>
        </pc:spChg>
        <pc:picChg chg="add mod">
          <ac:chgData name="Fabio Villa" userId="0f85e7e8-262a-4be5-8c55-5d2a2042602d" providerId="ADAL" clId="{6AFA916A-E341-4FFD-8495-78AF2536A07B}" dt="2024-10-22T08:00:46.871" v="16" actId="1076"/>
          <ac:picMkLst>
            <pc:docMk/>
            <pc:sldMk cId="525700110" sldId="4302"/>
            <ac:picMk id="1026" creationId="{A88E9908-C116-9CFA-F447-CB56764FABB5}"/>
          </ac:picMkLst>
        </pc:picChg>
        <pc:cxnChg chg="add mod">
          <ac:chgData name="Fabio Villa" userId="0f85e7e8-262a-4be5-8c55-5d2a2042602d" providerId="ADAL" clId="{6AFA916A-E341-4FFD-8495-78AF2536A07B}" dt="2024-10-22T08:09:30.905" v="92" actId="208"/>
          <ac:cxnSpMkLst>
            <pc:docMk/>
            <pc:sldMk cId="525700110" sldId="4302"/>
            <ac:cxnSpMk id="6" creationId="{DA70DEE4-410F-E5A6-30F3-79446276937B}"/>
          </ac:cxnSpMkLst>
        </pc:cxnChg>
        <pc:cxnChg chg="add mod ord">
          <ac:chgData name="Fabio Villa" userId="0f85e7e8-262a-4be5-8c55-5d2a2042602d" providerId="ADAL" clId="{6AFA916A-E341-4FFD-8495-78AF2536A07B}" dt="2024-10-22T08:11:32.792" v="130" actId="688"/>
          <ac:cxnSpMkLst>
            <pc:docMk/>
            <pc:sldMk cId="525700110" sldId="4302"/>
            <ac:cxnSpMk id="30" creationId="{CB2AB869-9681-7653-4465-1B90E6F4F9D0}"/>
          </ac:cxnSpMkLst>
        </pc:cxnChg>
        <pc:cxnChg chg="add mod">
          <ac:chgData name="Fabio Villa" userId="0f85e7e8-262a-4be5-8c55-5d2a2042602d" providerId="ADAL" clId="{6AFA916A-E341-4FFD-8495-78AF2536A07B}" dt="2024-10-22T08:11:37.307" v="131" actId="688"/>
          <ac:cxnSpMkLst>
            <pc:docMk/>
            <pc:sldMk cId="525700110" sldId="4302"/>
            <ac:cxnSpMk id="31" creationId="{4F12932D-6DBB-A017-0EF2-FD360D27708E}"/>
          </ac:cxnSpMkLst>
        </pc:cxnChg>
        <pc:cxnChg chg="add mod">
          <ac:chgData name="Fabio Villa" userId="0f85e7e8-262a-4be5-8c55-5d2a2042602d" providerId="ADAL" clId="{6AFA916A-E341-4FFD-8495-78AF2536A07B}" dt="2024-10-22T08:09:40.733" v="93" actId="208"/>
          <ac:cxnSpMkLst>
            <pc:docMk/>
            <pc:sldMk cId="525700110" sldId="4302"/>
            <ac:cxnSpMk id="35" creationId="{EB8462A9-7678-63D9-6630-F8122E6AF586}"/>
          </ac:cxnSpMkLst>
        </pc:cxnChg>
        <pc:cxnChg chg="add mod">
          <ac:chgData name="Fabio Villa" userId="0f85e7e8-262a-4be5-8c55-5d2a2042602d" providerId="ADAL" clId="{6AFA916A-E341-4FFD-8495-78AF2536A07B}" dt="2024-10-22T08:09:40.733" v="93" actId="208"/>
          <ac:cxnSpMkLst>
            <pc:docMk/>
            <pc:sldMk cId="525700110" sldId="4302"/>
            <ac:cxnSpMk id="40" creationId="{3087C67E-F55F-6267-2B60-AB73529210E7}"/>
          </ac:cxnSpMkLst>
        </pc:cxnChg>
        <pc:cxnChg chg="add mod">
          <ac:chgData name="Fabio Villa" userId="0f85e7e8-262a-4be5-8c55-5d2a2042602d" providerId="ADAL" clId="{6AFA916A-E341-4FFD-8495-78AF2536A07B}" dt="2024-10-22T08:11:46.354" v="132" actId="688"/>
          <ac:cxnSpMkLst>
            <pc:docMk/>
            <pc:sldMk cId="525700110" sldId="4302"/>
            <ac:cxnSpMk id="43" creationId="{8EA8245B-45F4-87C1-6FAB-A517B7773E23}"/>
          </ac:cxnSpMkLst>
        </pc:cxnChg>
        <pc:cxnChg chg="add mod">
          <ac:chgData name="Fabio Villa" userId="0f85e7e8-262a-4be5-8c55-5d2a2042602d" providerId="ADAL" clId="{6AFA916A-E341-4FFD-8495-78AF2536A07B}" dt="2024-10-22T08:09:30.905" v="92" actId="208"/>
          <ac:cxnSpMkLst>
            <pc:docMk/>
            <pc:sldMk cId="525700110" sldId="4302"/>
            <ac:cxnSpMk id="46" creationId="{02F06865-C079-DFE5-623D-B2EC77EB3264}"/>
          </ac:cxnSpMkLst>
        </pc:cxnChg>
        <pc:cxnChg chg="add mod">
          <ac:chgData name="Fabio Villa" userId="0f85e7e8-262a-4be5-8c55-5d2a2042602d" providerId="ADAL" clId="{6AFA916A-E341-4FFD-8495-78AF2536A07B}" dt="2024-10-22T08:11:37.307" v="131" actId="688"/>
          <ac:cxnSpMkLst>
            <pc:docMk/>
            <pc:sldMk cId="525700110" sldId="4302"/>
            <ac:cxnSpMk id="47" creationId="{ECB6EBBD-7894-CD5F-43FD-D71819516313}"/>
          </ac:cxnSpMkLst>
        </pc:cxnChg>
      </pc:sldChg>
      <pc:sldChg chg="modSp mod">
        <pc:chgData name="Fabio Villa" userId="0f85e7e8-262a-4be5-8c55-5d2a2042602d" providerId="ADAL" clId="{6AFA916A-E341-4FFD-8495-78AF2536A07B}" dt="2024-10-22T08:16:37.767" v="151" actId="20577"/>
        <pc:sldMkLst>
          <pc:docMk/>
          <pc:sldMk cId="4290526847" sldId="4303"/>
        </pc:sldMkLst>
        <pc:spChg chg="mod">
          <ac:chgData name="Fabio Villa" userId="0f85e7e8-262a-4be5-8c55-5d2a2042602d" providerId="ADAL" clId="{6AFA916A-E341-4FFD-8495-78AF2536A07B}" dt="2024-10-22T08:16:16.002" v="143" actId="20577"/>
          <ac:spMkLst>
            <pc:docMk/>
            <pc:sldMk cId="4290526847" sldId="4303"/>
            <ac:spMk id="16" creationId="{FF928443-E407-713D-46C8-47267B664870}"/>
          </ac:spMkLst>
        </pc:spChg>
        <pc:spChg chg="mod">
          <ac:chgData name="Fabio Villa" userId="0f85e7e8-262a-4be5-8c55-5d2a2042602d" providerId="ADAL" clId="{6AFA916A-E341-4FFD-8495-78AF2536A07B}" dt="2024-10-22T08:16:37.767" v="151" actId="20577"/>
          <ac:spMkLst>
            <pc:docMk/>
            <pc:sldMk cId="4290526847" sldId="4303"/>
            <ac:spMk id="35" creationId="{6093AB7F-398D-27BF-F750-70EB08F50A89}"/>
          </ac:spMkLst>
        </pc:spChg>
      </pc:sldChg>
      <pc:sldChg chg="new del">
        <pc:chgData name="Fabio Villa" userId="0f85e7e8-262a-4be5-8c55-5d2a2042602d" providerId="ADAL" clId="{6AFA916A-E341-4FFD-8495-78AF2536A07B}" dt="2024-10-22T08:03:51.370" v="20" actId="47"/>
        <pc:sldMkLst>
          <pc:docMk/>
          <pc:sldMk cId="703442511" sldId="4304"/>
        </pc:sldMkLst>
      </pc:sldChg>
      <pc:sldChg chg="del">
        <pc:chgData name="Fabio Villa" userId="0f85e7e8-262a-4be5-8c55-5d2a2042602d" providerId="ADAL" clId="{6AFA916A-E341-4FFD-8495-78AF2536A07B}" dt="2024-10-22T08:00:15.688" v="12" actId="47"/>
        <pc:sldMkLst>
          <pc:docMk/>
          <pc:sldMk cId="2816926607" sldId="4304"/>
        </pc:sldMkLst>
      </pc:sldChg>
      <pc:sldChg chg="del">
        <pc:chgData name="Fabio Villa" userId="0f85e7e8-262a-4be5-8c55-5d2a2042602d" providerId="ADAL" clId="{6AFA916A-E341-4FFD-8495-78AF2536A07B}" dt="2024-10-22T08:00:08.329" v="0" actId="47"/>
        <pc:sldMkLst>
          <pc:docMk/>
          <pc:sldMk cId="720933545" sldId="4305"/>
        </pc:sldMkLst>
      </pc:sldChg>
    </pc:docChg>
  </pc:docChgLst>
  <pc:docChgLst>
    <pc:chgData name="Fabio Villa" userId="0f85e7e8-262a-4be5-8c55-5d2a2042602d" providerId="ADAL" clId="{48133DEE-7F42-4F88-99A9-C97E82E6BB50}"/>
    <pc:docChg chg="modSld">
      <pc:chgData name="Fabio Villa" userId="0f85e7e8-262a-4be5-8c55-5d2a2042602d" providerId="ADAL" clId="{48133DEE-7F42-4F88-99A9-C97E82E6BB50}" dt="2024-10-21T21:56:27.109" v="4" actId="1076"/>
      <pc:docMkLst>
        <pc:docMk/>
      </pc:docMkLst>
      <pc:sldChg chg="modSp mod">
        <pc:chgData name="Fabio Villa" userId="0f85e7e8-262a-4be5-8c55-5d2a2042602d" providerId="ADAL" clId="{48133DEE-7F42-4F88-99A9-C97E82E6BB50}" dt="2024-10-21T21:56:27.109" v="4" actId="1076"/>
        <pc:sldMkLst>
          <pc:docMk/>
          <pc:sldMk cId="977594875" sldId="3866"/>
        </pc:sldMkLst>
        <pc:spChg chg="mod">
          <ac:chgData name="Fabio Villa" userId="0f85e7e8-262a-4be5-8c55-5d2a2042602d" providerId="ADAL" clId="{48133DEE-7F42-4F88-99A9-C97E82E6BB50}" dt="2024-10-21T21:56:27.109" v="4" actId="1076"/>
          <ac:spMkLst>
            <pc:docMk/>
            <pc:sldMk cId="977594875" sldId="3866"/>
            <ac:spMk id="10" creationId="{1EC890BC-C7AE-A01B-F5C9-329C761FC70F}"/>
          </ac:spMkLst>
        </pc:spChg>
        <pc:spChg chg="mod">
          <ac:chgData name="Fabio Villa" userId="0f85e7e8-262a-4be5-8c55-5d2a2042602d" providerId="ADAL" clId="{48133DEE-7F42-4F88-99A9-C97E82E6BB50}" dt="2024-10-21T21:55:15.288" v="1" actId="1038"/>
          <ac:spMkLst>
            <pc:docMk/>
            <pc:sldMk cId="977594875" sldId="3866"/>
            <ac:spMk id="20" creationId="{D8DAE8DF-B2F2-44A2-312F-46FEB5D42EBC}"/>
          </ac:spMkLst>
        </pc:spChg>
        <pc:spChg chg="mod">
          <ac:chgData name="Fabio Villa" userId="0f85e7e8-262a-4be5-8c55-5d2a2042602d" providerId="ADAL" clId="{48133DEE-7F42-4F88-99A9-C97E82E6BB50}" dt="2024-10-21T21:55:15.288" v="1" actId="1038"/>
          <ac:spMkLst>
            <pc:docMk/>
            <pc:sldMk cId="977594875" sldId="3866"/>
            <ac:spMk id="28" creationId="{3D28E5A4-A9DC-AB91-584C-2C86A0656E1F}"/>
          </ac:spMkLst>
        </pc:spChg>
        <pc:grpChg chg="mod">
          <ac:chgData name="Fabio Villa" userId="0f85e7e8-262a-4be5-8c55-5d2a2042602d" providerId="ADAL" clId="{48133DEE-7F42-4F88-99A9-C97E82E6BB50}" dt="2024-10-21T21:55:15.288" v="1" actId="1038"/>
          <ac:grpSpMkLst>
            <pc:docMk/>
            <pc:sldMk cId="977594875" sldId="3866"/>
            <ac:grpSpMk id="29" creationId="{531E44DB-018E-102C-9390-95ACD04BF721}"/>
          </ac:grpSpMkLst>
        </pc:grpChg>
        <pc:picChg chg="mod">
          <ac:chgData name="Fabio Villa" userId="0f85e7e8-262a-4be5-8c55-5d2a2042602d" providerId="ADAL" clId="{48133DEE-7F42-4F88-99A9-C97E82E6BB50}" dt="2024-10-21T21:55:15.288" v="1" actId="1038"/>
          <ac:picMkLst>
            <pc:docMk/>
            <pc:sldMk cId="977594875" sldId="3866"/>
            <ac:picMk id="16" creationId="{72B79D33-0540-4B17-6122-27B89B0116EF}"/>
          </ac:picMkLst>
        </pc:picChg>
        <pc:picChg chg="mod">
          <ac:chgData name="Fabio Villa" userId="0f85e7e8-262a-4be5-8c55-5d2a2042602d" providerId="ADAL" clId="{48133DEE-7F42-4F88-99A9-C97E82E6BB50}" dt="2024-10-21T21:55:15.288" v="1" actId="1038"/>
          <ac:picMkLst>
            <pc:docMk/>
            <pc:sldMk cId="977594875" sldId="3866"/>
            <ac:picMk id="17" creationId="{7E438679-DAE3-DAE5-4DE4-D2A810F727C0}"/>
          </ac:picMkLst>
        </pc:picChg>
        <pc:picChg chg="mod">
          <ac:chgData name="Fabio Villa" userId="0f85e7e8-262a-4be5-8c55-5d2a2042602d" providerId="ADAL" clId="{48133DEE-7F42-4F88-99A9-C97E82E6BB50}" dt="2024-10-21T21:55:15.288" v="1" actId="1038"/>
          <ac:picMkLst>
            <pc:docMk/>
            <pc:sldMk cId="977594875" sldId="3866"/>
            <ac:picMk id="21" creationId="{DA18E9D8-9203-2F5E-769B-2F1F1E7FE8B5}"/>
          </ac:picMkLst>
        </pc:picChg>
        <pc:picChg chg="mod">
          <ac:chgData name="Fabio Villa" userId="0f85e7e8-262a-4be5-8c55-5d2a2042602d" providerId="ADAL" clId="{48133DEE-7F42-4F88-99A9-C97E82E6BB50}" dt="2024-10-21T21:55:15.288" v="1" actId="1038"/>
          <ac:picMkLst>
            <pc:docMk/>
            <pc:sldMk cId="977594875" sldId="3866"/>
            <ac:picMk id="22" creationId="{267D6D81-B710-1A12-825E-06F000FE6185}"/>
          </ac:picMkLst>
        </pc:picChg>
        <pc:picChg chg="mod">
          <ac:chgData name="Fabio Villa" userId="0f85e7e8-262a-4be5-8c55-5d2a2042602d" providerId="ADAL" clId="{48133DEE-7F42-4F88-99A9-C97E82E6BB50}" dt="2024-10-21T21:55:15.288" v="1" actId="1038"/>
          <ac:picMkLst>
            <pc:docMk/>
            <pc:sldMk cId="977594875" sldId="3866"/>
            <ac:picMk id="23" creationId="{B3984555-9DE7-398D-42D9-AFA39930F628}"/>
          </ac:picMkLst>
        </pc:picChg>
        <pc:cxnChg chg="mod">
          <ac:chgData name="Fabio Villa" userId="0f85e7e8-262a-4be5-8c55-5d2a2042602d" providerId="ADAL" clId="{48133DEE-7F42-4F88-99A9-C97E82E6BB50}" dt="2024-10-21T21:55:15.288" v="1" actId="1038"/>
          <ac:cxnSpMkLst>
            <pc:docMk/>
            <pc:sldMk cId="977594875" sldId="3866"/>
            <ac:cxnSpMk id="18" creationId="{2C689B91-FE5E-A534-2866-51F6CAA4C249}"/>
          </ac:cxnSpMkLst>
        </pc:cxnChg>
        <pc:cxnChg chg="mod">
          <ac:chgData name="Fabio Villa" userId="0f85e7e8-262a-4be5-8c55-5d2a2042602d" providerId="ADAL" clId="{48133DEE-7F42-4F88-99A9-C97E82E6BB50}" dt="2024-10-21T21:55:15.288" v="1" actId="1038"/>
          <ac:cxnSpMkLst>
            <pc:docMk/>
            <pc:sldMk cId="977594875" sldId="3866"/>
            <ac:cxnSpMk id="19" creationId="{888CFF34-63FA-7AE6-8F62-D6A51D0F0191}"/>
          </ac:cxnSpMkLst>
        </pc:cxnChg>
        <pc:cxnChg chg="mod">
          <ac:chgData name="Fabio Villa" userId="0f85e7e8-262a-4be5-8c55-5d2a2042602d" providerId="ADAL" clId="{48133DEE-7F42-4F88-99A9-C97E82E6BB50}" dt="2024-10-21T21:55:15.288" v="1" actId="1038"/>
          <ac:cxnSpMkLst>
            <pc:docMk/>
            <pc:sldMk cId="977594875" sldId="3866"/>
            <ac:cxnSpMk id="24" creationId="{42E49F14-53CF-5B90-F12C-A6D9382CBBBE}"/>
          </ac:cxnSpMkLst>
        </pc:cxnChg>
        <pc:cxnChg chg="mod">
          <ac:chgData name="Fabio Villa" userId="0f85e7e8-262a-4be5-8c55-5d2a2042602d" providerId="ADAL" clId="{48133DEE-7F42-4F88-99A9-C97E82E6BB50}" dt="2024-10-21T21:55:15.288" v="1" actId="1038"/>
          <ac:cxnSpMkLst>
            <pc:docMk/>
            <pc:sldMk cId="977594875" sldId="3866"/>
            <ac:cxnSpMk id="25" creationId="{606930BF-59F9-2DEF-C05E-B4E63590F177}"/>
          </ac:cxnSpMkLst>
        </pc:cxnChg>
        <pc:cxnChg chg="mod">
          <ac:chgData name="Fabio Villa" userId="0f85e7e8-262a-4be5-8c55-5d2a2042602d" providerId="ADAL" clId="{48133DEE-7F42-4F88-99A9-C97E82E6BB50}" dt="2024-10-21T21:55:15.288" v="1" actId="1038"/>
          <ac:cxnSpMkLst>
            <pc:docMk/>
            <pc:sldMk cId="977594875" sldId="3866"/>
            <ac:cxnSpMk id="26" creationId="{AA29750A-7FCF-E4E6-13E1-A2B3C8D8D7FA}"/>
          </ac:cxnSpMkLst>
        </pc:cxnChg>
        <pc:cxnChg chg="mod">
          <ac:chgData name="Fabio Villa" userId="0f85e7e8-262a-4be5-8c55-5d2a2042602d" providerId="ADAL" clId="{48133DEE-7F42-4F88-99A9-C97E82E6BB50}" dt="2024-10-21T21:55:15.288" v="1" actId="1038"/>
          <ac:cxnSpMkLst>
            <pc:docMk/>
            <pc:sldMk cId="977594875" sldId="3866"/>
            <ac:cxnSpMk id="27" creationId="{AFAFF083-5B89-4CB9-D903-6B538BE83534}"/>
          </ac:cxnSpMkLst>
        </pc:cxnChg>
      </pc:sldChg>
      <pc:sldChg chg="modSp mod">
        <pc:chgData name="Fabio Villa" userId="0f85e7e8-262a-4be5-8c55-5d2a2042602d" providerId="ADAL" clId="{48133DEE-7F42-4F88-99A9-C97E82E6BB50}" dt="2024-10-21T21:42:18.511" v="0" actId="6549"/>
        <pc:sldMkLst>
          <pc:docMk/>
          <pc:sldMk cId="241628262" sldId="3872"/>
        </pc:sldMkLst>
        <pc:spChg chg="mod">
          <ac:chgData name="Fabio Villa" userId="0f85e7e8-262a-4be5-8c55-5d2a2042602d" providerId="ADAL" clId="{48133DEE-7F42-4F88-99A9-C97E82E6BB50}" dt="2024-10-21T21:42:18.511" v="0" actId="6549"/>
          <ac:spMkLst>
            <pc:docMk/>
            <pc:sldMk cId="241628262" sldId="3872"/>
            <ac:spMk id="6" creationId="{7EF22289-3094-EE5F-33D0-24A6B3CB796A}"/>
          </ac:spMkLst>
        </pc:spChg>
      </pc:sldChg>
    </pc:docChg>
  </pc:docChgLst>
  <pc:docChgLst>
    <pc:chgData name="Fabio Villa" userId="0f85e7e8-262a-4be5-8c55-5d2a2042602d" providerId="ADAL" clId="{9828CEA2-F5CA-437F-9414-BEC187A98129}"/>
    <pc:docChg chg="undo redo custSel addSld delSld modSld sldOrd delMainMaster modMainMaster">
      <pc:chgData name="Fabio Villa" userId="0f85e7e8-262a-4be5-8c55-5d2a2042602d" providerId="ADAL" clId="{9828CEA2-F5CA-437F-9414-BEC187A98129}" dt="2024-10-21T17:03:11.895" v="1624" actId="47"/>
      <pc:docMkLst>
        <pc:docMk/>
      </pc:docMkLst>
      <pc:sldChg chg="addSp delSp modSp mod">
        <pc:chgData name="Fabio Villa" userId="0f85e7e8-262a-4be5-8c55-5d2a2042602d" providerId="ADAL" clId="{9828CEA2-F5CA-437F-9414-BEC187A98129}" dt="2024-10-21T17:01:40.608" v="1612" actId="1076"/>
        <pc:sldMkLst>
          <pc:docMk/>
          <pc:sldMk cId="2247658896" sldId="256"/>
        </pc:sldMkLst>
        <pc:spChg chg="add mod">
          <ac:chgData name="Fabio Villa" userId="0f85e7e8-262a-4be5-8c55-5d2a2042602d" providerId="ADAL" clId="{9828CEA2-F5CA-437F-9414-BEC187A98129}" dt="2024-10-21T15:39:07.081" v="564" actId="207"/>
          <ac:spMkLst>
            <pc:docMk/>
            <pc:sldMk cId="2247658896" sldId="256"/>
            <ac:spMk id="4" creationId="{26EBC7D4-9A81-CB84-89D3-4C98282A819C}"/>
          </ac:spMkLst>
        </pc:spChg>
        <pc:spChg chg="mod">
          <ac:chgData name="Fabio Villa" userId="0f85e7e8-262a-4be5-8c55-5d2a2042602d" providerId="ADAL" clId="{9828CEA2-F5CA-437F-9414-BEC187A98129}" dt="2024-10-21T17:01:40.608" v="1612" actId="1076"/>
          <ac:spMkLst>
            <pc:docMk/>
            <pc:sldMk cId="2247658896" sldId="256"/>
            <ac:spMk id="10" creationId="{A15E40C9-94AD-A1C1-E270-9C0F50A410DD}"/>
          </ac:spMkLst>
        </pc:spChg>
        <pc:spChg chg="mod">
          <ac:chgData name="Fabio Villa" userId="0f85e7e8-262a-4be5-8c55-5d2a2042602d" providerId="ADAL" clId="{9828CEA2-F5CA-437F-9414-BEC187A98129}" dt="2024-10-21T15:38:17.382" v="543" actId="1076"/>
          <ac:spMkLst>
            <pc:docMk/>
            <pc:sldMk cId="2247658896" sldId="256"/>
            <ac:spMk id="11" creationId="{006F2BDD-3E49-D171-A9F5-8D061FDA7E5F}"/>
          </ac:spMkLst>
        </pc:spChg>
        <pc:picChg chg="del">
          <ac:chgData name="Fabio Villa" userId="0f85e7e8-262a-4be5-8c55-5d2a2042602d" providerId="ADAL" clId="{9828CEA2-F5CA-437F-9414-BEC187A98129}" dt="2024-10-21T15:37:05.668" v="532" actId="478"/>
          <ac:picMkLst>
            <pc:docMk/>
            <pc:sldMk cId="2247658896" sldId="256"/>
            <ac:picMk id="2" creationId="{25ECC6B1-A891-8799-6CE8-78D1AFB99DAE}"/>
          </ac:picMkLst>
        </pc:picChg>
        <pc:picChg chg="add mod">
          <ac:chgData name="Fabio Villa" userId="0f85e7e8-262a-4be5-8c55-5d2a2042602d" providerId="ADAL" clId="{9828CEA2-F5CA-437F-9414-BEC187A98129}" dt="2024-10-21T15:38:27.696" v="546" actId="1076"/>
          <ac:picMkLst>
            <pc:docMk/>
            <pc:sldMk cId="2247658896" sldId="256"/>
            <ac:picMk id="3074" creationId="{DFFAC76B-8F70-3F33-6F5A-BCA4C6F9F757}"/>
          </ac:picMkLst>
        </pc:picChg>
      </pc:sldChg>
      <pc:sldChg chg="del ord">
        <pc:chgData name="Fabio Villa" userId="0f85e7e8-262a-4be5-8c55-5d2a2042602d" providerId="ADAL" clId="{9828CEA2-F5CA-437F-9414-BEC187A98129}" dt="2024-10-21T17:03:11.895" v="1624" actId="47"/>
        <pc:sldMkLst>
          <pc:docMk/>
          <pc:sldMk cId="3781186737" sldId="314"/>
        </pc:sldMkLst>
      </pc:sldChg>
      <pc:sldChg chg="del ord">
        <pc:chgData name="Fabio Villa" userId="0f85e7e8-262a-4be5-8c55-5d2a2042602d" providerId="ADAL" clId="{9828CEA2-F5CA-437F-9414-BEC187A98129}" dt="2024-10-21T17:02:15.679" v="1613" actId="47"/>
        <pc:sldMkLst>
          <pc:docMk/>
          <pc:sldMk cId="2305724278" sldId="315"/>
        </pc:sldMkLst>
      </pc:sldChg>
      <pc:sldChg chg="del ord">
        <pc:chgData name="Fabio Villa" userId="0f85e7e8-262a-4be5-8c55-5d2a2042602d" providerId="ADAL" clId="{9828CEA2-F5CA-437F-9414-BEC187A98129}" dt="2024-10-21T17:03:10.198" v="1622" actId="47"/>
        <pc:sldMkLst>
          <pc:docMk/>
          <pc:sldMk cId="3594923914" sldId="709"/>
        </pc:sldMkLst>
      </pc:sldChg>
      <pc:sldChg chg="modSp mod">
        <pc:chgData name="Fabio Villa" userId="0f85e7e8-262a-4be5-8c55-5d2a2042602d" providerId="ADAL" clId="{9828CEA2-F5CA-437F-9414-BEC187A98129}" dt="2024-10-21T16:34:24.053" v="1065" actId="20577"/>
        <pc:sldMkLst>
          <pc:docMk/>
          <pc:sldMk cId="713813075" sldId="1734"/>
        </pc:sldMkLst>
        <pc:spChg chg="mod">
          <ac:chgData name="Fabio Villa" userId="0f85e7e8-262a-4be5-8c55-5d2a2042602d" providerId="ADAL" clId="{9828CEA2-F5CA-437F-9414-BEC187A98129}" dt="2024-10-21T16:34:24.053" v="1065" actId="20577"/>
          <ac:spMkLst>
            <pc:docMk/>
            <pc:sldMk cId="713813075" sldId="1734"/>
            <ac:spMk id="2" creationId="{3BE1A00B-9296-ED4B-B1DF-0FA1668E5233}"/>
          </ac:spMkLst>
        </pc:spChg>
      </pc:sldChg>
      <pc:sldChg chg="addSp modSp mod ord">
        <pc:chgData name="Fabio Villa" userId="0f85e7e8-262a-4be5-8c55-5d2a2042602d" providerId="ADAL" clId="{9828CEA2-F5CA-437F-9414-BEC187A98129}" dt="2024-10-21T16:59:56.033" v="1602" actId="1076"/>
        <pc:sldMkLst>
          <pc:docMk/>
          <pc:sldMk cId="3727850307" sldId="3678"/>
        </pc:sldMkLst>
        <pc:spChg chg="add mod">
          <ac:chgData name="Fabio Villa" userId="0f85e7e8-262a-4be5-8c55-5d2a2042602d" providerId="ADAL" clId="{9828CEA2-F5CA-437F-9414-BEC187A98129}" dt="2024-10-21T16:59:49.180" v="1599" actId="1076"/>
          <ac:spMkLst>
            <pc:docMk/>
            <pc:sldMk cId="3727850307" sldId="3678"/>
            <ac:spMk id="3" creationId="{78610BA9-AF6E-DF0C-01D6-6490985EA664}"/>
          </ac:spMkLst>
        </pc:spChg>
        <pc:spChg chg="mod">
          <ac:chgData name="Fabio Villa" userId="0f85e7e8-262a-4be5-8c55-5d2a2042602d" providerId="ADAL" clId="{9828CEA2-F5CA-437F-9414-BEC187A98129}" dt="2024-10-21T16:59:56.033" v="1602" actId="1076"/>
          <ac:spMkLst>
            <pc:docMk/>
            <pc:sldMk cId="3727850307" sldId="3678"/>
            <ac:spMk id="4" creationId="{BC5DAAA4-68C3-F0AC-1EEE-6FAAC514D2CD}"/>
          </ac:spMkLst>
        </pc:spChg>
        <pc:spChg chg="mod">
          <ac:chgData name="Fabio Villa" userId="0f85e7e8-262a-4be5-8c55-5d2a2042602d" providerId="ADAL" clId="{9828CEA2-F5CA-437F-9414-BEC187A98129}" dt="2024-10-21T16:59:53.784" v="1600" actId="1076"/>
          <ac:spMkLst>
            <pc:docMk/>
            <pc:sldMk cId="3727850307" sldId="3678"/>
            <ac:spMk id="5" creationId="{E1CD3C5D-4F52-9102-6160-B0E997DFB6CB}"/>
          </ac:spMkLst>
        </pc:spChg>
        <pc:spChg chg="mod">
          <ac:chgData name="Fabio Villa" userId="0f85e7e8-262a-4be5-8c55-5d2a2042602d" providerId="ADAL" clId="{9828CEA2-F5CA-437F-9414-BEC187A98129}" dt="2024-10-21T16:57:57.760" v="1546" actId="1076"/>
          <ac:spMkLst>
            <pc:docMk/>
            <pc:sldMk cId="3727850307" sldId="3678"/>
            <ac:spMk id="12" creationId="{47736DD2-A63A-8F84-F9D3-BCA463FB1A84}"/>
          </ac:spMkLst>
        </pc:spChg>
        <pc:picChg chg="mod">
          <ac:chgData name="Fabio Villa" userId="0f85e7e8-262a-4be5-8c55-5d2a2042602d" providerId="ADAL" clId="{9828CEA2-F5CA-437F-9414-BEC187A98129}" dt="2024-10-21T16:59:55.567" v="1601" actId="1076"/>
          <ac:picMkLst>
            <pc:docMk/>
            <pc:sldMk cId="3727850307" sldId="3678"/>
            <ac:picMk id="13" creationId="{B600C43A-6DBC-0AE8-73C2-5D08C966E506}"/>
          </ac:picMkLst>
        </pc:picChg>
      </pc:sldChg>
      <pc:sldChg chg="ord">
        <pc:chgData name="Fabio Villa" userId="0f85e7e8-262a-4be5-8c55-5d2a2042602d" providerId="ADAL" clId="{9828CEA2-F5CA-437F-9414-BEC187A98129}" dt="2024-10-16T09:27:54.039" v="42"/>
        <pc:sldMkLst>
          <pc:docMk/>
          <pc:sldMk cId="2050415854" sldId="3702"/>
        </pc:sldMkLst>
      </pc:sldChg>
      <pc:sldChg chg="ord">
        <pc:chgData name="Fabio Villa" userId="0f85e7e8-262a-4be5-8c55-5d2a2042602d" providerId="ADAL" clId="{9828CEA2-F5CA-437F-9414-BEC187A98129}" dt="2024-10-16T08:57:57.952" v="22"/>
        <pc:sldMkLst>
          <pc:docMk/>
          <pc:sldMk cId="770469792" sldId="3747"/>
        </pc:sldMkLst>
      </pc:sldChg>
      <pc:sldChg chg="ord">
        <pc:chgData name="Fabio Villa" userId="0f85e7e8-262a-4be5-8c55-5d2a2042602d" providerId="ADAL" clId="{9828CEA2-F5CA-437F-9414-BEC187A98129}" dt="2024-10-16T08:57:57.952" v="22"/>
        <pc:sldMkLst>
          <pc:docMk/>
          <pc:sldMk cId="564080099" sldId="3785"/>
        </pc:sldMkLst>
      </pc:sldChg>
      <pc:sldChg chg="ord">
        <pc:chgData name="Fabio Villa" userId="0f85e7e8-262a-4be5-8c55-5d2a2042602d" providerId="ADAL" clId="{9828CEA2-F5CA-437F-9414-BEC187A98129}" dt="2024-10-16T08:57:57.952" v="22"/>
        <pc:sldMkLst>
          <pc:docMk/>
          <pc:sldMk cId="2194300030" sldId="3786"/>
        </pc:sldMkLst>
      </pc:sldChg>
      <pc:sldChg chg="delSp modSp mod">
        <pc:chgData name="Fabio Villa" userId="0f85e7e8-262a-4be5-8c55-5d2a2042602d" providerId="ADAL" clId="{9828CEA2-F5CA-437F-9414-BEC187A98129}" dt="2024-10-21T16:31:09.542" v="1055"/>
        <pc:sldMkLst>
          <pc:docMk/>
          <pc:sldMk cId="660643256" sldId="3789"/>
        </pc:sldMkLst>
        <pc:spChg chg="del">
          <ac:chgData name="Fabio Villa" userId="0f85e7e8-262a-4be5-8c55-5d2a2042602d" providerId="ADAL" clId="{9828CEA2-F5CA-437F-9414-BEC187A98129}" dt="2024-10-21T09:12:44.721" v="431" actId="478"/>
          <ac:spMkLst>
            <pc:docMk/>
            <pc:sldMk cId="660643256" sldId="3789"/>
            <ac:spMk id="24" creationId="{D2903560-08EE-8E4E-0E3B-87B9B91EEC42}"/>
          </ac:spMkLst>
        </pc:spChg>
        <pc:spChg chg="del">
          <ac:chgData name="Fabio Villa" userId="0f85e7e8-262a-4be5-8c55-5d2a2042602d" providerId="ADAL" clId="{9828CEA2-F5CA-437F-9414-BEC187A98129}" dt="2024-10-21T09:12:45.576" v="432" actId="478"/>
          <ac:spMkLst>
            <pc:docMk/>
            <pc:sldMk cId="660643256" sldId="3789"/>
            <ac:spMk id="25" creationId="{F4D74978-255D-C415-FF19-51BC7C93928C}"/>
          </ac:spMkLst>
        </pc:spChg>
        <pc:spChg chg="del">
          <ac:chgData name="Fabio Villa" userId="0f85e7e8-262a-4be5-8c55-5d2a2042602d" providerId="ADAL" clId="{9828CEA2-F5CA-437F-9414-BEC187A98129}" dt="2024-10-21T09:12:46.496" v="433" actId="478"/>
          <ac:spMkLst>
            <pc:docMk/>
            <pc:sldMk cId="660643256" sldId="3789"/>
            <ac:spMk id="26" creationId="{858ECF17-8AF5-F1AB-2CB3-83E319C0665D}"/>
          </ac:spMkLst>
        </pc:spChg>
        <pc:picChg chg="mod modCrop">
          <ac:chgData name="Fabio Villa" userId="0f85e7e8-262a-4be5-8c55-5d2a2042602d" providerId="ADAL" clId="{9828CEA2-F5CA-437F-9414-BEC187A98129}" dt="2024-10-21T16:31:09.542" v="1055"/>
          <ac:picMkLst>
            <pc:docMk/>
            <pc:sldMk cId="660643256" sldId="3789"/>
            <ac:picMk id="8" creationId="{43BCF3E0-01AC-6406-3628-C9DB7E3A9B29}"/>
          </ac:picMkLst>
        </pc:picChg>
      </pc:sldChg>
      <pc:sldChg chg="ord">
        <pc:chgData name="Fabio Villa" userId="0f85e7e8-262a-4be5-8c55-5d2a2042602d" providerId="ADAL" clId="{9828CEA2-F5CA-437F-9414-BEC187A98129}" dt="2024-10-16T08:37:15.276" v="1"/>
        <pc:sldMkLst>
          <pc:docMk/>
          <pc:sldMk cId="2454269064" sldId="3793"/>
        </pc:sldMkLst>
      </pc:sldChg>
      <pc:sldChg chg="ord">
        <pc:chgData name="Fabio Villa" userId="0f85e7e8-262a-4be5-8c55-5d2a2042602d" providerId="ADAL" clId="{9828CEA2-F5CA-437F-9414-BEC187A98129}" dt="2024-10-16T08:55:19.937" v="4"/>
        <pc:sldMkLst>
          <pc:docMk/>
          <pc:sldMk cId="2691415331" sldId="3822"/>
        </pc:sldMkLst>
      </pc:sldChg>
      <pc:sldChg chg="add del ord">
        <pc:chgData name="Fabio Villa" userId="0f85e7e8-262a-4be5-8c55-5d2a2042602d" providerId="ADAL" clId="{9828CEA2-F5CA-437F-9414-BEC187A98129}" dt="2024-10-21T17:02:45.266" v="1618" actId="47"/>
        <pc:sldMkLst>
          <pc:docMk/>
          <pc:sldMk cId="4220449513" sldId="3841"/>
        </pc:sldMkLst>
      </pc:sldChg>
      <pc:sldChg chg="del ord">
        <pc:chgData name="Fabio Villa" userId="0f85e7e8-262a-4be5-8c55-5d2a2042602d" providerId="ADAL" clId="{9828CEA2-F5CA-437F-9414-BEC187A98129}" dt="2024-10-21T17:02:42.142" v="1617" actId="47"/>
        <pc:sldMkLst>
          <pc:docMk/>
          <pc:sldMk cId="2924033051" sldId="3850"/>
        </pc:sldMkLst>
      </pc:sldChg>
      <pc:sldChg chg="del ord">
        <pc:chgData name="Fabio Villa" userId="0f85e7e8-262a-4be5-8c55-5d2a2042602d" providerId="ADAL" clId="{9828CEA2-F5CA-437F-9414-BEC187A98129}" dt="2024-10-21T17:02:26.135" v="1614" actId="47"/>
        <pc:sldMkLst>
          <pc:docMk/>
          <pc:sldMk cId="2289016485" sldId="3851"/>
        </pc:sldMkLst>
      </pc:sldChg>
      <pc:sldChg chg="del ord">
        <pc:chgData name="Fabio Villa" userId="0f85e7e8-262a-4be5-8c55-5d2a2042602d" providerId="ADAL" clId="{9828CEA2-F5CA-437F-9414-BEC187A98129}" dt="2024-10-21T17:02:55.980" v="1619" actId="47"/>
        <pc:sldMkLst>
          <pc:docMk/>
          <pc:sldMk cId="2908813539" sldId="3857"/>
        </pc:sldMkLst>
      </pc:sldChg>
      <pc:sldChg chg="ord">
        <pc:chgData name="Fabio Villa" userId="0f85e7e8-262a-4be5-8c55-5d2a2042602d" providerId="ADAL" clId="{9828CEA2-F5CA-437F-9414-BEC187A98129}" dt="2024-10-16T08:59:10.251" v="26"/>
        <pc:sldMkLst>
          <pc:docMk/>
          <pc:sldMk cId="1797662565" sldId="3859"/>
        </pc:sldMkLst>
      </pc:sldChg>
      <pc:sldChg chg="modSp mod">
        <pc:chgData name="Fabio Villa" userId="0f85e7e8-262a-4be5-8c55-5d2a2042602d" providerId="ADAL" clId="{9828CEA2-F5CA-437F-9414-BEC187A98129}" dt="2024-10-21T16:50:18.468" v="1472" actId="20577"/>
        <pc:sldMkLst>
          <pc:docMk/>
          <pc:sldMk cId="978707677" sldId="3862"/>
        </pc:sldMkLst>
        <pc:spChg chg="mod">
          <ac:chgData name="Fabio Villa" userId="0f85e7e8-262a-4be5-8c55-5d2a2042602d" providerId="ADAL" clId="{9828CEA2-F5CA-437F-9414-BEC187A98129}" dt="2024-10-21T16:50:18.468" v="1472" actId="20577"/>
          <ac:spMkLst>
            <pc:docMk/>
            <pc:sldMk cId="978707677" sldId="3862"/>
            <ac:spMk id="7" creationId="{C4EF0891-8A06-9CAE-69B1-94B710788050}"/>
          </ac:spMkLst>
        </pc:spChg>
      </pc:sldChg>
      <pc:sldChg chg="addSp delSp modSp mod delAnim modAnim">
        <pc:chgData name="Fabio Villa" userId="0f85e7e8-262a-4be5-8c55-5d2a2042602d" providerId="ADAL" clId="{9828CEA2-F5CA-437F-9414-BEC187A98129}" dt="2024-10-21T09:17:55.996" v="483" actId="1076"/>
        <pc:sldMkLst>
          <pc:docMk/>
          <pc:sldMk cId="3464141910" sldId="3863"/>
        </pc:sldMkLst>
        <pc:spChg chg="mod">
          <ac:chgData name="Fabio Villa" userId="0f85e7e8-262a-4be5-8c55-5d2a2042602d" providerId="ADAL" clId="{9828CEA2-F5CA-437F-9414-BEC187A98129}" dt="2024-10-21T09:16:28.036" v="467" actId="164"/>
          <ac:spMkLst>
            <pc:docMk/>
            <pc:sldMk cId="3464141910" sldId="3863"/>
            <ac:spMk id="9" creationId="{C86588C1-7127-060B-4E31-0BCE68929131}"/>
          </ac:spMkLst>
        </pc:spChg>
        <pc:spChg chg="mod">
          <ac:chgData name="Fabio Villa" userId="0f85e7e8-262a-4be5-8c55-5d2a2042602d" providerId="ADAL" clId="{9828CEA2-F5CA-437F-9414-BEC187A98129}" dt="2024-10-21T09:15:54.252" v="460" actId="1076"/>
          <ac:spMkLst>
            <pc:docMk/>
            <pc:sldMk cId="3464141910" sldId="3863"/>
            <ac:spMk id="10" creationId="{396EE38A-BB3F-0940-1949-56F1C681FD8D}"/>
          </ac:spMkLst>
        </pc:spChg>
        <pc:spChg chg="mod">
          <ac:chgData name="Fabio Villa" userId="0f85e7e8-262a-4be5-8c55-5d2a2042602d" providerId="ADAL" clId="{9828CEA2-F5CA-437F-9414-BEC187A98129}" dt="2024-10-21T09:17:49.014" v="482" actId="1076"/>
          <ac:spMkLst>
            <pc:docMk/>
            <pc:sldMk cId="3464141910" sldId="3863"/>
            <ac:spMk id="14" creationId="{8F3635ED-90E3-B5CE-29A6-C5433231CF27}"/>
          </ac:spMkLst>
        </pc:spChg>
        <pc:spChg chg="mod">
          <ac:chgData name="Fabio Villa" userId="0f85e7e8-262a-4be5-8c55-5d2a2042602d" providerId="ADAL" clId="{9828CEA2-F5CA-437F-9414-BEC187A98129}" dt="2024-10-21T09:17:49.014" v="482" actId="1076"/>
          <ac:spMkLst>
            <pc:docMk/>
            <pc:sldMk cId="3464141910" sldId="3863"/>
            <ac:spMk id="18" creationId="{93FEB466-F3D5-1D77-3B13-77C200E91E10}"/>
          </ac:spMkLst>
        </pc:spChg>
        <pc:grpChg chg="mod">
          <ac:chgData name="Fabio Villa" userId="0f85e7e8-262a-4be5-8c55-5d2a2042602d" providerId="ADAL" clId="{9828CEA2-F5CA-437F-9414-BEC187A98129}" dt="2024-10-21T09:16:28.036" v="467" actId="164"/>
          <ac:grpSpMkLst>
            <pc:docMk/>
            <pc:sldMk cId="3464141910" sldId="3863"/>
            <ac:grpSpMk id="11" creationId="{1CC3BFD8-D959-98B5-B89C-B560854B84A2}"/>
          </ac:grpSpMkLst>
        </pc:grpChg>
        <pc:grpChg chg="del mod">
          <ac:chgData name="Fabio Villa" userId="0f85e7e8-262a-4be5-8c55-5d2a2042602d" providerId="ADAL" clId="{9828CEA2-F5CA-437F-9414-BEC187A98129}" dt="2024-10-21T09:14:13.546" v="440" actId="478"/>
          <ac:grpSpMkLst>
            <pc:docMk/>
            <pc:sldMk cId="3464141910" sldId="3863"/>
            <ac:grpSpMk id="16" creationId="{0B479239-C36C-9E0C-6C9E-7E0601230094}"/>
          </ac:grpSpMkLst>
        </pc:grpChg>
        <pc:grpChg chg="mod">
          <ac:chgData name="Fabio Villa" userId="0f85e7e8-262a-4be5-8c55-5d2a2042602d" providerId="ADAL" clId="{9828CEA2-F5CA-437F-9414-BEC187A98129}" dt="2024-10-21T09:17:49.014" v="482" actId="1076"/>
          <ac:grpSpMkLst>
            <pc:docMk/>
            <pc:sldMk cId="3464141910" sldId="3863"/>
            <ac:grpSpMk id="20" creationId="{DCC8A8D3-6D3F-A9D3-B355-A35DA89D800D}"/>
          </ac:grpSpMkLst>
        </pc:grpChg>
        <pc:grpChg chg="add mod">
          <ac:chgData name="Fabio Villa" userId="0f85e7e8-262a-4be5-8c55-5d2a2042602d" providerId="ADAL" clId="{9828CEA2-F5CA-437F-9414-BEC187A98129}" dt="2024-10-21T09:17:55.996" v="483" actId="1076"/>
          <ac:grpSpMkLst>
            <pc:docMk/>
            <pc:sldMk cId="3464141910" sldId="3863"/>
            <ac:grpSpMk id="21" creationId="{D09B4ADB-9A8A-F16C-439D-64E2B9030FE7}"/>
          </ac:grpSpMkLst>
        </pc:grpChg>
        <pc:graphicFrameChg chg="mod modGraphic">
          <ac:chgData name="Fabio Villa" userId="0f85e7e8-262a-4be5-8c55-5d2a2042602d" providerId="ADAL" clId="{9828CEA2-F5CA-437F-9414-BEC187A98129}" dt="2024-10-21T09:16:58.248" v="480" actId="1035"/>
          <ac:graphicFrameMkLst>
            <pc:docMk/>
            <pc:sldMk cId="3464141910" sldId="3863"/>
            <ac:graphicFrameMk id="6" creationId="{73DDA22A-642D-C9F8-3850-C7F7A1CBFA33}"/>
          </ac:graphicFrameMkLst>
        </pc:graphicFrameChg>
        <pc:picChg chg="mod">
          <ac:chgData name="Fabio Villa" userId="0f85e7e8-262a-4be5-8c55-5d2a2042602d" providerId="ADAL" clId="{9828CEA2-F5CA-437F-9414-BEC187A98129}" dt="2024-10-21T09:16:28.036" v="467" actId="164"/>
          <ac:picMkLst>
            <pc:docMk/>
            <pc:sldMk cId="3464141910" sldId="3863"/>
            <ac:picMk id="7" creationId="{A6B3A48B-CFB7-06E4-ABEB-3B33D4853516}"/>
          </ac:picMkLst>
        </pc:picChg>
        <pc:picChg chg="mod">
          <ac:chgData name="Fabio Villa" userId="0f85e7e8-262a-4be5-8c55-5d2a2042602d" providerId="ADAL" clId="{9828CEA2-F5CA-437F-9414-BEC187A98129}" dt="2024-10-21T09:14:28.770" v="443" actId="1076"/>
          <ac:picMkLst>
            <pc:docMk/>
            <pc:sldMk cId="3464141910" sldId="3863"/>
            <ac:picMk id="17" creationId="{A6FE9EDD-6F0F-4F17-4179-C924511E3E52}"/>
          </ac:picMkLst>
        </pc:picChg>
        <pc:picChg chg="mod">
          <ac:chgData name="Fabio Villa" userId="0f85e7e8-262a-4be5-8c55-5d2a2042602d" providerId="ADAL" clId="{9828CEA2-F5CA-437F-9414-BEC187A98129}" dt="2024-10-21T09:14:23.778" v="442" actId="1076"/>
          <ac:picMkLst>
            <pc:docMk/>
            <pc:sldMk cId="3464141910" sldId="3863"/>
            <ac:picMk id="19" creationId="{CB5096BA-6D03-0B3C-C4D7-0B0914FF0E49}"/>
          </ac:picMkLst>
        </pc:picChg>
        <pc:picChg chg="mod">
          <ac:chgData name="Fabio Villa" userId="0f85e7e8-262a-4be5-8c55-5d2a2042602d" providerId="ADAL" clId="{9828CEA2-F5CA-437F-9414-BEC187A98129}" dt="2024-10-21T09:14:09.986" v="438" actId="1076"/>
          <ac:picMkLst>
            <pc:docMk/>
            <pc:sldMk cId="3464141910" sldId="3863"/>
            <ac:picMk id="22" creationId="{3F9C6912-DDB6-61E8-6C86-6A9C1003502A}"/>
          </ac:picMkLst>
        </pc:picChg>
      </pc:sldChg>
      <pc:sldChg chg="del ord">
        <pc:chgData name="Fabio Villa" userId="0f85e7e8-262a-4be5-8c55-5d2a2042602d" providerId="ADAL" clId="{9828CEA2-F5CA-437F-9414-BEC187A98129}" dt="2024-10-21T17:03:03.170" v="1620" actId="47"/>
        <pc:sldMkLst>
          <pc:docMk/>
          <pc:sldMk cId="393163243" sldId="3864"/>
        </pc:sldMkLst>
      </pc:sldChg>
      <pc:sldChg chg="addSp delSp modSp mod">
        <pc:chgData name="Fabio Villa" userId="0f85e7e8-262a-4be5-8c55-5d2a2042602d" providerId="ADAL" clId="{9828CEA2-F5CA-437F-9414-BEC187A98129}" dt="2024-10-21T17:01:00.585" v="1610" actId="114"/>
        <pc:sldMkLst>
          <pc:docMk/>
          <pc:sldMk cId="808378169" sldId="3865"/>
        </pc:sldMkLst>
        <pc:spChg chg="add mod">
          <ac:chgData name="Fabio Villa" userId="0f85e7e8-262a-4be5-8c55-5d2a2042602d" providerId="ADAL" clId="{9828CEA2-F5CA-437F-9414-BEC187A98129}" dt="2024-10-21T17:01:00.585" v="1610" actId="114"/>
          <ac:spMkLst>
            <pc:docMk/>
            <pc:sldMk cId="808378169" sldId="3865"/>
            <ac:spMk id="10" creationId="{4CDD8245-AFDB-14B9-F2DF-67365E4B3FE9}"/>
          </ac:spMkLst>
        </pc:spChg>
        <pc:spChg chg="mod">
          <ac:chgData name="Fabio Villa" userId="0f85e7e8-262a-4be5-8c55-5d2a2042602d" providerId="ADAL" clId="{9828CEA2-F5CA-437F-9414-BEC187A98129}" dt="2024-10-21T16:43:22.630" v="1244" actId="1076"/>
          <ac:spMkLst>
            <pc:docMk/>
            <pc:sldMk cId="808378169" sldId="3865"/>
            <ac:spMk id="12" creationId="{29C3F37C-82D2-EA3A-C548-F6231970B2D5}"/>
          </ac:spMkLst>
        </pc:spChg>
        <pc:spChg chg="mod">
          <ac:chgData name="Fabio Villa" userId="0f85e7e8-262a-4be5-8c55-5d2a2042602d" providerId="ADAL" clId="{9828CEA2-F5CA-437F-9414-BEC187A98129}" dt="2024-10-21T16:54:31.776" v="1522" actId="1076"/>
          <ac:spMkLst>
            <pc:docMk/>
            <pc:sldMk cId="808378169" sldId="3865"/>
            <ac:spMk id="13" creationId="{6222B148-BCFC-6163-6078-C505C553EBCF}"/>
          </ac:spMkLst>
        </pc:spChg>
        <pc:picChg chg="del">
          <ac:chgData name="Fabio Villa" userId="0f85e7e8-262a-4be5-8c55-5d2a2042602d" providerId="ADAL" clId="{9828CEA2-F5CA-437F-9414-BEC187A98129}" dt="2024-10-21T16:54:37.364" v="1524" actId="478"/>
          <ac:picMkLst>
            <pc:docMk/>
            <pc:sldMk cId="808378169" sldId="3865"/>
            <ac:picMk id="16" creationId="{8118B434-C244-2091-8A7F-2FA9084E6AE9}"/>
          </ac:picMkLst>
        </pc:picChg>
        <pc:picChg chg="mod">
          <ac:chgData name="Fabio Villa" userId="0f85e7e8-262a-4be5-8c55-5d2a2042602d" providerId="ADAL" clId="{9828CEA2-F5CA-437F-9414-BEC187A98129}" dt="2024-10-21T16:55:27.160" v="1534" actId="1076"/>
          <ac:picMkLst>
            <pc:docMk/>
            <pc:sldMk cId="808378169" sldId="3865"/>
            <ac:picMk id="20" creationId="{417619AF-CD15-52CA-400D-1E06C8314CC1}"/>
          </ac:picMkLst>
        </pc:picChg>
      </pc:sldChg>
      <pc:sldChg chg="addSp modSp mod">
        <pc:chgData name="Fabio Villa" userId="0f85e7e8-262a-4be5-8c55-5d2a2042602d" providerId="ADAL" clId="{9828CEA2-F5CA-437F-9414-BEC187A98129}" dt="2024-10-21T16:32:21.964" v="1059" actId="20577"/>
        <pc:sldMkLst>
          <pc:docMk/>
          <pc:sldMk cId="977594875" sldId="3866"/>
        </pc:sldMkLst>
        <pc:spChg chg="mod">
          <ac:chgData name="Fabio Villa" userId="0f85e7e8-262a-4be5-8c55-5d2a2042602d" providerId="ADAL" clId="{9828CEA2-F5CA-437F-9414-BEC187A98129}" dt="2024-10-21T09:09:26.910" v="382" actId="14100"/>
          <ac:spMkLst>
            <pc:docMk/>
            <pc:sldMk cId="977594875" sldId="3866"/>
            <ac:spMk id="10" creationId="{1EC890BC-C7AE-A01B-F5C9-329C761FC70F}"/>
          </ac:spMkLst>
        </pc:spChg>
        <pc:spChg chg="add mod">
          <ac:chgData name="Fabio Villa" userId="0f85e7e8-262a-4be5-8c55-5d2a2042602d" providerId="ADAL" clId="{9828CEA2-F5CA-437F-9414-BEC187A98129}" dt="2024-10-21T16:32:21.964" v="1059" actId="20577"/>
          <ac:spMkLst>
            <pc:docMk/>
            <pc:sldMk cId="977594875" sldId="3866"/>
            <ac:spMk id="20" creationId="{D8DAE8DF-B2F2-44A2-312F-46FEB5D42EBC}"/>
          </ac:spMkLst>
        </pc:spChg>
        <pc:spChg chg="add mod">
          <ac:chgData name="Fabio Villa" userId="0f85e7e8-262a-4be5-8c55-5d2a2042602d" providerId="ADAL" clId="{9828CEA2-F5CA-437F-9414-BEC187A98129}" dt="2024-10-21T16:32:15.157" v="1056" actId="404"/>
          <ac:spMkLst>
            <pc:docMk/>
            <pc:sldMk cId="977594875" sldId="3866"/>
            <ac:spMk id="28" creationId="{3D28E5A4-A9DC-AB91-584C-2C86A0656E1F}"/>
          </ac:spMkLst>
        </pc:spChg>
        <pc:grpChg chg="add mod">
          <ac:chgData name="Fabio Villa" userId="0f85e7e8-262a-4be5-8c55-5d2a2042602d" providerId="ADAL" clId="{9828CEA2-F5CA-437F-9414-BEC187A98129}" dt="2024-10-21T09:10:48.866" v="394" actId="1076"/>
          <ac:grpSpMkLst>
            <pc:docMk/>
            <pc:sldMk cId="977594875" sldId="3866"/>
            <ac:grpSpMk id="29" creationId="{531E44DB-018E-102C-9390-95ACD04BF721}"/>
          </ac:grpSpMkLst>
        </pc:grpChg>
        <pc:picChg chg="mod">
          <ac:chgData name="Fabio Villa" userId="0f85e7e8-262a-4be5-8c55-5d2a2042602d" providerId="ADAL" clId="{9828CEA2-F5CA-437F-9414-BEC187A98129}" dt="2024-10-21T09:09:23.638" v="381" actId="1076"/>
          <ac:picMkLst>
            <pc:docMk/>
            <pc:sldMk cId="977594875" sldId="3866"/>
            <ac:picMk id="9" creationId="{C1028324-5EE8-857E-71AE-B3A00E17385E}"/>
          </ac:picMkLst>
        </pc:picChg>
        <pc:picChg chg="add mod">
          <ac:chgData name="Fabio Villa" userId="0f85e7e8-262a-4be5-8c55-5d2a2042602d" providerId="ADAL" clId="{9828CEA2-F5CA-437F-9414-BEC187A98129}" dt="2024-10-21T09:10:48.866" v="394" actId="1076"/>
          <ac:picMkLst>
            <pc:docMk/>
            <pc:sldMk cId="977594875" sldId="3866"/>
            <ac:picMk id="16" creationId="{72B79D33-0540-4B17-6122-27B89B0116EF}"/>
          </ac:picMkLst>
        </pc:picChg>
        <pc:picChg chg="add mod">
          <ac:chgData name="Fabio Villa" userId="0f85e7e8-262a-4be5-8c55-5d2a2042602d" providerId="ADAL" clId="{9828CEA2-F5CA-437F-9414-BEC187A98129}" dt="2024-10-21T09:10:48.866" v="394" actId="1076"/>
          <ac:picMkLst>
            <pc:docMk/>
            <pc:sldMk cId="977594875" sldId="3866"/>
            <ac:picMk id="17" creationId="{7E438679-DAE3-DAE5-4DE4-D2A810F727C0}"/>
          </ac:picMkLst>
        </pc:picChg>
        <pc:picChg chg="add mod">
          <ac:chgData name="Fabio Villa" userId="0f85e7e8-262a-4be5-8c55-5d2a2042602d" providerId="ADAL" clId="{9828CEA2-F5CA-437F-9414-BEC187A98129}" dt="2024-10-21T09:10:48.866" v="394" actId="1076"/>
          <ac:picMkLst>
            <pc:docMk/>
            <pc:sldMk cId="977594875" sldId="3866"/>
            <ac:picMk id="21" creationId="{DA18E9D8-9203-2F5E-769B-2F1F1E7FE8B5}"/>
          </ac:picMkLst>
        </pc:picChg>
        <pc:picChg chg="add mod">
          <ac:chgData name="Fabio Villa" userId="0f85e7e8-262a-4be5-8c55-5d2a2042602d" providerId="ADAL" clId="{9828CEA2-F5CA-437F-9414-BEC187A98129}" dt="2024-10-21T09:10:48.866" v="394" actId="1076"/>
          <ac:picMkLst>
            <pc:docMk/>
            <pc:sldMk cId="977594875" sldId="3866"/>
            <ac:picMk id="22" creationId="{267D6D81-B710-1A12-825E-06F000FE6185}"/>
          </ac:picMkLst>
        </pc:picChg>
        <pc:picChg chg="add mod">
          <ac:chgData name="Fabio Villa" userId="0f85e7e8-262a-4be5-8c55-5d2a2042602d" providerId="ADAL" clId="{9828CEA2-F5CA-437F-9414-BEC187A98129}" dt="2024-10-21T09:10:48.866" v="394" actId="1076"/>
          <ac:picMkLst>
            <pc:docMk/>
            <pc:sldMk cId="977594875" sldId="3866"/>
            <ac:picMk id="23" creationId="{B3984555-9DE7-398D-42D9-AFA39930F628}"/>
          </ac:picMkLst>
        </pc:picChg>
        <pc:cxnChg chg="add mod">
          <ac:chgData name="Fabio Villa" userId="0f85e7e8-262a-4be5-8c55-5d2a2042602d" providerId="ADAL" clId="{9828CEA2-F5CA-437F-9414-BEC187A98129}" dt="2024-10-21T09:10:48.866" v="394" actId="1076"/>
          <ac:cxnSpMkLst>
            <pc:docMk/>
            <pc:sldMk cId="977594875" sldId="3866"/>
            <ac:cxnSpMk id="18" creationId="{2C689B91-FE5E-A534-2866-51F6CAA4C249}"/>
          </ac:cxnSpMkLst>
        </pc:cxnChg>
        <pc:cxnChg chg="add mod">
          <ac:chgData name="Fabio Villa" userId="0f85e7e8-262a-4be5-8c55-5d2a2042602d" providerId="ADAL" clId="{9828CEA2-F5CA-437F-9414-BEC187A98129}" dt="2024-10-21T09:10:48.866" v="394" actId="1076"/>
          <ac:cxnSpMkLst>
            <pc:docMk/>
            <pc:sldMk cId="977594875" sldId="3866"/>
            <ac:cxnSpMk id="19" creationId="{888CFF34-63FA-7AE6-8F62-D6A51D0F0191}"/>
          </ac:cxnSpMkLst>
        </pc:cxnChg>
        <pc:cxnChg chg="add mod">
          <ac:chgData name="Fabio Villa" userId="0f85e7e8-262a-4be5-8c55-5d2a2042602d" providerId="ADAL" clId="{9828CEA2-F5CA-437F-9414-BEC187A98129}" dt="2024-10-21T09:10:53.777" v="395" actId="14100"/>
          <ac:cxnSpMkLst>
            <pc:docMk/>
            <pc:sldMk cId="977594875" sldId="3866"/>
            <ac:cxnSpMk id="24" creationId="{42E49F14-53CF-5B90-F12C-A6D9382CBBBE}"/>
          </ac:cxnSpMkLst>
        </pc:cxnChg>
        <pc:cxnChg chg="add mod">
          <ac:chgData name="Fabio Villa" userId="0f85e7e8-262a-4be5-8c55-5d2a2042602d" providerId="ADAL" clId="{9828CEA2-F5CA-437F-9414-BEC187A98129}" dt="2024-10-21T09:10:48.866" v="394" actId="1076"/>
          <ac:cxnSpMkLst>
            <pc:docMk/>
            <pc:sldMk cId="977594875" sldId="3866"/>
            <ac:cxnSpMk id="25" creationId="{606930BF-59F9-2DEF-C05E-B4E63590F177}"/>
          </ac:cxnSpMkLst>
        </pc:cxnChg>
        <pc:cxnChg chg="add mod">
          <ac:chgData name="Fabio Villa" userId="0f85e7e8-262a-4be5-8c55-5d2a2042602d" providerId="ADAL" clId="{9828CEA2-F5CA-437F-9414-BEC187A98129}" dt="2024-10-21T09:11:00.688" v="397" actId="14100"/>
          <ac:cxnSpMkLst>
            <pc:docMk/>
            <pc:sldMk cId="977594875" sldId="3866"/>
            <ac:cxnSpMk id="26" creationId="{AA29750A-7FCF-E4E6-13E1-A2B3C8D8D7FA}"/>
          </ac:cxnSpMkLst>
        </pc:cxnChg>
        <pc:cxnChg chg="add mod">
          <ac:chgData name="Fabio Villa" userId="0f85e7e8-262a-4be5-8c55-5d2a2042602d" providerId="ADAL" clId="{9828CEA2-F5CA-437F-9414-BEC187A98129}" dt="2024-10-21T09:10:48.866" v="394" actId="1076"/>
          <ac:cxnSpMkLst>
            <pc:docMk/>
            <pc:sldMk cId="977594875" sldId="3866"/>
            <ac:cxnSpMk id="27" creationId="{AFAFF083-5B89-4CB9-D903-6B538BE83534}"/>
          </ac:cxnSpMkLst>
        </pc:cxnChg>
      </pc:sldChg>
      <pc:sldChg chg="ord">
        <pc:chgData name="Fabio Villa" userId="0f85e7e8-262a-4be5-8c55-5d2a2042602d" providerId="ADAL" clId="{9828CEA2-F5CA-437F-9414-BEC187A98129}" dt="2024-10-16T08:56:55.493" v="16"/>
        <pc:sldMkLst>
          <pc:docMk/>
          <pc:sldMk cId="1337019672" sldId="3868"/>
        </pc:sldMkLst>
      </pc:sldChg>
      <pc:sldChg chg="ord">
        <pc:chgData name="Fabio Villa" userId="0f85e7e8-262a-4be5-8c55-5d2a2042602d" providerId="ADAL" clId="{9828CEA2-F5CA-437F-9414-BEC187A98129}" dt="2024-10-21T17:02:33.359" v="1616"/>
        <pc:sldMkLst>
          <pc:docMk/>
          <pc:sldMk cId="3478966842" sldId="3870"/>
        </pc:sldMkLst>
      </pc:sldChg>
      <pc:sldChg chg="ord">
        <pc:chgData name="Fabio Villa" userId="0f85e7e8-262a-4be5-8c55-5d2a2042602d" providerId="ADAL" clId="{9828CEA2-F5CA-437F-9414-BEC187A98129}" dt="2024-10-16T08:37:15.276" v="1"/>
        <pc:sldMkLst>
          <pc:docMk/>
          <pc:sldMk cId="3324521040" sldId="3871"/>
        </pc:sldMkLst>
      </pc:sldChg>
      <pc:sldChg chg="modSp mod">
        <pc:chgData name="Fabio Villa" userId="0f85e7e8-262a-4be5-8c55-5d2a2042602d" providerId="ADAL" clId="{9828CEA2-F5CA-437F-9414-BEC187A98129}" dt="2024-10-21T15:36:46.139" v="531" actId="1076"/>
        <pc:sldMkLst>
          <pc:docMk/>
          <pc:sldMk cId="241628262" sldId="3872"/>
        </pc:sldMkLst>
        <pc:picChg chg="mod">
          <ac:chgData name="Fabio Villa" userId="0f85e7e8-262a-4be5-8c55-5d2a2042602d" providerId="ADAL" clId="{9828CEA2-F5CA-437F-9414-BEC187A98129}" dt="2024-10-21T15:36:46.139" v="531" actId="1076"/>
          <ac:picMkLst>
            <pc:docMk/>
            <pc:sldMk cId="241628262" sldId="3872"/>
            <ac:picMk id="25" creationId="{F7257137-8731-3F2B-B1F2-FD288EF6F763}"/>
          </ac:picMkLst>
        </pc:picChg>
      </pc:sldChg>
      <pc:sldChg chg="modSp mod">
        <pc:chgData name="Fabio Villa" userId="0f85e7e8-262a-4be5-8c55-5d2a2042602d" providerId="ADAL" clId="{9828CEA2-F5CA-437F-9414-BEC187A98129}" dt="2024-10-16T09:29:42.538" v="91" actId="1076"/>
        <pc:sldMkLst>
          <pc:docMk/>
          <pc:sldMk cId="1474942263" sldId="3873"/>
        </pc:sldMkLst>
        <pc:cxnChg chg="mod">
          <ac:chgData name="Fabio Villa" userId="0f85e7e8-262a-4be5-8c55-5d2a2042602d" providerId="ADAL" clId="{9828CEA2-F5CA-437F-9414-BEC187A98129}" dt="2024-10-16T09:29:42.538" v="91" actId="1076"/>
          <ac:cxnSpMkLst>
            <pc:docMk/>
            <pc:sldMk cId="1474942263" sldId="3873"/>
            <ac:cxnSpMk id="7" creationId="{31982A7C-44E2-0413-8B43-1119C4848FA9}"/>
          </ac:cxnSpMkLst>
        </pc:cxnChg>
      </pc:sldChg>
      <pc:sldChg chg="del ord">
        <pc:chgData name="Fabio Villa" userId="0f85e7e8-262a-4be5-8c55-5d2a2042602d" providerId="ADAL" clId="{9828CEA2-F5CA-437F-9414-BEC187A98129}" dt="2024-10-21T17:03:05.425" v="1621" actId="47"/>
        <pc:sldMkLst>
          <pc:docMk/>
          <pc:sldMk cId="3436413881" sldId="3875"/>
        </pc:sldMkLst>
      </pc:sldChg>
      <pc:sldChg chg="ord">
        <pc:chgData name="Fabio Villa" userId="0f85e7e8-262a-4be5-8c55-5d2a2042602d" providerId="ADAL" clId="{9828CEA2-F5CA-437F-9414-BEC187A98129}" dt="2024-10-16T08:37:15.276" v="1"/>
        <pc:sldMkLst>
          <pc:docMk/>
          <pc:sldMk cId="3233558967" sldId="3881"/>
        </pc:sldMkLst>
      </pc:sldChg>
      <pc:sldChg chg="addSp modSp del mod ord">
        <pc:chgData name="Fabio Villa" userId="0f85e7e8-262a-4be5-8c55-5d2a2042602d" providerId="ADAL" clId="{9828CEA2-F5CA-437F-9414-BEC187A98129}" dt="2024-10-21T17:03:11.214" v="1623" actId="47"/>
        <pc:sldMkLst>
          <pc:docMk/>
          <pc:sldMk cId="436917459" sldId="4296"/>
        </pc:sldMkLst>
        <pc:spChg chg="add mod">
          <ac:chgData name="Fabio Villa" userId="0f85e7e8-262a-4be5-8c55-5d2a2042602d" providerId="ADAL" clId="{9828CEA2-F5CA-437F-9414-BEC187A98129}" dt="2024-10-16T09:05:31.638" v="31" actId="1076"/>
          <ac:spMkLst>
            <pc:docMk/>
            <pc:sldMk cId="436917459" sldId="4296"/>
            <ac:spMk id="3" creationId="{31479CC6-EBB5-50DE-69B4-B9F7E46C0D50}"/>
          </ac:spMkLst>
        </pc:spChg>
      </pc:sldChg>
      <pc:sldChg chg="delSp del mod">
        <pc:chgData name="Fabio Villa" userId="0f85e7e8-262a-4be5-8c55-5d2a2042602d" providerId="ADAL" clId="{9828CEA2-F5CA-437F-9414-BEC187A98129}" dt="2024-10-16T09:05:36.011" v="32" actId="47"/>
        <pc:sldMkLst>
          <pc:docMk/>
          <pc:sldMk cId="2896060718" sldId="4297"/>
        </pc:sldMkLst>
        <pc:spChg chg="del">
          <ac:chgData name="Fabio Villa" userId="0f85e7e8-262a-4be5-8c55-5d2a2042602d" providerId="ADAL" clId="{9828CEA2-F5CA-437F-9414-BEC187A98129}" dt="2024-10-16T09:05:19.883" v="29" actId="21"/>
          <ac:spMkLst>
            <pc:docMk/>
            <pc:sldMk cId="2896060718" sldId="4297"/>
            <ac:spMk id="6" creationId="{31479CC6-EBB5-50DE-69B4-B9F7E46C0D50}"/>
          </ac:spMkLst>
        </pc:spChg>
      </pc:sldChg>
      <pc:sldChg chg="ord">
        <pc:chgData name="Fabio Villa" userId="0f85e7e8-262a-4be5-8c55-5d2a2042602d" providerId="ADAL" clId="{9828CEA2-F5CA-437F-9414-BEC187A98129}" dt="2024-10-16T08:56:02.690" v="14"/>
        <pc:sldMkLst>
          <pc:docMk/>
          <pc:sldMk cId="12670134" sldId="4300"/>
        </pc:sldMkLst>
      </pc:sldChg>
      <pc:sldChg chg="new">
        <pc:chgData name="Fabio Villa" userId="0f85e7e8-262a-4be5-8c55-5d2a2042602d" providerId="ADAL" clId="{9828CEA2-F5CA-437F-9414-BEC187A98129}" dt="2024-10-16T08:37:16.811" v="2" actId="680"/>
        <pc:sldMkLst>
          <pc:docMk/>
          <pc:sldMk cId="3074078601" sldId="4301"/>
        </pc:sldMkLst>
      </pc:sldChg>
      <pc:sldChg chg="addSp delSp modSp new mod">
        <pc:chgData name="Fabio Villa" userId="0f85e7e8-262a-4be5-8c55-5d2a2042602d" providerId="ADAL" clId="{9828CEA2-F5CA-437F-9414-BEC187A98129}" dt="2024-10-21T17:01:13.417" v="1611" actId="114"/>
        <pc:sldMkLst>
          <pc:docMk/>
          <pc:sldMk cId="525700110" sldId="4302"/>
        </pc:sldMkLst>
        <pc:spChg chg="del mod">
          <ac:chgData name="Fabio Villa" userId="0f85e7e8-262a-4be5-8c55-5d2a2042602d" providerId="ADAL" clId="{9828CEA2-F5CA-437F-9414-BEC187A98129}" dt="2024-10-21T16:38:07.991" v="1088" actId="478"/>
          <ac:spMkLst>
            <pc:docMk/>
            <pc:sldMk cId="525700110" sldId="4302"/>
            <ac:spMk id="2" creationId="{EC08FDF6-CBE8-6BD9-3BD5-1757ECC245A0}"/>
          </ac:spMkLst>
        </pc:spChg>
        <pc:spChg chg="mod">
          <ac:chgData name="Fabio Villa" userId="0f85e7e8-262a-4be5-8c55-5d2a2042602d" providerId="ADAL" clId="{9828CEA2-F5CA-437F-9414-BEC187A98129}" dt="2024-10-21T09:19:13.242" v="496" actId="20577"/>
          <ac:spMkLst>
            <pc:docMk/>
            <pc:sldMk cId="525700110" sldId="4302"/>
            <ac:spMk id="4" creationId="{96E5BB43-5FD6-53BC-4FCF-6FC3E44DF4C0}"/>
          </ac:spMkLst>
        </pc:spChg>
        <pc:spChg chg="add del mod">
          <ac:chgData name="Fabio Villa" userId="0f85e7e8-262a-4be5-8c55-5d2a2042602d" providerId="ADAL" clId="{9828CEA2-F5CA-437F-9414-BEC187A98129}" dt="2024-10-21T16:38:10.828" v="1089" actId="478"/>
          <ac:spMkLst>
            <pc:docMk/>
            <pc:sldMk cId="525700110" sldId="4302"/>
            <ac:spMk id="12" creationId="{30012970-3D36-8A9E-EDA9-FE2541849358}"/>
          </ac:spMkLst>
        </pc:spChg>
        <pc:spChg chg="add mod">
          <ac:chgData name="Fabio Villa" userId="0f85e7e8-262a-4be5-8c55-5d2a2042602d" providerId="ADAL" clId="{9828CEA2-F5CA-437F-9414-BEC187A98129}" dt="2024-10-21T16:47:48.351" v="1438" actId="1076"/>
          <ac:spMkLst>
            <pc:docMk/>
            <pc:sldMk cId="525700110" sldId="4302"/>
            <ac:spMk id="16" creationId="{F37A2B02-6458-A1A8-EF33-EB30136BFEC3}"/>
          </ac:spMkLst>
        </pc:spChg>
        <pc:spChg chg="add mod">
          <ac:chgData name="Fabio Villa" userId="0f85e7e8-262a-4be5-8c55-5d2a2042602d" providerId="ADAL" clId="{9828CEA2-F5CA-437F-9414-BEC187A98129}" dt="2024-10-21T16:40:42.740" v="1158" actId="1076"/>
          <ac:spMkLst>
            <pc:docMk/>
            <pc:sldMk cId="525700110" sldId="4302"/>
            <ac:spMk id="17" creationId="{A243F085-D992-3D50-3781-EA57072BB202}"/>
          </ac:spMkLst>
        </pc:spChg>
        <pc:spChg chg="add mod">
          <ac:chgData name="Fabio Villa" userId="0f85e7e8-262a-4be5-8c55-5d2a2042602d" providerId="ADAL" clId="{9828CEA2-F5CA-437F-9414-BEC187A98129}" dt="2024-10-21T16:48:19.366" v="1452" actId="1035"/>
          <ac:spMkLst>
            <pc:docMk/>
            <pc:sldMk cId="525700110" sldId="4302"/>
            <ac:spMk id="18" creationId="{A167C130-2DE3-AAA2-4B6E-9C98124CA4F0}"/>
          </ac:spMkLst>
        </pc:spChg>
        <pc:spChg chg="add mod">
          <ac:chgData name="Fabio Villa" userId="0f85e7e8-262a-4be5-8c55-5d2a2042602d" providerId="ADAL" clId="{9828CEA2-F5CA-437F-9414-BEC187A98129}" dt="2024-10-21T16:47:32.010" v="1434" actId="1076"/>
          <ac:spMkLst>
            <pc:docMk/>
            <pc:sldMk cId="525700110" sldId="4302"/>
            <ac:spMk id="19" creationId="{EED8935E-DA99-C3BB-7915-1FFDDF0BF924}"/>
          </ac:spMkLst>
        </pc:spChg>
        <pc:spChg chg="add mod">
          <ac:chgData name="Fabio Villa" userId="0f85e7e8-262a-4be5-8c55-5d2a2042602d" providerId="ADAL" clId="{9828CEA2-F5CA-437F-9414-BEC187A98129}" dt="2024-10-21T16:47:36.757" v="1435" actId="1076"/>
          <ac:spMkLst>
            <pc:docMk/>
            <pc:sldMk cId="525700110" sldId="4302"/>
            <ac:spMk id="20" creationId="{51685C76-6752-9786-2762-A6D6C6B7519E}"/>
          </ac:spMkLst>
        </pc:spChg>
        <pc:spChg chg="add mod">
          <ac:chgData name="Fabio Villa" userId="0f85e7e8-262a-4be5-8c55-5d2a2042602d" providerId="ADAL" clId="{9828CEA2-F5CA-437F-9414-BEC187A98129}" dt="2024-10-21T16:41:57.462" v="1241" actId="1076"/>
          <ac:spMkLst>
            <pc:docMk/>
            <pc:sldMk cId="525700110" sldId="4302"/>
            <ac:spMk id="21" creationId="{F6F6FF7A-FD38-3116-D9A6-C5D2E9288B9F}"/>
          </ac:spMkLst>
        </pc:spChg>
        <pc:spChg chg="add del mod">
          <ac:chgData name="Fabio Villa" userId="0f85e7e8-262a-4be5-8c55-5d2a2042602d" providerId="ADAL" clId="{9828CEA2-F5CA-437F-9414-BEC187A98129}" dt="2024-10-21T16:44:41.827" v="1338"/>
          <ac:spMkLst>
            <pc:docMk/>
            <pc:sldMk cId="525700110" sldId="4302"/>
            <ac:spMk id="23" creationId="{E689831B-2106-045D-E7A3-C0E50C18C8E8}"/>
          </ac:spMkLst>
        </pc:spChg>
        <pc:spChg chg="add del mod">
          <ac:chgData name="Fabio Villa" userId="0f85e7e8-262a-4be5-8c55-5d2a2042602d" providerId="ADAL" clId="{9828CEA2-F5CA-437F-9414-BEC187A98129}" dt="2024-10-21T16:45:02.223" v="1348" actId="11529"/>
          <ac:spMkLst>
            <pc:docMk/>
            <pc:sldMk cId="525700110" sldId="4302"/>
            <ac:spMk id="24" creationId="{B8DB7772-4025-1FD7-030A-40401A6B8680}"/>
          </ac:spMkLst>
        </pc:spChg>
        <pc:spChg chg="add mod">
          <ac:chgData name="Fabio Villa" userId="0f85e7e8-262a-4be5-8c55-5d2a2042602d" providerId="ADAL" clId="{9828CEA2-F5CA-437F-9414-BEC187A98129}" dt="2024-10-21T17:01:13.417" v="1611" actId="114"/>
          <ac:spMkLst>
            <pc:docMk/>
            <pc:sldMk cId="525700110" sldId="4302"/>
            <ac:spMk id="25" creationId="{A63FD87F-A6AF-FBBA-E7B5-78E0A39F9B51}"/>
          </ac:spMkLst>
        </pc:spChg>
        <pc:spChg chg="add mod">
          <ac:chgData name="Fabio Villa" userId="0f85e7e8-262a-4be5-8c55-5d2a2042602d" providerId="ADAL" clId="{9828CEA2-F5CA-437F-9414-BEC187A98129}" dt="2024-10-21T16:49:13.453" v="1469" actId="1038"/>
          <ac:spMkLst>
            <pc:docMk/>
            <pc:sldMk cId="525700110" sldId="4302"/>
            <ac:spMk id="27" creationId="{0963AF62-D7DE-32A1-D14C-3B36F2D8E112}"/>
          </ac:spMkLst>
        </pc:spChg>
        <pc:spChg chg="add mod">
          <ac:chgData name="Fabio Villa" userId="0f85e7e8-262a-4be5-8c55-5d2a2042602d" providerId="ADAL" clId="{9828CEA2-F5CA-437F-9414-BEC187A98129}" dt="2024-10-21T16:51:07.228" v="1499" actId="1076"/>
          <ac:spMkLst>
            <pc:docMk/>
            <pc:sldMk cId="525700110" sldId="4302"/>
            <ac:spMk id="28" creationId="{BFE4F18B-FCCA-63ED-18AF-CA0ED3391FEA}"/>
          </ac:spMkLst>
        </pc:spChg>
        <pc:picChg chg="add del mod">
          <ac:chgData name="Fabio Villa" userId="0f85e7e8-262a-4be5-8c55-5d2a2042602d" providerId="ADAL" clId="{9828CEA2-F5CA-437F-9414-BEC187A98129}" dt="2024-10-21T16:47:36.757" v="1435" actId="1076"/>
          <ac:picMkLst>
            <pc:docMk/>
            <pc:sldMk cId="525700110" sldId="4302"/>
            <ac:picMk id="5" creationId="{427C0BE2-3445-90F3-2333-20D69AB1789B}"/>
          </ac:picMkLst>
        </pc:picChg>
        <pc:picChg chg="add del mod">
          <ac:chgData name="Fabio Villa" userId="0f85e7e8-262a-4be5-8c55-5d2a2042602d" providerId="ADAL" clId="{9828CEA2-F5CA-437F-9414-BEC187A98129}" dt="2024-10-21T16:37:22.308" v="1073" actId="478"/>
          <ac:picMkLst>
            <pc:docMk/>
            <pc:sldMk cId="525700110" sldId="4302"/>
            <ac:picMk id="6" creationId="{D8FDC53A-7B70-4008-3DF9-30F74B88469F}"/>
          </ac:picMkLst>
        </pc:picChg>
        <pc:picChg chg="add mod">
          <ac:chgData name="Fabio Villa" userId="0f85e7e8-262a-4be5-8c55-5d2a2042602d" providerId="ADAL" clId="{9828CEA2-F5CA-437F-9414-BEC187A98129}" dt="2024-10-21T16:47:32.010" v="1434" actId="1076"/>
          <ac:picMkLst>
            <pc:docMk/>
            <pc:sldMk cId="525700110" sldId="4302"/>
            <ac:picMk id="7" creationId="{17DDBF4F-B077-CAB9-F74C-2DD60E975F8F}"/>
          </ac:picMkLst>
        </pc:picChg>
        <pc:picChg chg="add mod modCrop">
          <ac:chgData name="Fabio Villa" userId="0f85e7e8-262a-4be5-8c55-5d2a2042602d" providerId="ADAL" clId="{9828CEA2-F5CA-437F-9414-BEC187A98129}" dt="2024-10-21T16:47:48.351" v="1438" actId="1076"/>
          <ac:picMkLst>
            <pc:docMk/>
            <pc:sldMk cId="525700110" sldId="4302"/>
            <ac:picMk id="8" creationId="{0C0FB9B7-BC48-05E3-01F1-11DC1C89B8F4}"/>
          </ac:picMkLst>
        </pc:picChg>
        <pc:picChg chg="add mod modCrop">
          <ac:chgData name="Fabio Villa" userId="0f85e7e8-262a-4be5-8c55-5d2a2042602d" providerId="ADAL" clId="{9828CEA2-F5CA-437F-9414-BEC187A98129}" dt="2024-10-21T16:48:47.636" v="1453" actId="1035"/>
          <ac:picMkLst>
            <pc:docMk/>
            <pc:sldMk cId="525700110" sldId="4302"/>
            <ac:picMk id="9" creationId="{00D3A99F-36BA-B110-0701-28F8B9EBCC18}"/>
          </ac:picMkLst>
        </pc:picChg>
        <pc:picChg chg="add mod modCrop">
          <ac:chgData name="Fabio Villa" userId="0f85e7e8-262a-4be5-8c55-5d2a2042602d" providerId="ADAL" clId="{9828CEA2-F5CA-437F-9414-BEC187A98129}" dt="2024-10-21T16:37:03.458" v="1068" actId="1076"/>
          <ac:picMkLst>
            <pc:docMk/>
            <pc:sldMk cId="525700110" sldId="4302"/>
            <ac:picMk id="10" creationId="{8DC43575-E7EE-B41F-D65A-0635A0CA0407}"/>
          </ac:picMkLst>
        </pc:picChg>
        <pc:picChg chg="add mod">
          <ac:chgData name="Fabio Villa" userId="0f85e7e8-262a-4be5-8c55-5d2a2042602d" providerId="ADAL" clId="{9828CEA2-F5CA-437F-9414-BEC187A98129}" dt="2024-10-21T16:49:13.453" v="1469" actId="1038"/>
          <ac:picMkLst>
            <pc:docMk/>
            <pc:sldMk cId="525700110" sldId="4302"/>
            <ac:picMk id="26" creationId="{549D345E-8ADF-EA2C-F6C1-FF37CE845068}"/>
          </ac:picMkLst>
        </pc:picChg>
        <pc:picChg chg="add mod">
          <ac:chgData name="Fabio Villa" userId="0f85e7e8-262a-4be5-8c55-5d2a2042602d" providerId="ADAL" clId="{9828CEA2-F5CA-437F-9414-BEC187A98129}" dt="2024-10-21T16:48:12.244" v="1447" actId="1035"/>
          <ac:picMkLst>
            <pc:docMk/>
            <pc:sldMk cId="525700110" sldId="4302"/>
            <ac:picMk id="2050" creationId="{FF2B4568-709B-A51B-6959-904CF6A5826E}"/>
          </ac:picMkLst>
        </pc:picChg>
        <pc:picChg chg="add mod">
          <ac:chgData name="Fabio Villa" userId="0f85e7e8-262a-4be5-8c55-5d2a2042602d" providerId="ADAL" clId="{9828CEA2-F5CA-437F-9414-BEC187A98129}" dt="2024-10-21T16:39:30.390" v="1101" actId="1076"/>
          <ac:picMkLst>
            <pc:docMk/>
            <pc:sldMk cId="525700110" sldId="4302"/>
            <ac:picMk id="2051" creationId="{AAD4BED1-77D7-A315-B02D-16427B5D3625}"/>
          </ac:picMkLst>
        </pc:picChg>
        <pc:picChg chg="add mod">
          <ac:chgData name="Fabio Villa" userId="0f85e7e8-262a-4be5-8c55-5d2a2042602d" providerId="ADAL" clId="{9828CEA2-F5CA-437F-9414-BEC187A98129}" dt="2024-10-21T16:38:43.884" v="1094" actId="1076"/>
          <ac:picMkLst>
            <pc:docMk/>
            <pc:sldMk cId="525700110" sldId="4302"/>
            <ac:picMk id="2052" creationId="{4B26DF3E-E3C7-59EA-4B01-3DDB805E303E}"/>
          </ac:picMkLst>
        </pc:picChg>
        <pc:cxnChg chg="add mod">
          <ac:chgData name="Fabio Villa" userId="0f85e7e8-262a-4be5-8c55-5d2a2042602d" providerId="ADAL" clId="{9828CEA2-F5CA-437F-9414-BEC187A98129}" dt="2024-10-21T16:39:40.460" v="1102" actId="14100"/>
          <ac:cxnSpMkLst>
            <pc:docMk/>
            <pc:sldMk cId="525700110" sldId="4302"/>
            <ac:cxnSpMk id="14" creationId="{3EBDEFB8-02C7-05A9-2D85-57CFF542A459}"/>
          </ac:cxnSpMkLst>
        </pc:cxnChg>
      </pc:sldChg>
      <pc:sldChg chg="addSp delSp modSp new mod">
        <pc:chgData name="Fabio Villa" userId="0f85e7e8-262a-4be5-8c55-5d2a2042602d" providerId="ADAL" clId="{9828CEA2-F5CA-437F-9414-BEC187A98129}" dt="2024-10-21T16:57:31.631" v="1543" actId="1076"/>
        <pc:sldMkLst>
          <pc:docMk/>
          <pc:sldMk cId="4290526847" sldId="4303"/>
        </pc:sldMkLst>
        <pc:spChg chg="del mod">
          <ac:chgData name="Fabio Villa" userId="0f85e7e8-262a-4be5-8c55-5d2a2042602d" providerId="ADAL" clId="{9828CEA2-F5CA-437F-9414-BEC187A98129}" dt="2024-10-21T16:57:06.509" v="1536" actId="478"/>
          <ac:spMkLst>
            <pc:docMk/>
            <pc:sldMk cId="4290526847" sldId="4303"/>
            <ac:spMk id="2" creationId="{65F17040-07B2-B676-1B7B-52DD7DE38788}"/>
          </ac:spMkLst>
        </pc:spChg>
        <pc:spChg chg="mod">
          <ac:chgData name="Fabio Villa" userId="0f85e7e8-262a-4be5-8c55-5d2a2042602d" providerId="ADAL" clId="{9828CEA2-F5CA-437F-9414-BEC187A98129}" dt="2024-10-21T08:57:23.873" v="341" actId="20577"/>
          <ac:spMkLst>
            <pc:docMk/>
            <pc:sldMk cId="4290526847" sldId="4303"/>
            <ac:spMk id="4" creationId="{C541C64E-D858-9A32-06DE-40BE274FE6F5}"/>
          </ac:spMkLst>
        </pc:spChg>
        <pc:spChg chg="add">
          <ac:chgData name="Fabio Villa" userId="0f85e7e8-262a-4be5-8c55-5d2a2042602d" providerId="ADAL" clId="{9828CEA2-F5CA-437F-9414-BEC187A98129}" dt="2024-10-21T09:00:14.467" v="343"/>
          <ac:spMkLst>
            <pc:docMk/>
            <pc:sldMk cId="4290526847" sldId="4303"/>
            <ac:spMk id="5" creationId="{0D699D8A-52E6-B193-FF08-4555E39864ED}"/>
          </ac:spMkLst>
        </pc:spChg>
        <pc:spChg chg="add">
          <ac:chgData name="Fabio Villa" userId="0f85e7e8-262a-4be5-8c55-5d2a2042602d" providerId="ADAL" clId="{9828CEA2-F5CA-437F-9414-BEC187A98129}" dt="2024-10-21T09:00:43.100" v="347"/>
          <ac:spMkLst>
            <pc:docMk/>
            <pc:sldMk cId="4290526847" sldId="4303"/>
            <ac:spMk id="7" creationId="{65F9378A-98D4-2F01-3F00-8C5EC966BA3F}"/>
          </ac:spMkLst>
        </pc:spChg>
        <pc:spChg chg="add mod">
          <ac:chgData name="Fabio Villa" userId="0f85e7e8-262a-4be5-8c55-5d2a2042602d" providerId="ADAL" clId="{9828CEA2-F5CA-437F-9414-BEC187A98129}" dt="2024-10-21T15:56:33.718" v="862" actId="1076"/>
          <ac:spMkLst>
            <pc:docMk/>
            <pc:sldMk cId="4290526847" sldId="4303"/>
            <ac:spMk id="14" creationId="{016D2177-5CD6-29F8-2FE3-D5CF95C30A88}"/>
          </ac:spMkLst>
        </pc:spChg>
        <pc:spChg chg="add mod">
          <ac:chgData name="Fabio Villa" userId="0f85e7e8-262a-4be5-8c55-5d2a2042602d" providerId="ADAL" clId="{9828CEA2-F5CA-437F-9414-BEC187A98129}" dt="2024-10-21T15:54:15.228" v="745" actId="20577"/>
          <ac:spMkLst>
            <pc:docMk/>
            <pc:sldMk cId="4290526847" sldId="4303"/>
            <ac:spMk id="15" creationId="{664BA88C-2250-59D6-CDB6-FB45ECF54218}"/>
          </ac:spMkLst>
        </pc:spChg>
        <pc:spChg chg="add mod">
          <ac:chgData name="Fabio Villa" userId="0f85e7e8-262a-4be5-8c55-5d2a2042602d" providerId="ADAL" clId="{9828CEA2-F5CA-437F-9414-BEC187A98129}" dt="2024-10-21T16:30:43.109" v="1054" actId="20577"/>
          <ac:spMkLst>
            <pc:docMk/>
            <pc:sldMk cId="4290526847" sldId="4303"/>
            <ac:spMk id="16" creationId="{FF928443-E407-713D-46C8-47267B664870}"/>
          </ac:spMkLst>
        </pc:spChg>
        <pc:spChg chg="add mod">
          <ac:chgData name="Fabio Villa" userId="0f85e7e8-262a-4be5-8c55-5d2a2042602d" providerId="ADAL" clId="{9828CEA2-F5CA-437F-9414-BEC187A98129}" dt="2024-10-21T15:55:18.955" v="835" actId="1076"/>
          <ac:spMkLst>
            <pc:docMk/>
            <pc:sldMk cId="4290526847" sldId="4303"/>
            <ac:spMk id="17" creationId="{6EA0281D-6B3F-37CD-9DE8-D328C320D9A7}"/>
          </ac:spMkLst>
        </pc:spChg>
        <pc:spChg chg="add mod">
          <ac:chgData name="Fabio Villa" userId="0f85e7e8-262a-4be5-8c55-5d2a2042602d" providerId="ADAL" clId="{9828CEA2-F5CA-437F-9414-BEC187A98129}" dt="2024-10-21T16:09:09.637" v="920" actId="1076"/>
          <ac:spMkLst>
            <pc:docMk/>
            <pc:sldMk cId="4290526847" sldId="4303"/>
            <ac:spMk id="19" creationId="{952C7DC3-23F1-4AB1-1AB3-3E97D5BB29A7}"/>
          </ac:spMkLst>
        </pc:spChg>
        <pc:spChg chg="add mod">
          <ac:chgData name="Fabio Villa" userId="0f85e7e8-262a-4be5-8c55-5d2a2042602d" providerId="ADAL" clId="{9828CEA2-F5CA-437F-9414-BEC187A98129}" dt="2024-10-21T16:25:07.948" v="975" actId="1076"/>
          <ac:spMkLst>
            <pc:docMk/>
            <pc:sldMk cId="4290526847" sldId="4303"/>
            <ac:spMk id="21" creationId="{D0C65189-6984-1802-F93B-D181CB04E146}"/>
          </ac:spMkLst>
        </pc:spChg>
        <pc:spChg chg="add mod">
          <ac:chgData name="Fabio Villa" userId="0f85e7e8-262a-4be5-8c55-5d2a2042602d" providerId="ADAL" clId="{9828CEA2-F5CA-437F-9414-BEC187A98129}" dt="2024-10-21T16:25:57.807" v="979" actId="164"/>
          <ac:spMkLst>
            <pc:docMk/>
            <pc:sldMk cId="4290526847" sldId="4303"/>
            <ac:spMk id="24" creationId="{79D46940-09CB-DA32-4DFE-D9AFAC817290}"/>
          </ac:spMkLst>
        </pc:spChg>
        <pc:spChg chg="add mod">
          <ac:chgData name="Fabio Villa" userId="0f85e7e8-262a-4be5-8c55-5d2a2042602d" providerId="ADAL" clId="{9828CEA2-F5CA-437F-9414-BEC187A98129}" dt="2024-10-21T16:26:50.855" v="990" actId="1076"/>
          <ac:spMkLst>
            <pc:docMk/>
            <pc:sldMk cId="4290526847" sldId="4303"/>
            <ac:spMk id="28" creationId="{4D4340D8-558B-52D5-3928-B7858ECEC961}"/>
          </ac:spMkLst>
        </pc:spChg>
        <pc:spChg chg="add mod">
          <ac:chgData name="Fabio Villa" userId="0f85e7e8-262a-4be5-8c55-5d2a2042602d" providerId="ADAL" clId="{9828CEA2-F5CA-437F-9414-BEC187A98129}" dt="2024-10-21T16:26:40.074" v="986" actId="14100"/>
          <ac:spMkLst>
            <pc:docMk/>
            <pc:sldMk cId="4290526847" sldId="4303"/>
            <ac:spMk id="29" creationId="{3E706439-467F-8009-F019-5FB2D1D51A99}"/>
          </ac:spMkLst>
        </pc:spChg>
        <pc:spChg chg="add mod">
          <ac:chgData name="Fabio Villa" userId="0f85e7e8-262a-4be5-8c55-5d2a2042602d" providerId="ADAL" clId="{9828CEA2-F5CA-437F-9414-BEC187A98129}" dt="2024-10-21T16:26:58.180" v="992" actId="1076"/>
          <ac:spMkLst>
            <pc:docMk/>
            <pc:sldMk cId="4290526847" sldId="4303"/>
            <ac:spMk id="30" creationId="{7BE7BC0A-D48F-3ACE-741C-FB9E6C4364C7}"/>
          </ac:spMkLst>
        </pc:spChg>
        <pc:spChg chg="add mod">
          <ac:chgData name="Fabio Villa" userId="0f85e7e8-262a-4be5-8c55-5d2a2042602d" providerId="ADAL" clId="{9828CEA2-F5CA-437F-9414-BEC187A98129}" dt="2024-10-21T16:26:44.311" v="988" actId="1076"/>
          <ac:spMkLst>
            <pc:docMk/>
            <pc:sldMk cId="4290526847" sldId="4303"/>
            <ac:spMk id="31" creationId="{1CB98D44-2D49-041B-2347-4B446D6C6F3F}"/>
          </ac:spMkLst>
        </pc:spChg>
        <pc:spChg chg="add del mod">
          <ac:chgData name="Fabio Villa" userId="0f85e7e8-262a-4be5-8c55-5d2a2042602d" providerId="ADAL" clId="{9828CEA2-F5CA-437F-9414-BEC187A98129}" dt="2024-10-21T16:26:00.996" v="980" actId="478"/>
          <ac:spMkLst>
            <pc:docMk/>
            <pc:sldMk cId="4290526847" sldId="4303"/>
            <ac:spMk id="32" creationId="{66657E7B-29FB-656C-1AB1-F6C42CEB0879}"/>
          </ac:spMkLst>
        </pc:spChg>
        <pc:spChg chg="add mod">
          <ac:chgData name="Fabio Villa" userId="0f85e7e8-262a-4be5-8c55-5d2a2042602d" providerId="ADAL" clId="{9828CEA2-F5CA-437F-9414-BEC187A98129}" dt="2024-10-21T16:27:19.839" v="1024" actId="1076"/>
          <ac:spMkLst>
            <pc:docMk/>
            <pc:sldMk cId="4290526847" sldId="4303"/>
            <ac:spMk id="34" creationId="{A6D0C4B6-140F-9350-F7CE-182E648C35DF}"/>
          </ac:spMkLst>
        </pc:spChg>
        <pc:spChg chg="add mod">
          <ac:chgData name="Fabio Villa" userId="0f85e7e8-262a-4be5-8c55-5d2a2042602d" providerId="ADAL" clId="{9828CEA2-F5CA-437F-9414-BEC187A98129}" dt="2024-10-21T16:57:31.631" v="1543" actId="1076"/>
          <ac:spMkLst>
            <pc:docMk/>
            <pc:sldMk cId="4290526847" sldId="4303"/>
            <ac:spMk id="35" creationId="{6093AB7F-398D-27BF-F750-70EB08F50A89}"/>
          </ac:spMkLst>
        </pc:spChg>
        <pc:grpChg chg="add mod">
          <ac:chgData name="Fabio Villa" userId="0f85e7e8-262a-4be5-8c55-5d2a2042602d" providerId="ADAL" clId="{9828CEA2-F5CA-437F-9414-BEC187A98129}" dt="2024-10-21T16:26:36.050" v="985" actId="1076"/>
          <ac:grpSpMkLst>
            <pc:docMk/>
            <pc:sldMk cId="4290526847" sldId="4303"/>
            <ac:grpSpMk id="33" creationId="{5C157D16-6C27-B308-8210-42AAC0FB0161}"/>
          </ac:grpSpMkLst>
        </pc:grpChg>
        <pc:picChg chg="add mod ord">
          <ac:chgData name="Fabio Villa" userId="0f85e7e8-262a-4be5-8c55-5d2a2042602d" providerId="ADAL" clId="{9828CEA2-F5CA-437F-9414-BEC187A98129}" dt="2024-10-21T16:25:03.532" v="974" actId="1076"/>
          <ac:picMkLst>
            <pc:docMk/>
            <pc:sldMk cId="4290526847" sldId="4303"/>
            <ac:picMk id="6" creationId="{1E3A0CC1-DDFC-0E71-0C4E-9732558904F4}"/>
          </ac:picMkLst>
        </pc:picChg>
        <pc:picChg chg="add mod ord">
          <ac:chgData name="Fabio Villa" userId="0f85e7e8-262a-4be5-8c55-5d2a2042602d" providerId="ADAL" clId="{9828CEA2-F5CA-437F-9414-BEC187A98129}" dt="2024-10-21T15:55:03.916" v="823" actId="1036"/>
          <ac:picMkLst>
            <pc:docMk/>
            <pc:sldMk cId="4290526847" sldId="4303"/>
            <ac:picMk id="8" creationId="{93B2E3BB-EFCD-7181-37BF-F9BBCA3048AB}"/>
          </ac:picMkLst>
        </pc:picChg>
        <pc:picChg chg="add mod ord modCrop">
          <ac:chgData name="Fabio Villa" userId="0f85e7e8-262a-4be5-8c55-5d2a2042602d" providerId="ADAL" clId="{9828CEA2-F5CA-437F-9414-BEC187A98129}" dt="2024-10-21T15:55:03.916" v="823" actId="1036"/>
          <ac:picMkLst>
            <pc:docMk/>
            <pc:sldMk cId="4290526847" sldId="4303"/>
            <ac:picMk id="9" creationId="{23D76756-E985-E9CA-1EC8-179D85707002}"/>
          </ac:picMkLst>
        </pc:picChg>
        <pc:picChg chg="add mod ord">
          <ac:chgData name="Fabio Villa" userId="0f85e7e8-262a-4be5-8c55-5d2a2042602d" providerId="ADAL" clId="{9828CEA2-F5CA-437F-9414-BEC187A98129}" dt="2024-10-21T16:24:55.792" v="973" actId="14100"/>
          <ac:picMkLst>
            <pc:docMk/>
            <pc:sldMk cId="4290526847" sldId="4303"/>
            <ac:picMk id="10" creationId="{2C332F9C-6CDD-40C3-B8A0-CAE4B2656D5C}"/>
          </ac:picMkLst>
        </pc:picChg>
        <pc:picChg chg="add mod ord">
          <ac:chgData name="Fabio Villa" userId="0f85e7e8-262a-4be5-8c55-5d2a2042602d" providerId="ADAL" clId="{9828CEA2-F5CA-437F-9414-BEC187A98129}" dt="2024-10-21T16:24:47.352" v="971" actId="1076"/>
          <ac:picMkLst>
            <pc:docMk/>
            <pc:sldMk cId="4290526847" sldId="4303"/>
            <ac:picMk id="11" creationId="{7960F7B2-D303-5473-9FEB-0AAD32E8C559}"/>
          </ac:picMkLst>
        </pc:picChg>
        <pc:picChg chg="add mod ord modCrop">
          <ac:chgData name="Fabio Villa" userId="0f85e7e8-262a-4be5-8c55-5d2a2042602d" providerId="ADAL" clId="{9828CEA2-F5CA-437F-9414-BEC187A98129}" dt="2024-10-21T16:24:28.726" v="967" actId="1076"/>
          <ac:picMkLst>
            <pc:docMk/>
            <pc:sldMk cId="4290526847" sldId="4303"/>
            <ac:picMk id="12" creationId="{187BAD08-EEC5-22CA-29B3-ED3D8037AF7F}"/>
          </ac:picMkLst>
        </pc:picChg>
        <pc:picChg chg="add mod ord">
          <ac:chgData name="Fabio Villa" userId="0f85e7e8-262a-4be5-8c55-5d2a2042602d" providerId="ADAL" clId="{9828CEA2-F5CA-437F-9414-BEC187A98129}" dt="2024-10-21T16:24:37.757" v="969" actId="14100"/>
          <ac:picMkLst>
            <pc:docMk/>
            <pc:sldMk cId="4290526847" sldId="4303"/>
            <ac:picMk id="13" creationId="{8D240485-4C32-86A7-0E00-D97CB3F36608}"/>
          </ac:picMkLst>
        </pc:picChg>
        <pc:picChg chg="add mod modCrop">
          <ac:chgData name="Fabio Villa" userId="0f85e7e8-262a-4be5-8c55-5d2a2042602d" providerId="ADAL" clId="{9828CEA2-F5CA-437F-9414-BEC187A98129}" dt="2024-10-21T16:09:11.306" v="921" actId="1076"/>
          <ac:picMkLst>
            <pc:docMk/>
            <pc:sldMk cId="4290526847" sldId="4303"/>
            <ac:picMk id="18" creationId="{04B42943-7C5D-11DB-67A7-0DBFD221868C}"/>
          </ac:picMkLst>
        </pc:picChg>
        <pc:picChg chg="add mod">
          <ac:chgData name="Fabio Villa" userId="0f85e7e8-262a-4be5-8c55-5d2a2042602d" providerId="ADAL" clId="{9828CEA2-F5CA-437F-9414-BEC187A98129}" dt="2024-10-21T16:25:07.948" v="975" actId="1076"/>
          <ac:picMkLst>
            <pc:docMk/>
            <pc:sldMk cId="4290526847" sldId="4303"/>
            <ac:picMk id="20" creationId="{CD2CD303-7E26-F820-D8FE-A243261B5CD9}"/>
          </ac:picMkLst>
        </pc:picChg>
        <pc:picChg chg="add mod">
          <ac:chgData name="Fabio Villa" userId="0f85e7e8-262a-4be5-8c55-5d2a2042602d" providerId="ADAL" clId="{9828CEA2-F5CA-437F-9414-BEC187A98129}" dt="2024-10-21T16:26:11.071" v="981"/>
          <ac:picMkLst>
            <pc:docMk/>
            <pc:sldMk cId="4290526847" sldId="4303"/>
            <ac:picMk id="22" creationId="{87DBAE01-1EAC-37F7-E50B-6B72B49A4D6B}"/>
          </ac:picMkLst>
        </pc:picChg>
        <pc:picChg chg="add mod">
          <ac:chgData name="Fabio Villa" userId="0f85e7e8-262a-4be5-8c55-5d2a2042602d" providerId="ADAL" clId="{9828CEA2-F5CA-437F-9414-BEC187A98129}" dt="2024-10-21T16:26:17.268" v="982"/>
          <ac:picMkLst>
            <pc:docMk/>
            <pc:sldMk cId="4290526847" sldId="4303"/>
            <ac:picMk id="23" creationId="{216E796C-71BA-F773-259A-9A60918E2D0D}"/>
          </ac:picMkLst>
        </pc:picChg>
        <pc:cxnChg chg="add mod">
          <ac:chgData name="Fabio Villa" userId="0f85e7e8-262a-4be5-8c55-5d2a2042602d" providerId="ADAL" clId="{9828CEA2-F5CA-437F-9414-BEC187A98129}" dt="2024-10-21T16:25:57.807" v="979" actId="164"/>
          <ac:cxnSpMkLst>
            <pc:docMk/>
            <pc:sldMk cId="4290526847" sldId="4303"/>
            <ac:cxnSpMk id="25" creationId="{7F4861CF-8332-DAB9-F542-262C42B8D05F}"/>
          </ac:cxnSpMkLst>
        </pc:cxnChg>
        <pc:cxnChg chg="add mod">
          <ac:chgData name="Fabio Villa" userId="0f85e7e8-262a-4be5-8c55-5d2a2042602d" providerId="ADAL" clId="{9828CEA2-F5CA-437F-9414-BEC187A98129}" dt="2024-10-21T16:25:57.807" v="979" actId="164"/>
          <ac:cxnSpMkLst>
            <pc:docMk/>
            <pc:sldMk cId="4290526847" sldId="4303"/>
            <ac:cxnSpMk id="26" creationId="{CF4FA326-FF51-C140-5322-08DE12599D05}"/>
          </ac:cxnSpMkLst>
        </pc:cxnChg>
        <pc:cxnChg chg="add mod">
          <ac:chgData name="Fabio Villa" userId="0f85e7e8-262a-4be5-8c55-5d2a2042602d" providerId="ADAL" clId="{9828CEA2-F5CA-437F-9414-BEC187A98129}" dt="2024-10-21T16:25:57.807" v="979" actId="164"/>
          <ac:cxnSpMkLst>
            <pc:docMk/>
            <pc:sldMk cId="4290526847" sldId="4303"/>
            <ac:cxnSpMk id="27" creationId="{CF21A072-999E-9301-1B4D-4BB71A28E1BE}"/>
          </ac:cxnSpMkLst>
        </pc:cxnChg>
      </pc:sldChg>
      <pc:sldChg chg="new">
        <pc:chgData name="Fabio Villa" userId="0f85e7e8-262a-4be5-8c55-5d2a2042602d" providerId="ADAL" clId="{9828CEA2-F5CA-437F-9414-BEC187A98129}" dt="2024-10-16T09:28:02.024" v="43" actId="680"/>
        <pc:sldMkLst>
          <pc:docMk/>
          <pc:sldMk cId="2816926607" sldId="4304"/>
        </pc:sldMkLst>
      </pc:sldChg>
      <pc:sldChg chg="new">
        <pc:chgData name="Fabio Villa" userId="0f85e7e8-262a-4be5-8c55-5d2a2042602d" providerId="ADAL" clId="{9828CEA2-F5CA-437F-9414-BEC187A98129}" dt="2024-10-16T09:28:02.440" v="44" actId="680"/>
        <pc:sldMkLst>
          <pc:docMk/>
          <pc:sldMk cId="720933545" sldId="4305"/>
        </pc:sldMkLst>
      </pc:sldChg>
      <pc:sldMasterChg chg="modSldLayout">
        <pc:chgData name="Fabio Villa" userId="0f85e7e8-262a-4be5-8c55-5d2a2042602d" providerId="ADAL" clId="{9828CEA2-F5CA-437F-9414-BEC187A98129}" dt="2024-10-21T15:40:08.222" v="587" actId="20577"/>
        <pc:sldMasterMkLst>
          <pc:docMk/>
          <pc:sldMasterMk cId="2876743046" sldId="2147483696"/>
        </pc:sldMasterMkLst>
        <pc:sldLayoutChg chg="modSp mod">
          <pc:chgData name="Fabio Villa" userId="0f85e7e8-262a-4be5-8c55-5d2a2042602d" providerId="ADAL" clId="{9828CEA2-F5CA-437F-9414-BEC187A98129}" dt="2024-10-21T15:40:08.222" v="587" actId="20577"/>
          <pc:sldLayoutMkLst>
            <pc:docMk/>
            <pc:sldMasterMk cId="2876743046" sldId="2147483696"/>
            <pc:sldLayoutMk cId="3531512271" sldId="2147483698"/>
          </pc:sldLayoutMkLst>
          <pc:spChg chg="mod">
            <ac:chgData name="Fabio Villa" userId="0f85e7e8-262a-4be5-8c55-5d2a2042602d" providerId="ADAL" clId="{9828CEA2-F5CA-437F-9414-BEC187A98129}" dt="2024-10-21T15:40:08.222" v="587" actId="20577"/>
            <ac:spMkLst>
              <pc:docMk/>
              <pc:sldMasterMk cId="2876743046" sldId="2147483696"/>
              <pc:sldLayoutMk cId="3531512271" sldId="2147483698"/>
              <ac:spMk id="11" creationId="{7C411757-6C00-4818-AAC7-B952F80424A0}"/>
            </ac:spMkLst>
          </pc:spChg>
        </pc:sldLayoutChg>
      </pc:sldMasterChg>
      <pc:sldMasterChg chg="modSldLayout">
        <pc:chgData name="Fabio Villa" userId="0f85e7e8-262a-4be5-8c55-5d2a2042602d" providerId="ADAL" clId="{9828CEA2-F5CA-437F-9414-BEC187A98129}" dt="2024-10-21T15:40:53.658" v="588"/>
        <pc:sldMasterMkLst>
          <pc:docMk/>
          <pc:sldMasterMk cId="4004440435" sldId="2147483713"/>
        </pc:sldMasterMkLst>
        <pc:sldLayoutChg chg="modSp mod">
          <pc:chgData name="Fabio Villa" userId="0f85e7e8-262a-4be5-8c55-5d2a2042602d" providerId="ADAL" clId="{9828CEA2-F5CA-437F-9414-BEC187A98129}" dt="2024-10-21T15:40:53.658" v="588"/>
          <pc:sldLayoutMkLst>
            <pc:docMk/>
            <pc:sldMasterMk cId="4004440435" sldId="2147483713"/>
            <pc:sldLayoutMk cId="3821149699" sldId="2147483715"/>
          </pc:sldLayoutMkLst>
          <pc:spChg chg="mod">
            <ac:chgData name="Fabio Villa" userId="0f85e7e8-262a-4be5-8c55-5d2a2042602d" providerId="ADAL" clId="{9828CEA2-F5CA-437F-9414-BEC187A98129}" dt="2024-10-21T15:40:53.658" v="588"/>
            <ac:spMkLst>
              <pc:docMk/>
              <pc:sldMasterMk cId="4004440435" sldId="2147483713"/>
              <pc:sldLayoutMk cId="3821149699" sldId="2147483715"/>
              <ac:spMk id="11" creationId="{7C411757-6C00-4818-AAC7-B952F80424A0}"/>
            </ac:spMkLst>
          </pc:spChg>
        </pc:sldLayoutChg>
      </pc:sldMasterChg>
      <pc:sldMasterChg chg="del delSldLayout">
        <pc:chgData name="Fabio Villa" userId="0f85e7e8-262a-4be5-8c55-5d2a2042602d" providerId="ADAL" clId="{9828CEA2-F5CA-437F-9414-BEC187A98129}" dt="2024-10-21T17:03:11.895" v="1624" actId="47"/>
        <pc:sldMasterMkLst>
          <pc:docMk/>
          <pc:sldMasterMk cId="1931860347" sldId="2147483762"/>
        </pc:sldMasterMkLst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2009011734" sldId="2147483763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2245937019" sldId="2147483764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1691866623" sldId="2147483765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1513698879" sldId="2147483766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2559791243" sldId="2147483767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690272388" sldId="2147483768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634578464" sldId="2147483769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2605633438" sldId="2147483770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4141858301" sldId="2147483771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2215003463" sldId="2147483772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3720287330" sldId="2147483773"/>
          </pc:sldLayoutMkLst>
        </pc:sldLayoutChg>
        <pc:sldLayoutChg chg="del">
          <pc:chgData name="Fabio Villa" userId="0f85e7e8-262a-4be5-8c55-5d2a2042602d" providerId="ADAL" clId="{9828CEA2-F5CA-437F-9414-BEC187A98129}" dt="2024-10-21T17:03:11.895" v="1624" actId="47"/>
          <pc:sldLayoutMkLst>
            <pc:docMk/>
            <pc:sldMasterMk cId="1931860347" sldId="2147483762"/>
            <pc:sldLayoutMk cId="2218246662" sldId="214748380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2E20F-5E7D-44B7-B59E-E3197F047BE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B9313-102F-457A-9A17-F94AA968183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1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4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856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751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B9313-102F-457A-9A17-F94AA968183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8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6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7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8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820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909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ICFDT7 2024 – F. Villa –The </a:t>
            </a:r>
            <a:r>
              <a:rPr lang="en-US" sz="1400" b="0" i="0" dirty="0" err="1">
                <a:solidFill>
                  <a:srgbClr val="B2132E"/>
                </a:solidFill>
                <a:effectLst/>
                <a:latin typeface="Roboto Slab" pitchFamily="2" charset="0"/>
              </a:rPr>
              <a:t>EuPRAXIA</a:t>
            </a:r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 project</a:t>
            </a:r>
            <a:endParaRPr lang="en-GB" sz="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66F157A-5269-5434-BD97-C0A8D5FD3666}"/>
              </a:ext>
            </a:extLst>
          </p:cNvPr>
          <p:cNvSpPr txBox="1"/>
          <p:nvPr userDrawn="1"/>
        </p:nvSpPr>
        <p:spPr>
          <a:xfrm>
            <a:off x="220133" y="550729"/>
            <a:ext cx="194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2C3882"/>
                </a:solidFill>
              </a:rPr>
              <a:t>a</a:t>
            </a:r>
            <a:r>
              <a:rPr lang="en-IT" sz="1100" dirty="0">
                <a:solidFill>
                  <a:srgbClr val="2C3882"/>
                </a:solidFill>
              </a:rPr>
              <a:t>t </a:t>
            </a:r>
            <a:r>
              <a:rPr lang="en-IT" sz="1100" dirty="0">
                <a:solidFill>
                  <a:srgbClr val="FCAF18"/>
                </a:solidFill>
              </a:rPr>
              <a:t>S</a:t>
            </a:r>
            <a:r>
              <a:rPr lang="en-IT" sz="1100" dirty="0">
                <a:solidFill>
                  <a:srgbClr val="2C3882"/>
                </a:solidFill>
              </a:rPr>
              <a:t>PARC_</a:t>
            </a:r>
            <a:r>
              <a:rPr lang="en-IT" sz="1100" dirty="0">
                <a:solidFill>
                  <a:srgbClr val="FCAF18"/>
                </a:solidFill>
              </a:rPr>
              <a:t>L</a:t>
            </a:r>
            <a:r>
              <a:rPr lang="en-IT" sz="1100" dirty="0">
                <a:solidFill>
                  <a:srgbClr val="2C3882"/>
                </a:solidFill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3821149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582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5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39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637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337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4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ICFDT7 2024 – F. Villa –The </a:t>
            </a:r>
            <a:r>
              <a:rPr lang="en-US" sz="1400" b="0" i="0" dirty="0" err="1">
                <a:solidFill>
                  <a:srgbClr val="B2132E"/>
                </a:solidFill>
                <a:effectLst/>
                <a:latin typeface="Roboto Slab" pitchFamily="2" charset="0"/>
              </a:rPr>
              <a:t>EuPRAXIA</a:t>
            </a:r>
            <a:r>
              <a:rPr lang="en-US" sz="14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 project </a:t>
            </a:r>
            <a:r>
              <a:rPr lang="en-US" sz="100" b="0" i="0" dirty="0">
                <a:solidFill>
                  <a:srgbClr val="B2132E"/>
                </a:solidFill>
                <a:effectLst/>
                <a:latin typeface="Roboto Slab" pitchFamily="2" charset="0"/>
              </a:rPr>
              <a:t>.</a:t>
            </a:r>
            <a:endParaRPr lang="en-GB" sz="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531512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42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8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031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96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66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2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A02BAC4-EC4F-B243-8A04-48736EBDB3D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84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B8D71CB-B80D-834A-841D-917FD3F1A68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2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132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83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0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0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8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0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2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6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27207C1-1447-3544-94AF-D26B9CADB47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72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41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41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85653A2-3A7B-AA4B-B201-4F44DE7281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2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64" indent="0">
              <a:buNone/>
              <a:defRPr sz="2000" b="1"/>
            </a:lvl2pPr>
            <a:lvl3pPr marL="904089" indent="0">
              <a:buNone/>
              <a:defRPr sz="1800" b="1"/>
            </a:lvl3pPr>
            <a:lvl4pPr marL="1356181" indent="0">
              <a:buNone/>
              <a:defRPr sz="1600" b="1"/>
            </a:lvl4pPr>
            <a:lvl5pPr marL="1808238" indent="0">
              <a:buNone/>
              <a:defRPr sz="1600" b="1"/>
            </a:lvl5pPr>
            <a:lvl6pPr marL="2260311" indent="0">
              <a:buNone/>
              <a:defRPr sz="1600" b="1"/>
            </a:lvl6pPr>
            <a:lvl7pPr marL="2712344" indent="0">
              <a:buNone/>
              <a:defRPr sz="1600" b="1"/>
            </a:lvl7pPr>
            <a:lvl8pPr marL="3164400" indent="0">
              <a:buNone/>
              <a:defRPr sz="1600" b="1"/>
            </a:lvl8pPr>
            <a:lvl9pPr marL="3616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64" indent="0">
              <a:buNone/>
              <a:defRPr sz="2000" b="1"/>
            </a:lvl2pPr>
            <a:lvl3pPr marL="904089" indent="0">
              <a:buNone/>
              <a:defRPr sz="1800" b="1"/>
            </a:lvl3pPr>
            <a:lvl4pPr marL="1356181" indent="0">
              <a:buNone/>
              <a:defRPr sz="1600" b="1"/>
            </a:lvl4pPr>
            <a:lvl5pPr marL="1808238" indent="0">
              <a:buNone/>
              <a:defRPr sz="1600" b="1"/>
            </a:lvl5pPr>
            <a:lvl6pPr marL="2260311" indent="0">
              <a:buNone/>
              <a:defRPr sz="1600" b="1"/>
            </a:lvl6pPr>
            <a:lvl7pPr marL="2712344" indent="0">
              <a:buNone/>
              <a:defRPr sz="1600" b="1"/>
            </a:lvl7pPr>
            <a:lvl8pPr marL="3164400" indent="0">
              <a:buNone/>
              <a:defRPr sz="1600" b="1"/>
            </a:lvl8pPr>
            <a:lvl9pPr marL="3616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6F3462E-55BD-2E47-B136-94F38F09C27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28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5AD3248-2C08-B048-A1C9-8FC9E5B9C1C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8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868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F94070A-78B1-394E-B7BA-0A91542E1BE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45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9" y="27942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4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064" indent="0">
              <a:buNone/>
              <a:defRPr sz="1200"/>
            </a:lvl2pPr>
            <a:lvl3pPr marL="904089" indent="0">
              <a:buNone/>
              <a:defRPr sz="1000"/>
            </a:lvl3pPr>
            <a:lvl4pPr marL="1356181" indent="0">
              <a:buNone/>
              <a:defRPr sz="900"/>
            </a:lvl4pPr>
            <a:lvl5pPr marL="1808238" indent="0">
              <a:buNone/>
              <a:defRPr sz="900"/>
            </a:lvl5pPr>
            <a:lvl6pPr marL="2260311" indent="0">
              <a:buNone/>
              <a:defRPr sz="900"/>
            </a:lvl6pPr>
            <a:lvl7pPr marL="2712344" indent="0">
              <a:buNone/>
              <a:defRPr sz="900"/>
            </a:lvl7pPr>
            <a:lvl8pPr marL="3164400" indent="0">
              <a:buNone/>
              <a:defRPr sz="900"/>
            </a:lvl8pPr>
            <a:lvl9pPr marL="36164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9F9746E-DAF4-C645-B507-798038BCC36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45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1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2064" indent="0">
              <a:buNone/>
              <a:defRPr sz="2800"/>
            </a:lvl2pPr>
            <a:lvl3pPr marL="904089" indent="0">
              <a:buNone/>
              <a:defRPr sz="2400"/>
            </a:lvl3pPr>
            <a:lvl4pPr marL="1356181" indent="0">
              <a:buNone/>
              <a:defRPr sz="2000"/>
            </a:lvl4pPr>
            <a:lvl5pPr marL="1808238" indent="0">
              <a:buNone/>
              <a:defRPr sz="2000"/>
            </a:lvl5pPr>
            <a:lvl6pPr marL="2260311" indent="0">
              <a:buNone/>
              <a:defRPr sz="2000"/>
            </a:lvl6pPr>
            <a:lvl7pPr marL="2712344" indent="0">
              <a:buNone/>
              <a:defRPr sz="2000"/>
            </a:lvl7pPr>
            <a:lvl8pPr marL="3164400" indent="0">
              <a:buNone/>
              <a:defRPr sz="2000"/>
            </a:lvl8pPr>
            <a:lvl9pPr marL="36164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064" indent="0">
              <a:buNone/>
              <a:defRPr sz="1200"/>
            </a:lvl2pPr>
            <a:lvl3pPr marL="904089" indent="0">
              <a:buNone/>
              <a:defRPr sz="1000"/>
            </a:lvl3pPr>
            <a:lvl4pPr marL="1356181" indent="0">
              <a:buNone/>
              <a:defRPr sz="900"/>
            </a:lvl4pPr>
            <a:lvl5pPr marL="1808238" indent="0">
              <a:buNone/>
              <a:defRPr sz="900"/>
            </a:lvl5pPr>
            <a:lvl6pPr marL="2260311" indent="0">
              <a:buNone/>
              <a:defRPr sz="900"/>
            </a:lvl6pPr>
            <a:lvl7pPr marL="2712344" indent="0">
              <a:buNone/>
              <a:defRPr sz="900"/>
            </a:lvl7pPr>
            <a:lvl8pPr marL="3164400" indent="0">
              <a:buNone/>
              <a:defRPr sz="900"/>
            </a:lvl8pPr>
            <a:lvl9pPr marL="36164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85219662-8964-D64D-9609-B8C22C08E8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75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BA1C86AC-D615-DD47-B869-24038C046A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8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5" y="28101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8101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681498D-A66B-0F4E-9C53-64B9C6F7BE6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00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A91CB-2AEA-71F9-99B4-FE84A7C35B0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49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180359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endParaRPr lang="en-GB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C8A98-6E54-60B4-EC66-130DC0080D27}"/>
              </a:ext>
            </a:extLst>
          </p:cNvPr>
          <p:cNvGrpSpPr/>
          <p:nvPr userDrawn="1"/>
        </p:nvGrpSpPr>
        <p:grpSpPr>
          <a:xfrm>
            <a:off x="220133" y="-59851"/>
            <a:ext cx="1943100" cy="872190"/>
            <a:chOff x="3888739" y="2944556"/>
            <a:chExt cx="1943100" cy="8721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20BC6-6005-1522-DEB8-7EE6010A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117" y="2944556"/>
              <a:ext cx="1421141" cy="6105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93E76B-2A09-B4AC-611C-36DEBEBF12D0}"/>
                </a:ext>
              </a:extLst>
            </p:cNvPr>
            <p:cNvSpPr txBox="1"/>
            <p:nvPr/>
          </p:nvSpPr>
          <p:spPr>
            <a:xfrm>
              <a:off x="3888739" y="3555136"/>
              <a:ext cx="1943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rgbClr val="2C3882"/>
                  </a:solidFill>
                </a:rPr>
                <a:t>a</a:t>
              </a:r>
              <a:r>
                <a:rPr lang="en-IT" sz="1100">
                  <a:solidFill>
                    <a:srgbClr val="2C3882"/>
                  </a:solidFill>
                </a:rPr>
                <a:t>t </a:t>
              </a:r>
              <a:r>
                <a:rPr lang="en-IT" sz="1100">
                  <a:solidFill>
                    <a:srgbClr val="FCAF18"/>
                  </a:solidFill>
                </a:rPr>
                <a:t>S</a:t>
              </a:r>
              <a:r>
                <a:rPr lang="en-IT" sz="1100">
                  <a:solidFill>
                    <a:srgbClr val="2C3882"/>
                  </a:solidFill>
                </a:rPr>
                <a:t>PARC_</a:t>
              </a:r>
              <a:r>
                <a:rPr lang="en-IT" sz="1100">
                  <a:solidFill>
                    <a:srgbClr val="FCAF18"/>
                  </a:solidFill>
                </a:rPr>
                <a:t>L</a:t>
              </a:r>
              <a:r>
                <a:rPr lang="en-IT" sz="1100">
                  <a:solidFill>
                    <a:srgbClr val="2C3882"/>
                  </a:solidFill>
                </a:rPr>
                <a:t>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46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110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414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49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02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716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5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563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299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968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22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89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29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4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1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6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4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44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12062" y="274588"/>
            <a:ext cx="1097160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393" tIns="45197" rIns="90393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062" y="1600864"/>
            <a:ext cx="10971609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393" tIns="45197" rIns="90393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209" y="6363185"/>
            <a:ext cx="2844105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l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7859" y="6363185"/>
            <a:ext cx="3860601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ctr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10" y="6363185"/>
            <a:ext cx="2844105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r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1D6A0A6-D210-6A49-8CDA-5719406FFBD4}" type="slidenum">
              <a:rPr lang="en-US">
                <a:sym typeface="American Typewriter" charset="0"/>
              </a:rPr>
              <a:pPr>
                <a:defRPr/>
              </a:pPr>
              <a:t>‹N›</a:t>
            </a:fld>
            <a:endParaRPr lang="en-US"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2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ftr="0" dt="0"/>
  <p:txStyles>
    <p:titleStyle>
      <a:lvl1pPr algn="ctr" defTabSz="4514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17831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35681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53575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71424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8846" indent="-338846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3920" indent="-281476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29062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81581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34085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86294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369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0424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2501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6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89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181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238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311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34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400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46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0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74.gif"/><Relationship Id="rId5" Type="http://schemas.openxmlformats.org/officeDocument/2006/relationships/image" Target="../media/image69.png"/><Relationship Id="rId10" Type="http://schemas.openxmlformats.org/officeDocument/2006/relationships/image" Target="../media/image51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emf"/><Relationship Id="rId7" Type="http://schemas.openxmlformats.org/officeDocument/2006/relationships/image" Target="../media/image79.jpeg"/><Relationship Id="rId12" Type="http://schemas.openxmlformats.org/officeDocument/2006/relationships/image" Target="../media/image8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microsoft.com/office/2007/relationships/hdphoto" Target="../media/hdphoto1.wdp"/><Relationship Id="rId5" Type="http://schemas.openxmlformats.org/officeDocument/2006/relationships/image" Target="../media/image78.jpe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5E40C9-94AD-A1C1-E270-9C0F50A41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6558" y="393290"/>
            <a:ext cx="7214103" cy="257347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CAF18"/>
                </a:solidFill>
              </a:rPr>
              <a:t>The </a:t>
            </a:r>
            <a:r>
              <a:rPr lang="en-US" sz="4400" dirty="0" err="1">
                <a:solidFill>
                  <a:srgbClr val="FCAF18"/>
                </a:solidFill>
              </a:rPr>
              <a:t>EuPRAXIA</a:t>
            </a:r>
            <a:r>
              <a:rPr lang="en-US" sz="4400" dirty="0">
                <a:solidFill>
                  <a:srgbClr val="FCAF18"/>
                </a:solidFill>
              </a:rPr>
              <a:t> project</a:t>
            </a:r>
            <a:endParaRPr lang="en-GB" sz="44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06F2BDD-3E49-D171-A9F5-8D061FDA7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6558" y="3240670"/>
            <a:ext cx="7813967" cy="104385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D9E0B"/>
                </a:solidFill>
              </a:rPr>
              <a:t>F. Villa, INFN-LNF</a:t>
            </a:r>
          </a:p>
          <a:p>
            <a:r>
              <a:rPr lang="en-GB" dirty="0">
                <a:solidFill>
                  <a:srgbClr val="ED9E0B"/>
                </a:solidFill>
              </a:rPr>
              <a:t>On behalf of the EuPRAXIA@SPARC_LAB collaboration</a:t>
            </a:r>
          </a:p>
        </p:txBody>
      </p:sp>
      <p:pic>
        <p:nvPicPr>
          <p:cNvPr id="3074" name="Picture 2" descr="ICFDT7 - 7th International Conference on Frontier in Diagnostic Technologies">
            <a:extLst>
              <a:ext uri="{FF2B5EF4-FFF2-40B4-BE49-F238E27FC236}">
                <a16:creationId xmlns:a16="http://schemas.microsoft.com/office/drawing/2014/main" id="{DFFAC76B-8F70-3F33-6F5A-BCA4C6F9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039" y="4526545"/>
            <a:ext cx="4921961" cy="23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BC7D4-9A81-CB84-89D3-4C98282A819C}"/>
              </a:ext>
            </a:extLst>
          </p:cNvPr>
          <p:cNvSpPr txBox="1"/>
          <p:nvPr/>
        </p:nvSpPr>
        <p:spPr>
          <a:xfrm>
            <a:off x="7240543" y="4457721"/>
            <a:ext cx="6129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ICFDT7 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4D322BD-B1F9-331B-3427-F6366B7C8033}"/>
              </a:ext>
            </a:extLst>
          </p:cNvPr>
          <p:cNvGrpSpPr/>
          <p:nvPr/>
        </p:nvGrpSpPr>
        <p:grpSpPr>
          <a:xfrm>
            <a:off x="125814" y="1031396"/>
            <a:ext cx="11940372" cy="4983505"/>
            <a:chOff x="125814" y="1031396"/>
            <a:chExt cx="11940372" cy="498350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E13F42-D83A-9E82-906B-3C77D2D7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814" y="1086937"/>
              <a:ext cx="11940372" cy="492796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C0194B-F8EC-E3AC-8B32-46DC9C36C765}"/>
                </a:ext>
              </a:extLst>
            </p:cNvPr>
            <p:cNvSpPr txBox="1"/>
            <p:nvPr/>
          </p:nvSpPr>
          <p:spPr>
            <a:xfrm>
              <a:off x="5468333" y="1420417"/>
              <a:ext cx="26291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AQUA beamline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E70B8F-A0B2-CCC4-E696-6E92CE566CA9}"/>
                </a:ext>
              </a:extLst>
            </p:cNvPr>
            <p:cNvSpPr txBox="1"/>
            <p:nvPr/>
          </p:nvSpPr>
          <p:spPr>
            <a:xfrm>
              <a:off x="5652551" y="3016793"/>
              <a:ext cx="2444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ARIA beamline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33B581A-4BAF-0B0A-0357-3404A5BD9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745" y="1141281"/>
              <a:ext cx="1980055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AAE5A3-3C67-C0F1-822E-4FA2DB22DA5B}"/>
                </a:ext>
              </a:extLst>
            </p:cNvPr>
            <p:cNvSpPr txBox="1"/>
            <p:nvPr/>
          </p:nvSpPr>
          <p:spPr>
            <a:xfrm>
              <a:off x="410605" y="1086821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0C6A2AE-905B-AD2C-146A-902F59733B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800" y="1141281"/>
              <a:ext cx="5731787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560D7D5-A16E-F544-D2AF-FA9C5F2C93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5280" y="1141281"/>
              <a:ext cx="4021870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EA7ADA-8996-0202-69BB-DA9F2E9D871A}"/>
                </a:ext>
              </a:extLst>
            </p:cNvPr>
            <p:cNvSpPr txBox="1"/>
            <p:nvPr/>
          </p:nvSpPr>
          <p:spPr>
            <a:xfrm>
              <a:off x="9366532" y="1031396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20m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2FCE7-81B0-9AD6-F6FC-C8F2E7902F9B}"/>
                </a:ext>
              </a:extLst>
            </p:cNvPr>
            <p:cNvSpPr txBox="1"/>
            <p:nvPr/>
          </p:nvSpPr>
          <p:spPr>
            <a:xfrm>
              <a:off x="4540368" y="1086821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30m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97E0D92-D075-D0FF-5866-236B2C4B414B}"/>
                </a:ext>
              </a:extLst>
            </p:cNvPr>
            <p:cNvCxnSpPr>
              <a:cxnSpLocks/>
            </p:cNvCxnSpPr>
            <p:nvPr/>
          </p:nvCxnSpPr>
          <p:spPr>
            <a:xfrm>
              <a:off x="11854873" y="1481625"/>
              <a:ext cx="0" cy="2309789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A9AD546-A76F-7A96-6948-0639CD4085AC}"/>
                </a:ext>
              </a:extLst>
            </p:cNvPr>
            <p:cNvSpPr txBox="1"/>
            <p:nvPr/>
          </p:nvSpPr>
          <p:spPr>
            <a:xfrm>
              <a:off x="10979312" y="2243784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12m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38A3BA8-703F-7800-22B8-C1291BDF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FEL Beamlines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F50F01B-F9D5-B75F-9E10-1DD8C0D44994}"/>
              </a:ext>
            </a:extLst>
          </p:cNvPr>
          <p:cNvGrpSpPr/>
          <p:nvPr/>
        </p:nvGrpSpPr>
        <p:grpSpPr>
          <a:xfrm>
            <a:off x="2458423" y="3762204"/>
            <a:ext cx="9150063" cy="2040076"/>
            <a:chOff x="3480402" y="3461375"/>
            <a:chExt cx="9150063" cy="2040076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C4EF0891-8A06-9CAE-69B1-94B710788050}"/>
                </a:ext>
              </a:extLst>
            </p:cNvPr>
            <p:cNvSpPr txBox="1"/>
            <p:nvPr/>
          </p:nvSpPr>
          <p:spPr>
            <a:xfrm>
              <a:off x="3766039" y="3948041"/>
              <a:ext cx="615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GDM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31B3280D-4182-50B9-FAA7-73894719D0FF}"/>
                </a:ext>
              </a:extLst>
            </p:cNvPr>
            <p:cNvSpPr txBox="1"/>
            <p:nvPr/>
          </p:nvSpPr>
          <p:spPr>
            <a:xfrm>
              <a:off x="3484877" y="4772713"/>
              <a:ext cx="727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Mirror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395D3D3C-F70F-E3A3-3EE1-1E6F6B8D4BA1}"/>
                </a:ext>
              </a:extLst>
            </p:cNvPr>
            <p:cNvSpPr txBox="1"/>
            <p:nvPr/>
          </p:nvSpPr>
          <p:spPr>
            <a:xfrm>
              <a:off x="3528285" y="4561545"/>
              <a:ext cx="1013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Apertures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313EB717-7329-8C16-8324-81F030568F32}"/>
                </a:ext>
              </a:extLst>
            </p:cNvPr>
            <p:cNvSpPr txBox="1"/>
            <p:nvPr/>
          </p:nvSpPr>
          <p:spPr>
            <a:xfrm>
              <a:off x="7269447" y="4333109"/>
              <a:ext cx="1329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Spectrometer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B55B2CF0-0CDB-02DE-0115-4C9AF4B979B6}"/>
                </a:ext>
              </a:extLst>
            </p:cNvPr>
            <p:cNvSpPr txBox="1"/>
            <p:nvPr/>
          </p:nvSpPr>
          <p:spPr>
            <a:xfrm>
              <a:off x="3492537" y="4993620"/>
              <a:ext cx="2153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Solid attenuators/filters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5AFC7E88-6A76-60F5-B7F5-E9200BC7250B}"/>
                </a:ext>
              </a:extLst>
            </p:cNvPr>
            <p:cNvSpPr txBox="1"/>
            <p:nvPr/>
          </p:nvSpPr>
          <p:spPr>
            <a:xfrm>
              <a:off x="9822067" y="4024318"/>
              <a:ext cx="280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Polarization/time measure area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E329A9BB-644D-7E2F-177B-200A4542D0CD}"/>
                </a:ext>
              </a:extLst>
            </p:cNvPr>
            <p:cNvSpPr txBox="1"/>
            <p:nvPr/>
          </p:nvSpPr>
          <p:spPr>
            <a:xfrm>
              <a:off x="6309142" y="3566785"/>
              <a:ext cx="1978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Monochromator area</a:t>
              </a: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11AC62FB-ECDB-ABE9-E299-65EE17967B37}"/>
                </a:ext>
              </a:extLst>
            </p:cNvPr>
            <p:cNvSpPr txBox="1"/>
            <p:nvPr/>
          </p:nvSpPr>
          <p:spPr>
            <a:xfrm>
              <a:off x="6299268" y="5153536"/>
              <a:ext cx="1987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Split &amp; delay line area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E11ED1BB-FC9B-30BE-2332-7C6F0E299724}"/>
                </a:ext>
              </a:extLst>
            </p:cNvPr>
            <p:cNvSpPr txBox="1"/>
            <p:nvPr/>
          </p:nvSpPr>
          <p:spPr>
            <a:xfrm>
              <a:off x="4764889" y="4351434"/>
              <a:ext cx="1286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Gas absorber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1FE33DD8-063C-A16D-B9FD-A712062200B0}"/>
                </a:ext>
              </a:extLst>
            </p:cNvPr>
            <p:cNvSpPr txBox="1"/>
            <p:nvPr/>
          </p:nvSpPr>
          <p:spPr>
            <a:xfrm>
              <a:off x="9827617" y="4543126"/>
              <a:ext cx="11219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K-B mirrors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3F0B0D3A-96D8-6628-E0A3-E9B6A9F1C65A}"/>
                </a:ext>
              </a:extLst>
            </p:cNvPr>
            <p:cNvSpPr txBox="1"/>
            <p:nvPr/>
          </p:nvSpPr>
          <p:spPr>
            <a:xfrm>
              <a:off x="10324195" y="5118025"/>
              <a:ext cx="17529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Exp. Chamber area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868CA675-6D43-FB09-EB3B-326A468E1C9D}"/>
                </a:ext>
              </a:extLst>
            </p:cNvPr>
            <p:cNvSpPr txBox="1"/>
            <p:nvPr/>
          </p:nvSpPr>
          <p:spPr>
            <a:xfrm>
              <a:off x="3480402" y="5162897"/>
              <a:ext cx="708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Valves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4CD33FDB-2050-05EB-9301-BFE8BE90838A}"/>
                </a:ext>
              </a:extLst>
            </p:cNvPr>
            <p:cNvSpPr txBox="1"/>
            <p:nvPr/>
          </p:nvSpPr>
          <p:spPr>
            <a:xfrm>
              <a:off x="3621259" y="4179136"/>
              <a:ext cx="827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Screens</a:t>
              </a: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B6D313D5-9881-4455-5E6B-7065FB817CEB}"/>
                </a:ext>
              </a:extLst>
            </p:cNvPr>
            <p:cNvSpPr txBox="1"/>
            <p:nvPr/>
          </p:nvSpPr>
          <p:spPr>
            <a:xfrm>
              <a:off x="10080696" y="3461375"/>
              <a:ext cx="11455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Laser hutch</a:t>
              </a:r>
            </a:p>
          </p:txBody>
        </p:sp>
      </p:grpSp>
      <p:cxnSp>
        <p:nvCxnSpPr>
          <p:cNvPr id="4" name="Gerade Verbindung 37">
            <a:extLst>
              <a:ext uri="{FF2B5EF4-FFF2-40B4-BE49-F238E27FC236}">
                <a16:creationId xmlns:a16="http://schemas.microsoft.com/office/drawing/2014/main" id="{A184CBD7-BB74-C980-FE6F-B8C630FDE352}"/>
              </a:ext>
            </a:extLst>
          </p:cNvPr>
          <p:cNvCxnSpPr>
            <a:cxnSpLocks/>
          </p:cNvCxnSpPr>
          <p:nvPr/>
        </p:nvCxnSpPr>
        <p:spPr>
          <a:xfrm flipV="1">
            <a:off x="9517689" y="6141219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">
            <a:extLst>
              <a:ext uri="{FF2B5EF4-FFF2-40B4-BE49-F238E27FC236}">
                <a16:creationId xmlns:a16="http://schemas.microsoft.com/office/drawing/2014/main" id="{FAEA6D1F-7770-5867-42BF-F1EAD643EA78}"/>
              </a:ext>
            </a:extLst>
          </p:cNvPr>
          <p:cNvGrpSpPr/>
          <p:nvPr/>
        </p:nvGrpSpPr>
        <p:grpSpPr>
          <a:xfrm>
            <a:off x="2512206" y="6067657"/>
            <a:ext cx="9027266" cy="852356"/>
            <a:chOff x="0" y="5452323"/>
            <a:chExt cx="9027266" cy="852356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8456D756-2559-4C75-8A50-2C3A9CB84F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631E3DF5-1783-CBF0-582B-F78C569437B7}"/>
                </a:ext>
              </a:extLst>
            </p:cNvPr>
            <p:cNvSpPr/>
            <p:nvPr/>
          </p:nvSpPr>
          <p:spPr>
            <a:xfrm>
              <a:off x="5957682" y="5547840"/>
              <a:ext cx="3069584" cy="7568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25" name="Straight Arrow Connector 8">
              <a:extLst>
                <a:ext uri="{FF2B5EF4-FFF2-40B4-BE49-F238E27FC236}">
                  <a16:creationId xmlns:a16="http://schemas.microsoft.com/office/drawing/2014/main" id="{53DCA1E7-5CD5-868C-9B7D-20450DBF6BF7}"/>
                </a:ext>
              </a:extLst>
            </p:cNvPr>
            <p:cNvCxnSpPr>
              <a:cxnSpLocks/>
            </p:cNvCxnSpPr>
            <p:nvPr/>
          </p:nvCxnSpPr>
          <p:spPr>
            <a:xfrm>
              <a:off x="6005792" y="5700119"/>
              <a:ext cx="2791366" cy="874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F06B2362-53A4-D6A6-C929-CCB691D29474}"/>
                </a:ext>
              </a:extLst>
            </p:cNvPr>
            <p:cNvSpPr txBox="1"/>
            <p:nvPr/>
          </p:nvSpPr>
          <p:spPr>
            <a:xfrm>
              <a:off x="7280591" y="5452323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50 m</a:t>
              </a:r>
            </a:p>
          </p:txBody>
        </p:sp>
      </p:grp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65B1F2AA-0073-53FF-707F-881414DF9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9CA4EDA9-2B35-46B1-8398-F9064529068E}"/>
              </a:ext>
            </a:extLst>
          </p:cNvPr>
          <p:cNvSpPr txBox="1"/>
          <p:nvPr/>
        </p:nvSpPr>
        <p:spPr>
          <a:xfrm>
            <a:off x="2462898" y="5698275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BPM</a:t>
            </a:r>
          </a:p>
        </p:txBody>
      </p:sp>
    </p:spTree>
    <p:extLst>
      <p:ext uri="{BB962C8B-B14F-4D97-AF65-F5344CB8AC3E}">
        <p14:creationId xmlns:p14="http://schemas.microsoft.com/office/powerpoint/2010/main" val="97870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F2B4568-709B-A51B-6959-904CF6A58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5"/>
          <a:stretch/>
        </p:blipFill>
        <p:spPr bwMode="auto">
          <a:xfrm>
            <a:off x="2583441" y="3346754"/>
            <a:ext cx="1895298" cy="15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AC2F7-7DBA-B618-1084-35A1A9B1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E5BB43-5FD6-53BC-4FCF-6FC3E44D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 Photon diagnostics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C0BE2-3445-90F3-2333-20D69AB17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110" y="1060608"/>
            <a:ext cx="2911795" cy="2063215"/>
          </a:xfrm>
          <a:prstGeom prst="rect">
            <a:avLst/>
          </a:prstGeom>
        </p:spPr>
      </p:pic>
      <p:pic>
        <p:nvPicPr>
          <p:cNvPr id="7" name="Picture 6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17DDBF4F-B077-CAB9-F74C-2DD60E975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" y="1068833"/>
            <a:ext cx="2805340" cy="2095452"/>
          </a:xfrm>
          <a:prstGeom prst="rect">
            <a:avLst/>
          </a:prstGeom>
        </p:spPr>
      </p:pic>
      <p:pic>
        <p:nvPicPr>
          <p:cNvPr id="8" name="Immagine 1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0C0FB9B7-BC48-05E3-01F1-11DC1C89B8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62" t="28033" r="21401" b="21515"/>
          <a:stretch/>
        </p:blipFill>
        <p:spPr>
          <a:xfrm>
            <a:off x="7203332" y="1116506"/>
            <a:ext cx="3247622" cy="1976148"/>
          </a:xfrm>
          <a:prstGeom prst="rect">
            <a:avLst/>
          </a:prstGeom>
        </p:spPr>
      </p:pic>
      <p:pic>
        <p:nvPicPr>
          <p:cNvPr id="9" name="Immagine 1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00D3A99F-36BA-B110-0701-28F8B9EBCC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71" t="36143" r="20537" b="38576"/>
          <a:stretch/>
        </p:blipFill>
        <p:spPr>
          <a:xfrm>
            <a:off x="0" y="4946867"/>
            <a:ext cx="4437134" cy="1524400"/>
          </a:xfrm>
          <a:prstGeom prst="rect">
            <a:avLst/>
          </a:prstGeom>
        </p:spPr>
      </p:pic>
      <p:pic>
        <p:nvPicPr>
          <p:cNvPr id="10" name="Immagine 1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8DC43575-E7EE-B41F-D65A-0635A0CA04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48" t="58759" r="42538" b="11321"/>
          <a:stretch/>
        </p:blipFill>
        <p:spPr>
          <a:xfrm>
            <a:off x="0" y="3469931"/>
            <a:ext cx="1839086" cy="1767231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AD4BED1-77D7-A315-B02D-16427B5D3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2960"/>
          <a:stretch/>
        </p:blipFill>
        <p:spPr bwMode="auto">
          <a:xfrm>
            <a:off x="10658475" y="1076675"/>
            <a:ext cx="1533525" cy="41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B26DF3E-E3C7-59EA-4B01-3DDB805E3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 r="15283" b="25189"/>
          <a:stretch/>
        </p:blipFill>
        <p:spPr bwMode="auto">
          <a:xfrm>
            <a:off x="10553941" y="5248793"/>
            <a:ext cx="1638059" cy="16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BDEFB8-02C7-05A9-2D85-57CFF542A459}"/>
              </a:ext>
            </a:extLst>
          </p:cNvPr>
          <p:cNvCxnSpPr>
            <a:cxnSpLocks/>
          </p:cNvCxnSpPr>
          <p:nvPr/>
        </p:nvCxnSpPr>
        <p:spPr>
          <a:xfrm>
            <a:off x="11641394" y="3028335"/>
            <a:ext cx="0" cy="2526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7A2B02-6458-A1A8-EF33-EB30136BFEC3}"/>
              </a:ext>
            </a:extLst>
          </p:cNvPr>
          <p:cNvSpPr txBox="1"/>
          <p:nvPr/>
        </p:nvSpPr>
        <p:spPr>
          <a:xfrm>
            <a:off x="7202931" y="754672"/>
            <a:ext cx="329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Intensity Monitors and BPMs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3F085-D992-3D50-3781-EA57072BB202}"/>
              </a:ext>
            </a:extLst>
          </p:cNvPr>
          <p:cNvSpPr txBox="1"/>
          <p:nvPr/>
        </p:nvSpPr>
        <p:spPr>
          <a:xfrm>
            <a:off x="-48794" y="3116658"/>
            <a:ext cx="201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Ionization streaking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67C130-2DE3-AAA2-4B6E-9C98124CA4F0}"/>
              </a:ext>
            </a:extLst>
          </p:cNvPr>
          <p:cNvSpPr txBox="1"/>
          <p:nvPr/>
        </p:nvSpPr>
        <p:spPr>
          <a:xfrm>
            <a:off x="2466324" y="3077698"/>
            <a:ext cx="2170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Transient reflectivity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8935E-DA99-C3BB-7915-1FFDDF0BF924}"/>
              </a:ext>
            </a:extLst>
          </p:cNvPr>
          <p:cNvSpPr txBox="1"/>
          <p:nvPr/>
        </p:nvSpPr>
        <p:spPr>
          <a:xfrm>
            <a:off x="35333" y="769702"/>
            <a:ext cx="192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Wavefront sensors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685C76-6752-9786-2762-A6D6C6B7519E}"/>
              </a:ext>
            </a:extLst>
          </p:cNvPr>
          <p:cNvSpPr txBox="1"/>
          <p:nvPr/>
        </p:nvSpPr>
        <p:spPr>
          <a:xfrm>
            <a:off x="2901622" y="754502"/>
            <a:ext cx="219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Grating spectrometer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6FF7A-FD38-3116-D9A6-C5D2E9288B9F}"/>
              </a:ext>
            </a:extLst>
          </p:cNvPr>
          <p:cNvSpPr txBox="1"/>
          <p:nvPr/>
        </p:nvSpPr>
        <p:spPr>
          <a:xfrm>
            <a:off x="10658475" y="75761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Bladed BPM</a:t>
            </a:r>
          </a:p>
        </p:txBody>
      </p:sp>
      <p:sp>
        <p:nvSpPr>
          <p:cNvPr id="25" name="Rectangle: Beveled 24">
            <a:extLst>
              <a:ext uri="{FF2B5EF4-FFF2-40B4-BE49-F238E27FC236}">
                <a16:creationId xmlns:a16="http://schemas.microsoft.com/office/drawing/2014/main" id="{A63FD87F-A6AF-FBBA-E7B5-78E0A39F9B51}"/>
              </a:ext>
            </a:extLst>
          </p:cNvPr>
          <p:cNvSpPr/>
          <p:nvPr/>
        </p:nvSpPr>
        <p:spPr>
          <a:xfrm>
            <a:off x="4460619" y="5400894"/>
            <a:ext cx="5407282" cy="1045982"/>
          </a:xfrm>
          <a:prstGeom prst="bevel">
            <a:avLst>
              <a:gd name="adj" fmla="val 733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Longitudinal photon and virtual diagnostic workshops </a:t>
            </a:r>
            <a:r>
              <a:rPr lang="en-US" dirty="0"/>
              <a:t>LNF, 6</a:t>
            </a:r>
            <a:r>
              <a:rPr lang="en-US" baseline="30000" dirty="0"/>
              <a:t>th</a:t>
            </a:r>
            <a:r>
              <a:rPr lang="en-US" dirty="0"/>
              <a:t>-8</a:t>
            </a:r>
            <a:r>
              <a:rPr lang="en-US" baseline="30000" dirty="0"/>
              <a:t>th</a:t>
            </a:r>
            <a:r>
              <a:rPr lang="en-US" dirty="0"/>
              <a:t> November 2024</a:t>
            </a:r>
          </a:p>
          <a:p>
            <a:r>
              <a:rPr lang="en-US" dirty="0"/>
              <a:t>https://agenda.infn.it/event/41662/overview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9D345E-8ADF-EA2C-F6C1-FF37CE84506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5443" t="4079" r="10648" b="33461"/>
          <a:stretch/>
        </p:blipFill>
        <p:spPr>
          <a:xfrm>
            <a:off x="6032825" y="1116506"/>
            <a:ext cx="1002890" cy="19692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63AF62-D7DE-32A1-D14C-3B36F2D8E112}"/>
              </a:ext>
            </a:extLst>
          </p:cNvPr>
          <p:cNvSpPr txBox="1"/>
          <p:nvPr/>
        </p:nvSpPr>
        <p:spPr>
          <a:xfrm>
            <a:off x="5906453" y="749547"/>
            <a:ext cx="122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YAG screen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4F18B-FCCA-63ED-18AF-CA0ED3391FEA}"/>
              </a:ext>
            </a:extLst>
          </p:cNvPr>
          <p:cNvSpPr txBox="1"/>
          <p:nvPr/>
        </p:nvSpPr>
        <p:spPr>
          <a:xfrm>
            <a:off x="4897705" y="3078076"/>
            <a:ext cx="538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Coherence measurements (transverse and longitudinal)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8E9908-C116-9CFA-F447-CB56764F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23" y="3427119"/>
            <a:ext cx="2513568" cy="19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A70DEE4-410F-E5A6-30F3-79446276937B}"/>
              </a:ext>
            </a:extLst>
          </p:cNvPr>
          <p:cNvCxnSpPr>
            <a:cxnSpLocks/>
          </p:cNvCxnSpPr>
          <p:nvPr/>
        </p:nvCxnSpPr>
        <p:spPr>
          <a:xfrm>
            <a:off x="7453745" y="4134777"/>
            <a:ext cx="70696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4F12932D-6DBB-A017-0EF2-FD360D27708E}"/>
              </a:ext>
            </a:extLst>
          </p:cNvPr>
          <p:cNvCxnSpPr>
            <a:cxnSpLocks/>
            <a:stCxn id="13" idx="2"/>
            <a:endCxn id="15" idx="2"/>
          </p:cNvCxnSpPr>
          <p:nvPr/>
        </p:nvCxnSpPr>
        <p:spPr>
          <a:xfrm>
            <a:off x="8563436" y="3771431"/>
            <a:ext cx="1090081" cy="39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B8462A9-7678-63D9-6630-F8122E6AF586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8160710" y="4134777"/>
            <a:ext cx="609913" cy="23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3087C67E-F55F-6267-2B60-AB73529210E7}"/>
              </a:ext>
            </a:extLst>
          </p:cNvPr>
          <p:cNvCxnSpPr>
            <a:cxnSpLocks/>
            <a:stCxn id="24" idx="0"/>
            <a:endCxn id="23" idx="2"/>
          </p:cNvCxnSpPr>
          <p:nvPr/>
        </p:nvCxnSpPr>
        <p:spPr>
          <a:xfrm flipH="1" flipV="1">
            <a:off x="8770623" y="4137162"/>
            <a:ext cx="235380" cy="321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8EA8245B-45F4-87C1-6FAB-A517B7773E23}"/>
              </a:ext>
            </a:extLst>
          </p:cNvPr>
          <p:cNvCxnSpPr>
            <a:cxnSpLocks/>
            <a:stCxn id="24" idx="0"/>
            <a:endCxn id="22" idx="0"/>
          </p:cNvCxnSpPr>
          <p:nvPr/>
        </p:nvCxnSpPr>
        <p:spPr>
          <a:xfrm flipV="1">
            <a:off x="9006003" y="4451374"/>
            <a:ext cx="646627" cy="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02F06865-C079-DFE5-623D-B2EC77EB3264}"/>
              </a:ext>
            </a:extLst>
          </p:cNvPr>
          <p:cNvCxnSpPr>
            <a:cxnSpLocks/>
          </p:cNvCxnSpPr>
          <p:nvPr/>
        </p:nvCxnSpPr>
        <p:spPr>
          <a:xfrm flipV="1">
            <a:off x="9608559" y="4065787"/>
            <a:ext cx="536214" cy="4032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ECB6EBBD-7894-CD5F-43FD-D71819516313}"/>
              </a:ext>
            </a:extLst>
          </p:cNvPr>
          <p:cNvCxnSpPr>
            <a:cxnSpLocks/>
            <a:endCxn id="15" idx="2"/>
          </p:cNvCxnSpPr>
          <p:nvPr/>
        </p:nvCxnSpPr>
        <p:spPr>
          <a:xfrm flipH="1" flipV="1">
            <a:off x="9653517" y="3775374"/>
            <a:ext cx="491256" cy="3265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8F56ADED-E7D3-4D79-802D-E057CEC26542}"/>
              </a:ext>
            </a:extLst>
          </p:cNvPr>
          <p:cNvSpPr/>
          <p:nvPr/>
        </p:nvSpPr>
        <p:spPr>
          <a:xfrm rot="20031124">
            <a:off x="7852551" y="4217092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648E5BC-DD81-C3E3-F1AD-37FD8F8F2556}"/>
              </a:ext>
            </a:extLst>
          </p:cNvPr>
          <p:cNvSpPr/>
          <p:nvPr/>
        </p:nvSpPr>
        <p:spPr>
          <a:xfrm rot="20480347">
            <a:off x="8334767" y="3623724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D99C0EE-B32F-D475-CC27-C59E0D871ED7}"/>
              </a:ext>
            </a:extLst>
          </p:cNvPr>
          <p:cNvSpPr/>
          <p:nvPr/>
        </p:nvSpPr>
        <p:spPr>
          <a:xfrm rot="1099858">
            <a:off x="9472971" y="3627528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D6EA1D9-A097-E45F-B3BF-DA6F1457E3E3}"/>
              </a:ext>
            </a:extLst>
          </p:cNvPr>
          <p:cNvSpPr/>
          <p:nvPr/>
        </p:nvSpPr>
        <p:spPr>
          <a:xfrm rot="20413620">
            <a:off x="9473889" y="4446902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CE716F2-89A0-A44D-4FBA-BB551A0A070C}"/>
              </a:ext>
            </a:extLst>
          </p:cNvPr>
          <p:cNvSpPr/>
          <p:nvPr/>
        </p:nvSpPr>
        <p:spPr>
          <a:xfrm rot="1366613">
            <a:off x="8595587" y="3991381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E1DB8AD-91F7-6889-9C27-84291BE70C84}"/>
              </a:ext>
            </a:extLst>
          </p:cNvPr>
          <p:cNvSpPr/>
          <p:nvPr/>
        </p:nvSpPr>
        <p:spPr>
          <a:xfrm rot="1366613">
            <a:off x="8772239" y="4452334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CB2AB869-9681-7653-4465-1B90E6F4F9D0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8160710" y="3771431"/>
            <a:ext cx="402726" cy="3633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tangolo 51">
            <a:extLst>
              <a:ext uri="{FF2B5EF4-FFF2-40B4-BE49-F238E27FC236}">
                <a16:creationId xmlns:a16="http://schemas.microsoft.com/office/drawing/2014/main" id="{38A7FE3E-5A13-5264-B483-5D563D172FB7}"/>
              </a:ext>
            </a:extLst>
          </p:cNvPr>
          <p:cNvSpPr/>
          <p:nvPr/>
        </p:nvSpPr>
        <p:spPr>
          <a:xfrm>
            <a:off x="10115962" y="3788549"/>
            <a:ext cx="102647" cy="60580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00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AQUA beamline scientific case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E02431-2809-A56A-4C4B-7C7D1FA5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709" y="3577324"/>
            <a:ext cx="2122665" cy="177183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22808904-1CCF-9417-AB81-8994B258D417}"/>
              </a:ext>
            </a:extLst>
          </p:cNvPr>
          <p:cNvSpPr txBox="1">
            <a:spLocks noChangeArrowheads="1"/>
          </p:cNvSpPr>
          <p:nvPr/>
        </p:nvSpPr>
        <p:spPr>
          <a:xfrm>
            <a:off x="535630" y="198854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Coherent imaging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X-ray spectroscopy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D4FDB87-1F6A-F167-EC51-C65673C62A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9071" y="1289025"/>
            <a:ext cx="1751662" cy="17482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490CE95-615B-B412-110E-F12847B0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559" y="4916147"/>
            <a:ext cx="4956296" cy="117468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1028324-5EE8-857E-71AE-B3A00E17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59" y="2767772"/>
            <a:ext cx="2023441" cy="1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1EC890BC-C7AE-A01B-F5C9-329C761FC70F}"/>
              </a:ext>
            </a:extLst>
          </p:cNvPr>
          <p:cNvSpPr txBox="1">
            <a:spLocks noChangeArrowheads="1"/>
          </p:cNvSpPr>
          <p:nvPr/>
        </p:nvSpPr>
        <p:spPr>
          <a:xfrm>
            <a:off x="9279788" y="1721203"/>
            <a:ext cx="2851096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(Large) Viruses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Organelles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Bacteria/Cells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Organic molecules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Metals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Semiconductors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Superconductors</a:t>
            </a:r>
          </a:p>
          <a:p>
            <a:pPr algn="ctr"/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Magnetic materials</a:t>
            </a:r>
          </a:p>
          <a:p>
            <a:pPr algn="ctr"/>
            <a:endParaRPr lang="en-US" altLang="it-IT" sz="2400" b="1" dirty="0">
              <a:solidFill>
                <a:srgbClr val="C000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it-IT" sz="2400" dirty="0">
                <a:solidFill>
                  <a:srgbClr val="00206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27F7364-B140-E7EE-8636-32BB6C785C41}"/>
              </a:ext>
            </a:extLst>
          </p:cNvPr>
          <p:cNvSpPr/>
          <p:nvPr/>
        </p:nvSpPr>
        <p:spPr>
          <a:xfrm>
            <a:off x="535630" y="866868"/>
            <a:ext cx="986750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>
                <a:solidFill>
                  <a:srgbClr val="002060"/>
                </a:solidFill>
              </a:rPr>
              <a:t>Experimental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/>
              <a:t>techniques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and typology of </a:t>
            </a:r>
            <a:r>
              <a:rPr lang="it-IT" sz="2400" b="1" dirty="0">
                <a:solidFill>
                  <a:srgbClr val="C00000"/>
                </a:solidFill>
              </a:rPr>
              <a:t>samples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endParaRPr lang="en-GB" sz="2400" b="1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E85E52-B2C8-111B-B0AB-C07F1504F3F2}"/>
              </a:ext>
            </a:extLst>
          </p:cNvPr>
          <p:cNvGrpSpPr/>
          <p:nvPr/>
        </p:nvGrpSpPr>
        <p:grpSpPr>
          <a:xfrm>
            <a:off x="2512206" y="6067657"/>
            <a:ext cx="9027266" cy="792010"/>
            <a:chOff x="0" y="5452323"/>
            <a:chExt cx="9027266" cy="792010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9977F148-47F2-7708-0852-E7F4AE4DDF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73279BF7-881C-C3EA-DC7A-B263816A1802}"/>
                </a:ext>
              </a:extLst>
            </p:cNvPr>
            <p:cNvSpPr/>
            <p:nvPr/>
          </p:nvSpPr>
          <p:spPr>
            <a:xfrm>
              <a:off x="5957682" y="5555437"/>
              <a:ext cx="3069584" cy="2857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3" name="Straight Arrow Connector 8">
              <a:extLst>
                <a:ext uri="{FF2B5EF4-FFF2-40B4-BE49-F238E27FC236}">
                  <a16:creationId xmlns:a16="http://schemas.microsoft.com/office/drawing/2014/main" id="{CCE867B1-1525-5622-2709-0D21C5D27A14}"/>
                </a:ext>
              </a:extLst>
            </p:cNvPr>
            <p:cNvCxnSpPr>
              <a:cxnSpLocks/>
            </p:cNvCxnSpPr>
            <p:nvPr/>
          </p:nvCxnSpPr>
          <p:spPr>
            <a:xfrm>
              <a:off x="6005792" y="5700119"/>
              <a:ext cx="2791366" cy="874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D5205D33-61ED-FA7D-9BA9-64C81A644B5F}"/>
                </a:ext>
              </a:extLst>
            </p:cNvPr>
            <p:cNvSpPr txBox="1"/>
            <p:nvPr/>
          </p:nvSpPr>
          <p:spPr>
            <a:xfrm>
              <a:off x="7280591" y="5452323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50 m</a:t>
              </a:r>
            </a:p>
          </p:txBody>
        </p:sp>
      </p:grp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AF2B3BC5-7E95-C87C-783F-0FB76C87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1E44DB-018E-102C-9390-95ACD04BF721}"/>
              </a:ext>
            </a:extLst>
          </p:cNvPr>
          <p:cNvGrpSpPr>
            <a:grpSpLocks noChangeAspect="1"/>
          </p:cNvGrpSpPr>
          <p:nvPr/>
        </p:nvGrpSpPr>
        <p:grpSpPr>
          <a:xfrm>
            <a:off x="7480588" y="913179"/>
            <a:ext cx="2202622" cy="2219461"/>
            <a:chOff x="4295830" y="1065757"/>
            <a:chExt cx="3972902" cy="4003275"/>
          </a:xfrm>
        </p:grpSpPr>
        <p:pic>
          <p:nvPicPr>
            <p:cNvPr id="16" name="Picture 2" descr="Risultati immagini per water window">
              <a:extLst>
                <a:ext uri="{FF2B5EF4-FFF2-40B4-BE49-F238E27FC236}">
                  <a16:creationId xmlns:a16="http://schemas.microsoft.com/office/drawing/2014/main" id="{72B79D33-0540-4B17-6122-27B89B011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30" y="1065757"/>
              <a:ext cx="3413759" cy="301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magine 19">
              <a:extLst>
                <a:ext uri="{FF2B5EF4-FFF2-40B4-BE49-F238E27FC236}">
                  <a16:creationId xmlns:a16="http://schemas.microsoft.com/office/drawing/2014/main" id="{7E438679-DAE3-DAE5-4DE4-D2A810F72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557" y="1278496"/>
              <a:ext cx="3044303" cy="2585337"/>
            </a:xfrm>
            <a:prstGeom prst="rect">
              <a:avLst/>
            </a:prstGeom>
          </p:spPr>
        </p:pic>
        <p:cxnSp>
          <p:nvCxnSpPr>
            <p:cNvPr id="18" name="Connettore diritto 20">
              <a:extLst>
                <a:ext uri="{FF2B5EF4-FFF2-40B4-BE49-F238E27FC236}">
                  <a16:creationId xmlns:a16="http://schemas.microsoft.com/office/drawing/2014/main" id="{2C689B91-FE5E-A534-2866-51F6CAA4C249}"/>
                </a:ext>
              </a:extLst>
            </p:cNvPr>
            <p:cNvCxnSpPr/>
            <p:nvPr/>
          </p:nvCxnSpPr>
          <p:spPr>
            <a:xfrm flipV="1">
              <a:off x="7272494" y="1648063"/>
              <a:ext cx="0" cy="1775319"/>
            </a:xfrm>
            <a:prstGeom prst="line">
              <a:avLst/>
            </a:prstGeom>
            <a:ln w="381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21">
              <a:extLst>
                <a:ext uri="{FF2B5EF4-FFF2-40B4-BE49-F238E27FC236}">
                  <a16:creationId xmlns:a16="http://schemas.microsoft.com/office/drawing/2014/main" id="{888CFF34-63FA-7AE6-8F62-D6A51D0F0191}"/>
                </a:ext>
              </a:extLst>
            </p:cNvPr>
            <p:cNvCxnSpPr/>
            <p:nvPr/>
          </p:nvCxnSpPr>
          <p:spPr>
            <a:xfrm flipV="1">
              <a:off x="6088468" y="1645718"/>
              <a:ext cx="0" cy="1775319"/>
            </a:xfrm>
            <a:prstGeom prst="line">
              <a:avLst/>
            </a:prstGeom>
            <a:ln w="381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22">
              <a:extLst>
                <a:ext uri="{FF2B5EF4-FFF2-40B4-BE49-F238E27FC236}">
                  <a16:creationId xmlns:a16="http://schemas.microsoft.com/office/drawing/2014/main" id="{D8DAE8DF-B2F2-44A2-312F-46FEB5D42EBC}"/>
                </a:ext>
              </a:extLst>
            </p:cNvPr>
            <p:cNvSpPr/>
            <p:nvPr/>
          </p:nvSpPr>
          <p:spPr>
            <a:xfrm>
              <a:off x="6036332" y="1701861"/>
              <a:ext cx="2232400" cy="55514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400" b="1" dirty="0">
                  <a:solidFill>
                    <a:srgbClr val="CC00CC"/>
                  </a:solidFill>
                </a:rPr>
                <a:t>3 nm       2 nm</a:t>
              </a:r>
            </a:p>
          </p:txBody>
        </p:sp>
        <p:pic>
          <p:nvPicPr>
            <p:cNvPr id="21" name="Picture 2" descr="Risultati immagini per cell 3d image">
              <a:extLst>
                <a:ext uri="{FF2B5EF4-FFF2-40B4-BE49-F238E27FC236}">
                  <a16:creationId xmlns:a16="http://schemas.microsoft.com/office/drawing/2014/main" id="{DA18E9D8-9203-2F5E-769B-2F1F1E7FE8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2" t="5855" r="19080" b="3193"/>
            <a:stretch/>
          </p:blipFill>
          <p:spPr bwMode="auto">
            <a:xfrm>
              <a:off x="5451988" y="4096601"/>
              <a:ext cx="1003412" cy="97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isultati immagini per cell 3d image">
              <a:extLst>
                <a:ext uri="{FF2B5EF4-FFF2-40B4-BE49-F238E27FC236}">
                  <a16:creationId xmlns:a16="http://schemas.microsoft.com/office/drawing/2014/main" id="{267D6D81-B710-1A12-825E-06F000FE61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30000"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2" t="5855" r="19080" b="3193"/>
            <a:stretch/>
          </p:blipFill>
          <p:spPr bwMode="auto">
            <a:xfrm>
              <a:off x="6478058" y="4061960"/>
              <a:ext cx="1000815" cy="969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Risultati immagini per cell 3d image">
              <a:extLst>
                <a:ext uri="{FF2B5EF4-FFF2-40B4-BE49-F238E27FC236}">
                  <a16:creationId xmlns:a16="http://schemas.microsoft.com/office/drawing/2014/main" id="{B3984555-9DE7-398D-42D9-AFA39930F6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0000"/>
                      </a14:imgEffect>
                      <a14:imgEffect>
                        <a14:brightnessContrast bright="50000" contrast="-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2" t="5855" r="19080" b="3193"/>
            <a:stretch/>
          </p:blipFill>
          <p:spPr bwMode="auto">
            <a:xfrm>
              <a:off x="4430596" y="4079195"/>
              <a:ext cx="1005178" cy="974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Connettore 2 26">
              <a:extLst>
                <a:ext uri="{FF2B5EF4-FFF2-40B4-BE49-F238E27FC236}">
                  <a16:creationId xmlns:a16="http://schemas.microsoft.com/office/drawing/2014/main" id="{42E49F14-53CF-5B90-F12C-A6D9382CB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908" y="2395881"/>
              <a:ext cx="19035" cy="16455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7">
              <a:extLst>
                <a:ext uri="{FF2B5EF4-FFF2-40B4-BE49-F238E27FC236}">
                  <a16:creationId xmlns:a16="http://schemas.microsoft.com/office/drawing/2014/main" id="{606930BF-59F9-2DEF-C05E-B4E63590F177}"/>
                </a:ext>
              </a:extLst>
            </p:cNvPr>
            <p:cNvCxnSpPr/>
            <p:nvPr/>
          </p:nvCxnSpPr>
          <p:spPr>
            <a:xfrm flipH="1" flipV="1">
              <a:off x="5796277" y="2254804"/>
              <a:ext cx="18788" cy="17865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8">
              <a:extLst>
                <a:ext uri="{FF2B5EF4-FFF2-40B4-BE49-F238E27FC236}">
                  <a16:creationId xmlns:a16="http://schemas.microsoft.com/office/drawing/2014/main" id="{AA29750A-7FCF-E4E6-13E1-A2B3C8D8D7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78098" y="2223783"/>
              <a:ext cx="66929" cy="182370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29">
              <a:extLst>
                <a:ext uri="{FF2B5EF4-FFF2-40B4-BE49-F238E27FC236}">
                  <a16:creationId xmlns:a16="http://schemas.microsoft.com/office/drawing/2014/main" id="{AFAFF083-5B89-4CB9-D903-6B538BE83534}"/>
                </a:ext>
              </a:extLst>
            </p:cNvPr>
            <p:cNvCxnSpPr/>
            <p:nvPr/>
          </p:nvCxnSpPr>
          <p:spPr>
            <a:xfrm flipV="1">
              <a:off x="5421061" y="1635543"/>
              <a:ext cx="0" cy="1775319"/>
            </a:xfrm>
            <a:prstGeom prst="line">
              <a:avLst/>
            </a:prstGeom>
            <a:ln w="381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31">
              <a:extLst>
                <a:ext uri="{FF2B5EF4-FFF2-40B4-BE49-F238E27FC236}">
                  <a16:creationId xmlns:a16="http://schemas.microsoft.com/office/drawing/2014/main" id="{3D28E5A4-A9DC-AB91-584C-2C86A0656E1F}"/>
                </a:ext>
              </a:extLst>
            </p:cNvPr>
            <p:cNvSpPr txBox="1"/>
            <p:nvPr/>
          </p:nvSpPr>
          <p:spPr>
            <a:xfrm>
              <a:off x="5036282" y="1702658"/>
              <a:ext cx="1344570" cy="5551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rgbClr val="CC00CC"/>
                  </a:solidFill>
                </a:rPr>
                <a:t>4 nm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7594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8DBCE50-9E89-E8CD-2D13-BBA4331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ARIA beamline scientific case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19F140E-35C7-C60C-1083-9FBC80CF4CDC}"/>
              </a:ext>
            </a:extLst>
          </p:cNvPr>
          <p:cNvSpPr txBox="1">
            <a:spLocks noChangeArrowheads="1"/>
          </p:cNvSpPr>
          <p:nvPr/>
        </p:nvSpPr>
        <p:spPr>
          <a:xfrm>
            <a:off x="222680" y="1704831"/>
            <a:ext cx="8558544" cy="3933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it-IT" sz="2400" dirty="0">
              <a:solidFill>
                <a:srgbClr val="0033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solidFill>
                <a:srgbClr val="0033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Photoemission </a:t>
            </a: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Spectroscopy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Photoelectron Circular</a:t>
            </a:r>
            <a:b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Dichroism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Raman spectroscopy</a:t>
            </a: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Photo-fragmentation of molecules</a:t>
            </a:r>
          </a:p>
          <a:p>
            <a:r>
              <a:rPr lang="en-US" altLang="it-IT" sz="2400" dirty="0">
                <a:latin typeface="Calibri "/>
                <a:cs typeface="Arial" panose="020B0604020202020204" pitchFamily="34" charset="0"/>
                <a:sym typeface="Wingdings" panose="05000000000000000000" pitchFamily="2" charset="2"/>
              </a:rPr>
              <a:t>Time of Flight Spectroscopy</a:t>
            </a:r>
            <a:endParaRPr lang="en-US" altLang="it-IT" sz="2400" dirty="0"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it-IT" sz="2400" dirty="0">
                <a:solidFill>
                  <a:srgbClr val="0070C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				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9C3F37C-82D2-EA3A-C548-F6231970B2D5}"/>
              </a:ext>
            </a:extLst>
          </p:cNvPr>
          <p:cNvSpPr txBox="1"/>
          <p:nvPr/>
        </p:nvSpPr>
        <p:spPr>
          <a:xfrm>
            <a:off x="8134001" y="998185"/>
            <a:ext cx="42657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en-US" altLang="it-IT" sz="2400" dirty="0">
              <a:solidFill>
                <a:srgbClr val="C0000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Gas phase &amp; Atmosphere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(Earth &amp; Planets)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Aerosols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(Pollution, nanoparticles)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Molecules &amp; gases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(spectroscopies, time-of-flight)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Proteins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(spectroscopies)</a:t>
            </a:r>
          </a:p>
          <a:p>
            <a:pPr algn="ctr">
              <a:lnSpc>
                <a:spcPct val="100000"/>
              </a:lnSpc>
            </a:pPr>
            <a:r>
              <a:rPr lang="en-US" altLang="it-IT" sz="2400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Surfaces </a:t>
            </a:r>
          </a:p>
          <a:p>
            <a:pPr algn="ctr">
              <a:lnSpc>
                <a:spcPct val="100000"/>
              </a:lnSpc>
            </a:pPr>
            <a:r>
              <a:rPr lang="en-US" altLang="it-IT" sz="2400" i="1" dirty="0">
                <a:solidFill>
                  <a:srgbClr val="C00000"/>
                </a:solidFill>
                <a:latin typeface="Calibri "/>
                <a:cs typeface="Arial" panose="020B0604020202020204" pitchFamily="34" charset="0"/>
                <a:sym typeface="Arial" panose="020B0604020202020204" pitchFamily="34" charset="0"/>
              </a:rPr>
              <a:t>(ablation &amp; deposition)</a:t>
            </a:r>
            <a:endParaRPr lang="en-US" altLang="it-IT" sz="2400" i="1" dirty="0">
              <a:solidFill>
                <a:srgbClr val="002060"/>
              </a:solidFill>
              <a:latin typeface="Calibri 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222B148-BCFC-6163-6078-C505C553EBCF}"/>
              </a:ext>
            </a:extLst>
          </p:cNvPr>
          <p:cNvSpPr/>
          <p:nvPr/>
        </p:nvSpPr>
        <p:spPr>
          <a:xfrm>
            <a:off x="222680" y="841549"/>
            <a:ext cx="1019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</a:rPr>
              <a:t>Defining experimental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/>
              <a:t>techniques</a:t>
            </a:r>
            <a:r>
              <a:rPr lang="it-IT" sz="2400" b="1" dirty="0">
                <a:solidFill>
                  <a:srgbClr val="003300"/>
                </a:solidFill>
              </a:rPr>
              <a:t> </a:t>
            </a:r>
            <a:r>
              <a:rPr lang="it-IT" sz="2400" b="1" dirty="0">
                <a:solidFill>
                  <a:srgbClr val="002060"/>
                </a:solidFill>
              </a:rPr>
              <a:t>and typology of </a:t>
            </a:r>
            <a:r>
              <a:rPr lang="it-IT" sz="2400" b="1" dirty="0">
                <a:solidFill>
                  <a:srgbClr val="C00000"/>
                </a:solidFill>
              </a:rPr>
              <a:t>samples (and applications)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1DDC50-28FB-DEA9-9688-746CF75E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3" b="6339"/>
          <a:stretch/>
        </p:blipFill>
        <p:spPr>
          <a:xfrm>
            <a:off x="4165041" y="2443588"/>
            <a:ext cx="1740973" cy="1754463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736363FD-C521-8CD6-958A-BA0FD2FB9A55}"/>
              </a:ext>
            </a:extLst>
          </p:cNvPr>
          <p:cNvGrpSpPr/>
          <p:nvPr/>
        </p:nvGrpSpPr>
        <p:grpSpPr>
          <a:xfrm>
            <a:off x="2512206" y="6067657"/>
            <a:ext cx="9027266" cy="792010"/>
            <a:chOff x="0" y="5452323"/>
            <a:chExt cx="9027266" cy="79201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48DD341C-8B47-D912-2E63-C79BCE2B66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BA9458B7-55A7-F423-3685-171ED1504856}"/>
                </a:ext>
              </a:extLst>
            </p:cNvPr>
            <p:cNvSpPr/>
            <p:nvPr/>
          </p:nvSpPr>
          <p:spPr>
            <a:xfrm>
              <a:off x="5957682" y="5846453"/>
              <a:ext cx="3069584" cy="3235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7" name="Straight Arrow Connector 8">
              <a:extLst>
                <a:ext uri="{FF2B5EF4-FFF2-40B4-BE49-F238E27FC236}">
                  <a16:creationId xmlns:a16="http://schemas.microsoft.com/office/drawing/2014/main" id="{5CA66140-2FF8-FC8A-1220-034C5A81EAE3}"/>
                </a:ext>
              </a:extLst>
            </p:cNvPr>
            <p:cNvCxnSpPr>
              <a:cxnSpLocks/>
            </p:cNvCxnSpPr>
            <p:nvPr/>
          </p:nvCxnSpPr>
          <p:spPr>
            <a:xfrm>
              <a:off x="6005792" y="5700119"/>
              <a:ext cx="2791366" cy="874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7A575710-93D5-3624-1A6A-F8EC21059395}"/>
                </a:ext>
              </a:extLst>
            </p:cNvPr>
            <p:cNvSpPr txBox="1"/>
            <p:nvPr/>
          </p:nvSpPr>
          <p:spPr>
            <a:xfrm>
              <a:off x="7280591" y="5452323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50 m</a:t>
              </a:r>
            </a:p>
          </p:txBody>
        </p:sp>
      </p:grp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1A093B-7B90-86D6-5986-A9E29211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226DCC-E2A4-7B5D-A724-821F663D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499" y="1542806"/>
            <a:ext cx="2498501" cy="79766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08ACE19-DCFD-7B53-9221-0F1CD1007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83193"/>
            <a:ext cx="1821776" cy="98423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17619AF-CD15-52CA-400D-1E06C8314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938" y="4967169"/>
            <a:ext cx="2673042" cy="1861262"/>
          </a:xfrm>
          <a:prstGeom prst="rect">
            <a:avLst/>
          </a:prstGeom>
        </p:spPr>
      </p:pic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4CDD8245-AFDB-14B9-F2DF-67365E4B3FE9}"/>
              </a:ext>
            </a:extLst>
          </p:cNvPr>
          <p:cNvSpPr/>
          <p:nvPr/>
        </p:nvSpPr>
        <p:spPr>
          <a:xfrm>
            <a:off x="7501042" y="5126552"/>
            <a:ext cx="4690958" cy="1310136"/>
          </a:xfrm>
          <a:prstGeom prst="bevel">
            <a:avLst>
              <a:gd name="adj" fmla="val 862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/>
              <a:t>Fundamental research and applications with the </a:t>
            </a:r>
            <a:r>
              <a:rPr lang="en-US" i="1" dirty="0" err="1"/>
              <a:t>EuPRAXIA</a:t>
            </a:r>
            <a:r>
              <a:rPr lang="en-US" i="1" dirty="0"/>
              <a:t> facility at LNF </a:t>
            </a:r>
            <a:br>
              <a:rPr lang="en-US" dirty="0"/>
            </a:br>
            <a:r>
              <a:rPr lang="en-US" dirty="0"/>
              <a:t>LNF, 4</a:t>
            </a:r>
            <a:r>
              <a:rPr lang="en-US" baseline="30000" dirty="0"/>
              <a:t>th</a:t>
            </a:r>
            <a:r>
              <a:rPr lang="en-US" dirty="0"/>
              <a:t>-6</a:t>
            </a:r>
            <a:r>
              <a:rPr lang="en-US" baseline="30000" dirty="0"/>
              <a:t>th</a:t>
            </a:r>
            <a:r>
              <a:rPr lang="en-US" dirty="0"/>
              <a:t> December 2024</a:t>
            </a:r>
          </a:p>
          <a:p>
            <a:r>
              <a:rPr lang="en-US" dirty="0"/>
              <a:t>https://agenda.infn.it/event/42474/overview</a:t>
            </a:r>
          </a:p>
        </p:txBody>
      </p:sp>
    </p:spTree>
    <p:extLst>
      <p:ext uri="{BB962C8B-B14F-4D97-AF65-F5344CB8AC3E}">
        <p14:creationId xmlns:p14="http://schemas.microsoft.com/office/powerpoint/2010/main" val="808378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D96B537-5729-7B50-603D-728A1CECD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92"/>
          <a:stretch/>
        </p:blipFill>
        <p:spPr>
          <a:xfrm>
            <a:off x="247591" y="793924"/>
            <a:ext cx="11607282" cy="565491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Timelines</a:t>
            </a:r>
            <a:endParaRPr lang="de-DE" sz="3600" dirty="0">
              <a:latin typeface="+mn-lt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9821260-CACB-80EC-1C3D-B34A4DE78C55}"/>
              </a:ext>
            </a:extLst>
          </p:cNvPr>
          <p:cNvSpPr txBox="1"/>
          <p:nvPr/>
        </p:nvSpPr>
        <p:spPr>
          <a:xfrm>
            <a:off x="1895932" y="6096071"/>
            <a:ext cx="2692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A. Falone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28B153-720A-F5C3-F0EF-72678D9B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31982A7C-44E2-0413-8B43-1119C4848FA9}"/>
              </a:ext>
            </a:extLst>
          </p:cNvPr>
          <p:cNvCxnSpPr/>
          <p:nvPr/>
        </p:nvCxnSpPr>
        <p:spPr>
          <a:xfrm>
            <a:off x="5117523" y="1247775"/>
            <a:ext cx="0" cy="4848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94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BE1A00B-9296-ED4B-B1DF-0FA1668E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607" y="1081395"/>
            <a:ext cx="8473039" cy="555863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e-DE" sz="2000" dirty="0"/>
              <a:t>Plasma accelerators have </a:t>
            </a:r>
            <a:r>
              <a:rPr lang="de-DE" sz="2000" dirty="0" err="1"/>
              <a:t>advanced</a:t>
            </a:r>
            <a:r>
              <a:rPr lang="de-DE" sz="2000" dirty="0"/>
              <a:t> </a:t>
            </a:r>
            <a:r>
              <a:rPr lang="de-DE" sz="2000" dirty="0" err="1"/>
              <a:t>considerably</a:t>
            </a:r>
            <a:r>
              <a:rPr lang="de-DE" sz="2000" dirty="0"/>
              <a:t> in beam </a:t>
            </a:r>
            <a:r>
              <a:rPr lang="de-DE" sz="2000" dirty="0" err="1"/>
              <a:t>quality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b="1" dirty="0" err="1"/>
              <a:t>achieving</a:t>
            </a:r>
            <a:r>
              <a:rPr lang="de-DE" sz="2000" b="1" dirty="0"/>
              <a:t> FEL </a:t>
            </a:r>
            <a:r>
              <a:rPr lang="de-DE" sz="2000" b="1" dirty="0" err="1"/>
              <a:t>lasing</a:t>
            </a:r>
            <a:r>
              <a:rPr lang="de-DE" sz="2000" dirty="0"/>
              <a:t>.</a:t>
            </a:r>
          </a:p>
          <a:p>
            <a:r>
              <a:rPr lang="de-DE" sz="2000" dirty="0" err="1"/>
              <a:t>EuPRAXIA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 design and an </a:t>
            </a:r>
            <a:r>
              <a:rPr lang="de-DE" sz="2000" b="1" dirty="0"/>
              <a:t>ESFRI </a:t>
            </a:r>
            <a:r>
              <a:rPr lang="de-DE" sz="2000" b="1" dirty="0" err="1"/>
              <a:t>project</a:t>
            </a:r>
            <a:r>
              <a:rPr lang="de-DE" sz="2000" b="1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a </a:t>
            </a:r>
            <a:r>
              <a:rPr lang="de-DE" sz="2000" dirty="0" err="1"/>
              <a:t>distributed</a:t>
            </a:r>
            <a:r>
              <a:rPr lang="de-DE" sz="2000" dirty="0"/>
              <a:t> European Research Infrastructure, </a:t>
            </a:r>
            <a:r>
              <a:rPr lang="de-DE" sz="2000" b="1" dirty="0" err="1"/>
              <a:t>building</a:t>
            </a:r>
            <a:r>
              <a:rPr lang="de-DE" sz="2000" b="1" dirty="0"/>
              <a:t> </a:t>
            </a:r>
            <a:r>
              <a:rPr lang="de-DE" sz="2000" b="1" dirty="0" err="1"/>
              <a:t>two</a:t>
            </a:r>
            <a:r>
              <a:rPr lang="de-DE" sz="2000" b="1" dirty="0"/>
              <a:t> plasma-</a:t>
            </a:r>
            <a:r>
              <a:rPr lang="de-DE" sz="2000" b="1" dirty="0" err="1"/>
              <a:t>driven</a:t>
            </a:r>
            <a:r>
              <a:rPr lang="de-DE" sz="2000" b="1" dirty="0"/>
              <a:t> FELs in Europe</a:t>
            </a:r>
            <a:r>
              <a:rPr lang="de-DE" sz="2000" dirty="0"/>
              <a:t>. </a:t>
            </a:r>
          </a:p>
          <a:p>
            <a:r>
              <a:rPr lang="de-DE" sz="2000" dirty="0" err="1"/>
              <a:t>EuPRAXIA</a:t>
            </a:r>
            <a:r>
              <a:rPr lang="de-DE" sz="2000" dirty="0"/>
              <a:t> FEL </a:t>
            </a:r>
            <a:r>
              <a:rPr lang="de-DE" sz="2000" dirty="0" err="1"/>
              <a:t>site</a:t>
            </a:r>
            <a:r>
              <a:rPr lang="de-DE" sz="2000" dirty="0"/>
              <a:t> in Frascati LNF-INFN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sufficiently</a:t>
            </a:r>
            <a:r>
              <a:rPr lang="de-DE" sz="2000" dirty="0"/>
              <a:t> </a:t>
            </a:r>
            <a:r>
              <a:rPr lang="de-DE" sz="2000" dirty="0" err="1"/>
              <a:t>funded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br>
              <a:rPr lang="de-DE" sz="2000" dirty="0"/>
            </a:br>
            <a:r>
              <a:rPr lang="de-DE" sz="2000" b="1" dirty="0" err="1"/>
              <a:t>first</a:t>
            </a:r>
            <a:r>
              <a:rPr lang="de-DE" sz="2000" b="1" dirty="0"/>
              <a:t> FEL </a:t>
            </a:r>
            <a:r>
              <a:rPr lang="de-DE" sz="2000" b="1" dirty="0" err="1"/>
              <a:t>user</a:t>
            </a:r>
            <a:r>
              <a:rPr lang="de-DE" sz="2000" b="1" dirty="0"/>
              <a:t> </a:t>
            </a:r>
            <a:r>
              <a:rPr lang="de-DE" sz="2000" b="1" dirty="0" err="1"/>
              <a:t>operation</a:t>
            </a:r>
            <a:r>
              <a:rPr lang="de-DE" sz="2000" b="1" dirty="0"/>
              <a:t> in 2029</a:t>
            </a:r>
            <a:r>
              <a:rPr lang="de-DE" sz="20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Aim at making </a:t>
            </a:r>
            <a:r>
              <a:rPr lang="en-US" sz="2000" dirty="0" err="1"/>
              <a:t>EuPRAXIA</a:t>
            </a:r>
            <a:r>
              <a:rPr lang="en-US" sz="2000" dirty="0"/>
              <a:t> an </a:t>
            </a:r>
            <a:r>
              <a:rPr lang="en-US" sz="2000" b="1" dirty="0"/>
              <a:t>example of European innovation: </a:t>
            </a:r>
            <a:r>
              <a:rPr lang="en-US" sz="2000" dirty="0"/>
              <a:t>new</a:t>
            </a:r>
            <a:r>
              <a:rPr lang="en-US" sz="2000" b="1" dirty="0"/>
              <a:t> </a:t>
            </a:r>
            <a:r>
              <a:rPr lang="en-US" sz="2000" dirty="0"/>
              <a:t>science to new applications and new areas in particle and photon physics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2E3C88"/>
                </a:solidFill>
              </a:rPr>
              <a:t>Greatly appreciate slides from and discussions with: A. Cianchi, F. </a:t>
            </a:r>
            <a:r>
              <a:rPr lang="en-US" sz="2000" b="1" dirty="0" err="1">
                <a:solidFill>
                  <a:srgbClr val="2E3C88"/>
                </a:solidFill>
              </a:rPr>
              <a:t>Cioeta</a:t>
            </a:r>
            <a:r>
              <a:rPr lang="en-US" sz="2000" b="1" dirty="0">
                <a:solidFill>
                  <a:srgbClr val="2E3C88"/>
                </a:solidFill>
              </a:rPr>
              <a:t>, M. Del Franco, E. Di Pasquale, A. Falone, A. Ghigo, L. Giannessi, M. Ferrario, S. </a:t>
            </a:r>
            <a:r>
              <a:rPr lang="en-US" sz="2000" b="1" dirty="0" err="1">
                <a:solidFill>
                  <a:srgbClr val="2E3C88"/>
                </a:solidFill>
              </a:rPr>
              <a:t>Lauciani</a:t>
            </a:r>
            <a:r>
              <a:rPr lang="en-US" sz="2000" b="1" dirty="0">
                <a:solidFill>
                  <a:srgbClr val="2E3C88"/>
                </a:solidFill>
              </a:rPr>
              <a:t>, R. Pompili, F. Stellato </a:t>
            </a:r>
            <a:r>
              <a:rPr lang="en-US" sz="2000" dirty="0">
                <a:solidFill>
                  <a:srgbClr val="2E3C88"/>
                </a:solidFill>
              </a:rPr>
              <a:t>and </a:t>
            </a:r>
            <a:br>
              <a:rPr lang="en-US" sz="2000" dirty="0">
                <a:solidFill>
                  <a:srgbClr val="2E3C88"/>
                </a:solidFill>
              </a:rPr>
            </a:br>
            <a:r>
              <a:rPr lang="en-US" sz="2400" b="1" dirty="0">
                <a:solidFill>
                  <a:srgbClr val="2E3C88"/>
                </a:solidFill>
              </a:rPr>
              <a:t>THE ENTIRE EuPRAXIA@SPARC_LAB and </a:t>
            </a:r>
            <a:r>
              <a:rPr lang="en-US" sz="2400" b="1" dirty="0" err="1">
                <a:solidFill>
                  <a:srgbClr val="2E3C88"/>
                </a:solidFill>
              </a:rPr>
              <a:t>EuAPS</a:t>
            </a:r>
            <a:r>
              <a:rPr lang="en-US" sz="2400" b="1" dirty="0">
                <a:solidFill>
                  <a:srgbClr val="2E3C88"/>
                </a:solidFill>
              </a:rPr>
              <a:t> TEAMS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D9DBC-55D4-4C4A-B499-75980B32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Conclusions &amp; Acknowledgements</a:t>
            </a:r>
            <a:endParaRPr lang="de-DE" sz="3600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4F6C84-74D4-334A-9A3D-82EA21363B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9" y="1509215"/>
            <a:ext cx="3200422" cy="1775539"/>
          </a:xfrm>
          <a:prstGeom prst="rect">
            <a:avLst/>
          </a:prstGeom>
        </p:spPr>
      </p:pic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4BB25903-8552-4145-8D00-642949AF0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9" y="3740593"/>
            <a:ext cx="3190043" cy="106279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493162-8761-B73C-008B-A3876616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81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sma_cre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5849" r="2973" b="158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8F02F-185B-8129-67E5-D19EA8AFD0BD}"/>
              </a:ext>
            </a:extLst>
          </p:cNvPr>
          <p:cNvSpPr txBox="1"/>
          <p:nvPr/>
        </p:nvSpPr>
        <p:spPr>
          <a:xfrm>
            <a:off x="1609347" y="4421286"/>
            <a:ext cx="8973305" cy="632406"/>
          </a:xfrm>
          <a:prstGeom prst="rect">
            <a:avLst/>
          </a:prstGeom>
          <a:noFill/>
        </p:spPr>
        <p:txBody>
          <a:bodyPr wrap="square" lIns="77650" tIns="38825" rIns="77650" bIns="3882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Thank for your attention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D949A-7E57-E65E-5102-9E21583D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D71CB-B80D-834A-841D-917FD3F1A68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58F5FB40-CC53-830A-9E6B-DD2E1768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Principle of plasma acceleration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3927E77E-A8EB-C189-77A8-7D8FB87D9D39}"/>
              </a:ext>
            </a:extLst>
          </p:cNvPr>
          <p:cNvGrpSpPr/>
          <p:nvPr/>
        </p:nvGrpSpPr>
        <p:grpSpPr>
          <a:xfrm>
            <a:off x="983138" y="1036229"/>
            <a:ext cx="10652607" cy="5232582"/>
            <a:chOff x="837533" y="1268762"/>
            <a:chExt cx="10652607" cy="5232582"/>
          </a:xfrm>
        </p:grpSpPr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5D5CC128-C950-C7F2-2EE3-8B690254340C}"/>
                </a:ext>
              </a:extLst>
            </p:cNvPr>
            <p:cNvGrpSpPr/>
            <p:nvPr/>
          </p:nvGrpSpPr>
          <p:grpSpPr>
            <a:xfrm>
              <a:off x="837533" y="1268762"/>
              <a:ext cx="10652607" cy="5232582"/>
              <a:chOff x="628149" y="951571"/>
              <a:chExt cx="7989455" cy="3924436"/>
            </a:xfrm>
          </p:grpSpPr>
          <p:pic>
            <p:nvPicPr>
              <p:cNvPr id="14" name="Picture 10">
                <a:extLst>
                  <a:ext uri="{FF2B5EF4-FFF2-40B4-BE49-F238E27FC236}">
                    <a16:creationId xmlns:a16="http://schemas.microsoft.com/office/drawing/2014/main" id="{9680EA96-3CAB-D797-4807-1FCA0F1C24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43" t="25123"/>
              <a:stretch/>
            </p:blipFill>
            <p:spPr>
              <a:xfrm>
                <a:off x="628149" y="951571"/>
                <a:ext cx="7989455" cy="3924436"/>
              </a:xfrm>
              <a:prstGeom prst="rect">
                <a:avLst/>
              </a:prstGeom>
            </p:spPr>
          </p:pic>
          <p:sp>
            <p:nvSpPr>
              <p:cNvPr id="15" name="TextBox 17">
                <a:extLst>
                  <a:ext uri="{FF2B5EF4-FFF2-40B4-BE49-F238E27FC236}">
                    <a16:creationId xmlns:a16="http://schemas.microsoft.com/office/drawing/2014/main" id="{A78FBB0D-D5F5-53C2-BF9E-D96455B0511D}"/>
                  </a:ext>
                </a:extLst>
              </p:cNvPr>
              <p:cNvSpPr txBox="1"/>
              <p:nvPr/>
            </p:nvSpPr>
            <p:spPr>
              <a:xfrm>
                <a:off x="6356647" y="3380083"/>
                <a:ext cx="2160240" cy="1384841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</p:spPr>
            <p:txBody>
              <a:bodyPr wrap="square" lIns="121717" tIns="60859" rIns="121717" bIns="60859" rtlCol="0">
                <a:spAutoFit/>
              </a:bodyPr>
              <a:lstStyle/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Laser Wakefield Accelerator (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LWFA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): </a:t>
                </a:r>
              </a:p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Drive beam = laser beam</a:t>
                </a:r>
              </a:p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merican Typewriter" charset="0"/>
                  <a:ea typeface="ヒラギノ明朝 Pro W3" charset="0"/>
                  <a:cs typeface="+mn-cs"/>
                  <a:sym typeface="American Typewriter" charset="0"/>
                </a:endParaRPr>
              </a:p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Plasma </a:t>
                </a: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WakeField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 Accelerator (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PWFA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):</a:t>
                </a:r>
              </a:p>
              <a:p>
                <a:pPr marL="0" marR="0" lvl="0" indent="0" algn="ctr" defTabSz="12168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merican Typewriter" charset="0"/>
                    <a:ea typeface="ヒラギノ明朝 Pro W3" charset="0"/>
                    <a:cs typeface="+mn-cs"/>
                    <a:sym typeface="American Typewriter" charset="0"/>
                  </a:rPr>
                  <a:t>Drive beam = high energy electron or proton beam</a:t>
                </a: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70121A5-A572-DAF3-5F34-4D8F3DA563CB}"/>
                </a:ext>
              </a:extLst>
            </p:cNvPr>
            <p:cNvSpPr txBox="1"/>
            <p:nvPr/>
          </p:nvSpPr>
          <p:spPr>
            <a:xfrm>
              <a:off x="837533" y="6069945"/>
              <a:ext cx="2209312" cy="384567"/>
            </a:xfrm>
            <a:prstGeom prst="rect">
              <a:avLst/>
            </a:prstGeom>
            <a:noFill/>
          </p:spPr>
          <p:txBody>
            <a:bodyPr wrap="square" lIns="91288" tIns="45644" rIns="91288" bIns="45644" rtlCol="0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Courtesy Sci. Am.</a:t>
              </a:r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ED34D02-B3ED-717D-44A0-1856B79FCC98}"/>
              </a:ext>
            </a:extLst>
          </p:cNvPr>
          <p:cNvGrpSpPr/>
          <p:nvPr/>
        </p:nvGrpSpPr>
        <p:grpSpPr>
          <a:xfrm>
            <a:off x="2832106" y="1018080"/>
            <a:ext cx="8513233" cy="1305984"/>
            <a:chOff x="2547921" y="857244"/>
            <a:chExt cx="6384925" cy="979488"/>
          </a:xfrm>
        </p:grpSpPr>
        <p:graphicFrame>
          <p:nvGraphicFramePr>
            <p:cNvPr id="17" name="Object 2">
              <a:extLst>
                <a:ext uri="{FF2B5EF4-FFF2-40B4-BE49-F238E27FC236}">
                  <a16:creationId xmlns:a16="http://schemas.microsoft.com/office/drawing/2014/main" id="{BF48B92A-67CE-81E9-D3AE-8398D1E576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47921" y="873119"/>
            <a:ext cx="3984625" cy="579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7000" imgH="203200" progId="Equation.3">
                    <p:embed/>
                  </p:oleObj>
                </mc:Choice>
                <mc:Fallback>
                  <p:oleObj name="Equation" r:id="rId4" imgW="1397000" imgH="203200" progId="Equation.3">
                    <p:embed/>
                    <p:pic>
                      <p:nvPicPr>
                        <p:cNvPr id="17" name="Object 2">
                          <a:extLst>
                            <a:ext uri="{FF2B5EF4-FFF2-40B4-BE49-F238E27FC236}">
                              <a16:creationId xmlns:a16="http://schemas.microsoft.com/office/drawing/2014/main" id="{BF48B92A-67CE-81E9-D3AE-8398D1E576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47921" y="873119"/>
                          <a:ext cx="3984625" cy="57943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3">
              <a:extLst>
                <a:ext uri="{FF2B5EF4-FFF2-40B4-BE49-F238E27FC236}">
                  <a16:creationId xmlns:a16="http://schemas.microsoft.com/office/drawing/2014/main" id="{C3CBD066-E5B5-7E33-80B7-AFCE3EB786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80271" y="857244"/>
            <a:ext cx="1552575" cy="979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23900" imgH="457200" progId="Equation.3">
                    <p:embed/>
                  </p:oleObj>
                </mc:Choice>
                <mc:Fallback>
                  <p:oleObj name="Equation" r:id="rId6" imgW="723900" imgH="457200" progId="Equation.3">
                    <p:embed/>
                    <p:pic>
                      <p:nvPicPr>
                        <p:cNvPr id="20" name="Object 3">
                          <a:extLst>
                            <a:ext uri="{FF2B5EF4-FFF2-40B4-BE49-F238E27FC236}">
                              <a16:creationId xmlns:a16="http://schemas.microsoft.com/office/drawing/2014/main" id="{C3CBD066-E5B5-7E33-80B7-AFCE3EB786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380271" y="857244"/>
                          <a:ext cx="1552575" cy="97948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6CF34AB-AC76-97E4-BDF9-1C937DB5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>
            <a:extLst>
              <a:ext uri="{FF2B5EF4-FFF2-40B4-BE49-F238E27FC236}">
                <a16:creationId xmlns:a16="http://schemas.microsoft.com/office/drawing/2014/main" id="{FF9BBC69-9CF8-9066-959F-4F78BB2E3659}"/>
              </a:ext>
            </a:extLst>
          </p:cNvPr>
          <p:cNvSpPr txBox="1"/>
          <p:nvPr/>
        </p:nvSpPr>
        <p:spPr>
          <a:xfrm>
            <a:off x="1728457" y="148985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Distributed Research Infrastructure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D6EB13-D8A0-1C48-18A7-5D3DD57D7766}"/>
              </a:ext>
            </a:extLst>
          </p:cNvPr>
          <p:cNvGrpSpPr/>
          <p:nvPr/>
        </p:nvGrpSpPr>
        <p:grpSpPr>
          <a:xfrm>
            <a:off x="1524000" y="991340"/>
            <a:ext cx="9144000" cy="5220998"/>
            <a:chOff x="1524000" y="991340"/>
            <a:chExt cx="9144000" cy="5220998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181D619F-ECE5-7852-73EF-CD92AB6CF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12122" t="20409" r="25350" b="10649"/>
            <a:stretch/>
          </p:blipFill>
          <p:spPr>
            <a:xfrm>
              <a:off x="1524000" y="991340"/>
              <a:ext cx="9144000" cy="5220998"/>
            </a:xfrm>
            <a:prstGeom prst="rect">
              <a:avLst/>
            </a:prstGeom>
          </p:spPr>
        </p:pic>
        <p:sp>
          <p:nvSpPr>
            <p:cNvPr id="5" name="Sechseck 4">
              <a:extLst>
                <a:ext uri="{FF2B5EF4-FFF2-40B4-BE49-F238E27FC236}">
                  <a16:creationId xmlns:a16="http://schemas.microsoft.com/office/drawing/2014/main" id="{3E795ECE-F40E-E545-2124-9AC4A0CE421C}"/>
                </a:ext>
              </a:extLst>
            </p:cNvPr>
            <p:cNvSpPr/>
            <p:nvPr/>
          </p:nvSpPr>
          <p:spPr>
            <a:xfrm>
              <a:off x="7030727" y="4191097"/>
              <a:ext cx="310818" cy="267947"/>
            </a:xfrm>
            <a:prstGeom prst="hexagon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Sechseck 5">
              <a:extLst>
                <a:ext uri="{FF2B5EF4-FFF2-40B4-BE49-F238E27FC236}">
                  <a16:creationId xmlns:a16="http://schemas.microsoft.com/office/drawing/2014/main" id="{C6277F0C-B2BA-B802-5DC8-F8093F528344}"/>
                </a:ext>
              </a:extLst>
            </p:cNvPr>
            <p:cNvSpPr/>
            <p:nvPr/>
          </p:nvSpPr>
          <p:spPr>
            <a:xfrm>
              <a:off x="7275665" y="4459043"/>
              <a:ext cx="310818" cy="267947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Sechseck 6">
              <a:extLst>
                <a:ext uri="{FF2B5EF4-FFF2-40B4-BE49-F238E27FC236}">
                  <a16:creationId xmlns:a16="http://schemas.microsoft.com/office/drawing/2014/main" id="{D2F68031-D41C-8D7A-29F5-FF1BB5CE1859}"/>
                </a:ext>
              </a:extLst>
            </p:cNvPr>
            <p:cNvSpPr/>
            <p:nvPr/>
          </p:nvSpPr>
          <p:spPr>
            <a:xfrm>
              <a:off x="5027845" y="2638350"/>
              <a:ext cx="310818" cy="267947"/>
            </a:xfrm>
            <a:prstGeom prst="hexagon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" name="Sechseck 7">
              <a:extLst>
                <a:ext uri="{FF2B5EF4-FFF2-40B4-BE49-F238E27FC236}">
                  <a16:creationId xmlns:a16="http://schemas.microsoft.com/office/drawing/2014/main" id="{49A24134-4B2F-3399-2796-FE40395F0B17}"/>
                </a:ext>
              </a:extLst>
            </p:cNvPr>
            <p:cNvSpPr/>
            <p:nvPr/>
          </p:nvSpPr>
          <p:spPr>
            <a:xfrm>
              <a:off x="7403081" y="3018281"/>
              <a:ext cx="310818" cy="267947"/>
            </a:xfrm>
            <a:prstGeom prst="hexagon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67375F-0E7D-5ED0-0E98-03F5BCD775DB}"/>
                </a:ext>
              </a:extLst>
            </p:cNvPr>
            <p:cNvSpPr/>
            <p:nvPr/>
          </p:nvSpPr>
          <p:spPr>
            <a:xfrm>
              <a:off x="6895144" y="2598391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32F8B3-FB2B-0D05-C9CD-446681EA80F3}"/>
                </a:ext>
              </a:extLst>
            </p:cNvPr>
            <p:cNvSpPr/>
            <p:nvPr/>
          </p:nvSpPr>
          <p:spPr>
            <a:xfrm>
              <a:off x="5650634" y="3379322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8A8CC8-7B90-ED23-0E50-170F67E6B603}"/>
                </a:ext>
              </a:extLst>
            </p:cNvPr>
            <p:cNvSpPr/>
            <p:nvPr/>
          </p:nvSpPr>
          <p:spPr>
            <a:xfrm>
              <a:off x="5332057" y="2638349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D12A31-EA12-47BE-7263-BD80810E06B2}"/>
                </a:ext>
              </a:extLst>
            </p:cNvPr>
            <p:cNvSpPr/>
            <p:nvPr/>
          </p:nvSpPr>
          <p:spPr>
            <a:xfrm>
              <a:off x="7713899" y="3020413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26C2BB0-D7A9-55C7-F796-8ABF0085A446}"/>
                </a:ext>
              </a:extLst>
            </p:cNvPr>
            <p:cNvSpPr/>
            <p:nvPr/>
          </p:nvSpPr>
          <p:spPr>
            <a:xfrm>
              <a:off x="4041052" y="4813949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8F44E5-8F44-32D2-38FA-5A9BE9861D18}"/>
                </a:ext>
              </a:extLst>
            </p:cNvPr>
            <p:cNvSpPr/>
            <p:nvPr/>
          </p:nvSpPr>
          <p:spPr>
            <a:xfrm>
              <a:off x="8122159" y="3562442"/>
              <a:ext cx="271166" cy="26794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5AB69A22-F656-97FC-3432-8076BCEF9837}"/>
                </a:ext>
              </a:extLst>
            </p:cNvPr>
            <p:cNvGrpSpPr/>
            <p:nvPr/>
          </p:nvGrpSpPr>
          <p:grpSpPr>
            <a:xfrm>
              <a:off x="1669463" y="1597662"/>
              <a:ext cx="2798367" cy="1233671"/>
              <a:chOff x="143149" y="1380494"/>
              <a:chExt cx="3731156" cy="1644894"/>
            </a:xfrm>
          </p:grpSpPr>
          <p:sp>
            <p:nvSpPr>
              <p:cNvPr id="17" name="Sechseck 16">
                <a:extLst>
                  <a:ext uri="{FF2B5EF4-FFF2-40B4-BE49-F238E27FC236}">
                    <a16:creationId xmlns:a16="http://schemas.microsoft.com/office/drawing/2014/main" id="{77252FBC-5D63-416F-A53C-40448F309CB4}"/>
                  </a:ext>
                </a:extLst>
              </p:cNvPr>
              <p:cNvSpPr/>
              <p:nvPr/>
            </p:nvSpPr>
            <p:spPr>
              <a:xfrm>
                <a:off x="145759" y="1519875"/>
                <a:ext cx="305355" cy="263237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Sechseck 17">
                <a:extLst>
                  <a:ext uri="{FF2B5EF4-FFF2-40B4-BE49-F238E27FC236}">
                    <a16:creationId xmlns:a16="http://schemas.microsoft.com/office/drawing/2014/main" id="{1D73F3FE-282E-EC07-98A9-0B4579818E61}"/>
                  </a:ext>
                </a:extLst>
              </p:cNvPr>
              <p:cNvSpPr/>
              <p:nvPr/>
            </p:nvSpPr>
            <p:spPr>
              <a:xfrm>
                <a:off x="145063" y="2123271"/>
                <a:ext cx="305355" cy="263237"/>
              </a:xfrm>
              <a:prstGeom prst="hexagon">
                <a:avLst/>
              </a:prstGeom>
              <a:solidFill>
                <a:srgbClr val="FF0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B33F34B-0687-675F-EAEE-82860A4C681D}"/>
                  </a:ext>
                </a:extLst>
              </p:cNvPr>
              <p:cNvSpPr/>
              <p:nvPr/>
            </p:nvSpPr>
            <p:spPr>
              <a:xfrm>
                <a:off x="143149" y="2639650"/>
                <a:ext cx="266400" cy="263237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1DC2ACA-D727-8E73-3624-708C97AF63BF}"/>
                  </a:ext>
                </a:extLst>
              </p:cNvPr>
              <p:cNvSpPr txBox="1"/>
              <p:nvPr/>
            </p:nvSpPr>
            <p:spPr>
              <a:xfrm>
                <a:off x="525269" y="1380494"/>
                <a:ext cx="3349036" cy="1644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Beam-driven plasma user facility</a:t>
                </a:r>
                <a:b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EuPRAXIA Headquarter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Laser-driven plasma user facility: candidates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75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Excellence Center</a:t>
                </a:r>
              </a:p>
            </p:txBody>
          </p:sp>
        </p:grpSp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D3999EA0-C12C-9755-B2CF-2441B813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457" y="5631877"/>
              <a:ext cx="509892" cy="336860"/>
            </a:xfrm>
            <a:prstGeom prst="rect">
              <a:avLst/>
            </a:prstGeom>
          </p:spPr>
        </p:pic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D623B7F1-F6AF-AA05-BB77-6955CAD9165B}"/>
                </a:ext>
              </a:extLst>
            </p:cNvPr>
            <p:cNvSpPr txBox="1"/>
            <p:nvPr/>
          </p:nvSpPr>
          <p:spPr>
            <a:xfrm>
              <a:off x="1582479" y="5944599"/>
              <a:ext cx="814925" cy="196206"/>
            </a:xfrm>
            <a:prstGeom prst="rect">
              <a:avLst/>
            </a:prstGeom>
            <a:noFill/>
          </p:spPr>
          <p:txBody>
            <a:bodyPr wrap="square" lIns="68571" tIns="34289" rIns="68571" bIns="34289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Horizon Europe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B93A4BD-E94D-3307-7E0D-77A715765824}"/>
                </a:ext>
              </a:extLst>
            </p:cNvPr>
            <p:cNvSpPr txBox="1"/>
            <p:nvPr/>
          </p:nvSpPr>
          <p:spPr>
            <a:xfrm>
              <a:off x="1631885" y="2961150"/>
              <a:ext cx="2858447" cy="1449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 site will be decided in Preparatory Phase project.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Excellence centers (EC) perform technical developments, prototyping and component construction. Number of EC’s, locations, roles, responsibilities reviewed in Prep. Phase.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C6A4676-6DC0-3CEA-4077-8311943A74D2}"/>
                </a:ext>
              </a:extLst>
            </p:cNvPr>
            <p:cNvSpPr txBox="1"/>
            <p:nvPr/>
          </p:nvSpPr>
          <p:spPr>
            <a:xfrm>
              <a:off x="7617386" y="4031075"/>
              <a:ext cx="2745815" cy="5078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Beam-driven plasma </a:t>
              </a: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facility</a:t>
              </a:r>
              <a:b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EuPRAXIA Headquarter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6ED7AF2-A45B-3F76-6811-2CD7E9993ECE}"/>
                </a:ext>
              </a:extLst>
            </p:cNvPr>
            <p:cNvSpPr txBox="1"/>
            <p:nvPr/>
          </p:nvSpPr>
          <p:spPr>
            <a:xfrm>
              <a:off x="8054226" y="2785523"/>
              <a:ext cx="1577500" cy="5078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Technology Incubator (CZ - ELI)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E7CE5EC-F779-482D-90A3-321E5AC28A40}"/>
                </a:ext>
              </a:extLst>
            </p:cNvPr>
            <p:cNvSpPr txBox="1"/>
            <p:nvPr/>
          </p:nvSpPr>
          <p:spPr>
            <a:xfrm>
              <a:off x="8452058" y="3522326"/>
              <a:ext cx="1642141" cy="30008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 Data Center (H)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E41E438-CED0-009B-5FDE-3D88B69E356A}"/>
                </a:ext>
              </a:extLst>
            </p:cNvPr>
            <p:cNvSpPr txBox="1"/>
            <p:nvPr/>
          </p:nvSpPr>
          <p:spPr>
            <a:xfrm>
              <a:off x="4345349" y="5084945"/>
              <a:ext cx="1196993" cy="71558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Theory &amp; simulations (P)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66934A3-B46B-A107-59B6-ECABE72C7ED5}"/>
                </a:ext>
              </a:extLst>
            </p:cNvPr>
            <p:cNvSpPr txBox="1"/>
            <p:nvPr/>
          </p:nvSpPr>
          <p:spPr>
            <a:xfrm>
              <a:off x="4902440" y="1890666"/>
              <a:ext cx="1752610" cy="71558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Advanced Applications Beamlines (UK)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F7F7375-B5B0-18BC-4A50-7BEBB38DE249}"/>
                </a:ext>
              </a:extLst>
            </p:cNvPr>
            <p:cNvSpPr txBox="1"/>
            <p:nvPr/>
          </p:nvSpPr>
          <p:spPr>
            <a:xfrm>
              <a:off x="4943845" y="3726530"/>
              <a:ext cx="1434096" cy="5078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Laser-Plasma Acc. &amp; 1 GeV FEL (F)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83710C8-E65E-7B52-E5C6-70CDE6D20A5F}"/>
                </a:ext>
              </a:extLst>
            </p:cNvPr>
            <p:cNvSpPr txBox="1"/>
            <p:nvPr/>
          </p:nvSpPr>
          <p:spPr>
            <a:xfrm>
              <a:off x="7186136" y="1843047"/>
              <a:ext cx="1476320" cy="71558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7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Plasma Acc. &amp; High Rep. Rate Dev. (D)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50C49211-D18B-44DA-85FF-E1F1BF5A0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1823" y="4477940"/>
              <a:ext cx="2072389" cy="1047600"/>
            </a:xfrm>
            <a:prstGeom prst="rect">
              <a:avLst/>
            </a:prstGeom>
          </p:spPr>
        </p:pic>
      </p:grpSp>
      <p:sp>
        <p:nvSpPr>
          <p:cNvPr id="16" name="Sechseck 4">
            <a:extLst>
              <a:ext uri="{FF2B5EF4-FFF2-40B4-BE49-F238E27FC236}">
                <a16:creationId xmlns:a16="http://schemas.microsoft.com/office/drawing/2014/main" id="{0635AE72-EC2C-684F-C368-7A23326E11C2}"/>
              </a:ext>
            </a:extLst>
          </p:cNvPr>
          <p:cNvSpPr/>
          <p:nvPr/>
        </p:nvSpPr>
        <p:spPr>
          <a:xfrm>
            <a:off x="4467830" y="4733793"/>
            <a:ext cx="310818" cy="267947"/>
          </a:xfrm>
          <a:prstGeom prst="hexagon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9C6A76-72E4-A135-B73A-57E2F1F7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1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47736DD2-A63A-8F84-F9D3-BCA463FB1A84}"/>
              </a:ext>
            </a:extLst>
          </p:cNvPr>
          <p:cNvSpPr txBox="1"/>
          <p:nvPr/>
        </p:nvSpPr>
        <p:spPr>
          <a:xfrm>
            <a:off x="207132" y="818805"/>
            <a:ext cx="11777735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56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56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56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Consortium today: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institutes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countries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 CERN 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Included in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ESFRI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Road Map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600C43A-6DBC-0AE8-73C2-5D08C966E5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016" y="1566848"/>
            <a:ext cx="5247851" cy="3921231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569DF937-BAE5-4020-127C-6DE1429D9B1F}"/>
              </a:ext>
            </a:extLst>
          </p:cNvPr>
          <p:cNvSpPr txBox="1">
            <a:spLocks/>
          </p:cNvSpPr>
          <p:nvPr/>
        </p:nvSpPr>
        <p:spPr>
          <a:xfrm>
            <a:off x="1744393" y="-28440"/>
            <a:ext cx="952382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25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Wide International Collaboration</a:t>
            </a:r>
          </a:p>
        </p:txBody>
      </p:sp>
      <p:sp>
        <p:nvSpPr>
          <p:cNvPr id="5" name="Textfeld 11">
            <a:extLst>
              <a:ext uri="{FF2B5EF4-FFF2-40B4-BE49-F238E27FC236}">
                <a16:creationId xmlns:a16="http://schemas.microsoft.com/office/drawing/2014/main" id="{E1CD3C5D-4F52-9102-6160-B0E997DFB6CB}"/>
              </a:ext>
            </a:extLst>
          </p:cNvPr>
          <p:cNvSpPr txBox="1"/>
          <p:nvPr/>
        </p:nvSpPr>
        <p:spPr>
          <a:xfrm>
            <a:off x="207132" y="2038100"/>
            <a:ext cx="625673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56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Efficient fund raising:</a:t>
            </a:r>
          </a:p>
          <a:p>
            <a:pPr marL="339329" marR="0" lvl="1" indent="-19883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Preparatory Phase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consortium (funding EU, UK, Switzerland, in-kind)</a:t>
            </a:r>
          </a:p>
          <a:p>
            <a:pPr marL="339329" marR="0" lvl="1" indent="-19883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Doctoral Network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(funding EU, UK, in-kind)</a:t>
            </a:r>
          </a:p>
          <a:p>
            <a:pPr marL="339329" marR="0" lvl="1" indent="-19883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EuPRAXIA@SPARC_LAB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(Italy, in-kind)</a:t>
            </a:r>
          </a:p>
          <a:p>
            <a:pPr marL="339329" marR="0" lvl="1" indent="-19883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EuAPS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(Next Generation EU)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br>
              <a:rPr lang="en-US" sz="2800" dirty="0">
                <a:solidFill>
                  <a:prstClr val="black"/>
                </a:solidFill>
                <a:latin typeface="Calibri" panose="020F0502020204030204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5DAAA4-68C3-F0AC-1EEE-6FAAC514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4048" y="6492875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Rectangle: Beveled 2">
            <a:extLst>
              <a:ext uri="{FF2B5EF4-FFF2-40B4-BE49-F238E27FC236}">
                <a16:creationId xmlns:a16="http://schemas.microsoft.com/office/drawing/2014/main" id="{78610BA9-AF6E-DF0C-01D6-6490985EA664}"/>
              </a:ext>
            </a:extLst>
          </p:cNvPr>
          <p:cNvSpPr/>
          <p:nvPr/>
        </p:nvSpPr>
        <p:spPr>
          <a:xfrm>
            <a:off x="66675" y="5823694"/>
            <a:ext cx="7036089" cy="529553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/>
              <a:t>EuAPS</a:t>
            </a:r>
            <a:r>
              <a:rPr lang="en-US" sz="2000" dirty="0"/>
              <a:t> project and diagnostics: see talk form F. </a:t>
            </a:r>
            <a:r>
              <a:rPr lang="en-US" sz="2000" dirty="0" err="1"/>
              <a:t>Stocchi</a:t>
            </a:r>
            <a:r>
              <a:rPr lang="en-US" sz="2000" dirty="0"/>
              <a:t> tomorrow</a:t>
            </a:r>
          </a:p>
        </p:txBody>
      </p:sp>
    </p:spTree>
    <p:extLst>
      <p:ext uri="{BB962C8B-B14F-4D97-AF65-F5344CB8AC3E}">
        <p14:creationId xmlns:p14="http://schemas.microsoft.com/office/powerpoint/2010/main" val="372785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A5734735-78A2-4D22-1A30-CD42F70CEE81}"/>
              </a:ext>
            </a:extLst>
          </p:cNvPr>
          <p:cNvGrpSpPr>
            <a:grpSpLocks noChangeAspect="1"/>
          </p:cNvGrpSpPr>
          <p:nvPr/>
        </p:nvGrpSpPr>
        <p:grpSpPr>
          <a:xfrm>
            <a:off x="1341899" y="649881"/>
            <a:ext cx="9781469" cy="3011297"/>
            <a:chOff x="5752184" y="3838852"/>
            <a:chExt cx="23750670" cy="7311818"/>
          </a:xfrm>
        </p:grpSpPr>
        <p:pic>
          <p:nvPicPr>
            <p:cNvPr id="3" name="Picture 9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6309A83F-8705-260B-132C-D4D75C8C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165" r="2593" b="37653"/>
            <a:stretch/>
          </p:blipFill>
          <p:spPr>
            <a:xfrm>
              <a:off x="5770750" y="4597260"/>
              <a:ext cx="23732104" cy="6553410"/>
            </a:xfrm>
            <a:prstGeom prst="rect">
              <a:avLst/>
            </a:prstGeom>
          </p:spPr>
        </p:pic>
        <p:cxnSp>
          <p:nvCxnSpPr>
            <p:cNvPr id="7" name="Straight Arrow Connector 11">
              <a:extLst>
                <a:ext uri="{FF2B5EF4-FFF2-40B4-BE49-F238E27FC236}">
                  <a16:creationId xmlns:a16="http://schemas.microsoft.com/office/drawing/2014/main" id="{CE057D09-A3F3-5D1C-3897-53FD71A7260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51373" y="4373423"/>
              <a:ext cx="22855411" cy="76041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ABC8DA69-A0DD-5F2D-B55B-EB6751EAE695}"/>
                </a:ext>
              </a:extLst>
            </p:cNvPr>
            <p:cNvSpPr txBox="1"/>
            <p:nvPr/>
          </p:nvSpPr>
          <p:spPr>
            <a:xfrm>
              <a:off x="16738844" y="3838852"/>
              <a:ext cx="841368" cy="40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159 m</a:t>
              </a:r>
            </a:p>
          </p:txBody>
        </p:sp>
        <p:cxnSp>
          <p:nvCxnSpPr>
            <p:cNvPr id="9" name="Straight Arrow Connector 13">
              <a:extLst>
                <a:ext uri="{FF2B5EF4-FFF2-40B4-BE49-F238E27FC236}">
                  <a16:creationId xmlns:a16="http://schemas.microsoft.com/office/drawing/2014/main" id="{6B9D92B7-35E2-B4A1-5B98-54A89C44F66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752184" y="4588784"/>
              <a:ext cx="29262" cy="626147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F29A4BD1-0028-B6FE-F8BE-D3494679DD51}"/>
                </a:ext>
              </a:extLst>
            </p:cNvPr>
            <p:cNvSpPr txBox="1">
              <a:spLocks/>
            </p:cNvSpPr>
            <p:nvPr/>
          </p:nvSpPr>
          <p:spPr>
            <a:xfrm>
              <a:off x="5894862" y="7329824"/>
              <a:ext cx="717413" cy="40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45 m</a:t>
              </a:r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344AAEDC-5762-C41F-A68F-5593390B5FD4}"/>
                </a:ext>
              </a:extLst>
            </p:cNvPr>
            <p:cNvSpPr txBox="1">
              <a:spLocks/>
            </p:cNvSpPr>
            <p:nvPr/>
          </p:nvSpPr>
          <p:spPr>
            <a:xfrm>
              <a:off x="8873291" y="7628969"/>
              <a:ext cx="2054067" cy="40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Accelerator tunnel</a:t>
              </a:r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B04E8345-1366-ED95-533F-42426B7644F3}"/>
                </a:ext>
              </a:extLst>
            </p:cNvPr>
            <p:cNvSpPr txBox="1">
              <a:spLocks/>
            </p:cNvSpPr>
            <p:nvPr/>
          </p:nvSpPr>
          <p:spPr>
            <a:xfrm>
              <a:off x="14319881" y="7415394"/>
              <a:ext cx="978672" cy="695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Plasma </a:t>
              </a:r>
            </a:p>
            <a:p>
              <a:r>
                <a:rPr lang="en-US" sz="1600" dirty="0"/>
                <a:t>module</a:t>
              </a:r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E46A1651-66C3-BB23-62F3-1E34860FF967}"/>
                </a:ext>
              </a:extLst>
            </p:cNvPr>
            <p:cNvSpPr txBox="1">
              <a:spLocks/>
            </p:cNvSpPr>
            <p:nvPr/>
          </p:nvSpPr>
          <p:spPr>
            <a:xfrm>
              <a:off x="16557116" y="7857571"/>
              <a:ext cx="1921796" cy="402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Undulator tunnel</a:t>
              </a: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4CA3BABA-B50E-1F40-7E0D-06426BF1EDB2}"/>
                </a:ext>
              </a:extLst>
            </p:cNvPr>
            <p:cNvSpPr txBox="1">
              <a:spLocks/>
            </p:cNvSpPr>
            <p:nvPr/>
          </p:nvSpPr>
          <p:spPr>
            <a:xfrm>
              <a:off x="20074691" y="6690071"/>
              <a:ext cx="1790597" cy="402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AQUA beamline</a:t>
              </a: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139B72BF-6347-EE20-A673-82F73703BAA6}"/>
                </a:ext>
              </a:extLst>
            </p:cNvPr>
            <p:cNvSpPr txBox="1">
              <a:spLocks/>
            </p:cNvSpPr>
            <p:nvPr/>
          </p:nvSpPr>
          <p:spPr>
            <a:xfrm>
              <a:off x="22461535" y="8654759"/>
              <a:ext cx="1938351" cy="40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Experimental hall</a:t>
              </a: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4B3FD920-92DC-5245-B6CE-07FBED63175C}"/>
                </a:ext>
              </a:extLst>
            </p:cNvPr>
            <p:cNvSpPr txBox="1">
              <a:spLocks/>
            </p:cNvSpPr>
            <p:nvPr/>
          </p:nvSpPr>
          <p:spPr>
            <a:xfrm>
              <a:off x="9652729" y="9980215"/>
              <a:ext cx="2099453" cy="40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Lasers clean rooms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5A513A0E-5AFB-7BBB-DAD9-1965EDBEE0AC}"/>
                </a:ext>
              </a:extLst>
            </p:cNvPr>
            <p:cNvSpPr txBox="1">
              <a:spLocks/>
            </p:cNvSpPr>
            <p:nvPr/>
          </p:nvSpPr>
          <p:spPr>
            <a:xfrm>
              <a:off x="15045492" y="9963155"/>
              <a:ext cx="3144870" cy="40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Laser and particle user rooms</a:t>
              </a:r>
            </a:p>
          </p:txBody>
        </p:sp>
        <p:sp>
          <p:nvSpPr>
            <p:cNvPr id="20" name="TextBox 22">
              <a:extLst>
                <a:ext uri="{FF2B5EF4-FFF2-40B4-BE49-F238E27FC236}">
                  <a16:creationId xmlns:a16="http://schemas.microsoft.com/office/drawing/2014/main" id="{1C942379-FC2E-F25C-1BE8-6D5AA1543627}"/>
                </a:ext>
              </a:extLst>
            </p:cNvPr>
            <p:cNvSpPr txBox="1">
              <a:spLocks/>
            </p:cNvSpPr>
            <p:nvPr/>
          </p:nvSpPr>
          <p:spPr>
            <a:xfrm>
              <a:off x="11834410" y="5767886"/>
              <a:ext cx="3211082" cy="402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Klystron &amp; power supplies hall</a:t>
              </a:r>
            </a:p>
          </p:txBody>
        </p:sp>
        <p:sp>
          <p:nvSpPr>
            <p:cNvPr id="21" name="TextBox 23">
              <a:extLst>
                <a:ext uri="{FF2B5EF4-FFF2-40B4-BE49-F238E27FC236}">
                  <a16:creationId xmlns:a16="http://schemas.microsoft.com/office/drawing/2014/main" id="{45273DA3-A1B4-2EC5-31D9-4D970927DCD2}"/>
                </a:ext>
              </a:extLst>
            </p:cNvPr>
            <p:cNvSpPr txBox="1">
              <a:spLocks/>
            </p:cNvSpPr>
            <p:nvPr/>
          </p:nvSpPr>
          <p:spPr>
            <a:xfrm>
              <a:off x="8532122" y="5053458"/>
              <a:ext cx="1811040" cy="402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Technical rooms</a:t>
              </a: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0CA878AF-2C8C-22D3-B5C6-F4F9F245F6EB}"/>
                </a:ext>
              </a:extLst>
            </p:cNvPr>
            <p:cNvSpPr txBox="1">
              <a:spLocks/>
            </p:cNvSpPr>
            <p:nvPr/>
          </p:nvSpPr>
          <p:spPr>
            <a:xfrm>
              <a:off x="22338185" y="5944596"/>
              <a:ext cx="1928051" cy="402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Preparations labs</a:t>
              </a:r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7AA9CE5C-3D82-80EB-2900-9746AC224F0E}"/>
                </a:ext>
              </a:extLst>
            </p:cNvPr>
            <p:cNvSpPr txBox="1">
              <a:spLocks/>
            </p:cNvSpPr>
            <p:nvPr/>
          </p:nvSpPr>
          <p:spPr>
            <a:xfrm>
              <a:off x="20444466" y="7788697"/>
              <a:ext cx="1672818" cy="402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ARIA beamline</a:t>
              </a:r>
            </a:p>
          </p:txBody>
        </p:sp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it-IT" sz="3600" dirty="0" err="1">
                <a:latin typeface="+mn-lt"/>
              </a:rPr>
              <a:t>EuPRAXIA@SPARC_LAB</a:t>
            </a:r>
            <a:endParaRPr lang="en-US" sz="3600" b="0" i="1" dirty="0">
              <a:latin typeface="+mn-lt"/>
            </a:endParaRPr>
          </a:p>
        </p:txBody>
      </p:sp>
      <p:pic>
        <p:nvPicPr>
          <p:cNvPr id="4" name="Immagine 10">
            <a:extLst>
              <a:ext uri="{FF2B5EF4-FFF2-40B4-BE49-F238E27FC236}">
                <a16:creationId xmlns:a16="http://schemas.microsoft.com/office/drawing/2014/main" id="{88BF89A5-7253-0500-15B4-D1C8E58EA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" t="-172" r="52331" b="50942"/>
          <a:stretch/>
        </p:blipFill>
        <p:spPr>
          <a:xfrm>
            <a:off x="1424911" y="3497278"/>
            <a:ext cx="4776049" cy="2682124"/>
          </a:xfrm>
          <a:prstGeom prst="rect">
            <a:avLst/>
          </a:prstGeom>
        </p:spPr>
      </p:pic>
      <p:pic>
        <p:nvPicPr>
          <p:cNvPr id="24" name="Immagine 10">
            <a:extLst>
              <a:ext uri="{FF2B5EF4-FFF2-40B4-BE49-F238E27FC236}">
                <a16:creationId xmlns:a16="http://schemas.microsoft.com/office/drawing/2014/main" id="{9A387FAC-1F87-4A89-BE49-593C2901F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54" t="50770" r="2742"/>
          <a:stretch/>
        </p:blipFill>
        <p:spPr>
          <a:xfrm rot="10800000">
            <a:off x="6236456" y="3482882"/>
            <a:ext cx="4786915" cy="2682124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A27553-922D-30B7-9C5E-2DFE94D9F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257137-8731-3F2B-B1F2-FD288EF6F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068" y="1070081"/>
            <a:ext cx="8973125" cy="51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0D6E2-264F-8520-47C2-9FD47346DA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75586" y="1053377"/>
                <a:ext cx="6074979" cy="537895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Two different configurations: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500 MeV beam from the X-band linac + 60 cm capillary </a:t>
                </a:r>
                <a:r>
                  <a:rPr lang="en-US" b="1" dirty="0"/>
                  <a:t>PWFA</a:t>
                </a:r>
                <a:r>
                  <a:rPr lang="en-US" dirty="0"/>
                  <a:t> acceleration up to </a:t>
                </a:r>
                <a:r>
                  <a:rPr lang="en-US" b="1" dirty="0"/>
                  <a:t>1.2 GeV</a:t>
                </a:r>
              </a:p>
              <a:p>
                <a:pPr lvl="2"/>
                <a:r>
                  <a:rPr lang="en-US" dirty="0"/>
                  <a:t>Smaller accelerated charge</a:t>
                </a:r>
              </a:p>
              <a:p>
                <a:pPr lvl="2"/>
                <a:r>
                  <a:rPr lang="en-US" dirty="0"/>
                  <a:t>Shorter pulses</a:t>
                </a:r>
              </a:p>
              <a:p>
                <a:pPr lvl="2"/>
                <a:r>
                  <a:rPr lang="en-US" dirty="0"/>
                  <a:t>Final energy easily upgradable in future with similar building occupancy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b="1" dirty="0"/>
                  <a:t>1 GeV </a:t>
                </a:r>
                <a:r>
                  <a:rPr lang="en-US" dirty="0"/>
                  <a:t>beam from the </a:t>
                </a:r>
                <a:r>
                  <a:rPr lang="en-US" b="1" dirty="0"/>
                  <a:t>X-band</a:t>
                </a:r>
                <a:r>
                  <a:rPr lang="en-US" dirty="0"/>
                  <a:t> linac alone (with additional RF power)</a:t>
                </a:r>
              </a:p>
              <a:p>
                <a:pPr lvl="2"/>
                <a:r>
                  <a:rPr lang="en-US" dirty="0"/>
                  <a:t>Larger charge per bunch</a:t>
                </a:r>
              </a:p>
              <a:p>
                <a:pPr lvl="2"/>
                <a:r>
                  <a:rPr lang="en-US" dirty="0"/>
                  <a:t>Longer pulses</a:t>
                </a:r>
              </a:p>
              <a:p>
                <a:pPr lvl="2"/>
                <a:r>
                  <a:rPr lang="en-US" dirty="0"/>
                  <a:t>At the upper limit of RF technology (not easily upgradable without extending the occupancy)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0D6E2-264F-8520-47C2-9FD47346DA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75586" y="1053377"/>
                <a:ext cx="6074979" cy="5378954"/>
              </a:xfrm>
              <a:blipFill>
                <a:blip r:embed="rId2"/>
                <a:stretch>
                  <a:fillRect l="-1805" t="-1927" r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568962D-548B-B7BB-F734-204D7C32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Expected electron parameters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5782FC-28C3-D18D-567E-3C7764113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08541"/>
              </p:ext>
            </p:extLst>
          </p:nvPr>
        </p:nvGraphicFramePr>
        <p:xfrm>
          <a:off x="288904" y="1475129"/>
          <a:ext cx="5028930" cy="4305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354">
                  <a:extLst>
                    <a:ext uri="{9D8B030D-6E8A-4147-A177-3AD203B41FA5}">
                      <a16:colId xmlns:a16="http://schemas.microsoft.com/office/drawing/2014/main" val="1901370329"/>
                    </a:ext>
                  </a:extLst>
                </a:gridCol>
                <a:gridCol w="1110601">
                  <a:extLst>
                    <a:ext uri="{9D8B030D-6E8A-4147-A177-3AD203B41FA5}">
                      <a16:colId xmlns:a16="http://schemas.microsoft.com/office/drawing/2014/main" val="4004218190"/>
                    </a:ext>
                  </a:extLst>
                </a:gridCol>
                <a:gridCol w="745286">
                  <a:extLst>
                    <a:ext uri="{9D8B030D-6E8A-4147-A177-3AD203B41FA5}">
                      <a16:colId xmlns:a16="http://schemas.microsoft.com/office/drawing/2014/main" val="1507939733"/>
                    </a:ext>
                  </a:extLst>
                </a:gridCol>
                <a:gridCol w="987689">
                  <a:extLst>
                    <a:ext uri="{9D8B030D-6E8A-4147-A177-3AD203B41FA5}">
                      <a16:colId xmlns:a16="http://schemas.microsoft.com/office/drawing/2014/main" val="497764226"/>
                    </a:ext>
                  </a:extLst>
                </a:gridCol>
              </a:tblGrid>
              <a:tr h="623397">
                <a:tc>
                  <a:txBody>
                    <a:bodyPr/>
                    <a:lstStyle/>
                    <a:p>
                      <a:r>
                        <a:rPr lang="it-IT" sz="1800" dirty="0"/>
                        <a:t>Parameter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Unit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/>
                        <a:t>PWFA</a:t>
                      </a:r>
                      <a:endParaRPr lang="it-IT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/>
                        <a:t>Full</a:t>
                      </a:r>
                    </a:p>
                    <a:p>
                      <a:pPr algn="ctr"/>
                      <a:r>
                        <a:rPr lang="it-IT" sz="1800" b="0" dirty="0"/>
                        <a:t> X-band</a:t>
                      </a:r>
                      <a:endParaRPr lang="it-IT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601605214"/>
                  </a:ext>
                </a:extLst>
              </a:tr>
              <a:tr h="460270">
                <a:tc>
                  <a:txBody>
                    <a:bodyPr/>
                    <a:lstStyle/>
                    <a:p>
                      <a:r>
                        <a:rPr lang="it-IT" sz="1800" dirty="0"/>
                        <a:t>Electron Energy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GeV</a:t>
                      </a:r>
                      <a:endParaRPr lang="it-IT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1-1.2</a:t>
                      </a:r>
                      <a:endParaRPr lang="it-IT" sz="1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it-IT" sz="18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809715565"/>
                  </a:ext>
                </a:extLst>
              </a:tr>
              <a:tr h="460270">
                <a:tc>
                  <a:txBody>
                    <a:bodyPr/>
                    <a:lstStyle/>
                    <a:p>
                      <a:r>
                        <a:rPr lang="it-IT" sz="1800" dirty="0"/>
                        <a:t>Bunch Charge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pC</a:t>
                      </a:r>
                      <a:endParaRPr lang="it-IT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30-50</a:t>
                      </a:r>
                      <a:endParaRPr lang="it-IT" sz="1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200-500</a:t>
                      </a:r>
                      <a:endParaRPr lang="it-IT" sz="1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99300087"/>
                  </a:ext>
                </a:extLst>
              </a:tr>
              <a:tr h="460270">
                <a:tc>
                  <a:txBody>
                    <a:bodyPr/>
                    <a:lstStyle/>
                    <a:p>
                      <a:r>
                        <a:rPr lang="it-IT" sz="1800" dirty="0"/>
                        <a:t>Peak Current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kA</a:t>
                      </a:r>
                      <a:endParaRPr lang="it-IT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it-IT" sz="18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it-IT" sz="18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953275653"/>
                  </a:ext>
                </a:extLst>
              </a:tr>
              <a:tr h="460270">
                <a:tc>
                  <a:txBody>
                    <a:bodyPr/>
                    <a:lstStyle/>
                    <a:p>
                      <a:r>
                        <a:rPr lang="it-IT" sz="1800" dirty="0"/>
                        <a:t>RMS Energy Spread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%</a:t>
                      </a:r>
                      <a:endParaRPr lang="it-IT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it-IT" sz="1800" b="0" i="0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it-IT" sz="18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50373084"/>
                  </a:ext>
                </a:extLst>
              </a:tr>
              <a:tr h="460270">
                <a:tc>
                  <a:txBody>
                    <a:bodyPr/>
                    <a:lstStyle/>
                    <a:p>
                      <a:r>
                        <a:rPr lang="it-IT" sz="1800" dirty="0"/>
                        <a:t>RMS Bunch Length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𝜇m</a:t>
                      </a:r>
                      <a:endParaRPr lang="it-IT" sz="1800" i="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/>
                        <a:t>6-3</a:t>
                      </a:r>
                      <a:endParaRPr lang="it-IT" sz="18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/>
                        <a:t>24-20</a:t>
                      </a:r>
                      <a:endParaRPr lang="it-IT" sz="18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044836462"/>
                  </a:ext>
                </a:extLst>
              </a:tr>
              <a:tr h="460270">
                <a:tc>
                  <a:txBody>
                    <a:bodyPr/>
                    <a:lstStyle/>
                    <a:p>
                      <a:r>
                        <a:rPr lang="it-IT" sz="1800" dirty="0"/>
                        <a:t>RMS norm Emittance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𝜇m</a:t>
                      </a:r>
                      <a:endParaRPr lang="it-IT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/>
                        <a:t>1</a:t>
                      </a:r>
                      <a:endParaRPr lang="it-IT" sz="18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800" kern="12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1356821359"/>
                  </a:ext>
                </a:extLst>
              </a:tr>
              <a:tr h="460270">
                <a:tc>
                  <a:txBody>
                    <a:bodyPr/>
                    <a:lstStyle/>
                    <a:p>
                      <a:r>
                        <a:rPr lang="it-IT" sz="1800" dirty="0"/>
                        <a:t>Slice Energy Spread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%</a:t>
                      </a:r>
                      <a:endParaRPr lang="it-IT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≤0.05</a:t>
                      </a:r>
                      <a:endParaRPr lang="it-IT" sz="18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800" b="0" dirty="0">
                          <a:solidFill>
                            <a:schemeClr val="tx1"/>
                          </a:solidFill>
                        </a:rPr>
                        <a:t>≤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</a:rPr>
                        <a:t>0.05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3539493017"/>
                  </a:ext>
                </a:extLst>
              </a:tr>
              <a:tr h="460270">
                <a:tc>
                  <a:txBody>
                    <a:bodyPr/>
                    <a:lstStyle/>
                    <a:p>
                      <a:r>
                        <a:rPr lang="it-IT" sz="1800" dirty="0"/>
                        <a:t>Slice norm Emittance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mm-mrad</a:t>
                      </a:r>
                      <a:endParaRPr lang="it-IT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/>
                        <a:t>0.5</a:t>
                      </a:r>
                      <a:endParaRPr lang="it-IT" sz="18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800" kern="1200" dirty="0">
                          <a:solidFill>
                            <a:schemeClr val="dk1"/>
                          </a:solidFill>
                        </a:rPr>
                        <a:t>0.5</a:t>
                      </a:r>
                      <a:endParaRPr lang="it-IT" sz="18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554123245"/>
                  </a:ext>
                </a:extLst>
              </a:tr>
            </a:tbl>
          </a:graphicData>
        </a:graphic>
      </p:graphicFrame>
      <p:grpSp>
        <p:nvGrpSpPr>
          <p:cNvPr id="4" name="Group 1">
            <a:extLst>
              <a:ext uri="{FF2B5EF4-FFF2-40B4-BE49-F238E27FC236}">
                <a16:creationId xmlns:a16="http://schemas.microsoft.com/office/drawing/2014/main" id="{DF78795A-4276-C15B-16AB-3E6D0CAC69FF}"/>
              </a:ext>
            </a:extLst>
          </p:cNvPr>
          <p:cNvGrpSpPr/>
          <p:nvPr/>
        </p:nvGrpSpPr>
        <p:grpSpPr>
          <a:xfrm>
            <a:off x="2515265" y="6097587"/>
            <a:ext cx="9027266" cy="713950"/>
            <a:chOff x="0" y="5530383"/>
            <a:chExt cx="9027266" cy="7139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4339C4-5AAC-412F-A4F3-3DF35E4786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2B74BCF5-13E0-1D3D-B020-D83A1A967902}"/>
                </a:ext>
              </a:extLst>
            </p:cNvPr>
            <p:cNvSpPr/>
            <p:nvPr/>
          </p:nvSpPr>
          <p:spPr>
            <a:xfrm>
              <a:off x="553757" y="5553409"/>
              <a:ext cx="3630923" cy="31171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8" name="Straight Arrow Connector 8">
              <a:extLst>
                <a:ext uri="{FF2B5EF4-FFF2-40B4-BE49-F238E27FC236}">
                  <a16:creationId xmlns:a16="http://schemas.microsoft.com/office/drawing/2014/main" id="{F61A623C-63DD-FD06-2DCB-E3CAEECF7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74" y="5666841"/>
              <a:ext cx="3343767" cy="742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DC80F8B-53BB-EF7D-B5C8-7D0A1EF55D59}"/>
                </a:ext>
              </a:extLst>
            </p:cNvPr>
            <p:cNvSpPr txBox="1"/>
            <p:nvPr/>
          </p:nvSpPr>
          <p:spPr>
            <a:xfrm>
              <a:off x="2593949" y="5530383"/>
              <a:ext cx="654627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55 m</a:t>
              </a:r>
            </a:p>
          </p:txBody>
        </p:sp>
      </p:grp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6DA35B0-2DC1-6D62-BBF1-CABF9E58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21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3A0CC1-DDFC-0E71-0C4E-973255890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996" y="1112915"/>
            <a:ext cx="2913639" cy="2097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B2E3BB-EFCD-7181-37BF-F9BBCA304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474" y="1080170"/>
            <a:ext cx="2618432" cy="3474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D76756-E985-E9CA-1EC8-179D857070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443" t="4079" r="10648" b="33461"/>
          <a:stretch/>
        </p:blipFill>
        <p:spPr>
          <a:xfrm>
            <a:off x="11189110" y="4522044"/>
            <a:ext cx="1002890" cy="196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332F9C-6CDD-40C3-B8A0-CAE4B2656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322" y="2580430"/>
            <a:ext cx="3237878" cy="1863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0F7B2-D303-5473-9FEB-0AAD32E8C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230" y="1126538"/>
            <a:ext cx="3243969" cy="1453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BAD08-EEC5-22CA-29B3-ED3D8037AF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08" r="5660" b="6095"/>
          <a:stretch/>
        </p:blipFill>
        <p:spPr>
          <a:xfrm>
            <a:off x="0" y="1135036"/>
            <a:ext cx="2654709" cy="1969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40485-4C32-86A7-0E00-D97CB3F36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484" y="3128748"/>
            <a:ext cx="2671193" cy="23242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197A8B-9064-8CDD-4154-423A9497A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41C64E-D858-9A32-06DE-40BE274F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991021" cy="1325563"/>
          </a:xfrm>
        </p:spPr>
        <p:txBody>
          <a:bodyPr/>
          <a:lstStyle/>
          <a:p>
            <a:r>
              <a:rPr lang="en-US" dirty="0"/>
              <a:t>Electron diagnostics in EuPRAXIA@SPARC_LAB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6D2177-5CD6-29F8-2FE3-D5CF95C30A88}"/>
              </a:ext>
            </a:extLst>
          </p:cNvPr>
          <p:cNvSpPr txBox="1"/>
          <p:nvPr/>
        </p:nvSpPr>
        <p:spPr>
          <a:xfrm>
            <a:off x="-4402" y="811871"/>
            <a:ext cx="124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BPM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4BA88C-2250-59D6-CDB6-FB45ECF54218}"/>
              </a:ext>
            </a:extLst>
          </p:cNvPr>
          <p:cNvSpPr txBox="1"/>
          <p:nvPr/>
        </p:nvSpPr>
        <p:spPr>
          <a:xfrm>
            <a:off x="3088657" y="831945"/>
            <a:ext cx="248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Electro-Optical Sampling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28443-E407-713D-46C8-47267B664870}"/>
              </a:ext>
            </a:extLst>
          </p:cNvPr>
          <p:cNvSpPr txBox="1"/>
          <p:nvPr/>
        </p:nvSpPr>
        <p:spPr>
          <a:xfrm>
            <a:off x="6040283" y="760423"/>
            <a:ext cx="3161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Deflecting Structure </a:t>
            </a:r>
            <a:br>
              <a:rPr lang="en-US" dirty="0"/>
            </a:br>
            <a:r>
              <a:rPr lang="en-US" dirty="0" err="1"/>
              <a:t>PolariX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A0281D-6B3F-37CD-9DE8-D328C320D9A7}"/>
              </a:ext>
            </a:extLst>
          </p:cNvPr>
          <p:cNvSpPr txBox="1"/>
          <p:nvPr/>
        </p:nvSpPr>
        <p:spPr>
          <a:xfrm>
            <a:off x="11076925" y="743583"/>
            <a:ext cx="122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YAG screen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B42943-7C5D-11DB-67A7-0DBFD22186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796" t="6543" r="9975" b="8874"/>
          <a:stretch/>
        </p:blipFill>
        <p:spPr>
          <a:xfrm>
            <a:off x="9766875" y="4726029"/>
            <a:ext cx="1421197" cy="15829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2C7DC3-23F1-4AB1-1AB3-3E97D5BB29A7}"/>
              </a:ext>
            </a:extLst>
          </p:cNvPr>
          <p:cNvSpPr txBox="1"/>
          <p:nvPr/>
        </p:nvSpPr>
        <p:spPr>
          <a:xfrm>
            <a:off x="9655728" y="3850964"/>
            <a:ext cx="1229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</a:t>
            </a:r>
            <a:br>
              <a:rPr lang="en-US" dirty="0"/>
            </a:br>
            <a:r>
              <a:rPr lang="en-US" dirty="0"/>
              <a:t>Diffraction </a:t>
            </a:r>
            <a:br>
              <a:rPr lang="en-US" dirty="0"/>
            </a:br>
            <a:r>
              <a:rPr lang="en-US" dirty="0"/>
              <a:t>Radiation</a:t>
            </a:r>
          </a:p>
        </p:txBody>
      </p:sp>
      <p:pic>
        <p:nvPicPr>
          <p:cNvPr id="20" name="Picture 19" descr="A round metal object with red dots&#10;&#10;Description automatically generated">
            <a:extLst>
              <a:ext uri="{FF2B5EF4-FFF2-40B4-BE49-F238E27FC236}">
                <a16:creationId xmlns:a16="http://schemas.microsoft.com/office/drawing/2014/main" id="{CD2CD303-7E26-F820-D8FE-A243261B5C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341" y="1554248"/>
            <a:ext cx="3206248" cy="16832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C65189-6984-1802-F93B-D181CB04E146}"/>
              </a:ext>
            </a:extLst>
          </p:cNvPr>
          <p:cNvSpPr txBox="1"/>
          <p:nvPr/>
        </p:nvSpPr>
        <p:spPr>
          <a:xfrm>
            <a:off x="9127582" y="731585"/>
            <a:ext cx="1325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Integrated </a:t>
            </a:r>
          </a:p>
          <a:p>
            <a:r>
              <a:rPr lang="en-US" dirty="0"/>
              <a:t>Current </a:t>
            </a:r>
          </a:p>
          <a:p>
            <a:r>
              <a:rPr lang="en-US" dirty="0"/>
              <a:t>Transformer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157D16-6C27-B308-8210-42AAC0FB0161}"/>
              </a:ext>
            </a:extLst>
          </p:cNvPr>
          <p:cNvGrpSpPr>
            <a:grpSpLocks noChangeAspect="1"/>
          </p:cNvGrpSpPr>
          <p:nvPr/>
        </p:nvGrpSpPr>
        <p:grpSpPr>
          <a:xfrm>
            <a:off x="3098258" y="4271365"/>
            <a:ext cx="6376488" cy="2070976"/>
            <a:chOff x="563971" y="3774830"/>
            <a:chExt cx="8849911" cy="2874302"/>
          </a:xfrm>
        </p:grpSpPr>
        <p:pic>
          <p:nvPicPr>
            <p:cNvPr id="22" name="Immagine 5" descr="Immagine che contiene bibita analcolica&#10;&#10;Descrizione generata automaticamente">
              <a:extLst>
                <a:ext uri="{FF2B5EF4-FFF2-40B4-BE49-F238E27FC236}">
                  <a16:creationId xmlns:a16="http://schemas.microsoft.com/office/drawing/2014/main" id="{87DBAE01-1EAC-37F7-E50B-6B72B49A4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" t="24444" r="42662" b="11812"/>
            <a:stretch/>
          </p:blipFill>
          <p:spPr>
            <a:xfrm>
              <a:off x="638626" y="4352526"/>
              <a:ext cx="2816919" cy="1306941"/>
            </a:xfrm>
            <a:prstGeom prst="rect">
              <a:avLst/>
            </a:prstGeom>
          </p:spPr>
        </p:pic>
        <p:pic>
          <p:nvPicPr>
            <p:cNvPr id="23" name="Immagine 16" descr="Immagine che contiene bibita analcolica&#10;&#10;Descrizione generata automaticamente">
              <a:extLst>
                <a:ext uri="{FF2B5EF4-FFF2-40B4-BE49-F238E27FC236}">
                  <a16:creationId xmlns:a16="http://schemas.microsoft.com/office/drawing/2014/main" id="{216E796C-71BA-F773-259A-9A60918E2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1" t="3536" r="3338" b="11812"/>
            <a:stretch/>
          </p:blipFill>
          <p:spPr>
            <a:xfrm>
              <a:off x="6547714" y="3774830"/>
              <a:ext cx="1502524" cy="2040866"/>
            </a:xfrm>
            <a:prstGeom prst="rect">
              <a:avLst/>
            </a:prstGeom>
          </p:spPr>
        </p:pic>
        <p:sp>
          <p:nvSpPr>
            <p:cNvPr id="24" name="Rettangolo 17">
              <a:extLst>
                <a:ext uri="{FF2B5EF4-FFF2-40B4-BE49-F238E27FC236}">
                  <a16:creationId xmlns:a16="http://schemas.microsoft.com/office/drawing/2014/main" id="{79D46940-09CB-DA32-4DFE-D9AFAC817290}"/>
                </a:ext>
              </a:extLst>
            </p:cNvPr>
            <p:cNvSpPr/>
            <p:nvPr/>
          </p:nvSpPr>
          <p:spPr>
            <a:xfrm>
              <a:off x="3953233" y="4851399"/>
              <a:ext cx="2239725" cy="5595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5" name="Connettore diritto 9">
              <a:extLst>
                <a:ext uri="{FF2B5EF4-FFF2-40B4-BE49-F238E27FC236}">
                  <a16:creationId xmlns:a16="http://schemas.microsoft.com/office/drawing/2014/main" id="{7F4861CF-8332-DAB9-F542-262C42B8D05F}"/>
                </a:ext>
              </a:extLst>
            </p:cNvPr>
            <p:cNvCxnSpPr>
              <a:cxnSpLocks/>
            </p:cNvCxnSpPr>
            <p:nvPr/>
          </p:nvCxnSpPr>
          <p:spPr>
            <a:xfrm>
              <a:off x="7396269" y="5144077"/>
              <a:ext cx="1832595" cy="1193798"/>
            </a:xfrm>
            <a:prstGeom prst="line">
              <a:avLst/>
            </a:prstGeom>
            <a:ln w="571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Connettore diritto 7">
              <a:extLst>
                <a:ext uri="{FF2B5EF4-FFF2-40B4-BE49-F238E27FC236}">
                  <a16:creationId xmlns:a16="http://schemas.microsoft.com/office/drawing/2014/main" id="{CF4FA326-FF51-C140-5322-08DE12599D05}"/>
                </a:ext>
              </a:extLst>
            </p:cNvPr>
            <p:cNvCxnSpPr>
              <a:cxnSpLocks/>
            </p:cNvCxnSpPr>
            <p:nvPr/>
          </p:nvCxnSpPr>
          <p:spPr>
            <a:xfrm>
              <a:off x="563971" y="5116320"/>
              <a:ext cx="6813381" cy="14852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21">
              <a:extLst>
                <a:ext uri="{FF2B5EF4-FFF2-40B4-BE49-F238E27FC236}">
                  <a16:creationId xmlns:a16="http://schemas.microsoft.com/office/drawing/2014/main" id="{CF21A072-999E-9301-1B4D-4BB71A28E1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0439" y="6122459"/>
              <a:ext cx="278461" cy="40757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30">
              <a:extLst>
                <a:ext uri="{FF2B5EF4-FFF2-40B4-BE49-F238E27FC236}">
                  <a16:creationId xmlns:a16="http://schemas.microsoft.com/office/drawing/2014/main" id="{4D4340D8-558B-52D5-3928-B7858ECEC961}"/>
                </a:ext>
              </a:extLst>
            </p:cNvPr>
            <p:cNvSpPr txBox="1"/>
            <p:nvPr/>
          </p:nvSpPr>
          <p:spPr>
            <a:xfrm>
              <a:off x="3810302" y="4384690"/>
              <a:ext cx="2249691" cy="51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PolariX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TDS</a:t>
              </a:r>
            </a:p>
          </p:txBody>
        </p:sp>
        <p:sp>
          <p:nvSpPr>
            <p:cNvPr id="29" name="CasellaDiTesto 31">
              <a:extLst>
                <a:ext uri="{FF2B5EF4-FFF2-40B4-BE49-F238E27FC236}">
                  <a16:creationId xmlns:a16="http://schemas.microsoft.com/office/drawing/2014/main" id="{3E706439-467F-8009-F019-5FB2D1D51A99}"/>
                </a:ext>
              </a:extLst>
            </p:cNvPr>
            <p:cNvSpPr txBox="1"/>
            <p:nvPr/>
          </p:nvSpPr>
          <p:spPr>
            <a:xfrm>
              <a:off x="7777761" y="4120504"/>
              <a:ext cx="1412977" cy="51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Dipole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asellaDiTesto 32">
              <a:extLst>
                <a:ext uri="{FF2B5EF4-FFF2-40B4-BE49-F238E27FC236}">
                  <a16:creationId xmlns:a16="http://schemas.microsoft.com/office/drawing/2014/main" id="{7BE7BC0A-D48F-3ACE-741C-FB9E6C4364C7}"/>
                </a:ext>
              </a:extLst>
            </p:cNvPr>
            <p:cNvSpPr txBox="1"/>
            <p:nvPr/>
          </p:nvSpPr>
          <p:spPr>
            <a:xfrm>
              <a:off x="622789" y="4078335"/>
              <a:ext cx="4141897" cy="51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Quadrupole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Triplet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asellaDiTesto 33">
              <a:extLst>
                <a:ext uri="{FF2B5EF4-FFF2-40B4-BE49-F238E27FC236}">
                  <a16:creationId xmlns:a16="http://schemas.microsoft.com/office/drawing/2014/main" id="{1CB98D44-2D49-041B-2347-4B446D6C6F3F}"/>
                </a:ext>
              </a:extLst>
            </p:cNvPr>
            <p:cNvSpPr txBox="1"/>
            <p:nvPr/>
          </p:nvSpPr>
          <p:spPr>
            <a:xfrm>
              <a:off x="7777761" y="6136537"/>
              <a:ext cx="1636121" cy="51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Screen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6D0C4B6-140F-9350-F7CE-182E648C35DF}"/>
              </a:ext>
            </a:extLst>
          </p:cNvPr>
          <p:cNvSpPr txBox="1"/>
          <p:nvPr/>
        </p:nvSpPr>
        <p:spPr>
          <a:xfrm>
            <a:off x="5952199" y="3972697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Emittance and LPS measurements</a:t>
            </a:r>
          </a:p>
        </p:txBody>
      </p:sp>
      <p:sp>
        <p:nvSpPr>
          <p:cNvPr id="35" name="Rectangle: Beveled 34">
            <a:extLst>
              <a:ext uri="{FF2B5EF4-FFF2-40B4-BE49-F238E27FC236}">
                <a16:creationId xmlns:a16="http://schemas.microsoft.com/office/drawing/2014/main" id="{6093AB7F-398D-27BF-F750-70EB08F50A89}"/>
              </a:ext>
            </a:extLst>
          </p:cNvPr>
          <p:cNvSpPr/>
          <p:nvPr/>
        </p:nvSpPr>
        <p:spPr>
          <a:xfrm>
            <a:off x="0" y="5897945"/>
            <a:ext cx="7187363" cy="528717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Plasma diagnostics: see talk form L. Crincoli tomorrow</a:t>
            </a:r>
          </a:p>
        </p:txBody>
      </p:sp>
    </p:spTree>
    <p:extLst>
      <p:ext uri="{BB962C8B-B14F-4D97-AF65-F5344CB8AC3E}">
        <p14:creationId xmlns:p14="http://schemas.microsoft.com/office/powerpoint/2010/main" val="429052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7EF22289-3094-EE5F-33D0-24A6B3CB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4" y="-258973"/>
            <a:ext cx="796174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Radiation Generation: FEL</a:t>
            </a:r>
            <a:endParaRPr lang="en-US" sz="3600" b="0" i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CF3E0-01AC-6406-3628-C9DB7E3A9B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73"/>
          <a:stretch/>
        </p:blipFill>
        <p:spPr>
          <a:xfrm>
            <a:off x="1380929" y="1146384"/>
            <a:ext cx="9773231" cy="4520173"/>
          </a:xfrm>
          <a:prstGeom prst="rect">
            <a:avLst/>
          </a:prstGeom>
        </p:spPr>
      </p:pic>
      <p:cxnSp>
        <p:nvCxnSpPr>
          <p:cNvPr id="4" name="Gerade Verbindung 37">
            <a:extLst>
              <a:ext uri="{FF2B5EF4-FFF2-40B4-BE49-F238E27FC236}">
                <a16:creationId xmlns:a16="http://schemas.microsoft.com/office/drawing/2014/main" id="{C5F62509-5F71-202E-A5A7-2ED1D192B6C7}"/>
              </a:ext>
            </a:extLst>
          </p:cNvPr>
          <p:cNvCxnSpPr>
            <a:cxnSpLocks/>
          </p:cNvCxnSpPr>
          <p:nvPr/>
        </p:nvCxnSpPr>
        <p:spPr>
          <a:xfrm flipV="1">
            <a:off x="9548062" y="6257944"/>
            <a:ext cx="162105" cy="2326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">
            <a:extLst>
              <a:ext uri="{FF2B5EF4-FFF2-40B4-BE49-F238E27FC236}">
                <a16:creationId xmlns:a16="http://schemas.microsoft.com/office/drawing/2014/main" id="{D2DBFB3F-A254-D4B4-CA44-D534F547A7EB}"/>
              </a:ext>
            </a:extLst>
          </p:cNvPr>
          <p:cNvGrpSpPr/>
          <p:nvPr/>
        </p:nvGrpSpPr>
        <p:grpSpPr>
          <a:xfrm>
            <a:off x="2502853" y="6178150"/>
            <a:ext cx="9027266" cy="758584"/>
            <a:chOff x="0" y="5555437"/>
            <a:chExt cx="9027266" cy="758584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34D04910-718E-589D-339D-309D5D3A6D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2DE450F8-D0F0-38A9-7949-4E6A9F083734}"/>
                </a:ext>
              </a:extLst>
            </p:cNvPr>
            <p:cNvSpPr/>
            <p:nvPr/>
          </p:nvSpPr>
          <p:spPr>
            <a:xfrm>
              <a:off x="3914322" y="5591752"/>
              <a:ext cx="2023394" cy="3690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0" name="Straight Arrow Connector 8">
              <a:extLst>
                <a:ext uri="{FF2B5EF4-FFF2-40B4-BE49-F238E27FC236}">
                  <a16:creationId xmlns:a16="http://schemas.microsoft.com/office/drawing/2014/main" id="{C7BE626A-F668-E9CC-F35B-49F818BA1FE0}"/>
                </a:ext>
              </a:extLst>
            </p:cNvPr>
            <p:cNvCxnSpPr>
              <a:cxnSpLocks/>
            </p:cNvCxnSpPr>
            <p:nvPr/>
          </p:nvCxnSpPr>
          <p:spPr>
            <a:xfrm>
              <a:off x="3914322" y="5643311"/>
              <a:ext cx="202339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3906697C-4056-ECD8-C064-12C6F0353E0F}"/>
                </a:ext>
              </a:extLst>
            </p:cNvPr>
            <p:cNvSpPr txBox="1"/>
            <p:nvPr/>
          </p:nvSpPr>
          <p:spPr>
            <a:xfrm>
              <a:off x="4513633" y="5944990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dirty="0">
                  <a:solidFill>
                    <a:prstClr val="black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40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 m</a:t>
              </a:r>
            </a:p>
          </p:txBody>
        </p:sp>
      </p:grp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79676367-B737-C110-0DF0-A225F422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64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37E8F2-11B9-B5D3-7BD1-0F1B60F1EFAB}"/>
              </a:ext>
            </a:extLst>
          </p:cNvPr>
          <p:cNvGrpSpPr/>
          <p:nvPr/>
        </p:nvGrpSpPr>
        <p:grpSpPr>
          <a:xfrm>
            <a:off x="2502853" y="6188660"/>
            <a:ext cx="9027266" cy="758584"/>
            <a:chOff x="0" y="5555437"/>
            <a:chExt cx="9027266" cy="758584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34FAF8BE-64B5-8869-4012-393342404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84" b="36184"/>
            <a:stretch/>
          </p:blipFill>
          <p:spPr bwMode="auto">
            <a:xfrm>
              <a:off x="0" y="5555437"/>
              <a:ext cx="9027266" cy="6888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5F2A6D56-79A1-D1E7-3DC0-E4EAE6353E5B}"/>
                </a:ext>
              </a:extLst>
            </p:cNvPr>
            <p:cNvSpPr/>
            <p:nvPr/>
          </p:nvSpPr>
          <p:spPr>
            <a:xfrm>
              <a:off x="3914322" y="5591752"/>
              <a:ext cx="2023394" cy="3690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39" tIns="45571" rIns="91139" bIns="45571" rtlCol="0" anchor="ctr"/>
            <a:lstStyle/>
            <a:p>
              <a:pPr marL="0" marR="0" lvl="0" indent="0" algn="ctr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cxnSp>
          <p:nvCxnSpPr>
            <p:cNvPr id="12" name="Straight Arrow Connector 8">
              <a:extLst>
                <a:ext uri="{FF2B5EF4-FFF2-40B4-BE49-F238E27FC236}">
                  <a16:creationId xmlns:a16="http://schemas.microsoft.com/office/drawing/2014/main" id="{43DF86CC-2A66-3B04-CABD-2DFD8F941FBD}"/>
                </a:ext>
              </a:extLst>
            </p:cNvPr>
            <p:cNvCxnSpPr>
              <a:cxnSpLocks/>
            </p:cNvCxnSpPr>
            <p:nvPr/>
          </p:nvCxnSpPr>
          <p:spPr>
            <a:xfrm>
              <a:off x="3914322" y="5643311"/>
              <a:ext cx="202339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24F9BFE9-B3E2-F648-2267-8283ADA9208A}"/>
                </a:ext>
              </a:extLst>
            </p:cNvPr>
            <p:cNvSpPr txBox="1"/>
            <p:nvPr/>
          </p:nvSpPr>
          <p:spPr>
            <a:xfrm>
              <a:off x="4513633" y="5944990"/>
              <a:ext cx="655341" cy="369031"/>
            </a:xfrm>
            <a:prstGeom prst="rect">
              <a:avLst/>
            </a:prstGeom>
            <a:noFill/>
          </p:spPr>
          <p:txBody>
            <a:bodyPr wrap="none" lIns="91139" tIns="45571" rIns="91139" bIns="45571" rtlCol="0">
              <a:spAutoFit/>
            </a:bodyPr>
            <a:lstStyle/>
            <a:p>
              <a:pPr marL="0" marR="0" lvl="0" indent="0" algn="l" defTabSz="9136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dirty="0">
                  <a:solidFill>
                    <a:prstClr val="black"/>
                  </a:solidFill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40</a:t>
              </a: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 m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38A3BA8-703F-7800-22B8-C1291BDF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352035" cy="1325563"/>
          </a:xfrm>
        </p:spPr>
        <p:txBody>
          <a:bodyPr>
            <a:normAutofit/>
          </a:bodyPr>
          <a:lstStyle/>
          <a:p>
            <a:pPr marL="0" marR="0" lvl="0" indent="0" algn="ctr" defTabSz="9068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3C88"/>
                </a:solidFill>
                <a:effectLst/>
                <a:uLnTx/>
                <a:uFillTx/>
                <a:latin typeface="Calibri"/>
                <a:ea typeface="ヒラギノ明朝 Pro W3" charset="0"/>
                <a:cs typeface="+mn-cs"/>
              </a:rPr>
              <a:t>Expected FEL radiation at undulators end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2E3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3DDA22A-642D-C9F8-3850-C7F7A1CBFA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9080165"/>
                  </p:ext>
                </p:extLst>
              </p:nvPr>
            </p:nvGraphicFramePr>
            <p:xfrm>
              <a:off x="66676" y="810988"/>
              <a:ext cx="11788197" cy="218672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012804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1872609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1973070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2058390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  <a:gridCol w="1973070">
                      <a:extLst>
                        <a:ext uri="{9D8B030D-6E8A-4147-A177-3AD203B41FA5}">
                          <a16:colId xmlns:a16="http://schemas.microsoft.com/office/drawing/2014/main" val="1240918147"/>
                        </a:ext>
                      </a:extLst>
                    </a:gridCol>
                    <a:gridCol w="1898254">
                      <a:extLst>
                        <a:ext uri="{9D8B030D-6E8A-4147-A177-3AD203B41FA5}">
                          <a16:colId xmlns:a16="http://schemas.microsoft.com/office/drawing/2014/main" val="2213650839"/>
                        </a:ext>
                      </a:extLst>
                    </a:gridCol>
                  </a:tblGrid>
                  <a:tr h="350722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Parameter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strike="noStrike" dirty="0"/>
                            <a:t>Unit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AQUA PWFA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AQUA X-band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ARIA PWFA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ARIA X-band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350722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Radiation Wavelength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</a:rPr>
                            <a:t>nm</a:t>
                          </a:r>
                        </a:p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  <a:ea typeface="Cambria Math" panose="02040503050406030204" pitchFamily="18" charset="0"/>
                            </a:rPr>
                            <a:t>eV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3-10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415-120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4-10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310-120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50-150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25-8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50-150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25-8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359629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Photons per Pulse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2000" b="0" i="1" u="none" strike="noStrike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2000" b="0" i="1" u="none" strike="noStrike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0" i="1" u="none" strike="noStrike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000" b="0" i="1" u="none" strike="noStrike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2000" b="0" i="1" u="none" strike="noStrike" dirty="0"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0.25-1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0.25-1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10-60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12-150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350722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Photon Bandwith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</a:rPr>
                            <a:t>%</a:t>
                          </a:r>
                          <a:endParaRPr lang="it-IT" sz="2000" i="1" u="none" strike="noStrike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0.05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350722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Configuration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endParaRPr lang="it-IT" sz="2000" i="1" u="none" strike="noStrike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SASE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HGHG seeding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3DDA22A-642D-C9F8-3850-C7F7A1CBFA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9080165"/>
                  </p:ext>
                </p:extLst>
              </p:nvPr>
            </p:nvGraphicFramePr>
            <p:xfrm>
              <a:off x="66676" y="810988"/>
              <a:ext cx="11788197" cy="218672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012804">
                      <a:extLst>
                        <a:ext uri="{9D8B030D-6E8A-4147-A177-3AD203B41FA5}">
                          <a16:colId xmlns:a16="http://schemas.microsoft.com/office/drawing/2014/main" val="2683605792"/>
                        </a:ext>
                      </a:extLst>
                    </a:gridCol>
                    <a:gridCol w="1872609">
                      <a:extLst>
                        <a:ext uri="{9D8B030D-6E8A-4147-A177-3AD203B41FA5}">
                          <a16:colId xmlns:a16="http://schemas.microsoft.com/office/drawing/2014/main" val="639026043"/>
                        </a:ext>
                      </a:extLst>
                    </a:gridCol>
                    <a:gridCol w="1973070">
                      <a:extLst>
                        <a:ext uri="{9D8B030D-6E8A-4147-A177-3AD203B41FA5}">
                          <a16:colId xmlns:a16="http://schemas.microsoft.com/office/drawing/2014/main" val="236350908"/>
                        </a:ext>
                      </a:extLst>
                    </a:gridCol>
                    <a:gridCol w="2058390">
                      <a:extLst>
                        <a:ext uri="{9D8B030D-6E8A-4147-A177-3AD203B41FA5}">
                          <a16:colId xmlns:a16="http://schemas.microsoft.com/office/drawing/2014/main" val="307612898"/>
                        </a:ext>
                      </a:extLst>
                    </a:gridCol>
                    <a:gridCol w="1973070">
                      <a:extLst>
                        <a:ext uri="{9D8B030D-6E8A-4147-A177-3AD203B41FA5}">
                          <a16:colId xmlns:a16="http://schemas.microsoft.com/office/drawing/2014/main" val="1240918147"/>
                        </a:ext>
                      </a:extLst>
                    </a:gridCol>
                    <a:gridCol w="1898254">
                      <a:extLst>
                        <a:ext uri="{9D8B030D-6E8A-4147-A177-3AD203B41FA5}">
                          <a16:colId xmlns:a16="http://schemas.microsoft.com/office/drawing/2014/main" val="2213650839"/>
                        </a:ext>
                      </a:extLst>
                    </a:gridCol>
                  </a:tblGrid>
                  <a:tr h="373500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Parameter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strike="noStrike" dirty="0"/>
                            <a:t>Unit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AQUA PWFA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AQUA X-band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ARIA PWFA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b="1" kern="1200">
                              <a:solidFill>
                                <a:schemeClr val="lt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/>
                            <a:t>ARIA X-band</a:t>
                          </a:r>
                          <a:endParaRPr lang="it-IT" sz="2000" b="0" i="0" strike="noStrike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08154"/>
                      </a:ext>
                    </a:extLst>
                  </a:tr>
                  <a:tr h="678300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Radiation Wavelength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</a:rPr>
                            <a:t>nm</a:t>
                          </a:r>
                        </a:p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  <a:ea typeface="Cambria Math" panose="02040503050406030204" pitchFamily="18" charset="0"/>
                            </a:rPr>
                            <a:t>eV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3-10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415-120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4-10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310-120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50-150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25-8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50-150</a:t>
                          </a:r>
                        </a:p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25-8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6911566"/>
                      </a:ext>
                    </a:extLst>
                  </a:tr>
                  <a:tr h="373500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Photons per Pulse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7468" t="-295082" r="-422403" b="-23442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0.25-1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0.25-1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10-60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i="0" strike="noStrike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12-150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6521308"/>
                      </a:ext>
                    </a:extLst>
                  </a:tr>
                  <a:tr h="373500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Photon Bandwith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i="1" u="none" strike="noStrike" dirty="0">
                              <a:latin typeface="+mn-lt"/>
                            </a:rPr>
                            <a:t>%</a:t>
                          </a:r>
                          <a:endParaRPr lang="it-IT" sz="2000" i="1" u="none" strike="noStrike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0.05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3538315"/>
                      </a:ext>
                    </a:extLst>
                  </a:tr>
                  <a:tr h="387928"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r>
                            <a:rPr lang="it-IT" sz="2000" strike="noStrike" dirty="0"/>
                            <a:t>Configuration</a:t>
                          </a: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endParaRPr lang="it-IT" sz="2000" i="1" u="none" strike="noStrike" dirty="0"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2455" marR="62455" marT="34350" marB="3435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SASE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>
                          <a:lvl1pPr marL="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1pPr>
                          <a:lvl2pPr marL="45713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2pPr>
                          <a:lvl3pPr marL="914264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3pPr>
                          <a:lvl4pPr marL="1371396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4pPr>
                          <a:lvl5pPr marL="1828528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5pPr>
                          <a:lvl6pPr marL="2285662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6pPr>
                          <a:lvl7pPr marL="274279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7pPr>
                          <a:lvl8pPr marL="3199920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8pPr>
                          <a:lvl9pPr marL="3657051" algn="l" defTabSz="914264" rtl="0" eaLnBrk="1" latinLnBrk="0" hangingPunct="1">
                            <a:defRPr sz="1900" kern="1200">
                              <a:solidFill>
                                <a:schemeClr val="dk1"/>
                              </a:solidFill>
                              <a:latin typeface="Calibri"/>
                            </a:defRPr>
                          </a:lvl9pPr>
                        </a:lstStyle>
                        <a:p>
                          <a:pPr algn="ctr"/>
                          <a:r>
                            <a:rPr lang="it-IT" sz="2000" b="0" strike="noStrik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HGHG seeding</a:t>
                          </a:r>
                          <a:endParaRPr lang="it-IT" sz="2000" b="0" i="0" strike="noStrike" dirty="0">
                            <a:solidFill>
                              <a:schemeClr val="tx1"/>
                            </a:solidFill>
                            <a:latin typeface="+mn-lt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83127" marR="83127" marT="41564" marB="41564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064A2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34822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09B4ADB-9A8A-F16C-439D-64E2B9030FE7}"/>
              </a:ext>
            </a:extLst>
          </p:cNvPr>
          <p:cNvGrpSpPr>
            <a:grpSpLocks noChangeAspect="1"/>
          </p:cNvGrpSpPr>
          <p:nvPr/>
        </p:nvGrpSpPr>
        <p:grpSpPr>
          <a:xfrm>
            <a:off x="4395770" y="3001998"/>
            <a:ext cx="3213888" cy="3856002"/>
            <a:chOff x="4630167" y="2989915"/>
            <a:chExt cx="3034216" cy="364043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B3A48B-CFB7-06E4-ABEB-3B33D4853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0167" y="4830927"/>
              <a:ext cx="3034216" cy="1799421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86588C1-7127-060B-4E31-0BCE68929131}"/>
                </a:ext>
              </a:extLst>
            </p:cNvPr>
            <p:cNvSpPr txBox="1"/>
            <p:nvPr/>
          </p:nvSpPr>
          <p:spPr>
            <a:xfrm>
              <a:off x="5742823" y="4873160"/>
              <a:ext cx="13487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AQUA PWFA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linear</a:t>
              </a: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CC3BFD8-D959-98B5-B89C-B560854B84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0167" y="2989915"/>
              <a:ext cx="3034216" cy="1825948"/>
              <a:chOff x="2838735" y="3698532"/>
              <a:chExt cx="4531056" cy="2726725"/>
            </a:xfrm>
          </p:grpSpPr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C8064D05-825A-53BD-4C3A-5DCC5C973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8735" y="3698532"/>
                <a:ext cx="4531056" cy="2726725"/>
              </a:xfrm>
              <a:prstGeom prst="rect">
                <a:avLst/>
              </a:prstGeom>
            </p:spPr>
          </p:pic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96EE38A-BB3F-0940-1949-56F1C681FD8D}"/>
                  </a:ext>
                </a:extLst>
              </p:cNvPr>
              <p:cNvSpPr txBox="1"/>
              <p:nvPr/>
            </p:nvSpPr>
            <p:spPr>
              <a:xfrm>
                <a:off x="4561750" y="3869592"/>
                <a:ext cx="13487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AQUA PWFA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circular</a:t>
                </a:r>
              </a:p>
            </p:txBody>
          </p:sp>
        </p:grp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CC8A8D3-6D3F-A9D3-B355-A35DA89D800D}"/>
              </a:ext>
            </a:extLst>
          </p:cNvPr>
          <p:cNvGrpSpPr/>
          <p:nvPr/>
        </p:nvGrpSpPr>
        <p:grpSpPr>
          <a:xfrm>
            <a:off x="7992894" y="2997716"/>
            <a:ext cx="3763420" cy="3865326"/>
            <a:chOff x="8697236" y="3269382"/>
            <a:chExt cx="3534122" cy="3625683"/>
          </a:xfrm>
        </p:grpSpPr>
        <p:pic>
          <p:nvPicPr>
            <p:cNvPr id="17" name="Immagine 16" descr="Immagine che contiene testo, schermata, linea, Policromia&#10;&#10;Descrizione generata automaticamente">
              <a:extLst>
                <a:ext uri="{FF2B5EF4-FFF2-40B4-BE49-F238E27FC236}">
                  <a16:creationId xmlns:a16="http://schemas.microsoft.com/office/drawing/2014/main" id="{A6FE9EDD-6F0F-4F17-4179-C924511E3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7236" y="3269382"/>
              <a:ext cx="3522133" cy="1828925"/>
            </a:xfrm>
            <a:prstGeom prst="rect">
              <a:avLst/>
            </a:prstGeom>
          </p:spPr>
        </p:pic>
        <p:pic>
          <p:nvPicPr>
            <p:cNvPr id="19" name="Immagine 18" descr="Immagine che contiene testo, schermata, linea, Policromia&#10;&#10;Descrizione generata automaticamente">
              <a:extLst>
                <a:ext uri="{FF2B5EF4-FFF2-40B4-BE49-F238E27FC236}">
                  <a16:creationId xmlns:a16="http://schemas.microsoft.com/office/drawing/2014/main" id="{CB5096BA-6D03-0B3C-C4D7-0B0914FF0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225" y="5081541"/>
              <a:ext cx="3522133" cy="1813524"/>
            </a:xfrm>
            <a:prstGeom prst="rect">
              <a:avLst/>
            </a:prstGeom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F3635ED-90E3-B5CE-29A6-C5433231CF27}"/>
              </a:ext>
            </a:extLst>
          </p:cNvPr>
          <p:cNvSpPr txBox="1"/>
          <p:nvPr/>
        </p:nvSpPr>
        <p:spPr>
          <a:xfrm>
            <a:off x="8663998" y="3101205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ARIA PWFA configuration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93FEB466-F3D5-1D77-3B13-77C200E9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3998" y="6458464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141910"/>
      </p:ext>
    </p:extLst>
  </p:cSld>
  <p:clrMapOvr>
    <a:masterClrMapping/>
  </p:clrMapOvr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963</Words>
  <Application>Microsoft Office PowerPoint</Application>
  <PresentationFormat>Widescreen</PresentationFormat>
  <Paragraphs>286</Paragraphs>
  <Slides>16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33" baseType="lpstr">
      <vt:lpstr>American Typewriter</vt:lpstr>
      <vt:lpstr>Arial</vt:lpstr>
      <vt:lpstr>Arial Narrow</vt:lpstr>
      <vt:lpstr>Arial Rounded MT Bold</vt:lpstr>
      <vt:lpstr>Calibri</vt:lpstr>
      <vt:lpstr>Calibri </vt:lpstr>
      <vt:lpstr>Calibri Light</vt:lpstr>
      <vt:lpstr>Cambria Math</vt:lpstr>
      <vt:lpstr>Helvetica</vt:lpstr>
      <vt:lpstr>Roboto Slab</vt:lpstr>
      <vt:lpstr>Symbol</vt:lpstr>
      <vt:lpstr>ヒラギノ明朝 Pro W3</vt:lpstr>
      <vt:lpstr>10_Office Theme</vt:lpstr>
      <vt:lpstr>5_Office Theme</vt:lpstr>
      <vt:lpstr>37_Office Theme</vt:lpstr>
      <vt:lpstr>1_Office Theme</vt:lpstr>
      <vt:lpstr>Equation</vt:lpstr>
      <vt:lpstr>The EuPRAXIA project</vt:lpstr>
      <vt:lpstr>Principle of plasma acceleration</vt:lpstr>
      <vt:lpstr>Presentazione standard di PowerPoint</vt:lpstr>
      <vt:lpstr>Presentazione standard di PowerPoint</vt:lpstr>
      <vt:lpstr>EuPRAXIA@SPARC_LAB</vt:lpstr>
      <vt:lpstr>Expected electron parameters</vt:lpstr>
      <vt:lpstr>Electron diagnostics in EuPRAXIA@SPARC_LAB</vt:lpstr>
      <vt:lpstr>Radiation Generation: FEL</vt:lpstr>
      <vt:lpstr> Expected FEL radiation at undulators end</vt:lpstr>
      <vt:lpstr>FEL Beamlines</vt:lpstr>
      <vt:lpstr>FEL Photon diagnostics</vt:lpstr>
      <vt:lpstr>AQUA beamline scientific case</vt:lpstr>
      <vt:lpstr>ARIA beamline scientific case</vt:lpstr>
      <vt:lpstr>Timelines</vt:lpstr>
      <vt:lpstr>Conclusions &amp; Acknowledgements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EuPRAXIA and its Italian Construction Site</dc:title>
  <dc:creator>Fabio Villa</dc:creator>
  <cp:lastModifiedBy>Fabio Villa</cp:lastModifiedBy>
  <cp:revision>3</cp:revision>
  <dcterms:created xsi:type="dcterms:W3CDTF">2023-06-08T14:17:28Z</dcterms:created>
  <dcterms:modified xsi:type="dcterms:W3CDTF">2024-10-22T08:26:28Z</dcterms:modified>
</cp:coreProperties>
</file>