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363" r:id="rId3"/>
    <p:sldId id="339" r:id="rId4"/>
    <p:sldId id="367" r:id="rId5"/>
    <p:sldId id="368" r:id="rId6"/>
    <p:sldId id="346" r:id="rId7"/>
    <p:sldId id="365" r:id="rId8"/>
    <p:sldId id="348" r:id="rId9"/>
    <p:sldId id="369" r:id="rId10"/>
    <p:sldId id="374" r:id="rId11"/>
    <p:sldId id="370" r:id="rId12"/>
    <p:sldId id="325" r:id="rId13"/>
    <p:sldId id="371" r:id="rId14"/>
    <p:sldId id="373" r:id="rId15"/>
    <p:sldId id="3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31B69D-E104-4D8C-B1B1-3AFE57CCE176}" v="310" dt="2024-10-16T15:11:29.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6"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Naylor" userId="b6878474-79f7-4039-a916-419ec2fcbc27" providerId="ADAL" clId="{7F31B69D-E104-4D8C-B1B1-3AFE57CCE176}"/>
    <pc:docChg chg="undo redo custSel addSld delSld modSld sldOrd">
      <pc:chgData name="Graham Naylor" userId="b6878474-79f7-4039-a916-419ec2fcbc27" providerId="ADAL" clId="{7F31B69D-E104-4D8C-B1B1-3AFE57CCE176}" dt="2024-10-16T15:18:56.785" v="3358" actId="20577"/>
      <pc:docMkLst>
        <pc:docMk/>
      </pc:docMkLst>
      <pc:sldChg chg="addSp delSp modSp mod">
        <pc:chgData name="Graham Naylor" userId="b6878474-79f7-4039-a916-419ec2fcbc27" providerId="ADAL" clId="{7F31B69D-E104-4D8C-B1B1-3AFE57CCE176}" dt="2024-10-15T08:43:22.236" v="3174"/>
        <pc:sldMkLst>
          <pc:docMk/>
          <pc:sldMk cId="1631008566" sldId="325"/>
        </pc:sldMkLst>
        <pc:spChg chg="add mod">
          <ac:chgData name="Graham Naylor" userId="b6878474-79f7-4039-a916-419ec2fcbc27" providerId="ADAL" clId="{7F31B69D-E104-4D8C-B1B1-3AFE57CCE176}" dt="2024-10-15T08:43:22.236" v="3174"/>
          <ac:spMkLst>
            <pc:docMk/>
            <pc:sldMk cId="1631008566" sldId="325"/>
            <ac:spMk id="2" creationId="{0B285C3D-93D4-6757-962D-01824EC9A33E}"/>
          </ac:spMkLst>
        </pc:spChg>
        <pc:spChg chg="del">
          <ac:chgData name="Graham Naylor" userId="b6878474-79f7-4039-a916-419ec2fcbc27" providerId="ADAL" clId="{7F31B69D-E104-4D8C-B1B1-3AFE57CCE176}" dt="2024-10-08T08:10:52.596" v="2517" actId="478"/>
          <ac:spMkLst>
            <pc:docMk/>
            <pc:sldMk cId="1631008566" sldId="325"/>
            <ac:spMk id="2" creationId="{CC0198F7-61D4-49C2-BA94-B6FDD216F7FA}"/>
          </ac:spMkLst>
        </pc:spChg>
        <pc:spChg chg="add del mod">
          <ac:chgData name="Graham Naylor" userId="b6878474-79f7-4039-a916-419ec2fcbc27" providerId="ADAL" clId="{7F31B69D-E104-4D8C-B1B1-3AFE57CCE176}" dt="2024-10-15T08:43:20.670" v="3173" actId="478"/>
          <ac:spMkLst>
            <pc:docMk/>
            <pc:sldMk cId="1631008566" sldId="325"/>
            <ac:spMk id="5" creationId="{D7F1125F-BF9E-2239-903C-23058FE179CA}"/>
          </ac:spMkLst>
        </pc:spChg>
        <pc:spChg chg="add del mod">
          <ac:chgData name="Graham Naylor" userId="b6878474-79f7-4039-a916-419ec2fcbc27" providerId="ADAL" clId="{7F31B69D-E104-4D8C-B1B1-3AFE57CCE176}" dt="2024-10-08T08:10:55.483" v="2518" actId="478"/>
          <ac:spMkLst>
            <pc:docMk/>
            <pc:sldMk cId="1631008566" sldId="325"/>
            <ac:spMk id="7" creationId="{346D86AA-94A6-AE90-B653-CF1459E579C2}"/>
          </ac:spMkLst>
        </pc:spChg>
      </pc:sldChg>
      <pc:sldChg chg="addSp delSp modSp mod delAnim modAnim">
        <pc:chgData name="Graham Naylor" userId="b6878474-79f7-4039-a916-419ec2fcbc27" providerId="ADAL" clId="{7F31B69D-E104-4D8C-B1B1-3AFE57CCE176}" dt="2024-10-16T15:03:36.736" v="3228"/>
        <pc:sldMkLst>
          <pc:docMk/>
          <pc:sldMk cId="860407955" sldId="339"/>
        </pc:sldMkLst>
        <pc:spChg chg="del mod">
          <ac:chgData name="Graham Naylor" userId="b6878474-79f7-4039-a916-419ec2fcbc27" providerId="ADAL" clId="{7F31B69D-E104-4D8C-B1B1-3AFE57CCE176}" dt="2024-10-15T08:39:14.711" v="3132" actId="478"/>
          <ac:spMkLst>
            <pc:docMk/>
            <pc:sldMk cId="860407955" sldId="339"/>
            <ac:spMk id="2" creationId="{257F2F01-61B7-40F2-B80C-4AEF0EFB20D3}"/>
          </ac:spMkLst>
        </pc:spChg>
        <pc:spChg chg="add mod">
          <ac:chgData name="Graham Naylor" userId="b6878474-79f7-4039-a916-419ec2fcbc27" providerId="ADAL" clId="{7F31B69D-E104-4D8C-B1B1-3AFE57CCE176}" dt="2024-10-15T08:39:20.133" v="3134" actId="1076"/>
          <ac:spMkLst>
            <pc:docMk/>
            <pc:sldMk cId="860407955" sldId="339"/>
            <ac:spMk id="5" creationId="{941B7DB6-9786-2BEC-A840-681597E80B79}"/>
          </ac:spMkLst>
        </pc:spChg>
        <pc:spChg chg="add del mod">
          <ac:chgData name="Graham Naylor" userId="b6878474-79f7-4039-a916-419ec2fcbc27" providerId="ADAL" clId="{7F31B69D-E104-4D8C-B1B1-3AFE57CCE176}" dt="2024-10-15T08:39:17.234" v="3133" actId="478"/>
          <ac:spMkLst>
            <pc:docMk/>
            <pc:sldMk cId="860407955" sldId="339"/>
            <ac:spMk id="11" creationId="{B1D5E2A9-BF46-7DCC-9BC8-18B1B4AEF748}"/>
          </ac:spMkLst>
        </pc:spChg>
        <pc:spChg chg="add del mod">
          <ac:chgData name="Graham Naylor" userId="b6878474-79f7-4039-a916-419ec2fcbc27" providerId="ADAL" clId="{7F31B69D-E104-4D8C-B1B1-3AFE57CCE176}" dt="2024-10-16T15:01:46.805" v="3207" actId="22"/>
          <ac:spMkLst>
            <pc:docMk/>
            <pc:sldMk cId="860407955" sldId="339"/>
            <ac:spMk id="22" creationId="{65D2119B-7746-08C2-ABDA-C6CD35A32655}"/>
          </ac:spMkLst>
        </pc:spChg>
        <pc:spChg chg="add del mod">
          <ac:chgData name="Graham Naylor" userId="b6878474-79f7-4039-a916-419ec2fcbc27" providerId="ADAL" clId="{7F31B69D-E104-4D8C-B1B1-3AFE57CCE176}" dt="2024-10-16T15:02:23.271" v="3213" actId="478"/>
          <ac:spMkLst>
            <pc:docMk/>
            <pc:sldMk cId="860407955" sldId="339"/>
            <ac:spMk id="24" creationId="{6EA1D858-1BA2-5316-5055-1ED612587DD0}"/>
          </ac:spMkLst>
        </pc:spChg>
        <pc:spChg chg="add del">
          <ac:chgData name="Graham Naylor" userId="b6878474-79f7-4039-a916-419ec2fcbc27" providerId="ADAL" clId="{7F31B69D-E104-4D8C-B1B1-3AFE57CCE176}" dt="2024-10-16T15:02:28.778" v="3215" actId="478"/>
          <ac:spMkLst>
            <pc:docMk/>
            <pc:sldMk cId="860407955" sldId="339"/>
            <ac:spMk id="26" creationId="{D8435D96-F573-5AB6-68EA-BA27324084B5}"/>
          </ac:spMkLst>
        </pc:spChg>
        <pc:spChg chg="add mod">
          <ac:chgData name="Graham Naylor" userId="b6878474-79f7-4039-a916-419ec2fcbc27" providerId="ADAL" clId="{7F31B69D-E104-4D8C-B1B1-3AFE57CCE176}" dt="2024-10-16T15:03:24.913" v="3226" actId="1076"/>
          <ac:spMkLst>
            <pc:docMk/>
            <pc:sldMk cId="860407955" sldId="339"/>
            <ac:spMk id="28" creationId="{C8C875C4-F2CA-FF44-66EE-1DC191C1B19C}"/>
          </ac:spMkLst>
        </pc:spChg>
        <pc:picChg chg="add del mod">
          <ac:chgData name="Graham Naylor" userId="b6878474-79f7-4039-a916-419ec2fcbc27" providerId="ADAL" clId="{7F31B69D-E104-4D8C-B1B1-3AFE57CCE176}" dt="2024-10-16T11:14:19.620" v="3195" actId="478"/>
          <ac:picMkLst>
            <pc:docMk/>
            <pc:sldMk cId="860407955" sldId="339"/>
            <ac:picMk id="16" creationId="{823DF9F7-C8ED-D425-152E-DFCB7335D14C}"/>
          </ac:picMkLst>
        </pc:picChg>
        <pc:picChg chg="add del mod">
          <ac:chgData name="Graham Naylor" userId="b6878474-79f7-4039-a916-419ec2fcbc27" providerId="ADAL" clId="{7F31B69D-E104-4D8C-B1B1-3AFE57CCE176}" dt="2024-10-16T14:39:36.306" v="3200" actId="478"/>
          <ac:picMkLst>
            <pc:docMk/>
            <pc:sldMk cId="860407955" sldId="339"/>
            <ac:picMk id="18" creationId="{973CBF8C-D536-6FC8-BB1F-F2B7B9DA827D}"/>
          </ac:picMkLst>
        </pc:picChg>
        <pc:picChg chg="add mod">
          <ac:chgData name="Graham Naylor" userId="b6878474-79f7-4039-a916-419ec2fcbc27" providerId="ADAL" clId="{7F31B69D-E104-4D8C-B1B1-3AFE57CCE176}" dt="2024-10-16T15:01:57.801" v="3211" actId="1076"/>
          <ac:picMkLst>
            <pc:docMk/>
            <pc:sldMk cId="860407955" sldId="339"/>
            <ac:picMk id="20" creationId="{DC325456-7086-6C68-6258-CC752774D904}"/>
          </ac:picMkLst>
        </pc:picChg>
      </pc:sldChg>
      <pc:sldChg chg="addSp delSp modSp add mod modAnim">
        <pc:chgData name="Graham Naylor" userId="b6878474-79f7-4039-a916-419ec2fcbc27" providerId="ADAL" clId="{7F31B69D-E104-4D8C-B1B1-3AFE57CCE176}" dt="2024-10-15T08:40:42.801" v="3155" actId="1076"/>
        <pc:sldMkLst>
          <pc:docMk/>
          <pc:sldMk cId="2892019665" sldId="346"/>
        </pc:sldMkLst>
        <pc:spChg chg="del">
          <ac:chgData name="Graham Naylor" userId="b6878474-79f7-4039-a916-419ec2fcbc27" providerId="ADAL" clId="{7F31B69D-E104-4D8C-B1B1-3AFE57CCE176}" dt="2024-10-04T16:22:15.819" v="762" actId="478"/>
          <ac:spMkLst>
            <pc:docMk/>
            <pc:sldMk cId="2892019665" sldId="346"/>
            <ac:spMk id="2" creationId="{4BC7E199-5E5A-48D2-AB3A-A56EFD1B9F38}"/>
          </ac:spMkLst>
        </pc:spChg>
        <pc:spChg chg="add mod">
          <ac:chgData name="Graham Naylor" userId="b6878474-79f7-4039-a916-419ec2fcbc27" providerId="ADAL" clId="{7F31B69D-E104-4D8C-B1B1-3AFE57CCE176}" dt="2024-10-10T16:36:02.037" v="3053" actId="1076"/>
          <ac:spMkLst>
            <pc:docMk/>
            <pc:sldMk cId="2892019665" sldId="346"/>
            <ac:spMk id="2" creationId="{98C27CF8-4B8E-793F-DFDD-C638555E93ED}"/>
          </ac:spMkLst>
        </pc:spChg>
        <pc:spChg chg="del mod">
          <ac:chgData name="Graham Naylor" userId="b6878474-79f7-4039-a916-419ec2fcbc27" providerId="ADAL" clId="{7F31B69D-E104-4D8C-B1B1-3AFE57CCE176}" dt="2024-10-04T16:22:45.744" v="782" actId="478"/>
          <ac:spMkLst>
            <pc:docMk/>
            <pc:sldMk cId="2892019665" sldId="346"/>
            <ac:spMk id="3" creationId="{4D76A46E-91D9-4253-BA4E-7FD51394666F}"/>
          </ac:spMkLst>
        </pc:spChg>
        <pc:spChg chg="add mod">
          <ac:chgData name="Graham Naylor" userId="b6878474-79f7-4039-a916-419ec2fcbc27" providerId="ADAL" clId="{7F31B69D-E104-4D8C-B1B1-3AFE57CCE176}" dt="2024-10-15T08:40:42.801" v="3155" actId="1076"/>
          <ac:spMkLst>
            <pc:docMk/>
            <pc:sldMk cId="2892019665" sldId="346"/>
            <ac:spMk id="3" creationId="{B81EE469-11CC-C4D3-EDAB-0E3E2BB16F78}"/>
          </ac:spMkLst>
        </pc:spChg>
        <pc:spChg chg="mod">
          <ac:chgData name="Graham Naylor" userId="b6878474-79f7-4039-a916-419ec2fcbc27" providerId="ADAL" clId="{7F31B69D-E104-4D8C-B1B1-3AFE57CCE176}" dt="2024-10-04T16:22:37.371" v="781" actId="1036"/>
          <ac:spMkLst>
            <pc:docMk/>
            <pc:sldMk cId="2892019665" sldId="346"/>
            <ac:spMk id="4" creationId="{7AD1AF7B-1A97-44A0-9446-4DA1D5D6189A}"/>
          </ac:spMkLst>
        </pc:spChg>
        <pc:spChg chg="mod">
          <ac:chgData name="Graham Naylor" userId="b6878474-79f7-4039-a916-419ec2fcbc27" providerId="ADAL" clId="{7F31B69D-E104-4D8C-B1B1-3AFE57CCE176}" dt="2024-10-08T13:18:40.572" v="2719" actId="164"/>
          <ac:spMkLst>
            <pc:docMk/>
            <pc:sldMk cId="2892019665" sldId="346"/>
            <ac:spMk id="6" creationId="{F5710D86-F6B8-4B2A-BF6A-EC1AD841FAB5}"/>
          </ac:spMkLst>
        </pc:spChg>
        <pc:spChg chg="mod">
          <ac:chgData name="Graham Naylor" userId="b6878474-79f7-4039-a916-419ec2fcbc27" providerId="ADAL" clId="{7F31B69D-E104-4D8C-B1B1-3AFE57CCE176}" dt="2024-10-08T13:18:40.572" v="2719" actId="164"/>
          <ac:spMkLst>
            <pc:docMk/>
            <pc:sldMk cId="2892019665" sldId="346"/>
            <ac:spMk id="7" creationId="{86938207-1E87-4980-A0E4-7B5097ACADE5}"/>
          </ac:spMkLst>
        </pc:spChg>
        <pc:spChg chg="mod">
          <ac:chgData name="Graham Naylor" userId="b6878474-79f7-4039-a916-419ec2fcbc27" providerId="ADAL" clId="{7F31B69D-E104-4D8C-B1B1-3AFE57CCE176}" dt="2024-10-08T13:18:40.572" v="2719" actId="164"/>
          <ac:spMkLst>
            <pc:docMk/>
            <pc:sldMk cId="2892019665" sldId="346"/>
            <ac:spMk id="8" creationId="{803B0672-1937-4CA8-97DE-077B3BFF2F3B}"/>
          </ac:spMkLst>
        </pc:spChg>
        <pc:spChg chg="mod">
          <ac:chgData name="Graham Naylor" userId="b6878474-79f7-4039-a916-419ec2fcbc27" providerId="ADAL" clId="{7F31B69D-E104-4D8C-B1B1-3AFE57CCE176}" dt="2024-10-04T16:22:37.371" v="781" actId="1036"/>
          <ac:spMkLst>
            <pc:docMk/>
            <pc:sldMk cId="2892019665" sldId="346"/>
            <ac:spMk id="9" creationId="{218ACD12-C668-45EE-ABD4-D5A07DE3D1C7}"/>
          </ac:spMkLst>
        </pc:spChg>
        <pc:spChg chg="mod">
          <ac:chgData name="Graham Naylor" userId="b6878474-79f7-4039-a916-419ec2fcbc27" providerId="ADAL" clId="{7F31B69D-E104-4D8C-B1B1-3AFE57CCE176}" dt="2024-10-04T16:22:37.371" v="781" actId="1036"/>
          <ac:spMkLst>
            <pc:docMk/>
            <pc:sldMk cId="2892019665" sldId="346"/>
            <ac:spMk id="10" creationId="{B679D06B-D20A-4138-BEB0-DC523F9CE69D}"/>
          </ac:spMkLst>
        </pc:spChg>
        <pc:spChg chg="mod">
          <ac:chgData name="Graham Naylor" userId="b6878474-79f7-4039-a916-419ec2fcbc27" providerId="ADAL" clId="{7F31B69D-E104-4D8C-B1B1-3AFE57CCE176}" dt="2024-10-04T16:22:37.371" v="781" actId="1036"/>
          <ac:spMkLst>
            <pc:docMk/>
            <pc:sldMk cId="2892019665" sldId="346"/>
            <ac:spMk id="11" creationId="{5082171D-4EAF-4AFE-B54A-E777F3BC141B}"/>
          </ac:spMkLst>
        </pc:spChg>
        <pc:spChg chg="mod">
          <ac:chgData name="Graham Naylor" userId="b6878474-79f7-4039-a916-419ec2fcbc27" providerId="ADAL" clId="{7F31B69D-E104-4D8C-B1B1-3AFE57CCE176}" dt="2024-10-08T13:15:31.601" v="2697" actId="1076"/>
          <ac:spMkLst>
            <pc:docMk/>
            <pc:sldMk cId="2892019665" sldId="346"/>
            <ac:spMk id="12" creationId="{ADAED374-E783-4437-80D4-71D8A2AC3077}"/>
          </ac:spMkLst>
        </pc:spChg>
        <pc:spChg chg="mod">
          <ac:chgData name="Graham Naylor" userId="b6878474-79f7-4039-a916-419ec2fcbc27" providerId="ADAL" clId="{7F31B69D-E104-4D8C-B1B1-3AFE57CCE176}" dt="2024-10-04T16:22:37.371" v="781" actId="1036"/>
          <ac:spMkLst>
            <pc:docMk/>
            <pc:sldMk cId="2892019665" sldId="346"/>
            <ac:spMk id="13" creationId="{351BF4FA-F039-4587-98CB-143FBFD5F3D6}"/>
          </ac:spMkLst>
        </pc:spChg>
        <pc:spChg chg="mod">
          <ac:chgData name="Graham Naylor" userId="b6878474-79f7-4039-a916-419ec2fcbc27" providerId="ADAL" clId="{7F31B69D-E104-4D8C-B1B1-3AFE57CCE176}" dt="2024-10-08T13:15:41.966" v="2698" actId="1076"/>
          <ac:spMkLst>
            <pc:docMk/>
            <pc:sldMk cId="2892019665" sldId="346"/>
            <ac:spMk id="14" creationId="{2B2326A4-887B-4515-9063-18B2B39F1F53}"/>
          </ac:spMkLst>
        </pc:spChg>
        <pc:spChg chg="mod">
          <ac:chgData name="Graham Naylor" userId="b6878474-79f7-4039-a916-419ec2fcbc27" providerId="ADAL" clId="{7F31B69D-E104-4D8C-B1B1-3AFE57CCE176}" dt="2024-10-04T16:22:37.371" v="781" actId="1036"/>
          <ac:spMkLst>
            <pc:docMk/>
            <pc:sldMk cId="2892019665" sldId="346"/>
            <ac:spMk id="15" creationId="{FE5053ED-B96D-4274-BC64-5EF40ED570C5}"/>
          </ac:spMkLst>
        </pc:spChg>
        <pc:spChg chg="mod">
          <ac:chgData name="Graham Naylor" userId="b6878474-79f7-4039-a916-419ec2fcbc27" providerId="ADAL" clId="{7F31B69D-E104-4D8C-B1B1-3AFE57CCE176}" dt="2024-10-04T16:22:37.371" v="781" actId="1036"/>
          <ac:spMkLst>
            <pc:docMk/>
            <pc:sldMk cId="2892019665" sldId="346"/>
            <ac:spMk id="16" creationId="{86196B85-C377-4D1C-AE4D-2FA0FEEC4759}"/>
          </ac:spMkLst>
        </pc:spChg>
        <pc:spChg chg="add del mod">
          <ac:chgData name="Graham Naylor" userId="b6878474-79f7-4039-a916-419ec2fcbc27" providerId="ADAL" clId="{7F31B69D-E104-4D8C-B1B1-3AFE57CCE176}" dt="2024-10-15T08:40:33.905" v="3153" actId="478"/>
          <ac:spMkLst>
            <pc:docMk/>
            <pc:sldMk cId="2892019665" sldId="346"/>
            <ac:spMk id="17" creationId="{393F95B5-497F-D259-D1DC-7DC28ECDB250}"/>
          </ac:spMkLst>
        </pc:spChg>
        <pc:spChg chg="add del mod">
          <ac:chgData name="Graham Naylor" userId="b6878474-79f7-4039-a916-419ec2fcbc27" providerId="ADAL" clId="{7F31B69D-E104-4D8C-B1B1-3AFE57CCE176}" dt="2024-10-04T16:22:20.267" v="763" actId="478"/>
          <ac:spMkLst>
            <pc:docMk/>
            <pc:sldMk cId="2892019665" sldId="346"/>
            <ac:spMk id="22" creationId="{09E105C2-D485-D813-D104-193327D3A301}"/>
          </ac:spMkLst>
        </pc:spChg>
        <pc:spChg chg="mod">
          <ac:chgData name="Graham Naylor" userId="b6878474-79f7-4039-a916-419ec2fcbc27" providerId="ADAL" clId="{7F31B69D-E104-4D8C-B1B1-3AFE57CCE176}" dt="2024-10-08T13:18:40.572" v="2719" actId="164"/>
          <ac:spMkLst>
            <pc:docMk/>
            <pc:sldMk cId="2892019665" sldId="346"/>
            <ac:spMk id="24" creationId="{1059072C-33C6-43A5-B72A-B0CD4F9683A7}"/>
          </ac:spMkLst>
        </pc:spChg>
        <pc:spChg chg="mod">
          <ac:chgData name="Graham Naylor" userId="b6878474-79f7-4039-a916-419ec2fcbc27" providerId="ADAL" clId="{7F31B69D-E104-4D8C-B1B1-3AFE57CCE176}" dt="2024-10-08T13:18:40.572" v="2719" actId="164"/>
          <ac:spMkLst>
            <pc:docMk/>
            <pc:sldMk cId="2892019665" sldId="346"/>
            <ac:spMk id="31" creationId="{6B3458DD-7394-4DBA-8283-86318E3CC7A5}"/>
          </ac:spMkLst>
        </pc:spChg>
        <pc:spChg chg="mod">
          <ac:chgData name="Graham Naylor" userId="b6878474-79f7-4039-a916-419ec2fcbc27" providerId="ADAL" clId="{7F31B69D-E104-4D8C-B1B1-3AFE57CCE176}" dt="2024-10-08T13:18:40.572" v="2719" actId="164"/>
          <ac:spMkLst>
            <pc:docMk/>
            <pc:sldMk cId="2892019665" sldId="346"/>
            <ac:spMk id="32" creationId="{EB23F3C5-FD4E-4BF6-938D-DE8B2309D555}"/>
          </ac:spMkLst>
        </pc:spChg>
        <pc:spChg chg="mod">
          <ac:chgData name="Graham Naylor" userId="b6878474-79f7-4039-a916-419ec2fcbc27" providerId="ADAL" clId="{7F31B69D-E104-4D8C-B1B1-3AFE57CCE176}" dt="2024-10-08T13:18:40.572" v="2719" actId="164"/>
          <ac:spMkLst>
            <pc:docMk/>
            <pc:sldMk cId="2892019665" sldId="346"/>
            <ac:spMk id="33" creationId="{52CAE1B0-F99B-4511-B6CE-92B0DA87A236}"/>
          </ac:spMkLst>
        </pc:spChg>
        <pc:spChg chg="mod">
          <ac:chgData name="Graham Naylor" userId="b6878474-79f7-4039-a916-419ec2fcbc27" providerId="ADAL" clId="{7F31B69D-E104-4D8C-B1B1-3AFE57CCE176}" dt="2024-10-04T16:22:37.371" v="781" actId="1036"/>
          <ac:spMkLst>
            <pc:docMk/>
            <pc:sldMk cId="2892019665" sldId="346"/>
            <ac:spMk id="36" creationId="{309F1AAA-1081-4F96-9082-B4F9A23F0532}"/>
          </ac:spMkLst>
        </pc:spChg>
        <pc:spChg chg="mod">
          <ac:chgData name="Graham Naylor" userId="b6878474-79f7-4039-a916-419ec2fcbc27" providerId="ADAL" clId="{7F31B69D-E104-4D8C-B1B1-3AFE57CCE176}" dt="2024-10-08T13:16:02.550" v="2700" actId="14100"/>
          <ac:spMkLst>
            <pc:docMk/>
            <pc:sldMk cId="2892019665" sldId="346"/>
            <ac:spMk id="37" creationId="{315ECC99-CD56-4D9F-A0CB-6326AC71E73D}"/>
          </ac:spMkLst>
        </pc:spChg>
        <pc:grpChg chg="add mod">
          <ac:chgData name="Graham Naylor" userId="b6878474-79f7-4039-a916-419ec2fcbc27" providerId="ADAL" clId="{7F31B69D-E104-4D8C-B1B1-3AFE57CCE176}" dt="2024-10-08T13:18:40.572" v="2719" actId="164"/>
          <ac:grpSpMkLst>
            <pc:docMk/>
            <pc:sldMk cId="2892019665" sldId="346"/>
            <ac:grpSpMk id="22" creationId="{64FDE6EB-B1A0-9858-F6B1-9C5503A07F58}"/>
          </ac:grpSpMkLst>
        </pc:grpChg>
        <pc:grpChg chg="mod">
          <ac:chgData name="Graham Naylor" userId="b6878474-79f7-4039-a916-419ec2fcbc27" providerId="ADAL" clId="{7F31B69D-E104-4D8C-B1B1-3AFE57CCE176}" dt="2024-10-08T13:18:40.572" v="2719" actId="164"/>
          <ac:grpSpMkLst>
            <pc:docMk/>
            <pc:sldMk cId="2892019665" sldId="346"/>
            <ac:grpSpMk id="34" creationId="{A9541B09-D9F0-497F-9BD0-37939E8259D7}"/>
          </ac:grpSpMkLst>
        </pc:grpChg>
        <pc:picChg chg="mod">
          <ac:chgData name="Graham Naylor" userId="b6878474-79f7-4039-a916-419ec2fcbc27" providerId="ADAL" clId="{7F31B69D-E104-4D8C-B1B1-3AFE57CCE176}" dt="2024-10-04T16:22:37.371" v="781" actId="1036"/>
          <ac:picMkLst>
            <pc:docMk/>
            <pc:sldMk cId="2892019665" sldId="346"/>
            <ac:picMk id="5" creationId="{04F7C068-9F70-4840-A856-5F4F85CE4E1F}"/>
          </ac:picMkLst>
        </pc:picChg>
        <pc:picChg chg="add mod">
          <ac:chgData name="Graham Naylor" userId="b6878474-79f7-4039-a916-419ec2fcbc27" providerId="ADAL" clId="{7F31B69D-E104-4D8C-B1B1-3AFE57CCE176}" dt="2024-10-04T16:28:12.762" v="817" actId="1076"/>
          <ac:picMkLst>
            <pc:docMk/>
            <pc:sldMk cId="2892019665" sldId="346"/>
            <ac:picMk id="25" creationId="{68623E3B-C9B3-7BA2-B43B-5C0BC1704E6B}"/>
          </ac:picMkLst>
        </pc:picChg>
        <pc:picChg chg="mod">
          <ac:chgData name="Graham Naylor" userId="b6878474-79f7-4039-a916-419ec2fcbc27" providerId="ADAL" clId="{7F31B69D-E104-4D8C-B1B1-3AFE57CCE176}" dt="2024-10-04T16:22:37.371" v="781" actId="1036"/>
          <ac:picMkLst>
            <pc:docMk/>
            <pc:sldMk cId="2892019665" sldId="346"/>
            <ac:picMk id="35" creationId="{B6BF6C0A-30B2-44E5-B787-BCD916762DCF}"/>
          </ac:picMkLst>
        </pc:picChg>
        <pc:cxnChg chg="add mod">
          <ac:chgData name="Graham Naylor" userId="b6878474-79f7-4039-a916-419ec2fcbc27" providerId="ADAL" clId="{7F31B69D-E104-4D8C-B1B1-3AFE57CCE176}" dt="2024-10-08T13:18:46.563" v="2728" actId="14100"/>
          <ac:cxnSpMkLst>
            <pc:docMk/>
            <pc:sldMk cId="2892019665" sldId="346"/>
            <ac:cxnSpMk id="2" creationId="{D0082D80-D3CE-B9D1-D8D2-3D420A05770E}"/>
          </ac:cxnSpMkLst>
        </pc:cxnChg>
        <pc:cxnChg chg="mod">
          <ac:chgData name="Graham Naylor" userId="b6878474-79f7-4039-a916-419ec2fcbc27" providerId="ADAL" clId="{7F31B69D-E104-4D8C-B1B1-3AFE57CCE176}" dt="2024-10-08T13:18:40.572" v="2719" actId="164"/>
          <ac:cxnSpMkLst>
            <pc:docMk/>
            <pc:sldMk cId="2892019665" sldId="346"/>
            <ac:cxnSpMk id="18" creationId="{E4AA738F-8C43-4F1F-BB19-4A39FA597A13}"/>
          </ac:cxnSpMkLst>
        </pc:cxnChg>
        <pc:cxnChg chg="mod">
          <ac:chgData name="Graham Naylor" userId="b6878474-79f7-4039-a916-419ec2fcbc27" providerId="ADAL" clId="{7F31B69D-E104-4D8C-B1B1-3AFE57CCE176}" dt="2024-10-08T13:18:40.572" v="2719" actId="164"/>
          <ac:cxnSpMkLst>
            <pc:docMk/>
            <pc:sldMk cId="2892019665" sldId="346"/>
            <ac:cxnSpMk id="20" creationId="{8AF5182E-90D5-423D-B53E-5F4F7C6F69BC}"/>
          </ac:cxnSpMkLst>
        </pc:cxnChg>
        <pc:cxnChg chg="mod">
          <ac:chgData name="Graham Naylor" userId="b6878474-79f7-4039-a916-419ec2fcbc27" providerId="ADAL" clId="{7F31B69D-E104-4D8C-B1B1-3AFE57CCE176}" dt="2024-10-08T13:18:40.572" v="2719" actId="164"/>
          <ac:cxnSpMkLst>
            <pc:docMk/>
            <pc:sldMk cId="2892019665" sldId="346"/>
            <ac:cxnSpMk id="21" creationId="{F4D5942A-D3FB-41CB-A060-EAC984ED4BF3}"/>
          </ac:cxnSpMkLst>
        </pc:cxnChg>
        <pc:cxnChg chg="mod">
          <ac:chgData name="Graham Naylor" userId="b6878474-79f7-4039-a916-419ec2fcbc27" providerId="ADAL" clId="{7F31B69D-E104-4D8C-B1B1-3AFE57CCE176}" dt="2024-10-08T13:18:40.572" v="2719" actId="164"/>
          <ac:cxnSpMkLst>
            <pc:docMk/>
            <pc:sldMk cId="2892019665" sldId="346"/>
            <ac:cxnSpMk id="23" creationId="{C1B73FFB-70DA-41E3-A4F0-BF389FEC4AC7}"/>
          </ac:cxnSpMkLst>
        </pc:cxnChg>
        <pc:cxnChg chg="mod">
          <ac:chgData name="Graham Naylor" userId="b6878474-79f7-4039-a916-419ec2fcbc27" providerId="ADAL" clId="{7F31B69D-E104-4D8C-B1B1-3AFE57CCE176}" dt="2024-10-08T13:18:40.572" v="2719" actId="164"/>
          <ac:cxnSpMkLst>
            <pc:docMk/>
            <pc:sldMk cId="2892019665" sldId="346"/>
            <ac:cxnSpMk id="26" creationId="{DF61819B-7276-4D0B-80E8-C0BA5660570C}"/>
          </ac:cxnSpMkLst>
        </pc:cxnChg>
        <pc:cxnChg chg="mod">
          <ac:chgData name="Graham Naylor" userId="b6878474-79f7-4039-a916-419ec2fcbc27" providerId="ADAL" clId="{7F31B69D-E104-4D8C-B1B1-3AFE57CCE176}" dt="2024-10-08T13:18:40.572" v="2719" actId="164"/>
          <ac:cxnSpMkLst>
            <pc:docMk/>
            <pc:sldMk cId="2892019665" sldId="346"/>
            <ac:cxnSpMk id="27" creationId="{A816E345-8675-4A60-802A-68C1692496F9}"/>
          </ac:cxnSpMkLst>
        </pc:cxnChg>
        <pc:cxnChg chg="mod">
          <ac:chgData name="Graham Naylor" userId="b6878474-79f7-4039-a916-419ec2fcbc27" providerId="ADAL" clId="{7F31B69D-E104-4D8C-B1B1-3AFE57CCE176}" dt="2024-10-08T13:18:40.572" v="2719" actId="164"/>
          <ac:cxnSpMkLst>
            <pc:docMk/>
            <pc:sldMk cId="2892019665" sldId="346"/>
            <ac:cxnSpMk id="28" creationId="{9642326F-84BC-41A3-90B4-EC9BD1396E04}"/>
          </ac:cxnSpMkLst>
        </pc:cxnChg>
      </pc:sldChg>
      <pc:sldChg chg="addSp delSp modSp mod modAnim">
        <pc:chgData name="Graham Naylor" userId="b6878474-79f7-4039-a916-419ec2fcbc27" providerId="ADAL" clId="{7F31B69D-E104-4D8C-B1B1-3AFE57CCE176}" dt="2024-10-15T08:41:27.068" v="3161" actId="1076"/>
        <pc:sldMkLst>
          <pc:docMk/>
          <pc:sldMk cId="850108207" sldId="348"/>
        </pc:sldMkLst>
        <pc:spChg chg="add mod">
          <ac:chgData name="Graham Naylor" userId="b6878474-79f7-4039-a916-419ec2fcbc27" providerId="ADAL" clId="{7F31B69D-E104-4D8C-B1B1-3AFE57CCE176}" dt="2024-10-10T16:37:25.779" v="3097" actId="1076"/>
          <ac:spMkLst>
            <pc:docMk/>
            <pc:sldMk cId="850108207" sldId="348"/>
            <ac:spMk id="2" creationId="{748237DB-D782-0419-42EB-13589AE3B559}"/>
          </ac:spMkLst>
        </pc:spChg>
        <pc:spChg chg="del mod">
          <ac:chgData name="Graham Naylor" userId="b6878474-79f7-4039-a916-419ec2fcbc27" providerId="ADAL" clId="{7F31B69D-E104-4D8C-B1B1-3AFE57CCE176}" dt="2024-10-07T12:35:19.074" v="1352" actId="478"/>
          <ac:spMkLst>
            <pc:docMk/>
            <pc:sldMk cId="850108207" sldId="348"/>
            <ac:spMk id="2" creationId="{F57A1C82-7E60-4CA3-848F-06954799D7CD}"/>
          </ac:spMkLst>
        </pc:spChg>
        <pc:spChg chg="add del mod">
          <ac:chgData name="Graham Naylor" userId="b6878474-79f7-4039-a916-419ec2fcbc27" providerId="ADAL" clId="{7F31B69D-E104-4D8C-B1B1-3AFE57CCE176}" dt="2024-10-15T08:41:21.934" v="3159" actId="478"/>
          <ac:spMkLst>
            <pc:docMk/>
            <pc:sldMk cId="850108207" sldId="348"/>
            <ac:spMk id="5" creationId="{3F80831D-98CC-D577-226E-DB7AD895DE11}"/>
          </ac:spMkLst>
        </pc:spChg>
        <pc:spChg chg="add mod">
          <ac:chgData name="Graham Naylor" userId="b6878474-79f7-4039-a916-419ec2fcbc27" providerId="ADAL" clId="{7F31B69D-E104-4D8C-B1B1-3AFE57CCE176}" dt="2024-10-15T08:41:27.068" v="3161" actId="1076"/>
          <ac:spMkLst>
            <pc:docMk/>
            <pc:sldMk cId="850108207" sldId="348"/>
            <ac:spMk id="6" creationId="{39635570-3199-5355-5F7A-90C306A68588}"/>
          </ac:spMkLst>
        </pc:spChg>
        <pc:picChg chg="add mod">
          <ac:chgData name="Graham Naylor" userId="b6878474-79f7-4039-a916-419ec2fcbc27" providerId="ADAL" clId="{7F31B69D-E104-4D8C-B1B1-3AFE57CCE176}" dt="2024-10-07T13:01:17.134" v="1364" actId="1038"/>
          <ac:picMkLst>
            <pc:docMk/>
            <pc:sldMk cId="850108207" sldId="348"/>
            <ac:picMk id="7" creationId="{B15B323C-1D3F-A0F3-3AFE-F1BF838AEE94}"/>
          </ac:picMkLst>
        </pc:picChg>
        <pc:picChg chg="add mod">
          <ac:chgData name="Graham Naylor" userId="b6878474-79f7-4039-a916-419ec2fcbc27" providerId="ADAL" clId="{7F31B69D-E104-4D8C-B1B1-3AFE57CCE176}" dt="2024-10-07T13:05:12.030" v="1368" actId="1076"/>
          <ac:picMkLst>
            <pc:docMk/>
            <pc:sldMk cId="850108207" sldId="348"/>
            <ac:picMk id="9" creationId="{96DA0338-0E38-02D2-A9BF-4ACE4A32A37F}"/>
          </ac:picMkLst>
        </pc:picChg>
      </pc:sldChg>
      <pc:sldChg chg="modSp del mod">
        <pc:chgData name="Graham Naylor" userId="b6878474-79f7-4039-a916-419ec2fcbc27" providerId="ADAL" clId="{7F31B69D-E104-4D8C-B1B1-3AFE57CCE176}" dt="2024-10-07T13:57:55.499" v="2166" actId="47"/>
        <pc:sldMkLst>
          <pc:docMk/>
          <pc:sldMk cId="123924080" sldId="362"/>
        </pc:sldMkLst>
        <pc:picChg chg="mod">
          <ac:chgData name="Graham Naylor" userId="b6878474-79f7-4039-a916-419ec2fcbc27" providerId="ADAL" clId="{7F31B69D-E104-4D8C-B1B1-3AFE57CCE176}" dt="2024-10-07T13:57:06.622" v="2165" actId="1076"/>
          <ac:picMkLst>
            <pc:docMk/>
            <pc:sldMk cId="123924080" sldId="362"/>
            <ac:picMk id="11" creationId="{6CC85ACF-B85E-01CF-6FDE-85A26716464C}"/>
          </ac:picMkLst>
        </pc:picChg>
      </pc:sldChg>
      <pc:sldChg chg="addSp delSp modSp mod modAnim">
        <pc:chgData name="Graham Naylor" userId="b6878474-79f7-4039-a916-419ec2fcbc27" providerId="ADAL" clId="{7F31B69D-E104-4D8C-B1B1-3AFE57CCE176}" dt="2024-10-15T08:48:46.724" v="3188" actId="1076"/>
        <pc:sldMkLst>
          <pc:docMk/>
          <pc:sldMk cId="649595746" sldId="363"/>
        </pc:sldMkLst>
        <pc:spChg chg="del mod">
          <ac:chgData name="Graham Naylor" userId="b6878474-79f7-4039-a916-419ec2fcbc27" providerId="ADAL" clId="{7F31B69D-E104-4D8C-B1B1-3AFE57CCE176}" dt="2024-10-15T08:38:28.785" v="3119" actId="478"/>
          <ac:spMkLst>
            <pc:docMk/>
            <pc:sldMk cId="649595746" sldId="363"/>
            <ac:spMk id="2" creationId="{33413751-7F6C-4CF9-A13A-92BE1F982D93}"/>
          </ac:spMkLst>
        </pc:spChg>
        <pc:spChg chg="add del mod">
          <ac:chgData name="Graham Naylor" userId="b6878474-79f7-4039-a916-419ec2fcbc27" providerId="ADAL" clId="{7F31B69D-E104-4D8C-B1B1-3AFE57CCE176}" dt="2024-10-15T08:48:40.984" v="3187" actId="478"/>
          <ac:spMkLst>
            <pc:docMk/>
            <pc:sldMk cId="649595746" sldId="363"/>
            <ac:spMk id="4" creationId="{77CB52D0-4856-CC61-FBC8-76D071026A26}"/>
          </ac:spMkLst>
        </pc:spChg>
        <pc:spChg chg="add del mod">
          <ac:chgData name="Graham Naylor" userId="b6878474-79f7-4039-a916-419ec2fcbc27" providerId="ADAL" clId="{7F31B69D-E104-4D8C-B1B1-3AFE57CCE176}" dt="2024-10-15T08:38:40.302" v="3122" actId="478"/>
          <ac:spMkLst>
            <pc:docMk/>
            <pc:sldMk cId="649595746" sldId="363"/>
            <ac:spMk id="6" creationId="{C611E1AD-82A3-D11A-8FFA-C11848D16477}"/>
          </ac:spMkLst>
        </pc:spChg>
        <pc:spChg chg="add mod">
          <ac:chgData name="Graham Naylor" userId="b6878474-79f7-4039-a916-419ec2fcbc27" providerId="ADAL" clId="{7F31B69D-E104-4D8C-B1B1-3AFE57CCE176}" dt="2024-10-15T08:48:46.724" v="3188" actId="1076"/>
          <ac:spMkLst>
            <pc:docMk/>
            <pc:sldMk cId="649595746" sldId="363"/>
            <ac:spMk id="7" creationId="{61FA4E72-6D4B-A59B-17E4-E96E7F3F8716}"/>
          </ac:spMkLst>
        </pc:spChg>
        <pc:picChg chg="add mod">
          <ac:chgData name="Graham Naylor" userId="b6878474-79f7-4039-a916-419ec2fcbc27" providerId="ADAL" clId="{7F31B69D-E104-4D8C-B1B1-3AFE57CCE176}" dt="2024-10-14T07:55:12.148" v="3100" actId="1076"/>
          <ac:picMkLst>
            <pc:docMk/>
            <pc:sldMk cId="649595746" sldId="363"/>
            <ac:picMk id="1026" creationId="{8804FBDD-095D-7109-56F5-4729B99BC68C}"/>
          </ac:picMkLst>
        </pc:picChg>
      </pc:sldChg>
      <pc:sldChg chg="modSp mod">
        <pc:chgData name="Graham Naylor" userId="b6878474-79f7-4039-a916-419ec2fcbc27" providerId="ADAL" clId="{7F31B69D-E104-4D8C-B1B1-3AFE57CCE176}" dt="2024-10-08T08:12:27.560" v="2581" actId="1076"/>
        <pc:sldMkLst>
          <pc:docMk/>
          <pc:sldMk cId="2160765589" sldId="364"/>
        </pc:sldMkLst>
        <pc:spChg chg="mod">
          <ac:chgData name="Graham Naylor" userId="b6878474-79f7-4039-a916-419ec2fcbc27" providerId="ADAL" clId="{7F31B69D-E104-4D8C-B1B1-3AFE57CCE176}" dt="2024-10-08T08:12:27.560" v="2581" actId="1076"/>
          <ac:spMkLst>
            <pc:docMk/>
            <pc:sldMk cId="2160765589" sldId="364"/>
            <ac:spMk id="2" creationId="{C1163D5D-42B6-BCA7-F042-7F8FECE5579D}"/>
          </ac:spMkLst>
        </pc:spChg>
      </pc:sldChg>
      <pc:sldChg chg="addSp delSp modSp mod">
        <pc:chgData name="Graham Naylor" userId="b6878474-79f7-4039-a916-419ec2fcbc27" providerId="ADAL" clId="{7F31B69D-E104-4D8C-B1B1-3AFE57CCE176}" dt="2024-10-15T08:40:59.845" v="3158"/>
        <pc:sldMkLst>
          <pc:docMk/>
          <pc:sldMk cId="1226809637" sldId="365"/>
        </pc:sldMkLst>
        <pc:spChg chg="del">
          <ac:chgData name="Graham Naylor" userId="b6878474-79f7-4039-a916-419ec2fcbc27" providerId="ADAL" clId="{7F31B69D-E104-4D8C-B1B1-3AFE57CCE176}" dt="2024-10-15T08:40:56.058" v="3156" actId="478"/>
          <ac:spMkLst>
            <pc:docMk/>
            <pc:sldMk cId="1226809637" sldId="365"/>
            <ac:spMk id="2" creationId="{A6A196E5-9063-DC15-197B-13521E5521A5}"/>
          </ac:spMkLst>
        </pc:spChg>
        <pc:spChg chg="mod">
          <ac:chgData name="Graham Naylor" userId="b6878474-79f7-4039-a916-419ec2fcbc27" providerId="ADAL" clId="{7F31B69D-E104-4D8C-B1B1-3AFE57CCE176}" dt="2024-10-04T16:34:51.051" v="1305" actId="20577"/>
          <ac:spMkLst>
            <pc:docMk/>
            <pc:sldMk cId="1226809637" sldId="365"/>
            <ac:spMk id="3" creationId="{364EC5F8-8B2E-0FC9-7668-904CDF4ABCD3}"/>
          </ac:spMkLst>
        </pc:spChg>
        <pc:spChg chg="add del mod">
          <ac:chgData name="Graham Naylor" userId="b6878474-79f7-4039-a916-419ec2fcbc27" providerId="ADAL" clId="{7F31B69D-E104-4D8C-B1B1-3AFE57CCE176}" dt="2024-10-15T08:40:58.796" v="3157" actId="478"/>
          <ac:spMkLst>
            <pc:docMk/>
            <pc:sldMk cId="1226809637" sldId="365"/>
            <ac:spMk id="5" creationId="{65181E8C-BA89-288A-2217-583045B8F59A}"/>
          </ac:spMkLst>
        </pc:spChg>
        <pc:spChg chg="add mod">
          <ac:chgData name="Graham Naylor" userId="b6878474-79f7-4039-a916-419ec2fcbc27" providerId="ADAL" clId="{7F31B69D-E104-4D8C-B1B1-3AFE57CCE176}" dt="2024-10-15T08:40:59.845" v="3158"/>
          <ac:spMkLst>
            <pc:docMk/>
            <pc:sldMk cId="1226809637" sldId="365"/>
            <ac:spMk id="6" creationId="{ACA383FE-96E6-D5F9-3656-E1353DE2ED5C}"/>
          </ac:spMkLst>
        </pc:spChg>
      </pc:sldChg>
      <pc:sldChg chg="del">
        <pc:chgData name="Graham Naylor" userId="b6878474-79f7-4039-a916-419ec2fcbc27" providerId="ADAL" clId="{7F31B69D-E104-4D8C-B1B1-3AFE57CCE176}" dt="2024-10-07T12:30:49.793" v="1306" actId="47"/>
        <pc:sldMkLst>
          <pc:docMk/>
          <pc:sldMk cId="1248457974" sldId="366"/>
        </pc:sldMkLst>
      </pc:sldChg>
      <pc:sldChg chg="addSp delSp modSp new mod modClrScheme modAnim chgLayout">
        <pc:chgData name="Graham Naylor" userId="b6878474-79f7-4039-a916-419ec2fcbc27" providerId="ADAL" clId="{7F31B69D-E104-4D8C-B1B1-3AFE57CCE176}" dt="2024-10-15T08:39:52.753" v="3144" actId="1038"/>
        <pc:sldMkLst>
          <pc:docMk/>
          <pc:sldMk cId="880856749" sldId="367"/>
        </pc:sldMkLst>
        <pc:spChg chg="del mod ord">
          <ac:chgData name="Graham Naylor" userId="b6878474-79f7-4039-a916-419ec2fcbc27" providerId="ADAL" clId="{7F31B69D-E104-4D8C-B1B1-3AFE57CCE176}" dt="2024-10-04T15:50:21.153" v="3" actId="700"/>
          <ac:spMkLst>
            <pc:docMk/>
            <pc:sldMk cId="880856749" sldId="367"/>
            <ac:spMk id="2" creationId="{D3869596-1D7F-CE6A-26B1-47D1BF9F6332}"/>
          </ac:spMkLst>
        </pc:spChg>
        <pc:spChg chg="add mod">
          <ac:chgData name="Graham Naylor" userId="b6878474-79f7-4039-a916-419ec2fcbc27" providerId="ADAL" clId="{7F31B69D-E104-4D8C-B1B1-3AFE57CCE176}" dt="2024-10-15T08:39:52.753" v="3144" actId="1038"/>
          <ac:spMkLst>
            <pc:docMk/>
            <pc:sldMk cId="880856749" sldId="367"/>
            <ac:spMk id="2" creationId="{EAE77DBF-5550-6C1B-EA67-65798569206B}"/>
          </ac:spMkLst>
        </pc:spChg>
        <pc:spChg chg="del mod ord">
          <ac:chgData name="Graham Naylor" userId="b6878474-79f7-4039-a916-419ec2fcbc27" providerId="ADAL" clId="{7F31B69D-E104-4D8C-B1B1-3AFE57CCE176}" dt="2024-10-04T15:50:21.153" v="3" actId="700"/>
          <ac:spMkLst>
            <pc:docMk/>
            <pc:sldMk cId="880856749" sldId="367"/>
            <ac:spMk id="3" creationId="{E39B77DF-CC97-C97A-37B4-8F5CB339A295}"/>
          </ac:spMkLst>
        </pc:spChg>
        <pc:spChg chg="add del mod ord">
          <ac:chgData name="Graham Naylor" userId="b6878474-79f7-4039-a916-419ec2fcbc27" providerId="ADAL" clId="{7F31B69D-E104-4D8C-B1B1-3AFE57CCE176}" dt="2024-10-15T08:39:43.403" v="3136" actId="478"/>
          <ac:spMkLst>
            <pc:docMk/>
            <pc:sldMk cId="880856749" sldId="367"/>
            <ac:spMk id="4" creationId="{0E64F4BA-4834-ED83-D913-08AF03572908}"/>
          </ac:spMkLst>
        </pc:spChg>
        <pc:spChg chg="add del mod">
          <ac:chgData name="Graham Naylor" userId="b6878474-79f7-4039-a916-419ec2fcbc27" providerId="ADAL" clId="{7F31B69D-E104-4D8C-B1B1-3AFE57CCE176}" dt="2024-10-15T08:39:45.944" v="3137" actId="478"/>
          <ac:spMkLst>
            <pc:docMk/>
            <pc:sldMk cId="880856749" sldId="367"/>
            <ac:spMk id="5" creationId="{1A5AC690-DF2B-692F-E820-00C76A11B47A}"/>
          </ac:spMkLst>
        </pc:spChg>
        <pc:spChg chg="add del mod ord">
          <ac:chgData name="Graham Naylor" userId="b6878474-79f7-4039-a916-419ec2fcbc27" providerId="ADAL" clId="{7F31B69D-E104-4D8C-B1B1-3AFE57CCE176}" dt="2024-10-04T15:50:28.686" v="5" actId="22"/>
          <ac:spMkLst>
            <pc:docMk/>
            <pc:sldMk cId="880856749" sldId="367"/>
            <ac:spMk id="5" creationId="{E508A107-89A4-A3EF-A1B6-A128BA20C365}"/>
          </ac:spMkLst>
        </pc:spChg>
        <pc:spChg chg="add mod">
          <ac:chgData name="Graham Naylor" userId="b6878474-79f7-4039-a916-419ec2fcbc27" providerId="ADAL" clId="{7F31B69D-E104-4D8C-B1B1-3AFE57CCE176}" dt="2024-10-04T15:56:58.956" v="205" actId="313"/>
          <ac:spMkLst>
            <pc:docMk/>
            <pc:sldMk cId="880856749" sldId="367"/>
            <ac:spMk id="8" creationId="{C98ACA3C-6FB4-0FAB-DF7D-97E3B2B336E1}"/>
          </ac:spMkLst>
        </pc:spChg>
        <pc:spChg chg="add del mod">
          <ac:chgData name="Graham Naylor" userId="b6878474-79f7-4039-a916-419ec2fcbc27" providerId="ADAL" clId="{7F31B69D-E104-4D8C-B1B1-3AFE57CCE176}" dt="2024-10-04T15:55:09.146" v="68" actId="478"/>
          <ac:spMkLst>
            <pc:docMk/>
            <pc:sldMk cId="880856749" sldId="367"/>
            <ac:spMk id="12" creationId="{D8AEF4B5-DAC5-2C75-C89F-2E2DA6013348}"/>
          </ac:spMkLst>
        </pc:spChg>
        <pc:spChg chg="add mod">
          <ac:chgData name="Graham Naylor" userId="b6878474-79f7-4039-a916-419ec2fcbc27" providerId="ADAL" clId="{7F31B69D-E104-4D8C-B1B1-3AFE57CCE176}" dt="2024-10-04T16:04:48.418" v="274" actId="1076"/>
          <ac:spMkLst>
            <pc:docMk/>
            <pc:sldMk cId="880856749" sldId="367"/>
            <ac:spMk id="13" creationId="{9853B6D1-6102-4502-C3D9-01114B167BB6}"/>
          </ac:spMkLst>
        </pc:spChg>
        <pc:spChg chg="add mod">
          <ac:chgData name="Graham Naylor" userId="b6878474-79f7-4039-a916-419ec2fcbc27" providerId="ADAL" clId="{7F31B69D-E104-4D8C-B1B1-3AFE57CCE176}" dt="2024-10-04T16:06:00.236" v="332" actId="20577"/>
          <ac:spMkLst>
            <pc:docMk/>
            <pc:sldMk cId="880856749" sldId="367"/>
            <ac:spMk id="14" creationId="{0BDE156A-3CB7-59C3-410D-58C9F97901D2}"/>
          </ac:spMkLst>
        </pc:spChg>
        <pc:spChg chg="add mod">
          <ac:chgData name="Graham Naylor" userId="b6878474-79f7-4039-a916-419ec2fcbc27" providerId="ADAL" clId="{7F31B69D-E104-4D8C-B1B1-3AFE57CCE176}" dt="2024-10-04T16:07:59.771" v="476" actId="20577"/>
          <ac:spMkLst>
            <pc:docMk/>
            <pc:sldMk cId="880856749" sldId="367"/>
            <ac:spMk id="15" creationId="{4FA509C0-4678-B482-6E54-D0BFA955D145}"/>
          </ac:spMkLst>
        </pc:spChg>
        <pc:picChg chg="add del mod ord">
          <ac:chgData name="Graham Naylor" userId="b6878474-79f7-4039-a916-419ec2fcbc27" providerId="ADAL" clId="{7F31B69D-E104-4D8C-B1B1-3AFE57CCE176}" dt="2024-10-04T15:54:58.237" v="66" actId="478"/>
          <ac:picMkLst>
            <pc:docMk/>
            <pc:sldMk cId="880856749" sldId="367"/>
            <ac:picMk id="7" creationId="{5C6B38A5-665B-1C8F-FC3D-BF321EFF4CC5}"/>
          </ac:picMkLst>
        </pc:picChg>
        <pc:picChg chg="add mod">
          <ac:chgData name="Graham Naylor" userId="b6878474-79f7-4039-a916-419ec2fcbc27" providerId="ADAL" clId="{7F31B69D-E104-4D8C-B1B1-3AFE57CCE176}" dt="2024-10-04T15:55:26.186" v="126" actId="1038"/>
          <ac:picMkLst>
            <pc:docMk/>
            <pc:sldMk cId="880856749" sldId="367"/>
            <ac:picMk id="10" creationId="{B2A08EA3-D645-3C01-FC2B-148C30A3E687}"/>
          </ac:picMkLst>
        </pc:picChg>
      </pc:sldChg>
      <pc:sldChg chg="addSp delSp modSp add mod delAnim">
        <pc:chgData name="Graham Naylor" userId="b6878474-79f7-4039-a916-419ec2fcbc27" providerId="ADAL" clId="{7F31B69D-E104-4D8C-B1B1-3AFE57CCE176}" dt="2024-10-15T08:40:18.772" v="3152" actId="1035"/>
        <pc:sldMkLst>
          <pc:docMk/>
          <pc:sldMk cId="1141495617" sldId="368"/>
        </pc:sldMkLst>
        <pc:spChg chg="del mod">
          <ac:chgData name="Graham Naylor" userId="b6878474-79f7-4039-a916-419ec2fcbc27" providerId="ADAL" clId="{7F31B69D-E104-4D8C-B1B1-3AFE57CCE176}" dt="2024-10-15T08:40:10.082" v="3145" actId="478"/>
          <ac:spMkLst>
            <pc:docMk/>
            <pc:sldMk cId="1141495617" sldId="368"/>
            <ac:spMk id="4" creationId="{0E64F4BA-4834-ED83-D913-08AF03572908}"/>
          </ac:spMkLst>
        </pc:spChg>
        <pc:spChg chg="add del mod">
          <ac:chgData name="Graham Naylor" userId="b6878474-79f7-4039-a916-419ec2fcbc27" providerId="ADAL" clId="{7F31B69D-E104-4D8C-B1B1-3AFE57CCE176}" dt="2024-10-15T08:40:13.129" v="3146" actId="478"/>
          <ac:spMkLst>
            <pc:docMk/>
            <pc:sldMk cId="1141495617" sldId="368"/>
            <ac:spMk id="5" creationId="{3AB61978-9A84-0500-6E30-AD658EDF5FF3}"/>
          </ac:spMkLst>
        </pc:spChg>
        <pc:spChg chg="add mod">
          <ac:chgData name="Graham Naylor" userId="b6878474-79f7-4039-a916-419ec2fcbc27" providerId="ADAL" clId="{7F31B69D-E104-4D8C-B1B1-3AFE57CCE176}" dt="2024-10-15T08:40:18.772" v="3152" actId="1035"/>
          <ac:spMkLst>
            <pc:docMk/>
            <pc:sldMk cId="1141495617" sldId="368"/>
            <ac:spMk id="6" creationId="{36D1E506-1A6E-9FAC-1DB1-1F52E51CA274}"/>
          </ac:spMkLst>
        </pc:spChg>
        <pc:spChg chg="mod">
          <ac:chgData name="Graham Naylor" userId="b6878474-79f7-4039-a916-419ec2fcbc27" providerId="ADAL" clId="{7F31B69D-E104-4D8C-B1B1-3AFE57CCE176}" dt="2024-10-04T16:10:28.194" v="667" actId="20577"/>
          <ac:spMkLst>
            <pc:docMk/>
            <pc:sldMk cId="1141495617" sldId="368"/>
            <ac:spMk id="8" creationId="{C98ACA3C-6FB4-0FAB-DF7D-97E3B2B336E1}"/>
          </ac:spMkLst>
        </pc:spChg>
        <pc:spChg chg="del mod">
          <ac:chgData name="Graham Naylor" userId="b6878474-79f7-4039-a916-419ec2fcbc27" providerId="ADAL" clId="{7F31B69D-E104-4D8C-B1B1-3AFE57CCE176}" dt="2024-10-04T16:17:55.440" v="702" actId="478"/>
          <ac:spMkLst>
            <pc:docMk/>
            <pc:sldMk cId="1141495617" sldId="368"/>
            <ac:spMk id="13" creationId="{9853B6D1-6102-4502-C3D9-01114B167BB6}"/>
          </ac:spMkLst>
        </pc:spChg>
        <pc:spChg chg="del">
          <ac:chgData name="Graham Naylor" userId="b6878474-79f7-4039-a916-419ec2fcbc27" providerId="ADAL" clId="{7F31B69D-E104-4D8C-B1B1-3AFE57CCE176}" dt="2024-10-04T16:10:41.612" v="669" actId="478"/>
          <ac:spMkLst>
            <pc:docMk/>
            <pc:sldMk cId="1141495617" sldId="368"/>
            <ac:spMk id="14" creationId="{0BDE156A-3CB7-59C3-410D-58C9F97901D2}"/>
          </ac:spMkLst>
        </pc:spChg>
        <pc:spChg chg="del">
          <ac:chgData name="Graham Naylor" userId="b6878474-79f7-4039-a916-419ec2fcbc27" providerId="ADAL" clId="{7F31B69D-E104-4D8C-B1B1-3AFE57CCE176}" dt="2024-10-04T16:10:46.154" v="670" actId="478"/>
          <ac:spMkLst>
            <pc:docMk/>
            <pc:sldMk cId="1141495617" sldId="368"/>
            <ac:spMk id="15" creationId="{4FA509C0-4678-B482-6E54-D0BFA955D145}"/>
          </ac:spMkLst>
        </pc:spChg>
        <pc:picChg chg="add mod">
          <ac:chgData name="Graham Naylor" userId="b6878474-79f7-4039-a916-419ec2fcbc27" providerId="ADAL" clId="{7F31B69D-E104-4D8C-B1B1-3AFE57CCE176}" dt="2024-10-04T16:15:44.214" v="692" actId="1076"/>
          <ac:picMkLst>
            <pc:docMk/>
            <pc:sldMk cId="1141495617" sldId="368"/>
            <ac:picMk id="3" creationId="{1ACE6F57-BCBB-5CA1-FBE8-C3A4A310760C}"/>
          </ac:picMkLst>
        </pc:picChg>
        <pc:picChg chg="del">
          <ac:chgData name="Graham Naylor" userId="b6878474-79f7-4039-a916-419ec2fcbc27" providerId="ADAL" clId="{7F31B69D-E104-4D8C-B1B1-3AFE57CCE176}" dt="2024-10-04T16:10:33.864" v="668" actId="478"/>
          <ac:picMkLst>
            <pc:docMk/>
            <pc:sldMk cId="1141495617" sldId="368"/>
            <ac:picMk id="10" creationId="{B2A08EA3-D645-3C01-FC2B-148C30A3E687}"/>
          </ac:picMkLst>
        </pc:picChg>
      </pc:sldChg>
      <pc:sldChg chg="modSp add del mod">
        <pc:chgData name="Graham Naylor" userId="b6878474-79f7-4039-a916-419ec2fcbc27" providerId="ADAL" clId="{7F31B69D-E104-4D8C-B1B1-3AFE57CCE176}" dt="2024-10-04T16:29:58.861" v="820" actId="47"/>
        <pc:sldMkLst>
          <pc:docMk/>
          <pc:sldMk cId="2600622787" sldId="369"/>
        </pc:sldMkLst>
        <pc:spChg chg="mod">
          <ac:chgData name="Graham Naylor" userId="b6878474-79f7-4039-a916-419ec2fcbc27" providerId="ADAL" clId="{7F31B69D-E104-4D8C-B1B1-3AFE57CCE176}" dt="2024-10-04T16:18:29.106" v="756" actId="20577"/>
          <ac:spMkLst>
            <pc:docMk/>
            <pc:sldMk cId="2600622787" sldId="369"/>
            <ac:spMk id="2" creationId="{A6A196E5-9063-DC15-197B-13521E5521A5}"/>
          </ac:spMkLst>
        </pc:spChg>
        <pc:spChg chg="mod">
          <ac:chgData name="Graham Naylor" userId="b6878474-79f7-4039-a916-419ec2fcbc27" providerId="ADAL" clId="{7F31B69D-E104-4D8C-B1B1-3AFE57CCE176}" dt="2024-10-04T16:18:37.583" v="758" actId="5793"/>
          <ac:spMkLst>
            <pc:docMk/>
            <pc:sldMk cId="2600622787" sldId="369"/>
            <ac:spMk id="3" creationId="{364EC5F8-8B2E-0FC9-7668-904CDF4ABCD3}"/>
          </ac:spMkLst>
        </pc:spChg>
      </pc:sldChg>
      <pc:sldChg chg="addSp delSp modSp add mod modAnim">
        <pc:chgData name="Graham Naylor" userId="b6878474-79f7-4039-a916-419ec2fcbc27" providerId="ADAL" clId="{7F31B69D-E104-4D8C-B1B1-3AFE57CCE176}" dt="2024-10-16T15:18:56.785" v="3358" actId="20577"/>
        <pc:sldMkLst>
          <pc:docMk/>
          <pc:sldMk cId="2841613964" sldId="369"/>
        </pc:sldMkLst>
        <pc:spChg chg="add mod">
          <ac:chgData name="Graham Naylor" userId="b6878474-79f7-4039-a916-419ec2fcbc27" providerId="ADAL" clId="{7F31B69D-E104-4D8C-B1B1-3AFE57CCE176}" dt="2024-10-16T15:18:25.501" v="3310" actId="1076"/>
          <ac:spMkLst>
            <pc:docMk/>
            <pc:sldMk cId="2841613964" sldId="369"/>
            <ac:spMk id="2" creationId="{2EBA18D2-C55C-DF9A-EF28-C4914514FA6C}"/>
          </ac:spMkLst>
        </pc:spChg>
        <pc:spChg chg="del mod">
          <ac:chgData name="Graham Naylor" userId="b6878474-79f7-4039-a916-419ec2fcbc27" providerId="ADAL" clId="{7F31B69D-E104-4D8C-B1B1-3AFE57CCE176}" dt="2024-10-15T08:41:41.498" v="3162" actId="478"/>
          <ac:spMkLst>
            <pc:docMk/>
            <pc:sldMk cId="2841613964" sldId="369"/>
            <ac:spMk id="4" creationId="{0E64F4BA-4834-ED83-D913-08AF03572908}"/>
          </ac:spMkLst>
        </pc:spChg>
        <pc:spChg chg="add mod">
          <ac:chgData name="Graham Naylor" userId="b6878474-79f7-4039-a916-419ec2fcbc27" providerId="ADAL" clId="{7F31B69D-E104-4D8C-B1B1-3AFE57CCE176}" dt="2024-10-16T15:18:25.501" v="3310" actId="1076"/>
          <ac:spMkLst>
            <pc:docMk/>
            <pc:sldMk cId="2841613964" sldId="369"/>
            <ac:spMk id="5" creationId="{D0B89A22-E2AE-4F48-0969-40F7850A4B3E}"/>
          </ac:spMkLst>
        </pc:spChg>
        <pc:spChg chg="add del mod">
          <ac:chgData name="Graham Naylor" userId="b6878474-79f7-4039-a916-419ec2fcbc27" providerId="ADAL" clId="{7F31B69D-E104-4D8C-B1B1-3AFE57CCE176}" dt="2024-10-15T08:41:44.604" v="3163" actId="478"/>
          <ac:spMkLst>
            <pc:docMk/>
            <pc:sldMk cId="2841613964" sldId="369"/>
            <ac:spMk id="6" creationId="{C9A6291B-9A1C-816C-ED81-293C1341DD9B}"/>
          </ac:spMkLst>
        </pc:spChg>
        <pc:spChg chg="add mod">
          <ac:chgData name="Graham Naylor" userId="b6878474-79f7-4039-a916-419ec2fcbc27" providerId="ADAL" clId="{7F31B69D-E104-4D8C-B1B1-3AFE57CCE176}" dt="2024-10-15T08:41:48.932" v="3165" actId="1076"/>
          <ac:spMkLst>
            <pc:docMk/>
            <pc:sldMk cId="2841613964" sldId="369"/>
            <ac:spMk id="7" creationId="{A34F946A-22BF-9CCC-F681-2ABC5F78BB09}"/>
          </ac:spMkLst>
        </pc:spChg>
        <pc:spChg chg="mod">
          <ac:chgData name="Graham Naylor" userId="b6878474-79f7-4039-a916-419ec2fcbc27" providerId="ADAL" clId="{7F31B69D-E104-4D8C-B1B1-3AFE57CCE176}" dt="2024-10-16T15:17:25.149" v="3304" actId="948"/>
          <ac:spMkLst>
            <pc:docMk/>
            <pc:sldMk cId="2841613964" sldId="369"/>
            <ac:spMk id="8" creationId="{C98ACA3C-6FB4-0FAB-DF7D-97E3B2B336E1}"/>
          </ac:spMkLst>
        </pc:spChg>
        <pc:spChg chg="add">
          <ac:chgData name="Graham Naylor" userId="b6878474-79f7-4039-a916-419ec2fcbc27" providerId="ADAL" clId="{7F31B69D-E104-4D8C-B1B1-3AFE57CCE176}" dt="2024-10-16T15:05:47.320" v="3231"/>
          <ac:spMkLst>
            <pc:docMk/>
            <pc:sldMk cId="2841613964" sldId="369"/>
            <ac:spMk id="9" creationId="{BD2FB244-B7DD-E029-DC7C-713469A374CC}"/>
          </ac:spMkLst>
        </pc:spChg>
        <pc:spChg chg="add">
          <ac:chgData name="Graham Naylor" userId="b6878474-79f7-4039-a916-419ec2fcbc27" providerId="ADAL" clId="{7F31B69D-E104-4D8C-B1B1-3AFE57CCE176}" dt="2024-10-16T15:06:00.204" v="3235"/>
          <ac:spMkLst>
            <pc:docMk/>
            <pc:sldMk cId="2841613964" sldId="369"/>
            <ac:spMk id="10" creationId="{32D246CE-08D2-4C39-49AC-9AB9C06AF1D9}"/>
          </ac:spMkLst>
        </pc:spChg>
        <pc:spChg chg="add mod">
          <ac:chgData name="Graham Naylor" userId="b6878474-79f7-4039-a916-419ec2fcbc27" providerId="ADAL" clId="{7F31B69D-E104-4D8C-B1B1-3AFE57CCE176}" dt="2024-10-16T15:18:56.785" v="3358" actId="20577"/>
          <ac:spMkLst>
            <pc:docMk/>
            <pc:sldMk cId="2841613964" sldId="369"/>
            <ac:spMk id="11" creationId="{AFB28464-DA35-A6B2-2EC4-0802A061DA23}"/>
          </ac:spMkLst>
        </pc:spChg>
        <pc:picChg chg="del">
          <ac:chgData name="Graham Naylor" userId="b6878474-79f7-4039-a916-419ec2fcbc27" providerId="ADAL" clId="{7F31B69D-E104-4D8C-B1B1-3AFE57CCE176}" dt="2024-10-07T13:07:55.113" v="1401" actId="478"/>
          <ac:picMkLst>
            <pc:docMk/>
            <pc:sldMk cId="2841613964" sldId="369"/>
            <ac:picMk id="3" creationId="{1ACE6F57-BCBB-5CA1-FBE8-C3A4A310760C}"/>
          </ac:picMkLst>
        </pc:picChg>
      </pc:sldChg>
      <pc:sldChg chg="addSp delSp modSp add mod modAnim">
        <pc:chgData name="Graham Naylor" userId="b6878474-79f7-4039-a916-419ec2fcbc27" providerId="ADAL" clId="{7F31B69D-E104-4D8C-B1B1-3AFE57CCE176}" dt="2024-10-15T08:43:03.988" v="3172" actId="1076"/>
        <pc:sldMkLst>
          <pc:docMk/>
          <pc:sldMk cId="401160226" sldId="370"/>
        </pc:sldMkLst>
        <pc:spChg chg="del mod">
          <ac:chgData name="Graham Naylor" userId="b6878474-79f7-4039-a916-419ec2fcbc27" providerId="ADAL" clId="{7F31B69D-E104-4D8C-B1B1-3AFE57CCE176}" dt="2024-10-15T08:42:56.958" v="3169" actId="478"/>
          <ac:spMkLst>
            <pc:docMk/>
            <pc:sldMk cId="401160226" sldId="370"/>
            <ac:spMk id="4" creationId="{0E64F4BA-4834-ED83-D913-08AF03572908}"/>
          </ac:spMkLst>
        </pc:spChg>
        <pc:spChg chg="add mod">
          <ac:chgData name="Graham Naylor" userId="b6878474-79f7-4039-a916-419ec2fcbc27" providerId="ADAL" clId="{7F31B69D-E104-4D8C-B1B1-3AFE57CCE176}" dt="2024-10-07T14:41:39.031" v="2344" actId="20577"/>
          <ac:spMkLst>
            <pc:docMk/>
            <pc:sldMk cId="401160226" sldId="370"/>
            <ac:spMk id="7" creationId="{E5E88AF8-1C8D-90AD-05F3-3F4BDA1AB01F}"/>
          </ac:spMkLst>
        </pc:spChg>
        <pc:spChg chg="add del mod">
          <ac:chgData name="Graham Naylor" userId="b6878474-79f7-4039-a916-419ec2fcbc27" providerId="ADAL" clId="{7F31B69D-E104-4D8C-B1B1-3AFE57CCE176}" dt="2024-10-15T08:42:59.850" v="3170" actId="478"/>
          <ac:spMkLst>
            <pc:docMk/>
            <pc:sldMk cId="401160226" sldId="370"/>
            <ac:spMk id="8" creationId="{B8D9B20F-51AB-1AE7-5FB6-EEEC5EA65D62}"/>
          </ac:spMkLst>
        </pc:spChg>
        <pc:spChg chg="del">
          <ac:chgData name="Graham Naylor" userId="b6878474-79f7-4039-a916-419ec2fcbc27" providerId="ADAL" clId="{7F31B69D-E104-4D8C-B1B1-3AFE57CCE176}" dt="2024-10-07T13:17:43.806" v="1771" actId="478"/>
          <ac:spMkLst>
            <pc:docMk/>
            <pc:sldMk cId="401160226" sldId="370"/>
            <ac:spMk id="8" creationId="{C98ACA3C-6FB4-0FAB-DF7D-97E3B2B336E1}"/>
          </ac:spMkLst>
        </pc:spChg>
        <pc:spChg chg="add mod">
          <ac:chgData name="Graham Naylor" userId="b6878474-79f7-4039-a916-419ec2fcbc27" providerId="ADAL" clId="{7F31B69D-E104-4D8C-B1B1-3AFE57CCE176}" dt="2024-10-15T08:43:03.988" v="3172" actId="1076"/>
          <ac:spMkLst>
            <pc:docMk/>
            <pc:sldMk cId="401160226" sldId="370"/>
            <ac:spMk id="10" creationId="{A844ECCD-66D8-EE33-47D7-1891E496F2F9}"/>
          </ac:spMkLst>
        </pc:spChg>
        <pc:grpChg chg="add mod">
          <ac:chgData name="Graham Naylor" userId="b6878474-79f7-4039-a916-419ec2fcbc27" providerId="ADAL" clId="{7F31B69D-E104-4D8C-B1B1-3AFE57CCE176}" dt="2024-10-07T14:40:59.424" v="2338" actId="1076"/>
          <ac:grpSpMkLst>
            <pc:docMk/>
            <pc:sldMk cId="401160226" sldId="370"/>
            <ac:grpSpMk id="9" creationId="{9CE97991-F915-9F0E-B05E-B5339CD4D4B6}"/>
          </ac:grpSpMkLst>
        </pc:grpChg>
        <pc:picChg chg="add mod">
          <ac:chgData name="Graham Naylor" userId="b6878474-79f7-4039-a916-419ec2fcbc27" providerId="ADAL" clId="{7F31B69D-E104-4D8C-B1B1-3AFE57CCE176}" dt="2024-10-07T13:21:09.886" v="1794" actId="688"/>
          <ac:picMkLst>
            <pc:docMk/>
            <pc:sldMk cId="401160226" sldId="370"/>
            <ac:picMk id="3" creationId="{9968D0EC-9C78-433D-7A4E-D79990C48664}"/>
          </ac:picMkLst>
        </pc:picChg>
        <pc:picChg chg="add mod">
          <ac:chgData name="Graham Naylor" userId="b6878474-79f7-4039-a916-419ec2fcbc27" providerId="ADAL" clId="{7F31B69D-E104-4D8C-B1B1-3AFE57CCE176}" dt="2024-10-07T13:26:31.569" v="1796" actId="1076"/>
          <ac:picMkLst>
            <pc:docMk/>
            <pc:sldMk cId="401160226" sldId="370"/>
            <ac:picMk id="5" creationId="{D93518EB-CDF3-87EF-4D39-24628F659473}"/>
          </ac:picMkLst>
        </pc:picChg>
        <pc:picChg chg="add mod">
          <ac:chgData name="Graham Naylor" userId="b6878474-79f7-4039-a916-419ec2fcbc27" providerId="ADAL" clId="{7F31B69D-E104-4D8C-B1B1-3AFE57CCE176}" dt="2024-10-07T14:40:59.424" v="2338" actId="1076"/>
          <ac:picMkLst>
            <pc:docMk/>
            <pc:sldMk cId="401160226" sldId="370"/>
            <ac:picMk id="6" creationId="{3637F0D0-1916-B57D-5D0D-03BF5480DED3}"/>
          </ac:picMkLst>
        </pc:picChg>
        <pc:picChg chg="add del mod">
          <ac:chgData name="Graham Naylor" userId="b6878474-79f7-4039-a916-419ec2fcbc27" providerId="ADAL" clId="{7F31B69D-E104-4D8C-B1B1-3AFE57CCE176}" dt="2024-10-07T13:56:51.710" v="2164" actId="478"/>
          <ac:picMkLst>
            <pc:docMk/>
            <pc:sldMk cId="401160226" sldId="370"/>
            <ac:picMk id="10" creationId="{F2A04FD9-4437-7FD7-B420-01282463CAE4}"/>
          </ac:picMkLst>
        </pc:picChg>
        <pc:picChg chg="add mod">
          <ac:chgData name="Graham Naylor" userId="b6878474-79f7-4039-a916-419ec2fcbc27" providerId="ADAL" clId="{7F31B69D-E104-4D8C-B1B1-3AFE57CCE176}" dt="2024-10-07T14:40:52.963" v="2337" actId="1076"/>
          <ac:picMkLst>
            <pc:docMk/>
            <pc:sldMk cId="401160226" sldId="370"/>
            <ac:picMk id="12" creationId="{830DF0CA-44C7-1BA7-3592-09A6F2E18CEE}"/>
          </ac:picMkLst>
        </pc:picChg>
      </pc:sldChg>
      <pc:sldChg chg="addSp delSp modSp add mod modAnim">
        <pc:chgData name="Graham Naylor" userId="b6878474-79f7-4039-a916-419ec2fcbc27" providerId="ADAL" clId="{7F31B69D-E104-4D8C-B1B1-3AFE57CCE176}" dt="2024-10-15T08:44:28.076" v="3181" actId="20577"/>
        <pc:sldMkLst>
          <pc:docMk/>
          <pc:sldMk cId="3184566503" sldId="371"/>
        </pc:sldMkLst>
        <pc:spChg chg="del mod">
          <ac:chgData name="Graham Naylor" userId="b6878474-79f7-4039-a916-419ec2fcbc27" providerId="ADAL" clId="{7F31B69D-E104-4D8C-B1B1-3AFE57CCE176}" dt="2024-10-15T08:43:43.716" v="3175" actId="478"/>
          <ac:spMkLst>
            <pc:docMk/>
            <pc:sldMk cId="3184566503" sldId="371"/>
            <ac:spMk id="2" creationId="{A6A196E5-9063-DC15-197B-13521E5521A5}"/>
          </ac:spMkLst>
        </pc:spChg>
        <pc:spChg chg="del">
          <ac:chgData name="Graham Naylor" userId="b6878474-79f7-4039-a916-419ec2fcbc27" providerId="ADAL" clId="{7F31B69D-E104-4D8C-B1B1-3AFE57CCE176}" dt="2024-10-07T13:30:25.607" v="1821" actId="478"/>
          <ac:spMkLst>
            <pc:docMk/>
            <pc:sldMk cId="3184566503" sldId="371"/>
            <ac:spMk id="3" creationId="{364EC5F8-8B2E-0FC9-7668-904CDF4ABCD3}"/>
          </ac:spMkLst>
        </pc:spChg>
        <pc:spChg chg="add del mod">
          <ac:chgData name="Graham Naylor" userId="b6878474-79f7-4039-a916-419ec2fcbc27" providerId="ADAL" clId="{7F31B69D-E104-4D8C-B1B1-3AFE57CCE176}" dt="2024-10-15T08:43:47.311" v="3176" actId="478"/>
          <ac:spMkLst>
            <pc:docMk/>
            <pc:sldMk cId="3184566503" sldId="371"/>
            <ac:spMk id="4" creationId="{0B7C4FCF-7CE9-13D2-CF11-83AFDC911175}"/>
          </ac:spMkLst>
        </pc:spChg>
        <pc:spChg chg="add mod">
          <ac:chgData name="Graham Naylor" userId="b6878474-79f7-4039-a916-419ec2fcbc27" providerId="ADAL" clId="{7F31B69D-E104-4D8C-B1B1-3AFE57CCE176}" dt="2024-10-15T08:43:48.293" v="3177"/>
          <ac:spMkLst>
            <pc:docMk/>
            <pc:sldMk cId="3184566503" sldId="371"/>
            <ac:spMk id="5" creationId="{2DE4DC04-38D4-334C-4C42-1D4B32FE0443}"/>
          </ac:spMkLst>
        </pc:spChg>
        <pc:spChg chg="add del mod">
          <ac:chgData name="Graham Naylor" userId="b6878474-79f7-4039-a916-419ec2fcbc27" providerId="ADAL" clId="{7F31B69D-E104-4D8C-B1B1-3AFE57CCE176}" dt="2024-10-07T13:30:29.135" v="1822" actId="478"/>
          <ac:spMkLst>
            <pc:docMk/>
            <pc:sldMk cId="3184566503" sldId="371"/>
            <ac:spMk id="5" creationId="{9B6C643A-F9A5-E980-7DF3-CDA13806045A}"/>
          </ac:spMkLst>
        </pc:spChg>
        <pc:spChg chg="add mod">
          <ac:chgData name="Graham Naylor" userId="b6878474-79f7-4039-a916-419ec2fcbc27" providerId="ADAL" clId="{7F31B69D-E104-4D8C-B1B1-3AFE57CCE176}" dt="2024-10-15T08:44:00.100" v="3178"/>
          <ac:spMkLst>
            <pc:docMk/>
            <pc:sldMk cId="3184566503" sldId="371"/>
            <ac:spMk id="6" creationId="{DBAB491C-EC05-1BCC-CAF4-C2047553BA0E}"/>
          </ac:spMkLst>
        </pc:spChg>
        <pc:spChg chg="add mod">
          <ac:chgData name="Graham Naylor" userId="b6878474-79f7-4039-a916-419ec2fcbc27" providerId="ADAL" clId="{7F31B69D-E104-4D8C-B1B1-3AFE57CCE176}" dt="2024-10-15T08:44:28.076" v="3181" actId="20577"/>
          <ac:spMkLst>
            <pc:docMk/>
            <pc:sldMk cId="3184566503" sldId="371"/>
            <ac:spMk id="9" creationId="{D4752BF9-D51A-99BC-E5A3-6B6434E0FBB5}"/>
          </ac:spMkLst>
        </pc:spChg>
        <pc:picChg chg="add mod">
          <ac:chgData name="Graham Naylor" userId="b6878474-79f7-4039-a916-419ec2fcbc27" providerId="ADAL" clId="{7F31B69D-E104-4D8C-B1B1-3AFE57CCE176}" dt="2024-10-07T13:34:19.209" v="1827" actId="1076"/>
          <ac:picMkLst>
            <pc:docMk/>
            <pc:sldMk cId="3184566503" sldId="371"/>
            <ac:picMk id="7" creationId="{72E09293-A419-F902-DF4F-744FCBAE04B8}"/>
          </ac:picMkLst>
        </pc:picChg>
        <pc:picChg chg="add mod">
          <ac:chgData name="Graham Naylor" userId="b6878474-79f7-4039-a916-419ec2fcbc27" providerId="ADAL" clId="{7F31B69D-E104-4D8C-B1B1-3AFE57CCE176}" dt="2024-10-10T11:17:29.477" v="2757" actId="1035"/>
          <ac:picMkLst>
            <pc:docMk/>
            <pc:sldMk cId="3184566503" sldId="371"/>
            <ac:picMk id="8" creationId="{C56E50D1-FF01-87FA-A877-C48709DA1F04}"/>
          </ac:picMkLst>
        </pc:picChg>
      </pc:sldChg>
      <pc:sldChg chg="addSp delSp modSp add del mod modAnim">
        <pc:chgData name="Graham Naylor" userId="b6878474-79f7-4039-a916-419ec2fcbc27" providerId="ADAL" clId="{7F31B69D-E104-4D8C-B1B1-3AFE57CCE176}" dt="2024-10-10T16:33:19.839" v="2996" actId="47"/>
        <pc:sldMkLst>
          <pc:docMk/>
          <pc:sldMk cId="347212036" sldId="372"/>
        </pc:sldMkLst>
        <pc:spChg chg="mod">
          <ac:chgData name="Graham Naylor" userId="b6878474-79f7-4039-a916-419ec2fcbc27" providerId="ADAL" clId="{7F31B69D-E104-4D8C-B1B1-3AFE57CCE176}" dt="2024-10-07T13:49:54.136" v="2097" actId="20577"/>
          <ac:spMkLst>
            <pc:docMk/>
            <pc:sldMk cId="347212036" sldId="372"/>
            <ac:spMk id="2" creationId="{A6A196E5-9063-DC15-197B-13521E5521A5}"/>
          </ac:spMkLst>
        </pc:spChg>
        <pc:picChg chg="add del mod">
          <ac:chgData name="Graham Naylor" userId="b6878474-79f7-4039-a916-419ec2fcbc27" providerId="ADAL" clId="{7F31B69D-E104-4D8C-B1B1-3AFE57CCE176}" dt="2024-10-07T13:47:35.781" v="2068" actId="478"/>
          <ac:picMkLst>
            <pc:docMk/>
            <pc:sldMk cId="347212036" sldId="372"/>
            <ac:picMk id="4" creationId="{2A30BB0C-6ABC-1245-EF29-89A12631CEC4}"/>
          </ac:picMkLst>
        </pc:picChg>
        <pc:picChg chg="add mod">
          <ac:chgData name="Graham Naylor" userId="b6878474-79f7-4039-a916-419ec2fcbc27" providerId="ADAL" clId="{7F31B69D-E104-4D8C-B1B1-3AFE57CCE176}" dt="2024-10-10T11:19:01.424" v="2762" actId="1076"/>
          <ac:picMkLst>
            <pc:docMk/>
            <pc:sldMk cId="347212036" sldId="372"/>
            <ac:picMk id="6" creationId="{01DC71CF-9706-9A28-E8B1-1AB465A3CD1C}"/>
          </ac:picMkLst>
        </pc:picChg>
        <pc:picChg chg="del">
          <ac:chgData name="Graham Naylor" userId="b6878474-79f7-4039-a916-419ec2fcbc27" providerId="ADAL" clId="{7F31B69D-E104-4D8C-B1B1-3AFE57CCE176}" dt="2024-10-07T13:43:21.055" v="2010" actId="478"/>
          <ac:picMkLst>
            <pc:docMk/>
            <pc:sldMk cId="347212036" sldId="372"/>
            <ac:picMk id="7" creationId="{72E09293-A419-F902-DF4F-744FCBAE04B8}"/>
          </ac:picMkLst>
        </pc:picChg>
        <pc:picChg chg="add mod">
          <ac:chgData name="Graham Naylor" userId="b6878474-79f7-4039-a916-419ec2fcbc27" providerId="ADAL" clId="{7F31B69D-E104-4D8C-B1B1-3AFE57CCE176}" dt="2024-10-10T11:19:21.207" v="2765" actId="1076"/>
          <ac:picMkLst>
            <pc:docMk/>
            <pc:sldMk cId="347212036" sldId="372"/>
            <ac:picMk id="9" creationId="{6FC910AF-502F-1357-AF58-0D666E627792}"/>
          </ac:picMkLst>
        </pc:picChg>
        <pc:picChg chg="add mod">
          <ac:chgData name="Graham Naylor" userId="b6878474-79f7-4039-a916-419ec2fcbc27" providerId="ADAL" clId="{7F31B69D-E104-4D8C-B1B1-3AFE57CCE176}" dt="2024-10-10T11:19:41.225" v="2768" actId="1076"/>
          <ac:picMkLst>
            <pc:docMk/>
            <pc:sldMk cId="347212036" sldId="372"/>
            <ac:picMk id="11" creationId="{B7C99977-DEAD-ADFF-FE2E-379E1B146938}"/>
          </ac:picMkLst>
        </pc:picChg>
      </pc:sldChg>
      <pc:sldChg chg="addSp delSp modSp add mod delAnim modAnim">
        <pc:chgData name="Graham Naylor" userId="b6878474-79f7-4039-a916-419ec2fcbc27" providerId="ADAL" clId="{7F31B69D-E104-4D8C-B1B1-3AFE57CCE176}" dt="2024-10-15T08:44:55.686" v="3184" actId="27636"/>
        <pc:sldMkLst>
          <pc:docMk/>
          <pc:sldMk cId="2370739963" sldId="373"/>
        </pc:sldMkLst>
        <pc:spChg chg="mod">
          <ac:chgData name="Graham Naylor" userId="b6878474-79f7-4039-a916-419ec2fcbc27" providerId="ADAL" clId="{7F31B69D-E104-4D8C-B1B1-3AFE57CCE176}" dt="2024-10-15T08:44:55.686" v="3184" actId="27636"/>
          <ac:spMkLst>
            <pc:docMk/>
            <pc:sldMk cId="2370739963" sldId="373"/>
            <ac:spMk id="2" creationId="{A6A196E5-9063-DC15-197B-13521E5521A5}"/>
          </ac:spMkLst>
        </pc:spChg>
        <pc:spChg chg="add mod">
          <ac:chgData name="Graham Naylor" userId="b6878474-79f7-4039-a916-419ec2fcbc27" providerId="ADAL" clId="{7F31B69D-E104-4D8C-B1B1-3AFE57CCE176}" dt="2024-10-10T11:22:58.834" v="2836" actId="1076"/>
          <ac:spMkLst>
            <pc:docMk/>
            <pc:sldMk cId="2370739963" sldId="373"/>
            <ac:spMk id="3" creationId="{B26C094F-E4C2-7CD9-1A9A-D796801C04B2}"/>
          </ac:spMkLst>
        </pc:spChg>
        <pc:spChg chg="add mod">
          <ac:chgData name="Graham Naylor" userId="b6878474-79f7-4039-a916-419ec2fcbc27" providerId="ADAL" clId="{7F31B69D-E104-4D8C-B1B1-3AFE57CCE176}" dt="2024-10-10T11:27:45.279" v="2976" actId="207"/>
          <ac:spMkLst>
            <pc:docMk/>
            <pc:sldMk cId="2370739963" sldId="373"/>
            <ac:spMk id="5" creationId="{6D227167-DD68-45E5-2B6A-ED7E2741F816}"/>
          </ac:spMkLst>
        </pc:spChg>
        <pc:spChg chg="add mod">
          <ac:chgData name="Graham Naylor" userId="b6878474-79f7-4039-a916-419ec2fcbc27" providerId="ADAL" clId="{7F31B69D-E104-4D8C-B1B1-3AFE57CCE176}" dt="2024-10-10T11:28:09.136" v="2979" actId="1076"/>
          <ac:spMkLst>
            <pc:docMk/>
            <pc:sldMk cId="2370739963" sldId="373"/>
            <ac:spMk id="6" creationId="{A0DF767D-A518-87AA-CFEB-4AB200DA7D8B}"/>
          </ac:spMkLst>
        </pc:spChg>
        <pc:picChg chg="add mod">
          <ac:chgData name="Graham Naylor" userId="b6878474-79f7-4039-a916-419ec2fcbc27" providerId="ADAL" clId="{7F31B69D-E104-4D8C-B1B1-3AFE57CCE176}" dt="2024-10-10T11:20:32.243" v="2772" actId="1076"/>
          <ac:picMkLst>
            <pc:docMk/>
            <pc:sldMk cId="2370739963" sldId="373"/>
            <ac:picMk id="4" creationId="{DF61E58D-3529-2AB8-B96F-7D971F19050C}"/>
          </ac:picMkLst>
        </pc:picChg>
        <pc:picChg chg="del">
          <ac:chgData name="Graham Naylor" userId="b6878474-79f7-4039-a916-419ec2fcbc27" providerId="ADAL" clId="{7F31B69D-E104-4D8C-B1B1-3AFE57CCE176}" dt="2024-10-07T13:51:59.032" v="2118" actId="478"/>
          <ac:picMkLst>
            <pc:docMk/>
            <pc:sldMk cId="2370739963" sldId="373"/>
            <ac:picMk id="6" creationId="{01DC71CF-9706-9A28-E8B1-1AB465A3CD1C}"/>
          </ac:picMkLst>
        </pc:picChg>
        <pc:picChg chg="add mod">
          <ac:chgData name="Graham Naylor" userId="b6878474-79f7-4039-a916-419ec2fcbc27" providerId="ADAL" clId="{7F31B69D-E104-4D8C-B1B1-3AFE57CCE176}" dt="2024-10-10T11:20:46.043" v="2774" actId="1076"/>
          <ac:picMkLst>
            <pc:docMk/>
            <pc:sldMk cId="2370739963" sldId="373"/>
            <ac:picMk id="7" creationId="{4D01E9F7-A1F5-AD73-684D-7BDC513893EC}"/>
          </ac:picMkLst>
        </pc:picChg>
        <pc:picChg chg="del">
          <ac:chgData name="Graham Naylor" userId="b6878474-79f7-4039-a916-419ec2fcbc27" providerId="ADAL" clId="{7F31B69D-E104-4D8C-B1B1-3AFE57CCE176}" dt="2024-10-07T13:51:57.857" v="2117" actId="478"/>
          <ac:picMkLst>
            <pc:docMk/>
            <pc:sldMk cId="2370739963" sldId="373"/>
            <ac:picMk id="9" creationId="{6FC910AF-502F-1357-AF58-0D666E627792}"/>
          </ac:picMkLst>
        </pc:picChg>
        <pc:picChg chg="add mod">
          <ac:chgData name="Graham Naylor" userId="b6878474-79f7-4039-a916-419ec2fcbc27" providerId="ADAL" clId="{7F31B69D-E104-4D8C-B1B1-3AFE57CCE176}" dt="2024-10-10T11:20:56.363" v="2776" actId="1076"/>
          <ac:picMkLst>
            <pc:docMk/>
            <pc:sldMk cId="2370739963" sldId="373"/>
            <ac:picMk id="10" creationId="{4C98FDD3-592A-5BB2-825E-C14264E7D4F2}"/>
          </ac:picMkLst>
        </pc:picChg>
        <pc:picChg chg="del">
          <ac:chgData name="Graham Naylor" userId="b6878474-79f7-4039-a916-419ec2fcbc27" providerId="ADAL" clId="{7F31B69D-E104-4D8C-B1B1-3AFE57CCE176}" dt="2024-10-07T13:51:57.145" v="2116" actId="478"/>
          <ac:picMkLst>
            <pc:docMk/>
            <pc:sldMk cId="2370739963" sldId="373"/>
            <ac:picMk id="11" creationId="{B7C99977-DEAD-ADFF-FE2E-379E1B146938}"/>
          </ac:picMkLst>
        </pc:picChg>
      </pc:sldChg>
      <pc:sldChg chg="add del">
        <pc:chgData name="Graham Naylor" userId="b6878474-79f7-4039-a916-419ec2fcbc27" providerId="ADAL" clId="{7F31B69D-E104-4D8C-B1B1-3AFE57CCE176}" dt="2024-10-07T13:51:36.123" v="2099" actId="47"/>
        <pc:sldMkLst>
          <pc:docMk/>
          <pc:sldMk cId="4155039171" sldId="373"/>
        </pc:sldMkLst>
      </pc:sldChg>
      <pc:sldChg chg="addSp delSp modSp new mod ord">
        <pc:chgData name="Graham Naylor" userId="b6878474-79f7-4039-a916-419ec2fcbc27" providerId="ADAL" clId="{7F31B69D-E104-4D8C-B1B1-3AFE57CCE176}" dt="2024-10-15T08:42:16.727" v="3168"/>
        <pc:sldMkLst>
          <pc:docMk/>
          <pc:sldMk cId="1023294006" sldId="374"/>
        </pc:sldMkLst>
        <pc:spChg chg="del">
          <ac:chgData name="Graham Naylor" userId="b6878474-79f7-4039-a916-419ec2fcbc27" providerId="ADAL" clId="{7F31B69D-E104-4D8C-B1B1-3AFE57CCE176}" dt="2024-10-07T15:34:07.964" v="2348" actId="478"/>
          <ac:spMkLst>
            <pc:docMk/>
            <pc:sldMk cId="1023294006" sldId="374"/>
            <ac:spMk id="2" creationId="{2A3C2DAD-0894-2B12-5B2B-D0A32D628AC8}"/>
          </ac:spMkLst>
        </pc:spChg>
        <pc:spChg chg="del mod">
          <ac:chgData name="Graham Naylor" userId="b6878474-79f7-4039-a916-419ec2fcbc27" providerId="ADAL" clId="{7F31B69D-E104-4D8C-B1B1-3AFE57CCE176}" dt="2024-10-07T15:33:47.279" v="2347" actId="22"/>
          <ac:spMkLst>
            <pc:docMk/>
            <pc:sldMk cId="1023294006" sldId="374"/>
            <ac:spMk id="3" creationId="{32DBF73D-87CE-4132-F8CC-0552BE3D95B0}"/>
          </ac:spMkLst>
        </pc:spChg>
        <pc:spChg chg="add del mod">
          <ac:chgData name="Graham Naylor" userId="b6878474-79f7-4039-a916-419ec2fcbc27" providerId="ADAL" clId="{7F31B69D-E104-4D8C-B1B1-3AFE57CCE176}" dt="2024-10-10T16:28:39.885" v="2984" actId="478"/>
          <ac:spMkLst>
            <pc:docMk/>
            <pc:sldMk cId="1023294006" sldId="374"/>
            <ac:spMk id="3" creationId="{57A560E1-1AB0-C48B-A44B-E346C3A5E3AA}"/>
          </ac:spMkLst>
        </pc:spChg>
        <pc:spChg chg="add del mod">
          <ac:chgData name="Graham Naylor" userId="b6878474-79f7-4039-a916-419ec2fcbc27" providerId="ADAL" clId="{7F31B69D-E104-4D8C-B1B1-3AFE57CCE176}" dt="2024-10-15T08:42:15.686" v="3167" actId="478"/>
          <ac:spMkLst>
            <pc:docMk/>
            <pc:sldMk cId="1023294006" sldId="374"/>
            <ac:spMk id="3" creationId="{876CD580-CDC4-4D3E-66A7-02E16F879463}"/>
          </ac:spMkLst>
        </pc:spChg>
        <pc:spChg chg="add mod">
          <ac:chgData name="Graham Naylor" userId="b6878474-79f7-4039-a916-419ec2fcbc27" providerId="ADAL" clId="{7F31B69D-E104-4D8C-B1B1-3AFE57CCE176}" dt="2024-10-15T08:42:16.727" v="3168"/>
          <ac:spMkLst>
            <pc:docMk/>
            <pc:sldMk cId="1023294006" sldId="374"/>
            <ac:spMk id="4" creationId="{EAF688C0-D1DB-EF77-2DEB-49A9F696A662}"/>
          </ac:spMkLst>
        </pc:spChg>
        <pc:spChg chg="add del mod">
          <ac:chgData name="Graham Naylor" userId="b6878474-79f7-4039-a916-419ec2fcbc27" providerId="ADAL" clId="{7F31B69D-E104-4D8C-B1B1-3AFE57CCE176}" dt="2024-10-15T08:42:08.207" v="3166" actId="478"/>
          <ac:spMkLst>
            <pc:docMk/>
            <pc:sldMk cId="1023294006" sldId="374"/>
            <ac:spMk id="6" creationId="{F1550E0A-D806-3D27-CC7E-9A1E5393CF8E}"/>
          </ac:spMkLst>
        </pc:spChg>
        <pc:spChg chg="add mod">
          <ac:chgData name="Graham Naylor" userId="b6878474-79f7-4039-a916-419ec2fcbc27" providerId="ADAL" clId="{7F31B69D-E104-4D8C-B1B1-3AFE57CCE176}" dt="2024-10-10T16:31:21.813" v="2995" actId="1076"/>
          <ac:spMkLst>
            <pc:docMk/>
            <pc:sldMk cId="1023294006" sldId="374"/>
            <ac:spMk id="7" creationId="{4423B416-8FAF-6ABD-885F-ADA051A7DCD4}"/>
          </ac:spMkLst>
        </pc:spChg>
        <pc:picChg chg="add del mod ord">
          <ac:chgData name="Graham Naylor" userId="b6878474-79f7-4039-a916-419ec2fcbc27" providerId="ADAL" clId="{7F31B69D-E104-4D8C-B1B1-3AFE57CCE176}" dt="2024-10-10T16:27:00.271" v="2982" actId="478"/>
          <ac:picMkLst>
            <pc:docMk/>
            <pc:sldMk cId="1023294006" sldId="374"/>
            <ac:picMk id="5" creationId="{31FF80E5-6E80-4EF1-7FF3-16AFA0F48DA8}"/>
          </ac:picMkLst>
        </pc:picChg>
        <pc:picChg chg="add mod">
          <ac:chgData name="Graham Naylor" userId="b6878474-79f7-4039-a916-419ec2fcbc27" providerId="ADAL" clId="{7F31B69D-E104-4D8C-B1B1-3AFE57CCE176}" dt="2024-10-10T16:31:09.798" v="2993" actId="1076"/>
          <ac:picMkLst>
            <pc:docMk/>
            <pc:sldMk cId="1023294006" sldId="374"/>
            <ac:picMk id="8" creationId="{E3753944-5AEB-684D-6E2A-BAE77671C57C}"/>
          </ac:picMkLst>
        </pc:picChg>
        <pc:picChg chg="add mod">
          <ac:chgData name="Graham Naylor" userId="b6878474-79f7-4039-a916-419ec2fcbc27" providerId="ADAL" clId="{7F31B69D-E104-4D8C-B1B1-3AFE57CCE176}" dt="2024-10-10T16:31:18.246" v="2994" actId="1076"/>
          <ac:picMkLst>
            <pc:docMk/>
            <pc:sldMk cId="1023294006" sldId="374"/>
            <ac:picMk id="10" creationId="{8BB667BF-C16D-106A-DFC2-D5913E69993D}"/>
          </ac:picMkLst>
        </pc:picChg>
      </pc:sldChg>
      <pc:sldMasterChg chg="delSldLayout">
        <pc:chgData name="Graham Naylor" userId="b6878474-79f7-4039-a916-419ec2fcbc27" providerId="ADAL" clId="{7F31B69D-E104-4D8C-B1B1-3AFE57CCE176}" dt="2024-10-07T13:57:55.499" v="2166" actId="47"/>
        <pc:sldMasterMkLst>
          <pc:docMk/>
          <pc:sldMasterMk cId="4156660010" sldId="2147483648"/>
        </pc:sldMasterMkLst>
        <pc:sldLayoutChg chg="del">
          <pc:chgData name="Graham Naylor" userId="b6878474-79f7-4039-a916-419ec2fcbc27" providerId="ADAL" clId="{7F31B69D-E104-4D8C-B1B1-3AFE57CCE176}" dt="2024-10-07T13:57:55.499" v="2166" actId="47"/>
          <pc:sldLayoutMkLst>
            <pc:docMk/>
            <pc:sldMasterMk cId="4156660010" sldId="2147483648"/>
            <pc:sldLayoutMk cId="465928446" sldId="2147483662"/>
          </pc:sldLayoutMkLst>
        </pc:sldLayoutChg>
      </pc:sldMasterChg>
    </pc:docChg>
  </pc:docChgLst>
  <pc:docChgLst>
    <pc:chgData name="Graham Naylor" userId="S::graham.naylor@tokamakenergy.co.uk::b6878474-79f7-4039-a916-419ec2fcbc27" providerId="AD" clId="Web-{3F98541B-4BED-16BA-EF1E-29CA905ACFDE}"/>
    <pc:docChg chg="modSld">
      <pc:chgData name="Graham Naylor" userId="S::graham.naylor@tokamakenergy.co.uk::b6878474-79f7-4039-a916-419ec2fcbc27" providerId="AD" clId="Web-{3F98541B-4BED-16BA-EF1E-29CA905ACFDE}" dt="2024-10-04T18:24:24.268" v="5" actId="20577"/>
      <pc:docMkLst>
        <pc:docMk/>
      </pc:docMkLst>
      <pc:sldChg chg="modSp">
        <pc:chgData name="Graham Naylor" userId="S::graham.naylor@tokamakenergy.co.uk::b6878474-79f7-4039-a916-419ec2fcbc27" providerId="AD" clId="Web-{3F98541B-4BED-16BA-EF1E-29CA905ACFDE}" dt="2024-10-04T18:24:24.268" v="5" actId="20577"/>
        <pc:sldMkLst>
          <pc:docMk/>
          <pc:sldMk cId="649595746" sldId="363"/>
        </pc:sldMkLst>
        <pc:spChg chg="mod">
          <ac:chgData name="Graham Naylor" userId="S::graham.naylor@tokamakenergy.co.uk::b6878474-79f7-4039-a916-419ec2fcbc27" providerId="AD" clId="Web-{3F98541B-4BED-16BA-EF1E-29CA905ACFDE}" dt="2024-10-04T18:24:24.268" v="5" actId="20577"/>
          <ac:spMkLst>
            <pc:docMk/>
            <pc:sldMk cId="649595746" sldId="363"/>
            <ac:spMk id="2" creationId="{33413751-7F6C-4CF9-A13A-92BE1F982D93}"/>
          </ac:spMkLst>
        </pc:spChg>
      </pc:sldChg>
    </pc:docChg>
  </pc:docChgLst>
  <pc:docChgLst>
    <pc:chgData name="Graham Naylor" userId="S::graham.naylor@tokamakenergy.co.uk::b6878474-79f7-4039-a916-419ec2fcbc27" providerId="AD" clId="Web-{88AE4062-DFD2-0CCB-B847-5DA74EF953B1}"/>
    <pc:docChg chg="addSld delSld modSld">
      <pc:chgData name="Graham Naylor" userId="S::graham.naylor@tokamakenergy.co.uk::b6878474-79f7-4039-a916-419ec2fcbc27" providerId="AD" clId="Web-{88AE4062-DFD2-0CCB-B847-5DA74EF953B1}" dt="2024-10-04T13:38:41.594" v="229" actId="20577"/>
      <pc:docMkLst>
        <pc:docMk/>
      </pc:docMkLst>
      <pc:sldChg chg="del">
        <pc:chgData name="Graham Naylor" userId="S::graham.naylor@tokamakenergy.co.uk::b6878474-79f7-4039-a916-419ec2fcbc27" providerId="AD" clId="Web-{88AE4062-DFD2-0CCB-B847-5DA74EF953B1}" dt="2024-10-04T13:27:00.408" v="3"/>
        <pc:sldMkLst>
          <pc:docMk/>
          <pc:sldMk cId="2222643743" sldId="257"/>
        </pc:sldMkLst>
      </pc:sldChg>
      <pc:sldChg chg="del">
        <pc:chgData name="Graham Naylor" userId="S::graham.naylor@tokamakenergy.co.uk::b6878474-79f7-4039-a916-419ec2fcbc27" providerId="AD" clId="Web-{88AE4062-DFD2-0CCB-B847-5DA74EF953B1}" dt="2024-10-04T13:27:00.408" v="2"/>
        <pc:sldMkLst>
          <pc:docMk/>
          <pc:sldMk cId="3815151124" sldId="262"/>
        </pc:sldMkLst>
      </pc:sldChg>
      <pc:sldChg chg="del">
        <pc:chgData name="Graham Naylor" userId="S::graham.naylor@tokamakenergy.co.uk::b6878474-79f7-4039-a916-419ec2fcbc27" providerId="AD" clId="Web-{88AE4062-DFD2-0CCB-B847-5DA74EF953B1}" dt="2024-10-04T13:27:00.408" v="1"/>
        <pc:sldMkLst>
          <pc:docMk/>
          <pc:sldMk cId="3657694312" sldId="263"/>
        </pc:sldMkLst>
      </pc:sldChg>
      <pc:sldChg chg="modSp">
        <pc:chgData name="Graham Naylor" userId="S::graham.naylor@tokamakenergy.co.uk::b6878474-79f7-4039-a916-419ec2fcbc27" providerId="AD" clId="Web-{88AE4062-DFD2-0CCB-B847-5DA74EF953B1}" dt="2024-10-04T13:32:32.047" v="80" actId="20577"/>
        <pc:sldMkLst>
          <pc:docMk/>
          <pc:sldMk cId="649595746" sldId="363"/>
        </pc:sldMkLst>
        <pc:spChg chg="mod">
          <ac:chgData name="Graham Naylor" userId="S::graham.naylor@tokamakenergy.co.uk::b6878474-79f7-4039-a916-419ec2fcbc27" providerId="AD" clId="Web-{88AE4062-DFD2-0CCB-B847-5DA74EF953B1}" dt="2024-10-04T13:32:32.047" v="80" actId="20577"/>
          <ac:spMkLst>
            <pc:docMk/>
            <pc:sldMk cId="649595746" sldId="363"/>
            <ac:spMk id="2" creationId="{33413751-7F6C-4CF9-A13A-92BE1F982D93}"/>
          </ac:spMkLst>
        </pc:spChg>
        <pc:spChg chg="mod">
          <ac:chgData name="Graham Naylor" userId="S::graham.naylor@tokamakenergy.co.uk::b6878474-79f7-4039-a916-419ec2fcbc27" providerId="AD" clId="Web-{88AE4062-DFD2-0CCB-B847-5DA74EF953B1}" dt="2024-10-04T13:32:11.515" v="77" actId="14100"/>
          <ac:spMkLst>
            <pc:docMk/>
            <pc:sldMk cId="649595746" sldId="363"/>
            <ac:spMk id="3" creationId="{CD626AEB-0788-8737-5FE7-41CC142817BB}"/>
          </ac:spMkLst>
        </pc:spChg>
      </pc:sldChg>
      <pc:sldChg chg="modSp">
        <pc:chgData name="Graham Naylor" userId="S::graham.naylor@tokamakenergy.co.uk::b6878474-79f7-4039-a916-419ec2fcbc27" providerId="AD" clId="Web-{88AE4062-DFD2-0CCB-B847-5DA74EF953B1}" dt="2024-10-04T13:29:18.242" v="56" actId="20577"/>
        <pc:sldMkLst>
          <pc:docMk/>
          <pc:sldMk cId="2160765589" sldId="364"/>
        </pc:sldMkLst>
        <pc:spChg chg="mod">
          <ac:chgData name="Graham Naylor" userId="S::graham.naylor@tokamakenergy.co.uk::b6878474-79f7-4039-a916-419ec2fcbc27" providerId="AD" clId="Web-{88AE4062-DFD2-0CCB-B847-5DA74EF953B1}" dt="2024-10-04T13:29:18.242" v="56" actId="20577"/>
          <ac:spMkLst>
            <pc:docMk/>
            <pc:sldMk cId="2160765589" sldId="364"/>
            <ac:spMk id="2" creationId="{C1163D5D-42B6-BCA7-F042-7F8FECE5579D}"/>
          </ac:spMkLst>
        </pc:spChg>
      </pc:sldChg>
      <pc:sldChg chg="addSp delSp modSp new mod modClrScheme chgLayout">
        <pc:chgData name="Graham Naylor" userId="S::graham.naylor@tokamakenergy.co.uk::b6878474-79f7-4039-a916-419ec2fcbc27" providerId="AD" clId="Web-{88AE4062-DFD2-0CCB-B847-5DA74EF953B1}" dt="2024-10-04T13:38:41.594" v="229" actId="20577"/>
        <pc:sldMkLst>
          <pc:docMk/>
          <pc:sldMk cId="1226809637" sldId="365"/>
        </pc:sldMkLst>
        <pc:spChg chg="mod ord">
          <ac:chgData name="Graham Naylor" userId="S::graham.naylor@tokamakenergy.co.uk::b6878474-79f7-4039-a916-419ec2fcbc27" providerId="AD" clId="Web-{88AE4062-DFD2-0CCB-B847-5DA74EF953B1}" dt="2024-10-04T13:36:18.244" v="111" actId="20577"/>
          <ac:spMkLst>
            <pc:docMk/>
            <pc:sldMk cId="1226809637" sldId="365"/>
            <ac:spMk id="2" creationId="{A6A196E5-9063-DC15-197B-13521E5521A5}"/>
          </ac:spMkLst>
        </pc:spChg>
        <pc:spChg chg="mod ord">
          <ac:chgData name="Graham Naylor" userId="S::graham.naylor@tokamakenergy.co.uk::b6878474-79f7-4039-a916-419ec2fcbc27" providerId="AD" clId="Web-{88AE4062-DFD2-0CCB-B847-5DA74EF953B1}" dt="2024-10-04T13:38:41.594" v="229" actId="20577"/>
          <ac:spMkLst>
            <pc:docMk/>
            <pc:sldMk cId="1226809637" sldId="365"/>
            <ac:spMk id="3" creationId="{364EC5F8-8B2E-0FC9-7668-904CDF4ABCD3}"/>
          </ac:spMkLst>
        </pc:spChg>
        <pc:spChg chg="add del">
          <ac:chgData name="Graham Naylor" userId="S::graham.naylor@tokamakenergy.co.uk::b6878474-79f7-4039-a916-419ec2fcbc27" providerId="AD" clId="Web-{88AE4062-DFD2-0CCB-B847-5DA74EF953B1}" dt="2024-10-04T13:34:45.272" v="85"/>
          <ac:spMkLst>
            <pc:docMk/>
            <pc:sldMk cId="1226809637" sldId="365"/>
            <ac:spMk id="4" creationId="{E0573AD7-E21F-7B6C-7ADA-B069C79A5511}"/>
          </ac:spMkLst>
        </pc:spChg>
      </pc:sldChg>
      <pc:sldChg chg="del">
        <pc:chgData name="Graham Naylor" userId="S::graham.naylor@tokamakenergy.co.uk::b6878474-79f7-4039-a916-419ec2fcbc27" providerId="AD" clId="Web-{88AE4062-DFD2-0CCB-B847-5DA74EF953B1}" dt="2024-10-04T13:27:00.408" v="0"/>
        <pc:sldMkLst>
          <pc:docMk/>
          <pc:sldMk cId="2039806985" sldId="365"/>
        </pc:sldMkLst>
      </pc:sldChg>
      <pc:sldChg chg="new">
        <pc:chgData name="Graham Naylor" userId="S::graham.naylor@tokamakenergy.co.uk::b6878474-79f7-4039-a916-419ec2fcbc27" providerId="AD" clId="Web-{88AE4062-DFD2-0CCB-B847-5DA74EF953B1}" dt="2024-10-04T13:33:03.580" v="82"/>
        <pc:sldMkLst>
          <pc:docMk/>
          <pc:sldMk cId="1248457974" sldId="366"/>
        </pc:sldMkLst>
      </pc:sldChg>
      <pc:sldChg chg="del">
        <pc:chgData name="Graham Naylor" userId="S::graham.naylor@tokamakenergy.co.uk::b6878474-79f7-4039-a916-419ec2fcbc27" providerId="AD" clId="Web-{88AE4062-DFD2-0CCB-B847-5DA74EF953B1}" dt="2024-10-04T13:29:25.118" v="58"/>
        <pc:sldMkLst>
          <pc:docMk/>
          <pc:sldMk cId="2276030728" sldId="366"/>
        </pc:sldMkLst>
      </pc:sldChg>
      <pc:sldChg chg="del">
        <pc:chgData name="Graham Naylor" userId="S::graham.naylor@tokamakenergy.co.uk::b6878474-79f7-4039-a916-419ec2fcbc27" providerId="AD" clId="Web-{88AE4062-DFD2-0CCB-B847-5DA74EF953B1}" dt="2024-10-04T13:29:25.118" v="61"/>
        <pc:sldMkLst>
          <pc:docMk/>
          <pc:sldMk cId="881397161" sldId="367"/>
        </pc:sldMkLst>
      </pc:sldChg>
      <pc:sldChg chg="del">
        <pc:chgData name="Graham Naylor" userId="S::graham.naylor@tokamakenergy.co.uk::b6878474-79f7-4039-a916-419ec2fcbc27" providerId="AD" clId="Web-{88AE4062-DFD2-0CCB-B847-5DA74EF953B1}" dt="2024-10-04T13:29:25.055" v="57"/>
        <pc:sldMkLst>
          <pc:docMk/>
          <pc:sldMk cId="1404086706" sldId="370"/>
        </pc:sldMkLst>
      </pc:sldChg>
      <pc:sldChg chg="del">
        <pc:chgData name="Graham Naylor" userId="S::graham.naylor@tokamakenergy.co.uk::b6878474-79f7-4039-a916-419ec2fcbc27" providerId="AD" clId="Web-{88AE4062-DFD2-0CCB-B847-5DA74EF953B1}" dt="2024-10-04T13:29:25.118" v="60"/>
        <pc:sldMkLst>
          <pc:docMk/>
          <pc:sldMk cId="291150393" sldId="371"/>
        </pc:sldMkLst>
      </pc:sldChg>
      <pc:sldChg chg="del">
        <pc:chgData name="Graham Naylor" userId="S::graham.naylor@tokamakenergy.co.uk::b6878474-79f7-4039-a916-419ec2fcbc27" providerId="AD" clId="Web-{88AE4062-DFD2-0CCB-B847-5DA74EF953B1}" dt="2024-10-04T13:29:25.118" v="59"/>
        <pc:sldMkLst>
          <pc:docMk/>
          <pc:sldMk cId="2579545509" sldId="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DAF78-C3A4-4572-AAD7-1E1D0B86944A}" type="datetimeFigureOut">
              <a:rPr lang="en-GB" smtClean="0"/>
              <a:t>14/10/2024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99FA9-8C0D-4D95-A0B8-3511EE484A14}" type="slidenum">
              <a:rPr lang="en-GB" smtClean="0"/>
              <a:t>‹#›</a:t>
            </a:fld>
            <a:endParaRPr lang="en-GB"/>
          </a:p>
        </p:txBody>
      </p:sp>
    </p:spTree>
    <p:extLst>
      <p:ext uri="{BB962C8B-B14F-4D97-AF65-F5344CB8AC3E}">
        <p14:creationId xmlns:p14="http://schemas.microsoft.com/office/powerpoint/2010/main" val="110162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74FC-9A71-D5F1-CA0A-FDF1492193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710A93-64CD-E292-AB8B-3C1207D0D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25EB86-9CF4-B5D4-8D87-67123A514BDA}"/>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D758724A-B295-F3E8-ADB8-F0D63A6979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2E303-0498-2FE1-18EE-C8189F0ACBFA}"/>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40073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90EA-8F55-EE71-80D0-8EF39BC76E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FEA4A6-DA06-1AC9-C9A7-12E6063F2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608DFF-B4E7-0F84-53E4-52EC3E57B756}"/>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CEDCDE70-B0F1-A155-255C-B5666C91B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33BD3-FE73-F635-6F00-FE656F1C69C6}"/>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122371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9693E-5B2D-F47B-CE99-2A0486B6A3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105750-5AE0-332E-F799-7702A7A9CF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5422EF-C699-559A-00E3-F4C68D8066AD}"/>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43E10909-3160-B270-9DB8-1B87C758A8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46D9F6-D1AA-0F4B-E58D-50DF54B48E3F}"/>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106215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BE2F73-5BC3-F5AF-2CE2-7E978EF956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p:cNvSpPr>
            <a:spLocks noGrp="1"/>
          </p:cNvSpPr>
          <p:nvPr>
            <p:ph type="ctrTitle"/>
          </p:nvPr>
        </p:nvSpPr>
        <p:spPr>
          <a:xfrm>
            <a:off x="1080000" y="2646000"/>
            <a:ext cx="6480000" cy="1008000"/>
          </a:xfrm>
        </p:spPr>
        <p:txBody>
          <a:bodyPr anchor="b" anchorCtr="0"/>
          <a:lstStyle>
            <a:lvl1pPr algn="l">
              <a:defRPr sz="4000"/>
            </a:lvl1pPr>
          </a:lstStyle>
          <a:p>
            <a:r>
              <a:rPr lang="en-US" noProof="0"/>
              <a:t>Click to edit Master title style</a:t>
            </a:r>
            <a:endParaRPr lang="en-GB" noProof="0"/>
          </a:p>
        </p:txBody>
      </p:sp>
      <p:sp>
        <p:nvSpPr>
          <p:cNvPr id="3" name="Subtitle 2"/>
          <p:cNvSpPr>
            <a:spLocks noGrp="1"/>
          </p:cNvSpPr>
          <p:nvPr>
            <p:ph type="subTitle" idx="1"/>
          </p:nvPr>
        </p:nvSpPr>
        <p:spPr>
          <a:xfrm>
            <a:off x="1080000" y="3870000"/>
            <a:ext cx="6480000" cy="458952"/>
          </a:xfrm>
        </p:spPr>
        <p:txBody>
          <a:bodyPr/>
          <a:lstStyle>
            <a:lvl1pPr marL="0" indent="0" algn="l">
              <a:lnSpc>
                <a:spcPct val="85000"/>
              </a:lnSpc>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grpSp>
        <p:nvGrpSpPr>
          <p:cNvPr id="12" name="Group 11">
            <a:extLst>
              <a:ext uri="{FF2B5EF4-FFF2-40B4-BE49-F238E27FC236}">
                <a16:creationId xmlns:a16="http://schemas.microsoft.com/office/drawing/2014/main" id="{3CA69B23-4A0F-0D0D-790A-749DA608DFFB}"/>
              </a:ext>
            </a:extLst>
          </p:cNvPr>
          <p:cNvGrpSpPr/>
          <p:nvPr userDrawn="1"/>
        </p:nvGrpSpPr>
        <p:grpSpPr>
          <a:xfrm>
            <a:off x="533373" y="539998"/>
            <a:ext cx="3443244" cy="828827"/>
            <a:chOff x="533373" y="539998"/>
            <a:chExt cx="3443244" cy="828827"/>
          </a:xfrm>
        </p:grpSpPr>
        <p:pic>
          <p:nvPicPr>
            <p:cNvPr id="6" name="Graphic 5">
              <a:extLst>
                <a:ext uri="{FF2B5EF4-FFF2-40B4-BE49-F238E27FC236}">
                  <a16:creationId xmlns:a16="http://schemas.microsoft.com/office/drawing/2014/main" id="{1766FDC9-BC78-7DF4-C97F-9C04BC7065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373" y="963444"/>
              <a:ext cx="3128316" cy="405381"/>
            </a:xfrm>
            <a:prstGeom prst="rect">
              <a:avLst/>
            </a:prstGeom>
          </p:spPr>
        </p:pic>
        <p:pic>
          <p:nvPicPr>
            <p:cNvPr id="10" name="Picture 9">
              <a:extLst>
                <a:ext uri="{FF2B5EF4-FFF2-40B4-BE49-F238E27FC236}">
                  <a16:creationId xmlns:a16="http://schemas.microsoft.com/office/drawing/2014/main" id="{0D6FAD81-84A7-6177-DE36-90328ECAA6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61817" y="539998"/>
              <a:ext cx="514800" cy="514800"/>
            </a:xfrm>
            <a:prstGeom prst="rect">
              <a:avLst/>
            </a:prstGeom>
          </p:spPr>
        </p:pic>
      </p:grpSp>
    </p:spTree>
    <p:extLst>
      <p:ext uri="{BB962C8B-B14F-4D97-AF65-F5344CB8AC3E}">
        <p14:creationId xmlns:p14="http://schemas.microsoft.com/office/powerpoint/2010/main" val="26563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8FCC6A2-B9BE-416F-931A-98EA83EEAA68}"/>
              </a:ext>
            </a:extLst>
          </p:cNvPr>
          <p:cNvSpPr>
            <a:spLocks noGrp="1"/>
          </p:cNvSpPr>
          <p:nvPr>
            <p:ph type="sldNum" sz="quarter" idx="10"/>
          </p:nvPr>
        </p:nvSpPr>
        <p:spPr/>
        <p:txBody>
          <a:bodyPr/>
          <a:lstStyle/>
          <a:p>
            <a:fld id="{BAB4242A-7597-4396-9EE1-D9180C3C3249}" type="slidenum">
              <a:rPr lang="en-GB" smtClean="0"/>
              <a:pPr/>
              <a:t>‹#›</a:t>
            </a:fld>
            <a:endParaRPr lang="en-GB"/>
          </a:p>
        </p:txBody>
      </p:sp>
    </p:spTree>
    <p:extLst>
      <p:ext uri="{BB962C8B-B14F-4D97-AF65-F5344CB8AC3E}">
        <p14:creationId xmlns:p14="http://schemas.microsoft.com/office/powerpoint/2010/main" val="974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79D0-4274-A4FF-CC1D-4C503F3144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00112-F2A3-6170-905E-E676BAFEFE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9E2AFB-7387-A71D-50B0-299F7AF4F9E7}"/>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71E57B5D-895B-C07B-6FA5-B295F9A95D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9D0A08-45C5-EABC-9914-04C196D85A63}"/>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408064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BD92-B0D6-0E3E-C81B-CB9A3D8F1D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D8E38A-60E5-DAD5-A0F4-DC6390449F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B2E9A-6BA9-C350-488E-69CEC4E4B27C}"/>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3A39FC9A-23D3-ACFC-4B81-36FAE9B55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BA6C2F-525A-02B1-7CE6-1FC776C150A8}"/>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266155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37E7-8A05-AF3F-0494-B7AA13682F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F160D5-C85E-51AA-F4ED-C23C155075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0A0E81-992B-4277-FA43-8325C3E1C4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30DDCF-AB35-5050-40CC-5BB14AF6F1A9}"/>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6" name="Footer Placeholder 5">
            <a:extLst>
              <a:ext uri="{FF2B5EF4-FFF2-40B4-BE49-F238E27FC236}">
                <a16:creationId xmlns:a16="http://schemas.microsoft.com/office/drawing/2014/main" id="{9FE31376-3830-C729-F2F7-24B8BB530E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BA526A-7B81-4C60-2D0E-BF42BD87DF0A}"/>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198575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4D70-BC1D-84D0-CEB8-EBB3B87DA7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884D7D-658B-2F07-A416-B2EE728210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2C849-9B2E-923B-343C-B21583A76C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C28F0B-5C94-4CA5-DC0E-C439AD87B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2D4A9-00B0-AB76-146F-D84F589802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24EE17-04A5-9D71-00C4-CB63FDF5E68D}"/>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8" name="Footer Placeholder 7">
            <a:extLst>
              <a:ext uri="{FF2B5EF4-FFF2-40B4-BE49-F238E27FC236}">
                <a16:creationId xmlns:a16="http://schemas.microsoft.com/office/drawing/2014/main" id="{6596E8D3-B487-DB28-CEB3-ABD1A2E3C2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C4948C-0DA8-B08E-E5FD-BD82E8FFBF84}"/>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418318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070F-F1E0-0D45-DF1E-1B49F1006B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3F1654-6F74-1774-87BD-DE6A197E6EF2}"/>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4" name="Footer Placeholder 3">
            <a:extLst>
              <a:ext uri="{FF2B5EF4-FFF2-40B4-BE49-F238E27FC236}">
                <a16:creationId xmlns:a16="http://schemas.microsoft.com/office/drawing/2014/main" id="{E783AE54-CE55-E354-5BCB-36E3B37395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2F166C-0088-CE18-D1F2-A21079DF63AE}"/>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1580663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EF7F5-9CB6-599B-4B85-F0C715E711A8}"/>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3" name="Footer Placeholder 2">
            <a:extLst>
              <a:ext uri="{FF2B5EF4-FFF2-40B4-BE49-F238E27FC236}">
                <a16:creationId xmlns:a16="http://schemas.microsoft.com/office/drawing/2014/main" id="{6984141B-44C2-3736-E431-96E45BF9A7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CC248C-CFA4-9764-C0B7-28BA59CEF55F}"/>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341719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985-9130-A2CC-7E6D-045C70F35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DDBCE9-D978-B89D-D7A9-9B9C27701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E54C17-4265-FD5D-75CB-58EEFC1D1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A3C38-EDC7-F089-AC6A-B0F030981E5C}"/>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6" name="Footer Placeholder 5">
            <a:extLst>
              <a:ext uri="{FF2B5EF4-FFF2-40B4-BE49-F238E27FC236}">
                <a16:creationId xmlns:a16="http://schemas.microsoft.com/office/drawing/2014/main" id="{4B8E792E-61E5-9313-F306-38A638321E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62E04C-7334-4BF1-6ACD-8B30BBBA4789}"/>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30710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3C5D-165D-9715-C516-9B9D040BB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C8EDF6-8D4F-8270-F3B2-C9A7366908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E62834-0EFF-795F-4CA6-ED9770D24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F9B9F-FB88-4929-EAE9-1F94205CDB55}"/>
              </a:ext>
            </a:extLst>
          </p:cNvPr>
          <p:cNvSpPr>
            <a:spLocks noGrp="1"/>
          </p:cNvSpPr>
          <p:nvPr>
            <p:ph type="dt" sz="half" idx="10"/>
          </p:nvPr>
        </p:nvSpPr>
        <p:spPr/>
        <p:txBody>
          <a:bodyPr/>
          <a:lstStyle/>
          <a:p>
            <a:fld id="{9CF783C5-7101-443E-BFA0-0D0930229269}" type="datetimeFigureOut">
              <a:rPr lang="en-GB" smtClean="0"/>
              <a:t>14/10/2024</a:t>
            </a:fld>
            <a:endParaRPr lang="en-GB"/>
          </a:p>
        </p:txBody>
      </p:sp>
      <p:sp>
        <p:nvSpPr>
          <p:cNvPr id="6" name="Footer Placeholder 5">
            <a:extLst>
              <a:ext uri="{FF2B5EF4-FFF2-40B4-BE49-F238E27FC236}">
                <a16:creationId xmlns:a16="http://schemas.microsoft.com/office/drawing/2014/main" id="{6F79BACF-3B66-3DB1-7E78-CADEAEEA5C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9F3EE-D860-9E3E-E169-EEF119BE8C54}"/>
              </a:ext>
            </a:extLst>
          </p:cNvPr>
          <p:cNvSpPr>
            <a:spLocks noGrp="1"/>
          </p:cNvSpPr>
          <p:nvPr>
            <p:ph type="sldNum" sz="quarter" idx="12"/>
          </p:nvPr>
        </p:nvSpPr>
        <p:spPr/>
        <p:txBody>
          <a:bodyPr/>
          <a:lstStyle/>
          <a:p>
            <a:fld id="{11D665D5-9310-4EBE-9EBE-0741208CD5AB}" type="slidenum">
              <a:rPr lang="en-GB" smtClean="0"/>
              <a:t>‹#›</a:t>
            </a:fld>
            <a:endParaRPr lang="en-GB"/>
          </a:p>
        </p:txBody>
      </p:sp>
    </p:spTree>
    <p:extLst>
      <p:ext uri="{BB962C8B-B14F-4D97-AF65-F5344CB8AC3E}">
        <p14:creationId xmlns:p14="http://schemas.microsoft.com/office/powerpoint/2010/main" val="140678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58454-5253-580E-4461-C1C5DD046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7EEC1B-933C-3C70-3DD7-7B4476B2B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8DE2C9-B0EF-0BD5-1B95-361348BB5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F783C5-7101-443E-BFA0-0D0930229269}" type="datetimeFigureOut">
              <a:rPr lang="en-GB" smtClean="0"/>
              <a:t>14/10/2024</a:t>
            </a:fld>
            <a:endParaRPr lang="en-GB"/>
          </a:p>
        </p:txBody>
      </p:sp>
      <p:sp>
        <p:nvSpPr>
          <p:cNvPr id="5" name="Footer Placeholder 4">
            <a:extLst>
              <a:ext uri="{FF2B5EF4-FFF2-40B4-BE49-F238E27FC236}">
                <a16:creationId xmlns:a16="http://schemas.microsoft.com/office/drawing/2014/main" id="{A65DF31B-DF09-41F5-4360-5ACF2B7BF9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452768A-9377-9CD1-1666-CD2E0AB1F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D665D5-9310-4EBE-9EBE-0741208CD5AB}" type="slidenum">
              <a:rPr lang="en-GB" smtClean="0"/>
              <a:t>‹#›</a:t>
            </a:fld>
            <a:endParaRPr lang="en-GB"/>
          </a:p>
        </p:txBody>
      </p:sp>
    </p:spTree>
    <p:extLst>
      <p:ext uri="{BB962C8B-B14F-4D97-AF65-F5344CB8AC3E}">
        <p14:creationId xmlns:p14="http://schemas.microsoft.com/office/powerpoint/2010/main" val="4156660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12000" cy="3240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40000" y="2286000"/>
            <a:ext cx="11112000" cy="385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480000" y="6372000"/>
            <a:ext cx="1800000" cy="180000"/>
          </a:xfrm>
          <a:prstGeom prst="rect">
            <a:avLst/>
          </a:prstGeom>
        </p:spPr>
        <p:txBody>
          <a:bodyPr vert="horz" lIns="0" tIns="0" rIns="0" bIns="0" rtlCol="0" anchor="b" anchorCtr="0">
            <a:noAutofit/>
          </a:bodyPr>
          <a:lstStyle>
            <a:lvl1pPr algn="l">
              <a:defRPr sz="800">
                <a:solidFill>
                  <a:schemeClr val="tx2"/>
                </a:solidFill>
              </a:defRPr>
            </a:lvl1pPr>
          </a:lstStyle>
          <a:p>
            <a:fld id="{81CB2B14-F26C-4BBB-8C23-00AFCB89B5EF}" type="datetime1">
              <a:rPr lang="en-GB" smtClean="0"/>
              <a:t>14/10/2024</a:t>
            </a:fld>
            <a:endParaRPr lang="en-GB"/>
          </a:p>
        </p:txBody>
      </p:sp>
      <p:sp>
        <p:nvSpPr>
          <p:cNvPr id="5" name="Footer Placeholder 4"/>
          <p:cNvSpPr>
            <a:spLocks noGrp="1"/>
          </p:cNvSpPr>
          <p:nvPr>
            <p:ph type="ftr" sz="quarter" idx="3"/>
          </p:nvPr>
        </p:nvSpPr>
        <p:spPr>
          <a:xfrm>
            <a:off x="968400" y="6372000"/>
            <a:ext cx="4680000" cy="180000"/>
          </a:xfrm>
          <a:prstGeom prst="rect">
            <a:avLst/>
          </a:prstGeom>
        </p:spPr>
        <p:txBody>
          <a:bodyPr vert="horz" lIns="0" tIns="0" rIns="0" bIns="0" rtlCol="0" anchor="b" anchorCtr="0">
            <a:noAutofit/>
          </a:bodyPr>
          <a:lstStyle>
            <a:lvl1pPr algn="l">
              <a:defRPr sz="800">
                <a:solidFill>
                  <a:schemeClr val="tx2"/>
                </a:solidFill>
              </a:defRPr>
            </a:lvl1pPr>
          </a:lstStyle>
          <a:p>
            <a:r>
              <a:rPr lang="en-GB"/>
              <a:t>© 2022 Tokamak Energy  Private and Confidential</a:t>
            </a:r>
          </a:p>
        </p:txBody>
      </p:sp>
      <p:sp>
        <p:nvSpPr>
          <p:cNvPr id="6" name="Slide Number Placeholder 5"/>
          <p:cNvSpPr>
            <a:spLocks noGrp="1"/>
          </p:cNvSpPr>
          <p:nvPr>
            <p:ph type="sldNum" sz="quarter" idx="4"/>
          </p:nvPr>
        </p:nvSpPr>
        <p:spPr>
          <a:xfrm>
            <a:off x="10930107" y="6372000"/>
            <a:ext cx="720000" cy="180000"/>
          </a:xfrm>
          <a:prstGeom prst="rect">
            <a:avLst/>
          </a:prstGeom>
        </p:spPr>
        <p:txBody>
          <a:bodyPr vert="horz" lIns="0" tIns="0" rIns="0" bIns="0" rtlCol="0" anchor="b" anchorCtr="0">
            <a:noAutofit/>
          </a:bodyPr>
          <a:lstStyle>
            <a:lvl1pPr algn="r">
              <a:defRPr sz="1000" b="1">
                <a:solidFill>
                  <a:schemeClr val="accent1"/>
                </a:solidFill>
              </a:defRPr>
            </a:lvl1pPr>
          </a:lstStyle>
          <a:p>
            <a:fld id="{0B868178-02AE-42FC-958D-6B8F13B60175}" type="slidenum">
              <a:rPr lang="en-GB" smtClean="0"/>
              <a:pPr/>
              <a:t>‹#›</a:t>
            </a:fld>
            <a:endParaRPr lang="en-GB"/>
          </a:p>
        </p:txBody>
      </p:sp>
      <p:pic>
        <p:nvPicPr>
          <p:cNvPr id="8" name="Picture 7">
            <a:extLst>
              <a:ext uri="{FF2B5EF4-FFF2-40B4-BE49-F238E27FC236}">
                <a16:creationId xmlns:a16="http://schemas.microsoft.com/office/drawing/2014/main" id="{0944EC89-3B1B-D7BA-4831-FA2381BF73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4340" y="6315619"/>
            <a:ext cx="295200" cy="295200"/>
          </a:xfrm>
          <a:prstGeom prst="rect">
            <a:avLst/>
          </a:prstGeom>
        </p:spPr>
      </p:pic>
    </p:spTree>
    <p:extLst>
      <p:ext uri="{BB962C8B-B14F-4D97-AF65-F5344CB8AC3E}">
        <p14:creationId xmlns:p14="http://schemas.microsoft.com/office/powerpoint/2010/main" val="2665831652"/>
      </p:ext>
    </p:extLst>
  </p:cSld>
  <p:clrMap bg1="lt1" tx1="dk1" bg2="lt2" tx2="dk2" accent1="accent1" accent2="accent2" accent3="accent3" accent4="accent4" accent5="accent5" accent6="accent6" hlink="hlink" folHlink="folHlink"/>
  <p:sldLayoutIdLst>
    <p:sldLayoutId id="2147483661" r:id="rId1"/>
    <p:sldLayoutId id="2147483663" r:id="rId2"/>
  </p:sldLayoutIdLst>
  <p:hf hdr="0" dt="0"/>
  <p:txStyles>
    <p:title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500"/>
        </a:spcAft>
        <a:buFontTx/>
        <a:buNone/>
        <a:defRPr sz="1800" kern="1200">
          <a:solidFill>
            <a:schemeClr val="tx2"/>
          </a:solidFill>
          <a:latin typeface="+mn-lt"/>
          <a:ea typeface="+mn-ea"/>
          <a:cs typeface="+mn-cs"/>
        </a:defRPr>
      </a:lvl1pPr>
      <a:lvl2pPr marL="21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2pPr>
      <a:lvl3pPr marL="432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3pPr>
      <a:lvl4pPr marL="648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4pPr>
      <a:lvl5pPr marL="864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5pPr>
      <a:lvl6pPr marL="1080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6pPr>
      <a:lvl7pPr marL="1296000" indent="-216000" algn="l" defTabSz="914400" rtl="0" eaLnBrk="1" latinLnBrk="0" hangingPunct="1">
        <a:spcBef>
          <a:spcPts val="0"/>
        </a:spcBef>
        <a:spcAft>
          <a:spcPts val="1500"/>
        </a:spcAft>
        <a:buFont typeface="Arial" panose="020B0604020202020204" pitchFamily="34" charset="0"/>
        <a:buChar char="•"/>
        <a:defRPr sz="1500" kern="1200">
          <a:solidFill>
            <a:schemeClr val="tx2"/>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4B5D6B"/>
          </p15:clr>
        </p15:guide>
        <p15:guide id="2" pos="7680">
          <p15:clr>
            <a:srgbClr val="4B5D6B"/>
          </p15:clr>
        </p15:guide>
        <p15:guide id="3" pos="340">
          <p15:clr>
            <a:srgbClr val="4B5D6B"/>
          </p15:clr>
        </p15:guide>
        <p15:guide id="4" pos="7339">
          <p15:clr>
            <a:srgbClr val="4B5D6B"/>
          </p15:clr>
        </p15:guide>
        <p15:guide id="5" orient="horz">
          <p15:clr>
            <a:srgbClr val="4B5D6B"/>
          </p15:clr>
        </p15:guide>
        <p15:guide id="6" orient="horz" pos="4320">
          <p15:clr>
            <a:srgbClr val="4B5D6B"/>
          </p15:clr>
        </p15:guide>
        <p15:guide id="7" orient="horz" pos="340">
          <p15:clr>
            <a:srgbClr val="4B5D6B"/>
          </p15:clr>
        </p15:guide>
        <p15:guide id="8" orient="horz" pos="3979">
          <p15:clr>
            <a:srgbClr val="4B5D6B"/>
          </p15:clr>
        </p15:guide>
        <p15:guide id="9" orient="horz" pos="566">
          <p15:clr>
            <a:srgbClr val="4B5D6B"/>
          </p15:clr>
        </p15:guide>
        <p15:guide id="10" orient="horz" pos="4127">
          <p15:clr>
            <a:srgbClr val="4B5D6B"/>
          </p15:clr>
        </p15:guide>
        <p15:guide id="11" pos="3773">
          <p15:clr>
            <a:srgbClr val="4B5D6B"/>
          </p15:clr>
        </p15:guide>
        <p15:guide id="12" pos="3906">
          <p15:clr>
            <a:srgbClr val="4B5D6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upload.wikimedia.org/wikipedia/commons/2/2a/Frequency_doubling_with_perfect_pase_matching.gif" TargetMode="Externa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626AEB-0788-8737-5FE7-41CC142817BB}"/>
              </a:ext>
            </a:extLst>
          </p:cNvPr>
          <p:cNvSpPr>
            <a:spLocks noGrp="1"/>
          </p:cNvSpPr>
          <p:nvPr>
            <p:ph type="subTitle" idx="1"/>
          </p:nvPr>
        </p:nvSpPr>
        <p:spPr>
          <a:xfrm>
            <a:off x="335360" y="3996118"/>
            <a:ext cx="4116199" cy="706857"/>
          </a:xfrm>
        </p:spPr>
        <p:txBody>
          <a:bodyPr/>
          <a:lstStyle/>
          <a:p>
            <a:pPr>
              <a:lnSpc>
                <a:spcPct val="110000"/>
              </a:lnSpc>
              <a:spcAft>
                <a:spcPts val="0"/>
              </a:spcAft>
            </a:pPr>
            <a:r>
              <a:rPr lang="en-GB"/>
              <a:t>Tadas </a:t>
            </a:r>
            <a:r>
              <a:rPr lang="en-GB" err="1"/>
              <a:t>Pyragius</a:t>
            </a:r>
            <a:r>
              <a:rPr lang="en-GB"/>
              <a:t>, Graham Naylor</a:t>
            </a:r>
            <a:endParaRPr lang="en-US"/>
          </a:p>
        </p:txBody>
      </p:sp>
      <p:pic>
        <p:nvPicPr>
          <p:cNvPr id="1026" name="Picture 2" descr="Overview and status of construction of ST40 - ScienceDirect">
            <a:extLst>
              <a:ext uri="{FF2B5EF4-FFF2-40B4-BE49-F238E27FC236}">
                <a16:creationId xmlns:a16="http://schemas.microsoft.com/office/drawing/2014/main" id="{8804FBDD-095D-7109-56F5-4729B99BC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675" y="3762375"/>
            <a:ext cx="7172325" cy="30956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1FA4E72-6D4B-A59B-17E4-E96E7F3F8716}"/>
              </a:ext>
            </a:extLst>
          </p:cNvPr>
          <p:cNvSpPr txBox="1">
            <a:spLocks/>
          </p:cNvSpPr>
          <p:nvPr/>
        </p:nvSpPr>
        <p:spPr>
          <a:xfrm>
            <a:off x="335360" y="1417294"/>
            <a:ext cx="8577811" cy="2043620"/>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sz="4000" kern="1200">
                <a:solidFill>
                  <a:schemeClr val="accent1"/>
                </a:solidFill>
                <a:latin typeface="+mj-lt"/>
                <a:ea typeface="+mj-ea"/>
                <a:cs typeface="+mj-cs"/>
              </a:defRPr>
            </a:lvl1pPr>
          </a:lstStyle>
          <a:p>
            <a:pPr>
              <a:lnSpc>
                <a:spcPct val="95000"/>
              </a:lnSpc>
            </a:pPr>
            <a:r>
              <a:rPr lang="en-GB" dirty="0">
                <a:solidFill>
                  <a:schemeClr val="accent2"/>
                </a:solidFill>
                <a:latin typeface="Gotham Rounded"/>
              </a:rPr>
              <a:t>A new Near InfraRed Dispersion Interferometer for ST40 and</a:t>
            </a:r>
            <a:br>
              <a:rPr lang="en-GB" dirty="0">
                <a:solidFill>
                  <a:schemeClr val="accent2"/>
                </a:solidFill>
                <a:latin typeface="Gotham Rounded"/>
              </a:rPr>
            </a:br>
            <a:r>
              <a:rPr lang="en-GB" dirty="0">
                <a:solidFill>
                  <a:schemeClr val="accent2"/>
                </a:solidFill>
                <a:latin typeface="Gotham Rounded"/>
              </a:rPr>
              <a:t>future fusion reactors </a:t>
            </a:r>
            <a:endParaRPr lang="en-US" sz="3200" dirty="0">
              <a:solidFill>
                <a:schemeClr val="accent2"/>
              </a:solidFill>
            </a:endParaRPr>
          </a:p>
        </p:txBody>
      </p:sp>
    </p:spTree>
    <p:extLst>
      <p:ext uri="{BB962C8B-B14F-4D97-AF65-F5344CB8AC3E}">
        <p14:creationId xmlns:p14="http://schemas.microsoft.com/office/powerpoint/2010/main" val="64959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with many wires and cables&#10;&#10;Description automatically generated with medium confidence">
            <a:extLst>
              <a:ext uri="{FF2B5EF4-FFF2-40B4-BE49-F238E27FC236}">
                <a16:creationId xmlns:a16="http://schemas.microsoft.com/office/drawing/2014/main" id="{9968D0EC-9C78-433D-7A4E-D79990C48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15290">
            <a:off x="5837006" y="1543070"/>
            <a:ext cx="6288000" cy="4716000"/>
          </a:xfrm>
          <a:prstGeom prst="flowChartPreparation">
            <a:avLst/>
          </a:prstGeom>
        </p:spPr>
      </p:pic>
      <p:pic>
        <p:nvPicPr>
          <p:cNvPr id="5" name="Picture 4">
            <a:extLst>
              <a:ext uri="{FF2B5EF4-FFF2-40B4-BE49-F238E27FC236}">
                <a16:creationId xmlns:a16="http://schemas.microsoft.com/office/drawing/2014/main" id="{D93518EB-CDF3-87EF-4D39-24628F659473}"/>
              </a:ext>
            </a:extLst>
          </p:cNvPr>
          <p:cNvPicPr>
            <a:picLocks noChangeAspect="1"/>
          </p:cNvPicPr>
          <p:nvPr/>
        </p:nvPicPr>
        <p:blipFill>
          <a:blip r:embed="rId3"/>
          <a:stretch>
            <a:fillRect/>
          </a:stretch>
        </p:blipFill>
        <p:spPr>
          <a:xfrm>
            <a:off x="278099" y="1690688"/>
            <a:ext cx="5688053" cy="2860626"/>
          </a:xfrm>
          <a:prstGeom prst="rect">
            <a:avLst/>
          </a:prstGeom>
        </p:spPr>
      </p:pic>
      <p:grpSp>
        <p:nvGrpSpPr>
          <p:cNvPr id="9" name="Group 8">
            <a:extLst>
              <a:ext uri="{FF2B5EF4-FFF2-40B4-BE49-F238E27FC236}">
                <a16:creationId xmlns:a16="http://schemas.microsoft.com/office/drawing/2014/main" id="{9CE97991-F915-9F0E-B05E-B5339CD4D4B6}"/>
              </a:ext>
            </a:extLst>
          </p:cNvPr>
          <p:cNvGrpSpPr/>
          <p:nvPr/>
        </p:nvGrpSpPr>
        <p:grpSpPr>
          <a:xfrm>
            <a:off x="3599003" y="4195843"/>
            <a:ext cx="2367149" cy="1089089"/>
            <a:chOff x="31237" y="4551314"/>
            <a:chExt cx="3700482" cy="2045605"/>
          </a:xfrm>
        </p:grpSpPr>
        <p:pic>
          <p:nvPicPr>
            <p:cNvPr id="6" name="Picture 2">
              <a:extLst>
                <a:ext uri="{FF2B5EF4-FFF2-40B4-BE49-F238E27FC236}">
                  <a16:creationId xmlns:a16="http://schemas.microsoft.com/office/drawing/2014/main" id="{3637F0D0-1916-B57D-5D0D-03BF5480DE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51" t="12596" r="14563" b="31102"/>
            <a:stretch/>
          </p:blipFill>
          <p:spPr bwMode="auto">
            <a:xfrm>
              <a:off x="31237" y="4551314"/>
              <a:ext cx="3700482" cy="20456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5E88AF8-1C8D-90AD-05F3-3F4BDA1AB01F}"/>
                </a:ext>
              </a:extLst>
            </p:cNvPr>
            <p:cNvSpPr/>
            <p:nvPr/>
          </p:nvSpPr>
          <p:spPr>
            <a:xfrm>
              <a:off x="505211" y="5774858"/>
              <a:ext cx="3048308" cy="5667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NIRDI beat signal</a:t>
              </a:r>
            </a:p>
          </p:txBody>
        </p:sp>
      </p:grpSp>
      <p:pic>
        <p:nvPicPr>
          <p:cNvPr id="12" name="Picture 11">
            <a:extLst>
              <a:ext uri="{FF2B5EF4-FFF2-40B4-BE49-F238E27FC236}">
                <a16:creationId xmlns:a16="http://schemas.microsoft.com/office/drawing/2014/main" id="{830DF0CA-44C7-1BA7-3592-09A6F2E18CEE}"/>
              </a:ext>
            </a:extLst>
          </p:cNvPr>
          <p:cNvPicPr>
            <a:picLocks noChangeAspect="1"/>
          </p:cNvPicPr>
          <p:nvPr/>
        </p:nvPicPr>
        <p:blipFill>
          <a:blip r:embed="rId5"/>
          <a:stretch>
            <a:fillRect/>
          </a:stretch>
        </p:blipFill>
        <p:spPr>
          <a:xfrm>
            <a:off x="0" y="5078238"/>
            <a:ext cx="7969718" cy="1803149"/>
          </a:xfrm>
          <a:prstGeom prst="rect">
            <a:avLst/>
          </a:prstGeom>
        </p:spPr>
      </p:pic>
      <p:sp>
        <p:nvSpPr>
          <p:cNvPr id="10" name="Title 3">
            <a:extLst>
              <a:ext uri="{FF2B5EF4-FFF2-40B4-BE49-F238E27FC236}">
                <a16:creationId xmlns:a16="http://schemas.microsoft.com/office/drawing/2014/main" id="{A844ECCD-66D8-EE33-47D7-1891E496F2F9}"/>
              </a:ext>
            </a:extLst>
          </p:cNvPr>
          <p:cNvSpPr>
            <a:spLocks noGrp="1"/>
          </p:cNvSpPr>
          <p:nvPr>
            <p:ph type="title"/>
          </p:nvPr>
        </p:nvSpPr>
        <p:spPr>
          <a:xfrm>
            <a:off x="923041" y="247505"/>
            <a:ext cx="10515600" cy="1325563"/>
          </a:xfrm>
        </p:spPr>
        <p:txBody>
          <a:bodyPr>
            <a:noAutofit/>
          </a:bodyPr>
          <a:lstStyle/>
          <a:p>
            <a:r>
              <a:rPr lang="en-US" sz="3200" dirty="0">
                <a:solidFill>
                  <a:schemeClr val="accent2">
                    <a:lumMod val="75000"/>
                  </a:schemeClr>
                </a:solidFill>
                <a:latin typeface="Gotham Rounded" pitchFamily="2" charset="0"/>
              </a:rPr>
              <a:t>A NIR Dispersion Interferometer (NIRDI)</a:t>
            </a:r>
            <a:br>
              <a:rPr lang="en-US" sz="3200" dirty="0">
                <a:solidFill>
                  <a:schemeClr val="accent2">
                    <a:lumMod val="75000"/>
                  </a:schemeClr>
                </a:solidFill>
                <a:latin typeface="Gotham Rounded" pitchFamily="2" charset="0"/>
              </a:rPr>
            </a:br>
            <a:r>
              <a:rPr lang="en-US" sz="3200" dirty="0">
                <a:solidFill>
                  <a:schemeClr val="accent2">
                    <a:lumMod val="75000"/>
                  </a:schemeClr>
                </a:solidFill>
                <a:latin typeface="Gotham Rounded" pitchFamily="2" charset="0"/>
              </a:rPr>
              <a:t>operating at 1.56</a:t>
            </a:r>
            <a:r>
              <a:rPr lang="en-US" sz="3200" dirty="0">
                <a:solidFill>
                  <a:schemeClr val="accent2">
                    <a:lumMod val="75000"/>
                  </a:schemeClr>
                </a:solidFill>
                <a:latin typeface="Symbol" panose="05050102010706020507" pitchFamily="18" charset="2"/>
              </a:rPr>
              <a:t>m</a:t>
            </a:r>
            <a:r>
              <a:rPr lang="en-US" sz="3200" dirty="0">
                <a:solidFill>
                  <a:schemeClr val="accent2">
                    <a:lumMod val="75000"/>
                  </a:schemeClr>
                </a:solidFill>
                <a:latin typeface="Gotham Rounded" pitchFamily="2" charset="0"/>
              </a:rPr>
              <a:t>m</a:t>
            </a:r>
            <a:endParaRPr lang="en-GB" sz="3200" dirty="0">
              <a:latin typeface="Gotham Rounded" pitchFamily="2" charset="0"/>
            </a:endParaRPr>
          </a:p>
        </p:txBody>
      </p:sp>
    </p:spTree>
    <p:extLst>
      <p:ext uri="{BB962C8B-B14F-4D97-AF65-F5344CB8AC3E}">
        <p14:creationId xmlns:p14="http://schemas.microsoft.com/office/powerpoint/2010/main" val="4011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E9C426-9C31-4E51-AF8A-613470B903EE}"/>
              </a:ext>
            </a:extLst>
          </p:cNvPr>
          <p:cNvSpPr>
            <a:spLocks noGrp="1"/>
          </p:cNvSpPr>
          <p:nvPr>
            <p:ph type="sldNum" sz="quarter" idx="10"/>
          </p:nvPr>
        </p:nvSpPr>
        <p:spPr/>
        <p:txBody>
          <a:bodyPr/>
          <a:lstStyle/>
          <a:p>
            <a:fld id="{BAB4242A-7597-4396-9EE1-D9180C3C3249}" type="slidenum">
              <a:rPr lang="en-GB" smtClean="0"/>
              <a:pPr/>
              <a:t>11</a:t>
            </a:fld>
            <a:endParaRPr lang="en-GB"/>
          </a:p>
        </p:txBody>
      </p:sp>
      <p:pic>
        <p:nvPicPr>
          <p:cNvPr id="4" name="Picture 3">
            <a:extLst>
              <a:ext uri="{FF2B5EF4-FFF2-40B4-BE49-F238E27FC236}">
                <a16:creationId xmlns:a16="http://schemas.microsoft.com/office/drawing/2014/main" id="{A192DC1C-6621-453A-9356-A5B611578081}"/>
              </a:ext>
            </a:extLst>
          </p:cNvPr>
          <p:cNvPicPr>
            <a:picLocks noChangeAspect="1"/>
          </p:cNvPicPr>
          <p:nvPr/>
        </p:nvPicPr>
        <p:blipFill>
          <a:blip r:embed="rId2"/>
          <a:stretch>
            <a:fillRect/>
          </a:stretch>
        </p:blipFill>
        <p:spPr>
          <a:xfrm>
            <a:off x="889258" y="1774640"/>
            <a:ext cx="9839325" cy="4371975"/>
          </a:xfrm>
          <a:prstGeom prst="rect">
            <a:avLst/>
          </a:prstGeom>
        </p:spPr>
      </p:pic>
      <p:sp>
        <p:nvSpPr>
          <p:cNvPr id="2" name="Title 3">
            <a:extLst>
              <a:ext uri="{FF2B5EF4-FFF2-40B4-BE49-F238E27FC236}">
                <a16:creationId xmlns:a16="http://schemas.microsoft.com/office/drawing/2014/main" id="{0B285C3D-93D4-6757-962D-01824EC9A33E}"/>
              </a:ext>
            </a:extLst>
          </p:cNvPr>
          <p:cNvSpPr txBox="1">
            <a:spLocks/>
          </p:cNvSpPr>
          <p:nvPr/>
        </p:nvSpPr>
        <p:spPr>
          <a:xfrm>
            <a:off x="901566" y="344209"/>
            <a:ext cx="112904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2"/>
                </a:solidFill>
                <a:latin typeface="Gotham Rounded" pitchFamily="2" charset="0"/>
              </a:rPr>
              <a:t>Software Defined Radio on FPGA</a:t>
            </a:r>
          </a:p>
          <a:p>
            <a:r>
              <a:rPr lang="en-US" sz="3600" dirty="0">
                <a:solidFill>
                  <a:schemeClr val="accent2"/>
                </a:solidFill>
                <a:latin typeface="Gotham Rounded" pitchFamily="2" charset="0"/>
              </a:rPr>
              <a:t>- for phase measurement</a:t>
            </a:r>
            <a:endParaRPr lang="en-GB" sz="3600" dirty="0">
              <a:solidFill>
                <a:schemeClr val="accent2"/>
              </a:solidFill>
              <a:latin typeface="Gotham Rounded" pitchFamily="2" charset="0"/>
            </a:endParaRPr>
          </a:p>
        </p:txBody>
      </p:sp>
    </p:spTree>
    <p:extLst>
      <p:ext uri="{BB962C8B-B14F-4D97-AF65-F5344CB8AC3E}">
        <p14:creationId xmlns:p14="http://schemas.microsoft.com/office/powerpoint/2010/main" val="163100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graphs showing the results of a graph&#10;&#10;Description automatically generated with medium confidence">
            <a:extLst>
              <a:ext uri="{FF2B5EF4-FFF2-40B4-BE49-F238E27FC236}">
                <a16:creationId xmlns:a16="http://schemas.microsoft.com/office/drawing/2014/main" id="{72E09293-A419-F902-DF4F-744FCBAE0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7" y="1415382"/>
            <a:ext cx="11171722" cy="5173482"/>
          </a:xfrm>
          <a:prstGeom prst="rect">
            <a:avLst/>
          </a:prstGeom>
        </p:spPr>
      </p:pic>
      <p:pic>
        <p:nvPicPr>
          <p:cNvPr id="8" name="Picture 7" descr="A group of graphs showing different types of data&#10;&#10;Description automatically generated with medium confidence">
            <a:extLst>
              <a:ext uri="{FF2B5EF4-FFF2-40B4-BE49-F238E27FC236}">
                <a16:creationId xmlns:a16="http://schemas.microsoft.com/office/drawing/2014/main" id="{C56E50D1-FF01-87FA-A877-C48709DA1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14" y="1415347"/>
            <a:ext cx="11251932" cy="5210626"/>
          </a:xfrm>
          <a:prstGeom prst="rect">
            <a:avLst/>
          </a:prstGeom>
        </p:spPr>
      </p:pic>
      <p:sp>
        <p:nvSpPr>
          <p:cNvPr id="9" name="Title 1">
            <a:extLst>
              <a:ext uri="{FF2B5EF4-FFF2-40B4-BE49-F238E27FC236}">
                <a16:creationId xmlns:a16="http://schemas.microsoft.com/office/drawing/2014/main" id="{D4752BF9-D51A-99BC-E5A3-6B6434E0FBB5}"/>
              </a:ext>
            </a:extLst>
          </p:cNvPr>
          <p:cNvSpPr txBox="1">
            <a:spLocks/>
          </p:cNvSpPr>
          <p:nvPr/>
        </p:nvSpPr>
        <p:spPr>
          <a:xfrm>
            <a:off x="6096000" y="365124"/>
            <a:ext cx="57241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Gotham Rounded" pitchFamily="2" charset="0"/>
              </a:rPr>
              <a:t>( 17m path in air )</a:t>
            </a:r>
          </a:p>
        </p:txBody>
      </p:sp>
      <p:sp>
        <p:nvSpPr>
          <p:cNvPr id="6" name="Title 1">
            <a:extLst>
              <a:ext uri="{FF2B5EF4-FFF2-40B4-BE49-F238E27FC236}">
                <a16:creationId xmlns:a16="http://schemas.microsoft.com/office/drawing/2014/main" id="{DBAB491C-EC05-1BCC-CAF4-C2047553BA0E}"/>
              </a:ext>
            </a:extLst>
          </p:cNvPr>
          <p:cNvSpPr>
            <a:spLocks noGrp="1"/>
          </p:cNvSpPr>
          <p:nvPr>
            <p:ph type="title"/>
          </p:nvPr>
        </p:nvSpPr>
        <p:spPr>
          <a:xfrm>
            <a:off x="462013" y="298016"/>
            <a:ext cx="5724183" cy="1325563"/>
          </a:xfrm>
        </p:spPr>
        <p:txBody>
          <a:bodyPr/>
          <a:lstStyle/>
          <a:p>
            <a:r>
              <a:rPr lang="en-US" sz="4000" dirty="0">
                <a:solidFill>
                  <a:schemeClr val="accent2"/>
                </a:solidFill>
                <a:latin typeface="Gotham Rounded" pitchFamily="2" charset="0"/>
              </a:rPr>
              <a:t>NIRDI Performance:</a:t>
            </a:r>
          </a:p>
        </p:txBody>
      </p:sp>
    </p:spTree>
    <p:extLst>
      <p:ext uri="{BB962C8B-B14F-4D97-AF65-F5344CB8AC3E}">
        <p14:creationId xmlns:p14="http://schemas.microsoft.com/office/powerpoint/2010/main" val="318456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96E5-9063-DC15-197B-13521E5521A5}"/>
              </a:ext>
            </a:extLst>
          </p:cNvPr>
          <p:cNvSpPr>
            <a:spLocks noGrp="1"/>
          </p:cNvSpPr>
          <p:nvPr>
            <p:ph type="title"/>
          </p:nvPr>
        </p:nvSpPr>
        <p:spPr>
          <a:xfrm>
            <a:off x="162025" y="267963"/>
            <a:ext cx="11867949" cy="992037"/>
          </a:xfrm>
        </p:spPr>
        <p:txBody>
          <a:bodyPr>
            <a:normAutofit fontScale="90000"/>
          </a:bodyPr>
          <a:lstStyle/>
          <a:p>
            <a:r>
              <a:rPr lang="en-US" sz="4400" dirty="0">
                <a:solidFill>
                  <a:schemeClr val="accent2"/>
                </a:solidFill>
                <a:latin typeface="Gotham Rounded" pitchFamily="2" charset="0"/>
              </a:rPr>
              <a:t>Systematic errors – </a:t>
            </a:r>
            <a:r>
              <a:rPr lang="en-US" sz="3600" dirty="0">
                <a:solidFill>
                  <a:schemeClr val="accent2"/>
                </a:solidFill>
                <a:latin typeface="Gotham Rounded" pitchFamily="2" charset="0"/>
              </a:rPr>
              <a:t>ii) Air turbulence, beam stability</a:t>
            </a:r>
            <a:endParaRPr lang="en-US" sz="3600" b="1" dirty="0">
              <a:solidFill>
                <a:schemeClr val="accent2">
                  <a:lumMod val="75000"/>
                </a:schemeClr>
              </a:solidFill>
            </a:endParaRPr>
          </a:p>
        </p:txBody>
      </p:sp>
      <p:pic>
        <p:nvPicPr>
          <p:cNvPr id="4" name="Picture 3" descr="A graph of blue and white lines&#10;&#10;Description automatically generated with medium confidence">
            <a:extLst>
              <a:ext uri="{FF2B5EF4-FFF2-40B4-BE49-F238E27FC236}">
                <a16:creationId xmlns:a16="http://schemas.microsoft.com/office/drawing/2014/main" id="{DF61E58D-3529-2AB8-B96F-7D971F190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1620000"/>
            <a:ext cx="10876172" cy="5040000"/>
          </a:xfrm>
          <a:prstGeom prst="rect">
            <a:avLst/>
          </a:prstGeom>
        </p:spPr>
      </p:pic>
      <p:pic>
        <p:nvPicPr>
          <p:cNvPr id="7" name="Picture 6" descr="A group of blue lines&#10;&#10;Description automatically generated">
            <a:extLst>
              <a:ext uri="{FF2B5EF4-FFF2-40B4-BE49-F238E27FC236}">
                <a16:creationId xmlns:a16="http://schemas.microsoft.com/office/drawing/2014/main" id="{4D01E9F7-A1F5-AD73-684D-7BDC51389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 y="1620000"/>
            <a:ext cx="10876173" cy="5040000"/>
          </a:xfrm>
          <a:prstGeom prst="rect">
            <a:avLst/>
          </a:prstGeom>
        </p:spPr>
      </p:pic>
      <p:pic>
        <p:nvPicPr>
          <p:cNvPr id="10" name="Picture 9" descr="A group of blue lines&#10;&#10;Description automatically generated">
            <a:extLst>
              <a:ext uri="{FF2B5EF4-FFF2-40B4-BE49-F238E27FC236}">
                <a16:creationId xmlns:a16="http://schemas.microsoft.com/office/drawing/2014/main" id="{4C98FDD3-592A-5BB2-825E-C14264E7D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620000"/>
            <a:ext cx="10876173" cy="5040000"/>
          </a:xfrm>
          <a:prstGeom prst="rect">
            <a:avLst/>
          </a:prstGeom>
        </p:spPr>
      </p:pic>
      <p:sp>
        <p:nvSpPr>
          <p:cNvPr id="3" name="TextBox 2">
            <a:extLst>
              <a:ext uri="{FF2B5EF4-FFF2-40B4-BE49-F238E27FC236}">
                <a16:creationId xmlns:a16="http://schemas.microsoft.com/office/drawing/2014/main" id="{B26C094F-E4C2-7CD9-1A9A-D796801C04B2}"/>
              </a:ext>
            </a:extLst>
          </p:cNvPr>
          <p:cNvSpPr txBox="1"/>
          <p:nvPr/>
        </p:nvSpPr>
        <p:spPr>
          <a:xfrm>
            <a:off x="3060000" y="1260000"/>
            <a:ext cx="5526513" cy="360000"/>
          </a:xfrm>
          <a:prstGeom prst="rect">
            <a:avLst/>
          </a:prstGeom>
          <a:noFill/>
        </p:spPr>
        <p:txBody>
          <a:bodyPr wrap="none" rtlCol="0">
            <a:spAutoFit/>
          </a:bodyPr>
          <a:lstStyle/>
          <a:p>
            <a:r>
              <a:rPr lang="en-GB" b="1" dirty="0"/>
              <a:t>Optical table covers off (aggressive air conditioning</a:t>
            </a:r>
          </a:p>
        </p:txBody>
      </p:sp>
      <p:sp>
        <p:nvSpPr>
          <p:cNvPr id="5" name="TextBox 4">
            <a:extLst>
              <a:ext uri="{FF2B5EF4-FFF2-40B4-BE49-F238E27FC236}">
                <a16:creationId xmlns:a16="http://schemas.microsoft.com/office/drawing/2014/main" id="{6D227167-DD68-45E5-2B6A-ED7E2741F816}"/>
              </a:ext>
            </a:extLst>
          </p:cNvPr>
          <p:cNvSpPr txBox="1"/>
          <p:nvPr/>
        </p:nvSpPr>
        <p:spPr>
          <a:xfrm>
            <a:off x="3060000" y="1260000"/>
            <a:ext cx="5508688" cy="369332"/>
          </a:xfrm>
          <a:prstGeom prst="rect">
            <a:avLst/>
          </a:prstGeom>
          <a:solidFill>
            <a:schemeClr val="bg1"/>
          </a:solidFill>
        </p:spPr>
        <p:txBody>
          <a:bodyPr wrap="none" rtlCol="0">
            <a:spAutoFit/>
          </a:bodyPr>
          <a:lstStyle/>
          <a:p>
            <a:r>
              <a:rPr lang="en-GB" b="1" dirty="0"/>
              <a:t>Optical Covers On no beam stabilisation                        </a:t>
            </a:r>
          </a:p>
        </p:txBody>
      </p:sp>
      <p:sp>
        <p:nvSpPr>
          <p:cNvPr id="6" name="TextBox 5">
            <a:extLst>
              <a:ext uri="{FF2B5EF4-FFF2-40B4-BE49-F238E27FC236}">
                <a16:creationId xmlns:a16="http://schemas.microsoft.com/office/drawing/2014/main" id="{A0DF767D-A518-87AA-CFEB-4AB200DA7D8B}"/>
              </a:ext>
            </a:extLst>
          </p:cNvPr>
          <p:cNvSpPr txBox="1"/>
          <p:nvPr/>
        </p:nvSpPr>
        <p:spPr>
          <a:xfrm>
            <a:off x="3060000" y="1260000"/>
            <a:ext cx="5532412" cy="369332"/>
          </a:xfrm>
          <a:prstGeom prst="rect">
            <a:avLst/>
          </a:prstGeom>
          <a:solidFill>
            <a:schemeClr val="bg1"/>
          </a:solidFill>
        </p:spPr>
        <p:txBody>
          <a:bodyPr wrap="none" rtlCol="0">
            <a:spAutoFit/>
          </a:bodyPr>
          <a:lstStyle/>
          <a:p>
            <a:r>
              <a:rPr lang="en-GB" b="1" dirty="0"/>
              <a:t>Optical table covers on, beam stabilisation on            </a:t>
            </a:r>
          </a:p>
        </p:txBody>
      </p:sp>
    </p:spTree>
    <p:extLst>
      <p:ext uri="{BB962C8B-B14F-4D97-AF65-F5344CB8AC3E}">
        <p14:creationId xmlns:p14="http://schemas.microsoft.com/office/powerpoint/2010/main" val="23707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63D5D-42B6-BCA7-F042-7F8FECE5579D}"/>
              </a:ext>
            </a:extLst>
          </p:cNvPr>
          <p:cNvSpPr txBox="1"/>
          <p:nvPr/>
        </p:nvSpPr>
        <p:spPr>
          <a:xfrm>
            <a:off x="535253" y="1064968"/>
            <a:ext cx="10878207" cy="3970318"/>
          </a:xfrm>
          <a:prstGeom prst="rect">
            <a:avLst/>
          </a:prstGeom>
          <a:noFill/>
        </p:spPr>
        <p:txBody>
          <a:bodyPr wrap="square" lIns="91440" tIns="45720" rIns="91440" bIns="45720" rtlCol="0" anchor="t">
            <a:spAutoFit/>
          </a:bodyPr>
          <a:lstStyle/>
          <a:p>
            <a:r>
              <a:rPr lang="en-GB" sz="3600" b="1" dirty="0">
                <a:latin typeface="ADLaM Display" panose="020F0502020204030204" pitchFamily="2" charset="0"/>
                <a:ea typeface="ADLaM Display" panose="020F0502020204030204" pitchFamily="2" charset="0"/>
                <a:cs typeface="ADLaM Display" panose="020F0502020204030204" pitchFamily="2" charset="0"/>
              </a:rPr>
              <a:t>Summary and conclusions</a:t>
            </a:r>
          </a:p>
          <a:p>
            <a:endParaRPr lang="en-GB" dirty="0"/>
          </a:p>
          <a:p>
            <a:pPr marL="285750" indent="-285750">
              <a:buFont typeface="Arial" panose="020B0604020202020204" pitchFamily="34" charset="0"/>
              <a:buChar char="•"/>
            </a:pPr>
            <a:r>
              <a:rPr lang="en-GB" dirty="0"/>
              <a:t>The dispersion interferometer configuration cancels almost completely systematic errors due to mechanical motion of mirrors (eg vibrations)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residual systematic error is still present due to atmospheric dispersion (this is tolerable for short path lengths such as ST40, but long paths will need to be carefully controlled using beam path tubes and perhaps windows/baffles to minimise air current across the laser beam path).</a:t>
            </a:r>
          </a:p>
          <a:p>
            <a:endParaRPr lang="en-GB" dirty="0"/>
          </a:p>
          <a:p>
            <a:pPr marL="285750" indent="-285750">
              <a:buFont typeface="Arial" panose="020B0604020202020204" pitchFamily="34" charset="0"/>
              <a:buChar char="•"/>
            </a:pPr>
            <a:r>
              <a:rPr lang="en-GB" dirty="0"/>
              <a:t>Operating a dispersion interferometer at a Near Infra-Red wavelength produces a robust and compact method for determining plasma density</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216076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53403C-95ED-4A75-9852-BEFC73E588BC}"/>
              </a:ext>
            </a:extLst>
          </p:cNvPr>
          <p:cNvSpPr>
            <a:spLocks noGrp="1"/>
          </p:cNvSpPr>
          <p:nvPr>
            <p:ph type="sldNum" sz="quarter" idx="10"/>
          </p:nvPr>
        </p:nvSpPr>
        <p:spPr/>
        <p:txBody>
          <a:bodyPr/>
          <a:lstStyle/>
          <a:p>
            <a:fld id="{BAB4242A-7597-4396-9EE1-D9180C3C3249}" type="slidenum">
              <a:rPr lang="en-GB" smtClean="0"/>
              <a:pPr/>
              <a:t>2</a:t>
            </a:fld>
            <a:endParaRPr lang="en-GB"/>
          </a:p>
        </p:txBody>
      </p:sp>
      <p:pic>
        <p:nvPicPr>
          <p:cNvPr id="1026" name="Picture 2">
            <a:extLst>
              <a:ext uri="{FF2B5EF4-FFF2-40B4-BE49-F238E27FC236}">
                <a16:creationId xmlns:a16="http://schemas.microsoft.com/office/drawing/2014/main" id="{594B29D7-51DD-4890-838A-B140CAE45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58" y="1567976"/>
            <a:ext cx="7705803" cy="506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9402E04E-A947-4240-B295-2A3DF19165A0}"/>
              </a:ext>
            </a:extLst>
          </p:cNvPr>
          <p:cNvCxnSpPr/>
          <p:nvPr/>
        </p:nvCxnSpPr>
        <p:spPr>
          <a:xfrm flipV="1">
            <a:off x="3880022" y="1869989"/>
            <a:ext cx="0" cy="51898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69D384-48C3-4E50-91A5-A24A9687A298}"/>
              </a:ext>
            </a:extLst>
          </p:cNvPr>
          <p:cNvSpPr txBox="1"/>
          <p:nvPr/>
        </p:nvSpPr>
        <p:spPr>
          <a:xfrm>
            <a:off x="3537620" y="2453592"/>
            <a:ext cx="684803" cy="369332"/>
          </a:xfrm>
          <a:prstGeom prst="rect">
            <a:avLst/>
          </a:prstGeom>
          <a:noFill/>
        </p:spPr>
        <p:txBody>
          <a:bodyPr wrap="none" rtlCol="0">
            <a:spAutoFit/>
          </a:bodyPr>
          <a:lstStyle/>
          <a:p>
            <a:r>
              <a:rPr lang="en-GB">
                <a:solidFill>
                  <a:schemeClr val="accent2">
                    <a:lumMod val="75000"/>
                  </a:schemeClr>
                </a:solidFill>
              </a:rPr>
              <a:t>SMM</a:t>
            </a:r>
          </a:p>
        </p:txBody>
      </p:sp>
      <p:cxnSp>
        <p:nvCxnSpPr>
          <p:cNvPr id="12" name="Straight Arrow Connector 11">
            <a:extLst>
              <a:ext uri="{FF2B5EF4-FFF2-40B4-BE49-F238E27FC236}">
                <a16:creationId xmlns:a16="http://schemas.microsoft.com/office/drawing/2014/main" id="{062DFAA5-1F1B-4CFF-B0CB-478BF533ABAF}"/>
              </a:ext>
            </a:extLst>
          </p:cNvPr>
          <p:cNvCxnSpPr/>
          <p:nvPr/>
        </p:nvCxnSpPr>
        <p:spPr>
          <a:xfrm flipV="1">
            <a:off x="7473789" y="1805370"/>
            <a:ext cx="0" cy="5189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5EF4E7-4522-46AB-B1E3-621B7A051702}"/>
              </a:ext>
            </a:extLst>
          </p:cNvPr>
          <p:cNvSpPr txBox="1"/>
          <p:nvPr/>
        </p:nvSpPr>
        <p:spPr>
          <a:xfrm>
            <a:off x="7215545" y="2377082"/>
            <a:ext cx="516488" cy="369332"/>
          </a:xfrm>
          <a:prstGeom prst="rect">
            <a:avLst/>
          </a:prstGeom>
          <a:noFill/>
        </p:spPr>
        <p:txBody>
          <a:bodyPr wrap="none" rtlCol="0">
            <a:spAutoFit/>
          </a:bodyPr>
          <a:lstStyle/>
          <a:p>
            <a:r>
              <a:rPr lang="en-GB">
                <a:solidFill>
                  <a:srgbClr val="FF0000"/>
                </a:solidFill>
              </a:rPr>
              <a:t>NIR</a:t>
            </a:r>
          </a:p>
        </p:txBody>
      </p:sp>
      <p:pic>
        <p:nvPicPr>
          <p:cNvPr id="9" name="Picture 8">
            <a:extLst>
              <a:ext uri="{FF2B5EF4-FFF2-40B4-BE49-F238E27FC236}">
                <a16:creationId xmlns:a16="http://schemas.microsoft.com/office/drawing/2014/main" id="{AB17809A-D8EB-40BE-8CF1-54EFE05A5C18}"/>
              </a:ext>
            </a:extLst>
          </p:cNvPr>
          <p:cNvPicPr>
            <a:picLocks noChangeAspect="1"/>
          </p:cNvPicPr>
          <p:nvPr/>
        </p:nvPicPr>
        <p:blipFill>
          <a:blip r:embed="rId3"/>
          <a:stretch>
            <a:fillRect/>
          </a:stretch>
        </p:blipFill>
        <p:spPr>
          <a:xfrm>
            <a:off x="8696817" y="4339158"/>
            <a:ext cx="2524125" cy="1200150"/>
          </a:xfrm>
          <a:prstGeom prst="rect">
            <a:avLst/>
          </a:prstGeom>
        </p:spPr>
      </p:pic>
      <p:sp>
        <p:nvSpPr>
          <p:cNvPr id="10" name="TextBox 9">
            <a:extLst>
              <a:ext uri="{FF2B5EF4-FFF2-40B4-BE49-F238E27FC236}">
                <a16:creationId xmlns:a16="http://schemas.microsoft.com/office/drawing/2014/main" id="{D4A0AC8A-66F8-42DA-9010-37FBDCDB0B43}"/>
              </a:ext>
            </a:extLst>
          </p:cNvPr>
          <p:cNvSpPr txBox="1"/>
          <p:nvPr/>
        </p:nvSpPr>
        <p:spPr>
          <a:xfrm>
            <a:off x="9166408" y="3607468"/>
            <a:ext cx="1871330" cy="646331"/>
          </a:xfrm>
          <a:prstGeom prst="rect">
            <a:avLst/>
          </a:prstGeom>
          <a:noFill/>
        </p:spPr>
        <p:txBody>
          <a:bodyPr wrap="square" rtlCol="0">
            <a:spAutoFit/>
          </a:bodyPr>
          <a:lstStyle/>
          <a:p>
            <a:r>
              <a:rPr lang="en-GB"/>
              <a:t>Refractive index</a:t>
            </a:r>
          </a:p>
          <a:p>
            <a:r>
              <a:rPr lang="en-GB"/>
              <a:t>of plasma</a:t>
            </a:r>
          </a:p>
        </p:txBody>
      </p:sp>
      <p:sp>
        <p:nvSpPr>
          <p:cNvPr id="4" name="TextBox 3">
            <a:extLst>
              <a:ext uri="{FF2B5EF4-FFF2-40B4-BE49-F238E27FC236}">
                <a16:creationId xmlns:a16="http://schemas.microsoft.com/office/drawing/2014/main" id="{B948BDD5-46AF-4A15-B691-406014604F82}"/>
              </a:ext>
            </a:extLst>
          </p:cNvPr>
          <p:cNvSpPr txBox="1"/>
          <p:nvPr/>
        </p:nvSpPr>
        <p:spPr>
          <a:xfrm>
            <a:off x="6448606" y="2875777"/>
            <a:ext cx="2260408" cy="646331"/>
          </a:xfrm>
          <a:prstGeom prst="rect">
            <a:avLst/>
          </a:prstGeom>
          <a:noFill/>
        </p:spPr>
        <p:txBody>
          <a:bodyPr wrap="square" rtlCol="0">
            <a:spAutoFit/>
          </a:bodyPr>
          <a:lstStyle/>
          <a:p>
            <a:r>
              <a:rPr lang="en-GB">
                <a:solidFill>
                  <a:srgbClr val="FF0000"/>
                </a:solidFill>
              </a:rPr>
              <a:t>(Near Infra-red laser interferometer)</a:t>
            </a:r>
          </a:p>
        </p:txBody>
      </p:sp>
      <p:sp>
        <p:nvSpPr>
          <p:cNvPr id="14" name="TextBox 13">
            <a:extLst>
              <a:ext uri="{FF2B5EF4-FFF2-40B4-BE49-F238E27FC236}">
                <a16:creationId xmlns:a16="http://schemas.microsoft.com/office/drawing/2014/main" id="{3A4421B3-F584-4B65-852A-F5BF75B53895}"/>
              </a:ext>
            </a:extLst>
          </p:cNvPr>
          <p:cNvSpPr txBox="1"/>
          <p:nvPr/>
        </p:nvSpPr>
        <p:spPr>
          <a:xfrm>
            <a:off x="3374335" y="2975324"/>
            <a:ext cx="2604099" cy="646331"/>
          </a:xfrm>
          <a:prstGeom prst="rect">
            <a:avLst/>
          </a:prstGeom>
          <a:noFill/>
        </p:spPr>
        <p:txBody>
          <a:bodyPr wrap="square" rtlCol="0">
            <a:spAutoFit/>
          </a:bodyPr>
          <a:lstStyle/>
          <a:p>
            <a:r>
              <a:rPr lang="en-GB">
                <a:solidFill>
                  <a:schemeClr val="accent2">
                    <a:lumMod val="75000"/>
                  </a:schemeClr>
                </a:solidFill>
              </a:rPr>
              <a:t>(Sub milli-meter wave interferometer)</a:t>
            </a:r>
          </a:p>
        </p:txBody>
      </p:sp>
      <p:sp>
        <p:nvSpPr>
          <p:cNvPr id="5" name="Title 1">
            <a:extLst>
              <a:ext uri="{FF2B5EF4-FFF2-40B4-BE49-F238E27FC236}">
                <a16:creationId xmlns:a16="http://schemas.microsoft.com/office/drawing/2014/main" id="{941B7DB6-9786-2BEC-A840-681597E80B79}"/>
              </a:ext>
            </a:extLst>
          </p:cNvPr>
          <p:cNvSpPr txBox="1">
            <a:spLocks/>
          </p:cNvSpPr>
          <p:nvPr/>
        </p:nvSpPr>
        <p:spPr>
          <a:xfrm>
            <a:off x="660745" y="360917"/>
            <a:ext cx="8561439" cy="905377"/>
          </a:xfrm>
          <a:prstGeom prst="rect">
            <a:avLst/>
          </a:prstGeom>
        </p:spPr>
        <p:txBody>
          <a:bodyPr vert="horz" lIns="0" tIns="0" rIns="0" bIns="0" rtlCol="0" anchor="t" anchorCtr="0">
            <a:normAutofit/>
          </a:bodyPr>
          <a:lstStyle>
            <a:lvl1pPr algn="l" defTabSz="914400" rtl="0" eaLnBrk="1" latinLnBrk="0" hangingPunct="1">
              <a:lnSpc>
                <a:spcPct val="85000"/>
              </a:lnSpc>
              <a:spcBef>
                <a:spcPct val="0"/>
              </a:spcBef>
              <a:buNone/>
              <a:defRPr sz="2400" kern="1200">
                <a:solidFill>
                  <a:schemeClr val="accent1"/>
                </a:solidFill>
                <a:latin typeface="+mj-lt"/>
                <a:ea typeface="+mj-ea"/>
                <a:cs typeface="+mj-cs"/>
              </a:defRPr>
            </a:lvl1pPr>
          </a:lstStyle>
          <a:p>
            <a:r>
              <a:rPr lang="en-GB" sz="3200" dirty="0">
                <a:solidFill>
                  <a:schemeClr val="accent2"/>
                </a:solidFill>
              </a:rPr>
              <a:t>Effect of the plasma density on refractive index (speed of light)</a:t>
            </a:r>
          </a:p>
        </p:txBody>
      </p:sp>
      <p:pic>
        <p:nvPicPr>
          <p:cNvPr id="20" name="Picture 19">
            <a:extLst>
              <a:ext uri="{FF2B5EF4-FFF2-40B4-BE49-F238E27FC236}">
                <a16:creationId xmlns:a16="http://schemas.microsoft.com/office/drawing/2014/main" id="{DC325456-7086-6C68-6258-CC752774D904}"/>
              </a:ext>
            </a:extLst>
          </p:cNvPr>
          <p:cNvPicPr>
            <a:picLocks noChangeAspect="1"/>
          </p:cNvPicPr>
          <p:nvPr/>
        </p:nvPicPr>
        <p:blipFill>
          <a:blip r:embed="rId4"/>
          <a:stretch>
            <a:fillRect/>
          </a:stretch>
        </p:blipFill>
        <p:spPr>
          <a:xfrm>
            <a:off x="938905" y="1266294"/>
            <a:ext cx="7630590" cy="5525271"/>
          </a:xfrm>
          <a:prstGeom prst="rect">
            <a:avLst/>
          </a:prstGeom>
        </p:spPr>
      </p:pic>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C8C875C4-F2CA-FF44-66EE-1DC191C1B19C}"/>
                  </a:ext>
                </a:extLst>
              </p:cNvPr>
              <p:cNvSpPr txBox="1"/>
              <p:nvPr/>
            </p:nvSpPr>
            <p:spPr>
              <a:xfrm>
                <a:off x="8579918" y="4500351"/>
                <a:ext cx="2710189" cy="136537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𝑛</m:t>
                      </m:r>
                      <m:r>
                        <a:rPr lang="en-GB" sz="2800" i="0">
                          <a:latin typeface="Cambria Math" panose="02040503050406030204" pitchFamily="18" charset="0"/>
                        </a:rPr>
                        <m:t>=</m:t>
                      </m:r>
                      <m:rad>
                        <m:radPr>
                          <m:degHide m:val="on"/>
                          <m:ctrlPr>
                            <a:rPr lang="en-GB" sz="2800" i="1">
                              <a:solidFill>
                                <a:srgbClr val="836967"/>
                              </a:solidFill>
                              <a:latin typeface="Cambria Math" panose="02040503050406030204" pitchFamily="18" charset="0"/>
                            </a:rPr>
                          </m:ctrlPr>
                        </m:radPr>
                        <m:deg/>
                        <m:e>
                          <m:r>
                            <a:rPr lang="en-GB" sz="2800" i="0">
                              <a:latin typeface="Cambria Math" panose="02040503050406030204" pitchFamily="18" charset="0"/>
                            </a:rPr>
                            <m:t>1−</m:t>
                          </m:r>
                          <m:f>
                            <m:fPr>
                              <m:ctrlPr>
                                <a:rPr lang="en-GB" sz="2800" i="1">
                                  <a:solidFill>
                                    <a:srgbClr val="836967"/>
                                  </a:solidFill>
                                  <a:latin typeface="Cambria Math" panose="02040503050406030204" pitchFamily="18" charset="0"/>
                                </a:rPr>
                              </m:ctrlPr>
                            </m:fPr>
                            <m:num>
                              <m:sSup>
                                <m:sSupPr>
                                  <m:ctrlPr>
                                    <a:rPr lang="en-GB" sz="2800" i="1">
                                      <a:solidFill>
                                        <a:srgbClr val="836967"/>
                                      </a:solidFill>
                                      <a:latin typeface="Cambria Math" panose="02040503050406030204" pitchFamily="18" charset="0"/>
                                    </a:rPr>
                                  </m:ctrlPr>
                                </m:sSupPr>
                                <m:e>
                                  <m:r>
                                    <a:rPr lang="en-GB" sz="2800" i="1">
                                      <a:latin typeface="Cambria Math" panose="02040503050406030204" pitchFamily="18" charset="0"/>
                                    </a:rPr>
                                    <m:t>𝜆</m:t>
                                  </m:r>
                                </m:e>
                                <m:sup>
                                  <m:r>
                                    <a:rPr lang="en-GB" sz="2800" i="0">
                                      <a:latin typeface="Cambria Math" panose="02040503050406030204" pitchFamily="18" charset="0"/>
                                    </a:rPr>
                                    <m:t>2</m:t>
                                  </m:r>
                                </m:sup>
                              </m:sSup>
                            </m:num>
                            <m:den>
                              <m:sSubSup>
                                <m:sSubSupPr>
                                  <m:ctrlPr>
                                    <a:rPr lang="en-GB" sz="2800" i="1">
                                      <a:solidFill>
                                        <a:srgbClr val="836967"/>
                                      </a:solidFill>
                                      <a:latin typeface="Cambria Math" panose="02040503050406030204" pitchFamily="18" charset="0"/>
                                    </a:rPr>
                                  </m:ctrlPr>
                                </m:sSubSupPr>
                                <m:e>
                                  <m:r>
                                    <a:rPr lang="en-GB" sz="2800" i="1">
                                      <a:latin typeface="Cambria Math" panose="02040503050406030204" pitchFamily="18" charset="0"/>
                                    </a:rPr>
                                    <m:t>𝜆</m:t>
                                  </m:r>
                                </m:e>
                                <m:sub>
                                  <m:r>
                                    <a:rPr lang="en-GB" sz="2800" i="1">
                                      <a:latin typeface="Cambria Math" panose="02040503050406030204" pitchFamily="18" charset="0"/>
                                    </a:rPr>
                                    <m:t>𝑝</m:t>
                                  </m:r>
                                </m:sub>
                                <m:sup>
                                  <m:r>
                                    <a:rPr lang="en-GB" sz="2800" i="0">
                                      <a:latin typeface="Cambria Math" panose="02040503050406030204" pitchFamily="18" charset="0"/>
                                    </a:rPr>
                                    <m:t>2</m:t>
                                  </m:r>
                                </m:sup>
                              </m:sSubSup>
                            </m:den>
                          </m:f>
                        </m:e>
                      </m:rad>
                    </m:oMath>
                  </m:oMathPara>
                </a14:m>
                <a:endParaRPr lang="en-GB" sz="2800" dirty="0"/>
              </a:p>
            </p:txBody>
          </p:sp>
        </mc:Choice>
        <mc:Fallback>
          <p:sp>
            <p:nvSpPr>
              <p:cNvPr id="28" name="TextBox 27">
                <a:extLst>
                  <a:ext uri="{FF2B5EF4-FFF2-40B4-BE49-F238E27FC236}">
                    <a16:creationId xmlns:a16="http://schemas.microsoft.com/office/drawing/2014/main" id="{C8C875C4-F2CA-FF44-66EE-1DC191C1B19C}"/>
                  </a:ext>
                </a:extLst>
              </p:cNvPr>
              <p:cNvSpPr txBox="1">
                <a:spLocks noRot="1" noChangeAspect="1" noMove="1" noResize="1" noEditPoints="1" noAdjustHandles="1" noChangeArrowheads="1" noChangeShapeType="1" noTextEdit="1"/>
              </p:cNvSpPr>
              <p:nvPr/>
            </p:nvSpPr>
            <p:spPr>
              <a:xfrm>
                <a:off x="8579918" y="4500351"/>
                <a:ext cx="2710189" cy="136537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604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8ACA3C-6FB4-0FAB-DF7D-97E3B2B336E1}"/>
              </a:ext>
            </a:extLst>
          </p:cNvPr>
          <p:cNvSpPr txBox="1"/>
          <p:nvPr/>
        </p:nvSpPr>
        <p:spPr>
          <a:xfrm>
            <a:off x="1229887" y="1394865"/>
            <a:ext cx="9003811" cy="1569660"/>
          </a:xfrm>
          <a:prstGeom prst="rect">
            <a:avLst/>
          </a:prstGeom>
          <a:noFill/>
        </p:spPr>
        <p:txBody>
          <a:bodyPr wrap="none" rtlCol="0">
            <a:spAutoFit/>
          </a:bodyPr>
          <a:lstStyle/>
          <a:p>
            <a:pPr marL="285750" indent="-285750">
              <a:buFont typeface="Arial" panose="020B0604020202020204" pitchFamily="34" charset="0"/>
              <a:buChar char="•"/>
            </a:pPr>
            <a:r>
              <a:rPr lang="en-US" sz="2400"/>
              <a:t>An interferometer can measure the plasma density by measuring</a:t>
            </a:r>
          </a:p>
          <a:p>
            <a:r>
              <a:rPr lang="en-US" sz="2400"/>
              <a:t> the change in path length of a light beam when propagating</a:t>
            </a:r>
          </a:p>
          <a:p>
            <a:r>
              <a:rPr lang="en-US" sz="2400"/>
              <a:t> through the plasma.</a:t>
            </a:r>
          </a:p>
          <a:p>
            <a:r>
              <a:rPr lang="en-US" sz="2400"/>
              <a:t>This is due to the change in refractive index with electron density</a:t>
            </a:r>
          </a:p>
        </p:txBody>
      </p:sp>
      <p:pic>
        <p:nvPicPr>
          <p:cNvPr id="10" name="Picture 9">
            <a:extLst>
              <a:ext uri="{FF2B5EF4-FFF2-40B4-BE49-F238E27FC236}">
                <a16:creationId xmlns:a16="http://schemas.microsoft.com/office/drawing/2014/main" id="{B2A08EA3-D645-3C01-FC2B-148C30A3E687}"/>
              </a:ext>
            </a:extLst>
          </p:cNvPr>
          <p:cNvPicPr>
            <a:picLocks noChangeAspect="1"/>
          </p:cNvPicPr>
          <p:nvPr/>
        </p:nvPicPr>
        <p:blipFill>
          <a:blip r:embed="rId2"/>
          <a:stretch>
            <a:fillRect/>
          </a:stretch>
        </p:blipFill>
        <p:spPr>
          <a:xfrm>
            <a:off x="934279" y="3130562"/>
            <a:ext cx="9581322" cy="3197540"/>
          </a:xfrm>
          <a:prstGeom prst="rect">
            <a:avLst/>
          </a:prstGeom>
        </p:spPr>
      </p:pic>
      <p:sp>
        <p:nvSpPr>
          <p:cNvPr id="13" name="TextBox 12">
            <a:extLst>
              <a:ext uri="{FF2B5EF4-FFF2-40B4-BE49-F238E27FC236}">
                <a16:creationId xmlns:a16="http://schemas.microsoft.com/office/drawing/2014/main" id="{9853B6D1-6102-4502-C3D9-01114B167BB6}"/>
              </a:ext>
            </a:extLst>
          </p:cNvPr>
          <p:cNvSpPr txBox="1"/>
          <p:nvPr/>
        </p:nvSpPr>
        <p:spPr>
          <a:xfrm>
            <a:off x="4562168" y="3701877"/>
            <a:ext cx="3464410" cy="584775"/>
          </a:xfrm>
          <a:prstGeom prst="rect">
            <a:avLst/>
          </a:prstGeom>
          <a:noFill/>
        </p:spPr>
        <p:txBody>
          <a:bodyPr wrap="none" rtlCol="0">
            <a:spAutoFit/>
          </a:bodyPr>
          <a:lstStyle/>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Approximation for frequencies</a:t>
            </a:r>
          </a:p>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Well above the plasma frequency</a:t>
            </a:r>
            <a:endParaRPr lang="en-GB">
              <a:solidFill>
                <a:srgbClr val="FF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0BDE156A-3CB7-59C3-410D-58C9F97901D2}"/>
              </a:ext>
            </a:extLst>
          </p:cNvPr>
          <p:cNvSpPr txBox="1"/>
          <p:nvPr/>
        </p:nvSpPr>
        <p:spPr>
          <a:xfrm>
            <a:off x="2297293" y="6035714"/>
            <a:ext cx="2542684" cy="584775"/>
          </a:xfrm>
          <a:prstGeom prst="rect">
            <a:avLst/>
          </a:prstGeom>
          <a:noFill/>
        </p:spPr>
        <p:txBody>
          <a:bodyPr wrap="none" rtlCol="0">
            <a:spAutoFit/>
          </a:bodyPr>
          <a:lstStyle/>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Phase shift is smaller</a:t>
            </a:r>
          </a:p>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for shorter wavelengths</a:t>
            </a:r>
            <a:endParaRPr lang="en-GB">
              <a:solidFill>
                <a:srgbClr val="FF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4FA509C0-4678-B482-6E54-D0BFA955D145}"/>
              </a:ext>
            </a:extLst>
          </p:cNvPr>
          <p:cNvSpPr txBox="1"/>
          <p:nvPr/>
        </p:nvSpPr>
        <p:spPr>
          <a:xfrm>
            <a:off x="5731792" y="5889520"/>
            <a:ext cx="5859296" cy="830997"/>
          </a:xfrm>
          <a:prstGeom prst="rect">
            <a:avLst/>
          </a:prstGeom>
          <a:noFill/>
        </p:spPr>
        <p:txBody>
          <a:bodyPr wrap="none" rtlCol="0">
            <a:spAutoFit/>
          </a:bodyPr>
          <a:lstStyle/>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Parasitic contribution to phase measurement</a:t>
            </a:r>
          </a:p>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Bigger for smaller wavelengths</a:t>
            </a:r>
          </a:p>
          <a:p>
            <a:r>
              <a:rPr lang="en-GB" sz="1600">
                <a:solidFill>
                  <a:srgbClr val="FF0000"/>
                </a:solidFill>
                <a:latin typeface="ADLaM Display" panose="02010000000000000000" pitchFamily="2" charset="0"/>
                <a:ea typeface="ADLaM Display" panose="02010000000000000000" pitchFamily="2" charset="0"/>
                <a:cs typeface="ADLaM Display" panose="02010000000000000000" pitchFamily="2" charset="0"/>
              </a:rPr>
              <a:t>(Systematic error caused by thermal drifts and vibrations)</a:t>
            </a:r>
            <a:endParaRPr lang="en-GB">
              <a:solidFill>
                <a:srgbClr val="FF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itle 3">
            <a:extLst>
              <a:ext uri="{FF2B5EF4-FFF2-40B4-BE49-F238E27FC236}">
                <a16:creationId xmlns:a16="http://schemas.microsoft.com/office/drawing/2014/main" id="{EAE77DBF-5550-6C1B-EA67-65798569206B}"/>
              </a:ext>
            </a:extLst>
          </p:cNvPr>
          <p:cNvSpPr txBox="1">
            <a:spLocks/>
          </p:cNvSpPr>
          <p:nvPr/>
        </p:nvSpPr>
        <p:spPr>
          <a:xfrm>
            <a:off x="781640" y="1393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2"/>
                </a:solidFill>
                <a:latin typeface="Gotham Rounded" pitchFamily="2" charset="0"/>
              </a:rPr>
              <a:t>Interferometer measures plasma density </a:t>
            </a:r>
            <a:endParaRPr lang="en-GB" sz="3600" dirty="0">
              <a:solidFill>
                <a:schemeClr val="accent2"/>
              </a:solidFill>
              <a:latin typeface="Gotham Rounded" pitchFamily="2" charset="0"/>
            </a:endParaRPr>
          </a:p>
        </p:txBody>
      </p:sp>
    </p:spTree>
    <p:extLst>
      <p:ext uri="{BB962C8B-B14F-4D97-AF65-F5344CB8AC3E}">
        <p14:creationId xmlns:p14="http://schemas.microsoft.com/office/powerpoint/2010/main" val="88085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8ACA3C-6FB4-0FAB-DF7D-97E3B2B336E1}"/>
              </a:ext>
            </a:extLst>
          </p:cNvPr>
          <p:cNvSpPr txBox="1"/>
          <p:nvPr/>
        </p:nvSpPr>
        <p:spPr>
          <a:xfrm>
            <a:off x="1229887" y="1394865"/>
            <a:ext cx="10545451" cy="830997"/>
          </a:xfrm>
          <a:prstGeom prst="rect">
            <a:avLst/>
          </a:prstGeom>
          <a:noFill/>
        </p:spPr>
        <p:txBody>
          <a:bodyPr wrap="none" rtlCol="0">
            <a:spAutoFit/>
          </a:bodyPr>
          <a:lstStyle/>
          <a:p>
            <a:pPr marL="285750" indent="-285750">
              <a:buFont typeface="Arial" panose="020B0604020202020204" pitchFamily="34" charset="0"/>
              <a:buChar char="•"/>
            </a:pPr>
            <a:r>
              <a:rPr lang="en-US" sz="2400"/>
              <a:t>The systematic error caused by geometric path lengths can be compensated</a:t>
            </a:r>
          </a:p>
          <a:p>
            <a:r>
              <a:rPr lang="en-US" sz="2400"/>
              <a:t>by measuring at two wavelengths and using the wavelength dependence</a:t>
            </a:r>
          </a:p>
        </p:txBody>
      </p:sp>
      <p:pic>
        <p:nvPicPr>
          <p:cNvPr id="3" name="Picture 2">
            <a:extLst>
              <a:ext uri="{FF2B5EF4-FFF2-40B4-BE49-F238E27FC236}">
                <a16:creationId xmlns:a16="http://schemas.microsoft.com/office/drawing/2014/main" id="{1ACE6F57-BCBB-5CA1-FBE8-C3A4A310760C}"/>
              </a:ext>
            </a:extLst>
          </p:cNvPr>
          <p:cNvPicPr>
            <a:picLocks noChangeAspect="1"/>
          </p:cNvPicPr>
          <p:nvPr/>
        </p:nvPicPr>
        <p:blipFill>
          <a:blip r:embed="rId2"/>
          <a:stretch>
            <a:fillRect/>
          </a:stretch>
        </p:blipFill>
        <p:spPr>
          <a:xfrm>
            <a:off x="2248714" y="2720428"/>
            <a:ext cx="5944430" cy="1257475"/>
          </a:xfrm>
          <a:prstGeom prst="rect">
            <a:avLst/>
          </a:prstGeom>
        </p:spPr>
      </p:pic>
      <p:sp>
        <p:nvSpPr>
          <p:cNvPr id="6" name="Title 3">
            <a:extLst>
              <a:ext uri="{FF2B5EF4-FFF2-40B4-BE49-F238E27FC236}">
                <a16:creationId xmlns:a16="http://schemas.microsoft.com/office/drawing/2014/main" id="{36D1E506-1A6E-9FAC-1DB1-1F52E51CA274}"/>
              </a:ext>
            </a:extLst>
          </p:cNvPr>
          <p:cNvSpPr>
            <a:spLocks noGrp="1"/>
          </p:cNvSpPr>
          <p:nvPr>
            <p:ph type="title"/>
          </p:nvPr>
        </p:nvSpPr>
        <p:spPr>
          <a:xfrm>
            <a:off x="838200" y="317990"/>
            <a:ext cx="10515600" cy="1325563"/>
          </a:xfrm>
        </p:spPr>
        <p:txBody>
          <a:bodyPr>
            <a:normAutofit/>
          </a:bodyPr>
          <a:lstStyle/>
          <a:p>
            <a:r>
              <a:rPr lang="en-US" sz="4000" dirty="0">
                <a:solidFill>
                  <a:schemeClr val="accent2"/>
                </a:solidFill>
                <a:latin typeface="Gotham Rounded" pitchFamily="2" charset="0"/>
              </a:rPr>
              <a:t>Two wavelength (</a:t>
            </a:r>
            <a:r>
              <a:rPr lang="en-US" sz="4000" dirty="0" err="1">
                <a:solidFill>
                  <a:schemeClr val="accent2"/>
                </a:solidFill>
                <a:latin typeface="Gotham Rounded" pitchFamily="2" charset="0"/>
              </a:rPr>
              <a:t>colour</a:t>
            </a:r>
            <a:r>
              <a:rPr lang="en-US" sz="4000" dirty="0">
                <a:solidFill>
                  <a:schemeClr val="accent2"/>
                </a:solidFill>
                <a:latin typeface="Gotham Rounded" pitchFamily="2" charset="0"/>
              </a:rPr>
              <a:t>) interferometry</a:t>
            </a:r>
            <a:endParaRPr lang="en-GB" sz="4000" dirty="0">
              <a:solidFill>
                <a:schemeClr val="accent2"/>
              </a:solidFill>
              <a:latin typeface="Gotham Rounded" pitchFamily="2" charset="0"/>
            </a:endParaRPr>
          </a:p>
        </p:txBody>
      </p:sp>
    </p:spTree>
    <p:extLst>
      <p:ext uri="{BB962C8B-B14F-4D97-AF65-F5344CB8AC3E}">
        <p14:creationId xmlns:p14="http://schemas.microsoft.com/office/powerpoint/2010/main" val="114149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C068-9F70-4840-A856-5F4F85CE4E1F}"/>
              </a:ext>
            </a:extLst>
          </p:cNvPr>
          <p:cNvPicPr>
            <a:picLocks noChangeAspect="1"/>
          </p:cNvPicPr>
          <p:nvPr/>
        </p:nvPicPr>
        <p:blipFill>
          <a:blip r:embed="rId2"/>
          <a:stretch>
            <a:fillRect/>
          </a:stretch>
        </p:blipFill>
        <p:spPr>
          <a:xfrm>
            <a:off x="506321" y="1927944"/>
            <a:ext cx="7286625" cy="2781300"/>
          </a:xfrm>
          <a:prstGeom prst="rect">
            <a:avLst/>
          </a:prstGeom>
        </p:spPr>
      </p:pic>
      <p:sp>
        <p:nvSpPr>
          <p:cNvPr id="9" name="Flowchart: Data 8">
            <a:extLst>
              <a:ext uri="{FF2B5EF4-FFF2-40B4-BE49-F238E27FC236}">
                <a16:creationId xmlns:a16="http://schemas.microsoft.com/office/drawing/2014/main" id="{218ACD12-C668-45EE-ABD4-D5A07DE3D1C7}"/>
              </a:ext>
            </a:extLst>
          </p:cNvPr>
          <p:cNvSpPr/>
          <p:nvPr/>
        </p:nvSpPr>
        <p:spPr>
          <a:xfrm>
            <a:off x="2442754" y="3886827"/>
            <a:ext cx="1071155" cy="369332"/>
          </a:xfrm>
          <a:prstGeom prst="flowChartInputOutp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C00000"/>
                </a:solidFill>
              </a:rPr>
              <a:t>AOM</a:t>
            </a:r>
          </a:p>
        </p:txBody>
      </p:sp>
      <p:sp>
        <p:nvSpPr>
          <p:cNvPr id="10" name="TextBox 9">
            <a:extLst>
              <a:ext uri="{FF2B5EF4-FFF2-40B4-BE49-F238E27FC236}">
                <a16:creationId xmlns:a16="http://schemas.microsoft.com/office/drawing/2014/main" id="{B679D06B-D20A-4138-BEB0-DC523F9CE69D}"/>
              </a:ext>
            </a:extLst>
          </p:cNvPr>
          <p:cNvSpPr txBox="1"/>
          <p:nvPr/>
        </p:nvSpPr>
        <p:spPr>
          <a:xfrm>
            <a:off x="3657599" y="3776320"/>
            <a:ext cx="731290" cy="369332"/>
          </a:xfrm>
          <a:prstGeom prst="rect">
            <a:avLst/>
          </a:prstGeom>
          <a:noFill/>
        </p:spPr>
        <p:txBody>
          <a:bodyPr wrap="none" rtlCol="0">
            <a:spAutoFit/>
          </a:bodyPr>
          <a:lstStyle/>
          <a:p>
            <a:r>
              <a:rPr lang="en-GB" err="1">
                <a:latin typeface="Symbol" panose="05050102010706020507" pitchFamily="18" charset="2"/>
              </a:rPr>
              <a:t>w</a:t>
            </a:r>
            <a:r>
              <a:rPr lang="en-GB" err="1"/>
              <a:t>+</a:t>
            </a:r>
            <a:r>
              <a:rPr lang="en-GB" err="1">
                <a:latin typeface="Symbol" panose="05050102010706020507" pitchFamily="18" charset="2"/>
              </a:rPr>
              <a:t>dw</a:t>
            </a:r>
            <a:endParaRPr lang="en-GB">
              <a:latin typeface="Symbol" panose="05050102010706020507" pitchFamily="18" charset="2"/>
            </a:endParaRPr>
          </a:p>
        </p:txBody>
      </p:sp>
      <p:sp>
        <p:nvSpPr>
          <p:cNvPr id="11" name="TextBox 10">
            <a:extLst>
              <a:ext uri="{FF2B5EF4-FFF2-40B4-BE49-F238E27FC236}">
                <a16:creationId xmlns:a16="http://schemas.microsoft.com/office/drawing/2014/main" id="{5082171D-4EAF-4AFE-B54A-E777F3BC141B}"/>
              </a:ext>
            </a:extLst>
          </p:cNvPr>
          <p:cNvSpPr txBox="1"/>
          <p:nvPr/>
        </p:nvSpPr>
        <p:spPr>
          <a:xfrm>
            <a:off x="7355456" y="3810163"/>
            <a:ext cx="4279037" cy="923330"/>
          </a:xfrm>
          <a:prstGeom prst="rect">
            <a:avLst/>
          </a:prstGeom>
          <a:noFill/>
        </p:spPr>
        <p:txBody>
          <a:bodyPr wrap="square" rtlCol="0">
            <a:spAutoFit/>
          </a:bodyPr>
          <a:lstStyle/>
          <a:p>
            <a:r>
              <a:rPr lang="en-GB"/>
              <a:t>=&gt; Phase measurement at optical frequencies converted to a phase measurement at the IF (typically ~100MHz)</a:t>
            </a:r>
          </a:p>
        </p:txBody>
      </p:sp>
      <p:sp>
        <p:nvSpPr>
          <p:cNvPr id="12" name="TextBox 11">
            <a:extLst>
              <a:ext uri="{FF2B5EF4-FFF2-40B4-BE49-F238E27FC236}">
                <a16:creationId xmlns:a16="http://schemas.microsoft.com/office/drawing/2014/main" id="{ADAED374-E783-4437-80D4-71D8A2AC3077}"/>
              </a:ext>
            </a:extLst>
          </p:cNvPr>
          <p:cNvSpPr txBox="1"/>
          <p:nvPr/>
        </p:nvSpPr>
        <p:spPr>
          <a:xfrm>
            <a:off x="1726621" y="5176876"/>
            <a:ext cx="9017178" cy="523220"/>
          </a:xfrm>
          <a:prstGeom prst="rect">
            <a:avLst/>
          </a:prstGeom>
          <a:noFill/>
        </p:spPr>
        <p:txBody>
          <a:bodyPr wrap="square" rtlCol="0">
            <a:spAutoFit/>
          </a:bodyPr>
          <a:lstStyle/>
          <a:p>
            <a:r>
              <a:rPr lang="en-GB" sz="2800">
                <a:solidFill>
                  <a:srgbClr val="FF0000"/>
                </a:solidFill>
              </a:rPr>
              <a:t>Measurement    =   Signal  -  Reference </a:t>
            </a:r>
            <a:endParaRPr lang="en-GB">
              <a:solidFill>
                <a:srgbClr val="FF0000"/>
              </a:solidFill>
            </a:endParaRPr>
          </a:p>
        </p:txBody>
      </p:sp>
      <p:sp>
        <p:nvSpPr>
          <p:cNvPr id="13" name="TextBox 12">
            <a:extLst>
              <a:ext uri="{FF2B5EF4-FFF2-40B4-BE49-F238E27FC236}">
                <a16:creationId xmlns:a16="http://schemas.microsoft.com/office/drawing/2014/main" id="{351BF4FA-F039-4587-98CB-143FBFD5F3D6}"/>
              </a:ext>
            </a:extLst>
          </p:cNvPr>
          <p:cNvSpPr txBox="1"/>
          <p:nvPr/>
        </p:nvSpPr>
        <p:spPr>
          <a:xfrm>
            <a:off x="1046085" y="5919006"/>
            <a:ext cx="9017178" cy="523220"/>
          </a:xfrm>
          <a:prstGeom prst="rect">
            <a:avLst/>
          </a:prstGeom>
          <a:noFill/>
        </p:spPr>
        <p:txBody>
          <a:bodyPr wrap="square" rtlCol="0">
            <a:spAutoFit/>
          </a:bodyPr>
          <a:lstStyle/>
          <a:p>
            <a:r>
              <a:rPr lang="en-GB" sz="2800">
                <a:solidFill>
                  <a:srgbClr val="00B050"/>
                </a:solidFill>
              </a:rPr>
              <a:t>Interference fringe=   Scene Beam  Reference Arm</a:t>
            </a:r>
            <a:endParaRPr lang="en-GB">
              <a:solidFill>
                <a:srgbClr val="00B050"/>
              </a:solidFill>
            </a:endParaRPr>
          </a:p>
        </p:txBody>
      </p:sp>
      <p:sp>
        <p:nvSpPr>
          <p:cNvPr id="14" name="TextBox 13">
            <a:extLst>
              <a:ext uri="{FF2B5EF4-FFF2-40B4-BE49-F238E27FC236}">
                <a16:creationId xmlns:a16="http://schemas.microsoft.com/office/drawing/2014/main" id="{2B2326A4-887B-4515-9063-18B2B39F1F53}"/>
              </a:ext>
            </a:extLst>
          </p:cNvPr>
          <p:cNvSpPr txBox="1"/>
          <p:nvPr/>
        </p:nvSpPr>
        <p:spPr>
          <a:xfrm>
            <a:off x="563754" y="5983347"/>
            <a:ext cx="9499509" cy="523220"/>
          </a:xfrm>
          <a:prstGeom prst="rect">
            <a:avLst/>
          </a:prstGeom>
          <a:solidFill>
            <a:schemeClr val="bg1"/>
          </a:solidFill>
        </p:spPr>
        <p:txBody>
          <a:bodyPr wrap="square" rtlCol="0">
            <a:spAutoFit/>
          </a:bodyPr>
          <a:lstStyle/>
          <a:p>
            <a:r>
              <a:rPr lang="en-GB" sz="2800" dirty="0">
                <a:solidFill>
                  <a:srgbClr val="00B050"/>
                </a:solidFill>
              </a:rPr>
              <a:t>Density phase shift    =   Beat Note phase  -  AOM drive phase </a:t>
            </a:r>
            <a:endParaRPr lang="en-GB" dirty="0">
              <a:solidFill>
                <a:srgbClr val="00B050"/>
              </a:solidFill>
            </a:endParaRPr>
          </a:p>
        </p:txBody>
      </p:sp>
      <p:sp>
        <p:nvSpPr>
          <p:cNvPr id="4" name="Arrow: Down 3">
            <a:extLst>
              <a:ext uri="{FF2B5EF4-FFF2-40B4-BE49-F238E27FC236}">
                <a16:creationId xmlns:a16="http://schemas.microsoft.com/office/drawing/2014/main" id="{7AD1AF7B-1A97-44A0-9446-4DA1D5D6189A}"/>
              </a:ext>
            </a:extLst>
          </p:cNvPr>
          <p:cNvSpPr/>
          <p:nvPr/>
        </p:nvSpPr>
        <p:spPr>
          <a:xfrm rot="10800000">
            <a:off x="2690320" y="5605106"/>
            <a:ext cx="195725" cy="32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FE5053ED-B96D-4274-BC64-5EF40ED570C5}"/>
              </a:ext>
            </a:extLst>
          </p:cNvPr>
          <p:cNvSpPr/>
          <p:nvPr/>
        </p:nvSpPr>
        <p:spPr>
          <a:xfrm rot="10800000">
            <a:off x="4889358" y="5617925"/>
            <a:ext cx="195725" cy="32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86196B85-C377-4D1C-AE4D-2FA0FEEC4759}"/>
              </a:ext>
            </a:extLst>
          </p:cNvPr>
          <p:cNvSpPr/>
          <p:nvPr/>
        </p:nvSpPr>
        <p:spPr>
          <a:xfrm rot="10800000">
            <a:off x="6892670" y="5599497"/>
            <a:ext cx="195725" cy="32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A9541B09-D9F0-497F-9BD0-37939E8259D7}"/>
              </a:ext>
            </a:extLst>
          </p:cNvPr>
          <p:cNvGrpSpPr/>
          <p:nvPr/>
        </p:nvGrpSpPr>
        <p:grpSpPr>
          <a:xfrm>
            <a:off x="517809" y="1430515"/>
            <a:ext cx="6425603" cy="1887061"/>
            <a:chOff x="517809" y="1253539"/>
            <a:chExt cx="6425603" cy="1887061"/>
          </a:xfrm>
        </p:grpSpPr>
        <p:sp>
          <p:nvSpPr>
            <p:cNvPr id="6" name="Rectangle 5">
              <a:extLst>
                <a:ext uri="{FF2B5EF4-FFF2-40B4-BE49-F238E27FC236}">
                  <a16:creationId xmlns:a16="http://schemas.microsoft.com/office/drawing/2014/main" id="{F5710D86-F6B8-4B2A-BF6A-EC1AD841FAB5}"/>
                </a:ext>
              </a:extLst>
            </p:cNvPr>
            <p:cNvSpPr/>
            <p:nvPr/>
          </p:nvSpPr>
          <p:spPr>
            <a:xfrm>
              <a:off x="2181497" y="2416629"/>
              <a:ext cx="914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6938207-1E87-4980-A0E4-7B5097ACADE5}"/>
                </a:ext>
              </a:extLst>
            </p:cNvPr>
            <p:cNvSpPr/>
            <p:nvPr/>
          </p:nvSpPr>
          <p:spPr>
            <a:xfrm>
              <a:off x="4941501" y="2403567"/>
              <a:ext cx="914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03B0672-1937-4CA8-97DE-077B3BFF2F3B}"/>
                </a:ext>
              </a:extLst>
            </p:cNvPr>
            <p:cNvSpPr txBox="1"/>
            <p:nvPr/>
          </p:nvSpPr>
          <p:spPr>
            <a:xfrm>
              <a:off x="1815737" y="1933303"/>
              <a:ext cx="972446" cy="369332"/>
            </a:xfrm>
            <a:prstGeom prst="rect">
              <a:avLst/>
            </a:prstGeom>
            <a:noFill/>
          </p:spPr>
          <p:txBody>
            <a:bodyPr wrap="none" rtlCol="0">
              <a:spAutoFit/>
            </a:bodyPr>
            <a:lstStyle/>
            <a:p>
              <a:r>
                <a:rPr lang="en-GB"/>
                <a:t>Window</a:t>
              </a:r>
            </a:p>
          </p:txBody>
        </p:sp>
        <p:cxnSp>
          <p:nvCxnSpPr>
            <p:cNvPr id="18" name="Straight Connector 17">
              <a:extLst>
                <a:ext uri="{FF2B5EF4-FFF2-40B4-BE49-F238E27FC236}">
                  <a16:creationId xmlns:a16="http://schemas.microsoft.com/office/drawing/2014/main" id="{E4AA738F-8C43-4F1F-BB19-4A39FA597A13}"/>
                </a:ext>
              </a:extLst>
            </p:cNvPr>
            <p:cNvCxnSpPr>
              <a:cxnSpLocks/>
            </p:cNvCxnSpPr>
            <p:nvPr/>
          </p:nvCxnSpPr>
          <p:spPr>
            <a:xfrm flipV="1">
              <a:off x="1322962" y="2403567"/>
              <a:ext cx="492775" cy="470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F5182E-90D5-423D-B53E-5F4F7C6F69BC}"/>
                </a:ext>
              </a:extLst>
            </p:cNvPr>
            <p:cNvCxnSpPr>
              <a:cxnSpLocks/>
            </p:cNvCxnSpPr>
            <p:nvPr/>
          </p:nvCxnSpPr>
          <p:spPr>
            <a:xfrm flipV="1">
              <a:off x="1322961" y="1263493"/>
              <a:ext cx="492775" cy="470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D5942A-D3FB-41CB-A060-EAC984ED4BF3}"/>
                </a:ext>
              </a:extLst>
            </p:cNvPr>
            <p:cNvCxnSpPr>
              <a:cxnSpLocks/>
            </p:cNvCxnSpPr>
            <p:nvPr/>
          </p:nvCxnSpPr>
          <p:spPr>
            <a:xfrm rot="5400000" flipV="1">
              <a:off x="5362137" y="1271160"/>
              <a:ext cx="492775" cy="470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B73FFB-70DA-41E3-A4F0-BF389FEC4AC7}"/>
                </a:ext>
              </a:extLst>
            </p:cNvPr>
            <p:cNvCxnSpPr>
              <a:cxnSpLocks/>
            </p:cNvCxnSpPr>
            <p:nvPr/>
          </p:nvCxnSpPr>
          <p:spPr>
            <a:xfrm rot="5400000" flipV="1">
              <a:off x="5362136" y="2415764"/>
              <a:ext cx="492775" cy="470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61819B-7276-4D0B-80E8-C0BA5660570C}"/>
                </a:ext>
              </a:extLst>
            </p:cNvPr>
            <p:cNvCxnSpPr/>
            <p:nvPr/>
          </p:nvCxnSpPr>
          <p:spPr>
            <a:xfrm flipV="1">
              <a:off x="1569348" y="1487367"/>
              <a:ext cx="0" cy="114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16E345-8675-4A60-802A-68C1692496F9}"/>
                </a:ext>
              </a:extLst>
            </p:cNvPr>
            <p:cNvCxnSpPr/>
            <p:nvPr/>
          </p:nvCxnSpPr>
          <p:spPr>
            <a:xfrm flipV="1">
              <a:off x="5618203" y="1545569"/>
              <a:ext cx="0" cy="114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642326F-84BC-41A3-90B4-EC9BD1396E04}"/>
                </a:ext>
              </a:extLst>
            </p:cNvPr>
            <p:cNvCxnSpPr>
              <a:cxnSpLocks/>
            </p:cNvCxnSpPr>
            <p:nvPr/>
          </p:nvCxnSpPr>
          <p:spPr>
            <a:xfrm flipH="1" flipV="1">
              <a:off x="1569348" y="1497430"/>
              <a:ext cx="4048856" cy="1892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Flowchart: Data 23">
              <a:extLst>
                <a:ext uri="{FF2B5EF4-FFF2-40B4-BE49-F238E27FC236}">
                  <a16:creationId xmlns:a16="http://schemas.microsoft.com/office/drawing/2014/main" id="{1059072C-33C6-43A5-B72A-B0CD4F9683A7}"/>
                </a:ext>
              </a:extLst>
            </p:cNvPr>
            <p:cNvSpPr/>
            <p:nvPr/>
          </p:nvSpPr>
          <p:spPr>
            <a:xfrm>
              <a:off x="3058986" y="1253539"/>
              <a:ext cx="1071155" cy="369332"/>
            </a:xfrm>
            <a:prstGeom prst="flowChartInputOutp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C00000"/>
                  </a:solidFill>
                </a:rPr>
                <a:t>AOM</a:t>
              </a:r>
            </a:p>
          </p:txBody>
        </p:sp>
        <p:sp>
          <p:nvSpPr>
            <p:cNvPr id="31" name="TextBox 30">
              <a:extLst>
                <a:ext uri="{FF2B5EF4-FFF2-40B4-BE49-F238E27FC236}">
                  <a16:creationId xmlns:a16="http://schemas.microsoft.com/office/drawing/2014/main" id="{6B3458DD-7394-4DBA-8283-86318E3CC7A5}"/>
                </a:ext>
              </a:extLst>
            </p:cNvPr>
            <p:cNvSpPr txBox="1"/>
            <p:nvPr/>
          </p:nvSpPr>
          <p:spPr>
            <a:xfrm>
              <a:off x="517809" y="2249492"/>
              <a:ext cx="726481" cy="369332"/>
            </a:xfrm>
            <a:prstGeom prst="rect">
              <a:avLst/>
            </a:prstGeom>
            <a:solidFill>
              <a:schemeClr val="bg1"/>
            </a:solidFill>
          </p:spPr>
          <p:txBody>
            <a:bodyPr wrap="none" rtlCol="0">
              <a:spAutoFit/>
            </a:bodyPr>
            <a:lstStyle/>
            <a:p>
              <a:r>
                <a:rPr lang="en-GB">
                  <a:latin typeface="Symbol" panose="05050102010706020507" pitchFamily="18" charset="2"/>
                </a:rPr>
                <a:t>l1,l2</a:t>
              </a:r>
            </a:p>
          </p:txBody>
        </p:sp>
        <p:sp>
          <p:nvSpPr>
            <p:cNvPr id="32" name="TextBox 31">
              <a:extLst>
                <a:ext uri="{FF2B5EF4-FFF2-40B4-BE49-F238E27FC236}">
                  <a16:creationId xmlns:a16="http://schemas.microsoft.com/office/drawing/2014/main" id="{EB23F3C5-FD4E-4BF6-938D-DE8B2309D555}"/>
                </a:ext>
              </a:extLst>
            </p:cNvPr>
            <p:cNvSpPr txBox="1"/>
            <p:nvPr/>
          </p:nvSpPr>
          <p:spPr>
            <a:xfrm>
              <a:off x="5979687" y="2231963"/>
              <a:ext cx="963725" cy="369332"/>
            </a:xfrm>
            <a:prstGeom prst="rect">
              <a:avLst/>
            </a:prstGeom>
            <a:solidFill>
              <a:schemeClr val="bg1"/>
            </a:solidFill>
          </p:spPr>
          <p:txBody>
            <a:bodyPr wrap="none" rtlCol="0">
              <a:spAutoFit/>
            </a:bodyPr>
            <a:lstStyle/>
            <a:p>
              <a:r>
                <a:rPr lang="en-GB">
                  <a:latin typeface="Symbol" panose="05050102010706020507" pitchFamily="18" charset="2"/>
                </a:rPr>
                <a:t>w1,w2   </a:t>
              </a:r>
            </a:p>
          </p:txBody>
        </p:sp>
        <p:sp>
          <p:nvSpPr>
            <p:cNvPr id="33" name="TextBox 32">
              <a:extLst>
                <a:ext uri="{FF2B5EF4-FFF2-40B4-BE49-F238E27FC236}">
                  <a16:creationId xmlns:a16="http://schemas.microsoft.com/office/drawing/2014/main" id="{52CAE1B0-F99B-4511-B6CE-92B0DA87A236}"/>
                </a:ext>
              </a:extLst>
            </p:cNvPr>
            <p:cNvSpPr txBox="1"/>
            <p:nvPr/>
          </p:nvSpPr>
          <p:spPr>
            <a:xfrm>
              <a:off x="6043179" y="2771268"/>
              <a:ext cx="880369" cy="369332"/>
            </a:xfrm>
            <a:prstGeom prst="rect">
              <a:avLst/>
            </a:prstGeom>
            <a:solidFill>
              <a:schemeClr val="bg1"/>
            </a:solidFill>
          </p:spPr>
          <p:txBody>
            <a:bodyPr wrap="none" rtlCol="0">
              <a:spAutoFit/>
            </a:bodyPr>
            <a:lstStyle/>
            <a:p>
              <a:r>
                <a:rPr lang="en-GB">
                  <a:latin typeface="Symbol" panose="05050102010706020507" pitchFamily="18" charset="2"/>
                </a:rPr>
                <a:t>(l1,l2)</a:t>
              </a:r>
            </a:p>
          </p:txBody>
        </p:sp>
      </p:grpSp>
      <p:pic>
        <p:nvPicPr>
          <p:cNvPr id="35" name="Picture 34">
            <a:extLst>
              <a:ext uri="{FF2B5EF4-FFF2-40B4-BE49-F238E27FC236}">
                <a16:creationId xmlns:a16="http://schemas.microsoft.com/office/drawing/2014/main" id="{B6BF6C0A-30B2-44E5-B787-BCD916762DCF}"/>
              </a:ext>
            </a:extLst>
          </p:cNvPr>
          <p:cNvPicPr>
            <a:picLocks noChangeAspect="1"/>
          </p:cNvPicPr>
          <p:nvPr/>
        </p:nvPicPr>
        <p:blipFill rotWithShape="1">
          <a:blip r:embed="rId3"/>
          <a:srcRect t="5739"/>
          <a:stretch/>
        </p:blipFill>
        <p:spPr>
          <a:xfrm>
            <a:off x="7792946" y="2756670"/>
            <a:ext cx="3197844" cy="836815"/>
          </a:xfrm>
          <a:prstGeom prst="rect">
            <a:avLst/>
          </a:prstGeom>
        </p:spPr>
      </p:pic>
      <p:sp>
        <p:nvSpPr>
          <p:cNvPr id="36" name="TextBox 35">
            <a:extLst>
              <a:ext uri="{FF2B5EF4-FFF2-40B4-BE49-F238E27FC236}">
                <a16:creationId xmlns:a16="http://schemas.microsoft.com/office/drawing/2014/main" id="{309F1AAA-1081-4F96-9082-B4F9A23F0532}"/>
              </a:ext>
            </a:extLst>
          </p:cNvPr>
          <p:cNvSpPr txBox="1"/>
          <p:nvPr/>
        </p:nvSpPr>
        <p:spPr>
          <a:xfrm>
            <a:off x="10990790" y="2923022"/>
            <a:ext cx="1107546" cy="530915"/>
          </a:xfrm>
          <a:prstGeom prst="rect">
            <a:avLst/>
          </a:prstGeom>
          <a:noFill/>
        </p:spPr>
        <p:txBody>
          <a:bodyPr wrap="square" rtlCol="0">
            <a:spAutoFit/>
          </a:bodyPr>
          <a:lstStyle/>
          <a:p>
            <a:r>
              <a:rPr lang="en-GB"/>
              <a:t>+2</a:t>
            </a:r>
            <a:r>
              <a:rPr lang="en-GB">
                <a:latin typeface="Symbol" panose="05050102010706020507" pitchFamily="18" charset="2"/>
              </a:rPr>
              <a:t>pd</a:t>
            </a:r>
            <a:r>
              <a:rPr lang="en-GB"/>
              <a:t>d/</a:t>
            </a:r>
            <a:r>
              <a:rPr lang="en-GB">
                <a:latin typeface="Symbol" panose="05050102010706020507" pitchFamily="18" charset="2"/>
              </a:rPr>
              <a:t>l</a:t>
            </a:r>
          </a:p>
          <a:p>
            <a:r>
              <a:rPr lang="en-GB" sz="1050">
                <a:latin typeface="+mj-lt"/>
              </a:rPr>
              <a:t>(vibration)</a:t>
            </a:r>
            <a:endParaRPr lang="en-GB">
              <a:latin typeface="+mj-lt"/>
            </a:endParaRPr>
          </a:p>
        </p:txBody>
      </p:sp>
      <p:sp>
        <p:nvSpPr>
          <p:cNvPr id="37" name="TextBox 36">
            <a:extLst>
              <a:ext uri="{FF2B5EF4-FFF2-40B4-BE49-F238E27FC236}">
                <a16:creationId xmlns:a16="http://schemas.microsoft.com/office/drawing/2014/main" id="{315ECC99-CD56-4D9F-A0CB-6326AC71E73D}"/>
              </a:ext>
            </a:extLst>
          </p:cNvPr>
          <p:cNvSpPr txBox="1"/>
          <p:nvPr/>
        </p:nvSpPr>
        <p:spPr>
          <a:xfrm>
            <a:off x="612838" y="5988955"/>
            <a:ext cx="9347239" cy="523220"/>
          </a:xfrm>
          <a:prstGeom prst="rect">
            <a:avLst/>
          </a:prstGeom>
          <a:solidFill>
            <a:schemeClr val="bg1"/>
          </a:solidFill>
        </p:spPr>
        <p:txBody>
          <a:bodyPr wrap="square" rtlCol="0">
            <a:spAutoFit/>
          </a:bodyPr>
          <a:lstStyle/>
          <a:p>
            <a:r>
              <a:rPr lang="en-GB" sz="2800" dirty="0">
                <a:solidFill>
                  <a:srgbClr val="00B050"/>
                </a:solidFill>
              </a:rPr>
              <a:t>Differential phase shift=   Phase shift </a:t>
            </a:r>
            <a:r>
              <a:rPr lang="en-GB" sz="2800" dirty="0">
                <a:solidFill>
                  <a:srgbClr val="00B050"/>
                </a:solidFill>
                <a:latin typeface="Symbol" panose="05050102010706020507" pitchFamily="18" charset="2"/>
              </a:rPr>
              <a:t>l</a:t>
            </a:r>
            <a:r>
              <a:rPr lang="en-GB" sz="2800" dirty="0">
                <a:solidFill>
                  <a:srgbClr val="00B050"/>
                </a:solidFill>
              </a:rPr>
              <a:t>1 - Phase shift </a:t>
            </a:r>
            <a:r>
              <a:rPr lang="en-GB" sz="2800" dirty="0">
                <a:solidFill>
                  <a:srgbClr val="00B050"/>
                </a:solidFill>
                <a:latin typeface="Symbol" panose="05050102010706020507" pitchFamily="18" charset="2"/>
              </a:rPr>
              <a:t>l</a:t>
            </a:r>
            <a:r>
              <a:rPr lang="en-GB" sz="2800" dirty="0">
                <a:solidFill>
                  <a:srgbClr val="00B050"/>
                </a:solidFill>
              </a:rPr>
              <a:t>2</a:t>
            </a:r>
            <a:endParaRPr lang="en-GB" dirty="0">
              <a:solidFill>
                <a:srgbClr val="00B050"/>
              </a:solidFill>
            </a:endParaRPr>
          </a:p>
        </p:txBody>
      </p:sp>
      <p:pic>
        <p:nvPicPr>
          <p:cNvPr id="25" name="Picture 24">
            <a:extLst>
              <a:ext uri="{FF2B5EF4-FFF2-40B4-BE49-F238E27FC236}">
                <a16:creationId xmlns:a16="http://schemas.microsoft.com/office/drawing/2014/main" id="{68623E3B-C9B3-7BA2-B43B-5C0BC1704E6B}"/>
              </a:ext>
            </a:extLst>
          </p:cNvPr>
          <p:cNvPicPr>
            <a:picLocks noChangeAspect="1"/>
          </p:cNvPicPr>
          <p:nvPr/>
        </p:nvPicPr>
        <p:blipFill>
          <a:blip r:embed="rId4"/>
          <a:stretch>
            <a:fillRect/>
          </a:stretch>
        </p:blipFill>
        <p:spPr>
          <a:xfrm>
            <a:off x="7733236" y="2590377"/>
            <a:ext cx="4422088" cy="935441"/>
          </a:xfrm>
          <a:prstGeom prst="rect">
            <a:avLst/>
          </a:prstGeom>
        </p:spPr>
      </p:pic>
      <p:sp>
        <p:nvSpPr>
          <p:cNvPr id="2" name="TextBox 1">
            <a:extLst>
              <a:ext uri="{FF2B5EF4-FFF2-40B4-BE49-F238E27FC236}">
                <a16:creationId xmlns:a16="http://schemas.microsoft.com/office/drawing/2014/main" id="{98C27CF8-4B8E-793F-DFDD-C638555E93ED}"/>
              </a:ext>
            </a:extLst>
          </p:cNvPr>
          <p:cNvSpPr txBox="1"/>
          <p:nvPr/>
        </p:nvSpPr>
        <p:spPr>
          <a:xfrm>
            <a:off x="1838641" y="4253828"/>
            <a:ext cx="3510270" cy="369332"/>
          </a:xfrm>
          <a:prstGeom prst="rect">
            <a:avLst/>
          </a:prstGeom>
          <a:noFill/>
        </p:spPr>
        <p:txBody>
          <a:bodyPr wrap="square" rtlCol="0">
            <a:spAutoFit/>
          </a:bodyPr>
          <a:lstStyle/>
          <a:p>
            <a:r>
              <a:rPr lang="en-GB" dirty="0"/>
              <a:t>AOM=Acousto-Optic Modulator</a:t>
            </a:r>
          </a:p>
        </p:txBody>
      </p:sp>
      <p:sp>
        <p:nvSpPr>
          <p:cNvPr id="3" name="Title 1">
            <a:extLst>
              <a:ext uri="{FF2B5EF4-FFF2-40B4-BE49-F238E27FC236}">
                <a16:creationId xmlns:a16="http://schemas.microsoft.com/office/drawing/2014/main" id="{B81EE469-11CC-C4D3-EDAB-0E3E2BB16F78}"/>
              </a:ext>
            </a:extLst>
          </p:cNvPr>
          <p:cNvSpPr txBox="1">
            <a:spLocks/>
          </p:cNvSpPr>
          <p:nvPr/>
        </p:nvSpPr>
        <p:spPr>
          <a:xfrm>
            <a:off x="492460" y="40281"/>
            <a:ext cx="114854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solidFill>
                <a:latin typeface="Gotham Rounded" pitchFamily="2" charset="0"/>
              </a:rPr>
              <a:t>How to measure phase change with an interferometer?</a:t>
            </a:r>
          </a:p>
        </p:txBody>
      </p:sp>
    </p:spTree>
    <p:extLst>
      <p:ext uri="{BB962C8B-B14F-4D97-AF65-F5344CB8AC3E}">
        <p14:creationId xmlns:p14="http://schemas.microsoft.com/office/powerpoint/2010/main" val="28920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animBg="1"/>
      <p:bldP spid="4" grpId="0" animBg="1"/>
      <p:bldP spid="15" grpId="0" animBg="1"/>
      <p:bldP spid="16" grpId="0" animBg="1"/>
      <p:bldP spid="36" grpId="0"/>
      <p:bldP spid="37"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64EC5F8-8B2E-0FC9-7668-904CDF4ABCD3}"/>
              </a:ext>
            </a:extLst>
          </p:cNvPr>
          <p:cNvSpPr>
            <a:spLocks noGrp="1"/>
          </p:cNvSpPr>
          <p:nvPr>
            <p:ph idx="1"/>
          </p:nvPr>
        </p:nvSpPr>
        <p:spPr/>
        <p:txBody>
          <a:bodyPr vert="horz" lIns="91440" tIns="45720" rIns="91440" bIns="45720" rtlCol="0" anchor="t">
            <a:normAutofit fontScale="92500"/>
          </a:bodyPr>
          <a:lstStyle/>
          <a:p>
            <a:pPr marL="0" indent="0">
              <a:buNone/>
            </a:pPr>
            <a:endParaRPr lang="en-US"/>
          </a:p>
          <a:p>
            <a:r>
              <a:rPr lang="en-US"/>
              <a:t>Two wavelength interferometers are used to compensate for systematic errors, but normally require independent reference arms that also need to be kept very stable otherwise they will contribute geometric path length changes that are </a:t>
            </a:r>
            <a:r>
              <a:rPr lang="en-US" i="1" u="sng"/>
              <a:t>not</a:t>
            </a:r>
            <a:r>
              <a:rPr lang="en-US"/>
              <a:t> compensated</a:t>
            </a:r>
          </a:p>
          <a:p>
            <a:pPr marL="0" indent="0">
              <a:buNone/>
            </a:pPr>
            <a:endParaRPr lang="en-US"/>
          </a:p>
          <a:p>
            <a:r>
              <a:rPr lang="en-US"/>
              <a:t>A dispersion interferometer does not need a separate reference beam as it launches two wavelengths (the main laser beam and its second harmonic) that are in phase. The phase differential between these can be taken to measure the dispersion due to the plasma. </a:t>
            </a:r>
          </a:p>
        </p:txBody>
      </p:sp>
      <p:sp>
        <p:nvSpPr>
          <p:cNvPr id="6" name="Title 1">
            <a:extLst>
              <a:ext uri="{FF2B5EF4-FFF2-40B4-BE49-F238E27FC236}">
                <a16:creationId xmlns:a16="http://schemas.microsoft.com/office/drawing/2014/main" id="{ACA383FE-96E6-D5F9-3656-E1353DE2ED5C}"/>
              </a:ext>
            </a:extLst>
          </p:cNvPr>
          <p:cNvSpPr>
            <a:spLocks noGrp="1"/>
          </p:cNvSpPr>
          <p:nvPr>
            <p:ph type="title"/>
          </p:nvPr>
        </p:nvSpPr>
        <p:spPr>
          <a:xfrm>
            <a:off x="838200" y="365125"/>
            <a:ext cx="10515600" cy="1325563"/>
          </a:xfrm>
        </p:spPr>
        <p:txBody>
          <a:bodyPr>
            <a:normAutofit/>
          </a:bodyPr>
          <a:lstStyle/>
          <a:p>
            <a:r>
              <a:rPr lang="en-US" sz="3600" dirty="0">
                <a:solidFill>
                  <a:schemeClr val="accent2"/>
                </a:solidFill>
                <a:latin typeface="Gotham Rounded" pitchFamily="2" charset="0"/>
              </a:rPr>
              <a:t>Dispersion Interferometer benefits</a:t>
            </a:r>
          </a:p>
        </p:txBody>
      </p:sp>
    </p:spTree>
    <p:extLst>
      <p:ext uri="{BB962C8B-B14F-4D97-AF65-F5344CB8AC3E}">
        <p14:creationId xmlns:p14="http://schemas.microsoft.com/office/powerpoint/2010/main" val="122680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B58A68-1C61-486B-BF18-EF740B07331C}"/>
              </a:ext>
            </a:extLst>
          </p:cNvPr>
          <p:cNvSpPr>
            <a:spLocks noGrp="1"/>
          </p:cNvSpPr>
          <p:nvPr>
            <p:ph type="sldNum" sz="quarter" idx="10"/>
          </p:nvPr>
        </p:nvSpPr>
        <p:spPr/>
        <p:txBody>
          <a:bodyPr/>
          <a:lstStyle/>
          <a:p>
            <a:fld id="{BAB4242A-7597-4396-9EE1-D9180C3C3249}" type="slidenum">
              <a:rPr lang="en-GB" smtClean="0"/>
              <a:pPr/>
              <a:t>7</a:t>
            </a:fld>
            <a:endParaRPr lang="en-GB"/>
          </a:p>
        </p:txBody>
      </p:sp>
      <p:sp>
        <p:nvSpPr>
          <p:cNvPr id="4" name="Rectangle 3">
            <a:extLst>
              <a:ext uri="{FF2B5EF4-FFF2-40B4-BE49-F238E27FC236}">
                <a16:creationId xmlns:a16="http://schemas.microsoft.com/office/drawing/2014/main" id="{281421B9-7410-4213-B629-C5A759E4BA69}"/>
              </a:ext>
            </a:extLst>
          </p:cNvPr>
          <p:cNvSpPr/>
          <p:nvPr/>
        </p:nvSpPr>
        <p:spPr>
          <a:xfrm>
            <a:off x="5440701" y="6352151"/>
            <a:ext cx="5793574" cy="369332"/>
          </a:xfrm>
          <a:prstGeom prst="rect">
            <a:avLst/>
          </a:prstGeom>
        </p:spPr>
        <p:txBody>
          <a:bodyPr wrap="none">
            <a:spAutoFit/>
          </a:bodyPr>
          <a:lstStyle/>
          <a:p>
            <a:r>
              <a:rPr lang="en-GB" dirty="0"/>
              <a:t>https://en.wikipedia.org/wiki/Second-harmonic_generation</a:t>
            </a:r>
          </a:p>
        </p:txBody>
      </p:sp>
      <p:pic>
        <p:nvPicPr>
          <p:cNvPr id="3076" name="Picture 4">
            <a:hlinkClick r:id="rId2"/>
            <a:extLst>
              <a:ext uri="{FF2B5EF4-FFF2-40B4-BE49-F238E27FC236}">
                <a16:creationId xmlns:a16="http://schemas.microsoft.com/office/drawing/2014/main" id="{729DF490-F650-4D43-A57F-B00DF1B84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979" y="1665962"/>
            <a:ext cx="7164417" cy="3832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5B323C-1D3F-A0F3-3AFE-F1BF838AEE94}"/>
              </a:ext>
            </a:extLst>
          </p:cNvPr>
          <p:cNvPicPr>
            <a:picLocks noChangeAspect="1"/>
          </p:cNvPicPr>
          <p:nvPr/>
        </p:nvPicPr>
        <p:blipFill>
          <a:blip r:embed="rId4"/>
          <a:stretch>
            <a:fillRect/>
          </a:stretch>
        </p:blipFill>
        <p:spPr>
          <a:xfrm>
            <a:off x="75416" y="3523785"/>
            <a:ext cx="12041280" cy="3334215"/>
          </a:xfrm>
          <a:prstGeom prst="rect">
            <a:avLst/>
          </a:prstGeom>
          <a:ln cmpd="dbl">
            <a:solidFill>
              <a:schemeClr val="accent1"/>
            </a:solidFill>
          </a:ln>
        </p:spPr>
      </p:pic>
      <p:pic>
        <p:nvPicPr>
          <p:cNvPr id="9" name="Picture 8">
            <a:extLst>
              <a:ext uri="{FF2B5EF4-FFF2-40B4-BE49-F238E27FC236}">
                <a16:creationId xmlns:a16="http://schemas.microsoft.com/office/drawing/2014/main" id="{96DA0338-0E38-02D2-A9BF-4ACE4A32A37F}"/>
              </a:ext>
            </a:extLst>
          </p:cNvPr>
          <p:cNvPicPr>
            <a:picLocks noChangeAspect="1"/>
          </p:cNvPicPr>
          <p:nvPr/>
        </p:nvPicPr>
        <p:blipFill>
          <a:blip r:embed="rId5"/>
          <a:stretch>
            <a:fillRect/>
          </a:stretch>
        </p:blipFill>
        <p:spPr>
          <a:xfrm>
            <a:off x="957725" y="3429000"/>
            <a:ext cx="9840698" cy="3410426"/>
          </a:xfrm>
          <a:prstGeom prst="rect">
            <a:avLst/>
          </a:prstGeom>
        </p:spPr>
      </p:pic>
      <p:sp>
        <p:nvSpPr>
          <p:cNvPr id="2" name="TextBox 1">
            <a:extLst>
              <a:ext uri="{FF2B5EF4-FFF2-40B4-BE49-F238E27FC236}">
                <a16:creationId xmlns:a16="http://schemas.microsoft.com/office/drawing/2014/main" id="{748237DB-D782-0419-42EB-13589AE3B559}"/>
              </a:ext>
            </a:extLst>
          </p:cNvPr>
          <p:cNvSpPr txBox="1"/>
          <p:nvPr/>
        </p:nvSpPr>
        <p:spPr>
          <a:xfrm>
            <a:off x="7456603" y="1900369"/>
            <a:ext cx="4235777" cy="369332"/>
          </a:xfrm>
          <a:prstGeom prst="rect">
            <a:avLst/>
          </a:prstGeom>
          <a:noFill/>
        </p:spPr>
        <p:txBody>
          <a:bodyPr wrap="square" rtlCol="0">
            <a:spAutoFit/>
          </a:bodyPr>
          <a:lstStyle/>
          <a:p>
            <a:r>
              <a:rPr lang="en-GB" dirty="0"/>
              <a:t>Two wavelengths in phase and co-linear</a:t>
            </a:r>
          </a:p>
        </p:txBody>
      </p:sp>
      <p:sp>
        <p:nvSpPr>
          <p:cNvPr id="6" name="Title 1">
            <a:extLst>
              <a:ext uri="{FF2B5EF4-FFF2-40B4-BE49-F238E27FC236}">
                <a16:creationId xmlns:a16="http://schemas.microsoft.com/office/drawing/2014/main" id="{39635570-3199-5355-5F7A-90C306A68588}"/>
              </a:ext>
            </a:extLst>
          </p:cNvPr>
          <p:cNvSpPr txBox="1">
            <a:spLocks/>
          </p:cNvSpPr>
          <p:nvPr/>
        </p:nvSpPr>
        <p:spPr>
          <a:xfrm>
            <a:off x="1037735" y="3496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accent2"/>
                </a:solidFill>
                <a:latin typeface="Gotham Rounded" pitchFamily="2" charset="0"/>
              </a:rPr>
              <a:t>Second Harmonic generation</a:t>
            </a:r>
          </a:p>
        </p:txBody>
      </p:sp>
    </p:spTree>
    <p:extLst>
      <p:ext uri="{BB962C8B-B14F-4D97-AF65-F5344CB8AC3E}">
        <p14:creationId xmlns:p14="http://schemas.microsoft.com/office/powerpoint/2010/main" val="85010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98ACA3C-6FB4-0FAB-DF7D-97E3B2B336E1}"/>
              </a:ext>
            </a:extLst>
          </p:cNvPr>
          <p:cNvSpPr txBox="1"/>
          <p:nvPr/>
        </p:nvSpPr>
        <p:spPr>
          <a:xfrm>
            <a:off x="392311" y="1474619"/>
            <a:ext cx="5017235" cy="4524315"/>
          </a:xfrm>
          <a:prstGeom prst="rect">
            <a:avLst/>
          </a:prstGeom>
          <a:noFill/>
        </p:spPr>
        <p:txBody>
          <a:bodyPr wrap="square" numCol="1" rtlCol="0">
            <a:spAutoFit/>
          </a:bodyPr>
          <a:lstStyle/>
          <a:p>
            <a:r>
              <a:rPr lang="en-US" sz="2400" dirty="0"/>
              <a:t>Advantages:</a:t>
            </a:r>
          </a:p>
          <a:p>
            <a:endParaRPr lang="en-US" sz="2400" dirty="0"/>
          </a:p>
          <a:p>
            <a:pPr marL="342900" indent="-342900">
              <a:spcBef>
                <a:spcPts val="1200"/>
              </a:spcBef>
              <a:buFont typeface="Arial" panose="020B0604020202020204" pitchFamily="34" charset="0"/>
              <a:buChar char="•"/>
            </a:pPr>
            <a:r>
              <a:rPr lang="en-US" sz="2000" dirty="0"/>
              <a:t>Sources and detectors commonly available</a:t>
            </a:r>
          </a:p>
          <a:p>
            <a:pPr marL="342900" indent="-342900">
              <a:spcBef>
                <a:spcPts val="1200"/>
              </a:spcBef>
              <a:buFont typeface="Arial" panose="020B0604020202020204" pitchFamily="34" charset="0"/>
              <a:buChar char="•"/>
            </a:pPr>
            <a:r>
              <a:rPr lang="en-US" sz="2000" dirty="0"/>
              <a:t>Frequency doubling much more efficient</a:t>
            </a:r>
          </a:p>
          <a:p>
            <a:pPr marL="342900" indent="-342900">
              <a:spcBef>
                <a:spcPts val="1200"/>
              </a:spcBef>
              <a:buFont typeface="Arial" panose="020B0604020202020204" pitchFamily="34" charset="0"/>
              <a:buChar char="•"/>
            </a:pPr>
            <a:r>
              <a:rPr lang="en-US" sz="2000" dirty="0"/>
              <a:t>Reduced chance of </a:t>
            </a:r>
            <a:r>
              <a:rPr lang="en-GB" sz="2000" dirty="0"/>
              <a:t>loss of signal and phase due to refraction of the beam away from the detector by the plasma (aka ‘fringe jump’)</a:t>
            </a:r>
            <a:endParaRPr lang="en-US" sz="2000" dirty="0"/>
          </a:p>
          <a:p>
            <a:pPr marL="342900" indent="-342900">
              <a:spcBef>
                <a:spcPts val="1200"/>
              </a:spcBef>
              <a:buFont typeface="Arial" panose="020B0604020202020204" pitchFamily="34" charset="0"/>
              <a:buChar char="•"/>
            </a:pPr>
            <a:r>
              <a:rPr lang="en-US" sz="2000" dirty="0"/>
              <a:t>Beams can go through small openings: propagate over long distances with small transverse dimensions</a:t>
            </a:r>
          </a:p>
        </p:txBody>
      </p:sp>
      <p:sp>
        <p:nvSpPr>
          <p:cNvPr id="2" name="Arrow: Bent 1">
            <a:extLst>
              <a:ext uri="{FF2B5EF4-FFF2-40B4-BE49-F238E27FC236}">
                <a16:creationId xmlns:a16="http://schemas.microsoft.com/office/drawing/2014/main" id="{2EBA18D2-C55C-DF9A-EF28-C4914514FA6C}"/>
              </a:ext>
            </a:extLst>
          </p:cNvPr>
          <p:cNvSpPr/>
          <p:nvPr/>
        </p:nvSpPr>
        <p:spPr>
          <a:xfrm rot="10800000" flipH="1">
            <a:off x="6578320" y="4090720"/>
            <a:ext cx="654518" cy="596767"/>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D0B89A22-E2AE-4F48-0969-40F7850A4B3E}"/>
              </a:ext>
            </a:extLst>
          </p:cNvPr>
          <p:cNvSpPr txBox="1"/>
          <p:nvPr/>
        </p:nvSpPr>
        <p:spPr>
          <a:xfrm>
            <a:off x="7232838" y="4363696"/>
            <a:ext cx="4494115" cy="369332"/>
          </a:xfrm>
          <a:prstGeom prst="rect">
            <a:avLst/>
          </a:prstGeom>
          <a:noFill/>
        </p:spPr>
        <p:txBody>
          <a:bodyPr wrap="none" rtlCol="0">
            <a:spAutoFit/>
          </a:bodyPr>
          <a:lstStyle/>
          <a:p>
            <a:r>
              <a:rPr lang="en-GB" dirty="0"/>
              <a:t>But note this is also a problem around 5</a:t>
            </a:r>
            <a:r>
              <a:rPr lang="en-GB" dirty="0">
                <a:latin typeface="Symbol" panose="05050102010706020507" pitchFamily="18" charset="2"/>
              </a:rPr>
              <a:t>m</a:t>
            </a:r>
            <a:r>
              <a:rPr lang="en-GB" dirty="0"/>
              <a:t>m!</a:t>
            </a:r>
          </a:p>
        </p:txBody>
      </p:sp>
      <p:sp>
        <p:nvSpPr>
          <p:cNvPr id="7" name="Title 3">
            <a:extLst>
              <a:ext uri="{FF2B5EF4-FFF2-40B4-BE49-F238E27FC236}">
                <a16:creationId xmlns:a16="http://schemas.microsoft.com/office/drawing/2014/main" id="{A34F946A-22BF-9CCC-F681-2ABC5F78BB09}"/>
              </a:ext>
            </a:extLst>
          </p:cNvPr>
          <p:cNvSpPr>
            <a:spLocks noGrp="1"/>
          </p:cNvSpPr>
          <p:nvPr>
            <p:ph type="title"/>
          </p:nvPr>
        </p:nvSpPr>
        <p:spPr>
          <a:xfrm>
            <a:off x="578429" y="196968"/>
            <a:ext cx="10515600" cy="1325563"/>
          </a:xfrm>
        </p:spPr>
        <p:txBody>
          <a:bodyPr/>
          <a:lstStyle/>
          <a:p>
            <a:r>
              <a:rPr lang="en-US" dirty="0">
                <a:solidFill>
                  <a:schemeClr val="accent2"/>
                </a:solidFill>
                <a:latin typeface="Gotham Rounded" pitchFamily="2" charset="0"/>
              </a:rPr>
              <a:t>Why go to shorter wavelength?</a:t>
            </a:r>
            <a:endParaRPr lang="en-GB" dirty="0">
              <a:solidFill>
                <a:schemeClr val="accent2"/>
              </a:solidFill>
              <a:latin typeface="Gotham Rounded" pitchFamily="2" charset="0"/>
            </a:endParaRPr>
          </a:p>
        </p:txBody>
      </p:sp>
      <p:sp>
        <p:nvSpPr>
          <p:cNvPr id="11" name="TextBox 10">
            <a:extLst>
              <a:ext uri="{FF2B5EF4-FFF2-40B4-BE49-F238E27FC236}">
                <a16:creationId xmlns:a16="http://schemas.microsoft.com/office/drawing/2014/main" id="{AFB28464-DA35-A6B2-2EC4-0802A061DA23}"/>
              </a:ext>
            </a:extLst>
          </p:cNvPr>
          <p:cNvSpPr txBox="1"/>
          <p:nvPr/>
        </p:nvSpPr>
        <p:spPr>
          <a:xfrm>
            <a:off x="6096000" y="1474619"/>
            <a:ext cx="5770880" cy="2462213"/>
          </a:xfrm>
          <a:prstGeom prst="rect">
            <a:avLst/>
          </a:prstGeom>
          <a:noFill/>
        </p:spPr>
        <p:txBody>
          <a:bodyPr wrap="square" rtlCol="0">
            <a:spAutoFit/>
          </a:bodyPr>
          <a:lstStyle/>
          <a:p>
            <a:r>
              <a:rPr lang="en-US" sz="2400" dirty="0"/>
              <a:t>Disadvantages:</a:t>
            </a:r>
          </a:p>
          <a:p>
            <a:endParaRPr lang="en-US" sz="2000" dirty="0"/>
          </a:p>
          <a:p>
            <a:pPr marL="342900" indent="-342900">
              <a:spcBef>
                <a:spcPts val="1200"/>
              </a:spcBef>
              <a:buFont typeface="Arial" panose="020B0604020202020204" pitchFamily="34" charset="0"/>
              <a:buChar char="•"/>
            </a:pPr>
            <a:r>
              <a:rPr lang="en-US" sz="2000" dirty="0"/>
              <a:t>Phase shift is smaller                                            (Need to measure phase to high precision)</a:t>
            </a:r>
          </a:p>
          <a:p>
            <a:pPr marL="342900" indent="-342900">
              <a:spcBef>
                <a:spcPts val="1200"/>
              </a:spcBef>
              <a:buFont typeface="Arial" panose="020B0604020202020204" pitchFamily="34" charset="0"/>
              <a:buChar char="•"/>
            </a:pPr>
            <a:r>
              <a:rPr lang="en-US" sz="2000" dirty="0"/>
              <a:t>Subject to perturbation due to refraction in air</a:t>
            </a:r>
          </a:p>
          <a:p>
            <a:pPr>
              <a:spcBef>
                <a:spcPts val="1200"/>
              </a:spcBef>
            </a:pPr>
            <a:r>
              <a:rPr lang="en-US" sz="2000" dirty="0"/>
              <a:t>(Second source of systematic error)</a:t>
            </a:r>
          </a:p>
        </p:txBody>
      </p:sp>
    </p:spTree>
    <p:extLst>
      <p:ext uri="{BB962C8B-B14F-4D97-AF65-F5344CB8AC3E}">
        <p14:creationId xmlns:p14="http://schemas.microsoft.com/office/powerpoint/2010/main" val="2841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23B416-8FAF-6ABD-885F-ADA051A7DCD4}"/>
              </a:ext>
            </a:extLst>
          </p:cNvPr>
          <p:cNvSpPr txBox="1"/>
          <p:nvPr/>
        </p:nvSpPr>
        <p:spPr>
          <a:xfrm>
            <a:off x="8601776" y="4891964"/>
            <a:ext cx="3590224" cy="1169551"/>
          </a:xfrm>
          <a:prstGeom prst="rect">
            <a:avLst/>
          </a:prstGeom>
          <a:noFill/>
        </p:spPr>
        <p:txBody>
          <a:bodyPr wrap="square" rtlCol="0">
            <a:spAutoFit/>
          </a:bodyPr>
          <a:lstStyle/>
          <a:p>
            <a:r>
              <a:rPr lang="en-GB" sz="1400" dirty="0"/>
              <a:t>From:</a:t>
            </a:r>
          </a:p>
          <a:p>
            <a:r>
              <a:rPr lang="fi-FI" sz="1400" b="1" i="0" u="none" strike="noStrike" baseline="0" dirty="0">
                <a:latin typeface="Corbel-Bold2"/>
              </a:rPr>
              <a:t>A. Voronin</a:t>
            </a:r>
            <a:r>
              <a:rPr lang="fi-FI" sz="1400" b="1" i="0" u="none" strike="noStrike" baseline="0" dirty="0">
                <a:latin typeface="Corbel-Bold"/>
              </a:rPr>
              <a:t> </a:t>
            </a:r>
            <a:r>
              <a:rPr lang="fi-FI" sz="1400" b="1" i="0" u="none" strike="noStrike" baseline="0" dirty="0">
                <a:latin typeface="Corbel-Bold2"/>
              </a:rPr>
              <a:t>&amp; A. M. Zheltikov</a:t>
            </a:r>
          </a:p>
          <a:p>
            <a:r>
              <a:rPr lang="fi-FI" sz="1400" b="1" dirty="0">
                <a:latin typeface="Corbel-Bold"/>
              </a:rPr>
              <a:t> ”</a:t>
            </a:r>
            <a:r>
              <a:rPr lang="en-GB" sz="1400" b="1" i="0" u="none" strike="noStrike" baseline="0" dirty="0">
                <a:latin typeface="Corbel-Bold2"/>
              </a:rPr>
              <a:t> The generalized </a:t>
            </a:r>
            <a:r>
              <a:rPr lang="en-GB" sz="1400" b="1" i="0" u="none" strike="noStrike" baseline="0" dirty="0" err="1">
                <a:latin typeface="Corbel-Bold2"/>
              </a:rPr>
              <a:t>Sellmeier</a:t>
            </a:r>
            <a:r>
              <a:rPr lang="en-GB" sz="1400" b="1" i="0" u="none" strike="noStrike" baseline="0" dirty="0">
                <a:latin typeface="Corbel-Bold2"/>
              </a:rPr>
              <a:t> equation</a:t>
            </a:r>
          </a:p>
          <a:p>
            <a:r>
              <a:rPr lang="en-GB" sz="1400" b="1" i="0" u="none" strike="noStrike" baseline="0" dirty="0">
                <a:latin typeface="Corbel-Bold2"/>
              </a:rPr>
              <a:t>for air</a:t>
            </a:r>
            <a:r>
              <a:rPr lang="fi-FI" sz="1400" b="1" dirty="0">
                <a:latin typeface="Corbel-Bold"/>
              </a:rPr>
              <a:t>” Nature Scientific reports </a:t>
            </a:r>
            <a:r>
              <a:rPr lang="en-GB" sz="1400" b="0" i="0" u="none" strike="noStrike" baseline="0" dirty="0">
                <a:latin typeface="Corbel" panose="020B0503020204020204" pitchFamily="34" charset="0"/>
              </a:rPr>
              <a:t>DOI: 10.1038/srep46111</a:t>
            </a:r>
            <a:endParaRPr lang="en-GB" sz="1400" dirty="0"/>
          </a:p>
        </p:txBody>
      </p:sp>
      <p:pic>
        <p:nvPicPr>
          <p:cNvPr id="8" name="Picture 7">
            <a:extLst>
              <a:ext uri="{FF2B5EF4-FFF2-40B4-BE49-F238E27FC236}">
                <a16:creationId xmlns:a16="http://schemas.microsoft.com/office/drawing/2014/main" id="{E3753944-5AEB-684D-6E2A-BAE77671C57C}"/>
              </a:ext>
            </a:extLst>
          </p:cNvPr>
          <p:cNvPicPr>
            <a:picLocks noChangeAspect="1"/>
          </p:cNvPicPr>
          <p:nvPr/>
        </p:nvPicPr>
        <p:blipFill>
          <a:blip r:embed="rId2"/>
          <a:stretch>
            <a:fillRect/>
          </a:stretch>
        </p:blipFill>
        <p:spPr>
          <a:xfrm>
            <a:off x="288758" y="2182583"/>
            <a:ext cx="5601905" cy="2179730"/>
          </a:xfrm>
          <a:prstGeom prst="rect">
            <a:avLst/>
          </a:prstGeom>
        </p:spPr>
      </p:pic>
      <p:pic>
        <p:nvPicPr>
          <p:cNvPr id="10" name="Picture 9">
            <a:extLst>
              <a:ext uri="{FF2B5EF4-FFF2-40B4-BE49-F238E27FC236}">
                <a16:creationId xmlns:a16="http://schemas.microsoft.com/office/drawing/2014/main" id="{8BB667BF-C16D-106A-DFC2-D5913E69993D}"/>
              </a:ext>
            </a:extLst>
          </p:cNvPr>
          <p:cNvPicPr>
            <a:picLocks noChangeAspect="1"/>
          </p:cNvPicPr>
          <p:nvPr/>
        </p:nvPicPr>
        <p:blipFill>
          <a:blip r:embed="rId3"/>
          <a:stretch>
            <a:fillRect/>
          </a:stretch>
        </p:blipFill>
        <p:spPr>
          <a:xfrm>
            <a:off x="5972476" y="2182583"/>
            <a:ext cx="5601905" cy="2217486"/>
          </a:xfrm>
          <a:prstGeom prst="rect">
            <a:avLst/>
          </a:prstGeom>
        </p:spPr>
      </p:pic>
      <p:sp>
        <p:nvSpPr>
          <p:cNvPr id="4" name="Title 3">
            <a:extLst>
              <a:ext uri="{FF2B5EF4-FFF2-40B4-BE49-F238E27FC236}">
                <a16:creationId xmlns:a16="http://schemas.microsoft.com/office/drawing/2014/main" id="{EAF688C0-D1DB-EF77-2DEB-49A9F696A662}"/>
              </a:ext>
            </a:extLst>
          </p:cNvPr>
          <p:cNvSpPr>
            <a:spLocks noGrp="1"/>
          </p:cNvSpPr>
          <p:nvPr>
            <p:ph type="title"/>
          </p:nvPr>
        </p:nvSpPr>
        <p:spPr>
          <a:xfrm>
            <a:off x="327259" y="365125"/>
            <a:ext cx="11290434" cy="1325563"/>
          </a:xfrm>
        </p:spPr>
        <p:txBody>
          <a:bodyPr>
            <a:normAutofit/>
          </a:bodyPr>
          <a:lstStyle/>
          <a:p>
            <a:r>
              <a:rPr lang="en-US" sz="3600" dirty="0">
                <a:solidFill>
                  <a:schemeClr val="accent2"/>
                </a:solidFill>
                <a:latin typeface="Gotham Rounded" pitchFamily="2" charset="0"/>
              </a:rPr>
              <a:t>Effect of the refractive index (dispersion) of air</a:t>
            </a:r>
            <a:endParaRPr lang="en-GB" sz="3600" dirty="0">
              <a:solidFill>
                <a:schemeClr val="accent2"/>
              </a:solidFill>
              <a:latin typeface="Gotham Rounded" pitchFamily="2" charset="0"/>
            </a:endParaRPr>
          </a:p>
        </p:txBody>
      </p:sp>
    </p:spTree>
    <p:extLst>
      <p:ext uri="{BB962C8B-B14F-4D97-AF65-F5344CB8AC3E}">
        <p14:creationId xmlns:p14="http://schemas.microsoft.com/office/powerpoint/2010/main" val="1023294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right Space - Tokamak Energy">
      <a:dk1>
        <a:sysClr val="windowText" lastClr="000000"/>
      </a:dk1>
      <a:lt1>
        <a:sysClr val="window" lastClr="FFFFFF"/>
      </a:lt1>
      <a:dk2>
        <a:srgbClr val="2A373F"/>
      </a:dk2>
      <a:lt2>
        <a:srgbClr val="4B5D6B"/>
      </a:lt2>
      <a:accent1>
        <a:srgbClr val="E74B1C"/>
      </a:accent1>
      <a:accent2>
        <a:srgbClr val="F08323"/>
      </a:accent2>
      <a:accent3>
        <a:srgbClr val="FBBF14"/>
      </a:accent3>
      <a:accent4>
        <a:srgbClr val="AE3570"/>
      </a:accent4>
      <a:accent5>
        <a:srgbClr val="3789C5"/>
      </a:accent5>
      <a:accent6>
        <a:srgbClr val="ACE3E5"/>
      </a:accent6>
      <a:hlink>
        <a:srgbClr val="0563C1"/>
      </a:hlink>
      <a:folHlink>
        <a:srgbClr val="954F72"/>
      </a:folHlink>
    </a:clrScheme>
    <a:fontScheme name="Bright Space - Tokamak Energy">
      <a:majorFont>
        <a:latin typeface="Gotham Rounded"/>
        <a:ea typeface=""/>
        <a:cs typeface=""/>
      </a:majorFont>
      <a:minorFont>
        <a:latin typeface="Gotham 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New Brand PPT Template v1.0.pptx" id="{081E9643-9822-439A-BE31-5BF761CB34EE}" vid="{0FB21A04-0B45-49EE-A1A7-E28BC7461D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3658</TotalTime>
  <Words>651</Words>
  <Application>Microsoft Office PowerPoint</Application>
  <PresentationFormat>Widescreen</PresentationFormat>
  <Paragraphs>87</Paragraphs>
  <Slides>14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ADLaM Display</vt:lpstr>
      <vt:lpstr>Aptos</vt:lpstr>
      <vt:lpstr>Aptos Display</vt:lpstr>
      <vt:lpstr>Arial</vt:lpstr>
      <vt:lpstr>Cambria Math</vt:lpstr>
      <vt:lpstr>Corbel</vt:lpstr>
      <vt:lpstr>Corbel-Bold</vt:lpstr>
      <vt:lpstr>Corbel-Bold2</vt:lpstr>
      <vt:lpstr>Gotham Rounded</vt:lpstr>
      <vt:lpstr>Symbol</vt:lpstr>
      <vt:lpstr>Office Theme</vt:lpstr>
      <vt:lpstr>1_Office Theme</vt:lpstr>
      <vt:lpstr>PowerPoint Presentation</vt:lpstr>
      <vt:lpstr>PowerPoint Presentation</vt:lpstr>
      <vt:lpstr>PowerPoint Presentation</vt:lpstr>
      <vt:lpstr>Two wavelength (colour) interferometry</vt:lpstr>
      <vt:lpstr>PowerPoint Presentation</vt:lpstr>
      <vt:lpstr>Dispersion Interferometer benefits</vt:lpstr>
      <vt:lpstr>PowerPoint Presentation</vt:lpstr>
      <vt:lpstr>Why go to shorter wavelength?</vt:lpstr>
      <vt:lpstr>Effect of the refractive index (dispersion) of air</vt:lpstr>
      <vt:lpstr>A NIR Dispersion Interferometer (NIRDI) operating at 1.56mm</vt:lpstr>
      <vt:lpstr>PowerPoint Presentation</vt:lpstr>
      <vt:lpstr>NIRDI Performance:</vt:lpstr>
      <vt:lpstr>Systematic errors – ii) Air turbulence, beam stability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Graham Naylor</dc:creator>
  <cp:lastModifiedBy>Graham Naylor</cp:lastModifiedBy>
  <cp:revision>1</cp:revision>
  <dcterms:created xsi:type="dcterms:W3CDTF">2024-09-09T08:01:56Z</dcterms:created>
  <dcterms:modified xsi:type="dcterms:W3CDTF">2024-10-16T15:19:03Z</dcterms:modified>
</cp:coreProperties>
</file>