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5"/>
  </p:sldMasterIdLst>
  <p:notesMasterIdLst>
    <p:notesMasterId r:id="rId27"/>
  </p:notesMasterIdLst>
  <p:sldIdLst>
    <p:sldId id="258" r:id="rId6"/>
    <p:sldId id="508" r:id="rId7"/>
    <p:sldId id="523" r:id="rId8"/>
    <p:sldId id="1275" r:id="rId9"/>
    <p:sldId id="506" r:id="rId10"/>
    <p:sldId id="283" r:id="rId11"/>
    <p:sldId id="1276" r:id="rId12"/>
    <p:sldId id="262" r:id="rId13"/>
    <p:sldId id="4561" r:id="rId14"/>
    <p:sldId id="642" r:id="rId15"/>
    <p:sldId id="536" r:id="rId16"/>
    <p:sldId id="532" r:id="rId17"/>
    <p:sldId id="538" r:id="rId18"/>
    <p:sldId id="541" r:id="rId19"/>
    <p:sldId id="545" r:id="rId20"/>
    <p:sldId id="613" r:id="rId21"/>
    <p:sldId id="4570" r:id="rId22"/>
    <p:sldId id="4575" r:id="rId23"/>
    <p:sldId id="4574" r:id="rId24"/>
    <p:sldId id="533" r:id="rId25"/>
    <p:sldId id="4564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A3F815-6726-B0F4-8384-09221208330F}" name="Chuck Greenfield" initials="CG" userId="S::greenfield@fusion.gat.com::5e369185-44b1-4d7e-81c3-877a6b90e0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2600"/>
    <a:srgbClr val="0432FF"/>
    <a:srgbClr val="0070C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EDD9F-7672-4931-9C2A-87A1B532286D}" v="176" dt="2024-10-22T04:12:21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2"/>
    <p:restoredTop sz="92926" autoAdjust="0"/>
  </p:normalViewPr>
  <p:slideViewPr>
    <p:cSldViewPr snapToGrid="0">
      <p:cViewPr varScale="1">
        <p:scale>
          <a:sx n="103" d="100"/>
          <a:sy n="103" d="100"/>
        </p:scale>
        <p:origin x="365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k-Ho Hong" userId="482c8b38-15e2-4eb6-a3d4-dce2e77fdcdd" providerId="ADAL" clId="{02CEDD9F-7672-4931-9C2A-87A1B532286D}"/>
    <pc:docChg chg="undo redo custSel addSld delSld modSld sldOrd delMainMaster modMainMaster">
      <pc:chgData name="Suk-Ho Hong" userId="482c8b38-15e2-4eb6-a3d4-dce2e77fdcdd" providerId="ADAL" clId="{02CEDD9F-7672-4931-9C2A-87A1B532286D}" dt="2024-10-22T04:25:33.944" v="1106" actId="6549"/>
      <pc:docMkLst>
        <pc:docMk/>
      </pc:docMkLst>
      <pc:sldChg chg="delSp del mod ord">
        <pc:chgData name="Suk-Ho Hong" userId="482c8b38-15e2-4eb6-a3d4-dce2e77fdcdd" providerId="ADAL" clId="{02CEDD9F-7672-4931-9C2A-87A1B532286D}" dt="2024-10-18T17:11:48.739" v="258" actId="47"/>
        <pc:sldMkLst>
          <pc:docMk/>
          <pc:sldMk cId="1988629905" sldId="257"/>
        </pc:sldMkLst>
        <pc:spChg chg="del">
          <ac:chgData name="Suk-Ho Hong" userId="482c8b38-15e2-4eb6-a3d4-dce2e77fdcdd" providerId="ADAL" clId="{02CEDD9F-7672-4931-9C2A-87A1B532286D}" dt="2024-10-15T21:57:20.605" v="137" actId="478"/>
          <ac:spMkLst>
            <pc:docMk/>
            <pc:sldMk cId="1988629905" sldId="257"/>
            <ac:spMk id="11" creationId="{B29887E4-D977-6849-BCA3-2A5C3F112056}"/>
          </ac:spMkLst>
        </pc:spChg>
        <pc:spChg chg="del">
          <ac:chgData name="Suk-Ho Hong" userId="482c8b38-15e2-4eb6-a3d4-dce2e77fdcdd" providerId="ADAL" clId="{02CEDD9F-7672-4931-9C2A-87A1B532286D}" dt="2024-10-15T21:57:20.605" v="137" actId="478"/>
          <ac:spMkLst>
            <pc:docMk/>
            <pc:sldMk cId="1988629905" sldId="257"/>
            <ac:spMk id="12" creationId="{B7B14B29-6133-6530-5948-87D58A4BA8E8}"/>
          </ac:spMkLst>
        </pc:spChg>
        <pc:spChg chg="del">
          <ac:chgData name="Suk-Ho Hong" userId="482c8b38-15e2-4eb6-a3d4-dce2e77fdcdd" providerId="ADAL" clId="{02CEDD9F-7672-4931-9C2A-87A1B532286D}" dt="2024-10-15T21:57:20.605" v="137" actId="478"/>
          <ac:spMkLst>
            <pc:docMk/>
            <pc:sldMk cId="1988629905" sldId="257"/>
            <ac:spMk id="13" creationId="{D4858CCE-1B4F-37BA-6E4F-A54FBB7128CD}"/>
          </ac:spMkLst>
        </pc:spChg>
        <pc:spChg chg="del">
          <ac:chgData name="Suk-Ho Hong" userId="482c8b38-15e2-4eb6-a3d4-dce2e77fdcdd" providerId="ADAL" clId="{02CEDD9F-7672-4931-9C2A-87A1B532286D}" dt="2024-10-15T21:57:20.605" v="137" actId="478"/>
          <ac:spMkLst>
            <pc:docMk/>
            <pc:sldMk cId="1988629905" sldId="257"/>
            <ac:spMk id="15" creationId="{620E84E9-900F-E242-D2CC-A2F639964C51}"/>
          </ac:spMkLst>
        </pc:spChg>
        <pc:spChg chg="del">
          <ac:chgData name="Suk-Ho Hong" userId="482c8b38-15e2-4eb6-a3d4-dce2e77fdcdd" providerId="ADAL" clId="{02CEDD9F-7672-4931-9C2A-87A1B532286D}" dt="2024-10-15T21:57:20.605" v="137" actId="478"/>
          <ac:spMkLst>
            <pc:docMk/>
            <pc:sldMk cId="1988629905" sldId="257"/>
            <ac:spMk id="16" creationId="{B75CE7E7-EA36-A240-AF09-302CDBD29E5D}"/>
          </ac:spMkLst>
        </pc:spChg>
        <pc:spChg chg="del">
          <ac:chgData name="Suk-Ho Hong" userId="482c8b38-15e2-4eb6-a3d4-dce2e77fdcdd" providerId="ADAL" clId="{02CEDD9F-7672-4931-9C2A-87A1B532286D}" dt="2024-10-15T21:57:18.205" v="136" actId="478"/>
          <ac:spMkLst>
            <pc:docMk/>
            <pc:sldMk cId="1988629905" sldId="257"/>
            <ac:spMk id="23" creationId="{9B1E27E7-2344-8708-6525-B21D16AF11EB}"/>
          </ac:spMkLst>
        </pc:spChg>
      </pc:sldChg>
      <pc:sldChg chg="addSp delSp modSp mod">
        <pc:chgData name="Suk-Ho Hong" userId="482c8b38-15e2-4eb6-a3d4-dce2e77fdcdd" providerId="ADAL" clId="{02CEDD9F-7672-4931-9C2A-87A1B532286D}" dt="2024-10-22T04:08:31.887" v="984" actId="108"/>
        <pc:sldMkLst>
          <pc:docMk/>
          <pc:sldMk cId="0" sldId="258"/>
        </pc:sldMkLst>
        <pc:spChg chg="mod">
          <ac:chgData name="Suk-Ho Hong" userId="482c8b38-15e2-4eb6-a3d4-dce2e77fdcdd" providerId="ADAL" clId="{02CEDD9F-7672-4931-9C2A-87A1B532286D}" dt="2024-10-22T04:06:56.083" v="976" actId="1076"/>
          <ac:spMkLst>
            <pc:docMk/>
            <pc:sldMk cId="0" sldId="258"/>
            <ac:spMk id="4" creationId="{5B70D3D2-9925-8743-8326-15B88B30B31D}"/>
          </ac:spMkLst>
        </pc:spChg>
        <pc:spChg chg="del mod">
          <ac:chgData name="Suk-Ho Hong" userId="482c8b38-15e2-4eb6-a3d4-dce2e77fdcdd" providerId="ADAL" clId="{02CEDD9F-7672-4931-9C2A-87A1B532286D}" dt="2024-10-22T04:06:42.711" v="974" actId="478"/>
          <ac:spMkLst>
            <pc:docMk/>
            <pc:sldMk cId="0" sldId="258"/>
            <ac:spMk id="5" creationId="{2B1769C9-A485-E34B-8252-0D7EF4E64690}"/>
          </ac:spMkLst>
        </pc:spChg>
        <pc:spChg chg="mod">
          <ac:chgData name="Suk-Ho Hong" userId="482c8b38-15e2-4eb6-a3d4-dce2e77fdcdd" providerId="ADAL" clId="{02CEDD9F-7672-4931-9C2A-87A1B532286D}" dt="2024-10-22T04:05:37.271" v="966" actId="20577"/>
          <ac:spMkLst>
            <pc:docMk/>
            <pc:sldMk cId="0" sldId="258"/>
            <ac:spMk id="6" creationId="{00000000-0000-0000-0000-000000000000}"/>
          </ac:spMkLst>
        </pc:spChg>
        <pc:spChg chg="mod">
          <ac:chgData name="Suk-Ho Hong" userId="482c8b38-15e2-4eb6-a3d4-dce2e77fdcdd" providerId="ADAL" clId="{02CEDD9F-7672-4931-9C2A-87A1B532286D}" dt="2024-10-16T14:27:32.082" v="199" actId="1076"/>
          <ac:spMkLst>
            <pc:docMk/>
            <pc:sldMk cId="0" sldId="258"/>
            <ac:spMk id="7" creationId="{D01B78A8-00A4-B941-B46F-B37B34B07342}"/>
          </ac:spMkLst>
        </pc:spChg>
        <pc:spChg chg="del">
          <ac:chgData name="Suk-Ho Hong" userId="482c8b38-15e2-4eb6-a3d4-dce2e77fdcdd" providerId="ADAL" clId="{02CEDD9F-7672-4931-9C2A-87A1B532286D}" dt="2024-10-22T04:06:27.851" v="971" actId="478"/>
          <ac:spMkLst>
            <pc:docMk/>
            <pc:sldMk cId="0" sldId="258"/>
            <ac:spMk id="10" creationId="{68EB41BD-ADD0-F048-BB01-95453EA795C6}"/>
          </ac:spMkLst>
        </pc:spChg>
        <pc:spChg chg="mod">
          <ac:chgData name="Suk-Ho Hong" userId="482c8b38-15e2-4eb6-a3d4-dce2e77fdcdd" providerId="ADAL" clId="{02CEDD9F-7672-4931-9C2A-87A1B532286D}" dt="2024-10-22T04:06:37.256" v="973" actId="1076"/>
          <ac:spMkLst>
            <pc:docMk/>
            <pc:sldMk cId="0" sldId="258"/>
            <ac:spMk id="14" creationId="{71D6289C-2FD7-FB23-8A65-DB1E9C6544DD}"/>
          </ac:spMkLst>
        </pc:spChg>
        <pc:spChg chg="mod">
          <ac:chgData name="Suk-Ho Hong" userId="482c8b38-15e2-4eb6-a3d4-dce2e77fdcdd" providerId="ADAL" clId="{02CEDD9F-7672-4931-9C2A-87A1B532286D}" dt="2024-10-22T04:06:49.643" v="975" actId="1076"/>
          <ac:spMkLst>
            <pc:docMk/>
            <pc:sldMk cId="0" sldId="258"/>
            <ac:spMk id="16" creationId="{384BE88E-DA97-AA48-B9ED-74DC8343F340}"/>
          </ac:spMkLst>
        </pc:spChg>
        <pc:spChg chg="mod">
          <ac:chgData name="Suk-Ho Hong" userId="482c8b38-15e2-4eb6-a3d4-dce2e77fdcdd" providerId="ADAL" clId="{02CEDD9F-7672-4931-9C2A-87A1B532286D}" dt="2024-10-22T04:06:37.256" v="973" actId="1076"/>
          <ac:spMkLst>
            <pc:docMk/>
            <pc:sldMk cId="0" sldId="258"/>
            <ac:spMk id="22" creationId="{8F0D358B-E588-ADA7-B87A-8A66E841A249}"/>
          </ac:spMkLst>
        </pc:spChg>
        <pc:spChg chg="mod">
          <ac:chgData name="Suk-Ho Hong" userId="482c8b38-15e2-4eb6-a3d4-dce2e77fdcdd" providerId="ADAL" clId="{02CEDD9F-7672-4931-9C2A-87A1B532286D}" dt="2024-10-22T04:06:37.256" v="973" actId="1076"/>
          <ac:spMkLst>
            <pc:docMk/>
            <pc:sldMk cId="0" sldId="258"/>
            <ac:spMk id="24" creationId="{571832E2-140F-10FF-9289-E07AAD96F192}"/>
          </ac:spMkLst>
        </pc:spChg>
        <pc:grpChg chg="add mod">
          <ac:chgData name="Suk-Ho Hong" userId="482c8b38-15e2-4eb6-a3d4-dce2e77fdcdd" providerId="ADAL" clId="{02CEDD9F-7672-4931-9C2A-87A1B532286D}" dt="2024-10-22T04:08:31.887" v="984" actId="108"/>
          <ac:grpSpMkLst>
            <pc:docMk/>
            <pc:sldMk cId="0" sldId="258"/>
            <ac:grpSpMk id="2" creationId="{DA234A0F-15E7-E127-0F80-EDEF6A3F4E50}"/>
          </ac:grpSpMkLst>
        </pc:grpChg>
        <pc:grpChg chg="mod">
          <ac:chgData name="Suk-Ho Hong" userId="482c8b38-15e2-4eb6-a3d4-dce2e77fdcdd" providerId="ADAL" clId="{02CEDD9F-7672-4931-9C2A-87A1B532286D}" dt="2024-10-22T04:07:05.639" v="977" actId="164"/>
          <ac:grpSpMkLst>
            <pc:docMk/>
            <pc:sldMk cId="0" sldId="258"/>
            <ac:grpSpMk id="19" creationId="{8E416097-02EA-A8A9-16B0-ED1E0A71B9A5}"/>
          </ac:grpSpMkLst>
        </pc:grpChg>
        <pc:grpChg chg="add mod">
          <ac:chgData name="Suk-Ho Hong" userId="482c8b38-15e2-4eb6-a3d4-dce2e77fdcdd" providerId="ADAL" clId="{02CEDD9F-7672-4931-9C2A-87A1B532286D}" dt="2024-10-22T04:07:56.569" v="981" actId="14861"/>
          <ac:grpSpMkLst>
            <pc:docMk/>
            <pc:sldMk cId="0" sldId="258"/>
            <ac:grpSpMk id="27" creationId="{453A1887-BE6F-4A52-E74B-BDA1AAF34E9C}"/>
          </ac:grpSpMkLst>
        </pc:grpChg>
        <pc:picChg chg="del">
          <ac:chgData name="Suk-Ho Hong" userId="482c8b38-15e2-4eb6-a3d4-dce2e77fdcdd" providerId="ADAL" clId="{02CEDD9F-7672-4931-9C2A-87A1B532286D}" dt="2024-10-22T04:05:53.727" v="967" actId="478"/>
          <ac:picMkLst>
            <pc:docMk/>
            <pc:sldMk cId="0" sldId="258"/>
            <ac:picMk id="3" creationId="{E9B29BC0-6B83-6D42-A6F6-76D0995FD153}"/>
          </ac:picMkLst>
        </pc:picChg>
        <pc:picChg chg="mod">
          <ac:chgData name="Suk-Ho Hong" userId="482c8b38-15e2-4eb6-a3d4-dce2e77fdcdd" providerId="ADAL" clId="{02CEDD9F-7672-4931-9C2A-87A1B532286D}" dt="2024-10-22T04:07:31.042" v="979" actId="14861"/>
          <ac:picMkLst>
            <pc:docMk/>
            <pc:sldMk cId="0" sldId="258"/>
            <ac:picMk id="8" creationId="{338F94D6-5CA4-F84E-A382-28BAFBAE0816}"/>
          </ac:picMkLst>
        </pc:picChg>
        <pc:picChg chg="del">
          <ac:chgData name="Suk-Ho Hong" userId="482c8b38-15e2-4eb6-a3d4-dce2e77fdcdd" providerId="ADAL" clId="{02CEDD9F-7672-4931-9C2A-87A1B532286D}" dt="2024-10-22T04:05:56.070" v="968" actId="478"/>
          <ac:picMkLst>
            <pc:docMk/>
            <pc:sldMk cId="0" sldId="258"/>
            <ac:picMk id="9" creationId="{B5212C82-3EA1-774E-BB01-E481446459A7}"/>
          </ac:picMkLst>
        </pc:picChg>
        <pc:picChg chg="mod">
          <ac:chgData name="Suk-Ho Hong" userId="482c8b38-15e2-4eb6-a3d4-dce2e77fdcdd" providerId="ADAL" clId="{02CEDD9F-7672-4931-9C2A-87A1B532286D}" dt="2024-10-22T04:06:37.256" v="973" actId="1076"/>
          <ac:picMkLst>
            <pc:docMk/>
            <pc:sldMk cId="0" sldId="258"/>
            <ac:picMk id="12" creationId="{ED5FBC33-9D79-B34A-5370-A5C22D62F800}"/>
          </ac:picMkLst>
        </pc:picChg>
        <pc:picChg chg="mod">
          <ac:chgData name="Suk-Ho Hong" userId="482c8b38-15e2-4eb6-a3d4-dce2e77fdcdd" providerId="ADAL" clId="{02CEDD9F-7672-4931-9C2A-87A1B532286D}" dt="2024-10-22T04:06:37.256" v="973" actId="1076"/>
          <ac:picMkLst>
            <pc:docMk/>
            <pc:sldMk cId="0" sldId="258"/>
            <ac:picMk id="13" creationId="{D48B0F9E-5462-0335-472D-F58B7DDCF3DA}"/>
          </ac:picMkLst>
        </pc:picChg>
        <pc:picChg chg="mod">
          <ac:chgData name="Suk-Ho Hong" userId="482c8b38-15e2-4eb6-a3d4-dce2e77fdcdd" providerId="ADAL" clId="{02CEDD9F-7672-4931-9C2A-87A1B532286D}" dt="2024-10-22T04:08:26.342" v="983" actId="108"/>
          <ac:picMkLst>
            <pc:docMk/>
            <pc:sldMk cId="0" sldId="258"/>
            <ac:picMk id="15" creationId="{64628C54-C1A8-C946-907A-965CE374D9F6}"/>
          </ac:picMkLst>
        </pc:picChg>
        <pc:picChg chg="mod">
          <ac:chgData name="Suk-Ho Hong" userId="482c8b38-15e2-4eb6-a3d4-dce2e77fdcdd" providerId="ADAL" clId="{02CEDD9F-7672-4931-9C2A-87A1B532286D}" dt="2024-10-22T04:08:13.074" v="982" actId="108"/>
          <ac:picMkLst>
            <pc:docMk/>
            <pc:sldMk cId="0" sldId="258"/>
            <ac:picMk id="18" creationId="{D8BBA501-7D2F-339A-6E59-1F882A03B3DF}"/>
          </ac:picMkLst>
        </pc:picChg>
        <pc:picChg chg="mod">
          <ac:chgData name="Suk-Ho Hong" userId="482c8b38-15e2-4eb6-a3d4-dce2e77fdcdd" providerId="ADAL" clId="{02CEDD9F-7672-4931-9C2A-87A1B532286D}" dt="2024-10-22T04:08:13.074" v="982" actId="108"/>
          <ac:picMkLst>
            <pc:docMk/>
            <pc:sldMk cId="0" sldId="258"/>
            <ac:picMk id="20" creationId="{371C2EC8-8108-FD41-9E63-C042D62DEEA7}"/>
          </ac:picMkLst>
        </pc:picChg>
        <pc:cxnChg chg="mod">
          <ac:chgData name="Suk-Ho Hong" userId="482c8b38-15e2-4eb6-a3d4-dce2e77fdcdd" providerId="ADAL" clId="{02CEDD9F-7672-4931-9C2A-87A1B532286D}" dt="2024-10-22T04:06:37.256" v="973" actId="1076"/>
          <ac:cxnSpMkLst>
            <pc:docMk/>
            <pc:sldMk cId="0" sldId="258"/>
            <ac:cxnSpMk id="17" creationId="{5ABBBA18-E847-4A60-FECA-A7118B8A340C}"/>
          </ac:cxnSpMkLst>
        </pc:cxnChg>
        <pc:cxnChg chg="mod">
          <ac:chgData name="Suk-Ho Hong" userId="482c8b38-15e2-4eb6-a3d4-dce2e77fdcdd" providerId="ADAL" clId="{02CEDD9F-7672-4931-9C2A-87A1B532286D}" dt="2024-10-22T04:06:37.256" v="973" actId="1076"/>
          <ac:cxnSpMkLst>
            <pc:docMk/>
            <pc:sldMk cId="0" sldId="258"/>
            <ac:cxnSpMk id="23" creationId="{FD526AA3-3E12-F147-F2C8-C4DF2478B9EE}"/>
          </ac:cxnSpMkLst>
        </pc:cxnChg>
        <pc:cxnChg chg="mod">
          <ac:chgData name="Suk-Ho Hong" userId="482c8b38-15e2-4eb6-a3d4-dce2e77fdcdd" providerId="ADAL" clId="{02CEDD9F-7672-4931-9C2A-87A1B532286D}" dt="2024-10-22T04:06:37.256" v="973" actId="1076"/>
          <ac:cxnSpMkLst>
            <pc:docMk/>
            <pc:sldMk cId="0" sldId="258"/>
            <ac:cxnSpMk id="25" creationId="{73CC9239-EF12-FF93-CB06-55958C9DD52D}"/>
          </ac:cxnSpMkLst>
        </pc:cxnChg>
        <pc:cxnChg chg="mod">
          <ac:chgData name="Suk-Ho Hong" userId="482c8b38-15e2-4eb6-a3d4-dce2e77fdcdd" providerId="ADAL" clId="{02CEDD9F-7672-4931-9C2A-87A1B532286D}" dt="2024-10-22T04:06:37.256" v="973" actId="1076"/>
          <ac:cxnSpMkLst>
            <pc:docMk/>
            <pc:sldMk cId="0" sldId="258"/>
            <ac:cxnSpMk id="26" creationId="{8D4B9178-3E8C-1ED3-B5AE-FA4843D6AB85}"/>
          </ac:cxnSpMkLst>
        </pc:cxnChg>
      </pc:sldChg>
      <pc:sldChg chg="addSp delSp modSp mod ord">
        <pc:chgData name="Suk-Ho Hong" userId="482c8b38-15e2-4eb6-a3d4-dce2e77fdcdd" providerId="ADAL" clId="{02CEDD9F-7672-4931-9C2A-87A1B532286D}" dt="2024-10-22T04:15:53.944" v="1076" actId="113"/>
        <pc:sldMkLst>
          <pc:docMk/>
          <pc:sldMk cId="3181883146" sldId="262"/>
        </pc:sldMkLst>
        <pc:spChg chg="mod">
          <ac:chgData name="Suk-Ho Hong" userId="482c8b38-15e2-4eb6-a3d4-dce2e77fdcdd" providerId="ADAL" clId="{02CEDD9F-7672-4931-9C2A-87A1B532286D}" dt="2024-10-22T04:10:32.458" v="988" actId="20577"/>
          <ac:spMkLst>
            <pc:docMk/>
            <pc:sldMk cId="3181883146" sldId="262"/>
            <ac:spMk id="2" creationId="{9A822D37-FD17-EF4C-94A8-8F03FC95B4D7}"/>
          </ac:spMkLst>
        </pc:spChg>
        <pc:spChg chg="mod">
          <ac:chgData name="Suk-Ho Hong" userId="482c8b38-15e2-4eb6-a3d4-dce2e77fdcdd" providerId="ADAL" clId="{02CEDD9F-7672-4931-9C2A-87A1B532286D}" dt="2024-10-18T17:12:09.162" v="263" actId="6549"/>
          <ac:spMkLst>
            <pc:docMk/>
            <pc:sldMk cId="3181883146" sldId="262"/>
            <ac:spMk id="3" creationId="{50D8796B-CDC0-CF4B-B524-052C3A4DE5E8}"/>
          </ac:spMkLst>
        </pc:spChg>
        <pc:spChg chg="mod">
          <ac:chgData name="Suk-Ho Hong" userId="482c8b38-15e2-4eb6-a3d4-dce2e77fdcdd" providerId="ADAL" clId="{02CEDD9F-7672-4931-9C2A-87A1B532286D}" dt="2024-10-18T18:26:39.944" v="309" actId="1076"/>
          <ac:spMkLst>
            <pc:docMk/>
            <pc:sldMk cId="3181883146" sldId="262"/>
            <ac:spMk id="6" creationId="{4D4DA1E4-2594-B54E-AD62-52CE9AF89233}"/>
          </ac:spMkLst>
        </pc:spChg>
        <pc:spChg chg="add del">
          <ac:chgData name="Suk-Ho Hong" userId="482c8b38-15e2-4eb6-a3d4-dce2e77fdcdd" providerId="ADAL" clId="{02CEDD9F-7672-4931-9C2A-87A1B532286D}" dt="2024-10-22T04:14:51.500" v="1041" actId="22"/>
          <ac:spMkLst>
            <pc:docMk/>
            <pc:sldMk cId="3181883146" sldId="262"/>
            <ac:spMk id="8" creationId="{0D502362-EB63-AFCE-943A-D63130A6152E}"/>
          </ac:spMkLst>
        </pc:spChg>
        <pc:spChg chg="del">
          <ac:chgData name="Suk-Ho Hong" userId="482c8b38-15e2-4eb6-a3d4-dce2e77fdcdd" providerId="ADAL" clId="{02CEDD9F-7672-4931-9C2A-87A1B532286D}" dt="2024-10-18T18:16:40.079" v="289" actId="478"/>
          <ac:spMkLst>
            <pc:docMk/>
            <pc:sldMk cId="3181883146" sldId="262"/>
            <ac:spMk id="8" creationId="{3781048D-2255-2E4A-A057-9157ABC75BCE}"/>
          </ac:spMkLst>
        </pc:spChg>
        <pc:spChg chg="del">
          <ac:chgData name="Suk-Ho Hong" userId="482c8b38-15e2-4eb6-a3d4-dce2e77fdcdd" providerId="ADAL" clId="{02CEDD9F-7672-4931-9C2A-87A1B532286D}" dt="2024-10-18T18:16:42.168" v="290" actId="478"/>
          <ac:spMkLst>
            <pc:docMk/>
            <pc:sldMk cId="3181883146" sldId="262"/>
            <ac:spMk id="9" creationId="{9B1E27E7-2344-8708-6525-B21D16AF11EB}"/>
          </ac:spMkLst>
        </pc:spChg>
        <pc:spChg chg="add mod">
          <ac:chgData name="Suk-Ho Hong" userId="482c8b38-15e2-4eb6-a3d4-dce2e77fdcdd" providerId="ADAL" clId="{02CEDD9F-7672-4931-9C2A-87A1B532286D}" dt="2024-10-22T04:15:53.944" v="1076" actId="113"/>
          <ac:spMkLst>
            <pc:docMk/>
            <pc:sldMk cId="3181883146" sldId="262"/>
            <ac:spMk id="12" creationId="{8C5CC3D4-ACFB-04AF-530D-DEE168289EF0}"/>
          </ac:spMkLst>
        </pc:spChg>
        <pc:spChg chg="del">
          <ac:chgData name="Suk-Ho Hong" userId="482c8b38-15e2-4eb6-a3d4-dce2e77fdcdd" providerId="ADAL" clId="{02CEDD9F-7672-4931-9C2A-87A1B532286D}" dt="2024-10-18T18:16:40.079" v="289" actId="478"/>
          <ac:spMkLst>
            <pc:docMk/>
            <pc:sldMk cId="3181883146" sldId="262"/>
            <ac:spMk id="16" creationId="{5D67D6FE-5C8A-D00B-13E8-0953E4ECFAD3}"/>
          </ac:spMkLst>
        </pc:spChg>
        <pc:spChg chg="del">
          <ac:chgData name="Suk-Ho Hong" userId="482c8b38-15e2-4eb6-a3d4-dce2e77fdcdd" providerId="ADAL" clId="{02CEDD9F-7672-4931-9C2A-87A1B532286D}" dt="2024-10-18T18:16:40.079" v="289" actId="478"/>
          <ac:spMkLst>
            <pc:docMk/>
            <pc:sldMk cId="3181883146" sldId="262"/>
            <ac:spMk id="17" creationId="{739591C5-C3C3-339B-8A34-C38D83D7959F}"/>
          </ac:spMkLst>
        </pc:spChg>
        <pc:spChg chg="del">
          <ac:chgData name="Suk-Ho Hong" userId="482c8b38-15e2-4eb6-a3d4-dce2e77fdcdd" providerId="ADAL" clId="{02CEDD9F-7672-4931-9C2A-87A1B532286D}" dt="2024-10-18T18:16:40.079" v="289" actId="478"/>
          <ac:spMkLst>
            <pc:docMk/>
            <pc:sldMk cId="3181883146" sldId="262"/>
            <ac:spMk id="18" creationId="{F95DD172-E011-648A-7194-5B91E22FACCA}"/>
          </ac:spMkLst>
        </pc:spChg>
        <pc:spChg chg="del">
          <ac:chgData name="Suk-Ho Hong" userId="482c8b38-15e2-4eb6-a3d4-dce2e77fdcdd" providerId="ADAL" clId="{02CEDD9F-7672-4931-9C2A-87A1B532286D}" dt="2024-10-18T18:16:40.079" v="289" actId="478"/>
          <ac:spMkLst>
            <pc:docMk/>
            <pc:sldMk cId="3181883146" sldId="262"/>
            <ac:spMk id="19" creationId="{0248B5D5-8AC5-9073-98F2-74DF1B98C2ED}"/>
          </ac:spMkLst>
        </pc:spChg>
        <pc:picChg chg="del">
          <ac:chgData name="Suk-Ho Hong" userId="482c8b38-15e2-4eb6-a3d4-dce2e77fdcdd" providerId="ADAL" clId="{02CEDD9F-7672-4931-9C2A-87A1B532286D}" dt="2024-10-18T18:26:07.463" v="302" actId="478"/>
          <ac:picMkLst>
            <pc:docMk/>
            <pc:sldMk cId="3181883146" sldId="262"/>
            <ac:picMk id="4" creationId="{A0E43A12-4F53-9D40-A250-30A17C6E09C3}"/>
          </ac:picMkLst>
        </pc:picChg>
        <pc:picChg chg="add mod">
          <ac:chgData name="Suk-Ho Hong" userId="482c8b38-15e2-4eb6-a3d4-dce2e77fdcdd" providerId="ADAL" clId="{02CEDD9F-7672-4931-9C2A-87A1B532286D}" dt="2024-10-18T18:28:10.518" v="321" actId="1076"/>
          <ac:picMkLst>
            <pc:docMk/>
            <pc:sldMk cId="3181883146" sldId="262"/>
            <ac:picMk id="7" creationId="{80E198C8-C5A4-B631-6716-95F66FFEA72C}"/>
          </ac:picMkLst>
        </pc:picChg>
        <pc:picChg chg="add mod">
          <ac:chgData name="Suk-Ho Hong" userId="482c8b38-15e2-4eb6-a3d4-dce2e77fdcdd" providerId="ADAL" clId="{02CEDD9F-7672-4931-9C2A-87A1B532286D}" dt="2024-10-18T18:26:27.126" v="307" actId="1076"/>
          <ac:picMkLst>
            <pc:docMk/>
            <pc:sldMk cId="3181883146" sldId="262"/>
            <ac:picMk id="10" creationId="{C5FB857E-0B6C-ECA7-BCBF-6D83564D19C0}"/>
          </ac:picMkLst>
        </pc:picChg>
        <pc:picChg chg="add mod">
          <ac:chgData name="Suk-Ho Hong" userId="482c8b38-15e2-4eb6-a3d4-dce2e77fdcdd" providerId="ADAL" clId="{02CEDD9F-7672-4931-9C2A-87A1B532286D}" dt="2024-10-18T19:15:33.619" v="571" actId="1076"/>
          <ac:picMkLst>
            <pc:docMk/>
            <pc:sldMk cId="3181883146" sldId="262"/>
            <ac:picMk id="11" creationId="{35FCCFF2-4BBA-4C48-3896-B7F3870048B9}"/>
          </ac:picMkLst>
        </pc:picChg>
        <pc:picChg chg="del">
          <ac:chgData name="Suk-Ho Hong" userId="482c8b38-15e2-4eb6-a3d4-dce2e77fdcdd" providerId="ADAL" clId="{02CEDD9F-7672-4931-9C2A-87A1B532286D}" dt="2024-10-18T18:16:40.079" v="289" actId="478"/>
          <ac:picMkLst>
            <pc:docMk/>
            <pc:sldMk cId="3181883146" sldId="262"/>
            <ac:picMk id="12" creationId="{FF1851EE-2941-A1CB-5235-92471C78DF2B}"/>
          </ac:picMkLst>
        </pc:picChg>
        <pc:picChg chg="add mod">
          <ac:chgData name="Suk-Ho Hong" userId="482c8b38-15e2-4eb6-a3d4-dce2e77fdcdd" providerId="ADAL" clId="{02CEDD9F-7672-4931-9C2A-87A1B532286D}" dt="2024-10-22T04:15:48.986" v="1075" actId="1076"/>
          <ac:picMkLst>
            <pc:docMk/>
            <pc:sldMk cId="3181883146" sldId="262"/>
            <ac:picMk id="13" creationId="{48C824A5-8F72-6F43-78D4-27B049A0E168}"/>
          </ac:picMkLst>
        </pc:picChg>
        <pc:picChg chg="add mod">
          <ac:chgData name="Suk-Ho Hong" userId="482c8b38-15e2-4eb6-a3d4-dce2e77fdcdd" providerId="ADAL" clId="{02CEDD9F-7672-4931-9C2A-87A1B532286D}" dt="2024-10-18T19:15:25.579" v="570" actId="1076"/>
          <ac:picMkLst>
            <pc:docMk/>
            <pc:sldMk cId="3181883146" sldId="262"/>
            <ac:picMk id="1026" creationId="{95272616-4C81-CD85-AA75-53E0516539E3}"/>
          </ac:picMkLst>
        </pc:picChg>
        <pc:cxnChg chg="mod">
          <ac:chgData name="Suk-Ho Hong" userId="482c8b38-15e2-4eb6-a3d4-dce2e77fdcdd" providerId="ADAL" clId="{02CEDD9F-7672-4931-9C2A-87A1B532286D}" dt="2024-10-18T18:26:36.262" v="308" actId="1076"/>
          <ac:cxnSpMkLst>
            <pc:docMk/>
            <pc:sldMk cId="3181883146" sldId="262"/>
            <ac:cxnSpMk id="5" creationId="{D6C0B289-6FB5-4849-BA2C-59DAA69BA725}"/>
          </ac:cxnSpMkLst>
        </pc:cxnChg>
      </pc:sldChg>
      <pc:sldChg chg="add del">
        <pc:chgData name="Suk-Ho Hong" userId="482c8b38-15e2-4eb6-a3d4-dce2e77fdcdd" providerId="ADAL" clId="{02CEDD9F-7672-4931-9C2A-87A1B532286D}" dt="2024-10-18T21:21:30.981" v="682" actId="47"/>
        <pc:sldMkLst>
          <pc:docMk/>
          <pc:sldMk cId="3834595322" sldId="264"/>
        </pc:sldMkLst>
      </pc:sldChg>
      <pc:sldChg chg="modSp add del mod ord">
        <pc:chgData name="Suk-Ho Hong" userId="482c8b38-15e2-4eb6-a3d4-dce2e77fdcdd" providerId="ADAL" clId="{02CEDD9F-7672-4931-9C2A-87A1B532286D}" dt="2024-10-18T21:21:30.981" v="682" actId="47"/>
        <pc:sldMkLst>
          <pc:docMk/>
          <pc:sldMk cId="3368219704" sldId="266"/>
        </pc:sldMkLst>
        <pc:spChg chg="mod">
          <ac:chgData name="Suk-Ho Hong" userId="482c8b38-15e2-4eb6-a3d4-dce2e77fdcdd" providerId="ADAL" clId="{02CEDD9F-7672-4931-9C2A-87A1B532286D}" dt="2024-10-18T18:41:43.337" v="480" actId="6549"/>
          <ac:spMkLst>
            <pc:docMk/>
            <pc:sldMk cId="3368219704" sldId="266"/>
            <ac:spMk id="2" creationId="{C79CCB5B-62A0-0448-AB64-784F227B0FE8}"/>
          </ac:spMkLst>
        </pc:spChg>
        <pc:spChg chg="mod">
          <ac:chgData name="Suk-Ho Hong" userId="482c8b38-15e2-4eb6-a3d4-dce2e77fdcdd" providerId="ADAL" clId="{02CEDD9F-7672-4931-9C2A-87A1B532286D}" dt="2024-10-18T18:42:24.550" v="485" actId="1076"/>
          <ac:spMkLst>
            <pc:docMk/>
            <pc:sldMk cId="3368219704" sldId="266"/>
            <ac:spMk id="7" creationId="{8EA85DE9-F5ED-E442-B802-BA8DB4BE2B42}"/>
          </ac:spMkLst>
        </pc:spChg>
        <pc:spChg chg="mod">
          <ac:chgData name="Suk-Ho Hong" userId="482c8b38-15e2-4eb6-a3d4-dce2e77fdcdd" providerId="ADAL" clId="{02CEDD9F-7672-4931-9C2A-87A1B532286D}" dt="2024-10-18T18:42:54.847" v="492" actId="1076"/>
          <ac:spMkLst>
            <pc:docMk/>
            <pc:sldMk cId="3368219704" sldId="266"/>
            <ac:spMk id="10" creationId="{7313B094-7F13-EBEE-3A38-2C4C09A11111}"/>
          </ac:spMkLst>
        </pc:spChg>
        <pc:spChg chg="mod">
          <ac:chgData name="Suk-Ho Hong" userId="482c8b38-15e2-4eb6-a3d4-dce2e77fdcdd" providerId="ADAL" clId="{02CEDD9F-7672-4931-9C2A-87A1B532286D}" dt="2024-10-18T18:42:43.519" v="490" actId="1076"/>
          <ac:spMkLst>
            <pc:docMk/>
            <pc:sldMk cId="3368219704" sldId="266"/>
            <ac:spMk id="13" creationId="{35AA4DBA-B819-E840-AA94-3E23DA7CC6CD}"/>
          </ac:spMkLst>
        </pc:spChg>
        <pc:grpChg chg="mod">
          <ac:chgData name="Suk-Ho Hong" userId="482c8b38-15e2-4eb6-a3d4-dce2e77fdcdd" providerId="ADAL" clId="{02CEDD9F-7672-4931-9C2A-87A1B532286D}" dt="2024-10-18T18:42:24.550" v="485" actId="1076"/>
          <ac:grpSpMkLst>
            <pc:docMk/>
            <pc:sldMk cId="3368219704" sldId="266"/>
            <ac:grpSpMk id="23" creationId="{D844E875-25C5-AD51-591A-F7FC551D23A2}"/>
          </ac:grpSpMkLst>
        </pc:grpChg>
        <pc:picChg chg="mod">
          <ac:chgData name="Suk-Ho Hong" userId="482c8b38-15e2-4eb6-a3d4-dce2e77fdcdd" providerId="ADAL" clId="{02CEDD9F-7672-4931-9C2A-87A1B532286D}" dt="2024-10-18T18:42:24.550" v="485" actId="1076"/>
          <ac:picMkLst>
            <pc:docMk/>
            <pc:sldMk cId="3368219704" sldId="266"/>
            <ac:picMk id="4" creationId="{80622916-1429-4F42-AD40-57FDE617A02B}"/>
          </ac:picMkLst>
        </pc:picChg>
        <pc:picChg chg="mod">
          <ac:chgData name="Suk-Ho Hong" userId="482c8b38-15e2-4eb6-a3d4-dce2e77fdcdd" providerId="ADAL" clId="{02CEDD9F-7672-4931-9C2A-87A1B532286D}" dt="2024-10-18T18:42:39.454" v="489" actId="1076"/>
          <ac:picMkLst>
            <pc:docMk/>
            <pc:sldMk cId="3368219704" sldId="266"/>
            <ac:picMk id="9" creationId="{41D5CDDB-FC7D-30BF-E01D-E27DD1E6F249}"/>
          </ac:picMkLst>
        </pc:picChg>
        <pc:picChg chg="mod">
          <ac:chgData name="Suk-Ho Hong" userId="482c8b38-15e2-4eb6-a3d4-dce2e77fdcdd" providerId="ADAL" clId="{02CEDD9F-7672-4931-9C2A-87A1B532286D}" dt="2024-10-18T18:42:19.317" v="484" actId="1076"/>
          <ac:picMkLst>
            <pc:docMk/>
            <pc:sldMk cId="3368219704" sldId="266"/>
            <ac:picMk id="4098" creationId="{DEC01BBD-F4AE-DF3B-8094-4D55F16B9F14}"/>
          </ac:picMkLst>
        </pc:picChg>
      </pc:sldChg>
      <pc:sldChg chg="del">
        <pc:chgData name="Suk-Ho Hong" userId="482c8b38-15e2-4eb6-a3d4-dce2e77fdcdd" providerId="ADAL" clId="{02CEDD9F-7672-4931-9C2A-87A1B532286D}" dt="2024-10-15T22:02:10.161" v="193" actId="47"/>
        <pc:sldMkLst>
          <pc:docMk/>
          <pc:sldMk cId="2614212524" sldId="273"/>
        </pc:sldMkLst>
      </pc:sldChg>
      <pc:sldChg chg="del ord">
        <pc:chgData name="Suk-Ho Hong" userId="482c8b38-15e2-4eb6-a3d4-dce2e77fdcdd" providerId="ADAL" clId="{02CEDD9F-7672-4931-9C2A-87A1B532286D}" dt="2024-10-18T21:24:36.248" v="836" actId="47"/>
        <pc:sldMkLst>
          <pc:docMk/>
          <pc:sldMk cId="1048999041" sldId="280"/>
        </pc:sldMkLst>
      </pc:sldChg>
      <pc:sldChg chg="delSp modSp mod ord delAnim">
        <pc:chgData name="Suk-Ho Hong" userId="482c8b38-15e2-4eb6-a3d4-dce2e77fdcdd" providerId="ADAL" clId="{02CEDD9F-7672-4931-9C2A-87A1B532286D}" dt="2024-10-21T19:35:58.718" v="927" actId="1076"/>
        <pc:sldMkLst>
          <pc:docMk/>
          <pc:sldMk cId="1512556594" sldId="283"/>
        </pc:sldMkLst>
        <pc:spChg chg="mod">
          <ac:chgData name="Suk-Ho Hong" userId="482c8b38-15e2-4eb6-a3d4-dce2e77fdcdd" providerId="ADAL" clId="{02CEDD9F-7672-4931-9C2A-87A1B532286D}" dt="2024-10-21T19:35:58.718" v="927" actId="1076"/>
          <ac:spMkLst>
            <pc:docMk/>
            <pc:sldMk cId="1512556594" sldId="283"/>
            <ac:spMk id="3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5T21:57:05.773" v="135" actId="478"/>
          <ac:spMkLst>
            <pc:docMk/>
            <pc:sldMk cId="1512556594" sldId="283"/>
            <ac:spMk id="4" creationId="{8B65C8C0-6F59-BCEE-1521-B51FB447B327}"/>
          </ac:spMkLst>
        </pc:spChg>
        <pc:spChg chg="del">
          <ac:chgData name="Suk-Ho Hong" userId="482c8b38-15e2-4eb6-a3d4-dce2e77fdcdd" providerId="ADAL" clId="{02CEDD9F-7672-4931-9C2A-87A1B532286D}" dt="2024-10-15T21:57:04.423" v="134" actId="478"/>
          <ac:spMkLst>
            <pc:docMk/>
            <pc:sldMk cId="1512556594" sldId="283"/>
            <ac:spMk id="8" creationId="{67D6130E-E272-E373-6E1D-2C0B3E04A7A9}"/>
          </ac:spMkLst>
        </pc:spChg>
        <pc:spChg chg="del">
          <ac:chgData name="Suk-Ho Hong" userId="482c8b38-15e2-4eb6-a3d4-dce2e77fdcdd" providerId="ADAL" clId="{02CEDD9F-7672-4931-9C2A-87A1B532286D}" dt="2024-10-15T21:57:04.423" v="134" actId="478"/>
          <ac:spMkLst>
            <pc:docMk/>
            <pc:sldMk cId="1512556594" sldId="283"/>
            <ac:spMk id="9" creationId="{3833F1E0-9979-AB50-2BA3-E046D55692A0}"/>
          </ac:spMkLst>
        </pc:spChg>
      </pc:sldChg>
      <pc:sldChg chg="modSp mod">
        <pc:chgData name="Suk-Ho Hong" userId="482c8b38-15e2-4eb6-a3d4-dce2e77fdcdd" providerId="ADAL" clId="{02CEDD9F-7672-4931-9C2A-87A1B532286D}" dt="2024-10-21T19:35:03.088" v="919" actId="6549"/>
        <pc:sldMkLst>
          <pc:docMk/>
          <pc:sldMk cId="368057144" sldId="506"/>
        </pc:sldMkLst>
        <pc:spChg chg="mod">
          <ac:chgData name="Suk-Ho Hong" userId="482c8b38-15e2-4eb6-a3d4-dce2e77fdcdd" providerId="ADAL" clId="{02CEDD9F-7672-4931-9C2A-87A1B532286D}" dt="2024-10-21T19:35:03.088" v="919" actId="6549"/>
          <ac:spMkLst>
            <pc:docMk/>
            <pc:sldMk cId="368057144" sldId="506"/>
            <ac:spMk id="3" creationId="{00000000-0000-0000-0000-000000000000}"/>
          </ac:spMkLst>
        </pc:spChg>
      </pc:sldChg>
      <pc:sldChg chg="del">
        <pc:chgData name="Suk-Ho Hong" userId="482c8b38-15e2-4eb6-a3d4-dce2e77fdcdd" providerId="ADAL" clId="{02CEDD9F-7672-4931-9C2A-87A1B532286D}" dt="2024-10-15T22:02:21.386" v="196" actId="47"/>
        <pc:sldMkLst>
          <pc:docMk/>
          <pc:sldMk cId="4011264988" sldId="510"/>
        </pc:sldMkLst>
      </pc:sldChg>
      <pc:sldChg chg="del">
        <pc:chgData name="Suk-Ho Hong" userId="482c8b38-15e2-4eb6-a3d4-dce2e77fdcdd" providerId="ADAL" clId="{02CEDD9F-7672-4931-9C2A-87A1B532286D}" dt="2024-10-15T22:02:18.396" v="194" actId="47"/>
        <pc:sldMkLst>
          <pc:docMk/>
          <pc:sldMk cId="3014284660" sldId="519"/>
        </pc:sldMkLst>
      </pc:sldChg>
      <pc:sldChg chg="del">
        <pc:chgData name="Suk-Ho Hong" userId="482c8b38-15e2-4eb6-a3d4-dce2e77fdcdd" providerId="ADAL" clId="{02CEDD9F-7672-4931-9C2A-87A1B532286D}" dt="2024-10-15T22:02:20.171" v="195" actId="47"/>
        <pc:sldMkLst>
          <pc:docMk/>
          <pc:sldMk cId="1535878258" sldId="520"/>
        </pc:sldMkLst>
      </pc:sldChg>
      <pc:sldChg chg="del ord">
        <pc:chgData name="Suk-Ho Hong" userId="482c8b38-15e2-4eb6-a3d4-dce2e77fdcdd" providerId="ADAL" clId="{02CEDD9F-7672-4931-9C2A-87A1B532286D}" dt="2024-10-18T21:24:40.237" v="837" actId="47"/>
        <pc:sldMkLst>
          <pc:docMk/>
          <pc:sldMk cId="3305173925" sldId="521"/>
        </pc:sldMkLst>
      </pc:sldChg>
      <pc:sldChg chg="del">
        <pc:chgData name="Suk-Ho Hong" userId="482c8b38-15e2-4eb6-a3d4-dce2e77fdcdd" providerId="ADAL" clId="{02CEDD9F-7672-4931-9C2A-87A1B532286D}" dt="2024-10-15T22:02:06.541" v="192" actId="47"/>
        <pc:sldMkLst>
          <pc:docMk/>
          <pc:sldMk cId="3459222029" sldId="522"/>
        </pc:sldMkLst>
      </pc:sldChg>
      <pc:sldChg chg="del ord">
        <pc:chgData name="Suk-Ho Hong" userId="482c8b38-15e2-4eb6-a3d4-dce2e77fdcdd" providerId="ADAL" clId="{02CEDD9F-7672-4931-9C2A-87A1B532286D}" dt="2024-10-15T22:02:23.952" v="197" actId="47"/>
        <pc:sldMkLst>
          <pc:docMk/>
          <pc:sldMk cId="4285608713" sldId="531"/>
        </pc:sldMkLst>
      </pc:sldChg>
      <pc:sldChg chg="modSp mod ord">
        <pc:chgData name="Suk-Ho Hong" userId="482c8b38-15e2-4eb6-a3d4-dce2e77fdcdd" providerId="ADAL" clId="{02CEDD9F-7672-4931-9C2A-87A1B532286D}" dt="2024-10-22T04:25:33.944" v="1106" actId="6549"/>
        <pc:sldMkLst>
          <pc:docMk/>
          <pc:sldMk cId="418093741" sldId="533"/>
        </pc:sldMkLst>
        <pc:spChg chg="mod">
          <ac:chgData name="Suk-Ho Hong" userId="482c8b38-15e2-4eb6-a3d4-dce2e77fdcdd" providerId="ADAL" clId="{02CEDD9F-7672-4931-9C2A-87A1B532286D}" dt="2024-10-18T21:49:49.875" v="898" actId="6549"/>
          <ac:spMkLst>
            <pc:docMk/>
            <pc:sldMk cId="418093741" sldId="533"/>
            <ac:spMk id="3" creationId="{00000000-0000-0000-0000-000000000000}"/>
          </ac:spMkLst>
        </pc:spChg>
        <pc:spChg chg="mod">
          <ac:chgData name="Suk-Ho Hong" userId="482c8b38-15e2-4eb6-a3d4-dce2e77fdcdd" providerId="ADAL" clId="{02CEDD9F-7672-4931-9C2A-87A1B532286D}" dt="2024-10-22T04:25:33.944" v="1106" actId="6549"/>
          <ac:spMkLst>
            <pc:docMk/>
            <pc:sldMk cId="418093741" sldId="533"/>
            <ac:spMk id="5" creationId="{FDA0CBEE-ECA3-2828-0452-2EF3349DB403}"/>
          </ac:spMkLst>
        </pc:spChg>
      </pc:sldChg>
      <pc:sldChg chg="del">
        <pc:chgData name="Suk-Ho Hong" userId="482c8b38-15e2-4eb6-a3d4-dce2e77fdcdd" providerId="ADAL" clId="{02CEDD9F-7672-4931-9C2A-87A1B532286D}" dt="2024-10-15T22:02:05.248" v="191" actId="47"/>
        <pc:sldMkLst>
          <pc:docMk/>
          <pc:sldMk cId="2303810276" sldId="535"/>
        </pc:sldMkLst>
      </pc:sldChg>
      <pc:sldChg chg="delSp modSp mod delAnim">
        <pc:chgData name="Suk-Ho Hong" userId="482c8b38-15e2-4eb6-a3d4-dce2e77fdcdd" providerId="ADAL" clId="{02CEDD9F-7672-4931-9C2A-87A1B532286D}" dt="2024-10-18T21:29:13.879" v="893" actId="1076"/>
        <pc:sldMkLst>
          <pc:docMk/>
          <pc:sldMk cId="1085918426" sldId="538"/>
        </pc:sldMkLst>
        <pc:spChg chg="mod">
          <ac:chgData name="Suk-Ho Hong" userId="482c8b38-15e2-4eb6-a3d4-dce2e77fdcdd" providerId="ADAL" clId="{02CEDD9F-7672-4931-9C2A-87A1B532286D}" dt="2024-10-18T21:29:13.879" v="893" actId="1076"/>
          <ac:spMkLst>
            <pc:docMk/>
            <pc:sldMk cId="1085918426" sldId="538"/>
            <ac:spMk id="7" creationId="{54A63CE0-A59F-A3C8-BFFC-280A6A89624D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8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10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11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16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23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31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33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37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40" creationId="{00000000-0000-0000-0000-000000000000}"/>
          </ac:spMkLst>
        </pc:spChg>
        <pc:spChg chg="del">
          <ac:chgData name="Suk-Ho Hong" userId="482c8b38-15e2-4eb6-a3d4-dce2e77fdcdd" providerId="ADAL" clId="{02CEDD9F-7672-4931-9C2A-87A1B532286D}" dt="2024-10-18T21:28:56.289" v="843" actId="478"/>
          <ac:spMkLst>
            <pc:docMk/>
            <pc:sldMk cId="1085918426" sldId="538"/>
            <ac:spMk id="41" creationId="{00000000-0000-0000-0000-000000000000}"/>
          </ac:spMkLst>
        </pc:spChg>
        <pc:spChg chg="mod">
          <ac:chgData name="Suk-Ho Hong" userId="482c8b38-15e2-4eb6-a3d4-dce2e77fdcdd" providerId="ADAL" clId="{02CEDD9F-7672-4931-9C2A-87A1B532286D}" dt="2024-10-18T21:29:05.479" v="892" actId="1035"/>
          <ac:spMkLst>
            <pc:docMk/>
            <pc:sldMk cId="1085918426" sldId="538"/>
            <ac:spMk id="64" creationId="{00000000-0000-0000-0000-000000000000}"/>
          </ac:spMkLst>
        </pc:spChg>
        <pc:picChg chg="del">
          <ac:chgData name="Suk-Ho Hong" userId="482c8b38-15e2-4eb6-a3d4-dce2e77fdcdd" providerId="ADAL" clId="{02CEDD9F-7672-4931-9C2A-87A1B532286D}" dt="2024-10-18T21:28:56.289" v="843" actId="478"/>
          <ac:picMkLst>
            <pc:docMk/>
            <pc:sldMk cId="1085918426" sldId="538"/>
            <ac:picMk id="6" creationId="{00000000-0000-0000-0000-000000000000}"/>
          </ac:picMkLst>
        </pc:picChg>
        <pc:cxnChg chg="del">
          <ac:chgData name="Suk-Ho Hong" userId="482c8b38-15e2-4eb6-a3d4-dce2e77fdcdd" providerId="ADAL" clId="{02CEDD9F-7672-4931-9C2A-87A1B532286D}" dt="2024-10-18T21:28:56.289" v="843" actId="478"/>
          <ac:cxnSpMkLst>
            <pc:docMk/>
            <pc:sldMk cId="1085918426" sldId="538"/>
            <ac:cxnSpMk id="36" creationId="{00000000-0000-0000-0000-000000000000}"/>
          </ac:cxnSpMkLst>
        </pc:cxnChg>
        <pc:cxnChg chg="del">
          <ac:chgData name="Suk-Ho Hong" userId="482c8b38-15e2-4eb6-a3d4-dce2e77fdcdd" providerId="ADAL" clId="{02CEDD9F-7672-4931-9C2A-87A1B532286D}" dt="2024-10-18T21:28:56.289" v="843" actId="478"/>
          <ac:cxnSpMkLst>
            <pc:docMk/>
            <pc:sldMk cId="1085918426" sldId="538"/>
            <ac:cxnSpMk id="39" creationId="{00000000-0000-0000-0000-000000000000}"/>
          </ac:cxnSpMkLst>
        </pc:cxnChg>
      </pc:sldChg>
      <pc:sldChg chg="del">
        <pc:chgData name="Suk-Ho Hong" userId="482c8b38-15e2-4eb6-a3d4-dce2e77fdcdd" providerId="ADAL" clId="{02CEDD9F-7672-4931-9C2A-87A1B532286D}" dt="2024-10-15T21:53:00.984" v="120" actId="47"/>
        <pc:sldMkLst>
          <pc:docMk/>
          <pc:sldMk cId="3012541407" sldId="539"/>
        </pc:sldMkLst>
      </pc:sldChg>
      <pc:sldChg chg="del">
        <pc:chgData name="Suk-Ho Hong" userId="482c8b38-15e2-4eb6-a3d4-dce2e77fdcdd" providerId="ADAL" clId="{02CEDD9F-7672-4931-9C2A-87A1B532286D}" dt="2024-10-18T21:27:49.629" v="842" actId="47"/>
        <pc:sldMkLst>
          <pc:docMk/>
          <pc:sldMk cId="3778101886" sldId="544"/>
        </pc:sldMkLst>
      </pc:sldChg>
      <pc:sldChg chg="modSp mod">
        <pc:chgData name="Suk-Ho Hong" userId="482c8b38-15e2-4eb6-a3d4-dce2e77fdcdd" providerId="ADAL" clId="{02CEDD9F-7672-4931-9C2A-87A1B532286D}" dt="2024-10-15T21:53:49.174" v="121" actId="1076"/>
        <pc:sldMkLst>
          <pc:docMk/>
          <pc:sldMk cId="441337033" sldId="545"/>
        </pc:sldMkLst>
        <pc:spChg chg="mod">
          <ac:chgData name="Suk-Ho Hong" userId="482c8b38-15e2-4eb6-a3d4-dce2e77fdcdd" providerId="ADAL" clId="{02CEDD9F-7672-4931-9C2A-87A1B532286D}" dt="2024-10-15T21:53:49.174" v="121" actId="1076"/>
          <ac:spMkLst>
            <pc:docMk/>
            <pc:sldMk cId="441337033" sldId="545"/>
            <ac:spMk id="39" creationId="{00000000-0000-0000-0000-000000000000}"/>
          </ac:spMkLst>
        </pc:spChg>
      </pc:sldChg>
      <pc:sldChg chg="modSp new del mod">
        <pc:chgData name="Suk-Ho Hong" userId="482c8b38-15e2-4eb6-a3d4-dce2e77fdcdd" providerId="ADAL" clId="{02CEDD9F-7672-4931-9C2A-87A1B532286D}" dt="2024-10-18T21:21:33.632" v="683" actId="47"/>
        <pc:sldMkLst>
          <pc:docMk/>
          <pc:sldMk cId="3154685859" sldId="546"/>
        </pc:sldMkLst>
        <pc:spChg chg="mod">
          <ac:chgData name="Suk-Ho Hong" userId="482c8b38-15e2-4eb6-a3d4-dce2e77fdcdd" providerId="ADAL" clId="{02CEDD9F-7672-4931-9C2A-87A1B532286D}" dt="2024-10-18T18:40:03.312" v="473" actId="400"/>
          <ac:spMkLst>
            <pc:docMk/>
            <pc:sldMk cId="3154685859" sldId="546"/>
            <ac:spMk id="2" creationId="{63CD002A-AD90-063E-73E2-BBE52F74ABF3}"/>
          </ac:spMkLst>
        </pc:spChg>
      </pc:sldChg>
      <pc:sldChg chg="modSp add del mod ord">
        <pc:chgData name="Suk-Ho Hong" userId="482c8b38-15e2-4eb6-a3d4-dce2e77fdcdd" providerId="ADAL" clId="{02CEDD9F-7672-4931-9C2A-87A1B532286D}" dt="2024-10-18T21:21:33.632" v="683" actId="47"/>
        <pc:sldMkLst>
          <pc:docMk/>
          <pc:sldMk cId="3622660530" sldId="547"/>
        </pc:sldMkLst>
        <pc:spChg chg="mod">
          <ac:chgData name="Suk-Ho Hong" userId="482c8b38-15e2-4eb6-a3d4-dce2e77fdcdd" providerId="ADAL" clId="{02CEDD9F-7672-4931-9C2A-87A1B532286D}" dt="2024-10-18T21:13:02.905" v="654" actId="400"/>
          <ac:spMkLst>
            <pc:docMk/>
            <pc:sldMk cId="3622660530" sldId="547"/>
            <ac:spMk id="2" creationId="{63CD002A-AD90-063E-73E2-BBE52F74ABF3}"/>
          </ac:spMkLst>
        </pc:spChg>
      </pc:sldChg>
      <pc:sldChg chg="modSp add mod ord">
        <pc:chgData name="Suk-Ho Hong" userId="482c8b38-15e2-4eb6-a3d4-dce2e77fdcdd" providerId="ADAL" clId="{02CEDD9F-7672-4931-9C2A-87A1B532286D}" dt="2024-10-22T04:18:33.514" v="1083" actId="20577"/>
        <pc:sldMkLst>
          <pc:docMk/>
          <pc:sldMk cId="2807844481" sldId="613"/>
        </pc:sldMkLst>
        <pc:spChg chg="mod">
          <ac:chgData name="Suk-Ho Hong" userId="482c8b38-15e2-4eb6-a3d4-dce2e77fdcdd" providerId="ADAL" clId="{02CEDD9F-7672-4931-9C2A-87A1B532286D}" dt="2024-10-18T21:25:33.743" v="838" actId="1076"/>
          <ac:spMkLst>
            <pc:docMk/>
            <pc:sldMk cId="2807844481" sldId="613"/>
            <ac:spMk id="2" creationId="{625DB778-FCFE-41E2-BA37-BD919EB832C6}"/>
          </ac:spMkLst>
        </pc:spChg>
        <pc:spChg chg="mod">
          <ac:chgData name="Suk-Ho Hong" userId="482c8b38-15e2-4eb6-a3d4-dce2e77fdcdd" providerId="ADAL" clId="{02CEDD9F-7672-4931-9C2A-87A1B532286D}" dt="2024-10-18T21:16:41.679" v="659" actId="1076"/>
          <ac:spMkLst>
            <pc:docMk/>
            <pc:sldMk cId="2807844481" sldId="613"/>
            <ac:spMk id="7" creationId="{5778F23D-ED9E-038C-7AA2-EC5DDF8A5D26}"/>
          </ac:spMkLst>
        </pc:spChg>
        <pc:spChg chg="mod">
          <ac:chgData name="Suk-Ho Hong" userId="482c8b38-15e2-4eb6-a3d4-dce2e77fdcdd" providerId="ADAL" clId="{02CEDD9F-7672-4931-9C2A-87A1B532286D}" dt="2024-10-22T04:18:33.514" v="1083" actId="20577"/>
          <ac:spMkLst>
            <pc:docMk/>
            <pc:sldMk cId="2807844481" sldId="613"/>
            <ac:spMk id="9" creationId="{1DFC2B50-ED54-514B-1F78-22BFEDA1AB91}"/>
          </ac:spMkLst>
        </pc:spChg>
        <pc:grpChg chg="mod">
          <ac:chgData name="Suk-Ho Hong" userId="482c8b38-15e2-4eb6-a3d4-dce2e77fdcdd" providerId="ADAL" clId="{02CEDD9F-7672-4931-9C2A-87A1B532286D}" dt="2024-10-18T21:16:41.679" v="659" actId="1076"/>
          <ac:grpSpMkLst>
            <pc:docMk/>
            <pc:sldMk cId="2807844481" sldId="613"/>
            <ac:grpSpMk id="17" creationId="{BDE83A70-C714-4CF4-4B22-D034CEE92F8D}"/>
          </ac:grpSpMkLst>
        </pc:grpChg>
        <pc:picChg chg="mod">
          <ac:chgData name="Suk-Ho Hong" userId="482c8b38-15e2-4eb6-a3d4-dce2e77fdcdd" providerId="ADAL" clId="{02CEDD9F-7672-4931-9C2A-87A1B532286D}" dt="2024-10-18T21:16:41.679" v="659" actId="1076"/>
          <ac:picMkLst>
            <pc:docMk/>
            <pc:sldMk cId="2807844481" sldId="613"/>
            <ac:picMk id="12" creationId="{A262596B-3B00-8803-E971-7D6A6B7E736D}"/>
          </ac:picMkLst>
        </pc:picChg>
      </pc:sldChg>
      <pc:sldChg chg="addSp delSp modSp add del mod">
        <pc:chgData name="Suk-Ho Hong" userId="482c8b38-15e2-4eb6-a3d4-dce2e77fdcdd" providerId="ADAL" clId="{02CEDD9F-7672-4931-9C2A-87A1B532286D}" dt="2024-10-18T21:15:41.384" v="656" actId="47"/>
        <pc:sldMkLst>
          <pc:docMk/>
          <pc:sldMk cId="4057254360" sldId="640"/>
        </pc:sldMkLst>
        <pc:spChg chg="mod">
          <ac:chgData name="Suk-Ho Hong" userId="482c8b38-15e2-4eb6-a3d4-dce2e77fdcdd" providerId="ADAL" clId="{02CEDD9F-7672-4931-9C2A-87A1B532286D}" dt="2024-10-18T20:19:42.818" v="583" actId="14100"/>
          <ac:spMkLst>
            <pc:docMk/>
            <pc:sldMk cId="4057254360" sldId="640"/>
            <ac:spMk id="4" creationId="{670B9239-F250-3098-C852-1EA21194B9B2}"/>
          </ac:spMkLst>
        </pc:spChg>
        <pc:spChg chg="add mod">
          <ac:chgData name="Suk-Ho Hong" userId="482c8b38-15e2-4eb6-a3d4-dce2e77fdcdd" providerId="ADAL" clId="{02CEDD9F-7672-4931-9C2A-87A1B532286D}" dt="2024-10-18T20:58:19.394" v="650" actId="1076"/>
          <ac:spMkLst>
            <pc:docMk/>
            <pc:sldMk cId="4057254360" sldId="640"/>
            <ac:spMk id="9" creationId="{2EF5030E-C453-10F5-4285-D7EBC82945C3}"/>
          </ac:spMkLst>
        </pc:spChg>
        <pc:spChg chg="add mod">
          <ac:chgData name="Suk-Ho Hong" userId="482c8b38-15e2-4eb6-a3d4-dce2e77fdcdd" providerId="ADAL" clId="{02CEDD9F-7672-4931-9C2A-87A1B532286D}" dt="2024-10-18T20:58:19.394" v="650" actId="1076"/>
          <ac:spMkLst>
            <pc:docMk/>
            <pc:sldMk cId="4057254360" sldId="640"/>
            <ac:spMk id="10" creationId="{9D774FEA-E4F7-5781-2D4F-DFA25E9A7D34}"/>
          </ac:spMkLst>
        </pc:spChg>
        <pc:spChg chg="add mod">
          <ac:chgData name="Suk-Ho Hong" userId="482c8b38-15e2-4eb6-a3d4-dce2e77fdcdd" providerId="ADAL" clId="{02CEDD9F-7672-4931-9C2A-87A1B532286D}" dt="2024-10-18T20:58:19.394" v="650" actId="1076"/>
          <ac:spMkLst>
            <pc:docMk/>
            <pc:sldMk cId="4057254360" sldId="640"/>
            <ac:spMk id="12" creationId="{1D9E95BC-C51B-7D4E-0532-6BBC90BE5DD8}"/>
          </ac:spMkLst>
        </pc:spChg>
        <pc:spChg chg="add mod">
          <ac:chgData name="Suk-Ho Hong" userId="482c8b38-15e2-4eb6-a3d4-dce2e77fdcdd" providerId="ADAL" clId="{02CEDD9F-7672-4931-9C2A-87A1B532286D}" dt="2024-10-18T20:58:19.394" v="650" actId="1076"/>
          <ac:spMkLst>
            <pc:docMk/>
            <pc:sldMk cId="4057254360" sldId="640"/>
            <ac:spMk id="15" creationId="{9D4FAA91-6305-C4F6-8982-3E3F672607DD}"/>
          </ac:spMkLst>
        </pc:spChg>
        <pc:spChg chg="add mod">
          <ac:chgData name="Suk-Ho Hong" userId="482c8b38-15e2-4eb6-a3d4-dce2e77fdcdd" providerId="ADAL" clId="{02CEDD9F-7672-4931-9C2A-87A1B532286D}" dt="2024-10-18T20:58:19.394" v="650" actId="1076"/>
          <ac:spMkLst>
            <pc:docMk/>
            <pc:sldMk cId="4057254360" sldId="640"/>
            <ac:spMk id="16" creationId="{E351F23D-06A1-45E1-8D3D-5888002BE409}"/>
          </ac:spMkLst>
        </pc:spChg>
        <pc:spChg chg="add mod">
          <ac:chgData name="Suk-Ho Hong" userId="482c8b38-15e2-4eb6-a3d4-dce2e77fdcdd" providerId="ADAL" clId="{02CEDD9F-7672-4931-9C2A-87A1B532286D}" dt="2024-10-18T20:58:19.394" v="650" actId="1076"/>
          <ac:spMkLst>
            <pc:docMk/>
            <pc:sldMk cId="4057254360" sldId="640"/>
            <ac:spMk id="17" creationId="{CF38AF4F-074C-DA46-9898-2D3C761D5986}"/>
          </ac:spMkLst>
        </pc:spChg>
        <pc:spChg chg="del mod">
          <ac:chgData name="Suk-Ho Hong" userId="482c8b38-15e2-4eb6-a3d4-dce2e77fdcdd" providerId="ADAL" clId="{02CEDD9F-7672-4931-9C2A-87A1B532286D}" dt="2024-10-18T20:29:28.539" v="626" actId="478"/>
          <ac:spMkLst>
            <pc:docMk/>
            <pc:sldMk cId="4057254360" sldId="640"/>
            <ac:spMk id="19" creationId="{B89B500F-F7CD-3788-1B88-1732827B5FAA}"/>
          </ac:spMkLst>
        </pc:spChg>
        <pc:spChg chg="mod ord">
          <ac:chgData name="Suk-Ho Hong" userId="482c8b38-15e2-4eb6-a3d4-dce2e77fdcdd" providerId="ADAL" clId="{02CEDD9F-7672-4931-9C2A-87A1B532286D}" dt="2024-10-18T20:58:19.394" v="650" actId="1076"/>
          <ac:spMkLst>
            <pc:docMk/>
            <pc:sldMk cId="4057254360" sldId="640"/>
            <ac:spMk id="23" creationId="{AAB99856-DBFC-A341-A3B1-1DBA15B12FAE}"/>
          </ac:spMkLst>
        </pc:spChg>
        <pc:spChg chg="add del mod">
          <ac:chgData name="Suk-Ho Hong" userId="482c8b38-15e2-4eb6-a3d4-dce2e77fdcdd" providerId="ADAL" clId="{02CEDD9F-7672-4931-9C2A-87A1B532286D}" dt="2024-10-18T20:29:06.745" v="622" actId="478"/>
          <ac:spMkLst>
            <pc:docMk/>
            <pc:sldMk cId="4057254360" sldId="640"/>
            <ac:spMk id="7169" creationId="{00000000-0000-0000-0000-000000000000}"/>
          </ac:spMkLst>
        </pc:spChg>
        <pc:spChg chg="del mod">
          <ac:chgData name="Suk-Ho Hong" userId="482c8b38-15e2-4eb6-a3d4-dce2e77fdcdd" providerId="ADAL" clId="{02CEDD9F-7672-4931-9C2A-87A1B532286D}" dt="2024-10-18T20:29:28.539" v="626" actId="478"/>
          <ac:spMkLst>
            <pc:docMk/>
            <pc:sldMk cId="4057254360" sldId="640"/>
            <ac:spMk id="7174" creationId="{E97A8E61-9F44-D9EA-F0C5-EEEB8F78A491}"/>
          </ac:spMkLst>
        </pc:spChg>
        <pc:picChg chg="add del">
          <ac:chgData name="Suk-Ho Hong" userId="482c8b38-15e2-4eb6-a3d4-dce2e77fdcdd" providerId="ADAL" clId="{02CEDD9F-7672-4931-9C2A-87A1B532286D}" dt="2024-10-18T20:23:25.169" v="585" actId="478"/>
          <ac:picMkLst>
            <pc:docMk/>
            <pc:sldMk cId="4057254360" sldId="640"/>
            <ac:picMk id="2" creationId="{43F0DB22-4160-9BC6-4BFA-74CA1501E215}"/>
          </ac:picMkLst>
        </pc:picChg>
        <pc:picChg chg="del mod">
          <ac:chgData name="Suk-Ho Hong" userId="482c8b38-15e2-4eb6-a3d4-dce2e77fdcdd" providerId="ADAL" clId="{02CEDD9F-7672-4931-9C2A-87A1B532286D}" dt="2024-10-18T20:29:26.167" v="625" actId="478"/>
          <ac:picMkLst>
            <pc:docMk/>
            <pc:sldMk cId="4057254360" sldId="640"/>
            <ac:picMk id="3" creationId="{A2BB3352-B5B6-8598-4291-8DF09B3A2DA4}"/>
          </ac:picMkLst>
        </pc:picChg>
        <pc:picChg chg="add mod">
          <ac:chgData name="Suk-Ho Hong" userId="482c8b38-15e2-4eb6-a3d4-dce2e77fdcdd" providerId="ADAL" clId="{02CEDD9F-7672-4931-9C2A-87A1B532286D}" dt="2024-10-18T20:58:27.392" v="651" actId="732"/>
          <ac:picMkLst>
            <pc:docMk/>
            <pc:sldMk cId="4057254360" sldId="640"/>
            <ac:picMk id="5" creationId="{0C3443E5-C2F3-EE9F-0631-D187227E1B37}"/>
          </ac:picMkLst>
        </pc:picChg>
        <pc:picChg chg="del mod">
          <ac:chgData name="Suk-Ho Hong" userId="482c8b38-15e2-4eb6-a3d4-dce2e77fdcdd" providerId="ADAL" clId="{02CEDD9F-7672-4931-9C2A-87A1B532286D}" dt="2024-10-18T20:28:58.746" v="621" actId="478"/>
          <ac:picMkLst>
            <pc:docMk/>
            <pc:sldMk cId="4057254360" sldId="640"/>
            <ac:picMk id="6" creationId="{62F962BC-DD73-5F67-3955-479645AE8304}"/>
          </ac:picMkLst>
        </pc:picChg>
        <pc:picChg chg="add mod">
          <ac:chgData name="Suk-Ho Hong" userId="482c8b38-15e2-4eb6-a3d4-dce2e77fdcdd" providerId="ADAL" clId="{02CEDD9F-7672-4931-9C2A-87A1B532286D}" dt="2024-10-18T20:58:19.394" v="650" actId="1076"/>
          <ac:picMkLst>
            <pc:docMk/>
            <pc:sldMk cId="4057254360" sldId="640"/>
            <ac:picMk id="7" creationId="{0E1AE1FC-4EBC-3017-87EF-DF3D3E50913A}"/>
          </ac:picMkLst>
        </pc:picChg>
        <pc:picChg chg="mod">
          <ac:chgData name="Suk-Ho Hong" userId="482c8b38-15e2-4eb6-a3d4-dce2e77fdcdd" providerId="ADAL" clId="{02CEDD9F-7672-4931-9C2A-87A1B532286D}" dt="2024-10-18T20:26:02.098" v="603" actId="1076"/>
          <ac:picMkLst>
            <pc:docMk/>
            <pc:sldMk cId="4057254360" sldId="640"/>
            <ac:picMk id="2050" creationId="{619939E7-F6B1-CC81-495C-3076F4B5548B}"/>
          </ac:picMkLst>
        </pc:picChg>
        <pc:picChg chg="add del">
          <ac:chgData name="Suk-Ho Hong" userId="482c8b38-15e2-4eb6-a3d4-dce2e77fdcdd" providerId="ADAL" clId="{02CEDD9F-7672-4931-9C2A-87A1B532286D}" dt="2024-10-18T20:23:25.169" v="585" actId="478"/>
          <ac:picMkLst>
            <pc:docMk/>
            <pc:sldMk cId="4057254360" sldId="640"/>
            <ac:picMk id="2051" creationId="{6B6E8200-085F-6FF9-2F7C-067F76A15F41}"/>
          </ac:picMkLst>
        </pc:picChg>
        <pc:picChg chg="add del mod">
          <ac:chgData name="Suk-Ho Hong" userId="482c8b38-15e2-4eb6-a3d4-dce2e77fdcdd" providerId="ADAL" clId="{02CEDD9F-7672-4931-9C2A-87A1B532286D}" dt="2024-10-18T20:57:59.687" v="647" actId="478"/>
          <ac:picMkLst>
            <pc:docMk/>
            <pc:sldMk cId="4057254360" sldId="640"/>
            <ac:picMk id="2053" creationId="{56709B17-C598-0CC3-BAC1-CEBA41C7FBFA}"/>
          </ac:picMkLst>
        </pc:picChg>
        <pc:cxnChg chg="add mo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8" creationId="{07BABB96-4C48-91F7-8D90-B04D2C641F83}"/>
          </ac:cxnSpMkLst>
        </pc:cxnChg>
        <pc:cxnChg chg="add mo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11" creationId="{DB755688-95B8-B19C-F1F8-2634EF3208F7}"/>
          </ac:cxnSpMkLst>
        </pc:cxnChg>
        <pc:cxnChg chg="add mo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13" creationId="{274F6947-F691-EC30-922C-48EA8A9B5F23}"/>
          </ac:cxnSpMkLst>
        </pc:cxnChg>
        <pc:cxnChg chg="add mo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14" creationId="{66CBFD83-2DD5-3F0C-43F5-FBF3D1622586}"/>
          </ac:cxnSpMkLst>
        </pc:cxnChg>
        <pc:cxnChg chg="add mo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18" creationId="{6A08F58A-D39B-9C62-0177-C46D37187178}"/>
          </ac:cxnSpMkLst>
        </pc:cxnChg>
        <pc:cxnChg chg="add mo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20" creationId="{50EE5D4D-9DC2-1EB4-B0AB-9838BC52217A}"/>
          </ac:cxnSpMkLst>
        </pc:cxnChg>
        <pc:cxnChg chg="mod or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22" creationId="{3A3DBECB-BFAB-A79A-7094-28E34A7312C1}"/>
          </ac:cxnSpMkLst>
        </pc:cxnChg>
        <pc:cxnChg chg="del mod">
          <ac:chgData name="Suk-Ho Hong" userId="482c8b38-15e2-4eb6-a3d4-dce2e77fdcdd" providerId="ADAL" clId="{02CEDD9F-7672-4931-9C2A-87A1B532286D}" dt="2024-10-18T20:29:28.539" v="626" actId="478"/>
          <ac:cxnSpMkLst>
            <pc:docMk/>
            <pc:sldMk cId="4057254360" sldId="640"/>
            <ac:cxnSpMk id="25" creationId="{6C89E240-D0E9-1C4F-8B57-6B472C50A879}"/>
          </ac:cxnSpMkLst>
        </pc:cxnChg>
        <pc:cxnChg chg="mod ord">
          <ac:chgData name="Suk-Ho Hong" userId="482c8b38-15e2-4eb6-a3d4-dce2e77fdcdd" providerId="ADAL" clId="{02CEDD9F-7672-4931-9C2A-87A1B532286D}" dt="2024-10-18T20:58:19.394" v="650" actId="1076"/>
          <ac:cxnSpMkLst>
            <pc:docMk/>
            <pc:sldMk cId="4057254360" sldId="640"/>
            <ac:cxnSpMk id="27" creationId="{4ABC5F35-DD91-3F7C-7A28-328EC81ACC57}"/>
          </ac:cxnSpMkLst>
        </pc:cxnChg>
      </pc:sldChg>
      <pc:sldChg chg="delSp modSp add mod">
        <pc:chgData name="Suk-Ho Hong" userId="482c8b38-15e2-4eb6-a3d4-dce2e77fdcdd" providerId="ADAL" clId="{02CEDD9F-7672-4931-9C2A-87A1B532286D}" dt="2024-10-18T21:24:01.275" v="835" actId="20577"/>
        <pc:sldMkLst>
          <pc:docMk/>
          <pc:sldMk cId="1099257317" sldId="642"/>
        </pc:sldMkLst>
        <pc:spChg chg="mod">
          <ac:chgData name="Suk-Ho Hong" userId="482c8b38-15e2-4eb6-a3d4-dce2e77fdcdd" providerId="ADAL" clId="{02CEDD9F-7672-4931-9C2A-87A1B532286D}" dt="2024-10-18T21:21:45.878" v="691" actId="20577"/>
          <ac:spMkLst>
            <pc:docMk/>
            <pc:sldMk cId="1099257317" sldId="642"/>
            <ac:spMk id="2" creationId="{6B0FC6CD-88FC-7385-742A-45C45523DB06}"/>
          </ac:spMkLst>
        </pc:spChg>
        <pc:spChg chg="mod">
          <ac:chgData name="Suk-Ho Hong" userId="482c8b38-15e2-4eb6-a3d4-dce2e77fdcdd" providerId="ADAL" clId="{02CEDD9F-7672-4931-9C2A-87A1B532286D}" dt="2024-10-18T21:24:01.275" v="835" actId="20577"/>
          <ac:spMkLst>
            <pc:docMk/>
            <pc:sldMk cId="1099257317" sldId="642"/>
            <ac:spMk id="3" creationId="{DC690DCB-2FF2-05E4-CB55-883AB18E9EF1}"/>
          </ac:spMkLst>
        </pc:spChg>
        <pc:spChg chg="mod">
          <ac:chgData name="Suk-Ho Hong" userId="482c8b38-15e2-4eb6-a3d4-dce2e77fdcdd" providerId="ADAL" clId="{02CEDD9F-7672-4931-9C2A-87A1B532286D}" dt="2024-10-18T21:20:14.464" v="669" actId="1076"/>
          <ac:spMkLst>
            <pc:docMk/>
            <pc:sldMk cId="1099257317" sldId="642"/>
            <ac:spMk id="4" creationId="{630F33BE-2DA1-D1ED-5031-2AD92D5DCF83}"/>
          </ac:spMkLst>
        </pc:spChg>
        <pc:spChg chg="del">
          <ac:chgData name="Suk-Ho Hong" userId="482c8b38-15e2-4eb6-a3d4-dce2e77fdcdd" providerId="ADAL" clId="{02CEDD9F-7672-4931-9C2A-87A1B532286D}" dt="2024-10-18T21:20:07.639" v="668" actId="478"/>
          <ac:spMkLst>
            <pc:docMk/>
            <pc:sldMk cId="1099257317" sldId="642"/>
            <ac:spMk id="5" creationId="{07525FA8-B5F2-E078-2D50-FEF46F419E29}"/>
          </ac:spMkLst>
        </pc:spChg>
        <pc:spChg chg="mod">
          <ac:chgData name="Suk-Ho Hong" userId="482c8b38-15e2-4eb6-a3d4-dce2e77fdcdd" providerId="ADAL" clId="{02CEDD9F-7672-4931-9C2A-87A1B532286D}" dt="2024-10-18T21:20:14.464" v="669" actId="1076"/>
          <ac:spMkLst>
            <pc:docMk/>
            <pc:sldMk cId="1099257317" sldId="642"/>
            <ac:spMk id="7" creationId="{DE789B27-3022-F29E-239A-23D161006D4B}"/>
          </ac:spMkLst>
        </pc:spChg>
        <pc:spChg chg="mod">
          <ac:chgData name="Suk-Ho Hong" userId="482c8b38-15e2-4eb6-a3d4-dce2e77fdcdd" providerId="ADAL" clId="{02CEDD9F-7672-4931-9C2A-87A1B532286D}" dt="2024-10-18T21:20:14.464" v="669" actId="1076"/>
          <ac:spMkLst>
            <pc:docMk/>
            <pc:sldMk cId="1099257317" sldId="642"/>
            <ac:spMk id="11" creationId="{5A044621-7935-402A-FD62-E9427800496B}"/>
          </ac:spMkLst>
        </pc:spChg>
        <pc:spChg chg="del mod">
          <ac:chgData name="Suk-Ho Hong" userId="482c8b38-15e2-4eb6-a3d4-dce2e77fdcdd" providerId="ADAL" clId="{02CEDD9F-7672-4931-9C2A-87A1B532286D}" dt="2024-10-18T21:20:03.262" v="667" actId="478"/>
          <ac:spMkLst>
            <pc:docMk/>
            <pc:sldMk cId="1099257317" sldId="642"/>
            <ac:spMk id="17" creationId="{255F6D2E-2A97-EF3D-1558-8214AFA9745A}"/>
          </ac:spMkLst>
        </pc:spChg>
        <pc:spChg chg="mod">
          <ac:chgData name="Suk-Ho Hong" userId="482c8b38-15e2-4eb6-a3d4-dce2e77fdcdd" providerId="ADAL" clId="{02CEDD9F-7672-4931-9C2A-87A1B532286D}" dt="2024-10-18T21:20:20.353" v="670" actId="1076"/>
          <ac:spMkLst>
            <pc:docMk/>
            <pc:sldMk cId="1099257317" sldId="642"/>
            <ac:spMk id="21" creationId="{687CAF91-56A9-D1BA-2E04-5B78D11FA458}"/>
          </ac:spMkLst>
        </pc:spChg>
        <pc:spChg chg="mod">
          <ac:chgData name="Suk-Ho Hong" userId="482c8b38-15e2-4eb6-a3d4-dce2e77fdcdd" providerId="ADAL" clId="{02CEDD9F-7672-4931-9C2A-87A1B532286D}" dt="2024-10-18T21:20:20.353" v="670" actId="1076"/>
          <ac:spMkLst>
            <pc:docMk/>
            <pc:sldMk cId="1099257317" sldId="642"/>
            <ac:spMk id="22" creationId="{3BB1A229-4FA6-A724-2928-DE585E66AAAF}"/>
          </ac:spMkLst>
        </pc:spChg>
        <pc:spChg chg="mod">
          <ac:chgData name="Suk-Ho Hong" userId="482c8b38-15e2-4eb6-a3d4-dce2e77fdcdd" providerId="ADAL" clId="{02CEDD9F-7672-4931-9C2A-87A1B532286D}" dt="2024-10-18T21:20:20.353" v="670" actId="1076"/>
          <ac:spMkLst>
            <pc:docMk/>
            <pc:sldMk cId="1099257317" sldId="642"/>
            <ac:spMk id="23" creationId="{E9161817-713B-E42F-A4B4-93939B17BB9A}"/>
          </ac:spMkLst>
        </pc:spChg>
        <pc:grpChg chg="mod">
          <ac:chgData name="Suk-Ho Hong" userId="482c8b38-15e2-4eb6-a3d4-dce2e77fdcdd" providerId="ADAL" clId="{02CEDD9F-7672-4931-9C2A-87A1B532286D}" dt="2024-10-18T21:20:14.464" v="669" actId="1076"/>
          <ac:grpSpMkLst>
            <pc:docMk/>
            <pc:sldMk cId="1099257317" sldId="642"/>
            <ac:grpSpMk id="20" creationId="{E53C179D-062E-4053-6913-99F70C0F30A1}"/>
          </ac:grpSpMkLst>
        </pc:grpChg>
        <pc:picChg chg="mod">
          <ac:chgData name="Suk-Ho Hong" userId="482c8b38-15e2-4eb6-a3d4-dce2e77fdcdd" providerId="ADAL" clId="{02CEDD9F-7672-4931-9C2A-87A1B532286D}" dt="2024-10-18T21:20:14.464" v="669" actId="1076"/>
          <ac:picMkLst>
            <pc:docMk/>
            <pc:sldMk cId="1099257317" sldId="642"/>
            <ac:picMk id="1026" creationId="{AC9BDECA-17E8-EE6C-8739-049A391601FA}"/>
          </ac:picMkLst>
        </pc:picChg>
        <pc:picChg chg="del">
          <ac:chgData name="Suk-Ho Hong" userId="482c8b38-15e2-4eb6-a3d4-dce2e77fdcdd" providerId="ADAL" clId="{02CEDD9F-7672-4931-9C2A-87A1B532286D}" dt="2024-10-18T21:20:07.639" v="668" actId="478"/>
          <ac:picMkLst>
            <pc:docMk/>
            <pc:sldMk cId="1099257317" sldId="642"/>
            <ac:picMk id="1027" creationId="{79F67FA8-D63F-F4FF-A889-F163F57ED401}"/>
          </ac:picMkLst>
        </pc:picChg>
        <pc:picChg chg="mod">
          <ac:chgData name="Suk-Ho Hong" userId="482c8b38-15e2-4eb6-a3d4-dce2e77fdcdd" providerId="ADAL" clId="{02CEDD9F-7672-4931-9C2A-87A1B532286D}" dt="2024-10-18T21:20:14.464" v="669" actId="1076"/>
          <ac:picMkLst>
            <pc:docMk/>
            <pc:sldMk cId="1099257317" sldId="642"/>
            <ac:picMk id="1028" creationId="{AE74A6CA-301B-5F6B-F478-994DA872C48C}"/>
          </ac:picMkLst>
        </pc:picChg>
        <pc:picChg chg="mod">
          <ac:chgData name="Suk-Ho Hong" userId="482c8b38-15e2-4eb6-a3d4-dce2e77fdcdd" providerId="ADAL" clId="{02CEDD9F-7672-4931-9C2A-87A1B532286D}" dt="2024-10-18T21:20:20.353" v="670" actId="1076"/>
          <ac:picMkLst>
            <pc:docMk/>
            <pc:sldMk cId="1099257317" sldId="642"/>
            <ac:picMk id="1029" creationId="{00FB4BA6-E0D1-1A03-5FEA-11AFF0415797}"/>
          </ac:picMkLst>
        </pc:picChg>
        <pc:picChg chg="del">
          <ac:chgData name="Suk-Ho Hong" userId="482c8b38-15e2-4eb6-a3d4-dce2e77fdcdd" providerId="ADAL" clId="{02CEDD9F-7672-4931-9C2A-87A1B532286D}" dt="2024-10-18T21:20:03.262" v="667" actId="478"/>
          <ac:picMkLst>
            <pc:docMk/>
            <pc:sldMk cId="1099257317" sldId="642"/>
            <ac:picMk id="1030" creationId="{127CBDD5-5A73-8244-423F-F1891BAEAA3C}"/>
          </ac:picMkLst>
        </pc:picChg>
        <pc:cxnChg chg="mod">
          <ac:chgData name="Suk-Ho Hong" userId="482c8b38-15e2-4eb6-a3d4-dce2e77fdcdd" providerId="ADAL" clId="{02CEDD9F-7672-4931-9C2A-87A1B532286D}" dt="2024-10-18T21:20:14.464" v="669" actId="1076"/>
          <ac:cxnSpMkLst>
            <pc:docMk/>
            <pc:sldMk cId="1099257317" sldId="642"/>
            <ac:cxnSpMk id="6" creationId="{8565896E-9D26-1403-362B-B289C55AB755}"/>
          </ac:cxnSpMkLst>
        </pc:cxnChg>
        <pc:cxnChg chg="mod">
          <ac:chgData name="Suk-Ho Hong" userId="482c8b38-15e2-4eb6-a3d4-dce2e77fdcdd" providerId="ADAL" clId="{02CEDD9F-7672-4931-9C2A-87A1B532286D}" dt="2024-10-18T21:20:14.464" v="669" actId="1076"/>
          <ac:cxnSpMkLst>
            <pc:docMk/>
            <pc:sldMk cId="1099257317" sldId="642"/>
            <ac:cxnSpMk id="9" creationId="{2EDAB1FC-ADD8-54D9-AD30-4B6E3689EB91}"/>
          </ac:cxnSpMkLst>
        </pc:cxnChg>
        <pc:cxnChg chg="mod">
          <ac:chgData name="Suk-Ho Hong" userId="482c8b38-15e2-4eb6-a3d4-dce2e77fdcdd" providerId="ADAL" clId="{02CEDD9F-7672-4931-9C2A-87A1B532286D}" dt="2024-10-18T21:20:14.464" v="669" actId="1076"/>
          <ac:cxnSpMkLst>
            <pc:docMk/>
            <pc:sldMk cId="1099257317" sldId="642"/>
            <ac:cxnSpMk id="13" creationId="{87D3B044-2B50-9EDC-8DE5-BE0572DC6663}"/>
          </ac:cxnSpMkLst>
        </pc:cxnChg>
        <pc:cxnChg chg="mod">
          <ac:chgData name="Suk-Ho Hong" userId="482c8b38-15e2-4eb6-a3d4-dce2e77fdcdd" providerId="ADAL" clId="{02CEDD9F-7672-4931-9C2A-87A1B532286D}" dt="2024-10-18T21:20:14.464" v="669" actId="1076"/>
          <ac:cxnSpMkLst>
            <pc:docMk/>
            <pc:sldMk cId="1099257317" sldId="642"/>
            <ac:cxnSpMk id="14" creationId="{BB0B2184-9B35-1291-BB8D-DB8176FF5096}"/>
          </ac:cxnSpMkLst>
        </pc:cxnChg>
      </pc:sldChg>
      <pc:sldChg chg="modSp add mod">
        <pc:chgData name="Suk-Ho Hong" userId="482c8b38-15e2-4eb6-a3d4-dce2e77fdcdd" providerId="ADAL" clId="{02CEDD9F-7672-4931-9C2A-87A1B532286D}" dt="2024-10-21T19:34:41.215" v="905" actId="6549"/>
        <pc:sldMkLst>
          <pc:docMk/>
          <pc:sldMk cId="88858689" sldId="1275"/>
        </pc:sldMkLst>
        <pc:spChg chg="mod">
          <ac:chgData name="Suk-Ho Hong" userId="482c8b38-15e2-4eb6-a3d4-dce2e77fdcdd" providerId="ADAL" clId="{02CEDD9F-7672-4931-9C2A-87A1B532286D}" dt="2024-10-21T19:34:41.215" v="905" actId="6549"/>
          <ac:spMkLst>
            <pc:docMk/>
            <pc:sldMk cId="88858689" sldId="1275"/>
            <ac:spMk id="3" creationId="{00000000-0000-0000-0000-000000000000}"/>
          </ac:spMkLst>
        </pc:spChg>
      </pc:sldChg>
      <pc:sldChg chg="addSp delSp modSp add mod ord delAnim modAnim">
        <pc:chgData name="Suk-Ho Hong" userId="482c8b38-15e2-4eb6-a3d4-dce2e77fdcdd" providerId="ADAL" clId="{02CEDD9F-7672-4931-9C2A-87A1B532286D}" dt="2024-10-22T04:13:48.489" v="1039" actId="113"/>
        <pc:sldMkLst>
          <pc:docMk/>
          <pc:sldMk cId="2709677692" sldId="1276"/>
        </pc:sldMkLst>
        <pc:spChg chg="add">
          <ac:chgData name="Suk-Ho Hong" userId="482c8b38-15e2-4eb6-a3d4-dce2e77fdcdd" providerId="ADAL" clId="{02CEDD9F-7672-4931-9C2A-87A1B532286D}" dt="2024-10-22T04:12:15.855" v="989"/>
          <ac:spMkLst>
            <pc:docMk/>
            <pc:sldMk cId="2709677692" sldId="1276"/>
            <ac:spMk id="3" creationId="{26690FAC-26E1-139A-8093-8960D695ED9E}"/>
          </ac:spMkLst>
        </pc:spChg>
        <pc:spChg chg="del mod">
          <ac:chgData name="Suk-Ho Hong" userId="482c8b38-15e2-4eb6-a3d4-dce2e77fdcdd" providerId="ADAL" clId="{02CEDD9F-7672-4931-9C2A-87A1B532286D}" dt="2024-10-18T17:11:16.816" v="249" actId="478"/>
          <ac:spMkLst>
            <pc:docMk/>
            <pc:sldMk cId="2709677692" sldId="1276"/>
            <ac:spMk id="4" creationId="{A643369B-8ABA-BF92-BE62-E2512936DE7C}"/>
          </ac:spMkLst>
        </pc:spChg>
        <pc:spChg chg="add mod">
          <ac:chgData name="Suk-Ho Hong" userId="482c8b38-15e2-4eb6-a3d4-dce2e77fdcdd" providerId="ADAL" clId="{02CEDD9F-7672-4931-9C2A-87A1B532286D}" dt="2024-10-22T04:13:48.489" v="1039" actId="113"/>
          <ac:spMkLst>
            <pc:docMk/>
            <pc:sldMk cId="2709677692" sldId="1276"/>
            <ac:spMk id="5" creationId="{22F5FB25-D190-910E-BAB6-9F02F4C68C54}"/>
          </ac:spMkLst>
        </pc:spChg>
        <pc:spChg chg="mod">
          <ac:chgData name="Suk-Ho Hong" userId="482c8b38-15e2-4eb6-a3d4-dce2e77fdcdd" providerId="ADAL" clId="{02CEDD9F-7672-4931-9C2A-87A1B532286D}" dt="2024-10-18T17:11:32.321" v="257" actId="20577"/>
          <ac:spMkLst>
            <pc:docMk/>
            <pc:sldMk cId="2709677692" sldId="1276"/>
            <ac:spMk id="15" creationId="{6154CC08-6CC1-0C48-8261-224329AC2133}"/>
          </ac:spMkLst>
        </pc:spChg>
        <pc:grpChg chg="del mod">
          <ac:chgData name="Suk-Ho Hong" userId="482c8b38-15e2-4eb6-a3d4-dce2e77fdcdd" providerId="ADAL" clId="{02CEDD9F-7672-4931-9C2A-87A1B532286D}" dt="2024-10-18T17:11:16.816" v="249" actId="478"/>
          <ac:grpSpMkLst>
            <pc:docMk/>
            <pc:sldMk cId="2709677692" sldId="1276"/>
            <ac:grpSpMk id="6" creationId="{55CB0737-C879-62A2-5F46-8B5914DEBDFD}"/>
          </ac:grpSpMkLst>
        </pc:grpChg>
        <pc:grpChg chg="del mod">
          <ac:chgData name="Suk-Ho Hong" userId="482c8b38-15e2-4eb6-a3d4-dce2e77fdcdd" providerId="ADAL" clId="{02CEDD9F-7672-4931-9C2A-87A1B532286D}" dt="2024-10-18T17:11:16.816" v="249" actId="478"/>
          <ac:grpSpMkLst>
            <pc:docMk/>
            <pc:sldMk cId="2709677692" sldId="1276"/>
            <ac:grpSpMk id="7" creationId="{7E47119F-D66F-B236-1BA2-DBDBE7065FDB}"/>
          </ac:grpSpMkLst>
        </pc:grpChg>
      </pc:sldChg>
      <pc:sldChg chg="delSp modSp add del mod">
        <pc:chgData name="Suk-Ho Hong" userId="482c8b38-15e2-4eb6-a3d4-dce2e77fdcdd" providerId="ADAL" clId="{02CEDD9F-7672-4931-9C2A-87A1B532286D}" dt="2024-10-18T18:36:54.251" v="399" actId="47"/>
        <pc:sldMkLst>
          <pc:docMk/>
          <pc:sldMk cId="475017144" sldId="1277"/>
        </pc:sldMkLst>
        <pc:spChg chg="mod">
          <ac:chgData name="Suk-Ho Hong" userId="482c8b38-15e2-4eb6-a3d4-dce2e77fdcdd" providerId="ADAL" clId="{02CEDD9F-7672-4931-9C2A-87A1B532286D}" dt="2024-10-18T18:35:01.336" v="344" actId="14100"/>
          <ac:spMkLst>
            <pc:docMk/>
            <pc:sldMk cId="475017144" sldId="1277"/>
            <ac:spMk id="22" creationId="{01C2FDEC-9EAA-D8AD-A29A-DEF9E7F7DEEC}"/>
          </ac:spMkLst>
        </pc:spChg>
        <pc:grpChg chg="del">
          <ac:chgData name="Suk-Ho Hong" userId="482c8b38-15e2-4eb6-a3d4-dce2e77fdcdd" providerId="ADAL" clId="{02CEDD9F-7672-4931-9C2A-87A1B532286D}" dt="2024-10-18T18:35:09.558" v="345" actId="478"/>
          <ac:grpSpMkLst>
            <pc:docMk/>
            <pc:sldMk cId="475017144" sldId="1277"/>
            <ac:grpSpMk id="9" creationId="{0ED20513-D967-DC24-097D-D4806BE5FE35}"/>
          </ac:grpSpMkLst>
        </pc:grpChg>
      </pc:sldChg>
      <pc:sldChg chg="add del">
        <pc:chgData name="Suk-Ho Hong" userId="482c8b38-15e2-4eb6-a3d4-dce2e77fdcdd" providerId="ADAL" clId="{02CEDD9F-7672-4931-9C2A-87A1B532286D}" dt="2024-10-18T17:08:33.792" v="240" actId="47"/>
        <pc:sldMkLst>
          <pc:docMk/>
          <pc:sldMk cId="1882396261" sldId="1277"/>
        </pc:sldMkLst>
      </pc:sldChg>
      <pc:sldChg chg="addSp delSp modSp add mod">
        <pc:chgData name="Suk-Ho Hong" userId="482c8b38-15e2-4eb6-a3d4-dce2e77fdcdd" providerId="ADAL" clId="{02CEDD9F-7672-4931-9C2A-87A1B532286D}" dt="2024-10-18T19:17:05.849" v="576" actId="478"/>
        <pc:sldMkLst>
          <pc:docMk/>
          <pc:sldMk cId="792540349" sldId="4561"/>
        </pc:sldMkLst>
        <pc:spChg chg="mod">
          <ac:chgData name="Suk-Ho Hong" userId="482c8b38-15e2-4eb6-a3d4-dce2e77fdcdd" providerId="ADAL" clId="{02CEDD9F-7672-4931-9C2A-87A1B532286D}" dt="2024-10-18T19:15:58.909" v="572" actId="14100"/>
          <ac:spMkLst>
            <pc:docMk/>
            <pc:sldMk cId="792540349" sldId="4561"/>
            <ac:spMk id="2" creationId="{8324819F-C453-1B48-9489-61FBFC672079}"/>
          </ac:spMkLst>
        </pc:spChg>
        <pc:spChg chg="mod">
          <ac:chgData name="Suk-Ho Hong" userId="482c8b38-15e2-4eb6-a3d4-dce2e77fdcdd" providerId="ADAL" clId="{02CEDD9F-7672-4931-9C2A-87A1B532286D}" dt="2024-10-18T18:37:57.212" v="402"/>
          <ac:spMkLst>
            <pc:docMk/>
            <pc:sldMk cId="792540349" sldId="4561"/>
            <ac:spMk id="3" creationId="{940C96F3-1631-0E45-A36E-5F215B252AFC}"/>
          </ac:spMkLst>
        </pc:spChg>
        <pc:picChg chg="add del mod">
          <ac:chgData name="Suk-Ho Hong" userId="482c8b38-15e2-4eb6-a3d4-dce2e77fdcdd" providerId="ADAL" clId="{02CEDD9F-7672-4931-9C2A-87A1B532286D}" dt="2024-10-18T19:17:05.849" v="576" actId="478"/>
          <ac:picMkLst>
            <pc:docMk/>
            <pc:sldMk cId="792540349" sldId="4561"/>
            <ac:picMk id="4" creationId="{2C6CF2C6-6AD9-0557-F4B0-48B2389AD984}"/>
          </ac:picMkLst>
        </pc:picChg>
      </pc:sldChg>
      <pc:sldChg chg="modSp add del mod ord">
        <pc:chgData name="Suk-Ho Hong" userId="482c8b38-15e2-4eb6-a3d4-dce2e77fdcdd" providerId="ADAL" clId="{02CEDD9F-7672-4931-9C2A-87A1B532286D}" dt="2024-10-21T19:49:06.263" v="937" actId="47"/>
        <pc:sldMkLst>
          <pc:docMk/>
          <pc:sldMk cId="3267124291" sldId="4562"/>
        </pc:sldMkLst>
        <pc:spChg chg="mod">
          <ac:chgData name="Suk-Ho Hong" userId="482c8b38-15e2-4eb6-a3d4-dce2e77fdcdd" providerId="ADAL" clId="{02CEDD9F-7672-4931-9C2A-87A1B532286D}" dt="2024-10-21T19:45:24.936" v="936" actId="6549"/>
          <ac:spMkLst>
            <pc:docMk/>
            <pc:sldMk cId="3267124291" sldId="4562"/>
            <ac:spMk id="2" creationId="{E49A643D-8EC7-3D43-B096-6CF38AC6CA3A}"/>
          </ac:spMkLst>
        </pc:spChg>
        <pc:spChg chg="mod">
          <ac:chgData name="Suk-Ho Hong" userId="482c8b38-15e2-4eb6-a3d4-dce2e77fdcdd" providerId="ADAL" clId="{02CEDD9F-7672-4931-9C2A-87A1B532286D}" dt="2024-10-18T18:40:50.425" v="474"/>
          <ac:spMkLst>
            <pc:docMk/>
            <pc:sldMk cId="3267124291" sldId="4562"/>
            <ac:spMk id="3" creationId="{C9C2EF6D-E145-604A-9614-858234D12C53}"/>
          </ac:spMkLst>
        </pc:spChg>
        <pc:grpChg chg="mod">
          <ac:chgData name="Suk-Ho Hong" userId="482c8b38-15e2-4eb6-a3d4-dce2e77fdcdd" providerId="ADAL" clId="{02CEDD9F-7672-4931-9C2A-87A1B532286D}" dt="2024-10-18T19:16:38.260" v="574" actId="1076"/>
          <ac:grpSpMkLst>
            <pc:docMk/>
            <pc:sldMk cId="3267124291" sldId="4562"/>
            <ac:grpSpMk id="4" creationId="{02C3B066-5751-C349-85AF-33E6804FA1B8}"/>
          </ac:grpSpMkLst>
        </pc:grpChg>
        <pc:picChg chg="mod">
          <ac:chgData name="Suk-Ho Hong" userId="482c8b38-15e2-4eb6-a3d4-dce2e77fdcdd" providerId="ADAL" clId="{02CEDD9F-7672-4931-9C2A-87A1B532286D}" dt="2024-10-18T18:41:13.229" v="477" actId="1076"/>
          <ac:picMkLst>
            <pc:docMk/>
            <pc:sldMk cId="3267124291" sldId="4562"/>
            <ac:picMk id="7" creationId="{5C643701-E2EC-3DE9-15B8-E8C08F5C64A6}"/>
          </ac:picMkLst>
        </pc:picChg>
      </pc:sldChg>
      <pc:sldChg chg="add del">
        <pc:chgData name="Suk-Ho Hong" userId="482c8b38-15e2-4eb6-a3d4-dce2e77fdcdd" providerId="ADAL" clId="{02CEDD9F-7672-4931-9C2A-87A1B532286D}" dt="2024-10-18T21:21:30.981" v="682" actId="47"/>
        <pc:sldMkLst>
          <pc:docMk/>
          <pc:sldMk cId="4065146800" sldId="4563"/>
        </pc:sldMkLst>
      </pc:sldChg>
      <pc:sldChg chg="addSp delSp modSp new mod">
        <pc:chgData name="Suk-Ho Hong" userId="482c8b38-15e2-4eb6-a3d4-dce2e77fdcdd" providerId="ADAL" clId="{02CEDD9F-7672-4931-9C2A-87A1B532286D}" dt="2024-10-18T19:00:46.228" v="569" actId="14100"/>
        <pc:sldMkLst>
          <pc:docMk/>
          <pc:sldMk cId="2713511343" sldId="4564"/>
        </pc:sldMkLst>
        <pc:spChg chg="del">
          <ac:chgData name="Suk-Ho Hong" userId="482c8b38-15e2-4eb6-a3d4-dce2e77fdcdd" providerId="ADAL" clId="{02CEDD9F-7672-4931-9C2A-87A1B532286D}" dt="2024-10-18T19:00:35.828" v="565" actId="478"/>
          <ac:spMkLst>
            <pc:docMk/>
            <pc:sldMk cId="2713511343" sldId="4564"/>
            <ac:spMk id="2" creationId="{49867E61-1804-A7B9-18C4-6170ED70A8D2}"/>
          </ac:spMkLst>
        </pc:spChg>
        <pc:spChg chg="del">
          <ac:chgData name="Suk-Ho Hong" userId="482c8b38-15e2-4eb6-a3d4-dce2e77fdcdd" providerId="ADAL" clId="{02CEDD9F-7672-4931-9C2A-87A1B532286D}" dt="2024-10-18T19:00:35.828" v="565" actId="478"/>
          <ac:spMkLst>
            <pc:docMk/>
            <pc:sldMk cId="2713511343" sldId="4564"/>
            <ac:spMk id="3" creationId="{DE8AC791-C95D-EA36-4B0B-F47681653E6D}"/>
          </ac:spMkLst>
        </pc:spChg>
        <pc:picChg chg="add mod">
          <ac:chgData name="Suk-Ho Hong" userId="482c8b38-15e2-4eb6-a3d4-dce2e77fdcdd" providerId="ADAL" clId="{02CEDD9F-7672-4931-9C2A-87A1B532286D}" dt="2024-10-18T19:00:46.228" v="569" actId="14100"/>
          <ac:picMkLst>
            <pc:docMk/>
            <pc:sldMk cId="2713511343" sldId="4564"/>
            <ac:picMk id="5" creationId="{50C0DB76-113E-7452-7DEC-F7F4117BF0EE}"/>
          </ac:picMkLst>
        </pc:picChg>
      </pc:sldChg>
      <pc:sldChg chg="modSp add mod ord">
        <pc:chgData name="Suk-Ho Hong" userId="482c8b38-15e2-4eb6-a3d4-dce2e77fdcdd" providerId="ADAL" clId="{02CEDD9F-7672-4931-9C2A-87A1B532286D}" dt="2024-10-22T04:20:36.037" v="1088" actId="1076"/>
        <pc:sldMkLst>
          <pc:docMk/>
          <pc:sldMk cId="3837241358" sldId="4570"/>
        </pc:sldMkLst>
        <pc:spChg chg="mod">
          <ac:chgData name="Suk-Ho Hong" userId="482c8b38-15e2-4eb6-a3d4-dce2e77fdcdd" providerId="ADAL" clId="{02CEDD9F-7672-4931-9C2A-87A1B532286D}" dt="2024-10-22T04:20:36.037" v="1088" actId="1076"/>
          <ac:spMkLst>
            <pc:docMk/>
            <pc:sldMk cId="3837241358" sldId="4570"/>
            <ac:spMk id="7" creationId="{20CB842E-1FA5-1597-75D7-E7B2D17C64E8}"/>
          </ac:spMkLst>
        </pc:spChg>
      </pc:sldChg>
      <pc:sldChg chg="modSp add ord">
        <pc:chgData name="Suk-Ho Hong" userId="482c8b38-15e2-4eb6-a3d4-dce2e77fdcdd" providerId="ADAL" clId="{02CEDD9F-7672-4931-9C2A-87A1B532286D}" dt="2024-10-18T21:26:08.480" v="840" actId="404"/>
        <pc:sldMkLst>
          <pc:docMk/>
          <pc:sldMk cId="1204579720" sldId="4574"/>
        </pc:sldMkLst>
        <pc:spChg chg="mod">
          <ac:chgData name="Suk-Ho Hong" userId="482c8b38-15e2-4eb6-a3d4-dce2e77fdcdd" providerId="ADAL" clId="{02CEDD9F-7672-4931-9C2A-87A1B532286D}" dt="2024-10-18T21:26:08.480" v="840" actId="404"/>
          <ac:spMkLst>
            <pc:docMk/>
            <pc:sldMk cId="1204579720" sldId="4574"/>
            <ac:spMk id="10" creationId="{7620855A-6F37-4388-1D50-802B1EB76A24}"/>
          </ac:spMkLst>
        </pc:spChg>
      </pc:sldChg>
      <pc:sldChg chg="add ord">
        <pc:chgData name="Suk-Ho Hong" userId="482c8b38-15e2-4eb6-a3d4-dce2e77fdcdd" providerId="ADAL" clId="{02CEDD9F-7672-4931-9C2A-87A1B532286D}" dt="2024-10-18T21:21:17.378" v="679"/>
        <pc:sldMkLst>
          <pc:docMk/>
          <pc:sldMk cId="3898339961" sldId="4575"/>
        </pc:sldMkLst>
      </pc:sldChg>
      <pc:sldMasterChg chg="modSp mod">
        <pc:chgData name="Suk-Ho Hong" userId="482c8b38-15e2-4eb6-a3d4-dce2e77fdcdd" providerId="ADAL" clId="{02CEDD9F-7672-4931-9C2A-87A1B532286D}" dt="2024-10-15T21:47:43.734" v="65" actId="20577"/>
        <pc:sldMasterMkLst>
          <pc:docMk/>
          <pc:sldMasterMk cId="0" sldId="2147493455"/>
        </pc:sldMasterMkLst>
        <pc:spChg chg="mod">
          <ac:chgData name="Suk-Ho Hong" userId="482c8b38-15e2-4eb6-a3d4-dce2e77fdcdd" providerId="ADAL" clId="{02CEDD9F-7672-4931-9C2A-87A1B532286D}" dt="2024-10-15T21:47:43.734" v="65" actId="20577"/>
          <ac:spMkLst>
            <pc:docMk/>
            <pc:sldMasterMk cId="0" sldId="2147493455"/>
            <ac:spMk id="9" creationId="{782DEA1D-1BA9-124E-B8D8-FD53E11FD22F}"/>
          </ac:spMkLst>
        </pc:spChg>
      </pc:sldMasterChg>
      <pc:sldMasterChg chg="del delSldLayout">
        <pc:chgData name="Suk-Ho Hong" userId="482c8b38-15e2-4eb6-a3d4-dce2e77fdcdd" providerId="ADAL" clId="{02CEDD9F-7672-4931-9C2A-87A1B532286D}" dt="2024-10-15T21:53:00.984" v="120" actId="47"/>
        <pc:sldMasterMkLst>
          <pc:docMk/>
          <pc:sldMasterMk cId="4126978503" sldId="2147493710"/>
        </pc:sldMasterMkLst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3423896665" sldId="2147493711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4107545933" sldId="2147493712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2531402771" sldId="2147493713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1171489758" sldId="2147493714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530465599" sldId="2147493715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191881386" sldId="2147493716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4290547301" sldId="2147493717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3882656779" sldId="2147493718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2419442455" sldId="2147493719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2962900498" sldId="2147493720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628760541" sldId="2147493721"/>
          </pc:sldLayoutMkLst>
        </pc:sldLayoutChg>
        <pc:sldLayoutChg chg="del">
          <pc:chgData name="Suk-Ho Hong" userId="482c8b38-15e2-4eb6-a3d4-dce2e77fdcdd" providerId="ADAL" clId="{02CEDD9F-7672-4931-9C2A-87A1B532286D}" dt="2024-10-15T21:53:00.984" v="120" actId="47"/>
          <pc:sldLayoutMkLst>
            <pc:docMk/>
            <pc:sldMasterMk cId="4126978503" sldId="2147493710"/>
            <pc:sldLayoutMk cId="360581083" sldId="214749372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49CF45-5C7F-F64D-B282-CC77BFDA43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3F6BC3-AF28-0546-AE03-4BE1E35F3F7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BC99EF-9E59-C44F-96BB-058B1FF99493}" type="datetimeFigureOut">
              <a:rPr lang="en-US" altLang="en-US"/>
              <a:pPr/>
              <a:t>10/21/2024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895C38-D756-2F4F-A981-25E4807837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DC0A346-E9B9-8B4F-A658-94E250594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4F255-BF07-3445-AF0A-89ADDDE0D0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BB6F4-7E38-2A46-8183-F19DEA0A2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34611F-7B63-724E-95E8-9E8569BB0F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4611F-7B63-724E-95E8-9E8569BB0FC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3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355CB-FEED-4044-8D74-4EEE8E12FE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2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24D5C-C1A9-AA4B-8AFA-2D2566E0B0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32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83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8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0447"/>
            <a:ext cx="2057400" cy="37441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0447"/>
            <a:ext cx="6019800" cy="3744176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83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852E-8C4D-4A3E-8219-8DB29E1D0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Headline Century Gothic 24 Bold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B69F5-13ED-46BE-A2FA-8237356C2E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056" y="1207294"/>
            <a:ext cx="8243888" cy="3421856"/>
          </a:xfrm>
        </p:spPr>
        <p:txBody>
          <a:bodyPr/>
          <a:lstStyle/>
          <a:p>
            <a:pPr lvl="0"/>
            <a:r>
              <a:rPr lang="en-US"/>
              <a:t>Century gothic 24 bold</a:t>
            </a:r>
          </a:p>
          <a:p>
            <a:pPr lvl="0"/>
            <a:r>
              <a:rPr lang="en-US"/>
              <a:t>Century gothic 24 bold</a:t>
            </a:r>
          </a:p>
          <a:p>
            <a:pPr lvl="1"/>
            <a:r>
              <a:rPr lang="en-US"/>
              <a:t>Century gothic 22</a:t>
            </a:r>
          </a:p>
          <a:p>
            <a:pPr lvl="1"/>
            <a:r>
              <a:rPr lang="en-US"/>
              <a:t>Century gothic 22</a:t>
            </a:r>
          </a:p>
          <a:p>
            <a:pPr lvl="2"/>
            <a:r>
              <a:rPr lang="en-US"/>
              <a:t>Century gothic 20</a:t>
            </a:r>
          </a:p>
          <a:p>
            <a:pPr lvl="2"/>
            <a:r>
              <a:rPr lang="en-US"/>
              <a:t>Century gothic 20</a:t>
            </a:r>
          </a:p>
          <a:p>
            <a:pPr lvl="0"/>
            <a:r>
              <a:rPr lang="en-US"/>
              <a:t>Century gothic 24 bold</a:t>
            </a:r>
          </a:p>
        </p:txBody>
      </p:sp>
    </p:spTree>
    <p:extLst>
      <p:ext uri="{BB962C8B-B14F-4D97-AF65-F5344CB8AC3E}">
        <p14:creationId xmlns:p14="http://schemas.microsoft.com/office/powerpoint/2010/main" val="2181406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92" marR="0" indent="-3428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1" y="162944"/>
            <a:ext cx="8229601" cy="3697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CFFADA-7D96-A148-B744-927337D715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7110" y="4715931"/>
            <a:ext cx="1231437" cy="2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4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4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Lucida Grande"/>
              <a:buChar char="−"/>
              <a:defRPr sz="1800">
                <a:solidFill>
                  <a:srgbClr val="000000"/>
                </a:solidFill>
              </a:defRPr>
            </a:lvl2pPr>
            <a:lvl3pPr marL="1371600" indent="-457200">
              <a:buFont typeface="Arial"/>
              <a:buChar char="•"/>
              <a:defRPr sz="1600">
                <a:solidFill>
                  <a:srgbClr val="000000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02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0" cy="369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3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Font typeface="Arial"/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8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2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over_energy__gradient.png">
            <a:extLst>
              <a:ext uri="{FF2B5EF4-FFF2-40B4-BE49-F238E27FC236}">
                <a16:creationId xmlns:a16="http://schemas.microsoft.com/office/drawing/2014/main" id="{8239F36A-D818-3748-AFFC-73937312E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91440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9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98072"/>
            <a:ext cx="3008313" cy="755195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8072"/>
            <a:ext cx="5111750" cy="3696551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653268"/>
            <a:ext cx="3008313" cy="2941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7660"/>
            <a:ext cx="5486400" cy="2668021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46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>
            <a:extLst>
              <a:ext uri="{FF2B5EF4-FFF2-40B4-BE49-F238E27FC236}">
                <a16:creationId xmlns:a16="http://schemas.microsoft.com/office/drawing/2014/main" id="{B091C3D6-DD00-1C49-BFCF-E59AC8CDF10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5396CE65-A47A-BC4C-B904-741D97FBF2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6E69FC0-9D04-9747-BA39-EC49C62392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Century gothic 20 bold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1"/>
            <a:r>
              <a:rPr lang="en-US" altLang="en-US"/>
              <a:t>Century gothic 18</a:t>
            </a:r>
          </a:p>
          <a:p>
            <a:pPr lvl="1"/>
            <a:r>
              <a:rPr lang="en-US" altLang="en-US"/>
              <a:t>Century gothic 18</a:t>
            </a:r>
          </a:p>
          <a:p>
            <a:pPr lvl="2"/>
            <a:r>
              <a:rPr lang="en-US" altLang="en-US"/>
              <a:t>Century gothic 16</a:t>
            </a:r>
          </a:p>
          <a:p>
            <a:pPr lvl="2"/>
            <a:r>
              <a:rPr lang="en-US" altLang="en-US"/>
              <a:t>Century gothic 16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0"/>
            <a:endParaRPr lang="en-US" altLang="en-US"/>
          </a:p>
          <a:p>
            <a:pPr lvl="0"/>
            <a:endParaRPr lang="en-US" altLang="en-US"/>
          </a:p>
          <a:p>
            <a:pPr lvl="2"/>
            <a:endParaRPr lang="en-US" altLang="en-US"/>
          </a:p>
          <a:p>
            <a:pPr lvl="0"/>
            <a:endParaRPr lang="en-US" altLang="en-US"/>
          </a:p>
        </p:txBody>
      </p:sp>
      <p:sp>
        <p:nvSpPr>
          <p:cNvPr id="1029" name="Rectangle 13">
            <a:extLst>
              <a:ext uri="{FF2B5EF4-FFF2-40B4-BE49-F238E27FC236}">
                <a16:creationId xmlns:a16="http://schemas.microsoft.com/office/drawing/2014/main" id="{A610C0C5-5817-4841-8615-B8BD7F4D40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64100"/>
            <a:ext cx="838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11B82E09-61DF-DA42-9C8A-BEEE95146FFA}" type="slidenum">
              <a:rPr lang="en-US" altLang="en-US" sz="800">
                <a:solidFill>
                  <a:srgbClr val="000090"/>
                </a:solidFill>
              </a:rPr>
              <a:pPr algn="ctr" eaLnBrk="1" hangingPunct="1"/>
              <a:t>‹#›</a:t>
            </a:fld>
            <a:endParaRPr lang="en-US" altLang="en-US" sz="800">
              <a:solidFill>
                <a:srgbClr val="000090"/>
              </a:solidFill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782DEA1D-1BA9-124E-B8D8-FD53E11FD2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90838" y="4918075"/>
            <a:ext cx="3359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00" b="1" dirty="0">
                <a:solidFill>
                  <a:srgbClr val="000090"/>
                </a:solidFill>
                <a:cs typeface="Century Gothic" charset="0"/>
              </a:rPr>
              <a:t>Hong/ICFDT7/Oct 2024</a:t>
            </a:r>
          </a:p>
        </p:txBody>
      </p:sp>
      <p:pic>
        <p:nvPicPr>
          <p:cNvPr id="1031" name="Picture 8" descr="D3D_logo.png">
            <a:extLst>
              <a:ext uri="{FF2B5EF4-FFF2-40B4-BE49-F238E27FC236}">
                <a16:creationId xmlns:a16="http://schemas.microsoft.com/office/drawing/2014/main" id="{4D4C71E5-5121-AF4D-B127-22FED4B902F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4603750"/>
            <a:ext cx="908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96" r:id="rId1"/>
    <p:sldLayoutId id="2147493697" r:id="rId2"/>
    <p:sldLayoutId id="2147493698" r:id="rId3"/>
    <p:sldLayoutId id="2147493699" r:id="rId4"/>
    <p:sldLayoutId id="2147493700" r:id="rId5"/>
    <p:sldLayoutId id="2147493701" r:id="rId6"/>
    <p:sldLayoutId id="2147493706" r:id="rId7"/>
    <p:sldLayoutId id="2147493702" r:id="rId8"/>
    <p:sldLayoutId id="2147493703" r:id="rId9"/>
    <p:sldLayoutId id="2147493704" r:id="rId10"/>
    <p:sldLayoutId id="2147493705" r:id="rId11"/>
    <p:sldLayoutId id="2147493709" r:id="rId12"/>
    <p:sldLayoutId id="2147493710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D01B78A8-00A4-B941-B46F-B37B34B07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60" y="97678"/>
            <a:ext cx="88784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entury Gothic"/>
                <a:ea typeface="+mn-ea"/>
              </a:rPr>
              <a:t>New diagnostic capabilities of DIII-D</a:t>
            </a:r>
            <a:endParaRPr lang="en-US" sz="2000" b="1" dirty="0">
              <a:solidFill>
                <a:schemeClr val="bg1"/>
              </a:solidFill>
              <a:latin typeface="Century Gothic"/>
              <a:ea typeface="+mn-ea"/>
            </a:endParaRPr>
          </a:p>
        </p:txBody>
      </p:sp>
      <p:pic>
        <p:nvPicPr>
          <p:cNvPr id="4100" name="Picture 20" descr="GA_logo_2_blue.png">
            <a:extLst>
              <a:ext uri="{FF2B5EF4-FFF2-40B4-BE49-F238E27FC236}">
                <a16:creationId xmlns:a16="http://schemas.microsoft.com/office/drawing/2014/main" id="{6D22EFAF-E249-9A4B-A3CD-BA29F5E872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550" y="4808538"/>
            <a:ext cx="1633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38F94D6-5CA4-F84E-A382-28BAFBAE0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9686" y="2685656"/>
            <a:ext cx="2627221" cy="220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0D3D2-9925-8743-8326-15B88B30B31D}"/>
              </a:ext>
            </a:extLst>
          </p:cNvPr>
          <p:cNvSpPr txBox="1"/>
          <p:nvPr/>
        </p:nvSpPr>
        <p:spPr>
          <a:xfrm>
            <a:off x="3569808" y="2770294"/>
            <a:ext cx="641522" cy="33855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/>
              <a:t>DFSS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628C54-C1A8-C946-907A-965CE374D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648" y="990380"/>
            <a:ext cx="1997391" cy="100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4BE88E-DA97-AA48-B9ED-74DC8343F340}"/>
              </a:ext>
            </a:extLst>
          </p:cNvPr>
          <p:cNvSpPr txBox="1"/>
          <p:nvPr/>
        </p:nvSpPr>
        <p:spPr>
          <a:xfrm>
            <a:off x="4200486" y="1007429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LLAMA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099" y="905727"/>
            <a:ext cx="4572000" cy="341632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364C9D"/>
                </a:solidFill>
              </a:rPr>
              <a:t>by</a:t>
            </a:r>
            <a:r>
              <a:rPr lang="en-US" dirty="0">
                <a:solidFill>
                  <a:srgbClr val="000000"/>
                </a:solidFill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b="1" dirty="0">
                <a:solidFill>
                  <a:srgbClr val="364C9D"/>
                </a:solidFill>
              </a:rPr>
              <a:t>Suk-Ho Hong</a:t>
            </a:r>
            <a:r>
              <a:rPr lang="en-US" dirty="0">
                <a:solidFill>
                  <a:srgbClr val="000000"/>
                </a:solidFill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b="1" dirty="0">
                <a:solidFill>
                  <a:srgbClr val="364C9D"/>
                </a:solidFill>
              </a:rPr>
              <a:t>General Atomics</a:t>
            </a:r>
            <a:r>
              <a:rPr lang="en-US" dirty="0">
                <a:solidFill>
                  <a:srgbClr val="000000"/>
                </a:solidFill>
              </a:rPr>
              <a:t>​</a:t>
            </a:r>
          </a:p>
          <a:p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Many thanks to DIII-D team</a:t>
            </a:r>
          </a:p>
          <a:p>
            <a:r>
              <a:rPr lang="en-US" dirty="0">
                <a:solidFill>
                  <a:srgbClr val="000000"/>
                </a:solidFill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b="1" dirty="0">
                <a:solidFill>
                  <a:srgbClr val="364C9D"/>
                </a:solidFill>
              </a:rPr>
              <a:t> </a:t>
            </a:r>
            <a:r>
              <a:rPr lang="en-US" dirty="0">
                <a:solidFill>
                  <a:srgbClr val="000000"/>
                </a:solidFill>
              </a:rPr>
              <a:t>​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b="1" dirty="0">
                <a:solidFill>
                  <a:srgbClr val="364C9D"/>
                </a:solidFill>
                <a:latin typeface="Century Gothic"/>
                <a:ea typeface="ＭＳ Ｐゴシック"/>
              </a:rPr>
              <a:t>Presented at the</a:t>
            </a:r>
            <a:br>
              <a:rPr lang="en-US" b="1" dirty="0">
                <a:solidFill>
                  <a:srgbClr val="364C9D"/>
                </a:solidFill>
                <a:latin typeface="Century Gothic"/>
                <a:ea typeface="ＭＳ Ｐゴシック"/>
              </a:rPr>
            </a:br>
            <a:r>
              <a:rPr lang="en-US" b="1" dirty="0">
                <a:solidFill>
                  <a:srgbClr val="364C9D"/>
                </a:solidFill>
                <a:latin typeface="Century Gothic"/>
                <a:ea typeface="ＭＳ Ｐゴシック"/>
              </a:rPr>
              <a:t>ICFDT7 Conference</a:t>
            </a:r>
          </a:p>
          <a:p>
            <a:endParaRPr lang="en-US" b="1" dirty="0">
              <a:solidFill>
                <a:srgbClr val="364C9D"/>
              </a:solidFill>
              <a:latin typeface="Century Gothic"/>
              <a:ea typeface="ＭＳ Ｐゴシック"/>
            </a:endParaRPr>
          </a:p>
          <a:p>
            <a:r>
              <a:rPr lang="en-US" b="1" dirty="0">
                <a:solidFill>
                  <a:srgbClr val="364C9D"/>
                </a:solidFill>
                <a:latin typeface="Century Gothic"/>
                <a:ea typeface="ＭＳ Ｐゴシック"/>
              </a:rPr>
              <a:t>Oct 22, 2024</a:t>
            </a:r>
            <a:endParaRPr lang="en-US" b="0" i="0" dirty="0">
              <a:solidFill>
                <a:schemeClr val="bg1">
                  <a:lumMod val="75000"/>
                </a:schemeClr>
              </a:solidFill>
              <a:effectLst/>
              <a:latin typeface="Century Gothic"/>
              <a:ea typeface="ＭＳ Ｐゴシック"/>
              <a:cs typeface="Segoe U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3A1887-BE6F-4A52-E74B-BDA1AAF34E9C}"/>
              </a:ext>
            </a:extLst>
          </p:cNvPr>
          <p:cNvGrpSpPr/>
          <p:nvPr/>
        </p:nvGrpSpPr>
        <p:grpSpPr>
          <a:xfrm>
            <a:off x="6516219" y="2926509"/>
            <a:ext cx="2216886" cy="1961151"/>
            <a:chOff x="6516219" y="2926509"/>
            <a:chExt cx="2216886" cy="19611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BBA501-7D2F-339A-6E59-1F882A03B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4" t="23165" r="7377"/>
            <a:stretch/>
          </p:blipFill>
          <p:spPr>
            <a:xfrm>
              <a:off x="6516219" y="2926509"/>
              <a:ext cx="2216886" cy="1888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416097-02EA-A8A9-16B0-ED1E0A71B9A5}"/>
                </a:ext>
              </a:extLst>
            </p:cNvPr>
            <p:cNvGrpSpPr/>
            <p:nvPr/>
          </p:nvGrpSpPr>
          <p:grpSpPr>
            <a:xfrm>
              <a:off x="7053175" y="4606573"/>
              <a:ext cx="1656592" cy="281087"/>
              <a:chOff x="2717321" y="1339218"/>
              <a:chExt cx="3976778" cy="71121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71C2EC8-8108-FD41-9E63-C042D62DE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09" t="8058" r="16591" b="82488"/>
              <a:stretch/>
            </p:blipFill>
            <p:spPr>
              <a:xfrm>
                <a:off x="2717321" y="1339218"/>
                <a:ext cx="3976778" cy="7112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39860F8-BC1E-274F-8F95-D9B372F040D9}"/>
                  </a:ext>
                </a:extLst>
              </p:cNvPr>
              <p:cNvSpPr txBox="1"/>
              <p:nvPr/>
            </p:nvSpPr>
            <p:spPr>
              <a:xfrm>
                <a:off x="2717321" y="1363885"/>
                <a:ext cx="1039767" cy="467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err="1"/>
                  <a:t>T</a:t>
                </a:r>
                <a:r>
                  <a:rPr lang="en-US" sz="600" baseline="-25000" err="1"/>
                  <a:t>e</a:t>
                </a:r>
                <a:r>
                  <a:rPr lang="en-US" sz="600"/>
                  <a:t> (eV)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09DB557-4EDF-C340-ABA6-C1630D365321}"/>
              </a:ext>
            </a:extLst>
          </p:cNvPr>
          <p:cNvSpPr txBox="1"/>
          <p:nvPr/>
        </p:nvSpPr>
        <p:spPr>
          <a:xfrm>
            <a:off x="6699349" y="2888186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</a:rPr>
              <a:t>2D DTS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234A0F-15E7-E127-0F80-EDEF6A3F4E50}"/>
              </a:ext>
            </a:extLst>
          </p:cNvPr>
          <p:cNvGrpSpPr/>
          <p:nvPr/>
        </p:nvGrpSpPr>
        <p:grpSpPr>
          <a:xfrm>
            <a:off x="6356880" y="822632"/>
            <a:ext cx="2574997" cy="1902070"/>
            <a:chOff x="7879872" y="1117597"/>
            <a:chExt cx="3433328" cy="2536093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D5FBC33-9D79-B34A-5370-A5C22D62F8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15" r="24994"/>
            <a:stretch/>
          </p:blipFill>
          <p:spPr bwMode="auto">
            <a:xfrm>
              <a:off x="9379155" y="1117597"/>
              <a:ext cx="1875695" cy="25360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D48B0F9E-5462-0335-472D-F58B7DDCF3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16"/>
            <a:stretch/>
          </p:blipFill>
          <p:spPr bwMode="auto">
            <a:xfrm>
              <a:off x="7879872" y="1341261"/>
              <a:ext cx="1411779" cy="1908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D6289C-2FD7-FB23-8A65-DB1E9C6544DD}"/>
                </a:ext>
              </a:extLst>
            </p:cNvPr>
            <p:cNvSpPr txBox="1"/>
            <p:nvPr/>
          </p:nvSpPr>
          <p:spPr>
            <a:xfrm>
              <a:off x="9893580" y="3295710"/>
              <a:ext cx="141962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ITER ECH Mark 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ABBBA18-E847-4A60-FECA-A7118B8A340C}"/>
                </a:ext>
              </a:extLst>
            </p:cNvPr>
            <p:cNvCxnSpPr/>
            <p:nvPr/>
          </p:nvCxnSpPr>
          <p:spPr>
            <a:xfrm flipH="1" flipV="1">
              <a:off x="10574215" y="3075598"/>
              <a:ext cx="263448" cy="1953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0D358B-E588-ADA7-B87A-8A66E841A249}"/>
                </a:ext>
              </a:extLst>
            </p:cNvPr>
            <p:cNvSpPr txBox="1"/>
            <p:nvPr/>
          </p:nvSpPr>
          <p:spPr>
            <a:xfrm>
              <a:off x="10279371" y="2037049"/>
              <a:ext cx="8681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ITER ECH</a:t>
              </a:r>
            </a:p>
            <a:p>
              <a:r>
                <a:rPr lang="en-US" sz="900" b="1" dirty="0">
                  <a:solidFill>
                    <a:schemeClr val="bg1"/>
                  </a:solidFill>
                </a:rPr>
                <a:t>Mark 4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D526AA3-3E12-F147-F2C8-C4DF2478B9EE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9014692" y="2029776"/>
              <a:ext cx="1264680" cy="25349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1832E2-140F-10FF-9289-E07AAD96F192}"/>
                </a:ext>
              </a:extLst>
            </p:cNvPr>
            <p:cNvSpPr/>
            <p:nvPr/>
          </p:nvSpPr>
          <p:spPr>
            <a:xfrm>
              <a:off x="10298545" y="1542473"/>
              <a:ext cx="400361" cy="511504"/>
            </a:xfrm>
            <a:prstGeom prst="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3CC9239-EF12-FF93-CB06-55958C9DD52D}"/>
                </a:ext>
              </a:extLst>
            </p:cNvPr>
            <p:cNvCxnSpPr>
              <a:cxnSpLocks/>
            </p:cNvCxnSpPr>
            <p:nvPr/>
          </p:nvCxnSpPr>
          <p:spPr>
            <a:xfrm>
              <a:off x="9291651" y="1317671"/>
              <a:ext cx="1006894" cy="2248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4B9178-3E8C-1ED3-B5AE-FA4843D6A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0776" y="2078705"/>
              <a:ext cx="977769" cy="11705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>
            <a:extLst>
              <a:ext uri="{FF2B5EF4-FFF2-40B4-BE49-F238E27FC236}">
                <a16:creationId xmlns:a16="http://schemas.microsoft.com/office/drawing/2014/main" id="{00FB4BA6-E0D1-1A03-5FEA-11AFF0415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7" r="14554" b="43590"/>
          <a:stretch/>
        </p:blipFill>
        <p:spPr bwMode="auto">
          <a:xfrm>
            <a:off x="7340376" y="2791579"/>
            <a:ext cx="1664564" cy="208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FC6CD-88FC-7385-742A-45C45523D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5" y="0"/>
            <a:ext cx="8229600" cy="685800"/>
          </a:xfrm>
        </p:spPr>
        <p:txBody>
          <a:bodyPr/>
          <a:lstStyle/>
          <a:p>
            <a:r>
              <a:rPr lang="en-US" dirty="0"/>
              <a:t>Other new diagnostics installed: ITER ECH detectors, TRIP, Textured tile version 2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90DCB-2FF2-05E4-CB55-883AB18E9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72" y="979991"/>
            <a:ext cx="5927129" cy="3640869"/>
          </a:xfrm>
        </p:spPr>
        <p:txBody>
          <a:bodyPr/>
          <a:lstStyle/>
          <a:p>
            <a:r>
              <a:rPr lang="en-US" sz="1600" dirty="0"/>
              <a:t>Two additional ITER Electron Cyclotron Heating (ECH) detectors have been affixed to a lower port of the vessel. </a:t>
            </a:r>
          </a:p>
          <a:p>
            <a:r>
              <a:rPr lang="en-US" sz="1600" dirty="0"/>
              <a:t>The Radial Interferometer Polarimeter (RIP) has undergone a successful upgrade to have a toroidally displaced chord to measure high n numbers up to 50.</a:t>
            </a:r>
          </a:p>
          <a:p>
            <a:r>
              <a:rPr lang="en-US" sz="1600" dirty="0"/>
              <a:t>The textured Tile measures the campaign-integrated effect of the charge exchange neutral on the erosion/redeposition.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3C179D-062E-4053-6913-99F70C0F30A1}"/>
              </a:ext>
            </a:extLst>
          </p:cNvPr>
          <p:cNvGrpSpPr/>
          <p:nvPr/>
        </p:nvGrpSpPr>
        <p:grpSpPr>
          <a:xfrm>
            <a:off x="6443790" y="766960"/>
            <a:ext cx="2574997" cy="1902070"/>
            <a:chOff x="7879872" y="1117597"/>
            <a:chExt cx="3433328" cy="253609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C9BDECA-17E8-EE6C-8739-049A391601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15" r="24994"/>
            <a:stretch/>
          </p:blipFill>
          <p:spPr bwMode="auto">
            <a:xfrm>
              <a:off x="9379155" y="1117597"/>
              <a:ext cx="1875695" cy="2536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E74A6CA-301B-5F6B-F478-994DA872C4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16"/>
            <a:stretch/>
          </p:blipFill>
          <p:spPr bwMode="auto">
            <a:xfrm>
              <a:off x="7879872" y="1341261"/>
              <a:ext cx="1411779" cy="19080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0F33BE-2DA1-D1ED-5031-2AD92D5DCF83}"/>
                </a:ext>
              </a:extLst>
            </p:cNvPr>
            <p:cNvSpPr txBox="1"/>
            <p:nvPr/>
          </p:nvSpPr>
          <p:spPr>
            <a:xfrm>
              <a:off x="9893580" y="3295710"/>
              <a:ext cx="141962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ITER ECH Mark 3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565896E-9D26-1403-362B-B289C55AB755}"/>
                </a:ext>
              </a:extLst>
            </p:cNvPr>
            <p:cNvCxnSpPr/>
            <p:nvPr/>
          </p:nvCxnSpPr>
          <p:spPr>
            <a:xfrm flipH="1" flipV="1">
              <a:off x="10574215" y="3075598"/>
              <a:ext cx="263448" cy="1953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789B27-3022-F29E-239A-23D161006D4B}"/>
                </a:ext>
              </a:extLst>
            </p:cNvPr>
            <p:cNvSpPr txBox="1"/>
            <p:nvPr/>
          </p:nvSpPr>
          <p:spPr>
            <a:xfrm>
              <a:off x="10279371" y="2037049"/>
              <a:ext cx="8681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ITER ECH</a:t>
              </a:r>
            </a:p>
            <a:p>
              <a:r>
                <a:rPr lang="en-US" sz="900" b="1" dirty="0">
                  <a:solidFill>
                    <a:schemeClr val="bg1"/>
                  </a:solidFill>
                </a:rPr>
                <a:t>Mark 4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DAB1FC-ADD8-54D9-AD30-4B6E3689EB91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9014692" y="2029776"/>
              <a:ext cx="1264680" cy="25349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044621-7935-402A-FD62-E9427800496B}"/>
                </a:ext>
              </a:extLst>
            </p:cNvPr>
            <p:cNvSpPr/>
            <p:nvPr/>
          </p:nvSpPr>
          <p:spPr>
            <a:xfrm>
              <a:off x="10298545" y="1542473"/>
              <a:ext cx="400361" cy="511504"/>
            </a:xfrm>
            <a:prstGeom prst="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D3B044-2B50-9EDC-8DE5-BE0572DC6663}"/>
                </a:ext>
              </a:extLst>
            </p:cNvPr>
            <p:cNvCxnSpPr>
              <a:cxnSpLocks/>
            </p:cNvCxnSpPr>
            <p:nvPr/>
          </p:nvCxnSpPr>
          <p:spPr>
            <a:xfrm>
              <a:off x="9291651" y="1317671"/>
              <a:ext cx="1006894" cy="2248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B0B2184-9B35-1291-BB8D-DB8176FF50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0776" y="2078705"/>
              <a:ext cx="977769" cy="11705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87CAF91-56A9-D1BA-2E04-5B78D11FA458}"/>
              </a:ext>
            </a:extLst>
          </p:cNvPr>
          <p:cNvSpPr txBox="1"/>
          <p:nvPr/>
        </p:nvSpPr>
        <p:spPr>
          <a:xfrm>
            <a:off x="7669175" y="3625990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TRIP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B1A229-4FA6-A724-2928-DE585E66AAAF}"/>
              </a:ext>
            </a:extLst>
          </p:cNvPr>
          <p:cNvSpPr txBox="1"/>
          <p:nvPr/>
        </p:nvSpPr>
        <p:spPr>
          <a:xfrm>
            <a:off x="8252231" y="400769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Original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RIP array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161817-713B-E42F-A4B4-93939B17BB9A}"/>
              </a:ext>
            </a:extLst>
          </p:cNvPr>
          <p:cNvSpPr txBox="1"/>
          <p:nvPr/>
        </p:nvSpPr>
        <p:spPr>
          <a:xfrm>
            <a:off x="8160860" y="445818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Textured tile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Version 2</a:t>
            </a:r>
          </a:p>
        </p:txBody>
      </p:sp>
    </p:spTree>
    <p:extLst>
      <p:ext uri="{BB962C8B-B14F-4D97-AF65-F5344CB8AC3E}">
        <p14:creationId xmlns:p14="http://schemas.microsoft.com/office/powerpoint/2010/main" val="1099257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4946" y="1728561"/>
            <a:ext cx="4309192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600" b="1"/>
              <a:t>Developing New Reactor </a:t>
            </a:r>
          </a:p>
          <a:p>
            <a:pPr algn="ctr"/>
            <a:endParaRPr lang="en-US" sz="2600" b="1"/>
          </a:p>
          <a:p>
            <a:pPr algn="ctr"/>
            <a:r>
              <a:rPr lang="en-US" sz="2600" b="1"/>
              <a:t>Diagnostic Technology</a:t>
            </a:r>
          </a:p>
          <a:p>
            <a:pPr algn="ctr"/>
            <a:endParaRPr lang="en-US" sz="2600" b="1"/>
          </a:p>
        </p:txBody>
      </p:sp>
    </p:spTree>
    <p:extLst>
      <p:ext uri="{BB962C8B-B14F-4D97-AF65-F5344CB8AC3E}">
        <p14:creationId xmlns:p14="http://schemas.microsoft.com/office/powerpoint/2010/main" val="3791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AAA50D-C5B7-6742-B06A-C02BC81D8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626" y="0"/>
            <a:ext cx="8800595" cy="685800"/>
          </a:xfrm>
        </p:spPr>
        <p:txBody>
          <a:bodyPr/>
          <a:lstStyle/>
          <a:p>
            <a:r>
              <a:rPr lang="en-US" altLang="ko-KR">
                <a:ea typeface="ＭＳ Ｐゴシック"/>
              </a:rPr>
              <a:t>Developing new reactor diagnostic technology:</a:t>
            </a:r>
            <a:br>
              <a:rPr lang="en-US" altLang="ko-KR">
                <a:ea typeface="ＭＳ Ｐゴシック"/>
              </a:rPr>
            </a:br>
            <a:r>
              <a:rPr lang="en-US" altLang="ko-KR" sz="2000">
                <a:ea typeface="ＭＳ Ｐゴシック"/>
              </a:rPr>
              <a:t>FPP diagnostics will be very different from present-day and ITER </a:t>
            </a:r>
            <a:endParaRPr lang="en-US" altLang="ko-KR">
              <a:ea typeface="ＭＳ Ｐゴシック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DBD251-19B4-105C-D9C8-E35070CD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26" y="842089"/>
            <a:ext cx="5102174" cy="3687049"/>
          </a:xfrm>
        </p:spPr>
        <p:txBody>
          <a:bodyPr/>
          <a:lstStyle/>
          <a:p>
            <a:r>
              <a:rPr lang="en-US" sz="1800" dirty="0"/>
              <a:t>Diagnostics will be exposed to more harsh environments</a:t>
            </a:r>
          </a:p>
          <a:p>
            <a:pPr lvl="1"/>
            <a:r>
              <a:rPr lang="en-US" sz="1400" dirty="0"/>
              <a:t>Neutron irradiation, </a:t>
            </a:r>
            <a:r>
              <a:rPr lang="en-US" altLang="ko-KR" sz="1400" dirty="0"/>
              <a:t>higher heat and particle flux, thermomechanical stresses, </a:t>
            </a:r>
            <a:r>
              <a:rPr lang="en-US" sz="1400" dirty="0"/>
              <a:t>relativistic effects</a:t>
            </a:r>
          </a:p>
          <a:p>
            <a:r>
              <a:rPr kumimoji="1" lang="en-US" altLang="ko-KR" sz="1800" kern="0" dirty="0">
                <a:ea typeface="ＭＳ Ｐゴシック"/>
              </a:rPr>
              <a:t>FPP will have a minimum set of diagnostics during the operation</a:t>
            </a:r>
            <a:endParaRPr lang="en-US" altLang="ko-KR" sz="1800" kern="0" dirty="0">
              <a:ea typeface="ＭＳ Ｐゴシック"/>
            </a:endParaRPr>
          </a:p>
          <a:p>
            <a:pPr lvl="1"/>
            <a:r>
              <a:rPr kumimoji="1" lang="en-US" altLang="ko-KR" sz="1400" kern="0" dirty="0"/>
              <a:t>Very small and restricted spaces due to T breeding</a:t>
            </a:r>
          </a:p>
          <a:p>
            <a:pPr lvl="1"/>
            <a:r>
              <a:rPr kumimoji="1" lang="en-US" altLang="ko-KR" sz="1400" b="1" kern="0" dirty="0">
                <a:ea typeface="ＭＳ Ｐゴシック"/>
              </a:rPr>
              <a:t>Miniaturization &amp; modularization</a:t>
            </a:r>
            <a:r>
              <a:rPr kumimoji="1" lang="en-US" altLang="ko-KR" sz="1400" kern="0" dirty="0">
                <a:ea typeface="ＭＳ Ｐゴシック"/>
              </a:rPr>
              <a:t> of essential diagnostics</a:t>
            </a:r>
            <a:endParaRPr lang="en-US" altLang="ko-KR" sz="1400" kern="0" dirty="0">
              <a:ea typeface="ＭＳ Ｐゴシック"/>
            </a:endParaRPr>
          </a:p>
          <a:p>
            <a:pPr lvl="1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E52ED-6003-8E80-58D5-B6D6AFC78759}"/>
              </a:ext>
            </a:extLst>
          </p:cNvPr>
          <p:cNvSpPr txBox="1"/>
          <p:nvPr/>
        </p:nvSpPr>
        <p:spPr>
          <a:xfrm>
            <a:off x="734051" y="3929921"/>
            <a:ext cx="7675898" cy="607602"/>
          </a:xfrm>
          <a:prstGeom prst="rect">
            <a:avLst/>
          </a:prstGeom>
          <a:gradFill flip="none" rotWithShape="1">
            <a:gsLst>
              <a:gs pos="0">
                <a:srgbClr val="0000E5"/>
              </a:gs>
              <a:gs pos="50000">
                <a:srgbClr val="0000D5">
                  <a:shade val="67500"/>
                  <a:satMod val="115000"/>
                </a:srgbClr>
              </a:gs>
              <a:gs pos="100000">
                <a:srgbClr val="000085"/>
              </a:gs>
            </a:gsLst>
            <a:path path="circle">
              <a:fillToRect l="50000" t="50000" r="50000" b="50000"/>
            </a:path>
            <a:tileRect/>
          </a:gradFill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b="1">
                <a:solidFill>
                  <a:schemeClr val="bg1"/>
                </a:solidFill>
              </a:rPr>
              <a:t>Operating in the FPP reactor environment brings new challenges to the controls and diagnostics 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9AF36A4-C172-0681-F795-32F479C6E79B}"/>
              </a:ext>
            </a:extLst>
          </p:cNvPr>
          <p:cNvGrpSpPr/>
          <p:nvPr/>
        </p:nvGrpSpPr>
        <p:grpSpPr>
          <a:xfrm>
            <a:off x="5534448" y="741228"/>
            <a:ext cx="3135137" cy="2997181"/>
            <a:chOff x="5534448" y="741228"/>
            <a:chExt cx="3135137" cy="2997181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314B2EA-D72E-5D2A-56F1-51BCFDC1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4448" y="741228"/>
              <a:ext cx="2875501" cy="2773352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0BBDCE69-E922-6978-1B3C-1A4226108BA6}"/>
                </a:ext>
              </a:extLst>
            </p:cNvPr>
            <p:cNvSpPr/>
            <p:nvPr/>
          </p:nvSpPr>
          <p:spPr>
            <a:xfrm>
              <a:off x="5534448" y="3522965"/>
              <a:ext cx="313513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800" b="1"/>
                <a:t>J.-C. </a:t>
              </a:r>
              <a:r>
                <a:rPr lang="en-US" altLang="ko-KR" sz="800" b="1" err="1"/>
                <a:t>Jaboulay</a:t>
              </a:r>
              <a:r>
                <a:rPr lang="en-US" altLang="ko-KR" sz="800" b="1"/>
                <a:t> et al. / </a:t>
              </a:r>
              <a:r>
                <a:rPr lang="en-US" altLang="ko-KR" sz="800" b="1" err="1"/>
                <a:t>Fus</a:t>
              </a:r>
              <a:r>
                <a:rPr lang="en-US" altLang="ko-KR" sz="800" b="1"/>
                <a:t> </a:t>
              </a:r>
              <a:r>
                <a:rPr lang="en-US" altLang="ko-KR" sz="800" b="1" err="1"/>
                <a:t>Eng</a:t>
              </a:r>
              <a:r>
                <a:rPr lang="en-US" altLang="ko-KR" sz="800" b="1"/>
                <a:t> Des 124 (2017) 896–900 </a:t>
              </a:r>
              <a:endParaRPr lang="ko-KR" altLang="en-US" sz="800" b="1"/>
            </a:p>
          </p:txBody>
        </p:sp>
      </p:grpSp>
    </p:spTree>
    <p:extLst>
      <p:ext uri="{BB962C8B-B14F-4D97-AF65-F5344CB8AC3E}">
        <p14:creationId xmlns:p14="http://schemas.microsoft.com/office/powerpoint/2010/main" val="83262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61" y="986435"/>
            <a:ext cx="8724132" cy="3779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 sz="2000" dirty="0"/>
              <a:t>DIII-D plays essential role in advancing</a:t>
            </a:r>
            <a:r>
              <a:rPr lang="ko-KR" altLang="en-US" sz="2000" dirty="0"/>
              <a:t> </a:t>
            </a:r>
            <a:r>
              <a:rPr lang="en-US" altLang="ko-KR" sz="2000" dirty="0"/>
              <a:t>Technology</a:t>
            </a:r>
            <a:r>
              <a:rPr lang="ko-KR" altLang="en-US" sz="2000" dirty="0"/>
              <a:t> </a:t>
            </a:r>
            <a:r>
              <a:rPr lang="en-US" altLang="ko-KR" sz="2000" dirty="0"/>
              <a:t>Readiness</a:t>
            </a:r>
            <a:r>
              <a:rPr lang="ko-KR" altLang="en-US" sz="2000" dirty="0"/>
              <a:t> </a:t>
            </a:r>
            <a:r>
              <a:rPr lang="en-US" altLang="ko-KR" sz="2000" dirty="0"/>
              <a:t>Levels</a:t>
            </a:r>
            <a:r>
              <a:rPr lang="ko-KR" altLang="en-US" sz="2000" dirty="0"/>
              <a:t> </a:t>
            </a:r>
            <a:r>
              <a:rPr lang="en-US" altLang="ko-KR" sz="2000" dirty="0"/>
              <a:t>(TRLs) of diagnostics for plasma controls of FPP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353135" y="1265208"/>
            <a:ext cx="0" cy="160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12622" y="1386736"/>
            <a:ext cx="7902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solidFill>
                  <a:srgbClr val="0432FF"/>
                </a:solidFill>
              </a:rPr>
              <a:t>Decision to construct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2461" y="1322671"/>
            <a:ext cx="1528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/>
              <a:t>Conceptual and preliminary </a:t>
            </a:r>
          </a:p>
          <a:p>
            <a:r>
              <a:rPr lang="en-US" sz="750" b="1" dirty="0"/>
              <a:t>design  review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075000" y="1271766"/>
            <a:ext cx="0" cy="160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40357" y="1366836"/>
            <a:ext cx="82210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/>
              <a:t>Start of non-nuclear operation</a:t>
            </a:r>
            <a:endParaRPr lang="en-US" sz="750" b="1" dirty="0">
              <a:solidFill>
                <a:srgbClr val="0432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31806" y="1360890"/>
            <a:ext cx="8009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/>
              <a:t>Start of nuclear operation</a:t>
            </a:r>
            <a:endParaRPr lang="en-US" sz="750" b="1" dirty="0">
              <a:solidFill>
                <a:srgbClr val="0432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94169" y="1330485"/>
            <a:ext cx="187942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/>
              <a:t>NASEM report marge </a:t>
            </a:r>
            <a:r>
              <a:rPr lang="en-US" sz="788" dirty="0"/>
              <a:t>engineering design and construction in 5 years.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731027" y="1913596"/>
            <a:ext cx="2730432" cy="24091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DIII-D 5-year plan FY24-FY29 (TRL~6)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4A63CE0-A59F-A3C8-BFFC-280A6A896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961" y="2571750"/>
            <a:ext cx="8642078" cy="1804421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>
                <a:ea typeface="ＭＳ Ｐゴシック"/>
              </a:rPr>
              <a:t>Feasible plasma scenario, blanket concept, power conversion, fuel cycle, remote handling, safety analysis, machine protection, and diagnostic design must be finalized before the FPP engineering design phase (critical point). </a:t>
            </a:r>
          </a:p>
          <a:p>
            <a:r>
              <a:rPr lang="en-US" sz="1800" dirty="0">
                <a:ea typeface="+mn-lt"/>
                <a:cs typeface="+mn-lt"/>
              </a:rPr>
              <a:t>Synthetic diagnostics combined with validated models predict plasma behavior for the plasma control and machine protection.</a:t>
            </a:r>
            <a:endParaRPr lang="en-US" sz="1800" b="0" dirty="0">
              <a:ea typeface="+mn-lt"/>
              <a:cs typeface="+mn-lt"/>
            </a:endParaRPr>
          </a:p>
          <a:p>
            <a:endParaRPr lang="en-US" sz="1800" dirty="0"/>
          </a:p>
        </p:txBody>
      </p:sp>
      <p:sp>
        <p:nvSpPr>
          <p:cNvPr id="43" name="TextBox 42"/>
          <p:cNvSpPr txBox="1"/>
          <p:nvPr/>
        </p:nvSpPr>
        <p:spPr>
          <a:xfrm>
            <a:off x="3019848" y="712638"/>
            <a:ext cx="640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(TRL&gt;6)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06432" y="1637747"/>
            <a:ext cx="967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7030A0"/>
                </a:solidFill>
              </a:rPr>
              <a:t>Critical point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096243" y="1754680"/>
            <a:ext cx="274320" cy="0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369391" y="1682969"/>
            <a:ext cx="0" cy="137160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7386966" y="1245262"/>
            <a:ext cx="0" cy="160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40978" y="1360890"/>
            <a:ext cx="89994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>
                <a:solidFill>
                  <a:srgbClr val="FF0000"/>
                </a:solidFill>
              </a:rPr>
              <a:t>NASEM report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69500" y="720063"/>
            <a:ext cx="640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(TRL&gt;7)</a:t>
            </a:r>
          </a:p>
        </p:txBody>
      </p:sp>
    </p:spTree>
    <p:extLst>
      <p:ext uri="{BB962C8B-B14F-4D97-AF65-F5344CB8AC3E}">
        <p14:creationId xmlns:p14="http://schemas.microsoft.com/office/powerpoint/2010/main" val="108591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AAA50D-C5B7-6742-B06A-C02BC81D8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491" y="0"/>
            <a:ext cx="8967168" cy="685800"/>
          </a:xfrm>
        </p:spPr>
        <p:txBody>
          <a:bodyPr/>
          <a:lstStyle/>
          <a:p>
            <a:r>
              <a:rPr lang="en-US" altLang="ko-KR" sz="2000" dirty="0">
                <a:ea typeface="ＭＳ Ｐゴシック"/>
              </a:rPr>
              <a:t>Diagnostic developments for the commercialization of fusion energy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DBD251-19B4-105C-D9C8-E35070CD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45" y="917609"/>
            <a:ext cx="4729955" cy="2611404"/>
          </a:xfrm>
        </p:spPr>
        <p:txBody>
          <a:bodyPr/>
          <a:lstStyle/>
          <a:p>
            <a:r>
              <a:rPr lang="en-US" sz="1600" dirty="0"/>
              <a:t>DIII-D can advance TRLs only up to 6 (or early phase of 7)</a:t>
            </a:r>
          </a:p>
          <a:p>
            <a:pPr lvl="1"/>
            <a:r>
              <a:rPr lang="en-US" sz="1400" dirty="0">
                <a:ea typeface="ＭＳ Ｐゴシック"/>
              </a:rPr>
              <a:t>Advancing TRL 7 to 9 will be part of the FPP development and operation</a:t>
            </a:r>
          </a:p>
          <a:p>
            <a:pPr lvl="1"/>
            <a:r>
              <a:rPr lang="en-US" sz="1400" dirty="0">
                <a:ea typeface="ＭＳ Ｐゴシック"/>
              </a:rPr>
              <a:t>ITER could cover some of TRL 7</a:t>
            </a:r>
          </a:p>
          <a:p>
            <a:r>
              <a:rPr lang="en-US" sz="1600" dirty="0"/>
              <a:t>Miniaturization, modularization, and standardization of essential diagnostics are absolutely necessary.</a:t>
            </a:r>
          </a:p>
          <a:p>
            <a:pPr lvl="1"/>
            <a:endParaRPr lang="en-US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875829-3BEB-EE0A-F491-5C8A89BDF5BD}"/>
              </a:ext>
            </a:extLst>
          </p:cNvPr>
          <p:cNvGrpSpPr>
            <a:grpSpLocks noChangeAspect="1"/>
          </p:cNvGrpSpPr>
          <p:nvPr/>
        </p:nvGrpSpPr>
        <p:grpSpPr>
          <a:xfrm>
            <a:off x="5271045" y="860115"/>
            <a:ext cx="3630490" cy="3952165"/>
            <a:chOff x="5608320" y="0"/>
            <a:chExt cx="6432078" cy="67754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82E915-0987-1E89-23AC-D0EBE9512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211"/>
            <a:stretch/>
          </p:blipFill>
          <p:spPr>
            <a:xfrm>
              <a:off x="5608320" y="0"/>
              <a:ext cx="6432078" cy="67754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</p:pic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BDE3DB61-F3EA-C973-AC0F-E3302FBD38F8}"/>
                </a:ext>
              </a:extLst>
            </p:cNvPr>
            <p:cNvSpPr/>
            <p:nvPr/>
          </p:nvSpPr>
          <p:spPr>
            <a:xfrm>
              <a:off x="9042400" y="2316480"/>
              <a:ext cx="314960" cy="29464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712C51FA-C273-41B3-4460-331F6BA03CF6}"/>
                </a:ext>
              </a:extLst>
            </p:cNvPr>
            <p:cNvSpPr/>
            <p:nvPr/>
          </p:nvSpPr>
          <p:spPr>
            <a:xfrm>
              <a:off x="9042400" y="3058160"/>
              <a:ext cx="314960" cy="29464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87579398-7E90-EB27-C619-8BF2E1D95684}"/>
                </a:ext>
              </a:extLst>
            </p:cNvPr>
            <p:cNvSpPr/>
            <p:nvPr/>
          </p:nvSpPr>
          <p:spPr>
            <a:xfrm>
              <a:off x="9042400" y="3780470"/>
              <a:ext cx="314960" cy="29464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4ABA97DF-2FBB-A16C-55A1-BA46C4BD4880}"/>
                </a:ext>
              </a:extLst>
            </p:cNvPr>
            <p:cNvSpPr/>
            <p:nvPr/>
          </p:nvSpPr>
          <p:spPr>
            <a:xfrm rot="17840299">
              <a:off x="9946558" y="4541520"/>
              <a:ext cx="314960" cy="29464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8E52ED-6003-8E80-58D5-B6D6AFC78759}"/>
              </a:ext>
            </a:extLst>
          </p:cNvPr>
          <p:cNvSpPr txBox="1"/>
          <p:nvPr/>
        </p:nvSpPr>
        <p:spPr>
          <a:xfrm>
            <a:off x="734051" y="4205580"/>
            <a:ext cx="7675898" cy="865237"/>
          </a:xfrm>
          <a:prstGeom prst="rect">
            <a:avLst/>
          </a:prstGeom>
          <a:gradFill flip="none" rotWithShape="1">
            <a:gsLst>
              <a:gs pos="0">
                <a:srgbClr val="0000E5"/>
              </a:gs>
              <a:gs pos="50000">
                <a:srgbClr val="0000D5">
                  <a:shade val="67500"/>
                  <a:satMod val="115000"/>
                </a:srgbClr>
              </a:gs>
              <a:gs pos="100000">
                <a:srgbClr val="000085"/>
              </a:gs>
            </a:gsLst>
            <a:path path="circle">
              <a:fillToRect l="50000" t="50000" r="50000" b="50000"/>
            </a:path>
            <a:tileRect/>
          </a:gradFill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b="1" dirty="0">
                <a:solidFill>
                  <a:schemeClr val="bg1"/>
                </a:solidFill>
              </a:rPr>
              <a:t>As a new testbed, DIII-D will offer a flexible environment for the miniaturization, modularization, and standardization of essential diagnostics toward the commercialization of fusion energy</a:t>
            </a:r>
          </a:p>
        </p:txBody>
      </p:sp>
    </p:spTree>
    <p:extLst>
      <p:ext uri="{BB962C8B-B14F-4D97-AF65-F5344CB8AC3E}">
        <p14:creationId xmlns:p14="http://schemas.microsoft.com/office/powerpoint/2010/main" val="92501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43256" y="907403"/>
            <a:ext cx="6261118" cy="358483"/>
            <a:chOff x="1543256" y="907403"/>
            <a:chExt cx="6261118" cy="358483"/>
          </a:xfrm>
        </p:grpSpPr>
        <p:sp>
          <p:nvSpPr>
            <p:cNvPr id="5" name="TextBox 4"/>
            <p:cNvSpPr txBox="1"/>
            <p:nvPr/>
          </p:nvSpPr>
          <p:spPr>
            <a:xfrm>
              <a:off x="2534118" y="956004"/>
              <a:ext cx="593432" cy="30777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TRL 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8586" y="956004"/>
              <a:ext cx="593432" cy="30777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TRL 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03054" y="958109"/>
              <a:ext cx="593432" cy="30777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TRL 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10942" y="907403"/>
              <a:ext cx="593432" cy="30777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TRL 6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43256" y="956004"/>
              <a:ext cx="593432" cy="307777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TRL 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4263" y="956004"/>
            <a:ext cx="1239068" cy="3385519"/>
            <a:chOff x="184263" y="956004"/>
            <a:chExt cx="1239068" cy="3385519"/>
          </a:xfrm>
        </p:grpSpPr>
        <p:sp>
          <p:nvSpPr>
            <p:cNvPr id="12" name="Rectangle 11"/>
            <p:cNvSpPr/>
            <p:nvPr/>
          </p:nvSpPr>
          <p:spPr>
            <a:xfrm>
              <a:off x="184263" y="1547504"/>
              <a:ext cx="1202028" cy="646331"/>
            </a:xfrm>
            <a:prstGeom prst="rect">
              <a:avLst/>
            </a:prstGeom>
            <a:ln w="6350">
              <a:solidFill>
                <a:schemeClr val="accent1">
                  <a:shade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Diagnostic solutions for plasma and burn control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0087" y="2775818"/>
              <a:ext cx="856203" cy="646331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Diagnostic solutions for Machine protection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9572" y="956004"/>
              <a:ext cx="1202573" cy="5232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Technology</a:t>
              </a:r>
            </a:p>
            <a:p>
              <a:r>
                <a:rPr lang="en-US" sz="1400" b="1" dirty="0"/>
                <a:t>Challenges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4265" y="3833692"/>
              <a:ext cx="1239066" cy="507831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Hands-off and low-maintenance diagnostics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735447" y="3811984"/>
            <a:ext cx="1291996" cy="923329"/>
            <a:chOff x="1735447" y="3811984"/>
            <a:chExt cx="1291996" cy="923329"/>
          </a:xfrm>
        </p:grpSpPr>
        <p:sp>
          <p:nvSpPr>
            <p:cNvPr id="35" name="Rectangle 34"/>
            <p:cNvSpPr/>
            <p:nvPr/>
          </p:nvSpPr>
          <p:spPr>
            <a:xfrm>
              <a:off x="1735447" y="3811984"/>
              <a:ext cx="1234297" cy="7078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Identify the required </a:t>
              </a:r>
              <a:r>
                <a:rPr lang="en-US" sz="800" b="1" dirty="0">
                  <a:solidFill>
                    <a:srgbClr val="000000"/>
                  </a:solidFill>
                </a:rPr>
                <a:t>maintenance schemes, control functions, and operation</a:t>
              </a:r>
              <a:endParaRPr lang="en-US" sz="800" b="1" dirty="0">
                <a:solidFill>
                  <a:srgbClr val="0000FF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549427" y="4519869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[FY24]</a:t>
              </a:r>
              <a:endParaRPr lang="en-US" sz="8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03884" y="1463086"/>
            <a:ext cx="1777583" cy="3248954"/>
            <a:chOff x="7203884" y="1463086"/>
            <a:chExt cx="1777583" cy="3248954"/>
          </a:xfrm>
        </p:grpSpPr>
        <p:cxnSp>
          <p:nvCxnSpPr>
            <p:cNvPr id="33" name="Straight Arrow Connector 32"/>
            <p:cNvCxnSpPr>
              <a:cxnSpLocks/>
            </p:cNvCxnSpPr>
            <p:nvPr/>
          </p:nvCxnSpPr>
          <p:spPr>
            <a:xfrm>
              <a:off x="7210941" y="1903186"/>
              <a:ext cx="384394" cy="25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8503451" y="2523530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[FY28]</a:t>
              </a:r>
              <a:endParaRPr lang="en-US" sz="8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95335" y="1463086"/>
              <a:ext cx="1325291" cy="9233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Qualification test of plasma control, machine protection, and survivability of diagnostics</a:t>
              </a:r>
              <a:endParaRPr lang="en-US" sz="900" b="1" dirty="0">
                <a:solidFill>
                  <a:srgbClr val="FF2600"/>
                </a:solidFill>
              </a:endParaRPr>
            </a:p>
            <a:p>
              <a:pPr algn="ctr"/>
              <a:r>
                <a:rPr lang="en-US" sz="900" b="1">
                  <a:solidFill>
                    <a:srgbClr val="000000"/>
                  </a:solidFill>
                  <a:latin typeface="Century Gothic"/>
                  <a:ea typeface="ＭＳ Ｐゴシック"/>
                </a:rPr>
                <a:t>(TRL 6)</a:t>
              </a:r>
            </a:p>
          </p:txBody>
        </p:sp>
        <p:cxnSp>
          <p:nvCxnSpPr>
            <p:cNvPr id="48" name="Elbow Connector 47"/>
            <p:cNvCxnSpPr>
              <a:stCxn id="78" idx="3"/>
              <a:endCxn id="70" idx="2"/>
            </p:cNvCxnSpPr>
            <p:nvPr/>
          </p:nvCxnSpPr>
          <p:spPr>
            <a:xfrm flipV="1">
              <a:off x="7203885" y="2386416"/>
              <a:ext cx="1054096" cy="82188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7730933" y="3837747"/>
              <a:ext cx="1218742" cy="64633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Remote handling /maintainability of diagnostics</a:t>
              </a:r>
              <a:endParaRPr lang="ko-KR" altLang="en-US" dirty="0">
                <a:solidFill>
                  <a:srgbClr val="000000"/>
                </a:solidFill>
                <a:latin typeface="Century Gothic"/>
                <a:ea typeface="ＭＳ Ｐゴシック"/>
              </a:endParaRPr>
            </a:p>
            <a:p>
              <a:pPr algn="ctr"/>
              <a:r>
                <a:rPr lang="en-US" sz="900" b="1" dirty="0">
                  <a:solidFill>
                    <a:srgbClr val="000000"/>
                  </a:solidFill>
                  <a:latin typeface="Century Gothic"/>
                  <a:ea typeface="ＭＳ Ｐゴシック"/>
                </a:rPr>
                <a:t>(TRL 6)</a:t>
              </a:r>
              <a:endParaRPr lang="ko-KR" altLang="en-US" dirty="0">
                <a:latin typeface="Century Gothic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7203884" y="4162454"/>
              <a:ext cx="4476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8479480" y="4496596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[FY28]</a:t>
              </a:r>
              <a:endParaRPr lang="en-US" sz="800" dirty="0"/>
            </a:p>
          </p:txBody>
        </p:sp>
      </p:grpSp>
      <p:sp>
        <p:nvSpPr>
          <p:cNvPr id="54" name="Title 2"/>
          <p:cNvSpPr txBox="1">
            <a:spLocks/>
          </p:cNvSpPr>
          <p:nvPr/>
        </p:nvSpPr>
        <p:spPr bwMode="auto">
          <a:xfrm>
            <a:off x="249880" y="-6048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ko-KR" sz="2000" dirty="0"/>
              <a:t>Example of advancing TRL: Resolve diagnostic technology compatible with reactor constraints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352596" y="1547919"/>
            <a:ext cx="2045511" cy="2264065"/>
            <a:chOff x="2352596" y="1547919"/>
            <a:chExt cx="2045511" cy="2264065"/>
          </a:xfrm>
        </p:grpSpPr>
        <p:sp>
          <p:nvSpPr>
            <p:cNvPr id="4" name="Rectangle 3"/>
            <p:cNvSpPr/>
            <p:nvPr/>
          </p:nvSpPr>
          <p:spPr>
            <a:xfrm>
              <a:off x="3647581" y="2484578"/>
              <a:ext cx="75052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[FY24-FY25]</a:t>
              </a:r>
              <a:endParaRPr lang="en-US" sz="8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836186" y="1547919"/>
              <a:ext cx="1481560" cy="9541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Identify the required </a:t>
              </a:r>
              <a:r>
                <a:rPr lang="en-US" sz="800" b="1" dirty="0">
                  <a:solidFill>
                    <a:srgbClr val="000000"/>
                  </a:solidFill>
                </a:rPr>
                <a:t>control functions and operational control solutions</a:t>
              </a:r>
            </a:p>
            <a:p>
              <a:r>
                <a:rPr lang="en-US" sz="800" b="1" dirty="0">
                  <a:solidFill>
                    <a:srgbClr val="00B050"/>
                  </a:solidFill>
                </a:rPr>
                <a:t>[link to 3.1 Control functions required for fusion reactor]</a:t>
              </a:r>
            </a:p>
          </p:txBody>
        </p:sp>
        <p:cxnSp>
          <p:nvCxnSpPr>
            <p:cNvPr id="60" name="Elbow Connector 59"/>
            <p:cNvCxnSpPr>
              <a:stCxn id="35" idx="0"/>
            </p:cNvCxnSpPr>
            <p:nvPr/>
          </p:nvCxnSpPr>
          <p:spPr>
            <a:xfrm rot="5400000" flipH="1" flipV="1">
              <a:off x="1546270" y="2553176"/>
              <a:ext cx="2065134" cy="452482"/>
            </a:xfrm>
            <a:prstGeom prst="bentConnector3">
              <a:avLst>
                <a:gd name="adj1" fmla="val 100159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757145" y="1267743"/>
            <a:ext cx="7163481" cy="251563"/>
            <a:chOff x="1757145" y="1267743"/>
            <a:chExt cx="7163481" cy="251563"/>
          </a:xfrm>
        </p:grpSpPr>
        <p:sp>
          <p:nvSpPr>
            <p:cNvPr id="19" name="TextBox 18"/>
            <p:cNvSpPr txBox="1"/>
            <p:nvPr/>
          </p:nvSpPr>
          <p:spPr>
            <a:xfrm>
              <a:off x="2965255" y="1301586"/>
              <a:ext cx="11345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goal/achievement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64794" y="1303862"/>
              <a:ext cx="11566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goal/achievement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78335" y="1296366"/>
              <a:ext cx="11255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goal/achievement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57145" y="1294670"/>
              <a:ext cx="11345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goal/achievement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795077" y="1267743"/>
              <a:ext cx="11255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goal/achievement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969744" y="2517806"/>
            <a:ext cx="1407269" cy="2100916"/>
            <a:chOff x="2969744" y="2517806"/>
            <a:chExt cx="1407269" cy="2100916"/>
          </a:xfrm>
        </p:grpSpPr>
        <p:sp>
          <p:nvSpPr>
            <p:cNvPr id="36" name="Rectangle 35"/>
            <p:cNvSpPr/>
            <p:nvPr/>
          </p:nvSpPr>
          <p:spPr>
            <a:xfrm>
              <a:off x="3193365" y="3818503"/>
              <a:ext cx="1124382" cy="5847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Conceptual design </a:t>
              </a:r>
              <a:r>
                <a:rPr lang="en-US" sz="800" dirty="0">
                  <a:solidFill>
                    <a:srgbClr val="000000"/>
                  </a:solidFill>
                </a:rPr>
                <a:t>of a prototype remote/robotic hardware</a:t>
              </a:r>
              <a:endParaRPr lang="en-US" sz="8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5" idx="3"/>
            </p:cNvCxnSpPr>
            <p:nvPr/>
          </p:nvCxnSpPr>
          <p:spPr>
            <a:xfrm>
              <a:off x="2969744" y="4165927"/>
              <a:ext cx="223512" cy="60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3898997" y="4403278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[FY25]</a:t>
              </a:r>
              <a:endParaRPr lang="en-US" sz="800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3650379" y="2517806"/>
              <a:ext cx="3488" cy="130069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4312298" y="1546872"/>
            <a:ext cx="1303437" cy="3188441"/>
            <a:chOff x="4312298" y="1546872"/>
            <a:chExt cx="1303437" cy="3188441"/>
          </a:xfrm>
        </p:grpSpPr>
        <p:sp>
          <p:nvSpPr>
            <p:cNvPr id="42" name="Rectangle 41"/>
            <p:cNvSpPr/>
            <p:nvPr/>
          </p:nvSpPr>
          <p:spPr>
            <a:xfrm>
              <a:off x="5137719" y="4519869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[FY26]</a:t>
              </a:r>
              <a:endParaRPr lang="en-US" sz="8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579187" y="1546872"/>
              <a:ext cx="966044" cy="9541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Select </a:t>
              </a:r>
              <a:r>
                <a:rPr lang="en-US" sz="800" b="1" dirty="0">
                  <a:solidFill>
                    <a:srgbClr val="000000"/>
                  </a:solidFill>
                </a:rPr>
                <a:t>candidate diagnostics </a:t>
              </a:r>
              <a:r>
                <a:rPr lang="en-US" sz="800" dirty="0">
                  <a:solidFill>
                    <a:srgbClr val="000000"/>
                  </a:solidFill>
                </a:rPr>
                <a:t>and </a:t>
              </a:r>
              <a:r>
                <a:rPr lang="en-US" sz="800" b="1" dirty="0">
                  <a:solidFill>
                    <a:srgbClr val="000000"/>
                  </a:solidFill>
                </a:rPr>
                <a:t>assessment of new approaches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317746" y="1903426"/>
              <a:ext cx="261441" cy="10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5067215" y="2505506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[FY26]</a:t>
              </a:r>
              <a:endParaRPr lang="en-US" sz="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85428" y="3818503"/>
              <a:ext cx="975551" cy="7078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Engineering design </a:t>
              </a:r>
              <a:r>
                <a:rPr lang="en-US" sz="800" dirty="0">
                  <a:solidFill>
                    <a:srgbClr val="000000"/>
                  </a:solidFill>
                </a:rPr>
                <a:t>of a prototype remote/robotic hardware</a:t>
              </a:r>
              <a:endParaRPr lang="en-US" sz="8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312298" y="4154636"/>
              <a:ext cx="266846" cy="30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036344" y="2524915"/>
              <a:ext cx="0" cy="12969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043118" y="1548782"/>
            <a:ext cx="2252396" cy="3086503"/>
            <a:chOff x="5043118" y="1548782"/>
            <a:chExt cx="2252396" cy="3086503"/>
          </a:xfrm>
        </p:grpSpPr>
        <p:sp>
          <p:nvSpPr>
            <p:cNvPr id="50" name="Rectangle 49"/>
            <p:cNvSpPr/>
            <p:nvPr/>
          </p:nvSpPr>
          <p:spPr>
            <a:xfrm>
              <a:off x="5996486" y="1548782"/>
              <a:ext cx="1214456" cy="7078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Develop new diagnostic </a:t>
              </a:r>
              <a:r>
                <a:rPr lang="en-US" sz="800" b="1" dirty="0">
                  <a:solidFill>
                    <a:srgbClr val="000000"/>
                  </a:solidFill>
                </a:rPr>
                <a:t>prototypes</a:t>
              </a:r>
              <a:r>
                <a:rPr lang="en-US" sz="800" dirty="0">
                  <a:solidFill>
                    <a:srgbClr val="000000"/>
                  </a:solidFill>
                </a:rPr>
                <a:t>, e.g. fast wave interferometer and reflectometer</a:t>
              </a:r>
            </a:p>
          </p:txBody>
        </p:sp>
        <p:cxnSp>
          <p:nvCxnSpPr>
            <p:cNvPr id="52" name="Straight Arrow Connector 51"/>
            <p:cNvCxnSpPr>
              <a:cxnSpLocks/>
              <a:endCxn id="50" idx="1"/>
            </p:cNvCxnSpPr>
            <p:nvPr/>
          </p:nvCxnSpPr>
          <p:spPr>
            <a:xfrm flipV="1">
              <a:off x="5545231" y="1902725"/>
              <a:ext cx="451255" cy="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6766676" y="2268346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[FY27]</a:t>
              </a:r>
              <a:endParaRPr lang="en-US" sz="8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996486" y="2854361"/>
              <a:ext cx="1207399" cy="70788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Develop new diagnostic </a:t>
              </a:r>
              <a:r>
                <a:rPr lang="en-US" sz="800" b="1" dirty="0">
                  <a:solidFill>
                    <a:srgbClr val="000000"/>
                  </a:solidFill>
                </a:rPr>
                <a:t>prototypes</a:t>
              </a:r>
              <a:r>
                <a:rPr lang="en-US" sz="800" dirty="0">
                  <a:solidFill>
                    <a:srgbClr val="000000"/>
                  </a:solidFill>
                </a:rPr>
                <a:t>, e.g. microwave thermal imaging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795199" y="3552537"/>
              <a:ext cx="4780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[FY27]</a:t>
              </a:r>
              <a:endParaRPr lang="en-US" sz="8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96486" y="3821005"/>
              <a:ext cx="1207399" cy="5847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000000"/>
                  </a:solidFill>
                </a:rPr>
                <a:t>Demonstrate</a:t>
              </a:r>
              <a:r>
                <a:rPr lang="en-US" sz="800" dirty="0">
                  <a:solidFill>
                    <a:srgbClr val="000000"/>
                  </a:solidFill>
                </a:rPr>
                <a:t> the remote maintainability of diagnostics at DIII-D</a:t>
              </a:r>
              <a:endParaRPr lang="en-US" sz="8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45" name="Straight Arrow Connector 44"/>
            <p:cNvCxnSpPr>
              <a:stCxn id="37" idx="3"/>
            </p:cNvCxnSpPr>
            <p:nvPr/>
          </p:nvCxnSpPr>
          <p:spPr>
            <a:xfrm>
              <a:off x="5560979" y="4172446"/>
              <a:ext cx="42578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544988" y="4419841"/>
              <a:ext cx="75052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00FF"/>
                  </a:solidFill>
                </a:rPr>
                <a:t>[FY27-FY28]</a:t>
              </a:r>
              <a:endParaRPr lang="en-US" sz="800" dirty="0"/>
            </a:p>
          </p:txBody>
        </p:sp>
        <p:cxnSp>
          <p:nvCxnSpPr>
            <p:cNvPr id="61" name="Straight Arrow Connector 60"/>
            <p:cNvCxnSpPr>
              <a:endCxn id="78" idx="1"/>
            </p:cNvCxnSpPr>
            <p:nvPr/>
          </p:nvCxnSpPr>
          <p:spPr>
            <a:xfrm flipV="1">
              <a:off x="5043118" y="3208304"/>
              <a:ext cx="953368" cy="81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1337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5DB778-FCFE-41E2-BA37-BD919EB83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56" y="816688"/>
            <a:ext cx="5500231" cy="3565525"/>
          </a:xfrm>
        </p:spPr>
        <p:txBody>
          <a:bodyPr/>
          <a:lstStyle/>
          <a:p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Conventional bolometers suffer from temperature variation and electromagnetic interferences (EMI).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Fabry-Perot interferometer to convert incident radiation into temperature variations.</a:t>
            </a:r>
          </a:p>
          <a:p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Degradation of fibers by neutron irradiation can be calibrated (do not measure light intensity)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DE83A70-C714-4CF4-4B22-D034CEE92F8D}"/>
              </a:ext>
            </a:extLst>
          </p:cNvPr>
          <p:cNvGrpSpPr>
            <a:grpSpLocks noChangeAspect="1"/>
          </p:cNvGrpSpPr>
          <p:nvPr/>
        </p:nvGrpSpPr>
        <p:grpSpPr>
          <a:xfrm>
            <a:off x="289448" y="2760355"/>
            <a:ext cx="3235758" cy="1594677"/>
            <a:chOff x="5456790" y="779711"/>
            <a:chExt cx="3495088" cy="1722483"/>
          </a:xfrm>
        </p:grpSpPr>
        <p:pic>
          <p:nvPicPr>
            <p:cNvPr id="4" name="그림 44">
              <a:extLst>
                <a:ext uri="{FF2B5EF4-FFF2-40B4-BE49-F238E27FC236}">
                  <a16:creationId xmlns:a16="http://schemas.microsoft.com/office/drawing/2014/main" id="{564303EA-6B7E-31DD-14E5-21A8C8797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6790" y="779711"/>
              <a:ext cx="2001989" cy="15955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8EA813-CEDA-F920-BB5D-843D9EF34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6126" y="1549881"/>
              <a:ext cx="852653" cy="9523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E0B015-D4F9-3B98-E0D0-38B349F02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9341" y="846858"/>
              <a:ext cx="1222537" cy="14968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78F23D-ED9E-038C-7AA2-EC5DDF8A5D26}"/>
              </a:ext>
            </a:extLst>
          </p:cNvPr>
          <p:cNvSpPr txBox="1"/>
          <p:nvPr/>
        </p:nvSpPr>
        <p:spPr>
          <a:xfrm>
            <a:off x="1669923" y="4513101"/>
            <a:ext cx="178606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sz="700" dirty="0">
                <a:solidFill>
                  <a:prstClr val="black"/>
                </a:solidFill>
              </a:rPr>
              <a:t>Images from Dr. Ming Han, May 2022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067F675-CB0C-D0C8-BD94-6FD194992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1197" y="3503403"/>
            <a:ext cx="2918249" cy="108864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262596B-3B00-8803-E971-7D6A6B7E7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133" y="2516472"/>
            <a:ext cx="2286154" cy="227654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4C58782-181E-FE8B-CCFA-B4E7B9C92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685" y="1377673"/>
            <a:ext cx="3039159" cy="227707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DFC2B50-ED54-514B-1F78-22BFEDA1A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/>
              <a:t>EMI-free radiated power measurements by Fiber-Optic Bolometer (FOB) for FPP</a:t>
            </a:r>
          </a:p>
        </p:txBody>
      </p:sp>
    </p:spTree>
    <p:extLst>
      <p:ext uri="{BB962C8B-B14F-4D97-AF65-F5344CB8AC3E}">
        <p14:creationId xmlns:p14="http://schemas.microsoft.com/office/powerpoint/2010/main" val="280784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154585-1F7A-F836-C04C-91C4A79B09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Diag2Diag: Data-First Approach to Prediction of Fusion Dynamics and Reactor Scenario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26FDC-2147-F3F3-A43B-2B8BF7CD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95" y="855640"/>
            <a:ext cx="7136606" cy="3788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CB842E-1FA5-1597-75D7-E7B2D17C64E8}"/>
              </a:ext>
            </a:extLst>
          </p:cNvPr>
          <p:cNvSpPr txBox="1"/>
          <p:nvPr/>
        </p:nvSpPr>
        <p:spPr>
          <a:xfrm>
            <a:off x="1684531" y="4500944"/>
            <a:ext cx="7293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Azarakhsh Jalalvand, SangKyeun Kim, </a:t>
            </a:r>
            <a:r>
              <a:rPr lang="en-US" sz="1000" b="1" dirty="0" err="1"/>
              <a:t>Jaemin</a:t>
            </a:r>
            <a:r>
              <a:rPr lang="en-US" sz="1000" b="1" dirty="0"/>
              <a:t> Seo, </a:t>
            </a:r>
            <a:r>
              <a:rPr lang="en-US" sz="1000" b="1" dirty="0" err="1"/>
              <a:t>Qiming</a:t>
            </a:r>
            <a:r>
              <a:rPr lang="en-US" sz="1000" b="1" dirty="0"/>
              <a:t> Hu, Max Curie, Peter Steiner, Andrew Oakleigh Nelson, Yong-Su Na, Egemen Kolemen, submitted to Nature</a:t>
            </a:r>
          </a:p>
        </p:txBody>
      </p:sp>
    </p:spTree>
    <p:extLst>
      <p:ext uri="{BB962C8B-B14F-4D97-AF65-F5344CB8AC3E}">
        <p14:creationId xmlns:p14="http://schemas.microsoft.com/office/powerpoint/2010/main" val="3837241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154585-1F7A-F836-C04C-91C4A79B092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Diag2Diag: Data-First Approach to Prediction of Fusion Dynamics and Reactor Scenario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2FE19-CB97-605F-106B-9799962A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105" y="1211510"/>
            <a:ext cx="4954430" cy="3058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F03C2-DFDB-9BCE-A3A1-7F86F430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66" y="876013"/>
            <a:ext cx="3536156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9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20855A-6F37-4388-1D50-802B1EB76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9428"/>
            <a:ext cx="3008252" cy="3565922"/>
          </a:xfrm>
        </p:spPr>
        <p:txBody>
          <a:bodyPr/>
          <a:lstStyle/>
          <a:p>
            <a:r>
              <a:rPr lang="en-US" sz="1600" dirty="0"/>
              <a:t>Comparison of the synthetic super resolution Thomson Scattering (SRTS) and the TS fired in “bunch mode” for measuring the electron density in DIII-D shot 153761 at the pedestal (Z=0.71m)</a:t>
            </a:r>
          </a:p>
          <a:p>
            <a:r>
              <a:rPr lang="en-US" sz="1600" dirty="0"/>
              <a:t>SRTS captures ELMs in comparison to the measured TS even in “bunch mode”.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154585-1F7A-F836-C04C-91C4A79B09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2943"/>
            <a:ext cx="8229601" cy="369743"/>
          </a:xfrm>
        </p:spPr>
        <p:txBody>
          <a:bodyPr/>
          <a:lstStyle/>
          <a:p>
            <a:r>
              <a:rPr lang="en-US" dirty="0"/>
              <a:t>Diag2Diag: Data-First Approach to Prediction of Fusion Dynamics and Reactor Scenario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4E397-5CFD-4E7F-DC98-99B169CE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452" y="852514"/>
            <a:ext cx="5343159" cy="37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7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 idx="4294967295"/>
          </p:nvPr>
        </p:nvSpPr>
        <p:spPr>
          <a:xfrm>
            <a:off x="256308" y="0"/>
            <a:ext cx="8596745" cy="685800"/>
          </a:xfrm>
        </p:spPr>
        <p:txBody>
          <a:bodyPr/>
          <a:lstStyle/>
          <a:p>
            <a:pPr eaLnBrk="1" hangingPunct="1"/>
            <a:r>
              <a:rPr lang="en-US" altLang="x-none" sz="2300">
                <a:ea typeface="ＭＳ Ｐゴシック" charset="-128"/>
              </a:rPr>
              <a:t>Diagnostic development drives realization of fusion energy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54CC08-6CC1-0C48-8261-224329AC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14" y="1034769"/>
            <a:ext cx="4835735" cy="3490663"/>
          </a:xfrm>
        </p:spPr>
        <p:txBody>
          <a:bodyPr/>
          <a:lstStyle/>
          <a:p>
            <a:pPr marL="342265" indent="-342265">
              <a:defRPr/>
            </a:pPr>
            <a:r>
              <a:rPr lang="en-US" sz="1800" dirty="0">
                <a:latin typeface="Century Gothic"/>
                <a:ea typeface="ＭＳ Ｐゴシック"/>
              </a:rPr>
              <a:t>The physics measurements are key to the success of the science program</a:t>
            </a:r>
            <a:endParaRPr lang="en-US" dirty="0">
              <a:latin typeface="Century Gothic"/>
              <a:ea typeface="ＭＳ Ｐゴシック"/>
            </a:endParaRPr>
          </a:p>
          <a:p>
            <a:pPr marL="227965" indent="-281940">
              <a:defRPr/>
            </a:pPr>
            <a:endParaRPr lang="en-US" altLang="ko-KR" sz="1800" dirty="0">
              <a:latin typeface="Century Gothic"/>
              <a:ea typeface="ＭＳ Ｐゴシック"/>
            </a:endParaRPr>
          </a:p>
          <a:p>
            <a:pPr marL="227965" indent="-281940">
              <a:defRPr/>
            </a:pPr>
            <a:r>
              <a:rPr lang="en-US" altLang="ko-KR" sz="1800" dirty="0">
                <a:latin typeface="Century Gothic"/>
                <a:ea typeface="ＭＳ Ｐゴシック"/>
              </a:rPr>
              <a:t>DIII-D excels at developing innovative diagnostic </a:t>
            </a:r>
            <a:r>
              <a:rPr lang="en-US" altLang="ko-KR" sz="1800" dirty="0">
                <a:ea typeface="ＭＳ Ｐゴシック"/>
              </a:rPr>
              <a:t>sets for understanding physics and model validation for ITER and FPP</a:t>
            </a:r>
            <a:endParaRPr lang="en-US"/>
          </a:p>
          <a:p>
            <a:pPr marL="227965" indent="-281940">
              <a:defRPr/>
            </a:pPr>
            <a:endParaRPr lang="en-US" altLang="ko-KR" sz="1800" dirty="0">
              <a:ea typeface="ＭＳ Ｐゴシック"/>
            </a:endParaRPr>
          </a:p>
          <a:p>
            <a:pPr marL="227965" indent="-281940">
              <a:defRPr/>
            </a:pPr>
            <a:r>
              <a:rPr lang="en-US" altLang="ko-KR" sz="1800" dirty="0">
                <a:ea typeface="ＭＳ Ｐゴシック"/>
              </a:rPr>
              <a:t>Multiple new diagnostic technologies to be developed in connection with public-private sectors.</a:t>
            </a:r>
            <a:endParaRPr 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40ACBBC2-814F-190F-A423-5CE8EF99E6D6}"/>
              </a:ext>
            </a:extLst>
          </p:cNvPr>
          <p:cNvGrpSpPr/>
          <p:nvPr/>
        </p:nvGrpSpPr>
        <p:grpSpPr>
          <a:xfrm>
            <a:off x="5015838" y="763149"/>
            <a:ext cx="3443717" cy="2091884"/>
            <a:chOff x="5015838" y="763149"/>
            <a:chExt cx="3443717" cy="2091884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A74C3DA-0FB2-4C04-2231-01763B33C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838" y="1034770"/>
              <a:ext cx="3236024" cy="1820263"/>
            </a:xfrm>
            <a:prstGeom prst="rect">
              <a:avLst/>
            </a:prstGeom>
            <a:ln w="19050">
              <a:solidFill>
                <a:srgbClr val="00B05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3AF0EF-3335-1DC6-37AC-95E5B33724C8}"/>
                </a:ext>
              </a:extLst>
            </p:cNvPr>
            <p:cNvSpPr txBox="1"/>
            <p:nvPr/>
          </p:nvSpPr>
          <p:spPr>
            <a:xfrm>
              <a:off x="6794041" y="763149"/>
              <a:ext cx="16655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b="1"/>
                <a:t>New 2D Divertor TS</a:t>
              </a:r>
              <a:endParaRPr lang="ko-KR" altLang="en-US" sz="1200" b="1"/>
            </a:p>
          </p:txBody>
        </p:sp>
      </p:grpSp>
      <p:sp>
        <p:nvSpPr>
          <p:cNvPr id="4" name="화살표: 위로 구부러짐 3">
            <a:extLst>
              <a:ext uri="{FF2B5EF4-FFF2-40B4-BE49-F238E27FC236}">
                <a16:creationId xmlns:a16="http://schemas.microsoft.com/office/drawing/2014/main" id="{A643369B-8ABA-BF92-BE62-E2512936DE7C}"/>
              </a:ext>
            </a:extLst>
          </p:cNvPr>
          <p:cNvSpPr/>
          <p:nvPr/>
        </p:nvSpPr>
        <p:spPr>
          <a:xfrm>
            <a:off x="6409529" y="4448392"/>
            <a:ext cx="1404257" cy="394921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>
                <a:solidFill>
                  <a:schemeClr val="tx1"/>
                </a:solidFill>
              </a:rPr>
              <a:t>innovation</a:t>
            </a:r>
            <a:endParaRPr lang="ko-KR" altLang="en-US" sz="1100" b="1">
              <a:solidFill>
                <a:schemeClr val="tx1"/>
              </a:solidFill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5CB0737-C879-62A2-5F46-8B5914DEBDFD}"/>
              </a:ext>
            </a:extLst>
          </p:cNvPr>
          <p:cNvGrpSpPr/>
          <p:nvPr/>
        </p:nvGrpSpPr>
        <p:grpSpPr>
          <a:xfrm>
            <a:off x="5015838" y="3193322"/>
            <a:ext cx="2095820" cy="1255070"/>
            <a:chOff x="5015838" y="3193322"/>
            <a:chExt cx="2095820" cy="1255070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827735C5-E8A0-F1B5-DD35-804E2ABB4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5838" y="3193322"/>
              <a:ext cx="2095820" cy="102974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F9C327-B4B0-AD62-7D70-1A3EA0005236}"/>
                </a:ext>
              </a:extLst>
            </p:cNvPr>
            <p:cNvSpPr txBox="1"/>
            <p:nvPr/>
          </p:nvSpPr>
          <p:spPr>
            <a:xfrm>
              <a:off x="5276839" y="4202171"/>
              <a:ext cx="1494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/>
                <a:t>Strike point sweeping</a:t>
              </a:r>
              <a:endParaRPr lang="ko-KR" altLang="en-US" sz="1000" b="1"/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7E47119F-D66F-B236-1BA2-DBDBE7065FDB}"/>
              </a:ext>
            </a:extLst>
          </p:cNvPr>
          <p:cNvGrpSpPr/>
          <p:nvPr/>
        </p:nvGrpSpPr>
        <p:grpSpPr>
          <a:xfrm>
            <a:off x="7148646" y="2518203"/>
            <a:ext cx="1891865" cy="1930189"/>
            <a:chOff x="7148646" y="2518203"/>
            <a:chExt cx="1891865" cy="193018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903975-230F-A818-4AAE-A189171C8328}"/>
                </a:ext>
              </a:extLst>
            </p:cNvPr>
            <p:cNvSpPr txBox="1"/>
            <p:nvPr/>
          </p:nvSpPr>
          <p:spPr>
            <a:xfrm>
              <a:off x="7148647" y="4202171"/>
              <a:ext cx="18742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b="1"/>
                <a:t>Real-time 2D measurement</a:t>
              </a:r>
              <a:endParaRPr lang="ko-KR" altLang="en-US" sz="1000" b="1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8646" y="2518203"/>
              <a:ext cx="1891865" cy="1683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145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>
                <a:ea typeface="ＭＳ Ｐゴシック"/>
              </a:rPr>
              <a:t>DIII-D Diagnostic </a:t>
            </a:r>
            <a:r>
              <a:rPr lang="en-US" altLang="ko-KR" dirty="0">
                <a:ea typeface="ＭＳ Ｐゴシック"/>
              </a:rPr>
              <a:t>Set is the Essential Key to the Realization of Fusion Energy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0CBEE-ECA3-2828-0452-2EF3349DB403}"/>
              </a:ext>
            </a:extLst>
          </p:cNvPr>
          <p:cNvSpPr txBox="1"/>
          <p:nvPr/>
        </p:nvSpPr>
        <p:spPr>
          <a:xfrm>
            <a:off x="457200" y="1007059"/>
            <a:ext cx="8229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latin typeface="Century Gothic"/>
                <a:ea typeface="ＭＳ Ｐゴシック"/>
              </a:rPr>
              <a:t>DIII-D provides a critical platform to develop vitally needed diagnostics for FPP</a:t>
            </a:r>
          </a:p>
          <a:p>
            <a:pPr marL="687388" lvl="1" indent="-230188">
              <a:buFont typeface="Arial" panose="020B0604020202020204" pitchFamily="34" charset="0"/>
              <a:buChar char="•"/>
              <a:defRPr/>
            </a:pPr>
            <a:endParaRPr lang="en-US" altLang="ko-KR" b="1" dirty="0">
              <a:latin typeface="Century Gothic"/>
              <a:ea typeface="ＭＳ Ｐゴシック"/>
            </a:endParaRPr>
          </a:p>
          <a:p>
            <a:pPr marL="230188" indent="-230188">
              <a:buFont typeface="Arial" panose="020B0604020202020204" pitchFamily="34" charset="0"/>
              <a:buChar char="•"/>
              <a:defRPr/>
            </a:pPr>
            <a:endParaRPr lang="en-US" altLang="ko-KR" b="1" dirty="0">
              <a:latin typeface="Century Gothic"/>
              <a:ea typeface="ＭＳ Ｐゴシック"/>
            </a:endParaRPr>
          </a:p>
          <a:p>
            <a:pPr marL="230188" indent="-230188"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latin typeface="Century Gothic"/>
                <a:ea typeface="ＭＳ Ｐゴシック"/>
              </a:rPr>
              <a:t>Maintaining top-quality diagnostics is important not only for accomplishing the DIII-D’s national mission but also for training the next generation of diagnosticians</a:t>
            </a:r>
          </a:p>
          <a:p>
            <a:pPr marL="230188" indent="-230188">
              <a:buFont typeface="Arial" panose="020B0604020202020204" pitchFamily="34" charset="0"/>
              <a:buChar char="•"/>
              <a:defRPr/>
            </a:pPr>
            <a:endParaRPr lang="en-US" altLang="ko-KR" b="1" dirty="0">
              <a:latin typeface="Century Gothic"/>
              <a:ea typeface="ＭＳ Ｐゴシック"/>
            </a:endParaRPr>
          </a:p>
          <a:p>
            <a:pPr marL="230188" indent="-230188">
              <a:buFont typeface="Arial" panose="020B0604020202020204" pitchFamily="34" charset="0"/>
              <a:buChar char="•"/>
              <a:defRPr/>
            </a:pPr>
            <a:endParaRPr lang="en-US" altLang="ko-KR" b="1" dirty="0">
              <a:latin typeface="Century Gothic"/>
              <a:ea typeface="ＭＳ Ｐゴシック"/>
            </a:endParaRPr>
          </a:p>
          <a:p>
            <a:pPr marL="230188" indent="-230188"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latin typeface="Century Gothic"/>
                <a:ea typeface="ＭＳ Ｐゴシック"/>
              </a:rPr>
              <a:t>Diagnostic innovation will provide critical insights in broader research program</a:t>
            </a:r>
          </a:p>
        </p:txBody>
      </p:sp>
    </p:spTree>
    <p:extLst>
      <p:ext uri="{BB962C8B-B14F-4D97-AF65-F5344CB8AC3E}">
        <p14:creationId xmlns:p14="http://schemas.microsoft.com/office/powerpoint/2010/main" val="418093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C0DB76-113E-7452-7DEC-F7F4117BF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1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AA100E-1DAB-2A4B-9AEC-401455FA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65" y="1145203"/>
            <a:ext cx="4195718" cy="2543837"/>
          </a:xfrm>
        </p:spPr>
        <p:txBody>
          <a:bodyPr/>
          <a:lstStyle/>
          <a:p>
            <a:r>
              <a:rPr lang="en-US" sz="1800">
                <a:solidFill>
                  <a:srgbClr val="C00000"/>
                </a:solidFill>
              </a:rPr>
              <a:t>Multiple challenges arise</a:t>
            </a:r>
          </a:p>
          <a:p>
            <a:pPr lvl="1"/>
            <a:endParaRPr lang="en-US"/>
          </a:p>
          <a:p>
            <a:r>
              <a:rPr lang="en-US" sz="1800">
                <a:solidFill>
                  <a:srgbClr val="C00000"/>
                </a:solidFill>
              </a:rPr>
              <a:t>Many elements of solution </a:t>
            </a:r>
            <a:br>
              <a:rPr lang="en-US" sz="1800">
                <a:solidFill>
                  <a:srgbClr val="C00000"/>
                </a:solidFill>
              </a:rPr>
            </a:br>
            <a:r>
              <a:rPr lang="en-US" sz="1800">
                <a:solidFill>
                  <a:srgbClr val="C00000"/>
                </a:solidFill>
              </a:rPr>
              <a:t>trade-off against each other</a:t>
            </a:r>
          </a:p>
          <a:p>
            <a:pPr lvl="1"/>
            <a:endParaRPr lang="en-US" sz="1650">
              <a:solidFill>
                <a:srgbClr val="C00000"/>
              </a:solidFill>
            </a:endParaRPr>
          </a:p>
          <a:p>
            <a:r>
              <a:rPr lang="en-US" sz="1800">
                <a:solidFill>
                  <a:srgbClr val="C00000"/>
                </a:solidFill>
              </a:rPr>
              <a:t>Must explore in reactor </a:t>
            </a:r>
            <a:br>
              <a:rPr lang="en-US" sz="1800">
                <a:solidFill>
                  <a:srgbClr val="C00000"/>
                </a:solidFill>
              </a:rPr>
            </a:br>
            <a:r>
              <a:rPr lang="en-US" sz="1800">
                <a:solidFill>
                  <a:srgbClr val="C00000"/>
                </a:solidFill>
              </a:rPr>
              <a:t>relevant physics regimes</a:t>
            </a:r>
          </a:p>
          <a:p>
            <a:pPr>
              <a:spcBef>
                <a:spcPts val="2025"/>
              </a:spcBef>
            </a:pPr>
            <a:endParaRPr lang="en-US" sz="1800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AAA50D-C5B7-6742-B06A-C02BC81D8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491" y="0"/>
            <a:ext cx="8967168" cy="685800"/>
          </a:xfrm>
        </p:spPr>
        <p:txBody>
          <a:bodyPr/>
          <a:lstStyle/>
          <a:p>
            <a:r>
              <a:rPr lang="en-US" altLang="ko-KR" sz="2000"/>
              <a:t>Understanding physics and model validation for ITER/FPP are challenging in multiple ways</a:t>
            </a:r>
            <a:endParaRPr lang="en-US" sz="2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99D7EF-B15F-5A4B-9F34-D7B505D56530}"/>
              </a:ext>
            </a:extLst>
          </p:cNvPr>
          <p:cNvGrpSpPr/>
          <p:nvPr/>
        </p:nvGrpSpPr>
        <p:grpSpPr>
          <a:xfrm>
            <a:off x="5068390" y="1516775"/>
            <a:ext cx="2178632" cy="1529210"/>
            <a:chOff x="3061137" y="2199241"/>
            <a:chExt cx="5692952" cy="187883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4980FE3-1E63-6642-A31A-CE8C12CEE9EB}"/>
                </a:ext>
              </a:extLst>
            </p:cNvPr>
            <p:cNvCxnSpPr>
              <a:cxnSpLocks/>
            </p:cNvCxnSpPr>
            <p:nvPr/>
          </p:nvCxnSpPr>
          <p:spPr>
            <a:xfrm>
              <a:off x="4128720" y="2281633"/>
              <a:ext cx="3815928" cy="1796444"/>
            </a:xfrm>
            <a:prstGeom prst="straightConnector1">
              <a:avLst/>
            </a:prstGeom>
            <a:ln w="4445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D72BC05-9A73-A940-8219-BDF9844FF1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244" y="2199241"/>
              <a:ext cx="4157883" cy="1863148"/>
            </a:xfrm>
            <a:prstGeom prst="straightConnector1">
              <a:avLst/>
            </a:prstGeom>
            <a:ln w="4445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52D10E0-ACEA-B142-9D76-244463538E4A}"/>
                </a:ext>
              </a:extLst>
            </p:cNvPr>
            <p:cNvCxnSpPr>
              <a:cxnSpLocks/>
            </p:cNvCxnSpPr>
            <p:nvPr/>
          </p:nvCxnSpPr>
          <p:spPr>
            <a:xfrm>
              <a:off x="3061137" y="3135405"/>
              <a:ext cx="5692952" cy="0"/>
            </a:xfrm>
            <a:prstGeom prst="straightConnector1">
              <a:avLst/>
            </a:prstGeom>
            <a:ln w="44450">
              <a:solidFill>
                <a:srgbClr val="C00000"/>
              </a:solidFill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FE807CC-E5F9-78C1-A842-7316CC783F5A}"/>
              </a:ext>
            </a:extLst>
          </p:cNvPr>
          <p:cNvGrpSpPr/>
          <p:nvPr/>
        </p:nvGrpSpPr>
        <p:grpSpPr>
          <a:xfrm>
            <a:off x="3953200" y="1218326"/>
            <a:ext cx="5102459" cy="2136905"/>
            <a:chOff x="3953200" y="1218326"/>
            <a:chExt cx="5102459" cy="2136905"/>
          </a:xfrm>
        </p:grpSpPr>
        <p:sp>
          <p:nvSpPr>
            <p:cNvPr id="6" name="Content Placeholder 1">
              <a:extLst>
                <a:ext uri="{FF2B5EF4-FFF2-40B4-BE49-F238E27FC236}">
                  <a16:creationId xmlns:a16="http://schemas.microsoft.com/office/drawing/2014/main" id="{75F63579-EEA2-B547-A1CB-C65BA74DF54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53200" y="1934508"/>
              <a:ext cx="1325084" cy="58943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71" tIns="34286" rIns="68571" bIns="34286" numCol="1" anchor="t" anchorCtr="0" compatLnSpc="1">
              <a:prstTxWarp prst="textNoShape">
                <a:avLst/>
              </a:prstTxWarp>
            </a:bodyPr>
            <a:lstStyle>
              <a:lvl1pPr marL="223833" marR="0" indent="-223833" algn="l" defTabSz="457189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/>
                <a:buChar char="•"/>
                <a:tabLst/>
                <a:defRPr sz="2200" b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99002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48243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/>
                <a:defRPr sz="1800" i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05951" indent="-222245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349" indent="-228594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0488" indent="-90488"/>
              <a:r>
                <a:rPr lang="en-US" sz="1350">
                  <a:solidFill>
                    <a:srgbClr val="0055FF"/>
                  </a:solidFill>
                </a:rPr>
                <a:t>Stable core</a:t>
              </a:r>
            </a:p>
            <a:p>
              <a:pPr marL="90488" indent="0">
                <a:spcBef>
                  <a:spcPts val="0"/>
                </a:spcBef>
                <a:buNone/>
              </a:pPr>
              <a:r>
                <a:rPr lang="en-US" sz="1050" b="0">
                  <a:solidFill>
                    <a:srgbClr val="0055FF"/>
                  </a:solidFill>
                </a:rPr>
                <a:t>Stability, stress </a:t>
              </a:r>
              <a:br>
                <a:rPr lang="en-US" sz="1050" b="0">
                  <a:solidFill>
                    <a:srgbClr val="0055FF"/>
                  </a:solidFill>
                </a:rPr>
              </a:br>
              <a:r>
                <a:rPr lang="en-US" sz="1050" b="0">
                  <a:solidFill>
                    <a:srgbClr val="0055FF"/>
                  </a:solidFill>
                </a:rPr>
                <a:t>heat loads</a:t>
              </a:r>
              <a:endParaRPr lang="en-US" sz="1350" i="1">
                <a:solidFill>
                  <a:srgbClr val="0055FF"/>
                </a:solidFill>
              </a:endParaRPr>
            </a:p>
          </p:txBody>
        </p:sp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62091640-64BF-E942-ACC7-39719366A0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74141" y="2756807"/>
              <a:ext cx="1647870" cy="58943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71" tIns="34286" rIns="68571" bIns="34286" numCol="1" anchor="t" anchorCtr="0" compatLnSpc="1">
              <a:prstTxWarp prst="textNoShape">
                <a:avLst/>
              </a:prstTxWarp>
            </a:bodyPr>
            <a:lstStyle>
              <a:lvl1pPr marL="223833" marR="0" indent="-223833" algn="l" defTabSz="457189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/>
                <a:buChar char="•"/>
                <a:tabLst/>
                <a:defRPr sz="2200" b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99002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48243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/>
                <a:defRPr sz="1800" i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05951" indent="-222245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349" indent="-228594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0488" indent="-90488"/>
              <a:r>
                <a:rPr lang="en-US" sz="1350">
                  <a:solidFill>
                    <a:srgbClr val="0055FF"/>
                  </a:solidFill>
                </a:rPr>
                <a:t>Transients</a:t>
              </a:r>
            </a:p>
            <a:p>
              <a:pPr marL="90488" indent="0">
                <a:spcBef>
                  <a:spcPts val="0"/>
                </a:spcBef>
                <a:buNone/>
              </a:pPr>
              <a:r>
                <a:rPr lang="en-US" sz="1050" b="0">
                  <a:solidFill>
                    <a:srgbClr val="0055FF"/>
                  </a:solidFill>
                </a:rPr>
                <a:t>Disruptions </a:t>
              </a:r>
              <a:br>
                <a:rPr lang="en-US" sz="1050" b="0">
                  <a:solidFill>
                    <a:srgbClr val="0055FF"/>
                  </a:solidFill>
                </a:rPr>
              </a:br>
              <a:r>
                <a:rPr lang="en-US" sz="1050" b="0">
                  <a:solidFill>
                    <a:srgbClr val="0055FF"/>
                  </a:solidFill>
                </a:rPr>
                <a:t>ELMs, robust control</a:t>
              </a:r>
              <a:endParaRPr lang="en-US" sz="1500" i="1">
                <a:solidFill>
                  <a:srgbClr val="0055FF"/>
                </a:solidFill>
              </a:endParaRPr>
            </a:p>
          </p:txBody>
        </p:sp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BDB84355-4B95-9F47-9748-25DCA5AE32A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42533" y="1234827"/>
              <a:ext cx="1732611" cy="58943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71" tIns="34286" rIns="68571" bIns="34286" numCol="1" anchor="t" anchorCtr="0" compatLnSpc="1">
              <a:prstTxWarp prst="textNoShape">
                <a:avLst/>
              </a:prstTxWarp>
            </a:bodyPr>
            <a:lstStyle>
              <a:lvl1pPr marL="223833" marR="0" indent="-223833" algn="l" defTabSz="457189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/>
                <a:buChar char="•"/>
                <a:tabLst/>
                <a:defRPr sz="2200" b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99002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48243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/>
                <a:defRPr sz="1800" i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05951" indent="-222245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349" indent="-228594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0488" indent="-90488"/>
              <a:r>
                <a:rPr lang="en-US" sz="1350">
                  <a:solidFill>
                    <a:srgbClr val="0055FF"/>
                  </a:solidFill>
                </a:rPr>
                <a:t>Exhaust handling </a:t>
              </a:r>
              <a:br>
                <a:rPr lang="en-US" sz="1350">
                  <a:solidFill>
                    <a:srgbClr val="0055FF"/>
                  </a:solidFill>
                </a:rPr>
              </a:br>
              <a:r>
                <a:rPr lang="en-US" sz="1050" b="0">
                  <a:solidFill>
                    <a:srgbClr val="0055FF"/>
                  </a:solidFill>
                </a:rPr>
                <a:t>Dissipative divertor</a:t>
              </a:r>
              <a:endParaRPr lang="en-US" sz="1350" i="1">
                <a:solidFill>
                  <a:srgbClr val="0055FF"/>
                </a:solidFill>
              </a:endParaRPr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D1A2C5AF-CDBB-584A-8312-C24F0B51503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25771" y="1940893"/>
              <a:ext cx="1324255" cy="58943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71" tIns="34286" rIns="68571" bIns="34286" numCol="1" anchor="t" anchorCtr="0" compatLnSpc="1">
              <a:prstTxWarp prst="textNoShape">
                <a:avLst/>
              </a:prstTxWarp>
            </a:bodyPr>
            <a:lstStyle>
              <a:lvl1pPr marL="223833" marR="0" indent="-223833" algn="l" defTabSz="457189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/>
                <a:buChar char="•"/>
                <a:tabLst/>
                <a:defRPr sz="2200" b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99002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48243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/>
                <a:defRPr sz="1800" i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05951" indent="-222245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349" indent="-228594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0488" indent="-90488"/>
              <a:r>
                <a:rPr lang="en-US" sz="1350">
                  <a:solidFill>
                    <a:srgbClr val="0055FF"/>
                  </a:solidFill>
                </a:rPr>
                <a:t>Wall</a:t>
              </a:r>
              <a:br>
                <a:rPr lang="en-US" sz="1350">
                  <a:solidFill>
                    <a:srgbClr val="0055FF"/>
                  </a:solidFill>
                </a:rPr>
              </a:br>
              <a:r>
                <a:rPr lang="en-US" sz="1050" b="0">
                  <a:solidFill>
                    <a:srgbClr val="0055FF"/>
                  </a:solidFill>
                </a:rPr>
                <a:t>Robust materials, PMI, mitigation</a:t>
              </a:r>
              <a:endParaRPr lang="en-US" sz="1500" i="1">
                <a:solidFill>
                  <a:srgbClr val="0055FF"/>
                </a:solidFill>
              </a:endParaRPr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4992BB4D-42CC-9645-B0A6-701094AD822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01909" y="2765796"/>
              <a:ext cx="2153750" cy="58943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71" tIns="34286" rIns="68571" bIns="34286" numCol="1" anchor="t" anchorCtr="0" compatLnSpc="1">
              <a:prstTxWarp prst="textNoShape">
                <a:avLst/>
              </a:prstTxWarp>
            </a:bodyPr>
            <a:lstStyle>
              <a:lvl1pPr marL="223833" marR="0" indent="-223833" algn="l" defTabSz="457189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/>
                <a:buChar char="•"/>
                <a:tabLst/>
                <a:defRPr sz="2200" b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99002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48243" indent="-224361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/>
                <a:defRPr sz="1800" i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05951" indent="-222245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349" indent="-228594" algn="l" defTabSz="457189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0488" indent="-90488"/>
              <a:r>
                <a:rPr lang="en-US" sz="1350">
                  <a:solidFill>
                    <a:srgbClr val="0055FF"/>
                  </a:solidFill>
                </a:rPr>
                <a:t>Core-Edge Integration</a:t>
              </a:r>
            </a:p>
            <a:p>
              <a:pPr marL="90488" indent="0">
                <a:spcBef>
                  <a:spcPts val="0"/>
                </a:spcBef>
                <a:buNone/>
              </a:pPr>
              <a:r>
                <a:rPr lang="en-US" sz="1050" b="0">
                  <a:solidFill>
                    <a:srgbClr val="0055FF"/>
                  </a:solidFill>
                </a:rPr>
                <a:t>Interactions at high opacity, </a:t>
              </a:r>
              <a:br>
                <a:rPr lang="en-US" sz="1050" b="0">
                  <a:solidFill>
                    <a:srgbClr val="0055FF"/>
                  </a:solidFill>
                </a:rPr>
              </a:br>
              <a:r>
                <a:rPr lang="en-US" sz="1050" b="0">
                  <a:solidFill>
                    <a:srgbClr val="0055FF"/>
                  </a:solidFill>
                </a:rPr>
                <a:t>density &amp; performance</a:t>
              </a:r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1EB3B4CA-CE78-C540-B777-146848B06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26273" y="1218326"/>
              <a:ext cx="1714704" cy="589511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lvl1pPr marL="225425" marR="0" indent="-225425" algn="l" defTabSz="457200" rtl="0" eaLnBrk="1" fontAlgn="auto" latinLnBrk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Clr>
                  <a:schemeClr val="tx2"/>
                </a:buClr>
                <a:buSzTx/>
                <a:buFont typeface="Arial"/>
                <a:buChar char="•"/>
                <a:tabLst/>
                <a:defRPr sz="2200" b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39496" indent="-201168" algn="l" defTabSz="457200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tabLst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2pPr>
              <a:lvl3pPr marL="877824" indent="-177800" algn="l" defTabSz="457200" rtl="0" eaLnBrk="0" fontAlgn="base" hangingPunct="0">
                <a:spcBef>
                  <a:spcPts val="2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tabLst/>
                <a:defRPr sz="1800" i="1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3pPr>
              <a:lvl4pPr marL="1206500" indent="-176213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Ø"/>
                <a:tabLst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0488" indent="-90488"/>
              <a:r>
                <a:rPr lang="en-US" sz="1350">
                  <a:solidFill>
                    <a:srgbClr val="0055FF"/>
                  </a:solidFill>
                </a:rPr>
                <a:t>High confinement</a:t>
              </a:r>
              <a:endParaRPr lang="en-US" sz="1350" b="0">
                <a:solidFill>
                  <a:srgbClr val="0055FF"/>
                </a:solidFill>
              </a:endParaRPr>
            </a:p>
            <a:p>
              <a:pPr marL="90488" indent="0">
                <a:spcBef>
                  <a:spcPts val="0"/>
                </a:spcBef>
                <a:buNone/>
              </a:pPr>
              <a:r>
                <a:rPr lang="en-US" sz="1050" b="0">
                  <a:solidFill>
                    <a:srgbClr val="0055FF"/>
                  </a:solidFill>
                </a:rPr>
                <a:t>Compactness</a:t>
              </a:r>
              <a:endParaRPr lang="en-US" sz="1350" i="1">
                <a:solidFill>
                  <a:srgbClr val="0055FF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9BD2B9-4EBB-F5D9-5D2C-B5BAE7A2CB54}"/>
              </a:ext>
            </a:extLst>
          </p:cNvPr>
          <p:cNvSpPr txBox="1"/>
          <p:nvPr/>
        </p:nvSpPr>
        <p:spPr>
          <a:xfrm>
            <a:off x="777793" y="3549653"/>
            <a:ext cx="7675898" cy="607602"/>
          </a:xfrm>
          <a:prstGeom prst="rect">
            <a:avLst/>
          </a:prstGeom>
          <a:gradFill flip="none" rotWithShape="1">
            <a:gsLst>
              <a:gs pos="0">
                <a:srgbClr val="0000E5"/>
              </a:gs>
              <a:gs pos="50000">
                <a:srgbClr val="0000D5">
                  <a:shade val="67500"/>
                  <a:satMod val="115000"/>
                </a:srgbClr>
              </a:gs>
              <a:gs pos="100000">
                <a:srgbClr val="000085"/>
              </a:gs>
            </a:gsLst>
            <a:path path="circle">
              <a:fillToRect l="50000" t="50000" r="50000" b="50000"/>
            </a:path>
            <a:tileRect/>
          </a:gradFill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b="1" dirty="0">
                <a:solidFill>
                  <a:schemeClr val="bg1"/>
                </a:solidFill>
              </a:rPr>
              <a:t>Important to study these issues in an integrated &amp; flexible device with innovative diagnostics, integrated and collaborative efforts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43AF70-65F1-781E-28F8-F4C2A7AFF4FF}"/>
              </a:ext>
            </a:extLst>
          </p:cNvPr>
          <p:cNvSpPr txBox="1"/>
          <p:nvPr/>
        </p:nvSpPr>
        <p:spPr>
          <a:xfrm>
            <a:off x="777793" y="4232943"/>
            <a:ext cx="7675898" cy="349968"/>
          </a:xfrm>
          <a:prstGeom prst="rect">
            <a:avLst/>
          </a:prstGeom>
          <a:gradFill flip="none" rotWithShape="1">
            <a:gsLst>
              <a:gs pos="0">
                <a:srgbClr val="0000E5"/>
              </a:gs>
              <a:gs pos="50000">
                <a:srgbClr val="0000D5">
                  <a:shade val="67500"/>
                  <a:satMod val="115000"/>
                </a:srgbClr>
              </a:gs>
              <a:gs pos="100000">
                <a:srgbClr val="000085"/>
              </a:gs>
            </a:gsLst>
            <a:path path="circle">
              <a:fillToRect l="50000" t="50000" r="50000" b="50000"/>
            </a:path>
            <a:tileRect/>
          </a:gradFill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b="1">
                <a:solidFill>
                  <a:schemeClr val="bg1"/>
                </a:solidFill>
              </a:rPr>
              <a:t>Also</a:t>
            </a:r>
            <a:r>
              <a:rPr lang="en-US" altLang="ko-KR" b="1">
                <a:solidFill>
                  <a:schemeClr val="bg1"/>
                </a:solidFill>
              </a:rPr>
              <a:t>,</a:t>
            </a:r>
            <a:r>
              <a:rPr lang="en-US" b="1">
                <a:solidFill>
                  <a:schemeClr val="bg1"/>
                </a:solidFill>
              </a:rPr>
              <a:t> vital to develop new diagnostic technologies for the reactor</a:t>
            </a:r>
          </a:p>
        </p:txBody>
      </p:sp>
    </p:spTree>
    <p:extLst>
      <p:ext uri="{BB962C8B-B14F-4D97-AF65-F5344CB8AC3E}">
        <p14:creationId xmlns:p14="http://schemas.microsoft.com/office/powerpoint/2010/main" val="10385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8235" y="872430"/>
            <a:ext cx="6172200" cy="3565922"/>
          </a:xfrm>
          <a:noFill/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169069" indent="-169069" defTabSz="342900">
              <a:spcBef>
                <a:spcPts val="1125"/>
              </a:spcBef>
            </a:pPr>
            <a:r>
              <a:rPr lang="en-US" sz="1950" dirty="0"/>
              <a:t>Comprehensive diagnostics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Profiles: current, rotation, </a:t>
            </a:r>
            <a:r>
              <a:rPr lang="en-US" sz="1500" i="1" dirty="0" err="1"/>
              <a:t>Ti</a:t>
            </a:r>
            <a:r>
              <a:rPr lang="en-US" sz="1500" i="1" dirty="0"/>
              <a:t>, </a:t>
            </a:r>
            <a:r>
              <a:rPr lang="en-US" sz="1500" i="1" dirty="0" err="1"/>
              <a:t>Te</a:t>
            </a:r>
            <a:r>
              <a:rPr lang="en-US" sz="1500" i="1" dirty="0"/>
              <a:t>, ne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Magnetic sensor arrays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Turbulence suite k=0.1-100cm</a:t>
            </a:r>
            <a:r>
              <a:rPr lang="en-US" sz="1500" i="1" baseline="30000" dirty="0"/>
              <a:t>–1</a:t>
            </a:r>
            <a:r>
              <a:rPr lang="en-US" sz="1500" i="1" dirty="0"/>
              <a:t> 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Fast ion spectra &amp; losses, 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Neutrons, g-ray imaging, SXR, ICE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Bolometry, spectroscopy – UV, visible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Infra red, Langmuir probes</a:t>
            </a:r>
          </a:p>
          <a:p>
            <a:pPr marL="169069" indent="-169069" defTabSz="342900">
              <a:spcBef>
                <a:spcPts val="1125"/>
              </a:spcBef>
            </a:pPr>
            <a:r>
              <a:rPr lang="en-US" sz="1950" dirty="0"/>
              <a:t>Injectors and interactions: 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D</a:t>
            </a:r>
            <a:r>
              <a:rPr lang="en-US" sz="1500" i="1" baseline="-25000" dirty="0"/>
              <a:t>2</a:t>
            </a:r>
            <a:r>
              <a:rPr lang="en-US" sz="1500" i="1" dirty="0"/>
              <a:t>, </a:t>
            </a:r>
            <a:r>
              <a:rPr lang="en-US" sz="1500" i="1" dirty="0" err="1"/>
              <a:t>Ar</a:t>
            </a:r>
            <a:r>
              <a:rPr lang="en-US" sz="1500" i="1" dirty="0"/>
              <a:t>, Ne, Li/B granules, shattered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Laser blow off system</a:t>
            </a:r>
          </a:p>
          <a:p>
            <a:pPr marL="404622" lvl="1" indent="-150876" defTabSz="342900" eaLnBrk="1" hangingPunct="1">
              <a:spcBef>
                <a:spcPts val="300"/>
              </a:spcBef>
              <a:buFont typeface="Arial" charset="0"/>
            </a:pPr>
            <a:r>
              <a:rPr lang="en-US" sz="1500" i="1" dirty="0"/>
              <a:t>Material sample exposure facilities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192" y="0"/>
            <a:ext cx="9141619" cy="685800"/>
          </a:xfrm>
        </p:spPr>
        <p:txBody>
          <a:bodyPr/>
          <a:lstStyle/>
          <a:p>
            <a:pPr algn="ctr"/>
            <a:r>
              <a:rPr lang="en-US" sz="2100" dirty="0"/>
              <a:t>DIII-D has a Leading Diagnostic Set To Test Physics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8015" y="782686"/>
            <a:ext cx="2310471" cy="217477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948FC47-02E3-6B40-B3E7-7DF5DFB7AB81}"/>
              </a:ext>
            </a:extLst>
          </p:cNvPr>
          <p:cNvGrpSpPr/>
          <p:nvPr/>
        </p:nvGrpSpPr>
        <p:grpSpPr>
          <a:xfrm>
            <a:off x="6041057" y="3236778"/>
            <a:ext cx="2111285" cy="1102263"/>
            <a:chOff x="7992726" y="5210222"/>
            <a:chExt cx="2815046" cy="1469684"/>
          </a:xfrm>
        </p:grpSpPr>
        <p:grpSp>
          <p:nvGrpSpPr>
            <p:cNvPr id="5" name="Group 4"/>
            <p:cNvGrpSpPr/>
            <p:nvPr/>
          </p:nvGrpSpPr>
          <p:grpSpPr>
            <a:xfrm>
              <a:off x="7992726" y="5210222"/>
              <a:ext cx="1554987" cy="1469684"/>
              <a:chOff x="4625003" y="2899844"/>
              <a:chExt cx="1327143" cy="12911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6" name="Picture 5" descr="DTS_Te_b01_lowDens.png"/>
              <p:cNvPicPr>
                <a:picLocks noChangeAspect="1"/>
              </p:cNvPicPr>
              <p:nvPr/>
            </p:nvPicPr>
            <p:blipFill rotWithShape="1"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25003" y="2899844"/>
                <a:ext cx="1327143" cy="1230122"/>
              </a:xfrm>
              <a:prstGeom prst="rect">
                <a:avLst/>
              </a:prstGeom>
              <a:effectLst>
                <a:outerShdw blurRad="292100" dist="139700" dir="2700000" algn="tl" rotWithShape="0">
                  <a:srgbClr val="000000">
                    <a:alpha val="64000"/>
                  </a:srgbClr>
                </a:outerShdw>
              </a:effec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774046" y="3007907"/>
                <a:ext cx="1128703" cy="1183094"/>
                <a:chOff x="4587772" y="2804699"/>
                <a:chExt cx="1128703" cy="1228608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777409" y="2804699"/>
                  <a:ext cx="939066" cy="1228608"/>
                </a:xfrm>
                <a:custGeom>
                  <a:avLst/>
                  <a:gdLst>
                    <a:gd name="connsiteX0" fmla="*/ 0 w 939066"/>
                    <a:gd name="connsiteY0" fmla="*/ 0 h 1228608"/>
                    <a:gd name="connsiteX1" fmla="*/ 355770 w 939066"/>
                    <a:gd name="connsiteY1" fmla="*/ 616372 h 1228608"/>
                    <a:gd name="connsiteX2" fmla="*/ 682581 w 939066"/>
                    <a:gd name="connsiteY2" fmla="*/ 984541 h 1228608"/>
                    <a:gd name="connsiteX3" fmla="*/ 939066 w 939066"/>
                    <a:gd name="connsiteY3" fmla="*/ 1228608 h 1228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9066" h="1228608">
                      <a:moveTo>
                        <a:pt x="0" y="0"/>
                      </a:moveTo>
                      <a:cubicBezTo>
                        <a:pt x="121003" y="226141"/>
                        <a:pt x="242007" y="452282"/>
                        <a:pt x="355770" y="616372"/>
                      </a:cubicBezTo>
                      <a:cubicBezTo>
                        <a:pt x="469534" y="780462"/>
                        <a:pt x="585365" y="882502"/>
                        <a:pt x="682581" y="984541"/>
                      </a:cubicBezTo>
                      <a:cubicBezTo>
                        <a:pt x="779797" y="1086580"/>
                        <a:pt x="939066" y="1228608"/>
                        <a:pt x="939066" y="1228608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>
                  <a:off x="4587772" y="2899844"/>
                  <a:ext cx="1087993" cy="1125189"/>
                </a:xfrm>
                <a:custGeom>
                  <a:avLst/>
                  <a:gdLst>
                    <a:gd name="connsiteX0" fmla="*/ 1087993 w 1087993"/>
                    <a:gd name="connsiteY0" fmla="*/ 0 h 1125189"/>
                    <a:gd name="connsiteX1" fmla="*/ 765318 w 1087993"/>
                    <a:gd name="connsiteY1" fmla="*/ 397126 h 1125189"/>
                    <a:gd name="connsiteX2" fmla="*/ 616391 w 1087993"/>
                    <a:gd name="connsiteY2" fmla="*/ 575005 h 1125189"/>
                    <a:gd name="connsiteX3" fmla="*/ 508833 w 1087993"/>
                    <a:gd name="connsiteY3" fmla="*/ 678423 h 1125189"/>
                    <a:gd name="connsiteX4" fmla="*/ 223390 w 1087993"/>
                    <a:gd name="connsiteY4" fmla="*/ 922490 h 1125189"/>
                    <a:gd name="connsiteX5" fmla="*/ 0 w 1087993"/>
                    <a:gd name="connsiteY5" fmla="*/ 1125189 h 112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7993" h="1125189">
                      <a:moveTo>
                        <a:pt x="1087993" y="0"/>
                      </a:moveTo>
                      <a:lnTo>
                        <a:pt x="765318" y="397126"/>
                      </a:lnTo>
                      <a:cubicBezTo>
                        <a:pt x="686718" y="492960"/>
                        <a:pt x="659138" y="528122"/>
                        <a:pt x="616391" y="575005"/>
                      </a:cubicBezTo>
                      <a:cubicBezTo>
                        <a:pt x="573643" y="621888"/>
                        <a:pt x="574333" y="620509"/>
                        <a:pt x="508833" y="678423"/>
                      </a:cubicBezTo>
                      <a:cubicBezTo>
                        <a:pt x="443333" y="736337"/>
                        <a:pt x="308195" y="848029"/>
                        <a:pt x="223390" y="922490"/>
                      </a:cubicBezTo>
                      <a:cubicBezTo>
                        <a:pt x="138585" y="996951"/>
                        <a:pt x="0" y="1125189"/>
                        <a:pt x="0" y="1125189"/>
                      </a:cubicBezTo>
                    </a:path>
                  </a:pathLst>
                </a:cu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9555150" y="5878281"/>
              <a:ext cx="1252622" cy="78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92D050"/>
                  </a:solidFill>
                </a:rPr>
                <a:t>2D Thomson</a:t>
              </a:r>
              <a:br>
                <a:rPr lang="en-US" sz="1200" b="1" dirty="0">
                  <a:solidFill>
                    <a:srgbClr val="92D050"/>
                  </a:solidFill>
                </a:rPr>
              </a:br>
              <a:r>
                <a:rPr lang="en-US" sz="1200" b="1" dirty="0">
                  <a:solidFill>
                    <a:srgbClr val="92D050"/>
                  </a:solidFill>
                </a:rPr>
                <a:t>scattering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6123" y="2944792"/>
            <a:ext cx="1275413" cy="1241333"/>
            <a:chOff x="4580082" y="2715189"/>
            <a:chExt cx="1791198" cy="1915588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9080"/>
            <a:stretch/>
          </p:blipFill>
          <p:spPr bwMode="auto">
            <a:xfrm>
              <a:off x="5184458" y="2845127"/>
              <a:ext cx="1171909" cy="1785650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524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6132268" y="3496113"/>
              <a:ext cx="239012" cy="682632"/>
            </a:xfrm>
            <a:custGeom>
              <a:avLst/>
              <a:gdLst>
                <a:gd name="connsiteX0" fmla="*/ 973914 w 1088069"/>
                <a:gd name="connsiteY0" fmla="*/ 0 h 792646"/>
                <a:gd name="connsiteX1" fmla="*/ 731334 w 1088069"/>
                <a:gd name="connsiteY1" fmla="*/ 3567 h 792646"/>
                <a:gd name="connsiteX2" fmla="*/ 478052 w 1088069"/>
                <a:gd name="connsiteY2" fmla="*/ 39242 h 792646"/>
                <a:gd name="connsiteX3" fmla="*/ 224771 w 1088069"/>
                <a:gd name="connsiteY3" fmla="*/ 110591 h 792646"/>
                <a:gd name="connsiteX4" fmla="*/ 28 w 1088069"/>
                <a:gd name="connsiteY4" fmla="*/ 224750 h 792646"/>
                <a:gd name="connsiteX5" fmla="*/ 239040 w 1088069"/>
                <a:gd name="connsiteY5" fmla="*/ 784841 h 792646"/>
                <a:gd name="connsiteX6" fmla="*/ 1088069 w 1088069"/>
                <a:gd name="connsiteY6" fmla="*/ 567226 h 792646"/>
                <a:gd name="connsiteX0" fmla="*/ 973886 w 1088041"/>
                <a:gd name="connsiteY0" fmla="*/ 0 h 792646"/>
                <a:gd name="connsiteX1" fmla="*/ 731306 w 1088041"/>
                <a:gd name="connsiteY1" fmla="*/ 3567 h 792646"/>
                <a:gd name="connsiteX2" fmla="*/ 478024 w 1088041"/>
                <a:gd name="connsiteY2" fmla="*/ 39242 h 792646"/>
                <a:gd name="connsiteX3" fmla="*/ 224743 w 1088041"/>
                <a:gd name="connsiteY3" fmla="*/ 110591 h 792646"/>
                <a:gd name="connsiteX4" fmla="*/ 0 w 1088041"/>
                <a:gd name="connsiteY4" fmla="*/ 224750 h 792646"/>
                <a:gd name="connsiteX5" fmla="*/ 239012 w 1088041"/>
                <a:gd name="connsiteY5" fmla="*/ 784841 h 792646"/>
                <a:gd name="connsiteX6" fmla="*/ 1088041 w 1088041"/>
                <a:gd name="connsiteY6" fmla="*/ 567226 h 792646"/>
                <a:gd name="connsiteX0" fmla="*/ 973886 w 1088041"/>
                <a:gd name="connsiteY0" fmla="*/ 0 h 792646"/>
                <a:gd name="connsiteX1" fmla="*/ 731306 w 1088041"/>
                <a:gd name="connsiteY1" fmla="*/ 3567 h 792646"/>
                <a:gd name="connsiteX2" fmla="*/ 478024 w 1088041"/>
                <a:gd name="connsiteY2" fmla="*/ 39242 h 792646"/>
                <a:gd name="connsiteX3" fmla="*/ 224743 w 1088041"/>
                <a:gd name="connsiteY3" fmla="*/ 110591 h 792646"/>
                <a:gd name="connsiteX4" fmla="*/ 0 w 1088041"/>
                <a:gd name="connsiteY4" fmla="*/ 224750 h 792646"/>
                <a:gd name="connsiteX5" fmla="*/ 239012 w 1088041"/>
                <a:gd name="connsiteY5" fmla="*/ 784841 h 792646"/>
                <a:gd name="connsiteX6" fmla="*/ 1088041 w 1088041"/>
                <a:gd name="connsiteY6" fmla="*/ 567226 h 792646"/>
                <a:gd name="connsiteX0" fmla="*/ 973913 w 1088068"/>
                <a:gd name="connsiteY0" fmla="*/ 0 h 800826"/>
                <a:gd name="connsiteX1" fmla="*/ 731333 w 1088068"/>
                <a:gd name="connsiteY1" fmla="*/ 3567 h 800826"/>
                <a:gd name="connsiteX2" fmla="*/ 478051 w 1088068"/>
                <a:gd name="connsiteY2" fmla="*/ 39242 h 800826"/>
                <a:gd name="connsiteX3" fmla="*/ 224770 w 1088068"/>
                <a:gd name="connsiteY3" fmla="*/ 110591 h 800826"/>
                <a:gd name="connsiteX4" fmla="*/ 27 w 1088068"/>
                <a:gd name="connsiteY4" fmla="*/ 224750 h 800826"/>
                <a:gd name="connsiteX5" fmla="*/ 239039 w 1088068"/>
                <a:gd name="connsiteY5" fmla="*/ 793224 h 800826"/>
                <a:gd name="connsiteX6" fmla="*/ 1088068 w 1088068"/>
                <a:gd name="connsiteY6" fmla="*/ 567226 h 800826"/>
                <a:gd name="connsiteX0" fmla="*/ 973886 w 1088041"/>
                <a:gd name="connsiteY0" fmla="*/ 0 h 800826"/>
                <a:gd name="connsiteX1" fmla="*/ 731306 w 1088041"/>
                <a:gd name="connsiteY1" fmla="*/ 3567 h 800826"/>
                <a:gd name="connsiteX2" fmla="*/ 478024 w 1088041"/>
                <a:gd name="connsiteY2" fmla="*/ 39242 h 800826"/>
                <a:gd name="connsiteX3" fmla="*/ 224743 w 1088041"/>
                <a:gd name="connsiteY3" fmla="*/ 110591 h 800826"/>
                <a:gd name="connsiteX4" fmla="*/ 0 w 1088041"/>
                <a:gd name="connsiteY4" fmla="*/ 224750 h 800826"/>
                <a:gd name="connsiteX5" fmla="*/ 239012 w 1088041"/>
                <a:gd name="connsiteY5" fmla="*/ 793224 h 800826"/>
                <a:gd name="connsiteX6" fmla="*/ 1088041 w 1088041"/>
                <a:gd name="connsiteY6" fmla="*/ 567226 h 800826"/>
                <a:gd name="connsiteX0" fmla="*/ 731306 w 1088041"/>
                <a:gd name="connsiteY0" fmla="*/ 0 h 797259"/>
                <a:gd name="connsiteX1" fmla="*/ 478024 w 1088041"/>
                <a:gd name="connsiteY1" fmla="*/ 35675 h 797259"/>
                <a:gd name="connsiteX2" fmla="*/ 224743 w 1088041"/>
                <a:gd name="connsiteY2" fmla="*/ 107024 h 797259"/>
                <a:gd name="connsiteX3" fmla="*/ 0 w 1088041"/>
                <a:gd name="connsiteY3" fmla="*/ 221183 h 797259"/>
                <a:gd name="connsiteX4" fmla="*/ 239012 w 1088041"/>
                <a:gd name="connsiteY4" fmla="*/ 789657 h 797259"/>
                <a:gd name="connsiteX5" fmla="*/ 1088041 w 1088041"/>
                <a:gd name="connsiteY5" fmla="*/ 563659 h 797259"/>
                <a:gd name="connsiteX0" fmla="*/ 478024 w 1088041"/>
                <a:gd name="connsiteY0" fmla="*/ 0 h 761584"/>
                <a:gd name="connsiteX1" fmla="*/ 224743 w 1088041"/>
                <a:gd name="connsiteY1" fmla="*/ 71349 h 761584"/>
                <a:gd name="connsiteX2" fmla="*/ 0 w 1088041"/>
                <a:gd name="connsiteY2" fmla="*/ 185508 h 761584"/>
                <a:gd name="connsiteX3" fmla="*/ 239012 w 1088041"/>
                <a:gd name="connsiteY3" fmla="*/ 753982 h 761584"/>
                <a:gd name="connsiteX4" fmla="*/ 1088041 w 1088041"/>
                <a:gd name="connsiteY4" fmla="*/ 527984 h 761584"/>
                <a:gd name="connsiteX0" fmla="*/ 224743 w 1088041"/>
                <a:gd name="connsiteY0" fmla="*/ 0 h 690235"/>
                <a:gd name="connsiteX1" fmla="*/ 0 w 1088041"/>
                <a:gd name="connsiteY1" fmla="*/ 114159 h 690235"/>
                <a:gd name="connsiteX2" fmla="*/ 239012 w 1088041"/>
                <a:gd name="connsiteY2" fmla="*/ 682633 h 690235"/>
                <a:gd name="connsiteX3" fmla="*/ 1088041 w 1088041"/>
                <a:gd name="connsiteY3" fmla="*/ 456635 h 690235"/>
                <a:gd name="connsiteX0" fmla="*/ 224743 w 239012"/>
                <a:gd name="connsiteY0" fmla="*/ 0 h 682633"/>
                <a:gd name="connsiteX1" fmla="*/ 0 w 239012"/>
                <a:gd name="connsiteY1" fmla="*/ 114159 h 682633"/>
                <a:gd name="connsiteX2" fmla="*/ 239012 w 239012"/>
                <a:gd name="connsiteY2" fmla="*/ 682633 h 68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012" h="682633">
                  <a:moveTo>
                    <a:pt x="224743" y="0"/>
                  </a:moveTo>
                  <a:lnTo>
                    <a:pt x="0" y="114159"/>
                  </a:lnTo>
                  <a:cubicBezTo>
                    <a:pt x="2378" y="227931"/>
                    <a:pt x="159341" y="493142"/>
                    <a:pt x="239012" y="6826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80082" y="2715189"/>
              <a:ext cx="1378286" cy="52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rgbClr val="92D050"/>
                  </a:solidFill>
                  <a:latin typeface="Symbol" charset="2"/>
                  <a:ea typeface="Symbol" charset="2"/>
                  <a:cs typeface="Symbol" charset="2"/>
                </a:rPr>
                <a:t>g</a:t>
              </a:r>
              <a:r>
                <a:rPr lang="en-US" b="1" dirty="0">
                  <a:solidFill>
                    <a:srgbClr val="92D050"/>
                  </a:solidFill>
                </a:rPr>
                <a:t> </a:t>
              </a:r>
              <a:r>
                <a:rPr lang="en-US" sz="1200" b="1" dirty="0">
                  <a:solidFill>
                    <a:srgbClr val="92D050"/>
                  </a:solidFill>
                </a:rPr>
                <a:t>imaging</a:t>
              </a:r>
              <a:endParaRPr lang="en-US" b="1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F2CD04-A610-6643-9C0B-4DDCC12EA232}"/>
              </a:ext>
            </a:extLst>
          </p:cNvPr>
          <p:cNvGrpSpPr/>
          <p:nvPr/>
        </p:nvGrpSpPr>
        <p:grpSpPr>
          <a:xfrm>
            <a:off x="7702964" y="2376387"/>
            <a:ext cx="1062449" cy="1286977"/>
            <a:chOff x="10056576" y="3587091"/>
            <a:chExt cx="1416599" cy="1715969"/>
          </a:xfrm>
        </p:grpSpPr>
        <p:sp>
          <p:nvSpPr>
            <p:cNvPr id="16" name="TextBox 15"/>
            <p:cNvSpPr txBox="1"/>
            <p:nvPr/>
          </p:nvSpPr>
          <p:spPr>
            <a:xfrm>
              <a:off x="10056576" y="3587091"/>
              <a:ext cx="1416599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92D050"/>
                  </a:solidFill>
                </a:rPr>
                <a:t>Turbulence Diagnostics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25" y="4101687"/>
              <a:ext cx="1248103" cy="1201373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72C03BA-8C99-1A4C-AECC-D3E7A287DAE7}"/>
              </a:ext>
            </a:extLst>
          </p:cNvPr>
          <p:cNvSpPr txBox="1"/>
          <p:nvPr/>
        </p:nvSpPr>
        <p:spPr>
          <a:xfrm>
            <a:off x="879762" y="4445286"/>
            <a:ext cx="7268195" cy="346249"/>
          </a:xfrm>
          <a:prstGeom prst="rect">
            <a:avLst/>
          </a:prstGeom>
          <a:gradFill flip="none" rotWithShape="1">
            <a:gsLst>
              <a:gs pos="0">
                <a:srgbClr val="0000E5"/>
              </a:gs>
              <a:gs pos="50000">
                <a:srgbClr val="0000D5">
                  <a:shade val="67500"/>
                  <a:satMod val="115000"/>
                </a:srgbClr>
              </a:gs>
              <a:gs pos="100000">
                <a:srgbClr val="000085"/>
              </a:gs>
            </a:gsLst>
            <a:path path="circle">
              <a:fillToRect l="50000" t="50000" r="50000" b="50000"/>
            </a:path>
            <a:tileRect/>
          </a:gradFill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Remotely observe and measure multiple plasma physics phenomena</a:t>
            </a:r>
          </a:p>
        </p:txBody>
      </p:sp>
    </p:spTree>
    <p:extLst>
      <p:ext uri="{BB962C8B-B14F-4D97-AF65-F5344CB8AC3E}">
        <p14:creationId xmlns:p14="http://schemas.microsoft.com/office/powerpoint/2010/main" val="8885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ko-KR" dirty="0"/>
              <a:t>DIII-D diagnostic set is the result of an integrated and collaborative effort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9BD2B9-4EBB-F5D9-5D2C-B5BAE7A2CB54}"/>
              </a:ext>
            </a:extLst>
          </p:cNvPr>
          <p:cNvSpPr txBox="1"/>
          <p:nvPr/>
        </p:nvSpPr>
        <p:spPr>
          <a:xfrm>
            <a:off x="0" y="3962423"/>
            <a:ext cx="9145299" cy="607602"/>
          </a:xfrm>
          <a:prstGeom prst="rect">
            <a:avLst/>
          </a:prstGeom>
          <a:gradFill flip="none" rotWithShape="1">
            <a:gsLst>
              <a:gs pos="0">
                <a:srgbClr val="0000E5"/>
              </a:gs>
              <a:gs pos="50000">
                <a:srgbClr val="0000D5">
                  <a:shade val="67500"/>
                  <a:satMod val="115000"/>
                </a:srgbClr>
              </a:gs>
              <a:gs pos="100000">
                <a:srgbClr val="000085"/>
              </a:gs>
            </a:gsLst>
            <a:path path="circle">
              <a:fillToRect l="50000" t="50000" r="50000" b="50000"/>
            </a:path>
            <a:tileRect/>
          </a:gradFill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b="1">
                <a:solidFill>
                  <a:schemeClr val="bg1"/>
                </a:solidFill>
              </a:rPr>
              <a:t>Over 130 participating institutions including </a:t>
            </a:r>
            <a:r>
              <a:rPr lang="en-US" altLang="ko-KR" b="1">
                <a:solidFill>
                  <a:schemeClr val="bg1"/>
                </a:solidFill>
              </a:rPr>
              <a:t>universities, national laboratories, and industry, </a:t>
            </a:r>
            <a:r>
              <a:rPr lang="en-US" b="1">
                <a:solidFill>
                  <a:schemeClr val="bg1"/>
                </a:solidFill>
              </a:rPr>
              <a:t>17 institutions provide over 100 diagnostics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3F7D2523-9E7B-812C-3586-5BA80D54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334"/>
            <a:ext cx="9144000" cy="30042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2161C-5F9C-F2EB-74B6-2EF28B9D2830}"/>
              </a:ext>
            </a:extLst>
          </p:cNvPr>
          <p:cNvSpPr txBox="1"/>
          <p:nvPr/>
        </p:nvSpPr>
        <p:spPr>
          <a:xfrm>
            <a:off x="7743108" y="689036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As of May, 2022</a:t>
            </a:r>
          </a:p>
        </p:txBody>
      </p:sp>
      <p:sp>
        <p:nvSpPr>
          <p:cNvPr id="2" name="AutoShape 3" descr="data:image/jpg;base64,%20/9j/4AAQSkZJRgABAQEAYABgAAD/2wBDAAUDBAQEAwUEBAQFBQUGBwwIBwcHBw8LCwkMEQ8SEhEPERETFhwXExQaFRERGCEYGh0dHx8fExciJCIeJBweHx7/2wBDAQUFBQcGBw4ICA4eFBEUHh4eHh4eHh4eHh4eHh4eHh4eHh4eHh4eHh4eHh4eHh4eHh4eHh4eHh4eHh4eHh4eHh7/wAARCABsAM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qvqF7a2Fs1xdzLFGvUsabqt/b6bYS3t04WONcn3rxzULzW/G+qM0ClLNDhMnCKPUmvLzLMlhEoQXNN7L9T18ryp4xuc3y047v8ARHUaz8RC7tFpUHy9PMf+lYb+ItWuj++vGIPYYxWjpfg7RIQP7S1yBpO6I4wK6O28G+H5Y8wN5g/vK2a+enhc0xusppeV/wBEe66+V4NcsIN+dv1ZydlqV5G25Lhga6DTfEd/GR5rCZfep7vwRGq7rG5YN2VhxWFc2d3p03l3UZX0YdDXi4vD5nl3v8zXmndEOpg8ZpGzfpZnfaXrFrfAKDsk/umtGvNoJCCGViGHQiuw8O6p9qj8iY/vV6H1r08h4udeusHjVab+GXR+T7P8zw8bl/slzw2NmiiivvDygooooAKKKKACiiigAooooAKKKKACiiigAooooAKKKKAPKfjDrX2jUYNDjY+UnzzAHGT6ViW7WskCRX+sPZ24HENqmfzZetbeheHofEOqXvivWZGjsSd0a5xkAdfpWRrnjCxSZrXQtHskt0O3zJIgS9fA4ttzliq8klJ+6tbtLbRW0+Z+jYOKVOOEw8W3Be89LJvfV31+RsaV4X8K6sNthrkpm9HOGz9CaS/0HxF4Yf7VZXUtxAp6g5x+FcLJfSy3Quo1S3mByDCNvP4V7J8OdeOu6MYbvD3EPyPn+IetXl/1TGy9ko8k+jjfX5GOZrGYGHtXLnh1UrO3zJfBXiiPWovIuMR3aDkf3q37+zgvbdoZ0DAjrjkV5t4ssT4a8SQahZ5SGRt2B0Bz0r0uymW4tIpl6OoNfRZdXnWU8LiVeUdH5rufL5lh6dJwxGH0jLbyfY4HUrKTTL0275KHlG9RTrKdoJ0lQ4Kmum8Y2gn0wzAfvIjkH2rjoH3LmvzDirJ/qmIapafai+3/AAzPTwtb6zR5pb7M9EW8jGn/AGxj8gTccVyp+JXhkMV8+bIJB/dmr1lIZPCd0p/gQj9K8I020W+1iKzLbBNOU3emWr7Opn+KWEw1SmlepHW/fb8ysmyXDYv2zrt+4+nY9p/4WV4Z/wCe03/fs1JB8RvDEjBftMi+5jxXOD4Rw4/5CZ/75NZHif4Z3Ol6dJe2l0tysYy6FcHFdNTGZ3Si5ypqy/rubU8DkFaahGrK7/rsetW+sadcac9/b3KTQou5ihyRXN/8LL8M5P7+bgkf6s15B4c1q50eSUQu32eZCkkeeD+FVtHsl1HWILLdsE8u3d6ZNcVTievUUFRilJ6NPv0sd9LhLDU3UdeTcVqmu3W57R/wsrwz/wA9pv8Av2akg+I3hmVgv2qRc92jxXOf8Kjh/wCgmf8Avk1jeKvhrc6Rp0l9a3S3KRjLoVwcV2VMbndKLnKmrL+u5wUsDkFaapwqyu/67Hrces6dLpkmow3KS28a7mKHJFc3/wALL8M/895v+/ZryHw9rVxpQuIo3Y21xHsePPH1qDQNPXVNZt9PL+WJ5Nu7HTJrjqcT4ipyKjFcz0affod1PhPDUvaOvJuK1TXbrc9m/wCFleGf+e03/fs1Lb/EXwxKwX7VIuf7yYrm/wDhUcP/AEEz/wB8msTxb8N7rRtOe/t7lbmKPl124IFdlXG53Ri5zpqy/rucVLAZBXmqcKsrvb+rHrcmuaaukSaqlwsttGu5mQ5xWTo3jrQdW1COxtJZWmf7oKYFeI6Vq91YWl1aROTb3KbXjJ469a1fheB/wmtnx3/rWFPiWrWrUoQSV9H9/Q6KnClChQqznJu13H7up9A0UUV9ofBhRRRQBxHxMj/srwC1pZApEP3eB/dOa8SjPyivpXxBpkOsaTPp8/3ZVIB9D614D4g8Natod28NxaSPECdkqjgivhOJ8HVVWNWK9y1vQ/Q+E8dSlRnRk/fvfXrcz0avSPgksjX17IM+XsAP1zXA6TpGqancLBZ2crsxwWxwK908D+H4/D2jrbkhp3+aVveufhzBVamJVW1ox6nRxPjaVLCyo3vKXQyfi6q/2FCx+8Jhiuj8MKyaFaK/XyxXKeKy3iPxTaaLa/PBbMJLlh0BHau7hjWKJI1+6oAFfWYSPtMbVrR20j81ufGYyXs8FRoy31l6J7FbWADplxu6bDXmlrJxXe+MrxbPQpmLYZvlArze0Ynao5J4r5ji7lqVoRW6X5nfktJ+wlJ7XO40oH/hFL1uxU4/KvEtDmit/EVrcTNtjjutzN6DdXvRtvsnhKWJhhvJJb618/WNq19qqWasFaacoCe2TWGZYeWFoYSmlql+N0z3OGpQqRxLb0b/AAsz3ceOvC4A/wCJpH+RrD8ZfEDRTo89tp832meVdoAHArB/4VJff9BKH9akh+El1uHmamgXvtzn+VexVxWdVYOHsUr/ANdzgo4TIaU1U9s3bp/SPOrK1mupvJgUu/U47CrnhmeK08RWdxcPsiimBdvQA17BY+DtN8N6BfSQAzXLQkNK/X8K8Y0uzbUdVisVYI00pUMe2TXzeKy2rl8qXN8b1t81ZH1ODzSjmUa3LpBaX+WrPdh468L4/wCQpH+RrA8b+PtFk0Wez06b7TPKu0YHArE/4VJff9BKH9akh+El1uHm6mgXvtzn+VfR1sTnVWDp+xSv/Xc+Wo4TIaNRVPbN21t/SPOrK1mupDFCpZgNxx2FaHhC5gsvE1ldXLhIY5QXY9gDXrKeENN8N+F9Ra3BluHhO6V+teOaLYNqmqw6ejhGmk2hj0GTXzuJy6rl9SlfWb1t89EfUYXM6OZU6zjpBaX+WrPdv+E78L/9BSP8jXOePPHujzaJPY6bN9pmmG3IHC1j/wDCpL7/AKCUP61LB8JLncPO1NAvfbnP8q+irYnOq0HT9ilfT+tT5ihhchoVFU9s3bX+tDzeCGSXcIkL7BlsdhXR/C//AJHWz+v9a9C1Dwhp3h7wVqS2amS4eH5pW+8eRXnXwykWPxnZF2ABbAJ9c14P9nTwGLoRqPVtP01Pov7Tp5jg8RKktEmvXQ+g6KKK/TD8oCiiigApskccgxJGrj/aGadRQCdiErDbLuSFV/3FGayNSk1jUAbawj+yRNw0z8MB7Cte4uIYP9ado9T0qFtV0xR82oWy/WUCueqotcrlZfcdVFzi+ZQu/vIdA0Wz0a1MVupZ2OZJG+859TWhI6xo0kjBVUZJPQCue1bxr4d05CXv45WHRYiGJrgNf8X6v4lkNnplrMlsTjCKSW+p7V52IzXCYKHs6bu+iR6OGyjGY6ftKiaXWT0LXjfxAural5Fu/wDosBwD2Y960/AGjSXc66hcIRAn3Af4jUPhLwJcOyXWsHYg5EIPJ+tekQQxwRLFCgRFGABXl4DK62Kr/W8WrdUvy+SO/McwoYaj9VwrvbRv+upU17/kC3f/AFyNfPPhph/wlVl/19j/ANCr6TdVdCjAFSMEGqEeiaVHKJEsYFdTuBCDINejmuUzx1WnOMrcpy5PnMMvo1acot83+RfX7o+lLRRXuHz5n+Jf+QDe/wDXI18++DmH/CWWH/XyP/Qq+kJEWRCjqGUjBB71Ri0XSopVljsYFdTkEIMg14eaZTPG1qdSMrcv+Z9BlGcwwFCrSlFvn/ysaA6CiiivcPnzK8Xf8i1f/wDXE14P4CYf8Jhp/wD13H86+i5Y0ljaORQyMMEHvVGDRdLhlWWKxgR1OQwQZBrw8zymeMxFOrGVuX/O59BlOcwwOGq0ZRu5/wCVjQooor3D58ivLeO6tZLeUZSRSpFeAeKvDOq+G9VZ44pWgD7oZ0HT619CUyaKKZNk0aSL6MuRXk5rlNPMIq7tJbM9nJ85qZbN2XNGW6PDrL4meIbaFYpBHPtGNzcGtDTPibrVzqVvbvbwBZHCkgn1r1NtC0hjk6fb5/3BQmh6Sjq62EAZTkEIOK86GU5lFr/adF5HqVM5yqaf+y6vzNFeQKKKK+nPkgooooAbJGki7ZEVh6EZrKvfDej3ZJls05/u8Vr0VnUpQqK01c0p1qlJ3hJo56LwX4cjfeNOjLerDNbFnp9jZgC1tYYsd1QA1ZoqKeGo0vggl8jSriq9VWnNv1YUUUVuc5R8QXrabo11fIm9oYywX1rmIPEWt2a2V3qcVvJa3TrHiNxuUseOB1rpPE1nLqGgXllDjzJoiq59ay9A8J2NhBbyTebPPEvy+c24K3qBQBkweI9fuLW61GIWQt4JXURNIodlU8/jWkniqSYBobQjdZLcqGPOTn5ax/8AhAvM0idmdkv/ALU86fN8jjdkKR71qSaLqNxdfamjjhLWSRFF4CsM5x7UAGk+Lze+E5tUe18m+gTMtsW5Bz2Pce9SXGvajfXiafosCGZUD3Er/djPpjv1rO8QeE9QuPDsB02VIdUjiEcmfuyrnODVr+ztY0TUhqGnW4vI7iNRcwAgNvAAyCe1ACaxr2vaVpcQu7a3jupJhGshcbCCcZ9q0NMn12ZJ/MuLKVgo8vyipwffBrH8T6frmuaRE91pkbNHOri1JGSoPc9K1vCkc0NxKp0AaajD7wZTu/KgDP0XW/ED3V/Jqi28dpYSmOVlxk4HUU5dZ8TXFk2sW1hH9jGWWAsN7oOpz+FXrPQpXj1y3uyBFfzl0I7DA/wrOtv+Eqs9LOipYLK4BSO8DDYAe5Gc0ALeeNhDf6X5dm0ljdK3nyg8wsMcY71uQ6wJtf8A7PjUPEYVlWQHgg1k6d4Xe01CzV9stqsMqzg/xM45/XNN8O+HtS0vxZdTNMsumeUotgfvIefl+goGdfRRRQIKKKKACiiigAooooAKKKKACiiigAooooAz/El5Lp+hXl5AFMsUZZd3TNcnHresWMdhdzX1peLdSKjQJksNx6j6V13iCxbUtFurBWCtPGUBPaqOgeGdL0mCLybRBOi4MmSf50AP8I6ncarp0txcKqstxJGAvoDgVQ8Z63qVlPDa6NHFLcAh5w/8Mfr/ADqDQ9P8UaOZLWGOwltnuHl3M53YZs08+DYrzU7vUtSuHe4nBjGw8LH2FAxfE/iKaHRrC8sGVILtgHuGGREvrxVa81jWLLwpPfWd5Z6nP5gFuVz83HQ1Pp/h/VdG0l9P0yeGaBJcwxT9PLx90/jVaz8KXzi5uJ2gtZZ5lfyYWJjGBjvQBDqvjif/AIR22k0u3WTVnwJoGHEWPvk/0rS1/XNRg0KyGnLDJql2gdVb7oAGW/TNXb7w5ZyW1wbeGOK7uEVJZR1baMVmjwat1qEV3qNwzGC3WGFUPC44J/EUCN/w7qSarpMN2uA7L+8Ufwt3Fc5qGpatceIr6zt9RtbOG1UbfMzluAcmtPwp4ePh+4u4raYvZTuZFRuqsf6YqFvCNjc+IrvVL+JJ/OxsBYjAx7UAZun+M5PN0wai0MEU/mrJJg4YocAj61cbxFNqOsXmn6LNBMYYFkUkHrzkfpV7UPDsF1rGnXPlxi2tEdfKx60+z0KO18SzapAEjjkhWMovqM0AZVt4qudT+zWGnQqNSz/piMDi3wOc/jVbTdb1PUNZeJtRtbOaOUKbOQMCV/lmt7SdEFjruoakCmbsk8dRzWRrOh65qkv2W4jsTDvyt0GIlUfhxmgCa78TXNrNqkbxIzQSRQ24Hd3Hf2zViytvFMUsd1PeW0oYFpYMHjjotQyeFDMt+slwczeU0LjqrxjAP51NYx+LGkit7uSzSGMYaZGJd/fHSgZkWWt6nf6tPGup2lnNHMUFpMGGVHc9qKl8S+H9c1qKfT50sRDIfku1YiVB+HGaKBHbUUUUAFFFFABRRRQAUUUUAZvii6msvD97dW7bZYoiyH0NTaJNJcaVbzTNl3QFj71S8b/8ilqX/XA15n4P8aa9dQmzlni8pLZyuIwCMdOaAOn1XxXPH4j+029/ANKtHEM8RYZd2OP0NP8AF2qyf8JNbWY1K4t7R4RIvkRB9xOaksPCmiz+FpZpbYs8sbzOd3V8Zz+dcTrWu3+kXeky2rRFvs4izJGH+UDjrQB1Om+KNQXRrtY52uZDdfZ7SSZAjjjOWXtWhqNvrWg2serDWHu8MpuYXjADKeuK53wmBr3hPXNUv1H2neSDGNgU4HIA6Vm+HvE2reItU0vSNUmWS1aTLKiBS204GSOtAzobrWBd61qD3XiJtNihiieGPYONwz3rYtPEF1a+DJdQ1Jwsu8x28j/L5gOAr4/HNMstL0+81fxDb3NpDImyNRuQEgBTjB7VhaPEusy6dpGoZls7e5ljRM4+VV4B9aANzwpfX2o2V3omo6qj6lF83nRYJ2djis/R7jUtPg1jU7zV5rxbBtscTRhQeM8kVoXuk2Wi+LdJudPjaKS5fyZTuzuTBOKn8NWcF4mvWs67opZtrj220AQNY+IG0k65/bTC58vzxD5Y2bcZ25+lZt9rsuo6lYrcaudLge3DuAoILYyeT2rkV8Wa0rHQRcj7F9q+z42/N5ZbGN3XpXoMWm2KeLbezNtHJClmqKsi7uMEd6AKem6h4gudOubjTbo30FpKWhlZABcp6DH55rU0HW7rxHqa3FgXh0yBcSFl5kk9B7dah8E/6LqmtaTAAlpbzN5Uf9zpwParnw9RU0ZwihR5rcAe5oEdJRRRQAUUUUAf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png;base64,%20iVBORw0KGgoAAAANSUhEUgAAAOUAAABWCAYAAAAwl1HNAAAAAXNSR0IArs4c6QAAAARnQU1BAACxjwv8YQUAAAAJcEhZcwAADsMAAA7DAcdvqGQAAFGcSURBVHhe7d15lGZVdTf+01XdXVXdzYwggziAiDjggIpDVMQBREWM0WjMim9iBrOMSd6VZK03bwi/P5OVZL0ryUqMSV41RgVxAIM4YXCeURRxQBEQkEkZu7uqu6u76rc/5zy76/blqeqnupvYdN4Nu+997j3DPufu79n77HPurRVbtmyZW7FiRRkbG1tRhtBYGVyONJXm58uWMl+m4zgdxxm/5+bLbBxn5ufKPcHr5+bq/Y3Og++O3/e6VtPPlU1xPhtFbY40G4LdWx/Hra2GrHGXaTL4oJB3TfBk8MTYWJlwrL/H4vpYOTCuHRC/19Xf0o6V/eLaumC/pV0dktT0cVwT3bM6rsX/jeaxf0qZq//eP+TZ4FFpPmTCewOFTg3Odk5zoQP/jxotCko/qjLE8wWge+a3lbui4+7YBmTbKvg2DEC2uYIyQBa/AbECdcCbBr9najmRLnhr/J4LVq40m+MIoB4LdRpdBYfTyuCpkH218zj6Pe4YvCpKXxVH96fifCIqA77VAb6p6AIgrkDGcd35WoANBuSDxsfKIY7xeyI4qYJhcL6nKAGp7E2bNpV77rmn3HXXXWV6erps27atrFy5sqxZs6bsv//+5cADD6znaG8BJqBt3bq1zM7GUw95Vq1aVWUG1s2bN9d7zl3L6/+PFgFlBaR/4zpA3b5ta/nBti3l+1u3lKtnt5abojPvCGCygjOhikDJym0LZjG3daFFOShX+xWWN8sfsLoH1/cUqT0BnmDZkSltnHQphOEVjMcp8LKKE3EOnEB50Nh4OXJ8vDwilOexK1eVE0LBjhhfFZZ2PHI1EPSL3B3qAnLjxo3lxz/+cfnhD39Yvv/975c77rijKvTq1avLoYceWh72sIeVRz3qUeURj3hEBSbl/nlaHnKj9evXl5/97Gflpz/9aW3HYYcdVg466KAq9w033FAHmImJiXLIIYeUww8/vF7PvP+d6T6grOCI39tCw34aD/Y7s5vLN2Y3lW8FIK8PRbgrALgxrm8OQALiXKhiXKpKPV9hlqrZgEhhnbXzxmj776jL8f4CJfQ5plR5nsCs5wOhWpoFWcfiil9gB6Rc2APjeEwA88QA5SmrpuK4OsC6MixwUBS4p6CQVuO2224r3/72t8vHP/7x8s1vfrPcfPPN1fKMxwABeBT54IMPLk960pPKL/zCL5SnP/3p5YgjjqggwD8PStmvvvrq8vnPf76yQYR85ATC8847r3zlK1+p589+9rPLi1/84nquXT9P2fcGGj/nnHPOrcAISmDMx++b57aWb4SL8cnN08Ez5fLZLeXacJm4rZsiDeWjuBSWO7iqunMDt2/A1doMjtWNHDBXEo/hQTldWu7j6OdvgBpwp76sn7xk6srn2NrRWHrlaKfBZ1NIZW58a3gINwXfGn3B9VaH+ejkoB/k2V11SqXmpgIiQF544YXl61//ern33nur4nL3WKKbbrqpXHvtteUnP/lJiQG2HH300dXqpDv4X63cA12q5z/4wQ/KpZdeWj74wQ+W733ve3XwOPLII6t1BMqLL764WlLyPvGJT6xueLb9vzNt74HajdGZc3HGXf3S5k3lndP3lg9vmi7f2zZbgzvr4r65laM5WRdw3L72KJpSJlPqtFrDzjG3t8vDri3GO0ubdfTr7HLKSn4dUl3YYG0zp9RWwZ91YSkFg3gGNwYoL4m+edf0hnLJzHS5JiyB/lPK7qhVKjSA3XrrreVTn/pU+dCHPlTdPcp7+umnlze84Q3l937v98qv//qvl+c///lVmW+88caa9gtf+EL50Y9+VOecKEFC2fucdSVl2i7vLE9SN09SzimTnKd153Y/5CEPKQ9+8IPLfvvtV/PlAJLljFr3vkZVfzS1Njf6xFzxa1s2l0+HhfxquK43BEAFYVhEgQ/BE64apU3l05VUQADHnDKDPDWIEzcrx/0twYJBGMgzjTx9VtYoPCwvznvb5RjUWYNK2LXO/ZSjlhvpgBVpo7ZWkNb2N4sosPWTUPxvRB9dGn11ebj4rOi2FXGDUsm8GzQzM1Ot33e/+91qcYDs+OOPLy972cvKWWedVd29V7ziFRWU5pQIcKW//vrrt4MhFXwYde/leZ/75FofIIulT4uO3QNIec0rn/nMZ5azzz67nHHGGeVxj3tcnQv3y+yTa/8dwFknktHM+HdFuSc67eqts+WjmzeWz23ZVO4MV5U1PHDgnlFQAOxaGWDcDoY4pwoVoINj1xKheHSDf7mIgio78qrg1ZWbFd4ZS4/75SRXNzRYnY0b1blwsKBU4yYzBjjgTPn7bRAA2i/KXBvlrQ+zafD67JaZckUA847ow6xmobblE9eVpeTeoQMOOKA85jGPKaeddlp58pOfXI477rh6NE979KMfXR70oAdVt1Dw5Pbbb98e6GF9AJTlFfHEzoG8a5kyXZelMX/NvI6uS9sFhnP1SStKLA2SjlUEzvwNoGR94QtfWC39a17zmvLUpz61WkuAQ1lWV2a/s037Oq2YE+iJzpiO86+Ehbw0XLKPxch/fVhIalUBEseuUjbFZVEasSLAi7l7LKnHwKJYaqi/oxzXWFwMMJmuPTK14QB/5GvnO6cm12A5JWRKGVNewGKhLcVwO/2uIBSoivRbohaWcWvca9Y15o/B1aJHmvkQgqpoh3Z25ZK+WtxIe9zKVeWZE5PlrMm15eRVE+Wg6FODHeAvhyg4ZvUuu+yy8ta3vrV8+ctfrkGQX/mVXyl/9md/VpU6iTV9//vfX770pS/VqCyrc+qpp5YXvehFFRCALWornSiustetW1fndtxHc1CgMVe97rrraqTU0gWW1m/l6ltu8lFHHVUe/vCHV7cTuQ408qpHevnIy6X+2te+Vj72sY9VoLLyr3rVq8pzn/vccs0119T5sIFEmQ996EPL5ORkHYy43+4ZkJQNyKzrMcccUwcj8qujPu/gfY1WzM/OzlHaW+bmVrxnZkO5cGZj+UFYS0psGSCtY5e3RUcAATNbF+JxKOEBwfsHT8V1gLPwPhXMsjRrBrCNm6WTbmE+mjweedqYORqBomhxAsC/5MMAB2TVPY3zdE8bIG2C4MoCbltvnQ5eHxnvnN9Wfhbu6Ma4Dqg1MBXlYTIi5wYmmyHUZcnkNVPryhkBzMeuWl0mo4O6A8UoRNkwpfzMZz5T/vmf/7l89rOfrZaE2/oHf/AH5YQTTihr166t6a1dCqIAxN13312B9shHPrIce+yx5c4776yBos997nN1KYXCJ7ikyYitAAwwffKTn6zpgXRqaqoCE7AAmgWU7sQTT6ygespTnlJlAhoDyKc//ekqr+gwEAGae35fccUVFXBAyWVl4T/60Y/WungAynrWs55V6+V6mxtfddVV5ZZbbqlufEaYn/CEJ1RPwaBgXRbti8AMUG6duz0swhVbZ1f8+/T6mB/NhHLOVQAJcKBsclpIYLKA/vDo/OPGV5WHBx8eHQqYa1aM1/sUlqWM2UQtC/CaUjdLma5rAlIdjo2bpRyVqL38KWee42oZ4yQHkua2xjF+u1dd7jhPa8nyWfK5dW5ruTYGp2u2zVav4bZtbU1WexKYKbfyNkQeXsJzVk+WMyfXlDOn1pYHRZ+ExtQ0eBRKUHJDv/GNb5S///u/r4EeJEL56le/ujzvec8rj33sYytwKCQLuGHDhurimZsBBWUGkv/4j/+o5QAsa8NiucdCsaq/+qu/WstF//Zv/1brEtVVBsAg5QMI95GFNTgA2EknnVSBL4qKLXEAsnyYTFxpFk8+ec4888y6nvq3f/u35ROf+ERdvgFU7bIWC9wf+chH6qCUFhvpD2A0l+YFGFCAFe1rbu34//fnf37ujWERvjS7ecWXw32lgOmKdoEBkGOhWeZSjwxX7WmhfNy1U1ZPlSeuniiPDsvwiOjAYwKgRwUfsXK8PHh8ZTksFPNBYXEPGVtZDo4j61st6vhgS1uPpwY8uQzOPN1y1g5YtHT/aslb3WQ4JPhQcgWT78Eh24PjaL0RHx2yHxFH8h8e97iiBhGg3TQAc/aNo4EFuAHfb3UdH/1hkEoALxeU5lfmdKwUQAAVcAAUCwRc6dqxGlw6QABKSmqNkNvIIslr4Z5F4nbKCwAAI5/8rB5QcYNZPmWwuoJLrB6gSm/dVB2ip4DGElry4GIDqPktsHM11SM9C61897ifrDwQf/WrX63ys+oA98UvfrFccskldemH1Xz84x9fN0WwkuphzQGd+57urn7a1yzl+J//+TnnXh3W4LLNm1Z8PyyDPagsJEXT1FQoFsRSyKMDkKeHJTh7zdry9ADm8StXh4KvrACw7ay6eZGJRUyF3E6DvmM7jG3bIu12y4XjPoU3ALS532hcywpOeQVA64/kpB2EaeRSlVebg1l3bvcBAayjoq2PivYdH0duOff35gCKddpaz4BRrSbycnUNBHb8GACUJVVXjJ0RUFJWSgccLCDlppRAysXDgEIpgVFa+RBwmMtxR7mBGbX9jd/4jfK0pz2tgtAcEDCVTekpORfYXM/8kossCIMt7lN81soAwXqxusDKorHG5ANElvd1r3tdjQqz5NIDszzK5Dar34YCbVAG+cjwn//5n9XVNtg84xnPKL/7u79bXvrSl1aXmUzabk0WKJUjj3L3OVD+yTnnnPvdeDCXbZ5ZcVMonPml+R5QogaQtkh+fHTAi2O+9OzJqbCME+WAcFXbXKtZ1T7fh+IiS3NnWGa7g66NweCmAd8QAwK+nsuIQ6YfxfUfxTk3chjXe5FOnlvCwt8T5QpKNSA0GZrziAaWf6hg7XKXlZAbI1h27jqdvy366N5w9zdGO3LzQ6VBRi4uUHLrD4vB6sDwCFxfrtoAGIVjVdKNNK8DTODgEgIEC8ISUkxWDxCkMxcECNeBylzs5JNPrgEY97m0FFw9AAkYll6AkmUT6QUI8zgABHQWFHANACwuN5Qc5oDAzQpyL0VTWVLz3QQ/Ai5g0h7zZAEd8iiHDIJSIq6sJhddWawoq6lu8mqzJSDWmOvLDd/XaMxbGnfPb6vrk4IhIoxdcs2cjAtnS9mpAcjHBCAFcCrF/flQUnO0pThHsw2R9roA5Bc2byoXT28sH54JrscN5eLgD01vKB8Mfn+cvz+OH3A+Asv7+SjztmhHDfgAwgAMjUMO3JNrMa7yhqxysqRHB0Cetmoy3PaJckRYwCwry0/PwKBm4/7NMUjYuK8EFEWMTOrGACM6Khjzi7/4i3U+xqWjyFzZK6+8slx00UV1Lsgd/Na3vlVBQolZLVvuKDbrSIG5fgDMLZZG+UDAJQbUvA7YgKMeSi8dqwScLDjrnfkwN1Ue6QWRgBYZJIDT3E+ebBPO5Q95kbQCQAYC7QQ6sgA2maXPcg0ArKky90Uamw61AUxuKxewG3jRZKD0+/gY+R8Xrpz5ojXL6OHKTW2XJvlTKYFS8OQTm6fL+QHI989Mlws3TZcPbZopFwd/ZPNMuTSOlwV/enBcjN23DfCS4I9Gvi/GnPinAYSsLOvcFUqw5WCiNHPQUwKYj+Raxm9tN49sd3Fci9/enLkjBjob9veE2gAIgFkSedOb3lR+6Zd+qSowhQcOLuoHPvCB8ra3va3O0ygtqyQg88pXvrICyqaCD3/4w+WCCy6ogRSWFDhYY8rfJdfTbQZU5HcCKxmgpElgZTnZZ44JHGX2yX3gko8by+U1+Jj7KtMWvfe+97114OGOs/yoL+++RmObYiLHpcz9rH1QOtpiJrjzyACluZUUtcPjbLkE5HcFcH4cluTH1T3dGm7qtnJd8I/juqDTLcG3B7N6eeyz69gumtuiLK63c+9xtmFk90nbaz9EmdHg+raI+aVosyCOWgR40PYa580r5+se4Y2Re1dBSZlT6QGDJRFxFXm0k0fE0rngibRcT9FWwRouHquCzTstSQj6ACNFp+C5nsgCOaqjDyb1J6jc7wMs0+HMm79R3s97XVJG3gcybjprq73cVEEfgwiZzTO1jwuN5OvKu6/RmBeU6xqeDnIlOkuXO2cFLFtQwIeFdTgy3DbzLLSr3SG3eah3F1dFufvFnEtQJVmE9JB4SF0WKe3z9vuR/sA4HhxlCUQpu6nEnidLO9z4GpUNVlcXlHW4ihO2xXqn4FjK0nptdAII7qaFe0EUCsnFtP/VfEvQ5rd/+7crOM3lgAvQAPDyyy+vczmBnr/7u78rb3nLW6oldd38zpxU+QlG510AJrmf4ElKQKIEleNyASK9srjDQMkdF/l9+9vfXv7mb/6m/Ou//msdZKzBmmvqC7Iisqa7ndSV64FOY15KZik5ILp1MFOs55ps0X+/AJBAh4BHiyMu7wF0SZlbQ2HNU5H6WGece0xxXluKa14PNqRqknnlLBRlmQqyHKrbDqMfDAIGLEGwfm36UiBIvy63rygXgAGOOSJgsRaWHEQfKbH75ne5zU4AR+CFogr8fOc736kW05ofRae8Ajf2mQKxLW6WO9QFVGl1lgJW/17KCVCOOK93aSmwyGPOygUXyAFCa5cGFHNTbSOvyLE2mhcjoCRzfxDZV2jMHM+LzG1WEJ04YM9Ak+24WRsdK6Joh8riXTwaKdfjU6a39w8OPjTKxtZALQd7/MCr/p2xtJk+d+rkPG+P0qAiEVdLRvrDYNCvKW5VoE5Hv9ZtessQhQKnEgvYmB9abnjf+95XwWntkXuXZL3QOp6giDmZvNxVSw1ALL95GBf3ta99bV1ieOMb31jnbSKcgEaxU7mXAlDeS3D6DZDmpNjv7r1h1L0urd9AKVjEZSWv+TG324b13/zN3yy///u/X/fIAqigFwLK/iCxL9FY/XpAcFqX7LYc/ymeJYbc0xq90XgXSC7l2I721FUT5fSJqbrm+eLgM4JtQuAWUvwcJEYl8s4N2tH+29PUStQ/rKV5NmvtctblHvbbrihTgiZJpliaukrLXaOoIqzcTpbPckXXZUO5bJJLA0BrTQ8Yub6skbmobWyWI2wiAGbXFwOR3/1rwwgo01Ii4JavazW71mxYPdKy8NYyDSjaw4rbLZRRY16B6115+2XtSzTmI1cspeb2m+madbqpsG3W/6oS7iIpS6dyhY+NDn52jIYvm1rTtqQlKFetLofFQ1IPi7ccCptULWXb3zq4uKcpOoiv4Ls+a4LNMVFtWz1rXoB21o3q4aYD5vabyyBuKmZFzCcFOlhKUVPAw9w+4DPnyo0EAIeTgAZoXSMXCwzs3OM+wN3HgJTnSfk77yNAYdUMCOSxdGEJw/xQGudkF2EFoiyvWxZi+bTFb2UK+JA3BxptFLzKQE+3rH2Rxu6d21bdLJpDxbDmpmvIOtpg3kDZlHC5pJzsQlvQbDx49sSacvrU2rru+ewA5DPCaopsmqvZkUNdMs9SlDKbowKCeZy1wlHyLodqeYNCvVfqtS2udgXhgFH+ng6u88oAZlXhUKSd9V5X0Sx3sBbpsgGRTeUikeaM5o5+i6Tm7hggll7ghztrXkbhgdD8FKi5tb5kYN6GEoCOGFCTXU+ZMk3ecw40ts+px+ChTNbcpgABJeeY1Uc5F+yW5VoOHMrzm9WUz2dQuLTaZ26sXASU8qds+xqN3R0Ns4yAhimNOSUlZBXaIsAC+UUJ686WEXlluMKrjejBlhi8ZSKwY56G6xa5oFCHdjICkYOlbJvL24BSIdCpd9kc+bXtvn0yX4NL3V1PXcqAk4h2HSCCm13ZOXVBYG1RcMZmAXtMWUG7acwx3/Oe99TPabz73e+ue0WtQQIF1xSQBUXMNbl+FJhyy2fNzzKDCC0rhtSXQEuwdTkpQaC8BJdlGrLZkeOcxRasEem1sZ3L7RorKi+LibMe5fhtc4FAFWYhud3yaiOZbb8z6LCmScrIvtrXaOzuGMl9/nGgxjuQ3yKMVQGbjt8nTSNXR+Ug9SUnRQfPWEaIi/7buV1ZICmpj32nDZiAkIV3614GOyxCQNteLxveZ8ic2Kth5BkVlF2i5OaAp5xySt04YIcOF5WltAHALp7zzz+/fv6DJQJIc0fzMOw855BcXoEi712ylNxLFs49R6AAeq5oWj7gYMGSnHMrDRZkk1Y6cnljw3Y4gLWZ3ABgsDCIcEelZwnVkUCS3zX3bY6wzU5AyhY65fAGyGtDvWURXoC6h8m2r9H44//4f57703kL9nMwV+eQiFJRbFHRR4RbeVK4nF7PYj1QYoqbaR5X53K7yLqX63nV1i3lO1tn62c2fLKDLEtgo1KVIxI5srxPiHnpQ+MBemtEXpZqWJ1LM3d4YKujkJShdk2w9yx9JuW7IavtiVx8QEXyOhPQsi3xpGDrrzn/HJUoMLBQQmuTjhQ5LRtLQ6EBizIL5NgRA5Bc2FRcaSg5peYS2xRubyrll04UNt/G6JYposvqykMWAwJr7BwA0yKTLed/GHBtOAdW6ZQrUKMuZfptQ7l5IrlYWaC2x1YbAZjc5NVe5fAYvF6mPFv5lOOaMtW3r9GK191209wNoVhXbdsWKt3cSMrI9QK0EwKQp66eKq9Zs66+uJugBEZp7PO0swaoqs6OontV2xtJD3wCIp/aPFM+tWmm5NsqFHtnxSnKEgQQHRrK//KYn3p75bB4qFxvIFsumZ/qh4NWjJeDvWI2kIOsIPe9GDzI+a6ZDeW7s1vqljsDC2AKmiE7n14VsvyPtfvFILGqRrABalRpKH+SAAfLwWKYa3HvuHIUEmgoLquYc0kKDbjW/ri2uSeW0ksDCCK0XFgycUGVwdUEFuDjSlJ85SNzWHNT80aDBUAkkERPzVfJaC0VcZ3llZbryYU1EBgEgNZc2HUgNKgAmo3w6uBek50cIrHyACOPQMBH2dpBBta29uug3/cFWvHKW2+cuzmA9YO5BkququYBHIX24eHTJqbKq9bsV06M86aXTdlviQd/5ZbN5XMBJuB0z+btZqMW6aTBZQepKLr0QG7rHQt0Z5TF7etvjh9Gykk2Zh47vrIcFbx/XVNdAKW6dk52A5kLztV3LE9aNVmetHqivic67qE3VNa3WD4ToHznzPry7QClXgFKc83cxWMd9pVTAcrot2NjMLOBfzmgZEUwYsHMvbidabGAjlUDTIrJqrBUriUBAsDIA8QAIr10ysx5mTzuSZ/zP8CWLt1E8z9luE8u6dWZLmnOFzFyXxnSkkEa5bkuDwAqT/nKIReZXNPObKPrafXzvnKVk17AUtS/T469nVa89JYfz90Wgl43cF+7oGSBTlq5urwwQPmKUC5Ws6p/pAGaHw0sxnunN9RXp4CaYqa3v2jzBzeyvxxqncEeqTmh30t3944kvfpZLUsWCejlzOcSxNPx8B9uMJqcKi+cXFvXT1d2BPLa2OdjIHr79PpyZYDSWm5+TYG7bICZjPOzI+//CA/jUeH6e9+UQgyavlOiTDtTuP8KAgTUtdx7C9X+DF6MFuvDbNPeSmPVTe00bMcmep8QUANsg9/JOkM+Hyi+MQBpQ3ndVD7g6zvn9+Fwd7E08vjIs3NfgmNpOvo/Mkmvq+8OK/eTKEeZeGj9i7CvLpAD2xhvru0tmh2DRg381V2t1/s91kgUuEZg4xxIl9uiVLg+L0Wjph92fdRrSd17lHyptH3qp/VbGUuV4/qwfDujftmj5Pl505gvf7MOVIal6JJfXMu6HFITaNCgUfGbss3F0VxKGnNDtrQeR2SWGTun6LWa4F2lKkscu+Uul1l77Z6fb15DnxoopYlUgzTxuOu9yFpJ3wjgiwi3O8NKGk5Gd26geaA5lHmcuZYoqk3nXLtULi4ed8980BxNGnNQ7iZKRRyF+6AgBwuZ1iZlsgZJJhvlcw1Smn55y+GkYfcW48WILJirnV8s0Df6Ml8IzzR7I40f+j9//9z6tbfalrY2hzxSzX5I+PI++fGomBd5Q6JStMV9r1D9MFw5UUgWTmDGn53bHTDsTjfJC9jK2h0ZRHMFjY6NucsJ0faj48hFjR6q9dgF9ZOwqlfEQ/eamat6xoDAWhuo9N2x4QI/PlxXb5W0l8IXV6SkVBbBHMETbDcPpcqdO+ZS5pHmVuZYgCIIZD1SGoAU8TSHW0p5d0Zd5ScThSaP/akW8s0VyWJJI+eWewNlH+orQCQvuW1KMDe1tJLz3b1F5i6NT/3hm8+dJVxISLma2jXQoYeEQtlp88gdQBlzr2iL79X4S1xXhnJ624S1bP819Vsu70kaVv5ijPIIVNYXvRFjXnlCtFsfDAOlr6MLdrm8AyhrqlLfQX185D8iFGEUUKYyIVFW70B6/9GCvPU/isVSiniKmAqQsJrWA63nWbAHYIpm6QFYsrxRKOuXPwMuAO4aJRYR9caKDQjedwRKkVRR1QwI7Q2U81+RZPuGrZv6ZAlvQ7TXp08EkNDeCMoxIXxzQ48uH19XTM+UK9fuLTxgadpSBCWMEbVdrrT3NXNpSnkdu1w3t+fNDukN7nztlYUuqdT9qVc89CFFDKUugIzygGlDOkD6pk53Y3ruyOFysmCuuZ/f3gGYpAQbZe1yt75MA4SU2fKGZQuuapblXrrUAMp9JWdXsft15W/cpe71Lvflw30alnZYegOWtrCU+sZ3ZsmuHUnDyv9505hRfajShKzkJfJ2BRxCmXf43eEkbZ/3NO1uHdo1F3PoYZDSL3WgiqNypVhI1XqqXot/7pt7NKI4lAo7x/a/5ryRe5vK5Qg45nxAYrkBWLs0TPlSiZOR+rjB3mv03R8KrTzEMue6KOtokwE3OvP2y0I7u9bnLg27PuxaUv+6+bY+Ib+j+a9jv2/2Nqrxm6XI/eQ+5QCZirezspC06eJ12fVdVeAuZTm7Wkdt6yBRzRMX+nk4arYfCigNHPoetZ5IOWr+UTqnQ5Sr7xJSJhaShcIUjIWQLpWRm7nY+h3wckvlc87C9RUZ8G3+5jpz+QR05JHWXMxuoJe85CX1kyS+kmdhnwx9Uj7uAiCtmbJcr15EKlGQaylfrpeilK8va7YHOx9GaUWRvun21d5KLajazofSovdrhw23JIuRlB6R7uuzaOXoJS1Oi9VRI8XBS9WxvZ0Ux3+UZ9DOLrUIb4vyDp9JtfTqW1DJ5RFFAq4EpsVy55RVwIK1zMgnZcNIcAenImoD6ydP980NFhew0zVlVVhZri9XD3sLRTouILdVmXYOAaY9uT7OZZtd1kU2g4bdP/IBNDfXPDitN0A4ioqSCSub5edaqp988qrXvFYbEkjyutZvj3pc09Yk/ZWDlCNLv9iAtTfR+H5/+ObtfzR2cK1SW1srdYuYyOsjRdkGnU9pzUNvrtHXreU7W7fU7WXdQM8woqry1Q0C8SvZ3JTyKp3C70qXZR4AzDocle9YQR+JuJ2DVtyHlEEOSxn7hxz20Nq/ekz0QbYNWdsVeb5idku5aW5rLdudGrmNYxsA5mv09nGR/+jIb/PAisi3I7x3pO4joNSAAXwU2jYzCkXpuIzcSNvg7HYR8jfvBCL37G/1pr4ILKsjEGTrmtegpOOeKt9cVJlApVzzV9aRpQRYiiww4j7ZWCOyUH7LLvKqT+BJPTl/M69Vj3Mgkxboc4+scgSkzFvJAYzYnE+bySofgAOWOjKSzJKL/Hbboxyg1J5MbxADdPXYZpgBMntoDSpk2VtpcVDSnrjy0PGV5VGhVML79wFldLQ/BmRJZBRQGvMtmSz88VmfAGmvcFlOsfa3lNKOQra8+SiXT4usG4sHpK6o05cC/OUsrsFidZA7QSn/MdF2f47hYUNA6S85f312c/2KnoHAnS4oHW3k74KSd7FU+xYDJQtkHidiyDpKByw2cot+AkMXlCwYULIMlBvQfK8n/3alZZMM1LCUynek6N4iocjqAUqWCaAoNDCpC3jU5T7gGyDI6Y0V7z4CZVpj9QAcgAEK+cgvYCUt4AJZWknnaaGBH8mjHhZS3d6UUZd0rKVBSf0stMHBYGG+C6QGpASlN2Ds133ggnLwCygtiQwDJYWsoIyHymmwzifbDgUFUXTXbPI+KkYyID8mHuhDxlfV5QZLBjZ/q9MXxqWnvP1yliJAIJ1lm7qMEw8GqPxNEG04PAAK+NIZQNSBunU474Ly6Mh34srVkX/VoG0ttfyWQi4PUPqLzsMspaM+85bIQwagzDnSYtR9BF1QAgXrBxhcTMrJIlAugOD+AYK1SooHlL5xIx3l9Y0fXyQHNFYPU2YKS5FZSdcAwjWgdY08QEnJbf4GXlbJa2Ais+qyAd4GcWD2nqd6gIvM6gd8edSn/cClHd6RtIxDbvWypu4DvrTcV30AZEApsASk/m6J18KA2j1yq0seg05aeG+UGGiUA5TyPlAs5WKe3EjU5l1NAZcie1mp24HxkL1a9YtTa8urptaVVw745ZNr66b3hwUIzIyUx/1bDnFT5fD9H18xf0WU+epafhzXrCtnxdF1n8mUjss8Sg3Lk2LPE0WlZNxXa5MsACUEJswaoAR0upoAxIJwSVk+wRCvaAnS+HCWV68AG5ApLWUWtAFmb4jkhm9zSK+FsTBeuTIoUHCuIVcW0Fk5VtYgYq7ozQ6vkfnaubwsNuAZIKRjbXNwURZwqVPdvo7u74ioyz3WENi0FfDIauAAODLln9fzlol+0R5ysNSss77TJw8k2k1pQxEWBvdFiXuHzNMeE1bjRZNr6gezXjg5Vc8B8ukDwHBxATIt2ahkM4M542FRhgX706Jc3/15UZR9xsSa8rw4nhRKdvi4WWXUIX0c91ZgAiPO4IhRnuICJsCYW3ENcwdPKl6CEyjz9SzzMeDy8WZ/cs4fbuXeKks5QAVcFNvnJ7nKCUpATqC4ntYToN0HDmCxscEgIELrpWxfZvfHfkRpWfkEjEGC3GQG1rSeBonTTz+9pvcpTNbePcDMdpJVfbkBgKzagwFa0EkaoDUIOCcnRtmnezv9lwwhuoGq2PpmbndAzO18EsSLyBMxycujtyx2t8uUoR6fwxwP5jaOxdFvnx7xRig3lO3e+x9PWPRQZooEWBSeFTKPBDruHUCwgknSyoO4ttw11oR1BCxunXK4nJSYwsovT5bPLWVh3GOxuI6OwJBKnveBhJXlfiLvagKYQQADta8gGABYROAC3pz7IfXJZ9BRDxnzUybKZ5G50+QzmAC8P93gzxvkeqn08pNLeh6EPEg5OVg9EGg33dflgcicq25X61NcokZ1LhYF7ipY5OUqc2WTsjZAVH9gc5gEex2lIrFKmCUExlRYvwEy3TSWB0kLmJTTfA8ofbTZnJDLKVBiixxLwoWUNusBEtYrXT7XWcycf7nvmntYXuBSf85LudlAwrIjQPKb7NKzyCkvUCN1AHwuWcibASGDBZZWuy3FAKPBgxXlqprPmscmCBG5sk8eaLRHLOUoIAIEoHBS0/snHhKaDYWYnvNXv7wm1QDkv+WS0kRGfetnruefqqqdNhl2ofifGwEMxbSXlSvIOlBgQSBzLnM01oESU3zEslJib+hTcAGPf//3fy9/+Zd/Wf76r/+6fv/G0ggrCYTqcE6Z1aUc7BprhaRJci+jtsAAAOpH0rmH8pggl09adWR5ztUjrfM8Iunl0wbtMe/VdoPRu971rvIXf/EX5a/+6q/qx7q40OQHcvVl/gca7SYoWwBnMf3O644qMi62GV2HBmCpe2gH57tK+n9L5V4QJ36oNV9EJgt2rSfNDpT3l0pzfxOlwhTYkgiLxxVkvcyZABMou5HVVH4upSCJpQdLIoIs0gOw8rqKCyjY9awz7yV4uuQ64HTzdambP89R/u5eQ91r3XNtSTkta4j6WuIR5TWoCABle6TFD3Rqrd1Fqgv90QeL9YNuxRlJBcgEw3aKH6DtkeKWcteAEI+yBpWGOS1ktNYoutvKlnqhvj5Jk/zzJgoKAKyfOVe6h6yC+ZxAjaAOhUzXk7UR8PCWiTc7uHnK4Pblh7JyTpmWK4GAUrmXUvQueJLy2rDrSYuVOexatoclFUX2xoe3VCylIJbTHFZ7zKGlTyv7QKVdBqXukzkLaGGTTscHA5n3LH2U2N/A9EpUTaHzs//jgnSA1JYpspyFskYh9bc6B7t36tUgFwd12a8qFRd3Y1TqqO7FqA4gkWeIrmwvdsitPU4UmqIBkEglMFFASswaCviYL0pHKVFumRPtdE8ef0DW37gU4RQwEVwxhwPKBNIw8AwDC3IdYBI4yBFnHkdy5/yxS4uVm0QW+aQzD821SOfmy6LCv/Zrv1ajyaKvBpx+ex6ItMugpI0NlPHQ2pUdSHe4TkVw/axIXGGtdqD4CUgAC5hpVXeVuMD590S2CxanZFW/7/c4kocrm0l2JNAVFBretv9KSsVN94wLy1JyYZ2bz3HhuLIIQKRzXSCEa5sW0gZyf0YvAyVcYGkpb9bTJdcTdKifxm/3ACFB6ZrzBKGjctK9zfuZfmcknfzWNA0uXFhlmFcbWKyHZnt4Eu4lGJ13ye/+tb2RFu+ZEbGxYoUH6qT9TgIMn/W3w+aIsZXlqODD4gHZUlfLHnQcYtl8Qc6HmNP1XG7XgY88Hv3Cn8NbqMObH/44N3mOXDlWdxb5uoDlE7Rj6katWa3cHeSJhB68KjrN2E6ZPvMMSTISpQI5UuoEJitJKVlN11hL8yqUYOC+ZgQSeOWhuJYfBEJYUjuBAJbiZ12tXQ1EeU96lGDKtM6B0n3HzIcSyI4ZLHI/06cF3BllGu3ByhD0MTCxllmOObX2SONaV84HGi0OykF7KFT0wxDFylGnk3BAQBbdV/e42lL3nInJ+mW4J/mgcwChUhYcVC1lnLYvm7dbDQrLp6oYjjtk98Hn9jUBX+R7zsRUOTVkeuLK1XXvbRWlx61lKcWOsjQXufHiln0BzDvmHo20I+d6uKuUAOaL4pYREPAlZZ4EjKN8LCl3VtTSPllzzNwZg+RJUoYyWVsL97bJsVK5lCFtHgGMPMAOkFzM3LsqvXN1mvuSXQTZvDjBiuozi7yOeZ7gVodz7cgBh2wAqFxRZUs82qROMtNL+TJvnusHcqtjb6axVMLFqHZSpBjWjqpwnQIyifTUBAhsyD49APmyybXllNWT9Zus1bXcnppVbdZNBLbVsytq3Er0KNWvzO0U51xVfw+TPP70nr/0ZdudrX8tX5Oq1hwnxpu6phkneS1JHXYQNXe7UU3TIb/lFPHt3xuF9HsqVSpWKpS1P7trKHjf4lA86S0bWBuUxjWAtGfV0sFFF11UFRmAkPzKRspLSwM0ACnaaX2Tmyyd8h2Vy2XM/a/yqcdbJsqX77LLLqubzg0KglOstQiyfAlKpExtq/o2OCeX82wP4LOSvAJBH0GsCy64oO7tVR9XPYl8OPtQeSm7872ZxoyPqVh9InpTcuc7NoQaGLcETyg80lapHLmPvgrOdT0xLOTjAgBeA/Pl8Jqm5mgkfQXk4PfukK8FtEDPQoHOQcMbI0ePryqPCXlOXBnyxADhO7EEkDTbqDnYfHmYK6H8FpharO9ah2Q57deuESWiWKmwmHICJTDkojxK4CJWVGQyX+9iUUQuKbHN4CwfRUcJMOXIJwDEErOCtsbZOO47QSyTNACbdQEXWWxSEAVleQHkne98Z/mnf/qnWh+gGkgs/PtTB0BpHpoWXllJdRAMVk+23W+DC0DbJaROmx98GcF6q0EA6PULIlcCEGX/OGLl7c00vv8fvvnctrSxIKkTliAuhhKPl+PC1TguXL3uh7N04x0xD7xu22y5anZLjbCyCsrytoe3SGww57I+josT5y3QQ/kb1Qoj/b3ReT5w/J1QjJt8HS6uqWm7QCMQVZTn0PGx+h7jE6Jer251SZBpVQwU/uKXnUW3xwP/yuym+m7kfFSWNs0650GR99hQnEcHe6NF28iK/KFd37r9erTb62tI3fmWCKtLHXw4ywb8IyO/LX4LLR9OXWXh7rFk3DFzR0pvPyiwAIW0tqsBASVlQWwzo7iWPOw/BTBg4+pZMnEuH+Vl2aQHPHn86QB1cC0peAKFEnM1DQDKAyZ1ArR6AFFe5abLy5JlYMZvgLKv9rTTTqvAVK9BwpY75cvvzQ2DiAGE25uvYpk7GlhsbAds5WUd2qMvXBdd1ibzZ+2xWV1e1psFBVDXBYW0U7q9lVYcd+OP5rZGh24ZaESqRS4XnFLdvany4qkYQePhVL2SPk6uDqX82Kbp8s7pDVU5m+VcUeeT09EJ/qbHq8JtPT34mHiY8QTijv8aVYhHp94Q5XxyZrp8YNPG8tXZzRXYFeA11WhEXvU/atXKugn919fuX44Iq4jqCBlHbWvNXFHuDnm/tHmm/J8N95Rvb93Svl87aP3GkN2X7J4f5Zy1hts9UVZX1Lo/X34So/CXtsyUf924ob5T6Wq23TyTU8Z9PjP67dfW7Ff/9MHB4THMB5iXguXgEVQCSIv9lBdA7OTBrBhFAwzzwvzCHVcQYADOZm1/6Mdvys1yWUoQ3GFZKad5IEV1n4Iq13Y8183NWCJ1i+CSi4UyOJDFPBNw7BYCGPf8JgtXlew5/wReILQ9UFp1A7lNABb/DRgsJwtKBqDUnvxgmLYaiIDZ4MPqymc+DPi59dCAQTZA1h77bYHVQJFvwegbg4i6pNGutKZ7E6140k3Xzm2Mk3tCQiqRQEhQPi1AeUYo15kBSu8HAhblBLwfxkj18QDlv02vr+9Wyu+9Q3tPN0RjnxLWymtaZwYfG5a2DJQyFbPWFRbk+gDFpQHKDwYovaO4O6BkJb198oY1+9eXi1GCEik7Ki13hqX7QoDybwOUV4WVhjmglA4oj4u83mB56dSa8tQA1apmSivdFOm/GHn/bwXlljr3TFBqu41lusm89fVr1pUnxuDE8o4KSvJmNJGFozgUjAKal7EOrrnPqklLIV2nuCxTWkEWBfBYJaBkUVlDaRBrpl6/AdJ9iqxeZTsq2/1UZOVI4xq5gJXMrlN+QLYhXD55lMtqOQKp69KlJQUo97UNYA047gEnSsuubYDI8smvbUCcy0P6JF9lU5f0rilHPRmUykATIvfeRiue+5Pr5qxw3TI/X2HZRF0A5VMDlAI1LwlQUtSqbQPlu6YDyht6oOSSPinyvjwAeVbk9UmR6KGqlFjaqoIByutCsT8egLyognJLdQOXC0qbFKQ/ZuV4tXC/veaA+sUAlfRBaYb5swClvwfy9wFKf34vLsfVBVB6sfslgz//ztK1vyVSJS43AOWmAGW0+4oYUIC56yVwpQXAXlpBGaNz5Pfn8HYGyi5VmTsMcBh1wUvpsHPknnQsTKbj5mGWizJSTkd5XMvypc/83bJx3kd5L9MmI4BTVwZxyMFiqy/TDCsbd8vPNMh15WR+MitfXa7nYCFPtz1Jyslr3XpGoWFplXV/0pi38QFRNcMqo2A+vT9MnSg4JneKriuwxuhSc8saCe1l7/50Lk0Lxyhp9E5LylzmwixVnREtUYxAVP4NSvIDVpaBBa/YWWDzu0vapV/yS+iNBqlcCK5/bDeu4YEq1n9HJcpGkSl0gigVynNKJUuQsQo406J8nspgUVgix7yvrH75Se4loJSbwMJ5TT5pUNblN2uoLszySpdld9N1y85yULdd2P0uONzTDhbUMe/125Ps97B6dkbKG8bdfro/aGxSB0RFugovNL39tnZo/riwXJEUAtZ/WzqK6lh58A9gAEkX0N3ykyp4g6VfSLlrVAEThSgrl0WG1VkHm8Gxu3wiP0bc0mGveim7yTsA9YBRFiWQZPcQ3pVHaMTncnEJuZAZ2EAUAyU4+5TXh933WzncQGU7sjrddMPyLnYtqX+vS3mvz10a5XdavD65lpw07Brq/16Mso/1jb73DLKvWOj7k8YmovIEZVIqGDDZZeNVKC6p/xZUkF1r1KyTDQCRLpiyEpslcr0p+eKdIa16mkVulGWPTAOx1LJgBRevk3pbNuf2subkdsStHQsS92XZFlLOBnPYF9K0s5SfLbKVDwP2KNQdic2NBE283WE9Lj+jQTEzXSqda13uKl7ez2vma+ZjgkSWRryLKLBjEOiXm3kz/2LXkvJeXh/GSc6znMyTlGm795PIN4z6efJ3vxy/d0bdfhDhFpTSV5ZezM8Nlp7RYrLsLo35mJV5IFFxVpNHFjItpa7pNml7mmCAouDmov5gEOWeHjCF71O3OdFVdbNBBf59ky6LZMd9WftkxpMb5R2b3I0NJAYW88LmD3TJAGUQaW1mZWuK+Ed9WSfrWL8NG9f7JSxF+aAFJ3xC0RqhtyJ8wU3kkWLtDlEoimXd0SYCX0K366ZvhXeHuoAYBQSjUlc21kpb0oPYk/Uk6WtR3o9//ON1vdXbNiLMPAx0v4HSXlTznq5CJakS4CihY/e+e7xzuyLDq6/7Su0jbdFN1KwOoAL0fQpPiuTVUkY69cRjrJd3leROQC5VUrrl1X2tV9rcj2WbqO0J9zO4zUAW2oSA0cCjjHolbid4s0790AJWOVvdOXUfsshqWjPA8dGpLiiXqxCZnqU0+nvH0uK7XT5dUKL7S9l2h8iEgQ8Q9Q8Ln2u1rmea3aUsQ5mWhuxM0leONlAkKO8vGjswzDBrSZ1SoZL8TlC6OxC1cfzvezs+v/is1ZM14mk/6TNWT5SnxMTa4v0JMbE+LMo3r0raoQ71xgXWps1Zdezg3i4SOdXB+u5Q1w40Xy2YbXdkFF09edXqKvtzgl8wOVmeGUdLQPtHmrqVsFITrrrrIWsOVF2RMymAiyCvrKBcPnEnLXXYbJ5LI7kDZjHiUg3jrqLqY/Mi64jK5iYrtxsAkb6fr0t5v8/d9MPSuNa/Puxal/M+NiDpE1v+7E7yV8a8V+m6gI40SYuV2U2DhqVJUqblHuuoXgDIHVQCRkmj1pM0SvoKyjWDSc99lbgtb6S1267mwBMHVtaGAl+Ke+nU2roEcEacnz6xpu4v/YUAK6X3DdVO7kbbhQiff8D3rX/5pIxWXjtvtNBg5PrauGabHRlPD5mtSfr63Usm19ZlnFMnp+q3Y9u3bgclxSGaXi1k7ZPtNYTSDM60gt/hr1+br5saRJcP7o5OHhKmcBlY6D/oHR5klZN8IVekB2rHtCBdyrQIGDNKiaRPShmSnHcVKGXrWu9uemV1edj97jXlkBsPK5M1twbqm69Aya3MT5p0qV9mX8ZuG1I29x27JA0welfTl/PsKrLrSEQ5aWf1dMm1br3Sd59Rph87YMV4marj+o7zynYl3MowYzYCbJ6PiXJPaEp3ZCj2UyYmynNDsZ9v987UuvKyNevKq9fuV14W56esmiqHRJoESZbQRGuUoNwdYEZz679EbJa3lTe4uZ1qxwfbMviYAN1LAoCvXNNkPSP4BdEGn6c8OcDqo868ga5MIMft9WfXOXzuddvitzHOPtt1cTIVHVltkGodRyQPCWBSgYBmWDi/+zCRCGG+R8kS9q2r9Fm2Mq3xWVawbKBvWKK+K4vzvEtpyVldyoWkIQ/lzMglmbplIsDrXlM3b8AmB4Eo531SDveRpcR2DtlkIK2ylIlSTmXKYxNE7jBKksZ9+VLGPrilB0Kf5nzNa15TX6q2W8pST5e0XV+oRzndevL55TFJnfpOnu4zkm78tf/rf53rb4JctXW2emmAJqv9q4DEzTs0LOKTA3i+GN6+FD5QvmDzSJ9xtDh+YADczpVD4oE/KPiQOPc5yczTpQUB/fmDreXK2S3lujjeFeAXDc5BYVQiqzzkB6Ynh/v5oKhf3agPCHWw9AdHGum8W+kcWA+MI0CZU0ZX1rytFOcxz9g6W7fm+SvW6+PBtj+50OrwhXd1+uo7t/gJwcpBfRn61H1otrJxzcwjPTQjtv2jtomlVcv0lIJymv/YmiZSa1udbXICRtIZ3eWjNMoWRAJcX5/Lfa3y2N7mOqXJNUIAVgague7zIyLD5Ms/O0DBkDxYelvebGjXBi64+slJLvMycktHRhYvZRdMkZeiq9sao7pdZx1zfg1Q1kSx82ynI3CTTZnKJqPByvyTHPIgcgF6vp6mTiA3MAiIOZcHqIFYP2VfCjTpCzIbJJRhnqtM8kpDdvIgz1FbBY/IZfufdpDLgJBrrOOv/9M/Pdcm8Cu3za6g2ECmCOfGPhFEm7wpmG1r/haIShYUdYH8xsDR5X46lIK6668iA+WPdxOUiPwGD/J6qdpv1AfEgpytrqyvMXvY8mS+Vkr77U81XBmgvDbk3RhXzMnlJ8N0/DYweKn7pFWT5bErJ6srK2dfhj4t9Enb+yrQQ5k8TPs/7efsghIZlSmB/a3mWJTWMgrQAQ0FUK7R3fYyCkZx3Kd0rCRwOBdUEpWlzEBGcS3Qp7sG0MqTTl2WagSMKBjlMj9VT867KKoACdkAkaK6JmBCCQGOYmunV8rI7oNYfhsgyKQc9RsMLE2cd9559bUtfUJuoFG232S1vdA1wTFRa3/iQOSajMoEPP1nW5+yAdLrZdqjzw1I0mH1JGD1i6CS9uV2Qff1tTdV9IV2qkceMkiTf5jJoAHA0oh6i6prq/4w2Cgb4LVh/Hf+9H+fe2OA8oqwlEC4YAnbmyAUybzKVjEWqP71qMF1tKBGzru/0OJq2FXAm0KxWB6gvDtGI6BkeaQYlQHCkfxHhaUDysNDXgBBfUkyX/67QC3lfdIrJ5gLb1ueP61+w9zWuoTCUgKlPH57I0QAjJX0V7sSQov3RqNhoExLuRgojbKUzt+TBBBgch8wKDyL4xrwsohGe4qXZfudrB7KD7TyUSz7W72BQbEoj7/lQQEBF8hcB460LOphHSijqC6Fp9SAo175nOf+U5aZYpOd4lalDLBy6yi3NpCNgrN+lN4gRFaunrooMzfTK2TAbjDyjqW6WL7cF6tPsz/Ip8xcsxWFdg+z7uonh4GGvKyhdtr8TnaWHpD1e0av1cOisobKyWvaZDAwUOg79ZHf89bH2gWUfmvv2LpoWG61Q2lxqAdFE2VcH5O0O6NR98b5XEedEUVL7s4NG7fyllTGuAn86uGJt5edBVHa9VFZPY7KMTOwbOH3YtTkXVrmYXIL8NjXe3ewgE9a2C4ZUATP6lRg0F3DytoTRKmM4pgVY1W8muQ1Ke6uB80qUghKTpkoM0asH4UFYqDHflNoozllVAdFAy6WR3nK8ZaIr657TYoCc8es5QGZ9Kyy8ikdy5NrrdIi5bKaaYVEOZ/73OfWb+/YgA5EygJs9ym4OvOVLIB0TmZzPfeBnMVVF2B588RrbPpEegOLvjAIkMUgAjxkAS5tUK9rLGLKmX86QXsMCulK23yhv3xNT184Iv2mbdlmfZ/W0eBkAPEmj2kJsOtb98g2xrJw8RwFKKgPBXLqGqDcPb+tWjPvHwqioL4i7ioprip68F3RuPXBFH75vK0elQE0m6LkhejoniFW0ruUt4WF9A6mvvCn95CaEswVlHEZKJvq73liPSgORUn3h6J6/erlL395/ay/P1fgwSOKwRU2YsubBMSU2p8C8KW7s846q1pjCq5MCoqBiuI4Z2HU408hvP71r6/5KCSLxcrkLiFWK11fdbIYQPfGN76x1slKKJe153Y+5znPKb/8y79cXve619VoJ++A5dE+IGfdpEkAqs/rYPL4IJg3VoBSdFbdBiX98NrXvrbKKmCjTKBiTQEQoMjI4iPuvLoFdnz9jwXOIE16Mvo858r6PP+Ugjz+rolBQB59kHNHcgGq/jf45Jf4PCuv5LGc3GFWdMzf8KA8E1GZb4OkYlGmNp7FPCk6VHDjuuCZUErEVd0TwGSduKtcZN/vOTwa6S9n+WM/Rwz4wYvwEZEHS3tkzOFqvuBD4pp53J6QDzWHPVyL6Ad9wM3mOeiJXLFaUPM2mFnfFLndM700nNJVpGjeEaSYvljnRV4vDrMqFICCUG5uG3cOAQklAxSjtTyARpH9pvAUhbUBGi4ca8FCcmkpkr+PieXNqCSgSce6sJTkUz8gK9cg4Qt08rOG+e4nIFh6MCAAbFrEnDOnG5ruI9dXUASYWUHXAYsLrX7nAJUvNbPmjl7zMphJY4BRvrQJSmWTw+ChL1hL8uO08Fxa7qm+AWIya4O6ANLL6GTV5+SR1qAiPfdUv1v/9B5q1uUlb202VRijODiDFXX3TVBTQwoWDz9U7upt/jjslnJHKGRdGon0e0Lh5qMIEdvHrWzLKi+eaH8p6/nxEJ8XfOqSPBVpWtoXBr8ozl8wuaYu0TwoOnFhiXfXqPZB/acxK/y1WVHXrWXDYHCqf4ohSLdhv+wGsjHBWqi/3rwDYvcgURLKyFL90R/9UXnTm95UXwYGKOChFICFKAIF5ColyS8t1xXQECUDLkfE4igLMBzloVCUR17E0gB3WkV5gCjnffKog7KSl6J72ZkCs5p//Md/XC0u109ewKa88snPmpHdQAI8rqMcWBJQBgEyKoP82S73M+jiN0CbO2f/6BPlkB9oDRTcS2Woyz1yOKpTPfLLB3z5LihyVIf63JeW/H7rNyTgIyJsYDAwscie3Rve8IZq1ccs7B8YCmQpIN3Vrg41t3ZFdddESL+4ZSYsxWB9aXBvMU7Y9hlpHGadWUgvEttw8Mo168rZU/5mZRyDX7Ekr61c00aes6fWlpcFPzNA/eAM8gzqQX05UsL7yO6aO3G+IvomTss9MRh9c3Zz+fKW9odiM59ykBrUYwnJPF2QycaM+v2i4D2NS7JRLgphpDZ3ogSie+94xzvKP/zDP5Tzzz+/ukOUT9rWnpS4lUHpkpF0rBsrhJRJcSlhAlyaLjgcXcMIgICKRco6lUdZAZmCU14W3idFWDuWxHz0H//xH8tb3vKWOndlZQAsZUdd+VGWT/HVh8msjpQTOQcy4JBeW8wPlS89SvDmYIP69SHp1aPdBh8AMy82hzT/5a6yiso3SAAuq23A5LkY4MwvRZK52upgMXk63POxtXHh4PFwA0Nof5YcKNOFxeZMtotNxwTKutylm2fK5aGYt4eS1g0FvfRd0h5qe9//Foh15m4+dtVEeSbLN7UmrF9ji/j4+Yuwe9KdisPC4mcHIE+Ksqw7GlBSJvWotytF/d3r82wH9qgEc34aD+HyLZvqS9HfCmDeGQOUsqlkZm+bFZqVPDjaY1OF9c77kygeRfJQBQ+8xQCI//Iv/1KBSckpDAXsKnaXKDNOxURdkOa9TIcMPv3fiDzY71R2dSYrsyuD3yyJua6opD9A9Na3vrV+dEuAR5soP9kzrzqzPuRcPekFDLuX1C1HemU7ZjtSzn4ZfXINK8+UwLqpSKyI74UXXliXbrRLWdKwkNx1c1rAZJENlkApDxDrN4NTncOaz1k0PzaUyDxoawVaC/YkUWjBIMEY7psvBJw3s758NpT0h/H7Z3Nb6zd5tkbbavNqv/snWPSox6xPsi8PjAWviussm0jw9nnuTtm+Wtz+/mReb9a92rraMVlP4548TdhKuRPIq1t3BfCuDXf9C5uno70byvkzG8tnA5hcWNQFpP4xmGGuuHVSX/Gr2wujrMr3EwnGWPcCQg8YCCkiy8kd5I554K7hVEA0TOGQ9PoNddP0FTbJdcqewE+lXSwtorQCRxST7CwHy8hKcR/NrwRuDDp9sC1GO0uj7qxf2hxYuvmcj1JODkDaQW6Bn1zuMQhyf7nr2sJd9zsDSIJO3HdzTRHct73tbZWtWbK8tLSO7CesjElztS7NOswOYKkJOF3bW0NZfUfnI5umK38ilPYzIdiXQ2G/PrupWpLv1HnXlnJ9uLk2BtwazNrcGXzPthYdFWU1L9s4v61MxxGoZ3DUvSnQ0X2VaiSWJ7iWEexP6/msB7ZNUH25lHFHyMHS3xyj5A0h4zXhAXw3ZP52yH5FeAFfDf7c5k3lk9G+S4I/Gq7YF+OazQL6AAhxkp5yHfnyuq//2dFkgEFLP+JdJ8pKCYTRuU0sjnmTuZpRmStEMcz3WIS+NUkl7Sor6v/uKmle795H3TyOCexU8uRMI4JJCXNZQfDEQCIIlH852roqt3dUUCZlHV3qX0tQda+PWoc8WHrymUJwxQFQNFjQRv9rB5cUIM1vua4itf6Wi3ayiqKxPBx7eT1DVpavUQ6Ocf8x46vrJxG5fRSMohM3RXbknXNn7wnlvypM/4dDYd8xvaH804b15S0b19dv1rwrju/duKF8IK5fPLOhfCyszCcDuJ8O/lxY1i8HfyPmpd8KEF8V/N1wc74XYPh+5S3l6lD+HwxAvRz+AZY/OMv6XrDPX14Zg8UVUdflUe8XQ45PBQOc7wJdEhbwopDzvcHvCpnfEfL/88Z7ylun7y1vj98XzUxXkN4RYNYLdWODB6JTglw1w2ZhRbCPD0DaMHCgP+PeSbcnKJUBGeHNFUUQjdDmKYIvQuy/8zu/U4M//ly5+ab522KgZOEwBV2Ksu4+I+V1rY7rOef0O+tDriFyc9us30kv8ivIIeDhz7KLSLLyS4GyL8ew8/yNuufkSBm1fVj5OyPuLysIgL/1W79V/uRP/qQG3N785jfX34JXZ599dh1slM+qcmUNltpoKQeIkWUfGxHe/e53lzGJRV4fEoB8xurJ+tbEoVXIhXccNSXZo6sVBFNUywPfD0CwMKzlZ8N0XxZWxtzzo5tmApgz5UOh+BcGfyAU/33BF8Q5EJwfSn9+HM+LY+P17Riu8XvifDks73sin7xZnrLV8d7pjVGnejeU90fdHwz+UADyYqAEzpCXzNzxL0Qbvjaw9teHEv+MxY22mpl0+wEjmxUsGRnMTo65rM9qnhh96R1T5FEv/3E36ioYBeoGYCgSkHF3cseOBw6ElkeE9o3OqK9wWS4QcbUoPdcTJWgyj9/q7IJMfueZNn8nMFPevN+lBIABxVKLSKvgiqisJQjWhGXXVsElip/yypfAR1lPBnAEVLoAU79yUF7Pe9qb7XIP5b1h1K1T+ixP+eaCljfS7SaLNUdTCeuwjuadF1xwQXXTDUjaawAFTMspyuICCxjVL6TrOtFXCnXmxNry2HHvEba3IfIPsKa4xOfKArL5myCQdPeEC+rbr9cESG1D+2bwV0OxPx9g/XQ8+ArS4IvDSl0YQPhg8PsCFBWcOCzqeZUbuHaFKyAHZWFlvy+Ovid7YfCHos5Lov5LByD8XMj2pZDx62GtfQj6h+HK2jr303jwgKat5qyWjDzarorpD9axfSaFhfRJyqn6pxlssasxv7i/O5SK4IgFT0Q1ETBhYESUjFJ2I4cCJeY7lJsSpUIlASNQA4ZIIQICI7q6EKUDEpFT5SeQyZFpkGvyoZSFwncpwYXUjZE6yJ0DA1ksF1g6SNm1X91Jfsuv/XldnVg5rmsLRuTTTuXJCzgCLupWfhfsfepe1wZgll8+Mmh3Pgd12CggaPX2t7+9Bn4AzRRDEAsLwOk73gFL6pUw/cuV5TnUvyUisONRebPB2xXeLXxiVOyeHSwbw11NSyFddq1zisql051dbumihGhQ7dA4xV4QBvScC1J+80jRXd8CclTfrrL823lQdp2n1npb/dZZ4//KZMx2GGBswM82tC8HtPZm2zEV8E2hu6Nv9MtD4+GcEv1lnVWQx1JJFN2CXrtI+gzngxcUsDvEUoEHLPxuDkmB00qxmFxCc7TcnmZLnPA8RaVQWW6ec3uN0OY1QIxz8R9RPlbXwr8j5TbS535WZZMDkxFRdkEaAEnQqEs7nKvbPenIrgxb3FgUO23Mr7TPgJLK7pggVgYgyEcWILCk4r45tUFEu2w71DYWOd/mYMH0mUHAXJCVJU/Kicia5FrKn/0GQLmpIPvP7h316BfLHJ4BufSlgQBY3bNkZYuf/jKPJos+NXhkvePnnHPOuSoKRVpBCW04t6Ha+HJ7uG71I1KhYlXJQjPNNFPkVNaq0JG3MZAOlDru5hysAndwTmmlq8dIE2P4/cfb67uvHPU80lR5Ky+kw3GpkvbW9gfXIFjccC6Q40VpXyywRHNyHKei/1D20XLIc0ii8ADlYXtwHpqjAImHa4uXUZ7FAgYP3ZqYBysNJRdIcaQUlM+OFopolFY2haFwuUie4ABmSgw0AhUCRwAJ9ICTC/QASykNBPZ4UngKK+wv0igdGSig8rmndhqZK3Jfyakdzsmoja5ZLjBP1i7tIV/uNOKiK4+c2uy+spFzdeoneYEGaRc30tstZNTPrJOAjHblvlwk+GJXFDcaGQjJI8oNiKYGIqesJRmVnWDWDoMb4JGPrAJtmCz6SX8Bob4lq/7MN0uUL2BUQRlSVo2gEpp3YDTS8sjaUOuYYlfX1HLITGia6ucHupNq2wVpl/zuc1qbPmjuLwZ6bVqot3FXHsc+JQh5EQ2M5tjt1SwW1/uWJ61aXV4Q1tEXFx4f5/tHvykrjPQuUR+URlxHwGMZWDFKRdFZCAEEO0KAA2AASXoP2H0PnYU0IjtaqDfP5LICpfIoDqtFuYzuAElJBYcoriCGrXTAjJRJsYCJJZLHfIlcFNVGeHtuKTxguE8ewDHfBUoKb0ABQjKwMNk2ZVJu9yhyXSKIo3yCIpZ53NdW1hzLo3+0zXog5dZ+gw5rBVTAot/0sX6wV9XgwUK6r6+BC/AFmbqgFBEFSgMOUAKZficHl5Pc+kxa4FavtAY080Z94bf0BhJl5fNlNQHYgGIwEJXdbikHmKxKxWKsC1D6C1nYDhXzSP/Rt8hfjxwLzKp2j5yMPDbFbjwfZdRjh9V3fzBSfre+lKP7Fkq2oSt/tx21DYMCLRfZpWPJww6k0ybWlGdNTNaNDweH0ln21De7Sl1QenjYiMolM4IKrVMGSmdEt2xACSkQYCGum9Ff4MEeUhYG8AQhKIdlBmmN1q4LMlB21itdRXUpm7Uz75EHqIGO1SKTMgAL2FwTuLArRcRXmeTstkH9rue6nYFE3izTkeyCJgYBsivTb4MPMAAmKyWf+smPlSfAoi/kk4e85EPOyaAdZHjBC15QAaAs4AcWrq8+015plIkMGPoKqPSlPlSXPla+cg0a5FePNignAaYs9UqnneQ14EnvebtGDuUaAHklK8INmXMzCt6uEawHopx3zm8r12+dLV8Jd+Vbwddsm607WszTmmvbUfz43dfJLLQeK7B3pK7V2pPUBWOX6vURkJMuOWsrXCGodVDw0dHx/hzDyasmy6Pj6EVqLjAapdylqAtK1shob67EHXMPG82Bh1JTDspPOYy8RmuWwwOnyJRTOuVQLGCjHBQxA0DSuEYpWRz1mQ8aAJTB+igPqZssLAFL6Qh07uc6nQFCHorKFeV+K5PCSkNeiom4wCwNd1TdyqLUNo87ssraIx3FVTYwaL982gA0ZCKzNORWl7rN9Sw1sLZktGQE6NploCOjOrVDHyFgBG4yep55jydiHpr9CkysM4ut38mSAxAQ5saN7Av9Sw5yKU+blUkufUIuA612DAXldpBQglBr30a9LQq9Jfg2GwHi4QhyWPwXrAHOynFdbDDnoY5cvvYpxx0BLNjCNa5p40Ibo3eflA3oLDswtbltU/jmLrffgFQ/brU9bfMG7FyqXzav952HGx+Z7A+2VGSf7hExjzws2B+c5VWgYQPS7hDgZITTA03A1nqCPWhKwmKwHBTTiO/onpGd4rhHGZSRaYGLQjm6Romdy69O15SNlZWDTcogDcBQQvJJY/SngAYBv5E6sg2uKdcAor4sC8DIp27pRGwBg7L6rYwchLD88pLXoKJ8fSWf8rVZXfJw27nlytFu7SFnt13SKUM9SDmApX738546lKF8MjhHBjv16A/n8ik/+yLbmSSN9sqj7JTL81Kv30NBifyoF2qhOEAUQm6ICdPPwnomMO2YsQe2Rk7NPQfHLQG/+rHjQKGPTKVlbS7hAiDrTp64Brwe/Q5C7AIpAxAt2XDogK4GdOIhZODJuM/ySbNfVDgVgPMHbh1d47rbByyQI+jlO0M+lWkt0tKRLXxV0Dp5bHPOPU2eSf+B/jwoBwE0qkyZZ7H0AIUSvKPSzspFXVmXoixrMRmWKmdnebuUaZeSeUcq5f8HQMZ/LBqFrnY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data:image/png;base64,%20iVBORw0KGgoAAAANSUhEUgAAAJMAAACTCAYAAACK5SsVAAAAAXNSR0IArs4c6QAAAARnQU1BAACxjwv8YQUAAAAJcEhZcwAADsMAAA7DAcdvqGQAACtNSURBVHhe7Z0JfBXV9fjPnZm3Zc/LRtjCvi8ioixWRSuioIIKVrBaq9LS37/+pLVCFX1EUWuVKrZaa7X9URcUWhRFtLgBgqCyy74EAmRPXpKXt7+Ze//nzHsvQsjyEkICON/P52bm3blz5y5nzjn3zp0JGBgYGBgYGBgYGBgYGBgYGBgYGBgYGBgYGBgYGBgYGBgYGBgYGBgYGBgYGBgYGBgYGBgYGBgYGBgYGBgYGBgYGBgYGBgYGBgYGBgYGNRBsMjOWcLZVp625xxvgCfTAAJjcScJQ1CPalOYBYWoCHdWA+R6w3E/XM5xYXJcjFVYDmDtAOAXkcg2xIbt59uCAnUjCtPxSOQPFimyPUfxYfl9CQAa7mvYsa0VJMaYBbfmJgIqJhDx+Occb8fWARvk3CU7+08XJiWZPlSU+A6adnpWRpZlDBIIIaCgoAacTsqvqeaJw1DzHYA6AeCJY+G4Hy7nnDBhZ6PWYLpJ27SpoF9SkvXz1NTU7KqqSv14c8H8BAoSi4+PBxRM8PsBZs36GBYt+gaPmjA0pnRImJwHMZer0MwdDcf9cDmbhYnK1qAfhDKA/hL8BMM9GBIp7jSowYC+F5BAWB2Oz+Gxx1bhLgmTgqEhdBO3F8NfUJhUPappGq3XucxZrplouL00ohqWhjewVHv//U1x48cPe9tkkq5HqwScc4xvWVVQKYGqasfdbu2G1FTL1kh0c8ALT8EyTsHdaBnrQsd2YUlzqaDnLWe5MDmuxCL+AndIRQT0KAiGFMVqHTeu55Vdu2aluVwu0DRNt33h483DYrFAdbXH88kneZ94PCWFqJjQqzYBYybUfk31PZlbIeOOFQMKVNj8ngzdEIw0GNrNmj8BLPCE488/znZhug8gaWHY1ISnkUhmyEkGcEfi6laBjpHFoW0s1aPMUD0BDgr169SVB8qjMb8pFsi3qtiMeY9D7eQMx51/nG4rnWlQNdCwnzREOAgR/U3KgFwlEoJooN82DKQsJJQKql5TgQSJBMaHgVwnEtITA43q/MAYKUb0zpsdoucBaqRAXUk9r4jl1m1HHKOxiLfhHU1mrsEZbn14J8hxcjqzsnJ6TJrUb0pSUrzNT0OzFkAjPJNJYSkpibBlSwksX04+NgkxCWlL0Ed93+INcA3A71s27DwHOMuFqfmgHFyOm2UY7HpEyyEtEnrrre/49On/wXYiWTbrB5oH+XJmPDHwCf6YimauKhx//tFewkTXbXWVj4L0S9zchWEYBtJmp0MBht+Xlnp2ZGUtSAqbPDKlLQKFiaFz/+ieyO/6OCNt0pa0lzBFcHRDvyUbHWY0UeTjtJS9NX37Xpr1179OeLF//+4DCgqKcbivtniEl5KSAsXF5UcffviTX6xbd+8mLGcKDvogEBlPtgBy8lCgODp1CjpqPFpX3Kd6B44CPEkPjM9p2luY/oB/cMSme7mxTvrVB0e5kVNTbak2m9mkaRppKYxuWfUkiUEopGpOp8/JOUf7xshTP010xVM3HxxF0HQCnwvw2IuRuHOWdhamee8AZKMfQf4IObgtgxRQeE6IZJKmcWhkRnd/yzQTGcxTpwto7knWj7SeNYpa4ppHsS0ej/w4Z2lvYXoOi3A/djwaEBaKRJ4GQqBWUWw2k5UxVC+t0OkkjiRAgYCG2qrlAl8/JExUxtBsdMz/qEedw7SzMDkG4J8eaFiwl2r9iGYjyxLTNI55vFdw7bUPjpo5c/izdntKck0NzRu1HJoisNsTmSRZIDd3DXz44U6MJQForWaLaqZqBwrTY5Ef5yztLEytC/Y9zWROx7AAQzLFtQLkGO+cOXOF9vLLa+XwpGhrNZu+UhNvImkh3ljvRiLPWc43YXoDNyRMrcmbGO5GvwxN8a+x83uFY1sFZ6T9c1s2uxqG8jh9e94K6JXBTqBRdMwFOjl97tVoom4M75MHzNADDrupbYfPn5iYkjxjxvC7e/XqmlVWVqY//EX/qcU3C/pcYLVaYOfOgm//9a/PUUiVoCSlmvUFCvpIvzVhpO5IqyKNtZ3e5jRzasd067Ht39KjzxJOamwcBtPTbUtDgoVC5JckiYZKJ+CYg2r6KTyK+9QQtJy1bh820j6tAJaXyoZ7NBGk4k7LhehkKFMT5kX9R1me2Xo0zYnVCvwdhWlG5MdZQW3pSNtgeBg7ZhJuaYx94tCFPEUzHnsJw/+Fo2pB32Rqf4AuGmOJE9FtwWEuDampYyl7mj6ioT91xImNcSag6+iOfGtdCPOiKYKoo9ze0JpzjxOL9Qi264cAT+SH488OThQmCcOHKCzjI1GngMc/wuN/xC3peSuaEqYoCvVgOcZ/h/5EBsAUdCYhCwMOpcxBjO8mhDwiPF9D8kmXpNNbe5h9LkPtEYvppAfGnr0A60YBrInpGR/2FXZB7C7M6VBXmJbghW+ORJ0CHqe5oJOcRUxP6z5oMf0tuE8Lp/V1HRhIWrgs505G92VZWFvRqYYwnUq0PWq7owHItfIcACgYB7DoSDiucdpLmMjMXYm7P8GL07rqWjCeakuFarC26G/9G/2pLbhLBddNTZ8+L7ADB7ah5oqLOOUKhiQvY8pVQlh+FvZFSD4pWzKH+rylfi7tnC9Qs4XXYdU19+EbauzYgXD99X1BVTkOHBrTUArYbFA5aVK/pTk5KQXYLyRd9UG+727sj5fDP0+F+pu2WDYqUKugZ0gZRzPF/a4Y/oO7gzFUY0jBY9Tr9YJp9ZMjP2uhh6JTp34EH320aXUw+AhprQpMasUtqqe5N4XnVhjNBblxS9fGBqDflNWJ9Wu1urYR9ZVXALoDkJpq1V+n4pH5Wb8//DhywYJxcM89F+r7TUAnntLW9YFtfRA3U7G9d+F+Sji29lw3ClqrLx8+pWB4YXJuBkX2yYT9CQt0Ef0mME5vCYxrslK7d1ejUHldw4Zl78CfweJit2nkyFfj8vO3rwUofAXVNVaoA3q3vbFy2fdwbn0irK3oDqbso8577I3YXlBzhJuGykvlPrG4fujVqye8+OJ10LlzErhcNDghbR4Wql697JCZScqk9cCyUEF2YSChoT4lqHFpNLEAhWmRHlMPeC51b7hwzeCkDqovEzRfv8HNBAykpQbi8T4UHwXPOUUzYZTeuLSLofYYzdHMmbMJ9u8/tOm99259AKMoz7js7D+ioOUPQRN4NdYVR41KAPNAmydQO5qHhd2wqPqP+hftD1WR6houDwmQAsOHd4Hu3VMhGAyXkY67XEG44oocmDfvCj2uPiibpm/P2MBr1mstouBhHAnCn8O/9CEiQUJGi7bWnai1IlnFJFhNFh8zo4vgsJ+hXPGHcIvao2VQg9HDUsyTm80yjfTEgQMVynXXLTEdPLj7nwB/uReTnSApj85EYXopXE9dQyFUr8b8irYmWp4ASFI8vP32LTBlygBdmKKah6BlLVjnyK/2BdufJD9sYyNgX1gxnhYETkZh+jYc2zwak17M/xQtRQ9mr8VAkjsYj/+K4uuC59ajrWrvPMqz9hhpq7ffPox77oPTpg1ePG3afwKLF/8X7xYLqaNKrHMpQLLAjsLLayRRU3FkOCWcRVTuqF1C0bI2WKfWIqyRaM8NCQl2+M1vRtWaqZtv7g8dOjS8IrM1NVBLqK9vTgQP05Jn6hCakf8XChaN0CmeTou2cb3EXK26mUUEi6bze2Agc0W3ZxymScdtTNQnYHPmrIOXXtqMnRQP6emhd3bsmHk3RvvRbUMB24zO+yMzAORHMI5u88hsvEjFn5EHuyfWt9G6txDKM1pcBhMn9oHFi2/G8n4/RsG2wnrF3LRnBVjmehSAeBajcjGQ+WuSFtcYhYlsLflP9PiFVEMVXnwi7kdtsU59hWyM48c9gI46mgUZnVWbE+/4AxMnLuYffrgee8uKQcI7J+7VuDiT5qV5epBQWwUeRn9rlp5BrfamaQZ6tKJz2j1LVQjPkJDzTMEKDsc4mDlzBGRlta7zfLaAXUc36xcY7kENpS8rjnRnvXdpixq5oQxRwHJwMw8DaQnSHFdhulNauj4Bq0f9R29/ePnl3bBixUFISoqHY8eOrlq3bsOT6EOh1CShcNk19EeGormMjjhRuHQjNBrANjCcTbSoZBa12nybh4bXj4NLL+0KVqsCFosMDz98GQwcmKEfxSqdc9qoIah/aBvtI/w5H3ffxEDvfNFvOhRt1FpatfZ0EdzIeCEV9ztgWI779IGJ00LD/qdvAhDPP7+Rz5q1AlUECQb2qj7qDT0NkDtHT1CLA4Xa6sBS4X5UW9H+KW0QIz7o378r4CgU+vRJ0ycYqUxYv8jx8xvsS3o6Mg3DCQOkk2m1lqhPWlFTXY+bnhhIXZLT3gXDg5guOolWC54fk7Y6cKCaffppPqCZg507y+HZZzdg9PEdaO5WomOOeZjNlBUmPYZxGDjuS/rUOu7fiaPDyeHRIbUJmat6rnICdCR8n1ah2e0KX399D3TsSNNvYRo/+9zmxD7BXXp5lBbwvYYm7yuKq8sZaYZIGU4SLALj4zC8jrs04UKF09ULhk6Yvslxc92Oy8urhNtvXyYOHXLp31cqLKzR12qHtZULfbek2biN5JuAZ7ufQkH6NWoqGgJjQoHC3dRacToWHtZfdVUPNLkToGvXiK//AwH77EShmoXC9Lx+oA5nRJgaA7VVd9zQ2Jl6nZ58D8GwCMuaiduTOLES9UFzVocPV2FHK1BW5oN77/0Atm/fj0eSUOh4GQofCc2J9MdQgzmjdtLf+F2C4wccSETnsOqDlJoJ5s+/EmbMGA52u63W5P4QwS65G4XpH5F96p7aO7HNWqXuhaNgvAnDo7iLzrL+5QhaWpCN4TpM36C2oglBmgg8kZdf3gSvv75DbNpUCMEgmbrI4sWT8NJXSMi/IlM7HwUFnfiIFfweLCcJMWk4MoUSLFs2VUye3F+/IJYXj7ZZ051VYN3po2hvYP0/xXDSMpizskWwwP0wfICFbfaC67Vr82Hy5HfA6SQrWp8wNRfSWmZYtGgS3HHH0HDUDxzsG1qUdz1qqO/CMWFa4U3VloOFakiYD2F4AI/PwHBnJEzHMAXDv8NJToG0nqDZ57AZOkUJEqRxcEMOOAWdehLSBCQ9WhA/Ra31B1pHlJgYngIgsAz1Zv5DAKtOmukBvNFP+SBsuwoTFuiUTsHCYjQLodQvx/B3DDSlT+EtDCRIizHNAQyHMTU9Fd9ZUuIp27PHyQoLvWzjxiI0cZQTCQtV7yR5xR90STJrtaatHoHWz0P7Ju9BM7ceB6M7nM4S+ujEPgz0TLGec34wvE/9gE1Ak9R1G/fcAh14GpfTsmDqU/Kvgpdf/s85BQXiflor5PF49Rn07xeZkdDQRGVzBICS0mo2gT6BWITm8kmAh2g91mg8QK8+daNUBMad9/4T1vHsHM2dDpE61WNibrsUoMNdmALrI6NeSqAODmA/07/BmAQQj842TVxSiGUGnMyYgmniMR/XFrwsmrotZenpo4fNmXPpbLs9JUtV/TBhQu+T5pwIOvN8ka06QtQ+80xnD09jT/uW4fD/xzhIRE2jN0wzTTudEm0mksPw8znGrPDGGzfBtGmD9ZElUXd0eT6BwtR2M+DtCNUh3Jv14rgMk2RjEvSB2EyApHFhgYi2CZ1Ov8nROsUc4m+SEBlj6b8X0DlkWWm5i8JGjOgGPXumgtsdhNtvHwK33kqzG9+DHYDnnXtNTBqJtidopbZ/Nnd2QSavboUd92Dc7/AYOVKRmUp9xQO9Q9QHnXb02kmwKJzSVrVQE4ebm7LQhRAmTboE5s8fq8dbLAr07n26X0Fsf1BozvyqgXMXB/lQ6D/RWzK1y1PQyeaoUuS38RA61tR+MftWkYDeVbxFnx13Ov0wblwPWLz4Fn1lQV3OVp8KhaTWP4qCUW2znukcI1rPqADVw7xZeLg37qAdYxNRPHCfzFr0lIYFLKyp6HhY4dntHeD++0fqKy49nqD+Fkq/fumovfrp6aNgZ7W5GaxPaE4ED5/5lZY/LObRh+zvQ+Egpz06IUUTV00+jA5DbU6mMooPRo3qB8uW3aoLWCCgokGV281hR8EgyadQCwrKmVsD/gOC2qDOHUcfIZPooTA2uOrFfXrZcS5A6oiw9okKCp1K+/T8joZ04XseOwV/n6jVNEhISNIX1tGxjIx4ePLJK0WXLsm17Y/xjWqM5tBUXni4fd5O+YFB7dFAw82bjYfuxCTU4NGhIN3d9MB4ULgvSLCiWUSTYAz2a3gkSEJHIRn+/OeJcMst/cpRU+3GCFpJQWu9Wg0UAhoZtN97cwaNQXNW3nj0ibCRzdGGdqLWGovNvxQFJDnsvFOTklCRnOkq6oQ2pp8UZP3z0BZL8P3i4gdux4iHMNRZKXp6oEC0/xu9BqdAbRQVnnpw0NqsX2GyTpgMO4ihRIm+KDDTwzMOJ7kmqKX0jo78KjuO/v4rzzwzPfjAA6P1Dv/+2GlB6+7b51sDBi2mAUFzDMFDOCqSeqKWauArrXQaQ0EkL9x3P8BT9CmiVoeEpjUFpjEMYTo9GhCmWeiwp9CLFCgsPDoarIP+HxnIh8Hg3AqwMKZP5DSXthQmAwMDg7OPRs2cAxzSzm7w43wPG765TKSirsRhCi0ao49Z0DesGUvIgA2THuRrel4Eztyx4X96/NWCBfZXV7n7LlkDV7n9gh6ykt+Aw1NUt+lytZwqb5k8seyLfz/3HA1/msNJZmXjrx1Jzy+HcZucrP9Bt4gshaxV6WZM7Uroy1betY5vfSFtXs1PpzzVM+9oKDugWXZs3jyHXmmPGSEW2H410TPgtY/4dUEOHTAK6ypkkCU/2KVSSDN/Cntnb3lioqNfcY0pxdsrtN/16sDqpWzq93MEDSCEQ7r3Wui49zO4riDEeh9GG4jROLSnZ4gM25raW8L2O2VlKvYHxinsWP8bpY93/1vbw1j7/R/gRoXpcnAo6d3Eb495pGk7KkVfv2omAQIm0ZdMqB7gTUgTr17/oPqXyQ/K+VNZrv7w9LNnHs958zNx1ZLVfJbbrwxSJPoPllhzmftEqnJESZbemXyl9PzSV5rXocSSKVPk1aUDbDsSrCbTEf8Iswf+3wEnXJTnYmnhFNHhkGRhknB2Hgh/ufBy9mnoGK8pLTCNDqiiK5fg77u2PEJLg2Ni1shZtoz+GUNWb1cnrtnJfxEIyii4Gi0fUMDEvFKGfESKk/55RXJgWVJAuYWbIEUZEHhz4Bv7DueypXqbNAYKk/KzCaZBB1aFHi1W2dh8CRI0ISuSkEDQP2+gRS5cFyys2/cPsHFkKDFhMStmf0XWYHg2pQf/5LulEtaryCPEKypNb1G6tqJRYaKCj+80r5McB/0CCfLw7Xl8Slm1MtzaQfvGlsJWufLERoVJe+98QS3KngH+3Mhd8c6CBbYPP/fZ//Uh79A5SYzqlAzXeMziaInCNzn9liOa4Ecuv0s9tia3+f++/ekJj/XeXy5uXrFDjC3l0CW1h1QlNPiicr/4lI4jkQk6Hko0Q9y4YdLFxZVi+KY86BNMkJnZLm9PSuNPlH07d1s4XeP89Y75nfaWi8uWf6vdXuaFbrZs8YUmYFvlISCHWU1MlWyDLzTZa/arF1ceV0fXSEpHbmHfDhqjzv1qVe6uWDqUnOS7b/xjwq73vd1D6VIXkQndy/LEdF9QDOWdpS9DNljj3sc3UZ2welg/LmS8re1JkNIZ2PSACpce9IpAMMhqsMsOdh3I/5a/88injC0igW8zGhOm2g4k9rzx1OApDwYeOFAEP0kYIP0n+xr5nzv/9DD9d8dG+ctNj+d8VwgzeUdtV/q8wKqnhjxVEjnULEgjbaoZkL0rn91c7oU7DlZCrwrBSiEHh+A5prfgw99vjyQ9iVljcidvPMonfFMAQ1iiEheXzvak2+HpvG/nYuc0jeNGxwWFVfJd720Wd5a5wd/vWn7P3o9yV0QO64iqp1Iv6x+6+XARn+6WpR4Qx7b0v0x95KsVsQlTXTZ88HTvX93ud5S7+Y+VEco7litNi/c+OWdj5PBJ/OoCx3V7SuGm3dVsbKXf1IO+MRZnV9/M7gmv9+7DN3z8Zq4rkvSM09iqw9pG2L9yoeXL44xbVHCjLXFbVZBqiiEx505Hk+8SbcwTKTUBsFa5RPw3b4nk8QvpX0Y0HzRtGS4Xu/tIhbj322MwJJAmfdnlCtP8pI7a0w0JEpGk8A/ShsJ914yPv+GK3vKCEclwsH+KvnY8JsrLuM1Tw+2KvgxDOgI18qn/ZDB5TtWXRY++mpYsJo/tJz33475iW1c7BKeCgx5dNIuCTX+LW72eJ6lcn2aXQkFh8RzVaG1wvTf+S9tyV17Qz+SYdhl7rneH0Jf0GMfrlG7N3yr9T+Fx6BpJ1ibEtISV5uVDFkBXA7iCSllXWZEZ1FgQup2nS1nA57THfF4U9CnMlZrUd9chMaayWurNOQ4CGPvmkinaWteqBv+1u36d3DW56ooVud6VKx8sHtpV+zxNgeV2zmL+r5Pp3eJKrCnSpngmyhOA9z+wXpsNyY89Dt2fuDvthqc7UproPM726tyq0T3E8qx46UOrHUph6e4mne+6lFW4GH1fPdxmUWixQsMK7rnP5xZcPsr6SYcE+CInXj1qZbKiCt4HnbVufzg0u83eZY9JmOhNSEnVGMdmQ9e72cJwmrDVy2yZfhVHOWXQyxWQzCDJBXJA7P73HY/QupuGOKX1Fyx7JH/JN3M3vv7ZQxWRqCZxvGEu6jbUtDqO8Y2JwAMmkKYwFR4Cv7jPsyN49ZAejkxM1QESnsiAnOdSfvfBI4dfXDN306KFuVVLpy5ttjC1lEmPzt7XKU5sHpzO9sWbAhpIIjHAWM4nS6yRgcmZJyZham8Ch7UEVUBaOUCK24zDyCxWLBLlZo8EWwJjrkB8Z/P+qupQbkYK/HxMT/5u9zheDeXSEP9RbeGOPFiLyVYB194GyevIGP9H+upLu5CaAFUJKeCUZEafQbP6gnKXooOmmL/kd7o0U5jCWokWVDBJjnk+A4foupZQFK1FWg1HyQJHwzhQJu2PZcBxM1rcttCQaMFy+W9/+1vfUXiyaEdV7opRPeENu0n8H4T8K4HDVovMNLuZDY6X5Cuhit9W9pX/l/Fpj4y9cPpD2X8TM5rtM50OXEhMcLS5Au1iWC9zSdaXMLQJzRSmsG+gn4alDu/HAHlbBC3laQFyd6gxSaw0k4mKpBCOj8pEtuwSdiGmxLjyscWcYir3JQ1cLgqLZgOk3TRlibjmuqHK3aOyxX86SMEyqIQscCkP+D3Snz1lprFfvJb9/TvlZxj0YaUqF0+rrhIZQqMlt8IXb1GPdOoeQoXeNsQkTAU2JzOBGcVeyFyAUsNFWnENpObv7NikT8AUkAIuYeXVQlM6cLe7Y1Fz/Qhx9Y3eYhuT9vbKhr3JNu5FQc5W49iQ8X+9qFkftrhnxGMDp1/w+G033zx32DjHLHp9pMkbYtqwx3OmXzh/wsM/f5w+sQhLl07VNsMrIYD/DSydmhv8y/WhHWlW/mK8DeYkx2tPdoDAoQxN6lSQZ5q04hXTCJrd1jM6w7z38BNDjnql0dvKYECNGS+ZJB+WmLRnzhwojiQ548RU0YwMwAFUKIji5DHLLBRwi66BfNEnO7uwwZECNeKvb3kio8wr9SoJSglOmqMZFKjaNOOVWCcqayFTY2eeQ316si9TU2C3WcZBZVCM3PZ26BrL4Kd6oAMcXUlYLzPgb6ZB8PusCi+MUs1iZIizjoH4JDMWMpKiYdBMdELVOu7bHeKq7OGOfsNnOGiRUi2dcnO9/9r3+Bc7SnL/sfTvthf7mGFjshBa0Md6u12sMyZpljANHZeuJVpk9AeocEw37UzGsU+tVTiZGTDDNP0Cx4D31vIJhTUwttgvZwVN7KCcrqw1abYDY9lp/ZfNZhFTRQcOnBfKHCkXZSbxI53trEJ2sr5wQB2XHgcX0KOASLKTKF0KcQXfBGdWeLUZO1KFfb1V8iy4ZoGnpVP8P7pvmDNjiHVx5wRYMtQOR5RSPqbka+3hQKX2jDzE0uC/NSMqehRfZgHLmwVOPqa4u1jnzrRsW/NgbjFKaZNlSTYHsVd5yu4DYnbRVvml0jxo8J+ceMvUFKdg2V4GSkoW35HRUxzEG6FZNw9jd/mHXSg8isRCJFCyGYJxGZr+XeH6YIM73HKsGJ5cvkmbdajUjGVjvjgzvH7R2MDfL+2bHPOotTWI2e8hTXPXMGl4qVNct7carnWhIuUpsNnvg73eUigMpwo7R5KJyakJLHlQKvTz2gC+tUi0znkVbHn0pO/5tIRfXDB3aEmlNHGTk42oUKW+kpVlYenWq36xIhSAIOc0SECRxRJLEkgJ6ZKSqbEuyW6tL0sXX1b/lH1w4KmB+RDDA1hixujcUe4A/GLDUdat2CtqLuypfeX3Q+nm/dH7MKxBUpNFalqy3El18X5cFtWmYeb3xAB5Y94Lc45GEjYIte0dP7akHvwsdIE7gfX02HmOu0TcGApBPy1T+jaosG/8xzVsO/1NGXrgKyR07eOtUlInRdzIOQw8GuDH/EG5GLh8oGNHvqiw8NGt4dzbjtid6Ai/Hr/QkpVcM371bu2W1bvFzaqmoLjU/d62GUdwQVf2YPHMkEmwzLca9q9Z07w7tDEuv9yh/PLOxOw3/uobv3uLNsepsR7V9Ss8jJRDigk+GDlBfejLd3NRUzRvdHPb0PkXS7K4Seom1vplzRXczH6xpxwu2++i2WWqrn5d/GPCkV8wlNEbnh88WV5s8pbt/vjPf45pyEHa/a7xMGT/Zyy3SIUr8wFs/KRvbdbWjXbq9JkCsqLt6jOGz536FKzNHU0vlbbPyoEYhEm/02trQwixRJ41fm+/F/7LB3EQtN64TuHRX5dETcfr1fWFy5845aNQrYV47+nEYZPcI48Ay6zSl2qcCJVbwnLJHBS2D9S5+suEzYXq+tzEQzmzVviPkO92/2DHhZ8fhW47qukLK2ENGElK5t7b9Wplw9FPGp1MrRcSqBttMHqfn3XZp7sf+ivsdANSvtFQB+oXSQNZFAiVf9mESaW+PqkfW5sYhInQn8GhM6lZUOtggQMYFKpsEH9jAYN18qE4DzaICdPL2MnamRjCkwBT45GD2cSdqGIZLFiHFpUjWlfsTJXqSUtK6Lp1rhltBwXrHDDjb6x/rPNqMp2L+Qmsi36tZqC3NZbNhvUL4Db69Va6tr5fjpqqNBx3Zomxso8Nxbb7F+7Qv7egj2JiBfTQSCfqE5zYoPrdG+N1mgPdlbpWwDI06UiTg0N3ewvKoedN9aRzKVCnY1yD14xci4j1erV50XUaadOGoOswuiZuo9fUNTU9VF8AMM+hR51hYqysg+Zz5mJyelEwpo8YGLQ7ZBbphYW3UZhe02MMDM4j2mYG1+DcJyYzN77XQovkLu1QlYzO4Zi4mkGlXn2B276u4F/zInghslyX5kvmzUN3L7dlQ9MlS6bIGzaMNHdGV58erkaiG+XwPx3WHz+sZBwqFAlg1woWTncGdq7Psq/JDyXvr6BnVOjcWlnV5bPVgugy4btHOuxBzcJsw464sv+WrcE8kHq63ZbnVmQmb92npkAiK4GappepOBzh+tIoLxKl4xjgMB9LgfR1+yBpf4Usx3eXy390f3HVx//b9FTBlAGOBFcFpG9zyvElIQ39HllYkplryj3W0tefdfvqXutsIiato1aVddWY4jDJ4n+CIe8lQpJvYFy5OeiFiwe8qn+4gQTJ/NZfrclF4e/6tIhjxwYka5pnwOHDvsFCLNQFtinyK+T+OGZ5EKvypiykUZCU1FlTQjMFsH9iN6/GJJ/JKjzqPQK1SzECQdMNGgtO8sSlp7tXuW0Z8ZBeY00ZqvHgfViTtyWh3RRJ2ihxcXHxf8A6133gXJasZuN471dcsDdxVPWB2RS8S61ObnLVIy04VMzScEmB+ZKiLguXX3wucf6ky+cf/mml7eSvsZ5lxKSZru/p6CUx9jstVRxmk2DlxUVKZslR6L65VM05lMd8paVyec9uQnTqDsd7XaZtq3jPlOmvgKw+k8XBld+qyYc2slGYjSRJ4M1Mw3F6JnOKTnLJIE/InKpJ8ncZSmWWUC3d3dDxSFAMKnZL6XkHWYkcx7772QPKdo/Px8v2BbULbzJX7s1VupQ5+ZDNJVpKwCyl98iQO1f5WFqZS9QkdeL/mHEN9x3eKd3x3RHI3HWc4zBe9mcksMLrLgoe2OJTvAcrlPhxaaJ/Rrwo9F1U81/boYRkUQ19/XGs2558DIcgrUuCujcnSRzekA9x7kDt/E5klIajU5ntnPQ737Zu+xJynDW8cykT8j4nKIedJh+OnzYsGBMQew/A+G/2ST8tccMF8T35guFX8zXxXytx68oh4UBAjhsIGvdXanGHqqQkJUFsf/gfsC13aq77rktyL3G54Oc7K3jqwWrg8WbZnGgVgSQrK2Nmnl+jQXlxgayEQtLeGY7g1pSNWveth0wDvjzCu/hVvaw0VSKZrFCeMxq2DLgm7tj7s2c38Ip66xJtqEbp3T+xStN8n/ut3Hn8aKCC9TFVFG7XktViuA08MJQxYa50sWJWJD5KdcnHgPOLmMLGeKulz5Sg1EeS+EOcm2XGVI8A4WYctqIYr5WEnKmq3B7yiiPVQtLc1SKrskYMKnGJHn4/i0uyweqq49qbXJKqQybZCRngUYQYhvndr5jYhdV+k233Me6xxMPCP35d/sz9F/g806bl9HQl8UNdB/Plu47nrqfyT+ozd7DPpdznc0kD/QEIlQJb3zlLO+5TFE0rFn3QeFxxrJxlQpLYdNsj4kXvW+LGY4Xsd1yDAQAmbKMTn7wwMMfzRTyoOP1uMdhTIUZXMd7d55GzICiqLDLM/+1ruZ98cdixrPhqyZZlBq9IgUNKESRrfj4VNGUAC4FdlYSfSVIK3qQdrTb42+GiEC0ldqeapcKE7vI6+wDt0MhL1LwfJViSFz0buOFwnpgppYIlZAOVC7Cj9VvkCYXykmTTCJD4NCwX3rByAsPGFcKKXeDLx7aezy3eVZhvmwhTTJN4syZfaWIWlvXR1/zadZ/Jv/l8Fb+p0IkmRWFpSWlSeXIqL3O5WD+8oyR7l9CX/XrLx/yVrKqgiPWT/DA4OY5bgtiA/pDVbLVxiEuEbZk9pE/TCrVuVVVwyX6X1Dngl9LTFWGt8EEOOkuaLRveTU9mpf7DrFfQJY5kXwnfLbwt1zUy57JeKoMxx2rkHl41DpKTg2Z7B37QbZL2dboiubTmXbPZpGpDduwS15VVXTEDYOzkvBp5gk+GC8qqWHe/i2Uk2IQpZIaaQCovTCxTenrdcGGBmw+rUYUm0mB/hhu6ezxiUEGNLTvE6SMnDGw2VbPboTi7g8jP7Cp2avGiPLUa+lVUwIhdx9llzkprNvdq8WYTX/XOM6Oq3n1MuXVngZi+txLGlMRDjWKCVKWYXVRUAYPwxutqkpnAdnCnpkNBehfYh+UvueLvE8uD/w72LC3hP9m4S7th9Ufs5lWfiqt8QuqbnC5kyQbxgRBk+rw2mwA176KxvlU5KaaaSo+0d+9x8UZOosjrZocMb8CcGeAqdOjG3x85ie3f8MaaVv98Tn3E5DNZe/hCSQmspMYrNLxbswVnHXFfuLn0tT2bLevbF97hqvjC6+EHvH7hXviStqf7RMsX6EiWWFWW178LW5xoE0uFCHyJbsFKk6SsvmRwaLvsF9v9PvjO54Z8nw/y/Qx24V23zmphn4+5GDb16sQKA24hqguUykWzcvX/IBRvg+PWOFiN2nCFJNWsT0zkK+MT+ZHCfFPc2KUgXQI+V4YsFYb89MYx/fsxMcyLglwegP1+P3yFeuLrQIAfcwe4N6DKtFa6hAu+JxTkuwIBraSylDMpThxGbfGpAP9aAOd2AO9ai0VakpkuvdW3H7zesy/b6Asqbk2IoqAKeyqrxVbV69+NBmajCIiyvAPMqgVFhlcVwUq/yKtRmc8Tkrz+gNjFPXwD+Pg6X1BaoyRKHw7sz97q1I1t8bh4QHznlkUAuK+Ge71ekSxCrJvfJzq4g6IyvqP0sSkBVqLi+YTzwBomsx0sqGjHK4F7g+AKBOT8QTls05CeYlW81bdaaOwjNAWHLh/XdvOCMZm562fM871w3ws70cQ8ie7rQuwgQKFSJVBCMguG4uJsKCPqWyBCWpWnuhrghWD+wKUBxbrrdb9iMdE/WQ3KARyZmGVZNmuqL+iz+8BbLMEyjYuPTRCCkALcHLRqu7zlwbH25G7WPWK6bFP9iSPUd2VbaL/+r3kQLd65S62wHwHBzVgGSZaBm0KBQLKw+GBKbujrXQ418ZBlpSrcazA5DgYUvKUZV5UQ9r0GHOLReQtpmjUYSCsGv2LjR1Rm/UozcTNTalSbFvBabGg8hOW/QglYsGh4wwkeCnG0yBZNwXy8IiGUbHZrij9uC5e972mCHhuF0P/kqj8eqtwJiuo3BV4MydJraCZlM/eiYkxRlaDPhLYA25xLKuaHykNVLDYN3UbVm2pWex10hpyBlB3lwjlXZvT2dAgthwlvYKYqEAyZlaCsCbPMOWP2CxI9GUIy5X0VGF9Rod1qZlKfVfli/SXXiNeyTPzVos+tRT6lzHs99gWOr8ONd4aJcQa8bRFTlsh37Nt7rZak+b33Braa7jhUtZS13Zse5wqzZi2w5S93jT1ezUZtc4qcYAJs6303vHfg+dy8SBIDAwMDAwMDAwMDAwMDAwMDAwMDAwMDAwMDAwMDAwMDAwMDAwMDAwMDAwMDAwMDAwMDAwMDAwMDAwMDg/MEgP8PjqC/N21exWg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BTAP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NUzqmmrndqFoMdczLx+tAFyiq7X1muzddwDzPuZkHzfT1pwu7Zrg24uITMOse8bvyoAmoqp/aenBihv7XcDjHmrnNWtyhd5YBcZznjFAC0VBDeWsyO8N1DIifeKuCF+tIb6yWJJWvLcRucKxkGGPsaALFFRS3NvFIkcs8SO5wiswBb6etNF3atO0IuYTKoyUDjcB9KAJ6Krx3tnLG8kd3A6R/fZZAQv19Ka2oWKxpK17bLG/3WMow30PegC1RVZb6yMLTC8tzEpwXEgwD9adbXlpcllt7qGYr94I4bH5UAT0VC91bRzCGS5hWU9ELgMfwo+1W32j7P9oi87/nnvG78qAJqKpnVNNXO7ULQY65mXj9akN9Zgxg3cAMn+rHmD5vp60AWKKhiubeWVoop4pJE+8quCV+o7VJLJHFGZJXVFHVmOAKAHUVBb3dtcIzwXEMqqfmKOCB9cVGupaez7Fv7UsTgASrnPpQBboozxk8VVOpaeCQb62BHbzRUynGPxMqMZS2Raoqr/aWn/8AP9bf9/Vo/tLTv+f62/7+rU+2p/zL7yvZT/lZaoqr/aWnf8/1t/39Wj+0tO/5/rb/AL+rR7an/MvvD2U/5WWqKq/2lp//AD/W3/f1amgminTfDIkif3kYEU41IydkyXCUdWiSiiirJGyrvjZCSMjGR1ry/wARaPpdt8UvDWmqii3ntLppUZh+8ORyfU816hK6xxs7nCqMk15hf+M/h/f6umrzQPcXVozJHcbf9Xg4YD8qAE+LtqtjN4Zi09Qsi3TCNS2MjjirOifaW+N15/aCRxyf2QjKikYJ3nnHrVe/8e/D/wARNBcTxtffZXJicLny274960rfxB4Puo5fGlravNNbE289wq/PGBzhvbmmBzWiQSP488WJHBbS2cepoJWlZcxJ5Yztz0r1+NY2tVVcNGUAAPcYrzC11P4f6qsuqWOly3Ud2/mSyxrxOw4yfWuo0fxto99pF7dWEM7R6aFWaIL8yDHH6CkBhfCZrNfDfiGJ5FEg1K7V0dhuC5OBg9vSpNW0ex1H4c2un3LvbRTEeXKjbHQ9iD2rU8PWHg3xMjeINJigk89sTtHxuYdQw9Qa0PGY0i10RX1SxaayhOSEHCAd6AOG0S+vbfxDpfhHxUrTanZzLLZXwHy3MI757HJxz6Vs6akQ+M2ojcMm2X5M/wCxzxVibxj4Wk0G08TzWzSadER5V4V4jA759BW/YaZod9fx+JrOOKS4njBW5TqykcfpQB5/aRnwv411rw7teWDWQstirDIZ2JMg+gFTfFfT003S/CljahcxXvlqCQA/yHg11PjbXPD/AIfubXVdctCDAdsN0VyIy3GB9elZnj3X/CKadp974qsnFmxEltLKPlRyP54pgV9fgWP4ZeIluI4ILr7K0kiwkYRgvBGOhrnvh/cf8VpoEVwH00jT32APlL/Kj5jjjK+/rW6dZ8H2+i3cB0m5ayu13XJK581cd/wrc0O18Iar4asNVtrSEWNjue2kcY8kA84/KgDktcbWNL8SXOoNDFq+hS3Ko8iEJcWr7umTyVzgcCteRYj8cwu7AbR1YLnHO8jOPXFOv9b8NJcSayuj3VxbZzJdRqPKbH8R7+9bWht4V8TTR+LtNMNxKi+WLsdQo52/SkByXiXSNMs/ib4e05EUW8lu5dGI/eHf1Pqa1vit4ejXwiuo6bIba50Z/tkJ3YDKp3Mh9jjFGs6t4ZvtQj1waPcao1pxHewqCIwDzjPvWpFr3hzxd4Wubi1/4mlivyTxIOfQqQfxoAf8OII59Ch191UXeqRrcS7eg3c7fwzWJ44v5x8RvD2mXbtHpkxzj+GSTB+Vu2MU/wAM+PPCi2TWGhQzPDaExtFGvEJHG38KuQ694a8Yai+h3Fm73VvH9oWOVeVHTcKAM2W2+wfGKxg0diLO6sJGvLdD+6yGADY6A4rC+GVlc3l9qCpaxXFrHqDMZWILoQ5xjuK39P8AF/hHS9buNKgtpk1YDM0ZUGXaO59ulO0HxH4R0XVlsrLT5bCbUZeSVwJHJ/xNMDvbv/j0l/3G/lXzg8N5fa9LZ2ryPNLMVRd2Mmvo+7/49Jv9xv5V4F4T/wCSiWv/AF9H+Rr4bjCmqtXDU29HK332Ps+FJunSxE1ulf7rlj/hBfGH/PnJ/wB/RR/wgvjD/nzk/wC/or27U9SsdLt/tF/dR28XTcx70zSNY0zVkL6deR3AX7209Kv/AFRy3n9n7WXN25lf7rELinMHD2nsly97O333PFP+EF8Yf8+cn/f0Uf8ACC+MP+fOT/v6K91uZ4raFpp5FjjUZZmPArN03xJompXJt7HUYZpf7qnk0T4Ry2ElCVWSb2XMtfwCPFOYTi5RpJpbuz/zPCNd0TWtD8v+01kh8z7v7zOa9b+DZY+DISzFj5j8k+9c98d/+Yf9D/Oug+Df/Ilw/wDXR/51x5NgoYHPZ0KbbSj1+R1Zvi54zJYV5pJuXT5naUUUV+gnwpFdwJdW0lvJnZIpVvpWbcaXp9joNxb29nAqJC+B5Y9DWvVXV/8AkFXf/XF/5UAebfs4wQP4Jvt0ETEatc4yg/vV2XiTTbGz8Naw9tbRxmeJnkCrwxx1xXJfs3j/AIoi/wD+wvc/+hV3PjD/AJFfUsf8+7fyoA89+BXiDw3Y/CvSIL7VdNgmjV96SSKrL87dc13vhiTRNStp9Y0iONorxsSOFGJNvy5rgPgZ4V0DUfhVpVxe6ZBNLMsm9mQEt87V3/hjT9M8O2UWgWc0Y2l3ji3DcATk8enNAHhekTa38P8AXNT8Yaesl34duNUmh1C0QZ8jDYDgfU/pXvNrqWna94b/ALQsJo7qzuICyMMEEYrmvhlawXmh67a3USywS6rdI6MMggtyK4OY33wa8RS28nm3HgnU2baeSbJyOn+709OtMDrdCt7c/AZ7eSJHi+xTArjjG5q4f4ba7qfwzuLHR/EE0lx4Z1Ns2V4eRbuT9xj2BJ/Su70Blf4FF1bKNZSsp9izGr+l+HdO8T/DKDR9UhEkMsJCkjlG7MPQigCb4uLDdeAbhvkkjaSFlPBBHmLgiuT/AGg1T/hUsDMq4VozkjpyK5K81rV/BunXXw78WSPLCZYv7IvjyJE3g7CfUACuv/aDX/i0kSsON0YI/EUAdcPF3g+10SKS41fTHCwKCiyKWY7RwB3PtVP4gaVM/wAM7m38M25U7ftEcK8F1PzFfxzVh/APhjUNBit30uCNnhXDqgBU7RzWvcazpWkadGr3UbRW7R27srZ2E8DPp0pAcP8ADz4oeD7/AEe00fUpo9J1CGJYZrS8UR/MBggA9a6HVfDcdr4L1u28OEI9/uuIgnQMcfdx2wKd4u+Hfg/xZEZNQ0uDzHXK3EACPz0O4da5r4WXU3hXRPEFhqF9Lfabo960VvOxLMI+AAT360AV/hn8UPC6aRb6DrpGh6pbgxzQXaiNScnkE9c16H4d0fSbCa7v9JEYhvysjCPGwkDqPrms/wAT+CPCPjC1WTU9Ltp/MXKzxAK5B77hzXM/BzTrrw34j8ReFY76W+0qyaJrR5GLGPeCSuT1x0oAxvgpquh6be+KYtSvrG1kOrzkJM6qcbzzzXo+gX3hzXNVuNQ0hobme3H2d7iLBXg525HXrXnHwW0HSdU1HxVNqFjFcSDVp13OoOBvPFejaBoeieFbi4SyaK1W/mLiHIG5z/dH4U2B53De6bp37Rt/NqNza2sbaawDTEKCcrxk1341fwjrmsW+lW9xZ390uZl8khvLK88kdK4BNMsdU/aMvoNQtUuI101mVXGQDlea7+Dwr4e0XXE1+2ihsXjjaNyMKrAjvSA6K7/49Zv9xv5V84Jezad4ie+t8edDMWTPrX0bM6yWEkiMGVoiQR3GK+adQ/5CV1/11NfAcczlBUJRdmm/0PuODoqarRktGl+poeJfEWpeIZIn1BxiIYVV6V0PwVLDxayhiAYmyM8dK4iu3+C3/I3N/wBcW/lXyuS4irXzalUqSvJtan0ma0adHLKtOmrJReh3PxiLDwXPhiPmXofcV4pZXE1ldxXVsxSWJtykHvXtXxj/AORLn/3l/mK8Qr0+NJyjmUZReqivzZ53CUVLL2n1k/yRseJPEmpeIBENQ2/uh8uK9X+DX/Ilw/8AXR/514hXt/wa/wCRLh/66P8Azq+EcRVxGaSqVZXbi9fuI4oo06GWqFNWSktPvO0ooor9TPzcKo67Zzahpc1nDcG3aVdpcdQD1xV6igDjvh14HXwXHNbWep3NxaTSNK0cz7sO3JIrd8UaXJrOjzacl09ssw2u6HDY9jWpRQB53pPw0m0TR00rRvE+rW9tHnYpnPy5OTj860vDHgWPREu7ltWvr/VLlSpvLqXe8Y9EPauyooA5PwN4Obwq9wsGq3V1BcStNIk77j5jHJI/GtzxDo9hr2kXGlapAs9rOu11IrQooA5OTwXAvgOLwfbX1xBZrGYmkVsOUJJxn8a0PBuhP4d0ldM+2y3cMfETStlgPc1uUUAc3488J6L4u06Gx1dVDRSrLDICA6MCDwffFUfH3gu08YabBpN9qU0FnBgusMm1mI9axPjLLNZ+IvC93aQSXEwlnPkp/wAtdqAgfhWp8O20rXNLv9aVme/uiyX0Tnm3fHMeO2KAK934G1KSxWC38aatDAq7d63Jzge9atl4I0K28ITeH5Hlnt7gHzriWQGV2P8AEW9RnivPPOvvBmiT2WrTy3vhnVFYW1wTlrSQnAU+i9TXQw3Pn/EDRfDMzsNNWwaaOPPy3B2ghvwpgXtK8E6hp1kLC38XXz6Yg2KZJyZFX0DdK6S08P6La+H5NHRUNpOpErMwLSk/xE9zXFx2Hl/ETWPC8cjnRLuyWWSHdxbOQx3g9smsfwIqNr0XgzXbppLXT5PP0udm/wCPxOgBPc9T+FIDp9I8C3+jodO0zxZf/Yudsc05aSMHsp7V0mlaHZaRpE9pptxsmkz5ly7guzHuTXJeNHXwr8RtK8TvuGnXifYbgZ4WRjw35Cpdd0eK1+HWv3nzLLcxyTAhjxgEqR+FAEej/DOLRPtU+m+J9SgkvZDLMftGFZyckj8a0fD3gKPT9aGuaxrl/q1zFzALqbdHEfUA9DXM+NVP/CnvDc4kdZQLQ7weTkpn867f4liP/hBdVhVtrpbhgAeVGRzTAxJvhvFP4on8VLr+oQ6jMhQvDNhAh7fpTf8AhX327VIZ9Y8WanfW0Th1tDc/u3YHjcO9b3w8EbeBNLimYN5kJGGPLcmuA+E9tLcwK9zY77dNQnxeljuUrIdq9cY7UAevTIsdhJHGoVFjIVQOAMV806h/yErr/rqa+mLr/j0m/wBxv5V8z6iR/aV1/wBdTX57x58FH5/ofdcF71vl+pFGjySLHGpZ2OFA7mvV/hH4Vv8ATrmTVtSjMDsu2KM9cHqTXllhdfY7+3u1UMYZA4U98V6CvxYvVUD+y7fgepr57hutl2Gq/WMXJqUdlbT1Pcz6lj8RS9hhYpqW76+h6D440Vtd8OXFhG22RgGQn1HNeB6rpmoaTc/Z9Rtmgl7AnqPWu8/4W1e/9Au3/Nq5Txl4ml8TXkNzNbpAYk2gLnnmvQ4mx2V5hFVqM37RabaNHDw9g8xwLdGrBezeu+qZh17f8Gv+RLh/66P/ADrw/Ir3D4Nf8iXD/wBdH/nWHBX/ACMX/hf5o14u/wBwX+JfqdpRRRX6yfmQUUUUAFFFFABRRRQAUUUUAFFFFAGRrfh3S9ZvbK8v4meexYvbsHI2k9enWmWvhfR7TWLrVrW3aG5u1InKOQr577emfetqigDHh8N6THoT6G1t5tg2cxSEt19zRqnhrSdQW08+3IezAW3kViGQDtkduK2KKAMUeGdL+x3Nu0bn7UAJpN53sB2z1AqtqHgnw/fR6ak9q2dMINoyyFWTHuOT+NdHRQBQ1fR9P1ayWz1CATwqwYK3qOhpdU0my1LSH0m6jLWjx+WyBiMrjGM1eooA5+88H6HeaBbaFcW7vYW23yo/MI27enPXjFOXwno/2O8tXjmkjvV2z75WJYeg54reooAwNI8IaLpUyS2ccyGOMxxgzMQqn2zVbT/Afh6wdTawzxosxm2CdtpcnJOM+tdRRQAjKGQqw4Iwa5mTwH4YkkaR9PyzHJO89a6eisK+FoYi3tYKVu6ub0cTWoX9lNxv2djl/wDhAPC3/QO/8fNH/CA+Fv8AoHf+Pmuoorm/srA/8+Y/cjf+08Z/z9l97OX/AOEB8Lf9A7/x80f8IB4W/wCgd/4+a6iij+ysD/z5j9yD+08Z/wA/Zfezl/8AhAPC3/QO/wDHzW3o2l2Wj2Qs7CLyoQSQuc9au0VtRwOGoS5qVNRfkkjKtjcRWjy1JtrzbYUUUV1HMFFFFABRRRQAUUUUAFFFFABRRRQAUUUUAFFFFABRRRQAUUUUAFFFFABRRRQAUUUUAFFFFABRRRQAUUUUAFFFFAH/2Q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7" descr="data:image/png;base64,%20iVBORw0KGgoAAAANSUhEUgAAAFoAAABWCAYAAABPaoF5AAAAAXNSR0IArs4c6QAAAARnQU1BAACxjwv8YQUAAAAJcEhZcwAADsMAAA7DAcdvqGQAABZoSURBVHhe7V17jF3FfZ6Zc+5jH/aCiV3MwwkxaUSaktCQB6itFVFZbkPUlyKlrdpUSqX+UakoIunrH+K2f7QRUUpbVaWVaEUkmtagECBgGQJ1eAUaQnmYYsDxC/Ow8XPvevfec2am3zdz5jzuvbvee202d6X91nPOPH6/OTPf/OY3M2fvXYsVLA1kdl8krBSbvhqJdUKJ6TVe97XXhLicd4TLGSGQONI24vr12iVfErGTpywR5IIuL6uOWXFYGLHuJSvE54TYtSsSa/GcsTW2IueqYJo666Gzy4idX8VzJPRGF4MRveWWxsRYZyqaUau1TBpSg5gkLjpYS6WNhFJpnMTR7GzcTo/Hq4Q5nZy3TmsxJjptLydLOsSYVTKRqVHTJ+LOeR29SkNdrU7jzljPMwibSlFvgNpYGzV3Yn1UP/na9j/ujDLZAxE9tuWWS+rCXoPoVejRxbi3pbC0JtQjrZVWKSHrSB4zxuyJtPi+lnpOqPpvovj9whqIQwyirkIHaMgIrMljViePa22OykhNySi6SlhxGXQ6UoBuzqYMUKaSAq2zKH+kozs/mE1OHxY7t6aZyMhhIKIntvzdlcrK31JKXQ/FK6wws8gm0biRO3ReqQaih6w1T1mb/ps1UUvG0V+B2497MYMLrDQHaFTRBEh73Zj0m9rqA8i7MIrj66WVV6MePMMNJmTxDGSCZ45sDYN2CuW3aqPvaKn9e8X2f8imzOhBZfdFIRZpJJUdl1E8JuvjkVK1SSWjVXlQCHGzLuN4HFyMWWFjK3UkpZyAhU6iHCEu5F1Q0GnEIorGMR8aoLLBO9wLnjGGZ0CHMgys3z9nUka1Jqx6CtOjaRtplDnxkcVARMOwYHhuCsOkoOo8BiKSU9lNZ6RZJSNIgwVhNC7wwTB2Grwrdzr0MkGXOvDucD2wUogbCkHY3TL58Axk4/Gu6RY6KBWijttogz1cPKI6nSymsTFwC+DDByxOuOssIG6NgRWn4MOIqAY3gbhN4Wm8rJN3AfIMLt8YZYQG/6gfAelCPsiFkD3PigQsY13WJZ8/mhiM6Bzsl/UG7DPc3cV9US9KeT4KfRe8nl8eMSYgcCE4nfDQZYQhiWaHM4pcr3n3t27UEFQPyWXRQtGVKXqDMnxZIeVj4bHLBUMRXekfTBE7tpxBbN0WtLiCH3+FtvsZBq4G7l+wgx51DGnR/ZgskVXeJi+AIMXZ4WsceoKNPIbqmScoIxs3P4192hs34lg2sXq6vCBKUNeHUEsoDPduH+3lCoQaMrAHo7/pOBsT8p0NXXZGjIDdRolXLRJcS6cTr5ApBcnSOAAYHOz8unOr6e6y0cdQRIduBqsM14w/L9BvBSyhPBxFLZUhAfoRuvxIJgYm2imQE4RKl5EIi2CZV+46PHwhr7T6UElZNge20PlDMrgFdxljKIsuU5Bxi7uPnZGOoAAsmrpAcv5eqdyC5YGBiXaTe8EtXJUE+miPMjG0ZF8BDyDLjbRhMJRFl+24emeM8SK9EHq10ZzMTTv6XUFWn7uVB6TQWg4Ygmi+2/E/HkUsoCC7+5QXQIlAWjiIz4MeY1+e1j8Q0YUbKLrrl7Ny57vTIWcBMstgixDyhRV3V1teZahnnoV0RDEQ0cUOgmBHPYXzIxw+uknu1elXS+/Q9OYsFwzsOrxC2ZoKC/NAmlHj0xwcSuRSyC4HL0yUSCxtp/lbL6ffZ/XtzRldDEw04anJCHBxIJ/jQIkB725Y4AvL5PSNh9ekoa4KwgBTuqw9+hiYaJOZW3UJ7LNJm69mqLljOi00ryJoo+7ya1Jm5XLFLKo8Z5lgSNcROpsz5fkokpXp78HCEAK60/3gn+TdzOI0RhFDuQ7f2QW622NyZ6Km2Oz1RU7ycqV5CKKrhgoG+A/m5hY3l4MfcsHfnwLuNywuRlDOhyDdF1TIOcWF/3x1QKE3j/ZIYiCiwz663M28szkReQSI/GvSyonOI7iCedG3vJx5pgpGCwMRXd5Hs5uBrN6tV3caGITsMG1COe75JMgz+zxjhDGw6/AKvrOBX7oLgkkfAiul35Zk/OQyuHh9L+uifYHyXMllLEsMTLRHsRT2GHNGXIDz0UVy2RM2LAYmmrM68BQodbQj4l1BlUnno320gqDrVBaEr48/rN8FX1B6yuhjKIuer6PDdpz1hTr7w5e6+pcTuyUM6ToyoP9c45yPJgGOhEAZEwu9Js3Eu5GZv2sYBMLW0T/M6/TVG3EMQXRJxfW4653Homhwo+MIDLpeC3V3VR92NJ7sKvpkjSyGIJoE+B+fyO4DdntR0osSwhRQsXVfzRhhDEV0gUByGaG/vPf/wCJL/Iul/lyyUfQgLAtuqdjdZEohCJWqyCTu+y8jjH5MzYupX/nGR62VX4ii2mdlVN9o0zY6WyKTH2OO6pjm5i1r9ZNaJ/8K+elY1b4mpf0UJRx11iDCR/sduIzHUE1yxBp9m7Z6vxRqvYpqv4pwpdVzWAf4DMqH5uIuI2F0wq9W3KIjcXtr3OwTd944KzbdFGdCS4/Wm1JMrrfuC0/btgVbcQgtXxQ80RZEN0pEe0Ny7y9AtIobiGsQbUC0BtGmh+jC4fo7iQZpR4RJbkut3W9BdAyiMaCO6PCMvLk0bzzLaj2L+qlzZ5zaA0ksZhs1lR9gZwV0gTF3DWhmd5aFeECRx++MEGNZHYuBSRqqrdsmbs6ebjVXz7iBzzAk0XUQ3agQ7cijRVeI7vS1aK/DR3cTrUGaXhzRiOM5CdrzDB79IpInkJNiacZWh6+1+PUBj6A9CAbSzexGqmgMzz9tbfoyjOxHp3fc+JwvyVu+OHRbtMlch6+EREf4F4j2riMG0RJE2wGJroNoCaJNRrR/RrW5dEKoAY2QHUl/5PNyIf6+vpeojJW8rv7psE50P3N+wBkqNWGlfBsu8AHUc9ep+2/YnhWe3WLIdxpFMxjzqdD0fmCZLy93sNANCAT5kiDrtUmvoxhF6F5TSbkKnZxiUCr2QcZTGHXEGZgf4ll5nhfSVTn4wCyfeb0hPE9KtRpryRRc5pSIajFIbhtrXsVce50NDDgLoqvEeHgiChL7oZdUgjleq99Opd+zPPw+O/sCUf5lJAZk5aE73ZVHGvJ4V9oFpqvB/yrOWTHWbqy/iFuT7sflcdjAM3HnnBFNYrytddPLplZQyqjOAqKsTTvuPk1SOgQPvzVEYIKWzV0Jv1iks3v2JSP3pSKXF0JWlqXdF460l63k5XJFvguULaVlcIF4vkk70yjfjti/19O5H57c+aUTbF7AWRDdTViZigLFSyWWBokwJN1gcwwY1L5d/Soso6eakFEUlE3BXXHJXQ8D4e6+/EzPdLqU5JoruZPEOpCmBzBA3zZWfzeun/zR8Yf+7KSXLnBWFs3GBfp8+4puVdCTQVR7BBH845Bk3rlS3LfWSo77tEO1ynx6E0VLC4RiV7urjLPEz5YCRdzVH5J0IRZ+TusTwpgnsP//pmq1Hzv5na0VSw4Yiuhs7KtAVrZAAaFF3W6gW6/oRBZLjVEJjDp1n/BjZ4hgRTkYDzPKxwv0yjF4lxXo9vGKLAqKvGpZMQMgQ//MrToPTFYfBcHbwPa34pn2Mycf+/PjmUoPhrRo36QyCiICef7L9cUvZ7s1iEoev2k7qSxolvIwOtZi57A3xXihFi44XUFGIY5tJdNZvDdk8gwRt6BeN8iX42WdvNzFKUeCkYc2Gt05ZI151JrkHpnOPbYQycQQRHuVQGdfONYlNr+GTPVhmNo+m1dnr1LWkfteJVXdpuluLGIHscAYAevhPtv9AQQc731gvIEBKKd9XGRlKgtezpdTnvFy6KcbQqU8boL7piMdPMM9mHtxFLwV8+6J6e/9xVHXmQWwIF/dmNpy81VWRF9Qcf165Y7gpVMbGeO0iutctQ9jWj1tjLnVKnWyZqOv4UmfhBCeB8Hcxfh54KaiNR1rcPy25n5YyXeFiD8o4/jj2MteBpFVPI/4xtLOw2Bnz3ZgnnH1EfzaeO7vc/TLWwjZb5QlfaDESMgm2nEUu4sX4OW+LdPO9/stfP0wENHnfebvP2Ks/d1IxTi11S+vEE1gESFpIPqkMfYFrBX/iM3SkYZs/jVOhp+AMBpcJpopGL1bfEAC7piOj8OSvwW93VbVZM3Kj4Da90AHAtDrc9hT+CkyGSOhAZgU+TWgP9lerhswDhnx71agKbKJBu5VOnnCSPXiqR03HsuEzgh0fPGIP7B5DZ56ORaEK+Cz1rr9ZG5DBBcwkOVJ0bDoZyNjp0UU/SKovAiF7nmYek6a8CONKyMk3Bqc8qKLQN4aZQwtKBHKnkJoQXEaUi20ugX5PGAtaFkjW6ApK4OsRFoi7cpFCwNdyesXvBziBgHPwaIxB5LbVqp30KlX0e7/ViZ9SnRa+0893IYl7yx3fkH4fi4Sq7fcshHH08/A+f0+jp1XeYsm2SW4nYKzzBNYMb4OL/1iFEdfBMefxClqLQrwj7vrnOL8yr864XYabL4x+3F7FTNoH4ibhklxHnMUB2rz8EA7sG7QxjE7d1up/6f1wJeeQOaiyS1joEY3N998aS2uXxep2h+quPYpm/QhmlU6n6sTWPQ/pzp9KhLq5yD/8/C5nyDRIm2Dy4xi3gJ3jkrGXScTWBJfFvkzj5OjkAd4d3eXlbsi5GVVEdwbFSoYRFzLOURRbaaIhKtbRljNTV3oZBYGc4dJ2//V6sw8I3ZuRacHB81v0cCqm0htT8NNJpXOVcCW4qa4XZAbEb1UGv0ypt3LcDXadYLbJyDXdJGsPndzva3Buiew9ToP26o1GLw1IorXMO7TscvDLiDL4515Pj8ErBlZ8GVF2gefF/SyuuLGGllrng+jiGAWu9GWl1JrDorWRd1WtWgM5KObG365EVuzDh74apLoWckIysCUtwi6AH4h3JxGI5/kH1tC9pUQmEAZoiSTGrz4eG7lvNDy3TsFGDTHFUG6dw9Mh/cQ3XEvF9LuXUdWznxfFkLIK/RdOSYP82DBODzpR1Ob3qat3DG348sHxZv39a6Vi8RAFj2dvjMjkuQAjPktNIbz3xOaw09PtBTtdYO/AVZ2Razkedok++Bv2dKD3AL673sTfqBIsqe5yAkxIpR5hLKivArW5ofN64UhLGtUy13b3fuLGk58dtpavQNb1DsxCR+Z3X7sDSd2FhjIosX+nWl9/bWpHGt+CExthJHSOrE4h4Eumu46EjciuJgadg6HrbZvYx3bJ2N1PqznUrjjuiMbfQw0lLWJ/rnd6C0rchgL1HIgqyX+moVsETfWnILKczCMbUk7eaj9va/sG2R3MR8GIxpoX/NHnWZ7+n1o2qXYtl0IK6hxqhUN920iec6FWFPH/UIcIE5hPj6Nzf4R5EJBblS1MWy6qUXpYlYWdZGaUn1ZXpBgSVmWwWl004IirxskgnxWgzty86+7wXcY/ZAx6X+gUztajuRzg4GJFi9ts7XLruNvNC7AYvVBED1BNxE6UoA5oIfz0ao1iJjIiuNWd97Ayv8mFp46puc4hMaxb454tIVMpgpdxt3dp8t57lF5Hiwx5PuCLJrlZaGSl8m5OEmWOFab9BguT4Htuzt67sHWg39yEELnDIMTDUTv25TKOGrCSj+Kpq5js13bS/BJbzEweiTlBVjNNlglDyQ6eR5T9QAo6oCon0LZBDrc05ZylaglixXweSEUN949pySYUiWZvJBRPhIRazu48Hect3esfmjuHJNMDEV0uvfhmbH3b4Zu9NNo9DpY44RvcL/dj+8U+sY3N6vQ6fMjGa9WVhwBCXug838o3I/OwrVwl2FjkM9XZnwf6RSr9zPkuYeFvK6yEOfa4CwZk82Yo7jsgEXfHen2w60HZw6dC5/cDTx1OExef/N7ZFL7PRjir+G0eC1qioTmX5EKVRYelFsmTk/XOZ4MdXoAmXdh+/QD02m/paLGhSKCGxL2QyDhYhCwGjzzJQ7I7va4rNNnFU/InoNjaC4MLpkffDwR1mycMeGqlMQCjfG1r9i0c3ut1Xn06BN/eta7i/kQmBgcW25pTGlzhYijz6OWPwDZF7A6LoykwHWxzFFmVX4amwQ7EL6QOWiN3YNFco+26SEr7QnMjg7qomANtfDjSE69d/J1z56snL8jzEXLOpm80fyUD5cFtNXOSZu+nbbVrpmHjx8RYmuxIp9jdLd+8Xhtu1m7bvPJpGEbVtl10kqeqsZpNmH0PKllcHHETUaRimqTSF8E01uLAZjk7kVF2HFTiqbnXkxpzBIQw/ei/DOalYByy7JyGnfRJy+LY9i5teAHT47pudldVrdfmN77+qvJM3850AuiYdDNxMBo/tLfbFCy/um4VvsirOQX3Ex3oZ9xFH2hzTsLlzjlWli/tAl0W9iJnMRe9gRK28hGGQszJfcOhPeibiYZwjvqclkZeA7IppM2Mep/LJlL7piN9ctike+Tzxau2WeFTTfFDTXx3kaz/tuYk78B8n4WJz/vrx3Z9IPsqBcnAm9+a4ZJ5VZ/AtNba5x4xRwGIsWhhtODPigrRyVdLa4ki3FEARJMO5flLmOop2WNfl4bfW/Sad0198jzrwuxrdsHvSvoavbwWHXdN65RNflZLHifQ782ItBhO7IDT+xuibIMhcG6wXDk0zqDRCglynk+XuQgLxN1eaHADSQSaATWjx+7Xypoe39r794fiteW7u9ND++ju9DZ8Pl3mrWZw5ieGtThICLX4wgOe+TGgYYJFnKmkR2IcIxkDAEuO7geFxgPoZzHAQxpBO44yrKuTj6HbwFIcvKs1fpuzLRt053pF8Szf4spt5VPWxKcM6LF/u+k7Yuveaeu4ha2aB300C088LvjSMOreCsN/FaJrsLb+MLBWTBCkPU7nCwvvNfGdhJbyVm4i91G6/sShNZDTz8r9v9TspQkE729PGtY2dz89Uuwf7hayejXYVGfxiJ5CY/Y/uNXcIm0MC/rrqERPuVRDEnILZoatMlnGDGXh38uRXeRHUqsTp4Fyf+pO/aBmYdveCHTWnKcO4vOsVWke3acqm3YdBy7uGM4GByBtc0KY/AsOw7CY/erfboU50polaQnUOvYy+hAjs8EGCk4qmQ70JKR4IES9YP4Niz5f42x9xmZ3DNz6JLd4siHl2Th64d3gWiPBMf0zu9cs0cein4cGXUCTjKV0pBhBMvPcIA1t3UDPWTLM+ZjuDpLLd1dIFgayuiOiCzPLaS485OKQryKDcw2k3TuO73jy8+JI0uzu5gP7xrRDjt32vSia2diFb2plH0FpO6Cye3D/QQoBiF2THLFjGqwwhpmeg0tYpyvRXyej/OTRSHNwLT/0EueFyPOz5T4RfJJhDuxw7j39Butl8WRnT9Rkgl2d8mw/mM3jZ+aOv9ynAF/BtP8wzC+D4DtS9GKVdhT83+haGAg4tyb0IHwk2VO2yM4j5DHz525KxZckJtiZ3HYCr0NR/p7Zh648UWKeMmfLJaUaBIiPvYv8drJNxqnO5PjcpVcY+Pa+sja9WD2QpSvE0auArd1wf/OhsdM7NwWAgaM+w1+HLxmpD2GA88rRqaPtrZ/5aVMZCSwxET3waabJscmV09F2kxJoVYbq5pxavmpQhCNzfFiEGFUrI2x8LVUx759aiw+KLbfsGSHkRWsYAUrWMEKVrCCFaxgBe8GhPh/E/aQIytq/Ow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png;base64,%20iVBORw0KGgoAAAANSUhEUgAAAHYAAAAwCAMAAADzeH5SAAAAAXNSR0IArs4c6QAAAARnQU1BAACxjwv8YQUAAAIrUExURQAAAAAAAP8AAIAAAICAgFUAAKpVVUBAgIBAQL9AQDNmZmZmZpkzM5IkJJ9AQI4cHI45Oao5OV1ddIsuLpIkJKQ3N5kzM44rK2ZmgGZmemZwemJsdp0xMZI3N2lpeJkzM6A6OmRqfGNoepYyMpgxMZg2NmpwemRpeGlufZsyMmdne2dse502NpcvL5c0NJw0NGFreWZreZ4zM2Rpe5g2Npw0NJYyMqM2Npw1NZYxMZoxMZs0NJoyMp42NpgyMps0NJkzM5wzM5g0NJk0NJkyMpkzM5s0NJkzM5gzM5kyMpw0NGZpe5k0NJozM5kyMpkyMpgzM5ozM501NWZrfGVpfGVrfGZqe2VqfGVqfJozM5ozM5szM5s1NWdre5o0NKE2Np01NZw1NWdsfWhsfGVqemZqfGZrfGhrfJk0NJoyMmdsfGhtfps1NZozM5s0NJo1NWZrfJkzM5ozM5kzM5wzM582NpszM5szM5s0NJo0NJozM5ozM6E3N5s0NJ01NZs0NJozM5w0NJ40NGdrfGdrfJkzM2drfKE3N2dsfZ00NJ40NJ40NGlufps0NJw0NJ00NGdrfJs0NJ01NZ41NZ81NWdsfZ80NGdrfGhsfGZqe2ZqfGdrfGhsfWltfmpuf2pugG1xg21xhG1yhG5zhXB0hpkzM5ozM5szM5s0NJw0NJ00NJ01NZ40NJ41NZ81NaE2NqI2NqM2NqM3N6Q2NqU3N6Y3N6c4OK46OrA7O6Ory5sAAACZdFJOUwABAQICAwMEBAQFBQUHCAkJCQsLDg4PEhQZGRoaHCIjIyksLi8vMDMzMzQ0NDY2Njc3Nzg5Oz09Q0RERUdHSFlaWl5nbG5wgoOEhIWFiImKi4uMoKenqKmrq7OzuL/AwcbHyMnKysrKysrLy8zR1NXW19fY2uDh4uLj5OXl5ubn6erq8PHx8/P09vj5+/v7+/z8/Pz8/f3+/r6B6kQAAAAJcEhZcwAADsMAAA7DAcdvqGQAAAIKSURBVFhHY1gKA8vWdeY6MYAAn195/xqI4KreSg8OsCCPUebGZRDBpVtqvPTAggx6XjVboILLNmYa8YAFOTwqe1dBRXGAUWtHrR21FgiA1m6FCi7bTD9rTYLad2zcAAYbtxeZQq0NaN24DSKIC1BorbJbfGkhBBRXR6pwggXZXOPySqCiOACF1ooqmNtaWVqBgZ2uGBNYkEnezMIaJoodUGgtCw+fID8UCPIyQwQZePgEBAX4BfAACq0lG0BNoqK1jFAaL4CaRK613HJqGtrqIKBlqCgEsZFRRllTRxMM9FXFWcFi6ABqErnWSnjHJmelgEBqQbASO1iMzTk6IScDDPJjbIQh6QwNQE0i11rJkOaeORNAYOqiJAMusBiHe0XX6olgsKnOXoQW1kpHdMybPwcE5i7JNoZa61M/Zf2qlauAaFuTI02slQpvmzt3NgjMWZxlzA0W4/CsnrRuxbIVK5av2NLoQBNrJUNbps+ZCQYL0gyh1iLK5E0NtAlkybCWGRBrZy1MHxBrF41aO2otCECkgWDEWutb3jcQ1vpXTQYXbstWrJtU7UkvawUCa6etXwkuytdPqfehXyCXda+FVFyruyrc6WUtr0tUIrSazkmIdmYDC9LeWmZZeKNER1NZBtJSobm1GE0wsADtfYsVjFoLBKPWjlqLDiDSQDBqLRIYtRYIhpK1DAwAdskl0Qvvaas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" descr="data:image/png;base64,%20iVBORw0KGgoAAAANSUhEUgAAAPcAAAA8CAYAAAC6oywkAAAAAXNSR0IArs4c6QAAAARnQU1BAACxjwv8YQUAAAAJcEhZcwAADsMAAA7DAcdvqGQAAFgFSURBVHhe7b13nF3Xdd+7zjm3TR90zGDQQfQOopAgCYpVJqlqUZJLosRJlOfkyVGx7Ly8vCfpj3xkWZJlW7H1rDh2HFuWYsqWZTWKoiiBIkCAJIhCACR6x2AKMJh+yynv+9tnBjPoAKnmGIs8mHvP3XXtVXdZ27Org2cf4/mExUPfL4YPzMlbtnaVJZa1Kn+/Tfc67d9uqwz9+rOFfz9/nAWFWZazBeYns838CeYltfzi8/Ra4J+xODnMc8gy/hE78HK7PWGRy/tPFf7m8cAOvDreenMtVvanWFQumZV7zMswpmEMFXgWZLMW+wXLxFXmZ7LGF5fXs4qFSbeV4047c77dvnryPG+vTDe34KcG12Jusw2WsVWrGs2La6ycDFguHrDju4qOEd6/KmuN4QqYu9kSLzFLjlkpf9jOTO+3J5746TPKu9ZVWUvYZAWbRVvmWJTMpN31/JKjl54lSUBbcxYEGfNFk3GZ7nfwyyF+22+DxUPWX3XavrhtwJX3Tw00ng0DMyzJLTbPXwYOq3gi8zw9CTgappWQ94PgLnb4TJIafq92v3gewiA5Ae6PWyU8YbnwpH16X6/77Rb81CEY+ntlWLMwY/XJIvPjZei8CTBxjTWM92zJNAYXqPYmWuIv5beHUIqNZpUeC7p7bVsrUv868DFy3QtrbYRE3ig8jtaZ0rbQst592BHvodS3QYDrIbaxPIMQYDePiCyCuceguW+DEu90T+AvQYO30IqCBd6ALZzVa289Ef5Y2vWPCe6syVqSbwEfS8HZXeBG+LuH7+sRhneZ7/C1CKxM4X3GCXxL+OzP5/3tpLmXNOuxhKAHbwYav96izKCtmdRrb24r/5PD588BXJu5V1dnrbqw1jLBQ1bIbrB8cLtlstOtOu62qAetFzRbhoEN/EcY0GaYC1kenbJNbR1DJVwOYsRHG2utr6HRwsaCPXS2+IYG/jcWT7Jx5++z6ux7Lee9FWKbC9F1WRw/xfMN2vVdS+IXzTI7IchdEOYrpHnNopj2U63vTYMwp1o2mM7nWVaoNFp53Dl7sKOXdv3TMS2nnzNrnFoGL+0WJAdhWAQhwjHwJ4PbAjjCJEcrx8mPSP0t3J1nrZLs5fNunv2kP0d6rKJgJniczuepiG/htN5KTe3Wcnef7d17i8F/inBts/z9q6qtLvw1CP9fWC6zhNRZfKv9FkV/aqX4e5aJFlou+1YLMu+Fkfp4nsYk+5x9avtz5NZAXjqYnn1oWbP52WaLSpGFXpeNC0/ZJ/ZiIt80ePa+ZQ02LrjL8t57ESwPQIiTqH8fBPqkVcpfsfOdu+yLrZeb2a5f5QUIKjS9/y4IcRl9zFsxHISdt1gU/jWC4FnL7zp41TmHa4FM3Mxg3oJyxcYerNxwGRJ8C9uHxmRjTL4Uf5r7sA2+/ZDP9154n/6W8Nu7H8fPeMJsId8+zvNu2GrhhrScvRuT1zWf8NHlCGz/n1s+84BVBeOsQheK4dNWjv7SeoKv4750D6U0+9DCsSiARfjkD6G5f4VnJmOh9OAz/pFV/C/itm+233+5dSjHCMiCU99a+zxrqk2G2pviS/3eyzPcl2GcDONjOM+luBrO434f5G9VMirdT0Jge4x5xmqyCLcB32rDofZWxXauO7ouDQgHix737OnDvnXNim3hE8nF/eG3C3RxCeydmLj0gtF0AVxbc987AX81WIv0XQ0TjOPJwDiNZM/xaxNmOlobUy0bTOJ7v/O1ovgFy7adsGMjlVyAX18yBkbEzEveRNW9DPoZqxlbtolropuW6h9qqbJCzf1W8N6F4JHlMAECOkr9fwZz/q1F3qv2Xw9d2X/e1hpay4Y2G9t6BqI9z9jU0dpZlJNFs4+lH9MZCgiz8YA911kcynVjIMauL06DIZZA8BnLTuu3e1uj61onGuBstt56NU9wvtqK+azNqfJt6eys+ZOrrdTdYLWlKuufGthjc3Ebjg0Ry4aC1R+ut9qx+Mg1OXtqcsaaJ1XbQNRg53t41xzY3LYKBH9z+L1z8nRwMY9W3ca41yDU5dTsp5QdVh0csedOp66Z4OGOkh1oP2l1k3oMpEFfYxiPMZYLMPW9KsZEZvxZe/4MFsEokDALqwoW9jZaRhZTX8EaJmZs4tiMLZ2UtWBm3qrraux8f70lYZ21NyZWvziy8Q0FKxcboKWxNlguWHFiYItC8FWbtZqpOasbV2ul3gZXZpirxxKps77zBesDFyunRoz/j5fBP8YYROeaLYinm+VmWgW3pGQtVownmp+vwhIMHY6uRAMSzt9cWm1HuuqtqtxoNZ156xzj2RwspXsZz54FBZvQVWN+qc76B+usVKRv52ot6q+x8mCV1fflrXt8zvoLBVtZ7dm2vnCoZAq+Fjy+MGfTc+9ioH4ZCY6GDBqcBK9g0jqz1qph7jEwdwMM0W6VaDMd+wN7qfY527gxrUTEXhXWkHYK/i7SPcE3s/kQyyY6thmNe8Dy9WfsExv7XPobAbVramYRzPNvqPtRq8pMs1LUiUXxFAz+R3Zkx9Yb1lYfvA2mrkLbZP85xDiLMn0brFTo39d5/twGilvtj147O5T66vCxhSA812RxZj7m/jLaMhOcPGNJ5ftWM6GT/l1A+hUhxROC0mZaxiYgXDQ2ZVwIz2LM3RgGSZLT4O2gheFR++O9Kb5+c+Fk8DrXvOxUciB4I88S5bEK7kgbKY5YzfnX7BPHbk5IfXD5A7hc70FIvcUKmUlW1rhHT1qI5g7se/bJHZe7XtLgXubtpH8veHwQmjHGpUy+Vy2O/tzC1j+1z7b1D6Um/boqiwcnUc8CaGIKlO5DEwn0Ru8z/E08xjMLHkPq7MZq2EVZp3AVyRPPxEWYCQlTCb97CeONrkriVGFFlOHH5XSyF4x6bhaV31WW32t+ptPC8hmzwTOva9LPjXf1FPAygza0UOEYyi64BQTV5NF2jZva5lOfJhoT/4SVwnYbKJWsDsHvBeesdteg9d4Ob4SzGL85jJsmgCu0HRwEYIP2x+ob5aT4gS7cX4Sfj5JFeNI5cFWkjn3W17cDS6ELLR5erLldRpo2LGH2dkR253iPvAWk+FwqHuckuGdIEjSliMn3Ci5tnPTwHKOSrTZnyzFXxsdgwkwyic4tpSH38rwFYbCW8pqprMbV4nvtMFOXPX8F8/lqcN+k2yDo+2HGd0NIszV/CyP+yMrhP1jR22J/fubGBcWWc11oqYCBaaCPE2kjkt7TzHqe/gbUcwyNc3oo9dVhbctsSzIbyPsr4OWd5L+dp81KILyqvcs2dl+bue/BLQiql4FcTWQ9iO8qfN0Nfu7i+0rKnO1Wlzy/w4Ko3bZ0pJrznqZmi4N1pHsn6d4OMayn3sU8k3nnU0aPZcKTtvHc9Sc5R8OdE28bGre5TnPHDJaWDpP4FXztw/b8KCYdhpUThMfAMpk5tHcpj8+4iKagM++QZWt22uS2gQtWxDw0bD6cSh1rSHsHfVtOmzXJ+SZy3sWzhpRLoZUWfoeYM6esKt8F4U+jn8t4t55yyUefA9wz37+Hz3dC+7fx20R+a3R/vQTGQbF4jIny+PzNeGKmOouCCCuhZI+2DV7XuhLIwpo9r9YKVUto68PkeAdvH6KN8yhvHJ9zvC9YEmC9qF76pDo9bz45oXuvHgsR4e1PNQv7LN/RZfEU9W85ZdxLOvXhHnB4F7S0DgGhFampDP1YypsKfmfy+0z6uoC/q3geoL77EKbQgJ9HwRyz/prz9sK5kkSdZxt+mLG7G6rs2UZ84UnTbV1Tk61s9u3FM72WbT9rLc34xJpRTsZTWA2Voh3UU8bNiQP+iayXd8d4sdX+Syt/gXXNNMY2wIS/yIA9zJt5/EXTIG08cuAN8e8m6/VO3rCppPX1qvwDlvPfSrmYvnSoLH8/ecpK8Xct6T9Fx27Ox1wzpoQkL4N8zHERkh/wF/NYa+PJKVtfe8YeWDIwYgpfAdY3I7SSX6B/G6yQhaCQ2kmCZvBOWZI7Yc+1X1tz5lfg6PQNQBSDtCMHQ02nb1g6wQTa0I0Ge8bKyY/MD/dYvSEsELyCtZMC8AgRIwwsmctYCPdbqPtJBuYlK1cOW8E/dyH9jcIdk+bQl8U8qVkeMeARVkMU7+L7IXvuzOXCeGG1b/lsFeNCPg9GxbRM2QUrwvageV8yv0WrKSke76lDhAbg3et0eDKvi3wIWNy9PNaCtHISv8ZYbKKPP7D+0n6rb+y1clcZcYHl4Mv5k1ZusQJWV+BPod9SNjt5/yRWzAs0+hXG9iDvjzh6M+sjfS2f1belMNESzHssv6Zq2zCp64r9GgbRXjBtrlXn38XYvJd2P0i5KAEEuHlP8/n7jPsWyt7B91d4/woS8TDv0dwIGR+c5IPl4G8e72oo8YR9sv2o3dUEf0Xd4Pd0yl8I1HxGQk8uonC3Ddr6NmXtps+vMc6v8l2TmCcoQ/irp8y5ro2xd9S8wil7/nQPzP1xzx79H9WWrzSRYAVEsoaGLzA8OVszrtu+0nHe1k2QeQPhIG0CH2KD/DTYGiIxdrpufB7T8QgN2WKbWk+qHrurGemNts74j6BhMaHQ+BkYR5ZSkpAm2W5l71n7o5dHJmeuDQiiCQx+9m2U82aklTovN+E0iHzS+np+aF+4ip99LdjS2WerGwYoF43jYR4aGiWDKYw2T3A3oqDNzkanIcorb9L52IYMJt49fNKy0WRaWS2Z6QbV7KxVsq8K2S7t1eAYguP5jh5bWt+F752HQebThtsQYgh4LKJK8mXr7t9sX9jXehGjrh43DgKVFmLsMEXN/w5/v4mQe9o+vfuAbZHVcJOMLRBz+5cx9wGeXTZoh+2FKzDB8sYMbtJ42n07lsdK8mqGXWZlP7TyMu+22Jja3gtCUkJ4c0efbW5vtQfHHUZ4oUwQalp6q8XijJIywv+H0NVT9ukdG+1F0m48Ftrms70IyzYY8YDdMVnKZjZ1zobG8MUxxZ2gH3jCPrd3B+Uft01nDtviKUfR/SdwC9uhWeGjGTyhTX0sAE8ujdbru+3upj77Uevllp/cppocLpd/P1of6wxrQXRi8Yu4HF/n73fs07tesM1njlHfCdvcetzNMcxvPGBVHtYWFqHn3UY7l0Ib0xCSPfRtDxbQa/BLya0wPd+23+5sGkebEDhBC+3MI9TbKf9pC89+1T57cL9tbjvEc9AeGHcIYYlwCzpIhwtjM8CxGFF8iGXV2soXfqgeqLUqW4CWeDMF/zOI5V8j7d6PH/qr9pvLloNkJB2m6hVBqhtIkM5mA/iDI+Zfgi/i4095EIckuB5cCcoboCHP0/CN1gBCbxR+DXMoohNegKAIZHbi10A4hsRLkjb74mExk2q5ecjktTSGBMbklF8mNPlohcBDg2XATTmfJrwEZKaVz45Dw8DQ2qUVPc8jyQpqtBykAfXrhlJfH6JMDI6K9KsCfiS4aBJELp/Kz13KpBirOZm07+VzhTq/wee/tPzAs1a973Kz+Q0B/YFPIbSr4zcoZC2XHYvJif+JdeYEPyMWM95J1GOFsOeqcw+a0Q5LfdCGnrLrexhH4BVaAR8XCO0SiKG52BOjhC4PUo1/+hjPAcZmBL64Dd/WP20D/c9bqfxlrLzfhcH+gacPgTITpnuYcv4VbtQGe9+G1NUcBm3mqosRBsnboYd/ieBdDrOeR+h+HaH7Fxa1fcOOvHL5SoDgz/Dna3q3Wyn6Ei3UKtNx184E28NH0V0G0vIJDAoOtE1I/raekycvHnutMGkupyfYSDu+ZJXory2K8OsT7TOYao/TQpew5A1YFt9XjnxgDXRgGglWw5Rv43kfzP5LfMcnwO6PUUka5GEQyuExBrPEb2KulKje1YLp7U0iP74FdoCyqLYQ5Efxqwz2c2bFl+wTN7EjrCFG+uVn0/kmEEylqhfCsfgM786RQqP7+uD4vCIEcpR26pEpBOCzGogym4MroO2rV4A1tZjduCxI2RgzPA6fhRh30E8NzWQefPFyszPpUmxdG3KBOAgGB8nCs8O1yuKd+20IPraq2j68VP7jaupo5M020n3Tci+95gb+J7Pkc20oBGg/f6Ejrgyoy9Dd2E0EHebX49acubbASXzaLOtDAkEvnIkXQ48j/b4UEj8Eq3IbtUWWP2hlHzZKspf2P4HBK/b5gyX7vT0nrGvwOQTn92nfC+C4RHubaPfdMPpdNmFgPpo63XUnWLlsEhp/Pfi/h7akS8JxjOYMn7Te+CU3SXitCVxNZn7uld107QfQ/osIL8xvrDvfbYm+GDwJNClKtwMwJQBpZhn2l4IEpfrUs/1ViyrfotyNJD9NntDGrMqnzP35F3psQm6XBdEuECPfpN+ZYoG/luffUPhHqOw+qmoGGalJLhhdnZut9MoIiXTNesJk+ecwNwJBfpHyOCGQdILU3RD/q1eYpVSJl3diGLK1MDcmqB9oogRQ363I04HUvfFJtCvB4zxJFvPeO05bK669aTc1cYgGjsa4b5dCWBkDUcHA2t6q/erRZgZ+F/0rQgxyWaZSJgIpN8mtWV4PCprtxkrSbOswaKLTi3332zD0lqbhlrydCubw+1744dv2yR3PapZ0KMWPHzTTEkB02VFCZjRkxNTBOhhlJulkoYm5z9IB+b77rnn2QOvRfjX+s/o+9M6BBCxK6Gq4y4jshrRNmsKj3gArIHDr3VcDaVQv2krab0CP+yVPMevH03aEZXSP5Spa3k0hg/Xm+7/AeC7CXPbRwudg7B0WFTfZ2V3XX0lJAS08eJi6NkIjO/nuO+vGrfOPgkgz4W4SMgXxjFZMalsuTjca/oQxr+7dSuZvUvZTtP+kNdXiLEujfGRpjR0fnGQViFEmTrocAU7dIz9Z65Z5UHV5BcPaxfPqSDOJnDWUWW/14Uok022kSKVTBPI04+qhxZUuxlz/4LJF9qHlG9BAj9lHVz5mH1ox2x5fmCX1VQbFk1WhJRO0perlVRxXHGMnQ0Ll9cKeJxKLyggJrIAExkwJU2a/1sC1jbXBrWdeCkUPHzvGF4vljuy1Yh8MbscgOPwhysiqzT6+XWF6muEGIDNKU+mTxkNLQ9aTzpB/ZPlC87IP8Gke9ZwAW1+hHdopNpLvxw0aEWnICMHvVUbWuAXvn9VgH1l5n9UU3g0DyCedZhVsz8HKPnDwDZ4noRxcnmuA9rqF9Fv6NxliVoH6HmmJ5ipQVgrnQzs95/4OTfdeF8IuBHlpE2Yy4xbRL7J5binyTsuhyQXS4D7+vHzzBLrVslwca+7hNRip9aY2CFVPHnSTfHHyA3q5Byu5y2xhZujXFLSPH8rjGeoN30MYp6kw2hLx7D8sm2EfXHK3fWDRbPu3q6qcddAf7beg8iwceNRa+0pIof4A5mi0nCfia3BNjYf8F8eMjKoYPR3cy8E1hX+0lORLg3lLLV+zjsTDs7epGa80KcPUUY4mae63XObdEL+8g8dIcwcSa0RaXgn8uJY6xvIJM9/VyUdnvpSRwjeO5CuBdnZlij00EoRjpg3Tl5aTtGxncR2MO9rv9pxv5sUyvbXNsp/2HbQ9xzpJf4bnMMTSi2CsIq2Yf+ZlA3k1cGSaUpo+MR6Yaj6DN8mz316lJbu7+el2fu+inVvt02jsP9ipk1g/XhhCgQN91vKgF2CpBE1unffDq8bbf1wxx+pr72Bc3kZ73gQT1CLIz8IAL/H8A+PNU9xmv/MKeL0GjMHnTpwzyqO+D1UurSyzXONzJcjIlB8yyW8WPndy0MI+GBWmsPgE7dYKznj6stiyyaR0ZSacyDvNnUyDZiU2pEgO0K9jzsS/KdhIO8MD5N+E4sN9C9NVpdGgsXcTo8Pg8BFbqWHk3UeWVlsmXkDfH8CKnWPRYMFZANr78Km9x+0T0ALmum9drSUtvJBFyzctFDYOSVm0UihfJtXezn/iGWby0SAmkFaOkno+428l/4x0v07CR+iElpZEnGq0GJt/PO1T1jLPWy2PyZ/L/Cqm3CoGMWPZeNCecFtRLx9INT7WMcMEhtK66QXAZIUB4+ylLbs5UO72YoW2afIGn5smOJOIJ/HkVuSsr3+EObXdsP4crgdEIKHo+TB37oxtRDBGyXneHyUzzAd25XdrzdP6R/y4a4GT3kPdESbkE4bxOfDTCBbWgF+tAVeD9y9bKf/MUKqfDKhkN4auimn0602WS95mg/lfsWz0r8HNRyyX+zD9ewxNVmNh+G0Lo9+Hfn4XkfTnFlVtuuHJvaAkwh7qy4X+X1tzD8OwTTmcMutfP48gzg7CICepTys8FehSFY+jHEz0Gh7t04j57pZFReu4gfFp3t2oOT4Cmgc5ubfbBsv4yOWnzOt/FZPlYjfqQv8vgHAS2Z9sG07nYeFMgCHTAz5Zr8kKo8z4UeA7s6KS0dof5p18I/sWA/llpO5XIKjvWSXazmAdo1OpTysmH5rLcqCmiHnFYKaDBoEOktwJk2j3UF3K2EPt1R9pwqyfx3eZgAnXRAsaeD+I9XCE5+rS3UnuS91J1w7t1slbEF1lNv8mYMYxJKvMC9fSIaAOGXqa1BgNdRVEYjyNT2PQqj30v90+NbTfOpN0QCa7YXI0OOB5zeBkupXrJtv7nSC9OuTxZ2PqGjYtHe60WmELrdZ7iMLeSY+12SWPvXLM/nCrdqH95OCicU6yfNeKhU4IzoVm7oEeZIZr4wnCi5aFyRErxpusp+9p+93tr9qnN/fe8OReRgx5adIbywqMjM/lDHJ1GDsFi0/zAtZJVZFTYAmC0/PqEVhj6O8YCsRidBub1Bwpny6+v745HvGbNOxn9p6xTx3uvipu5JpogUt1G8rhPy27E9dnlf3Wyocsn3knroM27Yh/slYpX3GeJZV3n9121m6f/aLN8b9iE6PPwci/w/MpmvGHDNb/hMGf4vtemiEEiPBGBn0YHDphXB+mzQQyZaRl1Uj3swOXh+/SArLASmE/z34k84s0cJv5JUzaq0A6mQNiPSSnJu+GwG3Dkw8eX3mp6magpyXAt83ArPxVY4fa7yWavSxZbc0IErN5LJDMXFComerTMPOIJC/5ffRvH7hrd33NuMnJFgszs6wWs/paUIoQJG6RnC88yp+gSTx7Ey8e5+/bIawZjFwVrtR4+9Wl2gzxk4FLx9jcfMxJhM8pfuuhDZiHuHSafM06oS96QtDCAF+EcN8IDHXfkf7Vp+FGw0hrR86e3xhoOS1JMLdlAgOaAI69KnAPY2l7JzQ2RA480B60EOZurFWvF2LXFlG93LDF6LVHsRbeAZ2/x1nHnr/aCSJZmjVlrY6odRdBytwq4t1PRG4286O7+u2zu9qts/ugRZ5OSH2dwv87Hf88Nf5PHu1+Okeh5L4CDsUMKUGmj0B/ldSZ9jwx5ncYP4/A+Esa+wVefNv8/Ek7uvTay2J+oIkc/GIfH3uobu3mkvZMB+H1g2Zj82Nk8iO1hwZTEOOHGVI6jvrsTOeIj1VOqunLQj5hqtKYLAz4W2ta7P9eMR3tOxUCb6RvmFB0XktCHqZU4s3mnYTB9UF7y4fxR0YEDBYKroslefBYZ9lgLiT4DpuES/OThmH3xLM22r8dnGvG9+uM4Z/Tv81Wjoru9yDQsV+dDLvXPrhkllsf/mnD8LhVrmyqXhk0VT7E2MPg9obz+KFwP0LLMi6k3tJttdcCz/nsH1tTbx9bNd7NlWiO5s2809mI900v2G/ParAPz72agE7HX8vTWvtODEURt/OCMbBWaKGX97ImslYqpVbFJZAy95XgL44V7fe2dcLoR+x3Xt6Kaf4186L/BSL+nkJ3UrjMknRWfTTIqtVzqcbW4MvQSDBZo+QlCOIf0NpfoulPWHW01bzceVvYnnX70S9dHhiGEgwWJTJDEQLD9eLDa0+4M5/eICQ+LoICPMBA6pfMO8+6+d5uXvm8w8kIjCfBLNLgc5Nem2uSykor+ysggIVOU8cgPtKGfsrSKSntzze07fVgtObRJ98b5O9R03n0GHPfU6got5b8CNr7XvutJS3uhNVPEtQOaWtF3DlWes0+s3OHner7GmP4Xasku2GEfsv71aajwYH3ID2/z25foN1+Nw7hlRgGUriWIyMrZ/SyoeDqVH1l0BbSxJ2RSMvxvJDvZQQYVqIsRag0ZTSBBBaK5DqW4uOPYzA31NlgaSp0u5w2rbHJfets2Zi1NiN3h01uXGdJ/RpLcotsHIJ/1aq0l8PunyaiNZno4bJ6dsKScAdteJm2bgHX3+PzTmhL2659y0/I4bZehrsbR8Nndw1YZ2a7Zfr/jEH4OlLkVXIPOHPseiCNrXNKidui+gyM8Acg7ctWt2uzfW6nznP32cktZSv2TbSB3HRrXXX5kpMggdGSCN88wuQTDnjcZgB8Wt/Dn3Um7xUI5EZgg/zFSfRJ2xIxLdVmMbfXSolHICJtkhF49n8snWh+pHBO40F2Fc2AOOJZ/F3HoK8B6Ut4tMmfQpIePitXI0S/0LJJ81A5VwcZ/+qFHic8vXPg7VkrVr5E//8n7XxVv6C9bwO391uSecym7r1+ua8PRuMTKymoscm16fh86WCPlb1NCP6/5VF4JfcanC3FZXkPXLnUaaiLy7g6RDDpsGBz3eYRecUyfa4C0q5aBx4G4VwskbsJza1lTimH1K3Qd/nV3dZv5xBciuKDxegYTT8i+FEC2q56LRhz2LegrIm55RZ6jzN+v4H7+P8iqD5u+ezHLcj8P6T6dfD0CH2caWsHU2GRDM+Ui7mhP9Wto9RtwYvWl0UJDj4D/UMH8ZOkTXdThkG1o99LwMdRn+KWND6A+fARTMr/vHqR/efb52FGTLN/v3rc0M4qQbrD5xP78bvFYBA7Rmfa4WuAfk+rPU8Jm2DxJ63U+6zVbj+Fj5u3D1H/R5Yuthkr76TBt6OdZoHmK8vqMO6m3oOU04bZxcDyLvBkQqO5/alWFTej+a89YXVV2EhZCiGEma2jdKKXBP8i0Uko24t1MTyBklhtPJs/WsPXvqHdNGQzA7GdX8R0PN4r5H+Z9vFOG/xxQ7S536ds7Wn+lTmK7XZ1zPn6Teo+/Z8y1NN+O9WzjzI3YhL+CFwcgbFFACvQJY+al11r/2qhlgl/PCD9ROnpl2HQnEocWM3giJVwOn+AsfgBAnsnGkrbJuHpYIxlgmWWzdxlkxqXupWFG4EoD3M7xI/UqzZca0Tlvkh7DYPDl3B3g9DalyO9VjwmkzkLXvmYaGK3y0oVrXbIBZUySa02z9ORzInO7boWKDiENoPFCcoBGtAYJjYHF20Nz1rKWUC5pIm1qnLOgmmpD+/mW4ALPZAmR9j8Fe6y+E8bv+Q2e/5WOv9dxw/ZXNEFbbgEQEq81IJokWXChZbzH6AR70HKvJNKHrZCZY3lamfbx5Y1uuiYFwDpLVv/Ir/wCqAG6tGAmwI5RJj0xWfs8wc7rGfZJMuNWwuSHjEv+GUS/Ar9UKcn0JfLpJCD0zvxM4JDpEG4uLXUyGlY3xezzEZaz7MSbXs90NqkQZ5Og2eCfJ3oQphg9oTJXoj3FYY49bflMvjBfNqgnWEH+fukVZf/1j69/W+s3Ps3VuT5XT6f9/8WJvwO5W0jnfYv0076pnPL47JaQ9VcwfUhxa8CEY61miCx6oYjtEkRb36Aa9NruaCO/uPd4uvWZlZftG3yjUA6tpczid6Phq9uGbTT4R4Lw820EbchKaVjIjfE7qX/91utXXsSUdA16FkePaL5C5HlMOijCP4KZqeDdPIx1dYpSBygdgp817bD64AXyl1C6PqKDZelD/i3sU5bdTrLpDrbCV2e5TcpJ82faNykBCZc1X0UaGvokfmt9tKYZ62c/HfU4DPk73TKKKCMBIvOkk2WKf+N1Tfssc8/mdKXdqilMNSjROcbCpf55ZX2gzZQ/JoVMdf7sDKeeGJI44+AbxV8QJ0LzWkGznSM7R1I3F+yIPg3aIYPQpS/gR/5L+3lAw/bby1bYx9Zcg9p1kBQs6m+cMEUuxK4JTNtMnF+9m6IfatbZHe/+Uuo/h34aP+COt4LAtHcaPcw2WH56MrrolpGqD3XRpo9lLeH9CFt0XCqJ/P5fDcpJqaJbwIeR8TUjpsGjSykvUhXP28VtSHWfu1t1td3GIE0tANuTS3CaDb1KeorVkS0fyhMVOI2NegRW0jKBuFx+qUND8Mzx3X0u8VyeW0YurrP5vzIoc/64BSR71tNTcYRTdz/EvU+TRv3MrgROKTc4D7+PmYFT0tSb9z/dubxkBa5ABCegh5oRn80PLF3wOJQvuAmxrg3pQkEpOfpDPU9tHXNda0KTU16kWyWi03zGGtBpvfVIIHItAw7OoXYokKe9quEJhoG7ayriefDsBrPyfyVItKkIVZXlC4xbt7RZeW4FZo7Rd8q1KUDQlrmnaozri7N1UBRgBW0RBuMfCyBRLPy7j8AX97zeu3hSd1XPUyjfjhhB97rh0M3DYE24PzRa+fsj/dKoyt/yoiae/k/l860jyxaLSmhHVk67oZJjNOf9RejDZbwrMa8egiGUSSWX2JQ38XzOFoLceitJ60mS3LXZO7UsoxB2BGq3mW9HTpAYPbRO5shP62NPkg9d1o+0AF0LT102gBI1Amhq4G22UXhLmeaxvEpCJyXrh7F7boDIl9pH5zf5Bj2RmHaihbz8+r7IsoY70yzBOFhyffQSLuHlnUStGLWSkUd6Wzid6RvfNh646sHcggGkfqkUZSaMu3MaKkA68D35ltcd/mhAUF5yFd0+4tBg/s2JMz7s6l5+3u4RlHpJdIqvIBCHyTgcTbjtQHr5W778FLchjTnGwIR17BG1L9O5IwygYdB9WcUbSXW1sqDVgrlo+oQTA0yaQk23gNWn1tyTU0ncD73UE0CUYEshQp2+dV2qKVmrModygPRqT1lzNmJG69OR4La2lmWza5nzG9ze8aLkWj1NRTEZhRaytzalFROjtG37fymAx9SWtBvcJsVc7OH5hSuD27W23QcVea5tGzoosUoLt6loB5cgLRbVqXtx5eB3g0/WJULa23agXmW91Yj9O727Wj4QzrzEj/JFKk4NMmfTY8agjavkc4vhjDfjh/1LxiwXyLNYlKlpqueK4FjbB5tDIi1XQ9fVMEK/wMmfjCwgTIVNhe/gzSV+CTlvIiWi6w+nmb1g+OuibTO7p2k1dbGZ2HEU85CqMpWufI875ctKDxi1cvqhlJfH6JkOb15l+Uzi5z5XI6P8WBGxX9nleKRoVTm2hUmCxgW3BL8JE10fOEa2yq1SaEYHCHdUR58N9rpwv6a6ruyqZrTWotW3/SX9A4YC21sGQ1xFqFS+SqC7ocWRlpzlsk407LePzM/86A7HvtGQBM7srpG2DsFyVJttBkNSuMOAXlYU973ePa7vmr8JSwzwVvA6712ev7VtxdLoCdDEykSIsN1ut3m4cVtGA1qobT7MGiGWWGaAiyaJ4aI/krw/jENMOhaxuFt4FwHfzSn8yq0+CNw+Jx9fsfInouI/mgSOYx2IaQrjtby3hLe32/1tTe2IhAPrQ+72XC5EZjbOmxkHSNtd0Db9aSbWIaA7/E53l8HSsE8eIHx9x9FCa/1Man6bNBD+iff5vmuDYb76YCOZbq2MEABhCbGGQMSNFDj+JyuKV+o/Cqg33UuWT5MXGpzN4FUeXfSwccYkgWOkdRkt36rEDX+LIuyMywo5qz+2JVKT4dYS1JJzasgHAa3bzEgOrguzYjgCO6yQuYdNin7DvvI7Yvd0cgrgdYaP7xoqv3W0oetOqOAEnfQEB3le82VW6487aKfjt4/7OcUY037qOm/d8Yq/rX3Swu8imbZT4BHHalVD1r4ZxlG+YIrzu47zY2Gl6kp3zXdG5BBqGq+fQQ+u6vfOvtegdm0X2A7be5jfGpJvxLCe5ONKdzjwj6/XlC0HN9T7DvMa/edluo7dBAWruxSnB0EJ96PwKNO/aUTRIoqmwnm0P67rCH/sH1o4Ry3/n0pu8rnrtBP8zVBKj+Tj/yncMnBlc49D4HmfrR0SQtdHu3o8pJGq/Mb0GQXT+QpqIaUy28vX2ZjZvwi+HoUelkE/ekwyE437mHy3FB8uBH6+/yOs1hKL0NnT4Pr50inpVi5b2+36twj9tEl865KZ4L3N1Xjyk0Ad9C48OoClujx7Fz5YjyI8bWEmo6/kK7zFHVWrr1G+dT9H5cqjt7D4ADGRiGbdypF2otnum3Z2AMUpgPn+Jqe/CPtjFGYHAWpk3bTBFP693oyxOHYDY6YW4ftf4RNcApmViSXR+mk4n1pmQCp68pGS7uYar1I4VYr+Sesuq5sayfU2YpJvs2YYHbXNN8ee3+CD5MiffOJiq2qO2yZ3DmER54BwheysWhfbUJpZhAw00GUIl6sGxvbHU2JPdSStXubs7aqucFqA4XmuRPC+2UG6V7apqguB5DOT9pA5a/sYOd2+299ZefD3IumXj51nNXoYISnpQv17wDjsMe2nD7vzPWXWhWOdjSkg/amySDanw/SFctb59B9iAThkHRYNuq1O1r67KG5Zfv3azwErdnqqRNgiLloxxW0C1+QYmLS+hGWTdxuDywYCfe0szu0dROxWb168DqdfGPph4Ip1lC+Ntl02doZZ21lfWArpiXXCWWVbrpYPzdnbxo/hjFaw7vVtGEKj+LJaZy0lNkJnk/birm9tromd1G5bz2LCdvcDd5xXbzbeGppk4IS0BydrmPMA6/HmsZ32w9meHb/bYndO8Ns3vjAGiWY/Rbar4i6a+i/NooUsZIYk/i4bahut01dJWfaz1uVYQwDu68eYZMBT7hiuUDnFQqMnyarEKbRcQRNv62ZVbG7p1XZ3RPBeWU8ls4S+vYgdWleaRV5tNFot5UU/DH8ip3r3uPwejEktqWz35Y3dpG3jxYgNPG5fZSRB58oqEcpPG931w7Ymnm+PVzv29KGjC2oy9r9kxqtqn42+e5z/dIEqAJKxFiHSfKC7d2721ZQg9zIe1cVrIIVqTP6uQC8ewVwAN4N6zE4YKumhnbPeN/uaizY+vF5u3tGld1Ov+qSWbQFhQlf+cFy8PwDK9o3RiTiix1lWzylw6rDVjeIntY0PTIhQUZk2I1DStoiTAynpAgyp1iQwb+hg54/g8akKSRtNYsY2zYa9TVMsJfxo5rMKyyzIHc7g7zQGrKTLFvqt0N7Bl3QxmFQmJ67ppxn8E9CSAgmTF9FrdBhjQBC8rSxxFtqsaRzoLXnZSAPX9/u51GwRgWkm0P7ukDiJhD+dyD8uzD3PvvSEU3q+fZmfy6IvgOL4yHa/CDpF1OmNAUUG9fDXLWWjyv25MyibTk5QhTSEqvq5tLBe0CGghzOIV8tbRh2Z+p4Rz9tooXlxE7Rl3UT0Qa2DqK7j9IXkmgM6TWhVIbIM5iBvg30Fe3O2f0X6lrfokMpqykHye2hVd3ynUJEqf/jIehmy2THWJUf2ubTsjSuPJraPBRVgYvK3Qitd5BXgkxhp9I2K+iClpzSwBAzLFeaZlkEabY06MJDCTQDoECXaycUwKmCaKZBCkWgbl+6wlbR5ySYxYtmK5Vgit7QqgLcPvS5giIG3krykIYR0j7uUJN32lufr7f148rWX43rGEzD8oEJ8vdRK/k8TYRSDxo89Wm1fRSNQDkuqmgZhgZHsSnYwgOkXYkmVT/kSz9DHV/Dr37a+rMH7c9evfg462iYMbHX6uJz0G87/VCcfm2gaoQuFAr7NksKCyyI51iUwT3MLbWawmoLshtI/xD0T51uMk7LyFuo8/u0c7MdPdNmCxa0WKlpJQqQtg1FB9YKkHDmznczGlK2maSF9zPp/3xMokW8W05/oC2DNoNfAA9aotXpwG/YQPHZi80dxQhbncV3ytJoGux5Cicj4kqZddiPHvanLn2USH+GQWSkze8+BBK43VyKqaYNJ2m9IlqFRzI6a/YdTHe5BucRAgo0+ICT4hIwbqcXmvLQ7k4Nh8s7DIo/peiky+tP0bB2kIZ0RTtkAp30rYOwdC5XyzIMdjyZz/J5JXE1sVWgnpMgcLMNVr5t5dL37dO79ztBJ0Cu26yJMI+2mbqZX93AMcDAah95P23N0TtchFyb1fX12MahfAJpo6p4Hn1bTF6Zx2p3K23SCSQJIn2H0UFcgsmeniTDssGE9TTpJqHonYaANB/RmTKt142garPIP2svnJK74Nn6Js28zwK/2oKoGdkjLr3WZWP3LuvaGIed9nybLLMrM/e91Vkr5hS/bAnpb6duxfzSFkcFeTxBrlOMF+XLJwSv6ZwLLgfuyfNtF5+QWldfZrxKaO0CvQ5JpxWSNsrThpAc77CunBAmP/125/4R4r4xVlgeioir+pKklf4PzTBDWBH4KxbOWzacjMZVhNPFPAgxDxfA6yCVhDz54kE+K2Y6VoM7dIOV6CnyqJawSO8Ldwq8+Cxj/hQa+1n73CtHrxojbxikWLZ0nLM1Y7EMAurzBsE7xeKuJAjilM7qKFdxBhXZZSo/pnsbVKeP7x5Fm3C9fghWNuPeHLJ5COlycwvlzSfvMvAynr+0T/1h/IW3WPvewbfcRg+LTELcczsdRc9avoVu3Du5E1stib5nJ6M9o1kxvUxvyuA8y3pvQ24+zECvhdhS5hZDO6Ym3cW5UkgZmQFwUjr9nIIOfIRUnDgNMBzwQWVFMk3ir5L+u+7gyMlF3TbzsI5/fhzGvsPyDHQZk6xCY5P49+1TO4+6vFcCacqOjoI15KpIK7NShDLJ4kh7uiUFhybodAEgjOkH2oDSyXMaTQIC+7rs6L4Bt9w2DDKVmpdNhUwUVROT1zl1QwyM0FOM7ASExsFRK3V1XeSfy3wsLZlhUTCV/ii4hAcetCcePJBXp3nkX2nG1AuOwLxtli+Nt9jnySjSDGIxSokt0ro76bW2H3knrbFRcd6L9je0b+uKFph4lmXRIm5BCA3t8sS62kcBCmEiBF5SPmmffVVMNjIyo0H46zmPheTaOwU80S5/EPxpgirNE7q5AIhMboWEW4hgRPh8bu/w7r0U5FOvXFhv+Zxm7Sc4jLr+UE7o/GOJhnSDRw8uR612GOrorA7tkCYI0z7EMs0j+qFZdHAXolnLA+3kRchmxeAibnoUlTFhU6Hvls1oo/za4ZEctj1D0mhXZaxttCHuHIpMgScUO/xmwlKJLhauyls5AyOXJjOMPJGYUifmxIBqg8oLzce1CAKsQASy+R0on3NW7NWGqHTZVHTSvRK8g3MJN00QepH2CqTtiWJoRAoWXLhoRwq3pf7IopPwpp/aWCSFKYGqgJxV4WH7xK5R64AfeHPe8q23k+g+zK2HqWIxn9MZXXecVgWT2QM5CkKgwdWtHNp360rxFIQBCekkj6TzCBml20+FeP7ywZlODKxJcoZ/asd3PQdTld3BCy96B538kNVkMT/IMxAetXL0NIT+p5bveAXlV7yhgXAXF4SKEY25hj/nYxKVQUQSwmDWx/tu9Nn56wQ58Oyj82otzlfhy2MmYg1USkWrLWB54NsNopki3il23MmpZbeuOQLyYetIW0W9sGZSsR6YtedsYvXjPMtmM5hZOcujMeP+AcuPxRw8X7Cyl3VbJ0ukP9meCpKgkLUJNQUr5SIbWx60RYsG3UEfEUbfUoRZtsoGy5GVyqGNOQ9u4BO/hCdYJQtM/mBkteGA2+Z7NZDp9+F1inlbZT2DVVYQMw0WrT9I0jbTpuJYD4bN2BgsO0HkDVhhEMa4ynVQGoO6KGXmwtAMu6IHNMLEgky2ZIXakpXaanAJ8pahf8XeCmnKrs5co28NCKiAPFE2sEyNNpUMWl8XjOVXW30Fy4B2nh0oWqYQuTwl2jmrLrDCmKxVwryV6L+OkiblmPaWrTfbZz/um1y1waRZLlRQD1I0+SxGQ9dWFERkECXVYz313fa5LZeb/ML7x1dVWS/WjBU1C1+2XPWgdfQhguiPYNzkrGWqwUEpcHsB1J+sJl4FQezGN0YgdkNfUbFiM465GHojzP3rd42xuv5fQbs8DiHj78LYlThC21YQFrpDS8f9tFunFal4HILGTIvbYdY+vksuYx4o8qIpGiemiNM2ej8Cqk0z5ApVk8RPI8X+zqry/8s+8UKPm7iaeegXkcDvgRF1W0Ud9SNYov0IF5ka30WLv2SnoyNDAR1uwS24BdeAEZ/7joVIgz6tL2q2vAuGkq/3Koz4Ioz4A5hZcbAU6P77vNuCObATJtyHjD2MXMVc9vdjwh2gJEwdGFuTRYFmbkdxt7S2lnd0HjuBUcPkefvky3vcb49lV+MnvwtBcT9/dS+Ze425KtP0DOl3o4GPWe+C87dui7wFt+D6MKK5BQqUqNhRRX8O5txYTZlgxp5Fa562gb5W+8Lx66/rfnSZ4mi9Fz9Dtz3WuPXnYRBza4tfFGvmVRFfvoP230rasbTkTTC+1h4XYCXA/Imuk9WRNh2W2IyJ9Q0bTPZcc9PILbgFt+ACXMzc8uGaVwW2czBvdVWpVu8djG7qKtrf1AVyYm49Hsx9SRZNpLndN8kZaj9uiXecd1r/1GGMZjkhMLyOD76KZn+ZJm7C395tvZVO+6O9/eS5pbVvwS24AbiYua8Pnn1gTZ0FyVQ0/HgLIoW61TJEjHbX7Kp24OgyvHt58L09XYcylPUS0NbGgLyJaZIu3SyTboHFvNdJLD2hjk/uuzDpJeEzMK/GwkI92l4RULWzKLTQwwfv67lotnoYlKdnYaNlg2rLZgIrakIiG1lYKdpgOPBPUmAI17+5tNpNxGkttVzsvXBr6GgQ7kpLGqzka0NMxm3p7M/EVlvKWJjXKa7QsnGvffwFrTz8eHAo6zHK1JtXLFn9hAGzjT+bCxb+N4AbZW7PHmegZy+pt9CfboGbTV8DlYD8WD56yNDqnOt4VLPWHltgXs2o6qxtWsKloBl0t7WSz5Woi0dnoZ8m/XNWDPZZd227/cXG0ZFP0m121WVdI3Qbfrm0vO+WSCzstjDaa/V7D19GCJqxbQnm4cNPQ/jo5kXtZlMctmPUecxOLDx9ySz3/74gZj03J2u56gYQP51vExi3LK7SHvud7RffnS0Q7priuZbV9cAIbrfE42vdWluSEcyZbsuEB23l9iP27gsLTzcPEja/MSdncaYWATzTPYl30rK5w5YrnL3qqalbcE24eBPLlUEB0Bts/MRlFvv3wViP4Rfrls0VaMOZlgvmwGjzYVTFUZ6LOd7Mu6ybQR/e2DJaqOurlovF2JGuFkoU3/qb/H0CLf+s9cf7bPyODvuDY5dvKFicC6ygSxKy02jHEvMC7aW9n3astAxauXtMl03vOOfOSQ2Dtq0qiJ+vTTSKlOIthUAnWgzxFINT1v/9/ovSv1543/SCPTp7gq1vWmR3NU222+Gfh2vC617d+9MDxPG4Wrp+O8L5MfD/S4zPnTB4g2m/weY2WU0Xg3CXdduQp8PMqy0fvAlca7fdWESolkA70LLt9vyd3W9okrMPbZ3JzbOq7C9ikb2TsbqD5vZYv3/Mjp7vu2hX4i24YRiakr4OJFEextZWSV0Tqh1XM2DisTD1RJi4mVImwWQNDIo2w/fCpD0QjHZwYSYnMe/TmsTYzueGNMrROXzqF60UftWK/l/Z1oa/t8/u2u0mzK5mhs04Flp11I9b0EFhfZQ3FUGyHEmvLX5vwUy836Ys0Y6tEeiaBRlm0j3BumXUXQ+UKE5axaoHem3hj4GxBePytRaFsy1jD9Guey2XnW49Ndc+7/vThr4abSJCWydLGIRHwcFD9H4+g6IdZ5eDcJfxuhCEwnUtTL0CfN/FGMLs5Ayt04pJjy184o3hsFzQPehjGVMF69D2UN1RjbUQ3hh93oIrwo1p7kVjPKvKaYfRAEyq9W7teZU/fR7T9qSVMKkr8R6YVc8+Bv04BHQWvkbikk5XEaFYHXf7jJeCK0bJt8n/1wiB79jJOYfs29++vnTeCNPfv6RsHdEpy4ba8qgtfzraqIsOmtFGOnHVYyubuuyF1nRWXRrlxdN9dmeTTqdpC5/2jJ+CmDbZp1457fZDvz6QqNKTwrpJWCyZ27EmdONmMzhAE8atF/Zd/zzAzG78ZfzYTIAQdscVtIPtIGO6xV1zeykId7pk/45mbQBtpH9zSTsBHDIS8Q+tJvuyffrF828Ahym8cKps9zTruiptD9WhDMY03mLF4jbLV4/c5/3zDNq1tgjs/DiswB8T3Ahzm62ekVimWIJwtYZ9Fhbr5mmFMBSN8yU01laYehuG2k6+76Z7+3gOQQQwuSkwfx/vtWdY927xGuaXGV6ufNv+4JXWmzLpdCJKg72kIcaMm4JvJqHQhmbWQYEZfEaY0JLbp52wrafEyCmsqwssCsZReRYJ04ufvts2td8s43n27xbW2l0t02zVxPG2oqXnAuHdNSFHW3RMMk+yIzD3TngH5m798e6GeiOgyPNLp/ZZNlJwjnt5I8F4lLe6V/py5h6GNeMVGkgXD66gf5MRzlvwqbaZ//KhN8zYw7CuRdtMJZwZQx04STab37/V/ute7Yb8+QXFIFzTNNUaaPKUceXXdRf6TwhuzOxRyCDtHz6647D1ll62wfDvrRh/wQa9P7KB+L/ZQPRlqwu/Zqd2fNPq3vpNm+t9zfrr/tpK3p9gdv+hRdGfIemfQUufR3vqMMIxy3l77Q93v77bMiQlC3XaQI8FAJEVy1+xONzkTO3A7rOs9w7Lh6vsA8u1gT+FUFduAokfQcxXPiCwYUPGHd/UxJMY+VL4j0sarSqYBxFusBpvvRVKw6GDPDu2F//TnrNK5ffM+v8/R/zrZl2+Jq+deKpDz42HI9aEZuDala4qXB2URnvOtVf88rRp+CcPl0hXH+tQx6hNileFIMCcx+pJtM8ZXtae5lB7zG/w7rMR8ByO1bZL8SvlofjcLmx1Qsu9xHL1iZvUu1FQ311o7CuUfy1w+dyYj4C+O5yrvR+7Ep94Lu54rNtW7BHc1DnWGyqW36Vp07FzdEXbrjd+l8Jw29L2XZpX34efYbjwbvTLGwcN0ERFkNiraBfXklQenaqy+sF68wvL+P423sxl7HrQ9J+x39uxOU12k6D6151vQVu/GYHRa/HgZstU341meRdIfogURQujbyFQvmSHdnzXtVERXq24DvNdB0oGyfuMfXp7GiLpQ+uq8L8nW+xPw70Y76wMme5x+ZCdeq0dv9yzjgVTMEPJH9zDAGmrrRj3OzDxYSyCHkzINqtOypSNZguqrJKtWDk8c2HTja4RChZNtnxmmvmZCQx31gm6wfAUzdGlcqkVIWIq9tVYVBwPU9XDfjo1BYFn6K/pxtAYi+egdXaftP9xrJt3I5pTUVUnZWeTrwkrS4cYdDlhK07tgYuuS/7NxUvNz/4xnxQH73nG44/tMzueTn+8AihCbRA/gmv2fvC2HIvtv2Gt/S/LlZ+/6r7yS0HB9xU7LsoockkVgpj+YtlVzh528cAUhLOUfQtteRe/K0Q0Llv4LfonIa65Atwq77D1VY5dtmynu+CnjpljWZ0jz1Qj8Ck67rayf9B2vZLe3yZQQIVz5bGWrZAm8SzGPcl5NRZkFKILQVd6yQbKbTaHtGcKMxnHaYznGGi1aEnlNP0+5JTcm7EOFy+eZ5mMjls+TLu0kqBbeXZDc1i04FuhsHQ+Pletq6QoUVYrYxdXehjPU3Z01DZqnevInW6gzWPNz6Gg6EAQQI8mWqzmfZ8lYRf5PMsGun0cUo7OQuPt7iqhGsY6yE9jzAuWREXo8bidrHTcqOa4GI5hGmsG80b8Cx2j29zRZw/MPWWDgz10XtNpOr/0muXmn3Rl3SysOcaQTxxDKYvQKP0W9TIoQSeDFLolLzMdtWvmbw/m0klrbjtnE8YjNfHL04sIB2nHEedPKjJHJpwD0y4EiTr/fRvMt5L2TTQvm1j9FN0njrytWsBg6lzuWyA2XcgPwYmZaYUmEjMgPZOdBNOsp575vK1lMM7alvYuN8jVk+dYkFtLPQqJPIXfdPKqhVJaLCjEdlfDOdt8tmx31DdAeHhvGQSJtwJm0gksHSWkXb5m+jUZ1uBian2TPC+cK7ny75g61RrxiT1/NmkQoN4CTOmF5JloceasPYgLsXHoSOO6yTqC+Chl6qaWE/x9EbN8JJzUpXDH5HoLEq2K6B64SYzfNtq426blTtg3r+MPa9163bjplsnTb199F+vMo5xl4LHKMn6nPdd5FrNcB0zmQ1GMaaLz0WccoZo/g3TgQ33Xdcj0e8OEHnuuPV0m/b+wzhrzC+jPakwMxtEa6ftMvs+k7GpraU7sgVyP3bs8Y6VKE/heTVm4F5npMINui5kBI90JDpqt4reBs7x1K4ClbofJiCkl2ufRDtwSLM9F4HIyTJRtVH3v5ndN/jVDO+nV17GvJeHztqa5YvmCwhcvRWApnNhkxm0Cf2+jbeMZq8juntJvDzAmYSPtShbTnvWU1UL7xyOUl1EafVbdCKCIlmc8ygpWUabi1WPjVGDuPtzTmibo7j7qmUfZBWj7rJ0qnXt9zP16YOOx0FaO60TyhDSOlnmDNrkU2sNnbn5CRhMXEyfpsL0QH1tN9VE7tqfN6hs7GQSQ68GwIiSYICJtfdMh66/0QZwKHgARxWUL/cMQecEK2ftJu4FSICzvFGWWQOIqHi3vCemHrLfqvOVgSgVfDDyYy5n1Ood+mvIVmQQNqXu6vbsh2n/Fs5z3Jcrba1vOtNndLVp+ehvlvd2VX4leg7mR4BBuNngrOlxHGPvtzuoOC6sUfO9XqQdjzr+HgUJra9UBF0SB+TxTpJJVlEee3B5bN3HQslgDuex7IdgNMEa3O/2kSamcu6hvCe07a4Pls/Z8exoX7I5JEIP/CGWlzG03wNy6LUWXPLq71RUdtLLHxgQnr8HcHqZkxsKJMGv2fXzXqJXBcwfl1PD5F0nSZCFC+Z6pJy0s67QewsnUXv7GZyBUnRwcQCBiifh30wbhfypMd9QWNbfaY2MyFucVROM9lMV4e9pzsZOy0YDeandsOPAmWKX2kA12i+kWg7f3gde3OQbxxHCG4ELzKu5aEuOuMMa+p2hBjDHCWZOOZivI8zDMfNby/kkLFJM8N580mreAsdWv5DB1nyFvN3K/H4tA4/jPqXM5THeW5wj90JyVgkvcwbjoxtSzdiLXavXZ1ZT1Ntrxy66N7jYbN7moQBBYkZ7OeZzl8y9Q5iPklaBH6Xgv20DfeaurJa3/i7yDBt35+0P2l6+eudQ/+MmCzKlc4VU6uIMGYJrBQP2rJw75EzcHJURXjC8YBzkbxGyV6a3zyuVIs/DfhABVz2QrBI9C5BhSBZCWUE+iY6pl6y2K7Wtg9FkgRMEkdA/Tq5jL+/mM2S5Ty5sDMY63nkH89PJpvivgQB9PJ89h/K2XGbCdlHmMwe3grzbzNPNZJnQtX7P2oYUwYebNIF4RNhQP6zRMr221WykDJlfgAH8V+d5pEaZgBb9W5ZgjUA1wgLl3Bo3wCu928RtmvAhHGoH+DVbGM9giBtwNXW8cHAATOozTTtma4JtKGVMtk5MwvALcgOGka37030VwXXc7sb6leXA7js/p8mTs7UNo7gEHClqBhuV9jOUyENdYXK0IKvoP1Mjw1HgwhrGn4J0K5vEK/ayDYdfy+3IrxAusD0slieQm3UV6NKe/A8G2F1wJv/vBqzZT3U+aB8FLql0tUfw74W8amK1Q/3bKe5LfNpEea8BFi9F11LQxeoXfjlEG3cXq82QR5DDTA8x0nc9WsArNEYih/Z3Q4mby7oHRNOOPe+ji8OuSylewdBQAdA/lHuCdrL03ke4ea6ydCb3ItVXMAwUy0ZPlN/rhfY/6n0GLv8BzkHenSIPQ8bQhSy6Ib2PqAvqSbiryUDZGXZXYxYD76TK34JNbMX2qd9NYpJ+uwC3Ptv6FNxdrvH2D53wmJ1V9RRDx3YQFHbLf27Udf+SrVgz/FiR0pDO8/i9Bi4/xXdf/kJdB7Q3SM7G6+zjxj4DETZb0MzChpKQm+gb4LQDBBdt+sGivvbaHMiQw2ijvNA+CIPsUfvtLbn2+N7PdSjB6pKOwLlx0L4MGa0JgARJXgixJ9uG7vmif37HXPstT5f2AehXcVsEl3o7ZP88qgwMQ6Ev05DCDJI2guG4v2Gdf3mrFRKfzNpJWV8jWYSaOQ5M08nuGshEayS4rIzgquddoN+1UOySowJHuF78i3CAJxArUwH8ObiCPJo6SYpWFUjwINM/bbaX8NoTsIRhAYbW66EsFCyZvfnlIUjiLDvZWhBPbZ2HXc4znc9YTfg1r53/AYHuxdDDNMdOzyWpchVWUofBJCqax1c72PWmfefmQHSn+gDH9e1dHlCiKjm5GbbLuEsIieY2KGD/DEoIhT/T+lX1y+59gmX0Z/jpC2bgpaH/dy9YNHkMXDeUcAk6HmfJuy279XoUhO0a5B3jQ9u5Wkh8yRprHeYm8uuf+F3gQuvFxGzjzffqx3/p75JN/nTwoNxcNaD3KbjHjqrvBX6RNpxF+bZZHQGeyutziT+y/vPzf7ZM7Nlr12F3UoUsu6Ju7v6yG8cc6qx7H2GCBJ6/y/gdWtfv7wxPVP33mFhxq6mEM95oXyQzGtM6ucxEk5Z/dCEycmFiUlUGeszjC3Ap9axoc0Sxd5yGg6Gv89hSaXAO5FO39TgjjLQyyTrxFNrns2+BghxX971oZiVpWtJTCHRZndTmCZj3BV5LAjPg0vEkX8cCt+0FaJrS8pOgQ5LuL1CMpLj9ckz8RhFKNxhjHgOlgjII1tltJ2mMIBoM+q+gAjRdCaDLBlC5H8SJ8XSkLi8AAWSwNgZb4IhdpRZLeh4B1XS7uhkGEpe9BgLv5vMKqKndB+LqIEGIkrbsONp1TugTo0w1obglBH0UwfOGeBOS1LgqQtfKfli+wbF215aJDNPXvqOaUZcprrb94N+MiQae1dkxxX5F6wHjeiQNyi7kjBFxs8bi0cV94pdsqJTSoXCHhgrFSnD1NMio4pK7qCRF4fzY0aaiJqgr+qIJjYmeDo2Zcl3oYVa5SH3lkvivayaA9cTjN84ltA1YODtK25+nbVrDWYvXhwyih+fyKNueNFIEfKRAm7QqGEac2RzYc7VXzH7LejPwRtBNZj3V0pEEadPiqjEUinzilpnGM7STLZhl/64Y2la5I6QOWlNMl1OEJU23BrYQI7fAV2li2KCKft4D+LKO9k/h71D2jNoD9bJhbe7mrHAMeoOk0X5fmeYtB3m0w+ET76Lw6N7OpWWxpZKUZDbo6Jajorfav40NjTY2+yEChjz/9ystWjp9E+/2ANxHmnLbH6lYOTbokLjKIDpqUimgVtFoSL4ZZdN/2xKH6MJMgGgmCbXzLT1JMLk366MnAPL6VRt2ZdSYHkWJOK484BqfBvdcMpw9ROAsBIh7NFFFFMc7SuuSLK01VoLQ6ACMTn18VwWQ4QhSkoMk7Z75iyknwaFPOwd2djslzzs1YQYkIMFog8adcHlpH/RgGX3VQhkhHzDUcRulqoMgfSq+Wugehozjqp/E9LwW5WJn8LATNKsuGdZbPYS4nmtXXBOgq/mq2fMiKoL8SlJlR9at8F8+bvsaYpynQTpgngqhd4JBIrhGDjsBUBglST+7MKIgC8KR2iikRij5jk6lNzV8JCJm3woluPB+G399JOzNiMIVwnsdf7V9UUEO1TwKd/MK5vpUVTqnAO1kdUBQumKCngrupd65YxS1IbPKc1DLZ+zgjEg7RjLMEUsEroZ2OuQREmTwV3KiRdqXgWXeb4tjt43fRrLZUaxluOS0bQ7cUgixd/RmCnw1zC3RziGWOQQSaTpMvoZnJB2jRYxbm11t3GeIYXGKN5Un2G2++dH0QgtR6B76aghzmc6E1bRsh3mHoL74AQfyVheGPwGUPDK1975OQqBlrL1bcTHlD7gHI6D1uv3xGl8pH34f4j6JF+3mGmTe2ThhRROmjLcVgUJPlx45o7if26rMuRhQhKnInuYJuNMoZ6tMFhlksh2aryY1sSc1m8tSNa4IfmF5acNL86naEnpg2NYMVN0unsQR5aQuIS5iQIPDQQAMooeZ5U60q/z7K/zXy1WGmH4SutqIR253FoAwK7D8MuppWOJQv6bxc+nItiKOQ9tEGJwiG6oYQLz3QoTEqrqU/3nI020qskjFom1mM6QfIo4iqOav4WxBY4Nh0Gg8GUf0Z6u+AyHXKKNFmJ6QZ/Y+LabseXxiYX2hw4bI0U5JgDofOjz1Jfk2AVvOMdRuMBFoqLdgEhNIE6vXBxzErRa3W9FgRZqCVDrepgBxeytWeg99cqrvc3mo577csCKYyhntQDj9izA/QJrWLuoO0zwnCQzadk7z8lhmKefYXx84jlOQiCffVjMlYTOeUubVNtyY7kTo0oSnh0OnGqrdbeTQ+KT86QST6vggSd6mHNh2lJryPwnqAOuY5vBUHj1xY2h2CYeL92cDzbRWbv6Df6io6aSQNzuMr0J9mZzWB0QQC+i1XOm/PtZbdrLrWgddXTYIztCSAL4vB7AcnrdzUbw+e6b9o5v3FzkFbMU3RMkEW5WqJTIckyuFOK5aPWH21ZkoVrvheypmFRHwFuYmZq2AVWgNOJsNLbXZ7Y7flkejVVVpi0dKGAi5CNINn+W3QVrdU2fpJkqSKkPoI9WjpShE89zC47YyLZlQ1gah8XbZ68llb31QH9tfSv/shEs2Gb4bHnrRiUdcir4CA76d/M/htB8y13xZPPWe5smKfr8OcXEsdEH/8sjuZZf54BJyWZW7HPOyifWdhIIg+uJ16p/EObeSdt7smttuy8eh/rBg/0J4DzRZ30+99tjZzyLb0XExQYlYd6vCyOmu/FgZaTR/HITCPICzabH1zydZOqrK7pky0NePH2A+nLKEPmoVH40kCJdthAhjO+zXyaXkJLR5isaHxfPonc1dmlyav+hBgQWYG+NVqhJbDJPDb7M4p6KWs3gtX0ym3A2nzDbLtQTuLsae5NiWYv1oeWtskl2sBVhSuiYtae5r+/z1m+i6rHKHe+M2Uu5QHhZEctWXj9tsL7T32+IQAK64J3OC6BW+lDZjOmqXGRJb56+mKHmgjwo+/Y0wbzD8GhpxL3TCXzHZ89TXje23J2MDyTgGgv7WCIlcq7rA7JuFqTGzhvfbOY6VKQ9tTNlDZaFEmazUZWTUPUK/ED+5bctwWNrfbttYRehZsaMa9s0bwMZv082nDXqvgSpzres129Y8oG+Bny9yCncdC23Sm024rHEWq6VpgNJPCtPqKXa0JiTbzS62W6Sw6xn2socr6AzSD6bAIRK642vJ1rdMmL2+3Jw9eTKCPnC5ZufEwwnUAJDcPSft9lh84guZFi8arIUKZYGPRu+fR3JiM7lIGGBK/TvI4CJD4yRG0vswwJLo3w/2mvfNe4GEeowU0eynmThgk+dqJzjgftMHwGMSiWXaqMnwktJVilmdwQWLt707mkHcTWv7LVmzbR9rx5ufuJu9K0mrNdj8NQPOcb4eBsW6C9RCT8qJNY5gM7e1nchC2GFn9k1+JGSqNrfXiZCz1KZqqZuU7STeOOrSEKAEBcznf/gRmQZvNreq7KCB/My7R+UREhLAxLYOp39qPrrjd2iugq44lIBSHXiGj7wR37+C7JiK32WC0DeukivY+hFBSG2Qx0D6FAXYhf+v5OwY8nqc8+cDgzcXf0w2qSqsz/5osVEz226n3LH3WHXE/ss/sPWMt0EtjrUx8zYrItZsE3iX21NaV/NUFCd8Hv09YP+ORReikcb6HZu+TDj6326q6DjuyvWw1kybjtqE0vCXkEV7KlKHIopSND20y0dUimF5xBPxAW511zx0+Nq6d4hfkEKS64jrna9yhH/oa+zoDoVgHWrLaQDu11+KH5PmW7RnYb5OrERDeHTyLSI91EEuItJH+vL15Lgpr1F6QdfWIhUA3sqheja/mlZ4xf+y5S/fg/+yZexhEVGvzRQi7h0Fog3SPM5CHQMZhC7u77Hd6Uqm0fHbBwrK2leL7gmQFczDF9vZPWnf3OdvcFtromz8kELQ55M4p2K9hO0h7FVNZ7kAHQiME8Tq6qA0I2jTxGohHEHi7QZpmvbUvfh+EeoCBOGA5EaGd4z1/tZ6oGOGKkw2BBEhrTd64gBPxLtr1KmkOMdgdNpBrRetqLz5MHmsmXeYdJnespRTdJPpDS/K7rXYPgmiczlprN1MbZW+nLVpqg5jQyNrQ4g7emLTfDnB0GC3Kb8EZWGCQdzIHj9M+cEIftAPMdL+4Txs9TcboVlKI1dcGHMUw3wWRvkJ5RxAQ56w6d95ZU8MwswY/Mq+VDO1F18kw/L3kBdKTR7dhDt1ZrV5LUycQvGFqev4LaLstNliGwEMYJBCOpQXBDTgOteaL0NJVzIl3hjbsRKjyjvoTLeO4O9j3Y56mu/vcNtn4BL+9gDB9yWob2x3B7+2BZqaQJ+I3rAK3Js4I01FyUTd4zQbP4Wsfs8qAdrqhLBAiHjiB4mj/Aca206Jcp/05Vt+yltgKWsVxy1y6wPEINJjiMfCOkvYYn/Vul/mDJ9HJ2vSi2XLtXhPucavAZZg5xW8dVsDyCLWk5pY2Adwf328FF1so6xncrP1WPYiC0K5JbecFH5boBlv1/7Rlkm7LFs5fxNxrqwLzClriHEsZmlP4ng1kt9sXt6WTrqNAttM/HtAe377NSOk2rf8i8RU6VraYfB4QWa5qs/otpSseGdVEz8E5tVbj5zC9sAnc1amR/dq4WqufiLbITYFB8APL7Rb2nrRwjNa50UZBBIN2Wjd+uPZlf2BOveWqbmNQx6MVBiBs0lfwnYJGmAx3IizxV/pGy08DDNw5d1m6QHel1cicyjWJBGl3u5Urh611d6fz/eRydJ0dR7m4AxmZdWU39VSOB63T67L6uNYtf2FbKjcEgBaNOq1Y1Wl1Awg8GDFdP27Hujlq2f4MGmSMZQoQD31LihBhRq4BpjLtFCj0cZBD3WEBRO2n3VbQYfgTNPeB4jQrayaf9gT46tojkNHyFS0rUX8AV2NVoj0QGhEWDD5pFoE2c/oZ+7ffHHB7w6dh5QRVIuA6XKLTMEYbZnjFqmomk3eKJeXTVgo7bHwNYjbMW1SuhvAbELxym6owO3VP+knr6TvlJksvB9/+w5LbwBd04cJxp9tuK10HL/RH24+9CtZVrK00eHVhbJlcFsETWbE0FHudvvy7NZOsqjIV5qmnrwPW03/AgnxkNTHWXGYoTnrvATt++CxjltiHF03BR1fseMbf7wGfR6zb73C0ItDWXR/LUOXFCLmMbsfJnrTfeVEbZNKtz5U+XZBRg5DSsiWUozu8s9podd7WzTztwlgPg9LnBuZb5DYnTaDOp+xzL2sPxGXwj4u5BWJSRRMpNQTW1BlbT5Nn/RXPmgaRjnultS9n7GFQ3r3q8+PpjLvYY7i8iIGeUMU7yvnE3gqMFlhrXzqrq7L1bjh9T0ve6usD68tA6gOhnVkR2sI96K8JlHUq9ZEyRXzyQmxjp0QXJp50gKBlXQ4mzequDStFoXVtK12Y1NF4qF47mk7AnMumZY2F+fbujWzMKp8+BxfeZ8b79D2dTGxdFeDWZKzUE9iECdS3sez6unAh5VVlrEdbafMV2ofgIV8I7gRjwZ2DGr5fgj/53B9fmLUe+ipQHrXF+sHBMN7dL2Z9fK6lDlcPvvvHwZebLOPf96/KuLbV07Zz5UqKL50BX5gBh9kLONRd+XsUS7+D8klbot6gjBipjuw4wiCdtEz7finoUEYHAkex/wpow6P9IYJAAixN7w6TgNfhay3qaafr+wy6PZGyhxhI6XpK0JfwCD3snUUZT1iKe4SZA7TkJ7AmBOn+iqw19AVWrdn4Wn5DaYyuV5dlTKiFNvg+topxGV3fEP0Nj0kPbRobeVY/O4H+IoSE6hnps1aRBuIHeIOwiLA+8zvtMy/KirwM/vEx9y24Bf/U4LdXNWBxTIBb5Vo0WUUbczDbK+GL1tBzOl15uhzSqfdbcAtuwc8vJAOY/bFWF/4ldhX2jVvF6bOG6OTVGFtwi7lvwS34eQcvOwaNrZ1yy00XBWqJNa7su95x21vMfQtuwc87JH6V6ZioJtC0NhHEh62/6qINK5eD2f8PQKzmjCMiMQM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2674" y="1725364"/>
            <a:ext cx="9156674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600" b="1" dirty="0">
                <a:latin typeface="Century Gothic"/>
                <a:ea typeface="ＭＳ Ｐゴシック"/>
              </a:rPr>
              <a:t>Recent Diagnostic Innovation to Enable Research Goals</a:t>
            </a:r>
          </a:p>
          <a:p>
            <a:pPr algn="ctr"/>
            <a:endParaRPr lang="en-US" sz="2600" b="1" dirty="0"/>
          </a:p>
          <a:p>
            <a:pPr algn="ctr"/>
            <a:r>
              <a:rPr lang="en-US" sz="2600" b="1" dirty="0">
                <a:latin typeface="Century Gothic"/>
                <a:ea typeface="ＭＳ Ｐゴシック"/>
              </a:rPr>
              <a:t>In DIII-D</a:t>
            </a:r>
            <a:endParaRPr lang="en-US" sz="2600" b="1" dirty="0"/>
          </a:p>
          <a:p>
            <a:pPr algn="ctr"/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512556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 idx="4294967295"/>
          </p:nvPr>
        </p:nvSpPr>
        <p:spPr>
          <a:xfrm>
            <a:off x="256308" y="0"/>
            <a:ext cx="8596745" cy="685800"/>
          </a:xfrm>
        </p:spPr>
        <p:txBody>
          <a:bodyPr/>
          <a:lstStyle/>
          <a:p>
            <a:pPr eaLnBrk="1" hangingPunct="1"/>
            <a:r>
              <a:rPr lang="en-US" altLang="x-none" sz="2300" dirty="0">
                <a:ea typeface="ＭＳ Ｐゴシック" charset="-128"/>
              </a:rPr>
              <a:t>2D real-time Divertor Thomson Scattering System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54CC08-6CC1-0C48-8261-224329AC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14" y="1034769"/>
            <a:ext cx="4835735" cy="3490663"/>
          </a:xfrm>
        </p:spPr>
        <p:txBody>
          <a:bodyPr/>
          <a:lstStyle/>
          <a:p>
            <a:pPr marL="257175" indent="-257175" defTabSz="685800">
              <a:defRPr/>
            </a:pPr>
            <a:r>
              <a:rPr lang="en-US" sz="1800" dirty="0"/>
              <a:t>Gain the capability to investigate solutions from divertor detachment to core-edge integration in a wide range of parameters</a:t>
            </a:r>
          </a:p>
          <a:p>
            <a:pPr marL="257175" indent="-257175" defTabSz="685800">
              <a:defRPr/>
            </a:pPr>
            <a:r>
              <a:rPr lang="en-US" sz="1800" dirty="0">
                <a:solidFill>
                  <a:prstClr val="black"/>
                </a:solidFill>
              </a:rPr>
              <a:t>Real-time 2D measurement of n</a:t>
            </a:r>
            <a:r>
              <a:rPr lang="en-US" sz="1800" baseline="-25000" dirty="0">
                <a:solidFill>
                  <a:prstClr val="black"/>
                </a:solidFill>
              </a:rPr>
              <a:t>e</a:t>
            </a:r>
            <a:r>
              <a:rPr lang="en-US" sz="1800" dirty="0">
                <a:solidFill>
                  <a:prstClr val="black"/>
                </a:solidFill>
              </a:rPr>
              <a:t> and </a:t>
            </a:r>
            <a:r>
              <a:rPr lang="en-US" sz="1800" dirty="0" err="1">
                <a:solidFill>
                  <a:prstClr val="black"/>
                </a:solidFill>
              </a:rPr>
              <a:t>T</a:t>
            </a:r>
            <a:r>
              <a:rPr lang="en-US" sz="1800" baseline="-25000" dirty="0" err="1">
                <a:solidFill>
                  <a:prstClr val="black"/>
                </a:solidFill>
              </a:rPr>
              <a:t>e</a:t>
            </a:r>
            <a:r>
              <a:rPr lang="en-US" sz="1800" dirty="0">
                <a:solidFill>
                  <a:prstClr val="black"/>
                </a:solidFill>
              </a:rPr>
              <a:t> at lower divertor down to &lt;1eV</a:t>
            </a:r>
          </a:p>
          <a:p>
            <a:pPr marL="257175" indent="-257175" defTabSz="685800">
              <a:defRPr/>
            </a:pPr>
            <a:r>
              <a:rPr lang="en-US" sz="1800" dirty="0">
                <a:solidFill>
                  <a:prstClr val="black"/>
                </a:solidFill>
              </a:rPr>
              <a:t>Flexible positioning of 82 measurement positions</a:t>
            </a:r>
          </a:p>
          <a:p>
            <a:pPr marL="257175" indent="-257175" defTabSz="685800">
              <a:defRPr/>
            </a:pPr>
            <a:r>
              <a:rPr lang="en-US" sz="1800" dirty="0">
                <a:solidFill>
                  <a:prstClr val="black"/>
                </a:solidFill>
              </a:rPr>
              <a:t>More detailed </a:t>
            </a:r>
            <a:r>
              <a:rPr lang="en-US" sz="1800" dirty="0" err="1">
                <a:solidFill>
                  <a:prstClr val="black"/>
                </a:solidFill>
              </a:rPr>
              <a:t>infos</a:t>
            </a:r>
            <a:r>
              <a:rPr lang="en-US" sz="1800" dirty="0">
                <a:solidFill>
                  <a:prstClr val="black"/>
                </a:solidFill>
              </a:rPr>
              <a:t> in the invited talk of Fenton Glass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D1079F-D76A-F339-93E7-D63E10A8FC8F}"/>
              </a:ext>
            </a:extLst>
          </p:cNvPr>
          <p:cNvGrpSpPr/>
          <p:nvPr/>
        </p:nvGrpSpPr>
        <p:grpSpPr>
          <a:xfrm>
            <a:off x="1395124" y="763149"/>
            <a:ext cx="7686192" cy="4330805"/>
            <a:chOff x="1395124" y="763149"/>
            <a:chExt cx="7686192" cy="43308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E7DCD4-98E5-C8E6-84E0-304EEE2D5057}"/>
                </a:ext>
              </a:extLst>
            </p:cNvPr>
            <p:cNvGrpSpPr/>
            <p:nvPr/>
          </p:nvGrpSpPr>
          <p:grpSpPr>
            <a:xfrm>
              <a:off x="4796560" y="763149"/>
              <a:ext cx="4284756" cy="4330805"/>
              <a:chOff x="4796560" y="763149"/>
              <a:chExt cx="4284756" cy="4330805"/>
            </a:xfrm>
          </p:grpSpPr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40ACBBC2-814F-190F-A423-5CE8EF99E6D6}"/>
                  </a:ext>
                </a:extLst>
              </p:cNvPr>
              <p:cNvGrpSpPr/>
              <p:nvPr/>
            </p:nvGrpSpPr>
            <p:grpSpPr>
              <a:xfrm>
                <a:off x="5015838" y="763149"/>
                <a:ext cx="3443717" cy="2091884"/>
                <a:chOff x="5015838" y="763149"/>
                <a:chExt cx="3443717" cy="2091884"/>
              </a:xfrm>
            </p:grpSpPr>
            <p:pic>
              <p:nvPicPr>
                <p:cNvPr id="13" name="Picture 3">
                  <a:extLst>
                    <a:ext uri="{FF2B5EF4-FFF2-40B4-BE49-F238E27FC236}">
                      <a16:creationId xmlns:a16="http://schemas.microsoft.com/office/drawing/2014/main" id="{5A74C3DA-0FB2-4C04-2231-01763B33C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5838" y="1034770"/>
                  <a:ext cx="3236024" cy="1820263"/>
                </a:xfrm>
                <a:prstGeom prst="rect">
                  <a:avLst/>
                </a:prstGeom>
                <a:ln w="19050">
                  <a:solidFill>
                    <a:srgbClr val="00B050"/>
                  </a:solidFill>
                </a:ln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3AF0EF-3335-1DC6-37AC-95E5B33724C8}"/>
                    </a:ext>
                  </a:extLst>
                </p:cNvPr>
                <p:cNvSpPr txBox="1"/>
                <p:nvPr/>
              </p:nvSpPr>
              <p:spPr>
                <a:xfrm>
                  <a:off x="6794041" y="763149"/>
                  <a:ext cx="1665514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1200" b="1" dirty="0"/>
                    <a:t>New 2D Divertor TS</a:t>
                  </a:r>
                  <a:endParaRPr lang="ko-KR" altLang="en-US" sz="1200" b="1" dirty="0"/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18909" y="3632536"/>
                <a:ext cx="2385260" cy="904969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</p:pic>
          <p:sp>
            <p:nvSpPr>
              <p:cNvPr id="18" name="Rectangle 17"/>
              <p:cNvSpPr/>
              <p:nvPr/>
            </p:nvSpPr>
            <p:spPr>
              <a:xfrm rot="20759962">
                <a:off x="5410703" y="2428966"/>
                <a:ext cx="1238058" cy="398099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cxnSpLocks/>
              </p:cNvCxnSpPr>
              <p:nvPr/>
            </p:nvCxnSpPr>
            <p:spPr>
              <a:xfrm>
                <a:off x="6678529" y="2689804"/>
                <a:ext cx="625640" cy="94273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cxnSpLocks/>
              </p:cNvCxnSpPr>
              <p:nvPr/>
            </p:nvCxnSpPr>
            <p:spPr>
              <a:xfrm flipH="1">
                <a:off x="4918909" y="2970916"/>
                <a:ext cx="580138" cy="66162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4796560" y="4617909"/>
                <a:ext cx="1711375" cy="36933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b="1"/>
                  <a:t>In-vessel prism block</a:t>
                </a:r>
              </a:p>
              <a:p>
                <a:r>
                  <a:rPr lang="en-US" sz="900" b="1"/>
                  <a:t>re-directs laser vertically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03078" y="3229687"/>
                <a:ext cx="1161146" cy="1295745"/>
              </a:xfrm>
              <a:prstGeom prst="rect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319757" y="4586123"/>
                <a:ext cx="1761559" cy="50783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900" b="1" dirty="0"/>
                  <a:t>Ex-vessel fast steering mirror directs laser to prism block positions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5FB25-D190-910E-BAB6-9F02F4C68C54}"/>
                </a:ext>
              </a:extLst>
            </p:cNvPr>
            <p:cNvSpPr txBox="1"/>
            <p:nvPr/>
          </p:nvSpPr>
          <p:spPr>
            <a:xfrm>
              <a:off x="1395124" y="4716927"/>
              <a:ext cx="352378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/>
                <a:t>Paul Schroeder et al. Rev Sci </a:t>
              </a:r>
              <a:r>
                <a:rPr lang="en-US" sz="1000" b="1" dirty="0" err="1"/>
                <a:t>Instrum</a:t>
              </a:r>
              <a:r>
                <a:rPr lang="en-US" sz="1000" b="1" dirty="0"/>
                <a:t>. 94 (2023) 23504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67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5FB857E-0B6C-ECA7-BCBF-6D83564D1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02" y="846214"/>
            <a:ext cx="3081090" cy="225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822D37-FD17-EF4C-94A8-8F03FC95B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5" y="846214"/>
            <a:ext cx="5520151" cy="3280978"/>
          </a:xfrm>
        </p:spPr>
        <p:txBody>
          <a:bodyPr/>
          <a:lstStyle/>
          <a:p>
            <a:r>
              <a:rPr lang="en-US" sz="1600" dirty="0"/>
              <a:t>DFSS is a laser-based technique used to measure spatial resolved, high-resolution spectral data to identify RF structure in SOL and its propagation</a:t>
            </a:r>
          </a:p>
          <a:p>
            <a:r>
              <a:rPr lang="en-US" sz="1600" dirty="0"/>
              <a:t>Requires two counter-propagating laser beams (pump/probe) that cross at a single point (i.e. the measurement point)</a:t>
            </a:r>
          </a:p>
          <a:p>
            <a:r>
              <a:rPr lang="en-US" sz="1600" dirty="0"/>
              <a:t>Helicon wave E-field vector and magnetic field vector will be measured</a:t>
            </a:r>
          </a:p>
          <a:p>
            <a:r>
              <a:rPr lang="en-US" sz="1600" dirty="0"/>
              <a:t>Under commissioning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D8796B-CDC0-CF4B-B524-052C3A4DE5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564" y="0"/>
            <a:ext cx="8229600" cy="685800"/>
          </a:xfrm>
        </p:spPr>
        <p:txBody>
          <a:bodyPr/>
          <a:lstStyle/>
          <a:p>
            <a:r>
              <a:rPr lang="en-US" dirty="0"/>
              <a:t>Doppler-free saturation spectroscopy (DFSS)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C0B289-6FB5-4849-BA2C-59DAA69BA725}"/>
              </a:ext>
            </a:extLst>
          </p:cNvPr>
          <p:cNvCxnSpPr>
            <a:cxnSpLocks/>
          </p:cNvCxnSpPr>
          <p:nvPr/>
        </p:nvCxnSpPr>
        <p:spPr>
          <a:xfrm>
            <a:off x="6325319" y="1208549"/>
            <a:ext cx="730451" cy="6921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4D4DA1E4-2594-B54E-AD62-52CE9AF89233}"/>
              </a:ext>
            </a:extLst>
          </p:cNvPr>
          <p:cNvSpPr>
            <a:spLocks/>
          </p:cNvSpPr>
          <p:nvPr/>
        </p:nvSpPr>
        <p:spPr bwMode="auto">
          <a:xfrm>
            <a:off x="5565735" y="804334"/>
            <a:ext cx="1351642" cy="611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txBody>
          <a:bodyPr wrap="square" lIns="34290" rIns="34290">
            <a:spAutoFit/>
          </a:bodyPr>
          <a:lstStyle>
            <a:lvl1pPr marL="187325" indent="-187325"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3pPr>
            <a:lvl4pPr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4pPr>
            <a:lvl5pPr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5pPr>
            <a:lvl6pPr marL="457200" indent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6pPr>
            <a:lvl7pPr marL="914400" indent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7pPr>
            <a:lvl8pPr marL="1371600" indent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8pPr>
            <a:lvl9pPr marL="1828800" indent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defRPr>
            </a:lvl9pPr>
          </a:lstStyle>
          <a:p>
            <a:pPr marL="0" indent="0" algn="ctr">
              <a:spcBef>
                <a:spcPts val="1125"/>
              </a:spcBef>
            </a:pPr>
            <a:r>
              <a:rPr lang="en-US" altLang="en-US" sz="1125" b="1" dirty="0">
                <a:solidFill>
                  <a:schemeClr val="tx1"/>
                </a:solidFill>
              </a:rPr>
              <a:t>DFSS Pump and Probe Laser Beams</a:t>
            </a:r>
          </a:p>
        </p:txBody>
      </p:sp>
      <p:pic>
        <p:nvPicPr>
          <p:cNvPr id="7" name="Picture 17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0E198C8-C5A4-B631-6716-95F66FFE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0"/>
          <a:stretch>
            <a:fillRect/>
          </a:stretch>
        </p:blipFill>
        <p:spPr bwMode="auto">
          <a:xfrm>
            <a:off x="7257353" y="3261203"/>
            <a:ext cx="1517839" cy="169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95272616-4C81-CD85-AA75-53E05165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6" y="3422277"/>
            <a:ext cx="2461365" cy="9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5FCCFF2-4BBA-4C48-3896-B7F387004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68" y="3281579"/>
            <a:ext cx="2308814" cy="169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C824A5-8F72-6F43-78D4-27B049A0E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762" y="2867950"/>
            <a:ext cx="2046937" cy="18701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5CC3D4-ACFB-04AF-530D-DEE168289EF0}"/>
              </a:ext>
            </a:extLst>
          </p:cNvPr>
          <p:cNvSpPr txBox="1"/>
          <p:nvPr/>
        </p:nvSpPr>
        <p:spPr>
          <a:xfrm>
            <a:off x="1477428" y="4738131"/>
            <a:ext cx="3466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David Su et al., IEEE Transactions on Plasma Science, </a:t>
            </a:r>
            <a:r>
              <a:rPr lang="en-US" sz="1000" b="1" dirty="0" err="1"/>
              <a:t>doi</a:t>
            </a:r>
            <a:r>
              <a:rPr lang="en-US" sz="1000" b="1" dirty="0"/>
              <a:t>: 10.1109/TPS.2024.3386594. k</a:t>
            </a:r>
          </a:p>
        </p:txBody>
      </p:sp>
    </p:spTree>
    <p:extLst>
      <p:ext uri="{BB962C8B-B14F-4D97-AF65-F5344CB8AC3E}">
        <p14:creationId xmlns:p14="http://schemas.microsoft.com/office/powerpoint/2010/main" val="3181883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24819F-C453-1B48-9489-61FBFC672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34" y="773936"/>
            <a:ext cx="5793481" cy="3565525"/>
          </a:xfrm>
        </p:spPr>
        <p:txBody>
          <a:bodyPr/>
          <a:lstStyle/>
          <a:p>
            <a:r>
              <a:rPr lang="en-US" sz="1800" dirty="0"/>
              <a:t>Investigate neutrals in upper and lower main chamber</a:t>
            </a:r>
          </a:p>
          <a:p>
            <a:r>
              <a:rPr lang="en-US" sz="1800" dirty="0"/>
              <a:t>Measure Lyman-</a:t>
            </a:r>
            <a:r>
              <a:rPr lang="el-GR" sz="1800" dirty="0"/>
              <a:t>α </a:t>
            </a:r>
            <a:r>
              <a:rPr lang="en-US" sz="1800" dirty="0"/>
              <a:t>spectral line (</a:t>
            </a:r>
            <a:r>
              <a:rPr lang="el-GR" sz="1800" dirty="0"/>
              <a:t>λ=121 </a:t>
            </a:r>
            <a:r>
              <a:rPr lang="en-US" sz="1800" dirty="0"/>
              <a:t>nm) and cut out extra bands</a:t>
            </a:r>
          </a:p>
          <a:p>
            <a:r>
              <a:rPr lang="en-US" sz="1800" dirty="0"/>
              <a:t>Study pedestal fueling in different divertor configurations</a:t>
            </a:r>
          </a:p>
          <a:p>
            <a:r>
              <a:rPr lang="en-US" sz="1800" dirty="0"/>
              <a:t>Explore high field/low field asymmetries</a:t>
            </a:r>
          </a:p>
          <a:p>
            <a:r>
              <a:rPr lang="en-US" sz="1800" dirty="0"/>
              <a:t>LLAMA is in routine operation</a:t>
            </a:r>
          </a:p>
          <a:p>
            <a:r>
              <a:rPr lang="en-US" sz="1800" dirty="0"/>
              <a:t>ALPACA in commissioning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C96F3-1631-0E45-A36E-5F215B252A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368" y="433"/>
            <a:ext cx="8229600" cy="685800"/>
          </a:xfrm>
        </p:spPr>
        <p:txBody>
          <a:bodyPr/>
          <a:lstStyle/>
          <a:p>
            <a:r>
              <a:rPr lang="en-US" sz="2000" dirty="0"/>
              <a:t>Hydrogenic Lyman alpha measurements to diagnose neutrals (LLAMA and ALPACA)</a:t>
            </a:r>
          </a:p>
        </p:txBody>
      </p:sp>
      <p:grpSp>
        <p:nvGrpSpPr>
          <p:cNvPr id="5" name="Google Shape;67;p11">
            <a:extLst>
              <a:ext uri="{FF2B5EF4-FFF2-40B4-BE49-F238E27FC236}">
                <a16:creationId xmlns:a16="http://schemas.microsoft.com/office/drawing/2014/main" id="{60D813D3-96FC-3F4B-8201-9C93EDA94FEF}"/>
              </a:ext>
            </a:extLst>
          </p:cNvPr>
          <p:cNvGrpSpPr/>
          <p:nvPr/>
        </p:nvGrpSpPr>
        <p:grpSpPr>
          <a:xfrm>
            <a:off x="5023791" y="3217763"/>
            <a:ext cx="1384141" cy="1679691"/>
            <a:chOff x="402025" y="935350"/>
            <a:chExt cx="2079585" cy="2445800"/>
          </a:xfrm>
        </p:grpSpPr>
        <p:pic>
          <p:nvPicPr>
            <p:cNvPr id="6" name="Google Shape;68;p11">
              <a:extLst>
                <a:ext uri="{FF2B5EF4-FFF2-40B4-BE49-F238E27FC236}">
                  <a16:creationId xmlns:a16="http://schemas.microsoft.com/office/drawing/2014/main" id="{E4308B35-115D-E042-8BEA-C023F2B71BD5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025" y="935350"/>
              <a:ext cx="2079585" cy="2445800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</p:pic>
        <p:pic>
          <p:nvPicPr>
            <p:cNvPr id="7" name="Google Shape;69;p11">
              <a:extLst>
                <a:ext uri="{FF2B5EF4-FFF2-40B4-BE49-F238E27FC236}">
                  <a16:creationId xmlns:a16="http://schemas.microsoft.com/office/drawing/2014/main" id="{B14929D9-C2E7-AC4D-A1BE-D7D63383B0B9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6726" y="935350"/>
              <a:ext cx="564921" cy="564921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CD36EF5-E13B-2FBB-6607-BF1160567591}"/>
              </a:ext>
            </a:extLst>
          </p:cNvPr>
          <p:cNvSpPr txBox="1"/>
          <p:nvPr/>
        </p:nvSpPr>
        <p:spPr>
          <a:xfrm>
            <a:off x="6702213" y="4773325"/>
            <a:ext cx="224292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b="1" dirty="0"/>
              <a:t>A. Rosenthal, et al. Rev. Sci. Instr. (2021)</a:t>
            </a:r>
          </a:p>
          <a:p>
            <a:r>
              <a:rPr lang="en-US" sz="750" b="1" dirty="0"/>
              <a:t>F.M. Laggner, et al. Rev. Sci. Instr. (2021)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4D3A75-821A-AB30-6FD5-5CC6865D5998}"/>
              </a:ext>
            </a:extLst>
          </p:cNvPr>
          <p:cNvGrpSpPr/>
          <p:nvPr/>
        </p:nvGrpSpPr>
        <p:grpSpPr>
          <a:xfrm>
            <a:off x="6503734" y="1991612"/>
            <a:ext cx="2185293" cy="2781713"/>
            <a:chOff x="8546502" y="1720116"/>
            <a:chExt cx="2913724" cy="3708950"/>
          </a:xfrm>
        </p:grpSpPr>
        <p:grpSp>
          <p:nvGrpSpPr>
            <p:cNvPr id="19" name="Google Shape;138;p20">
              <a:extLst>
                <a:ext uri="{FF2B5EF4-FFF2-40B4-BE49-F238E27FC236}">
                  <a16:creationId xmlns:a16="http://schemas.microsoft.com/office/drawing/2014/main" id="{481210A4-8C4E-4D01-27B0-14EC5DA3C95C}"/>
                </a:ext>
              </a:extLst>
            </p:cNvPr>
            <p:cNvGrpSpPr/>
            <p:nvPr/>
          </p:nvGrpSpPr>
          <p:grpSpPr>
            <a:xfrm>
              <a:off x="9101077" y="1720116"/>
              <a:ext cx="2359149" cy="3708950"/>
              <a:chOff x="571800" y="747888"/>
              <a:chExt cx="2359149" cy="3708950"/>
            </a:xfrm>
          </p:grpSpPr>
          <p:grpSp>
            <p:nvGrpSpPr>
              <p:cNvPr id="20" name="Google Shape;139;p20">
                <a:extLst>
                  <a:ext uri="{FF2B5EF4-FFF2-40B4-BE49-F238E27FC236}">
                    <a16:creationId xmlns:a16="http://schemas.microsoft.com/office/drawing/2014/main" id="{4091E4FD-97C8-D229-B050-D25FFE4D3A02}"/>
                  </a:ext>
                </a:extLst>
              </p:cNvPr>
              <p:cNvGrpSpPr/>
              <p:nvPr/>
            </p:nvGrpSpPr>
            <p:grpSpPr>
              <a:xfrm>
                <a:off x="571800" y="747888"/>
                <a:ext cx="2359149" cy="3708950"/>
                <a:chOff x="558975" y="587488"/>
                <a:chExt cx="2359149" cy="3708950"/>
              </a:xfrm>
            </p:grpSpPr>
            <p:pic>
              <p:nvPicPr>
                <p:cNvPr id="22" name="Google Shape;140;p20" descr="Screen Clipping">
                  <a:extLst>
                    <a:ext uri="{FF2B5EF4-FFF2-40B4-BE49-F238E27FC236}">
                      <a16:creationId xmlns:a16="http://schemas.microsoft.com/office/drawing/2014/main" id="{225A7A04-34A6-1BF5-3C2A-D956C32B4B3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505" t="2467" r="67687"/>
                <a:stretch/>
              </p:blipFill>
              <p:spPr>
                <a:xfrm>
                  <a:off x="558975" y="587488"/>
                  <a:ext cx="2359149" cy="37089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" name="Google Shape;141;p20">
                  <a:extLst>
                    <a:ext uri="{FF2B5EF4-FFF2-40B4-BE49-F238E27FC236}">
                      <a16:creationId xmlns:a16="http://schemas.microsoft.com/office/drawing/2014/main" id="{FEF93CD9-301B-B92A-53BF-690B11A6BE21}"/>
                    </a:ext>
                  </a:extLst>
                </p:cNvPr>
                <p:cNvSpPr/>
                <p:nvPr/>
              </p:nvSpPr>
              <p:spPr>
                <a:xfrm>
                  <a:off x="558977" y="612650"/>
                  <a:ext cx="220800" cy="249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/>
                </a:p>
              </p:txBody>
            </p:sp>
          </p:grpSp>
          <p:sp>
            <p:nvSpPr>
              <p:cNvPr id="21" name="Google Shape;142;p20">
                <a:extLst>
                  <a:ext uri="{FF2B5EF4-FFF2-40B4-BE49-F238E27FC236}">
                    <a16:creationId xmlns:a16="http://schemas.microsoft.com/office/drawing/2014/main" id="{408F9060-0C39-4D38-F8A3-864627F98201}"/>
                  </a:ext>
                </a:extLst>
              </p:cNvPr>
              <p:cNvSpPr txBox="1"/>
              <p:nvPr/>
            </p:nvSpPr>
            <p:spPr>
              <a:xfrm>
                <a:off x="1540950" y="911325"/>
                <a:ext cx="862200" cy="47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900" b="1">
                    <a:latin typeface="Century Gothic"/>
                    <a:ea typeface="Century Gothic"/>
                    <a:cs typeface="Century Gothic"/>
                    <a:sym typeface="Century Gothic"/>
                  </a:rPr>
                  <a:t>SOLPS</a:t>
                </a:r>
                <a:endParaRPr sz="900" b="1"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4" name="Google Shape;145;p20">
              <a:extLst>
                <a:ext uri="{FF2B5EF4-FFF2-40B4-BE49-F238E27FC236}">
                  <a16:creationId xmlns:a16="http://schemas.microsoft.com/office/drawing/2014/main" id="{E8E619DD-05C6-E3A9-6821-7E4C09FC7315}"/>
                </a:ext>
              </a:extLst>
            </p:cNvPr>
            <p:cNvSpPr/>
            <p:nvPr/>
          </p:nvSpPr>
          <p:spPr>
            <a:xfrm>
              <a:off x="9269777" y="4322378"/>
              <a:ext cx="357900" cy="152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5" name="Google Shape;146;p20">
              <a:extLst>
                <a:ext uri="{FF2B5EF4-FFF2-40B4-BE49-F238E27FC236}">
                  <a16:creationId xmlns:a16="http://schemas.microsoft.com/office/drawing/2014/main" id="{293C2349-2A95-24E4-7A7C-43B1903FF030}"/>
                </a:ext>
              </a:extLst>
            </p:cNvPr>
            <p:cNvSpPr/>
            <p:nvPr/>
          </p:nvSpPr>
          <p:spPr>
            <a:xfrm>
              <a:off x="10177902" y="4398578"/>
              <a:ext cx="357900" cy="152400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6" name="Google Shape;148;p20">
              <a:extLst>
                <a:ext uri="{FF2B5EF4-FFF2-40B4-BE49-F238E27FC236}">
                  <a16:creationId xmlns:a16="http://schemas.microsoft.com/office/drawing/2014/main" id="{4F72FDEC-483C-DECD-9ED7-9A43FD5ACD31}"/>
                </a:ext>
              </a:extLst>
            </p:cNvPr>
            <p:cNvSpPr txBox="1"/>
            <p:nvPr/>
          </p:nvSpPr>
          <p:spPr>
            <a:xfrm>
              <a:off x="10113990" y="4550978"/>
              <a:ext cx="485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400"/>
              </a:pPr>
              <a:r>
                <a:rPr lang="en" sz="900" b="1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LFS</a:t>
              </a:r>
              <a:r>
                <a:rPr lang="en" sz="900" b="1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900" b="1">
                <a:solidFill>
                  <a:srgbClr val="E775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149;p20">
              <a:extLst>
                <a:ext uri="{FF2B5EF4-FFF2-40B4-BE49-F238E27FC236}">
                  <a16:creationId xmlns:a16="http://schemas.microsoft.com/office/drawing/2014/main" id="{6B1E9F5C-60A4-772E-D2AE-4758F6231304}"/>
                </a:ext>
              </a:extLst>
            </p:cNvPr>
            <p:cNvSpPr txBox="1"/>
            <p:nvPr/>
          </p:nvSpPr>
          <p:spPr>
            <a:xfrm>
              <a:off x="9457352" y="4091378"/>
              <a:ext cx="485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400"/>
              </a:pPr>
              <a:r>
                <a:rPr lang="en" sz="900" b="1" dirty="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HFS </a:t>
              </a:r>
              <a:endParaRPr sz="9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145;p20">
              <a:extLst>
                <a:ext uri="{FF2B5EF4-FFF2-40B4-BE49-F238E27FC236}">
                  <a16:creationId xmlns:a16="http://schemas.microsoft.com/office/drawing/2014/main" id="{A98093A1-0F40-472D-1582-243B03609392}"/>
                </a:ext>
              </a:extLst>
            </p:cNvPr>
            <p:cNvSpPr/>
            <p:nvPr/>
          </p:nvSpPr>
          <p:spPr>
            <a:xfrm>
              <a:off x="9321879" y="2670762"/>
              <a:ext cx="357900" cy="1524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9" name="Google Shape;146;p20">
              <a:extLst>
                <a:ext uri="{FF2B5EF4-FFF2-40B4-BE49-F238E27FC236}">
                  <a16:creationId xmlns:a16="http://schemas.microsoft.com/office/drawing/2014/main" id="{7F089FFC-05AF-3BFD-0B7F-D801E3A21208}"/>
                </a:ext>
              </a:extLst>
            </p:cNvPr>
            <p:cNvSpPr/>
            <p:nvPr/>
          </p:nvSpPr>
          <p:spPr>
            <a:xfrm>
              <a:off x="10230004" y="2746962"/>
              <a:ext cx="357900" cy="152400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0" name="Google Shape;148;p20">
              <a:extLst>
                <a:ext uri="{FF2B5EF4-FFF2-40B4-BE49-F238E27FC236}">
                  <a16:creationId xmlns:a16="http://schemas.microsoft.com/office/drawing/2014/main" id="{27863122-5514-0E2D-7BD7-567FD2BA550E}"/>
                </a:ext>
              </a:extLst>
            </p:cNvPr>
            <p:cNvSpPr txBox="1"/>
            <p:nvPr/>
          </p:nvSpPr>
          <p:spPr>
            <a:xfrm>
              <a:off x="10166092" y="2899362"/>
              <a:ext cx="485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400"/>
              </a:pPr>
              <a:r>
                <a:rPr lang="en" sz="900" b="1">
                  <a:solidFill>
                    <a:srgbClr val="0000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LFS</a:t>
              </a:r>
              <a:r>
                <a:rPr lang="en" sz="900" b="1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sz="900" b="1">
                <a:solidFill>
                  <a:srgbClr val="E775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149;p20">
              <a:extLst>
                <a:ext uri="{FF2B5EF4-FFF2-40B4-BE49-F238E27FC236}">
                  <a16:creationId xmlns:a16="http://schemas.microsoft.com/office/drawing/2014/main" id="{82FAF558-E741-F1AC-A9C5-723C144C8D2E}"/>
                </a:ext>
              </a:extLst>
            </p:cNvPr>
            <p:cNvSpPr txBox="1"/>
            <p:nvPr/>
          </p:nvSpPr>
          <p:spPr>
            <a:xfrm>
              <a:off x="9533811" y="2805982"/>
              <a:ext cx="485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400"/>
              </a:pPr>
              <a:r>
                <a:rPr lang="en" sz="900" b="1" dirty="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HFS </a:t>
              </a:r>
              <a:endParaRPr sz="9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2" name="Straight Arrow Connector 2">
              <a:extLst>
                <a:ext uri="{FF2B5EF4-FFF2-40B4-BE49-F238E27FC236}">
                  <a16:creationId xmlns:a16="http://schemas.microsoft.com/office/drawing/2014/main" id="{837588B8-02BA-7886-98E9-CA8FF1ECE08A}"/>
                </a:ext>
              </a:extLst>
            </p:cNvPr>
            <p:cNvCxnSpPr/>
            <p:nvPr/>
          </p:nvCxnSpPr>
          <p:spPr>
            <a:xfrm flipV="1">
              <a:off x="8962475" y="4397915"/>
              <a:ext cx="467950" cy="4529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21">
              <a:extLst>
                <a:ext uri="{FF2B5EF4-FFF2-40B4-BE49-F238E27FC236}">
                  <a16:creationId xmlns:a16="http://schemas.microsoft.com/office/drawing/2014/main" id="{16541380-66D3-B040-64DD-41EC16DEDB92}"/>
                </a:ext>
              </a:extLst>
            </p:cNvPr>
            <p:cNvCxnSpPr/>
            <p:nvPr/>
          </p:nvCxnSpPr>
          <p:spPr>
            <a:xfrm flipV="1">
              <a:off x="8962475" y="4490680"/>
              <a:ext cx="1369098" cy="3601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027C7E8-C8D4-12C7-16DB-2F32B8516538}"/>
                </a:ext>
              </a:extLst>
            </p:cNvPr>
            <p:cNvSpPr txBox="1"/>
            <p:nvPr/>
          </p:nvSpPr>
          <p:spPr>
            <a:xfrm>
              <a:off x="8546502" y="4812891"/>
              <a:ext cx="74849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LLAMA</a:t>
              </a:r>
            </a:p>
          </p:txBody>
        </p:sp>
        <p:cxnSp>
          <p:nvCxnSpPr>
            <p:cNvPr id="35" name="Straight Arrow Connector 27">
              <a:extLst>
                <a:ext uri="{FF2B5EF4-FFF2-40B4-BE49-F238E27FC236}">
                  <a16:creationId xmlns:a16="http://schemas.microsoft.com/office/drawing/2014/main" id="{6BB5D915-6A14-3AA5-221E-7062ED550054}"/>
                </a:ext>
              </a:extLst>
            </p:cNvPr>
            <p:cNvCxnSpPr/>
            <p:nvPr/>
          </p:nvCxnSpPr>
          <p:spPr>
            <a:xfrm flipV="1">
              <a:off x="8998211" y="2827285"/>
              <a:ext cx="467950" cy="4529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28">
              <a:extLst>
                <a:ext uri="{FF2B5EF4-FFF2-40B4-BE49-F238E27FC236}">
                  <a16:creationId xmlns:a16="http://schemas.microsoft.com/office/drawing/2014/main" id="{76AE06F1-F6E0-F50D-62EA-5F43EEE39121}"/>
                </a:ext>
              </a:extLst>
            </p:cNvPr>
            <p:cNvCxnSpPr/>
            <p:nvPr/>
          </p:nvCxnSpPr>
          <p:spPr>
            <a:xfrm flipV="1">
              <a:off x="8998211" y="2920050"/>
              <a:ext cx="1369098" cy="3601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825320-6494-8ECB-024B-1AC48FC344F9}"/>
                </a:ext>
              </a:extLst>
            </p:cNvPr>
            <p:cNvSpPr txBox="1"/>
            <p:nvPr/>
          </p:nvSpPr>
          <p:spPr>
            <a:xfrm>
              <a:off x="8582238" y="3242261"/>
              <a:ext cx="85963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ALPACA</a:t>
              </a:r>
            </a:p>
          </p:txBody>
        </p:sp>
      </p:grpSp>
      <p:pic>
        <p:nvPicPr>
          <p:cNvPr id="39" name="Picture 1">
            <a:extLst>
              <a:ext uri="{FF2B5EF4-FFF2-40B4-BE49-F238E27FC236}">
                <a16:creationId xmlns:a16="http://schemas.microsoft.com/office/drawing/2014/main" id="{4C40C07F-0E8B-3E3B-F983-7D9AC7FBC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466" y="752601"/>
            <a:ext cx="2759561" cy="121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40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9a7b1a-9476-4d4a-9507-6d6207bc7f68">
      <Terms xmlns="http://schemas.microsoft.com/office/infopath/2007/PartnerControls"/>
    </lcf76f155ced4ddcb4097134ff3c332f>
    <TaxCatchAll xmlns="9b3bb9f6-2140-43df-a707-11da53b505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41D1E4237A84FB297678E3FBF5B33" ma:contentTypeVersion="13" ma:contentTypeDescription="Create a new document." ma:contentTypeScope="" ma:versionID="9d3f101a28d1fc3cfaed725c6e2f1e1a">
  <xsd:schema xmlns:xsd="http://www.w3.org/2001/XMLSchema" xmlns:xs="http://www.w3.org/2001/XMLSchema" xmlns:p="http://schemas.microsoft.com/office/2006/metadata/properties" xmlns:ns2="ab9a7b1a-9476-4d4a-9507-6d6207bc7f68" xmlns:ns3="9b3bb9f6-2140-43df-a707-11da53b50581" targetNamespace="http://schemas.microsoft.com/office/2006/metadata/properties" ma:root="true" ma:fieldsID="fbda2121df7080078c1db38352fce07e" ns2:_="" ns3:_="">
    <xsd:import namespace="ab9a7b1a-9476-4d4a-9507-6d6207bc7f68"/>
    <xsd:import namespace="9b3bb9f6-2140-43df-a707-11da53b505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a7b1a-9476-4d4a-9507-6d6207bc7f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684d597-f2ab-4031-b250-6164fb1c9f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bb9f6-2140-43df-a707-11da53b5058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f10c1492-be81-47fe-ba9d-0f6cf7d05f0a}" ma:internalName="TaxCatchAll" ma:showField="CatchAllData" ma:web="9b3bb9f6-2140-43df-a707-11da53b505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b9a7b1a-9476-4d4a-9507-6d6207bc7f68"/>
    <ds:schemaRef ds:uri="9b3bb9f6-2140-43df-a707-11da53b5058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105C81-E42B-4DB2-A4E0-71EACA158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9a7b1a-9476-4d4a-9507-6d6207bc7f68"/>
    <ds:schemaRef ds:uri="9b3bb9f6-2140-43df-a707-11da53b505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10187</TotalTime>
  <Words>1491</Words>
  <Application>Microsoft Office PowerPoint</Application>
  <PresentationFormat>On-screen Show (16:9)</PresentationFormat>
  <Paragraphs>206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Lucida Grande</vt:lpstr>
      <vt:lpstr>ＭＳ Ｐゴシック</vt:lpstr>
      <vt:lpstr>Arial</vt:lpstr>
      <vt:lpstr>Calibri</vt:lpstr>
      <vt:lpstr>Century Gothic</vt:lpstr>
      <vt:lpstr>Segoe UI</vt:lpstr>
      <vt:lpstr>Symbol</vt:lpstr>
      <vt:lpstr>Office Theme</vt:lpstr>
      <vt:lpstr>PowerPoint Presentation</vt:lpstr>
      <vt:lpstr>Diagnostic development drives realization of fusion energy</vt:lpstr>
      <vt:lpstr>Understanding physics and model validation for ITER/FPP are challenging in multiple ways</vt:lpstr>
      <vt:lpstr>DIII-D has a Leading Diagnostic Set To Test Physics Models</vt:lpstr>
      <vt:lpstr>DIII-D diagnostic set is the result of an integrated and collaborative effort</vt:lpstr>
      <vt:lpstr>PowerPoint Presentation</vt:lpstr>
      <vt:lpstr>2D real-time Divertor Thomson Scattering System</vt:lpstr>
      <vt:lpstr>Doppler-free saturation spectroscopy (DFSS)</vt:lpstr>
      <vt:lpstr>Hydrogenic Lyman alpha measurements to diagnose neutrals (LLAMA and ALPACA)</vt:lpstr>
      <vt:lpstr>Other new diagnostics installed: ITER ECH detectors, TRIP, Textured tile version 2 </vt:lpstr>
      <vt:lpstr>PowerPoint Presentation</vt:lpstr>
      <vt:lpstr>Developing new reactor diagnostic technology: FPP diagnostics will be very different from present-day and ITER </vt:lpstr>
      <vt:lpstr>DIII-D plays essential role in advancing Technology Readiness Levels (TRLs) of diagnostics for plasma controls of FPP</vt:lpstr>
      <vt:lpstr>Diagnostic developments for the commercialization of fusion energy</vt:lpstr>
      <vt:lpstr>PowerPoint Presentation</vt:lpstr>
      <vt:lpstr>EMI-free radiated power measurements by Fiber-Optic Bolometer (FOB) for FPP</vt:lpstr>
      <vt:lpstr>Diag2Diag: Data-First Approach to Prediction of Fusion Dynamics and Reactor Scenario Design</vt:lpstr>
      <vt:lpstr>Diag2Diag: Data-First Approach to Prediction of Fusion Dynamics and Reactor Scenario Design</vt:lpstr>
      <vt:lpstr>Diag2Diag: Data-First Approach to Prediction of Fusion Dynamics and Reactor Scenario Design</vt:lpstr>
      <vt:lpstr>DIII-D Diagnostic Set is the Essential Key to the Realization of Fusion Energy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DIII-D Diagnostic Plans</dc:title>
  <dc:creator>Diana</dc:creator>
  <cp:lastModifiedBy>Suk-Ho Hong</cp:lastModifiedBy>
  <cp:revision>203</cp:revision>
  <cp:lastPrinted>2021-04-30T17:56:39Z</cp:lastPrinted>
  <dcterms:created xsi:type="dcterms:W3CDTF">2010-04-12T23:12:02Z</dcterms:created>
  <dcterms:modified xsi:type="dcterms:W3CDTF">2024-10-22T06:36:09Z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0x0101005E741D1E4237A84FB297678E3FBF5B33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  <property fmtid="{D5CDD505-2E9C-101B-9397-08002B2CF9AE}" pid="8" name="MediaServiceImageTags">
    <vt:lpwstr/>
  </property>
</Properties>
</file>