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2" r:id="rId2"/>
    <p:sldId id="308" r:id="rId3"/>
    <p:sldId id="414" r:id="rId4"/>
    <p:sldId id="400" r:id="rId5"/>
    <p:sldId id="392" r:id="rId6"/>
    <p:sldId id="373" r:id="rId7"/>
    <p:sldId id="419" r:id="rId8"/>
    <p:sldId id="403" r:id="rId9"/>
    <p:sldId id="393" r:id="rId10"/>
    <p:sldId id="417" r:id="rId11"/>
    <p:sldId id="283" r:id="rId12"/>
    <p:sldId id="418" r:id="rId13"/>
    <p:sldId id="404" r:id="rId14"/>
    <p:sldId id="406" r:id="rId15"/>
    <p:sldId id="407" r:id="rId16"/>
    <p:sldId id="408" r:id="rId17"/>
    <p:sldId id="380" r:id="rId18"/>
    <p:sldId id="277" r:id="rId19"/>
    <p:sldId id="416" r:id="rId20"/>
    <p:sldId id="405"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E002"/>
    <a:srgbClr val="28FD0B"/>
    <a:srgbClr val="B0DD7F"/>
    <a:srgbClr val="FED7D6"/>
    <a:srgbClr val="FEB6B4"/>
    <a:srgbClr val="F6FEAC"/>
    <a:srgbClr val="0000FF"/>
    <a:srgbClr val="BEE395"/>
    <a:srgbClr val="53B6F3"/>
    <a:srgbClr val="72C8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C36541-A808-489E-8F18-6BAFAAD06410}" v="390" dt="2024-10-18T14:25:29.760"/>
  </p1510:revLst>
</p1510:revInfo>
</file>

<file path=ppt/tableStyles.xml><?xml version="1.0" encoding="utf-8"?>
<a:tblStyleLst xmlns:a="http://schemas.openxmlformats.org/drawingml/2006/main" def="{5C22544A-7EE6-4342-B048-85BDC9FD1C3A}">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Stile chiaro 2 - Colore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Stile chiaro 1 - Colore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4" autoAdjust="0"/>
    <p:restoredTop sz="93911" autoAdjust="0"/>
  </p:normalViewPr>
  <p:slideViewPr>
    <p:cSldViewPr>
      <p:cViewPr varScale="1">
        <p:scale>
          <a:sx n="59" d="100"/>
          <a:sy n="59" d="100"/>
        </p:scale>
        <p:origin x="152"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E CRISTOFORETTI" userId="998d6efa-f066-42c7-9ed3-384493bf88d7" providerId="ADAL" clId="{93C36541-A808-489E-8F18-6BAFAAD06410}"/>
    <pc:docChg chg="undo custSel addSld delSld modSld sldOrd">
      <pc:chgData name="GABRIELE CRISTOFORETTI" userId="998d6efa-f066-42c7-9ed3-384493bf88d7" providerId="ADAL" clId="{93C36541-A808-489E-8F18-6BAFAAD06410}" dt="2024-10-18T14:27:46.829" v="5807" actId="2711"/>
      <pc:docMkLst>
        <pc:docMk/>
      </pc:docMkLst>
      <pc:sldChg chg="modSp mod">
        <pc:chgData name="GABRIELE CRISTOFORETTI" userId="998d6efa-f066-42c7-9ed3-384493bf88d7" providerId="ADAL" clId="{93C36541-A808-489E-8F18-6BAFAAD06410}" dt="2024-10-18T14:10:19.068" v="5506" actId="20577"/>
        <pc:sldMkLst>
          <pc:docMk/>
          <pc:sldMk cId="383176235" sldId="277"/>
        </pc:sldMkLst>
        <pc:spChg chg="mod">
          <ac:chgData name="GABRIELE CRISTOFORETTI" userId="998d6efa-f066-42c7-9ed3-384493bf88d7" providerId="ADAL" clId="{93C36541-A808-489E-8F18-6BAFAAD06410}" dt="2024-10-18T14:10:19.068" v="5506" actId="20577"/>
          <ac:spMkLst>
            <pc:docMk/>
            <pc:sldMk cId="383176235" sldId="277"/>
            <ac:spMk id="7" creationId="{1A08AFFD-D0DE-E55D-379F-2E1BE5E7997B}"/>
          </ac:spMkLst>
        </pc:spChg>
      </pc:sldChg>
      <pc:sldChg chg="addSp delSp modSp mod">
        <pc:chgData name="GABRIELE CRISTOFORETTI" userId="998d6efa-f066-42c7-9ed3-384493bf88d7" providerId="ADAL" clId="{93C36541-A808-489E-8F18-6BAFAAD06410}" dt="2024-10-18T14:18:59.563" v="5578" actId="20577"/>
        <pc:sldMkLst>
          <pc:docMk/>
          <pc:sldMk cId="3571143721" sldId="283"/>
        </pc:sldMkLst>
        <pc:spChg chg="del">
          <ac:chgData name="GABRIELE CRISTOFORETTI" userId="998d6efa-f066-42c7-9ed3-384493bf88d7" providerId="ADAL" clId="{93C36541-A808-489E-8F18-6BAFAAD06410}" dt="2024-10-17T12:46:45.101" v="2275" actId="478"/>
          <ac:spMkLst>
            <pc:docMk/>
            <pc:sldMk cId="3571143721" sldId="283"/>
            <ac:spMk id="10" creationId="{33B2B949-2238-996D-56D6-93CCBAFB8550}"/>
          </ac:spMkLst>
        </pc:spChg>
        <pc:spChg chg="mod topLvl">
          <ac:chgData name="GABRIELE CRISTOFORETTI" userId="998d6efa-f066-42c7-9ed3-384493bf88d7" providerId="ADAL" clId="{93C36541-A808-489E-8F18-6BAFAAD06410}" dt="2024-10-17T13:48:02.511" v="3096" actId="164"/>
          <ac:spMkLst>
            <pc:docMk/>
            <pc:sldMk cId="3571143721" sldId="283"/>
            <ac:spMk id="11" creationId="{00000000-0000-0000-0000-000000000000}"/>
          </ac:spMkLst>
        </pc:spChg>
        <pc:spChg chg="mod topLvl">
          <ac:chgData name="GABRIELE CRISTOFORETTI" userId="998d6efa-f066-42c7-9ed3-384493bf88d7" providerId="ADAL" clId="{93C36541-A808-489E-8F18-6BAFAAD06410}" dt="2024-10-17T13:48:02.511" v="3096" actId="164"/>
          <ac:spMkLst>
            <pc:docMk/>
            <pc:sldMk cId="3571143721" sldId="283"/>
            <ac:spMk id="12" creationId="{00000000-0000-0000-0000-000000000000}"/>
          </ac:spMkLst>
        </pc:spChg>
        <pc:spChg chg="mod topLvl">
          <ac:chgData name="GABRIELE CRISTOFORETTI" userId="998d6efa-f066-42c7-9ed3-384493bf88d7" providerId="ADAL" clId="{93C36541-A808-489E-8F18-6BAFAAD06410}" dt="2024-10-17T13:48:02.511" v="3096" actId="164"/>
          <ac:spMkLst>
            <pc:docMk/>
            <pc:sldMk cId="3571143721" sldId="283"/>
            <ac:spMk id="13" creationId="{00000000-0000-0000-0000-000000000000}"/>
          </ac:spMkLst>
        </pc:spChg>
        <pc:spChg chg="mod topLvl">
          <ac:chgData name="GABRIELE CRISTOFORETTI" userId="998d6efa-f066-42c7-9ed3-384493bf88d7" providerId="ADAL" clId="{93C36541-A808-489E-8F18-6BAFAAD06410}" dt="2024-10-17T13:48:02.511" v="3096" actId="164"/>
          <ac:spMkLst>
            <pc:docMk/>
            <pc:sldMk cId="3571143721" sldId="283"/>
            <ac:spMk id="14" creationId="{00000000-0000-0000-0000-000000000000}"/>
          </ac:spMkLst>
        </pc:spChg>
        <pc:spChg chg="add del mod">
          <ac:chgData name="GABRIELE CRISTOFORETTI" userId="998d6efa-f066-42c7-9ed3-384493bf88d7" providerId="ADAL" clId="{93C36541-A808-489E-8F18-6BAFAAD06410}" dt="2024-10-17T12:54:23.850" v="2386" actId="21"/>
          <ac:spMkLst>
            <pc:docMk/>
            <pc:sldMk cId="3571143721" sldId="283"/>
            <ac:spMk id="15" creationId="{3D6A30B6-030F-ECAA-512E-D275FE577D40}"/>
          </ac:spMkLst>
        </pc:spChg>
        <pc:spChg chg="del mod">
          <ac:chgData name="GABRIELE CRISTOFORETTI" userId="998d6efa-f066-42c7-9ed3-384493bf88d7" providerId="ADAL" clId="{93C36541-A808-489E-8F18-6BAFAAD06410}" dt="2024-10-17T12:54:23.850" v="2386" actId="21"/>
          <ac:spMkLst>
            <pc:docMk/>
            <pc:sldMk cId="3571143721" sldId="283"/>
            <ac:spMk id="16" creationId="{00000000-0000-0000-0000-000000000000}"/>
          </ac:spMkLst>
        </pc:spChg>
        <pc:spChg chg="del mod">
          <ac:chgData name="GABRIELE CRISTOFORETTI" userId="998d6efa-f066-42c7-9ed3-384493bf88d7" providerId="ADAL" clId="{93C36541-A808-489E-8F18-6BAFAAD06410}" dt="2024-10-17T12:54:23.850" v="2386" actId="21"/>
          <ac:spMkLst>
            <pc:docMk/>
            <pc:sldMk cId="3571143721" sldId="283"/>
            <ac:spMk id="17" creationId="{00000000-0000-0000-0000-000000000000}"/>
          </ac:spMkLst>
        </pc:spChg>
        <pc:spChg chg="del mod">
          <ac:chgData name="GABRIELE CRISTOFORETTI" userId="998d6efa-f066-42c7-9ed3-384493bf88d7" providerId="ADAL" clId="{93C36541-A808-489E-8F18-6BAFAAD06410}" dt="2024-10-17T12:54:23.850" v="2386" actId="21"/>
          <ac:spMkLst>
            <pc:docMk/>
            <pc:sldMk cId="3571143721" sldId="283"/>
            <ac:spMk id="18" creationId="{00000000-0000-0000-0000-000000000000}"/>
          </ac:spMkLst>
        </pc:spChg>
        <pc:spChg chg="del mod">
          <ac:chgData name="GABRIELE CRISTOFORETTI" userId="998d6efa-f066-42c7-9ed3-384493bf88d7" providerId="ADAL" clId="{93C36541-A808-489E-8F18-6BAFAAD06410}" dt="2024-10-17T12:54:23.850" v="2386" actId="21"/>
          <ac:spMkLst>
            <pc:docMk/>
            <pc:sldMk cId="3571143721" sldId="283"/>
            <ac:spMk id="19" creationId="{00000000-0000-0000-0000-000000000000}"/>
          </ac:spMkLst>
        </pc:spChg>
        <pc:spChg chg="del mod">
          <ac:chgData name="GABRIELE CRISTOFORETTI" userId="998d6efa-f066-42c7-9ed3-384493bf88d7" providerId="ADAL" clId="{93C36541-A808-489E-8F18-6BAFAAD06410}" dt="2024-10-17T12:52:25.994" v="2334" actId="478"/>
          <ac:spMkLst>
            <pc:docMk/>
            <pc:sldMk cId="3571143721" sldId="283"/>
            <ac:spMk id="20" creationId="{00000000-0000-0000-0000-000000000000}"/>
          </ac:spMkLst>
        </pc:spChg>
        <pc:spChg chg="del mod">
          <ac:chgData name="GABRIELE CRISTOFORETTI" userId="998d6efa-f066-42c7-9ed3-384493bf88d7" providerId="ADAL" clId="{93C36541-A808-489E-8F18-6BAFAAD06410}" dt="2024-10-17T12:51:47.973" v="2331" actId="478"/>
          <ac:spMkLst>
            <pc:docMk/>
            <pc:sldMk cId="3571143721" sldId="283"/>
            <ac:spMk id="21" creationId="{00000000-0000-0000-0000-000000000000}"/>
          </ac:spMkLst>
        </pc:spChg>
        <pc:spChg chg="add del mod">
          <ac:chgData name="GABRIELE CRISTOFORETTI" userId="998d6efa-f066-42c7-9ed3-384493bf88d7" providerId="ADAL" clId="{93C36541-A808-489E-8F18-6BAFAAD06410}" dt="2024-10-17T12:54:23.850" v="2386" actId="21"/>
          <ac:spMkLst>
            <pc:docMk/>
            <pc:sldMk cId="3571143721" sldId="283"/>
            <ac:spMk id="22" creationId="{D9CEBD9E-5454-D289-D9BB-065FFF01F167}"/>
          </ac:spMkLst>
        </pc:spChg>
        <pc:spChg chg="del mod">
          <ac:chgData name="GABRIELE CRISTOFORETTI" userId="998d6efa-f066-42c7-9ed3-384493bf88d7" providerId="ADAL" clId="{93C36541-A808-489E-8F18-6BAFAAD06410}" dt="2024-10-17T12:54:23.850" v="2386" actId="21"/>
          <ac:spMkLst>
            <pc:docMk/>
            <pc:sldMk cId="3571143721" sldId="283"/>
            <ac:spMk id="24" creationId="{00000000-0000-0000-0000-000000000000}"/>
          </ac:spMkLst>
        </pc:spChg>
        <pc:spChg chg="del mod">
          <ac:chgData name="GABRIELE CRISTOFORETTI" userId="998d6efa-f066-42c7-9ed3-384493bf88d7" providerId="ADAL" clId="{93C36541-A808-489E-8F18-6BAFAAD06410}" dt="2024-10-17T12:53:02.615" v="2339" actId="478"/>
          <ac:spMkLst>
            <pc:docMk/>
            <pc:sldMk cId="3571143721" sldId="283"/>
            <ac:spMk id="25" creationId="{00000000-0000-0000-0000-000000000000}"/>
          </ac:spMkLst>
        </pc:spChg>
        <pc:spChg chg="del mod">
          <ac:chgData name="GABRIELE CRISTOFORETTI" userId="998d6efa-f066-42c7-9ed3-384493bf88d7" providerId="ADAL" clId="{93C36541-A808-489E-8F18-6BAFAAD06410}" dt="2024-10-17T12:54:23.850" v="2386" actId="21"/>
          <ac:spMkLst>
            <pc:docMk/>
            <pc:sldMk cId="3571143721" sldId="283"/>
            <ac:spMk id="26" creationId="{00000000-0000-0000-0000-000000000000}"/>
          </ac:spMkLst>
        </pc:spChg>
        <pc:spChg chg="del mod">
          <ac:chgData name="GABRIELE CRISTOFORETTI" userId="998d6efa-f066-42c7-9ed3-384493bf88d7" providerId="ADAL" clId="{93C36541-A808-489E-8F18-6BAFAAD06410}" dt="2024-10-17T12:54:23.850" v="2386" actId="21"/>
          <ac:spMkLst>
            <pc:docMk/>
            <pc:sldMk cId="3571143721" sldId="283"/>
            <ac:spMk id="27" creationId="{00000000-0000-0000-0000-000000000000}"/>
          </ac:spMkLst>
        </pc:spChg>
        <pc:spChg chg="del mod">
          <ac:chgData name="GABRIELE CRISTOFORETTI" userId="998d6efa-f066-42c7-9ed3-384493bf88d7" providerId="ADAL" clId="{93C36541-A808-489E-8F18-6BAFAAD06410}" dt="2024-10-17T13:21:12.704" v="2987" actId="478"/>
          <ac:spMkLst>
            <pc:docMk/>
            <pc:sldMk cId="3571143721" sldId="283"/>
            <ac:spMk id="28" creationId="{00000000-0000-0000-0000-000000000000}"/>
          </ac:spMkLst>
        </pc:spChg>
        <pc:spChg chg="mod">
          <ac:chgData name="GABRIELE CRISTOFORETTI" userId="998d6efa-f066-42c7-9ed3-384493bf88d7" providerId="ADAL" clId="{93C36541-A808-489E-8F18-6BAFAAD06410}" dt="2024-10-18T14:18:59.563" v="5578" actId="20577"/>
          <ac:spMkLst>
            <pc:docMk/>
            <pc:sldMk cId="3571143721" sldId="283"/>
            <ac:spMk id="30" creationId="{00000000-0000-0000-0000-000000000000}"/>
          </ac:spMkLst>
        </pc:spChg>
        <pc:spChg chg="del">
          <ac:chgData name="GABRIELE CRISTOFORETTI" userId="998d6efa-f066-42c7-9ed3-384493bf88d7" providerId="ADAL" clId="{93C36541-A808-489E-8F18-6BAFAAD06410}" dt="2024-10-17T12:46:47.390" v="2276" actId="478"/>
          <ac:spMkLst>
            <pc:docMk/>
            <pc:sldMk cId="3571143721" sldId="283"/>
            <ac:spMk id="31" creationId="{00000000-0000-0000-0000-000000000000}"/>
          </ac:spMkLst>
        </pc:spChg>
        <pc:grpChg chg="del mod">
          <ac:chgData name="GABRIELE CRISTOFORETTI" userId="998d6efa-f066-42c7-9ed3-384493bf88d7" providerId="ADAL" clId="{93C36541-A808-489E-8F18-6BAFAAD06410}" dt="2024-10-17T12:49:05.399" v="2305" actId="478"/>
          <ac:grpSpMkLst>
            <pc:docMk/>
            <pc:sldMk cId="3571143721" sldId="283"/>
            <ac:grpSpMk id="32" creationId="{529F92A8-3B93-500B-4EDB-FAA93CDD3CDA}"/>
          </ac:grpSpMkLst>
        </pc:grpChg>
        <pc:grpChg chg="add del mod ord">
          <ac:chgData name="GABRIELE CRISTOFORETTI" userId="998d6efa-f066-42c7-9ed3-384493bf88d7" providerId="ADAL" clId="{93C36541-A808-489E-8F18-6BAFAAD06410}" dt="2024-10-17T13:47:36.285" v="3091" actId="165"/>
          <ac:grpSpMkLst>
            <pc:docMk/>
            <pc:sldMk cId="3571143721" sldId="283"/>
            <ac:grpSpMk id="34" creationId="{106C2DD5-9C1A-B13B-CFA8-417BDE17E84C}"/>
          </ac:grpSpMkLst>
        </pc:grpChg>
        <pc:grpChg chg="add mod">
          <ac:chgData name="GABRIELE CRISTOFORETTI" userId="998d6efa-f066-42c7-9ed3-384493bf88d7" providerId="ADAL" clId="{93C36541-A808-489E-8F18-6BAFAAD06410}" dt="2024-10-17T13:48:35.882" v="3106" actId="1076"/>
          <ac:grpSpMkLst>
            <pc:docMk/>
            <pc:sldMk cId="3571143721" sldId="283"/>
            <ac:grpSpMk id="35" creationId="{2E93E02B-72F3-31A5-3A18-1A811CEE9855}"/>
          </ac:grpSpMkLst>
        </pc:grpChg>
        <pc:picChg chg="add mod">
          <ac:chgData name="GABRIELE CRISTOFORETTI" userId="998d6efa-f066-42c7-9ed3-384493bf88d7" providerId="ADAL" clId="{93C36541-A808-489E-8F18-6BAFAAD06410}" dt="2024-10-17T13:47:28.008" v="3090" actId="1037"/>
          <ac:picMkLst>
            <pc:docMk/>
            <pc:sldMk cId="3571143721" sldId="283"/>
            <ac:picMk id="7" creationId="{091CF3D1-A666-D927-3A31-82EE418E47BF}"/>
          </ac:picMkLst>
        </pc:picChg>
        <pc:picChg chg="add del mod">
          <ac:chgData name="GABRIELE CRISTOFORETTI" userId="998d6efa-f066-42c7-9ed3-384493bf88d7" providerId="ADAL" clId="{93C36541-A808-489E-8F18-6BAFAAD06410}" dt="2024-10-17T13:46:11.829" v="3062" actId="478"/>
          <ac:picMkLst>
            <pc:docMk/>
            <pc:sldMk cId="3571143721" sldId="283"/>
            <ac:picMk id="33" creationId="{5676A972-FAC7-0CB5-6EB3-BAB9EAFAA05E}"/>
          </ac:picMkLst>
        </pc:picChg>
        <pc:picChg chg="add mod">
          <ac:chgData name="GABRIELE CRISTOFORETTI" userId="998d6efa-f066-42c7-9ed3-384493bf88d7" providerId="ADAL" clId="{93C36541-A808-489E-8F18-6BAFAAD06410}" dt="2024-10-17T13:48:30.553" v="3104" actId="1076"/>
          <ac:picMkLst>
            <pc:docMk/>
            <pc:sldMk cId="3571143721" sldId="283"/>
            <ac:picMk id="2050" creationId="{E01EE939-0626-288A-CAF7-79E4E6E30BB1}"/>
          </ac:picMkLst>
        </pc:picChg>
        <pc:picChg chg="add mod">
          <ac:chgData name="GABRIELE CRISTOFORETTI" userId="998d6efa-f066-42c7-9ed3-384493bf88d7" providerId="ADAL" clId="{93C36541-A808-489E-8F18-6BAFAAD06410}" dt="2024-10-17T13:48:33.113" v="3105" actId="1076"/>
          <ac:picMkLst>
            <pc:docMk/>
            <pc:sldMk cId="3571143721" sldId="283"/>
            <ac:picMk id="2052" creationId="{5EC637C5-AC83-B790-45FC-5D808F58ACE7}"/>
          </ac:picMkLst>
        </pc:picChg>
      </pc:sldChg>
      <pc:sldChg chg="modSp mod">
        <pc:chgData name="GABRIELE CRISTOFORETTI" userId="998d6efa-f066-42c7-9ed3-384493bf88d7" providerId="ADAL" clId="{93C36541-A808-489E-8F18-6BAFAAD06410}" dt="2024-10-17T09:39:41.120" v="1002" actId="1037"/>
        <pc:sldMkLst>
          <pc:docMk/>
          <pc:sldMk cId="803687319" sldId="308"/>
        </pc:sldMkLst>
        <pc:spChg chg="mod">
          <ac:chgData name="GABRIELE CRISTOFORETTI" userId="998d6efa-f066-42c7-9ed3-384493bf88d7" providerId="ADAL" clId="{93C36541-A808-489E-8F18-6BAFAAD06410}" dt="2024-10-17T09:39:33.206" v="995" actId="1037"/>
          <ac:spMkLst>
            <pc:docMk/>
            <pc:sldMk cId="803687319" sldId="308"/>
            <ac:spMk id="30" creationId="{00000000-0000-0000-0000-000000000000}"/>
          </ac:spMkLst>
        </pc:spChg>
        <pc:spChg chg="mod">
          <ac:chgData name="GABRIELE CRISTOFORETTI" userId="998d6efa-f066-42c7-9ed3-384493bf88d7" providerId="ADAL" clId="{93C36541-A808-489E-8F18-6BAFAAD06410}" dt="2024-10-17T09:39:35.495" v="999" actId="1037"/>
          <ac:spMkLst>
            <pc:docMk/>
            <pc:sldMk cId="803687319" sldId="308"/>
            <ac:spMk id="31" creationId="{00000000-0000-0000-0000-000000000000}"/>
          </ac:spMkLst>
        </pc:spChg>
        <pc:spChg chg="mod">
          <ac:chgData name="GABRIELE CRISTOFORETTI" userId="998d6efa-f066-42c7-9ed3-384493bf88d7" providerId="ADAL" clId="{93C36541-A808-489E-8F18-6BAFAAD06410}" dt="2024-10-17T09:39:29.336" v="988" actId="1037"/>
          <ac:spMkLst>
            <pc:docMk/>
            <pc:sldMk cId="803687319" sldId="308"/>
            <ac:spMk id="32" creationId="{00000000-0000-0000-0000-000000000000}"/>
          </ac:spMkLst>
        </pc:spChg>
        <pc:spChg chg="mod">
          <ac:chgData name="GABRIELE CRISTOFORETTI" userId="998d6efa-f066-42c7-9ed3-384493bf88d7" providerId="ADAL" clId="{93C36541-A808-489E-8F18-6BAFAAD06410}" dt="2024-10-17T09:39:41.120" v="1002" actId="1037"/>
          <ac:spMkLst>
            <pc:docMk/>
            <pc:sldMk cId="803687319" sldId="308"/>
            <ac:spMk id="33" creationId="{00000000-0000-0000-0000-000000000000}"/>
          </ac:spMkLst>
        </pc:spChg>
        <pc:spChg chg="mod">
          <ac:chgData name="GABRIELE CRISTOFORETTI" userId="998d6efa-f066-42c7-9ed3-384493bf88d7" providerId="ADAL" clId="{93C36541-A808-489E-8F18-6BAFAAD06410}" dt="2024-10-17T09:39:23.953" v="976" actId="1038"/>
          <ac:spMkLst>
            <pc:docMk/>
            <pc:sldMk cId="803687319" sldId="308"/>
            <ac:spMk id="34" creationId="{00000000-0000-0000-0000-000000000000}"/>
          </ac:spMkLst>
        </pc:spChg>
        <pc:picChg chg="mod">
          <ac:chgData name="GABRIELE CRISTOFORETTI" userId="998d6efa-f066-42c7-9ed3-384493bf88d7" providerId="ADAL" clId="{93C36541-A808-489E-8F18-6BAFAAD06410}" dt="2024-10-17T09:39:16.225" v="959" actId="14100"/>
          <ac:picMkLst>
            <pc:docMk/>
            <pc:sldMk cId="803687319" sldId="308"/>
            <ac:picMk id="28" creationId="{00000000-0000-0000-0000-000000000000}"/>
          </ac:picMkLst>
        </pc:picChg>
      </pc:sldChg>
      <pc:sldChg chg="addSp delSp modSp add mod modAnim">
        <pc:chgData name="GABRIELE CRISTOFORETTI" userId="998d6efa-f066-42c7-9ed3-384493bf88d7" providerId="ADAL" clId="{93C36541-A808-489E-8F18-6BAFAAD06410}" dt="2024-10-18T14:16:41.908" v="5516" actId="14100"/>
        <pc:sldMkLst>
          <pc:docMk/>
          <pc:sldMk cId="2910328209" sldId="373"/>
        </pc:sldMkLst>
        <pc:spChg chg="mod">
          <ac:chgData name="GABRIELE CRISTOFORETTI" userId="998d6efa-f066-42c7-9ed3-384493bf88d7" providerId="ADAL" clId="{93C36541-A808-489E-8F18-6BAFAAD06410}" dt="2024-10-16T17:10:51.263" v="526" actId="20577"/>
          <ac:spMkLst>
            <pc:docMk/>
            <pc:sldMk cId="2910328209" sldId="373"/>
            <ac:spMk id="3" creationId="{00000000-0000-0000-0000-000000000000}"/>
          </ac:spMkLst>
        </pc:spChg>
        <pc:spChg chg="del">
          <ac:chgData name="GABRIELE CRISTOFORETTI" userId="998d6efa-f066-42c7-9ed3-384493bf88d7" providerId="ADAL" clId="{93C36541-A808-489E-8F18-6BAFAAD06410}" dt="2024-10-16T17:10:56.416" v="528" actId="478"/>
          <ac:spMkLst>
            <pc:docMk/>
            <pc:sldMk cId="2910328209" sldId="373"/>
            <ac:spMk id="6" creationId="{00000000-0000-0000-0000-000000000000}"/>
          </ac:spMkLst>
        </pc:spChg>
        <pc:spChg chg="add mod">
          <ac:chgData name="GABRIELE CRISTOFORETTI" userId="998d6efa-f066-42c7-9ed3-384493bf88d7" providerId="ADAL" clId="{93C36541-A808-489E-8F18-6BAFAAD06410}" dt="2024-10-18T14:16:30.099" v="5514" actId="20577"/>
          <ac:spMkLst>
            <pc:docMk/>
            <pc:sldMk cId="2910328209" sldId="373"/>
            <ac:spMk id="7" creationId="{4508A0FC-33B4-B91A-56C2-851D9DEA1D5C}"/>
          </ac:spMkLst>
        </pc:spChg>
        <pc:spChg chg="mod topLvl">
          <ac:chgData name="GABRIELE CRISTOFORETTI" userId="998d6efa-f066-42c7-9ed3-384493bf88d7" providerId="ADAL" clId="{93C36541-A808-489E-8F18-6BAFAAD06410}" dt="2024-10-17T09:51:11.410" v="1133" actId="14100"/>
          <ac:spMkLst>
            <pc:docMk/>
            <pc:sldMk cId="2910328209" sldId="373"/>
            <ac:spMk id="8" creationId="{00000000-0000-0000-0000-000000000000}"/>
          </ac:spMkLst>
        </pc:spChg>
        <pc:spChg chg="mod topLvl">
          <ac:chgData name="GABRIELE CRISTOFORETTI" userId="998d6efa-f066-42c7-9ed3-384493bf88d7" providerId="ADAL" clId="{93C36541-A808-489E-8F18-6BAFAAD06410}" dt="2024-10-17T09:50:40.891" v="1127" actId="20577"/>
          <ac:spMkLst>
            <pc:docMk/>
            <pc:sldMk cId="2910328209" sldId="373"/>
            <ac:spMk id="10" creationId="{00000000-0000-0000-0000-000000000000}"/>
          </ac:spMkLst>
        </pc:spChg>
        <pc:spChg chg="mod topLvl">
          <ac:chgData name="GABRIELE CRISTOFORETTI" userId="998d6efa-f066-42c7-9ed3-384493bf88d7" providerId="ADAL" clId="{93C36541-A808-489E-8F18-6BAFAAD06410}" dt="2024-10-17T09:51:03.445" v="1130" actId="1035"/>
          <ac:spMkLst>
            <pc:docMk/>
            <pc:sldMk cId="2910328209" sldId="373"/>
            <ac:spMk id="11" creationId="{00000000-0000-0000-0000-000000000000}"/>
          </ac:spMkLst>
        </pc:spChg>
        <pc:spChg chg="add del mod">
          <ac:chgData name="GABRIELE CRISTOFORETTI" userId="998d6efa-f066-42c7-9ed3-384493bf88d7" providerId="ADAL" clId="{93C36541-A808-489E-8F18-6BAFAAD06410}" dt="2024-10-16T17:13:31.825" v="622"/>
          <ac:spMkLst>
            <pc:docMk/>
            <pc:sldMk cId="2910328209" sldId="373"/>
            <ac:spMk id="12" creationId="{7358C4D0-FF78-AFBF-880D-D8F6A2AD312E}"/>
          </ac:spMkLst>
        </pc:spChg>
        <pc:spChg chg="add mod">
          <ac:chgData name="GABRIELE CRISTOFORETTI" userId="998d6efa-f066-42c7-9ed3-384493bf88d7" providerId="ADAL" clId="{93C36541-A808-489E-8F18-6BAFAAD06410}" dt="2024-10-16T17:17:43.866" v="700" actId="1076"/>
          <ac:spMkLst>
            <pc:docMk/>
            <pc:sldMk cId="2910328209" sldId="373"/>
            <ac:spMk id="13" creationId="{6CA89B6F-4B2D-D6DB-06D3-ABA0711A3D74}"/>
          </ac:spMkLst>
        </pc:spChg>
        <pc:spChg chg="mod topLvl">
          <ac:chgData name="GABRIELE CRISTOFORETTI" userId="998d6efa-f066-42c7-9ed3-384493bf88d7" providerId="ADAL" clId="{93C36541-A808-489E-8F18-6BAFAAD06410}" dt="2024-10-17T10:01:17.412" v="1365" actId="164"/>
          <ac:spMkLst>
            <pc:docMk/>
            <pc:sldMk cId="2910328209" sldId="373"/>
            <ac:spMk id="18" creationId="{00000000-0000-0000-0000-000000000000}"/>
          </ac:spMkLst>
        </pc:spChg>
        <pc:spChg chg="mod topLvl">
          <ac:chgData name="GABRIELE CRISTOFORETTI" userId="998d6efa-f066-42c7-9ed3-384493bf88d7" providerId="ADAL" clId="{93C36541-A808-489E-8F18-6BAFAAD06410}" dt="2024-10-17T10:01:17.412" v="1365" actId="164"/>
          <ac:spMkLst>
            <pc:docMk/>
            <pc:sldMk cId="2910328209" sldId="373"/>
            <ac:spMk id="19" creationId="{00000000-0000-0000-0000-000000000000}"/>
          </ac:spMkLst>
        </pc:spChg>
        <pc:spChg chg="mod topLvl">
          <ac:chgData name="GABRIELE CRISTOFORETTI" userId="998d6efa-f066-42c7-9ed3-384493bf88d7" providerId="ADAL" clId="{93C36541-A808-489E-8F18-6BAFAAD06410}" dt="2024-10-17T10:01:17.412" v="1365" actId="164"/>
          <ac:spMkLst>
            <pc:docMk/>
            <pc:sldMk cId="2910328209" sldId="373"/>
            <ac:spMk id="20" creationId="{00000000-0000-0000-0000-000000000000}"/>
          </ac:spMkLst>
        </pc:spChg>
        <pc:spChg chg="mod topLvl">
          <ac:chgData name="GABRIELE CRISTOFORETTI" userId="998d6efa-f066-42c7-9ed3-384493bf88d7" providerId="ADAL" clId="{93C36541-A808-489E-8F18-6BAFAAD06410}" dt="2024-10-17T10:01:17.412" v="1365" actId="164"/>
          <ac:spMkLst>
            <pc:docMk/>
            <pc:sldMk cId="2910328209" sldId="373"/>
            <ac:spMk id="21" creationId="{00000000-0000-0000-0000-000000000000}"/>
          </ac:spMkLst>
        </pc:spChg>
        <pc:spChg chg="mod topLvl">
          <ac:chgData name="GABRIELE CRISTOFORETTI" userId="998d6efa-f066-42c7-9ed3-384493bf88d7" providerId="ADAL" clId="{93C36541-A808-489E-8F18-6BAFAAD06410}" dt="2024-10-17T10:01:17.412" v="1365" actId="164"/>
          <ac:spMkLst>
            <pc:docMk/>
            <pc:sldMk cId="2910328209" sldId="373"/>
            <ac:spMk id="22" creationId="{00000000-0000-0000-0000-000000000000}"/>
          </ac:spMkLst>
        </pc:spChg>
        <pc:spChg chg="mod topLvl">
          <ac:chgData name="GABRIELE CRISTOFORETTI" userId="998d6efa-f066-42c7-9ed3-384493bf88d7" providerId="ADAL" clId="{93C36541-A808-489E-8F18-6BAFAAD06410}" dt="2024-10-17T10:01:17.412" v="1365" actId="164"/>
          <ac:spMkLst>
            <pc:docMk/>
            <pc:sldMk cId="2910328209" sldId="373"/>
            <ac:spMk id="23" creationId="{00000000-0000-0000-0000-000000000000}"/>
          </ac:spMkLst>
        </pc:spChg>
        <pc:spChg chg="mod topLvl">
          <ac:chgData name="GABRIELE CRISTOFORETTI" userId="998d6efa-f066-42c7-9ed3-384493bf88d7" providerId="ADAL" clId="{93C36541-A808-489E-8F18-6BAFAAD06410}" dt="2024-10-17T10:01:17.412" v="1365" actId="164"/>
          <ac:spMkLst>
            <pc:docMk/>
            <pc:sldMk cId="2910328209" sldId="373"/>
            <ac:spMk id="26" creationId="{00000000-0000-0000-0000-000000000000}"/>
          </ac:spMkLst>
        </pc:spChg>
        <pc:spChg chg="mod topLvl">
          <ac:chgData name="GABRIELE CRISTOFORETTI" userId="998d6efa-f066-42c7-9ed3-384493bf88d7" providerId="ADAL" clId="{93C36541-A808-489E-8F18-6BAFAAD06410}" dt="2024-10-17T10:01:17.412" v="1365" actId="164"/>
          <ac:spMkLst>
            <pc:docMk/>
            <pc:sldMk cId="2910328209" sldId="373"/>
            <ac:spMk id="27" creationId="{00000000-0000-0000-0000-000000000000}"/>
          </ac:spMkLst>
        </pc:spChg>
        <pc:spChg chg="mod topLvl">
          <ac:chgData name="GABRIELE CRISTOFORETTI" userId="998d6efa-f066-42c7-9ed3-384493bf88d7" providerId="ADAL" clId="{93C36541-A808-489E-8F18-6BAFAAD06410}" dt="2024-10-17T10:01:17.412" v="1365" actId="164"/>
          <ac:spMkLst>
            <pc:docMk/>
            <pc:sldMk cId="2910328209" sldId="373"/>
            <ac:spMk id="28" creationId="{00000000-0000-0000-0000-000000000000}"/>
          </ac:spMkLst>
        </pc:spChg>
        <pc:spChg chg="add del">
          <ac:chgData name="GABRIELE CRISTOFORETTI" userId="998d6efa-f066-42c7-9ed3-384493bf88d7" providerId="ADAL" clId="{93C36541-A808-489E-8F18-6BAFAAD06410}" dt="2024-10-16T17:18:00.838" v="711" actId="478"/>
          <ac:spMkLst>
            <pc:docMk/>
            <pc:sldMk cId="2910328209" sldId="373"/>
            <ac:spMk id="30" creationId="{4227C189-9F57-8117-3E3F-EF603BF17416}"/>
          </ac:spMkLst>
        </pc:spChg>
        <pc:spChg chg="add mod">
          <ac:chgData name="GABRIELE CRISTOFORETTI" userId="998d6efa-f066-42c7-9ed3-384493bf88d7" providerId="ADAL" clId="{93C36541-A808-489E-8F18-6BAFAAD06410}" dt="2024-10-17T09:51:18.281" v="1134" actId="1076"/>
          <ac:spMkLst>
            <pc:docMk/>
            <pc:sldMk cId="2910328209" sldId="373"/>
            <ac:spMk id="31" creationId="{B2753893-3068-4F80-478A-31E7C5F9A1AF}"/>
          </ac:spMkLst>
        </pc:spChg>
        <pc:spChg chg="mod topLvl">
          <ac:chgData name="GABRIELE CRISTOFORETTI" userId="998d6efa-f066-42c7-9ed3-384493bf88d7" providerId="ADAL" clId="{93C36541-A808-489E-8F18-6BAFAAD06410}" dt="2024-10-17T10:02:21.173" v="1370" actId="164"/>
          <ac:spMkLst>
            <pc:docMk/>
            <pc:sldMk cId="2910328209" sldId="373"/>
            <ac:spMk id="32" creationId="{00000000-0000-0000-0000-000000000000}"/>
          </ac:spMkLst>
        </pc:spChg>
        <pc:spChg chg="add mod">
          <ac:chgData name="GABRIELE CRISTOFORETTI" userId="998d6efa-f066-42c7-9ed3-384493bf88d7" providerId="ADAL" clId="{93C36541-A808-489E-8F18-6BAFAAD06410}" dt="2024-10-17T09:51:33.505" v="1138" actId="1076"/>
          <ac:spMkLst>
            <pc:docMk/>
            <pc:sldMk cId="2910328209" sldId="373"/>
            <ac:spMk id="33" creationId="{9A5C3BCA-D950-EF83-C296-B59B792F0695}"/>
          </ac:spMkLst>
        </pc:spChg>
        <pc:spChg chg="mod topLvl">
          <ac:chgData name="GABRIELE CRISTOFORETTI" userId="998d6efa-f066-42c7-9ed3-384493bf88d7" providerId="ADAL" clId="{93C36541-A808-489E-8F18-6BAFAAD06410}" dt="2024-10-17T10:02:21.173" v="1370" actId="164"/>
          <ac:spMkLst>
            <pc:docMk/>
            <pc:sldMk cId="2910328209" sldId="373"/>
            <ac:spMk id="34" creationId="{00000000-0000-0000-0000-000000000000}"/>
          </ac:spMkLst>
        </pc:spChg>
        <pc:spChg chg="add mod ord topLvl">
          <ac:chgData name="GABRIELE CRISTOFORETTI" userId="998d6efa-f066-42c7-9ed3-384493bf88d7" providerId="ADAL" clId="{93C36541-A808-489E-8F18-6BAFAAD06410}" dt="2024-10-17T10:02:21.173" v="1370" actId="164"/>
          <ac:spMkLst>
            <pc:docMk/>
            <pc:sldMk cId="2910328209" sldId="373"/>
            <ac:spMk id="35" creationId="{AE3BF73C-D9B4-55FC-4FAE-2EE29F56F798}"/>
          </ac:spMkLst>
        </pc:spChg>
        <pc:spChg chg="add mod topLvl">
          <ac:chgData name="GABRIELE CRISTOFORETTI" userId="998d6efa-f066-42c7-9ed3-384493bf88d7" providerId="ADAL" clId="{93C36541-A808-489E-8F18-6BAFAAD06410}" dt="2024-10-17T10:02:21.173" v="1370" actId="164"/>
          <ac:spMkLst>
            <pc:docMk/>
            <pc:sldMk cId="2910328209" sldId="373"/>
            <ac:spMk id="36" creationId="{389E0B66-D87D-3574-0D38-751B0EAC61FF}"/>
          </ac:spMkLst>
        </pc:spChg>
        <pc:spChg chg="del">
          <ac:chgData name="GABRIELE CRISTOFORETTI" userId="998d6efa-f066-42c7-9ed3-384493bf88d7" providerId="ADAL" clId="{93C36541-A808-489E-8F18-6BAFAAD06410}" dt="2024-10-16T17:10:24.654" v="485" actId="478"/>
          <ac:spMkLst>
            <pc:docMk/>
            <pc:sldMk cId="2910328209" sldId="373"/>
            <ac:spMk id="37" creationId="{00000000-0000-0000-0000-000000000000}"/>
          </ac:spMkLst>
        </pc:spChg>
        <pc:spChg chg="mod topLvl">
          <ac:chgData name="GABRIELE CRISTOFORETTI" userId="998d6efa-f066-42c7-9ed3-384493bf88d7" providerId="ADAL" clId="{93C36541-A808-489E-8F18-6BAFAAD06410}" dt="2024-10-17T09:51:03.445" v="1130" actId="1035"/>
          <ac:spMkLst>
            <pc:docMk/>
            <pc:sldMk cId="2910328209" sldId="373"/>
            <ac:spMk id="38" creationId="{00000000-0000-0000-0000-000000000000}"/>
          </ac:spMkLst>
        </pc:spChg>
        <pc:spChg chg="add mod topLvl">
          <ac:chgData name="GABRIELE CRISTOFORETTI" userId="998d6efa-f066-42c7-9ed3-384493bf88d7" providerId="ADAL" clId="{93C36541-A808-489E-8F18-6BAFAAD06410}" dt="2024-10-17T10:02:21.173" v="1370" actId="164"/>
          <ac:spMkLst>
            <pc:docMk/>
            <pc:sldMk cId="2910328209" sldId="373"/>
            <ac:spMk id="40" creationId="{230D2DAD-D4E4-D8AA-FCA5-18263E00865B}"/>
          </ac:spMkLst>
        </pc:spChg>
        <pc:spChg chg="add mod topLvl">
          <ac:chgData name="GABRIELE CRISTOFORETTI" userId="998d6efa-f066-42c7-9ed3-384493bf88d7" providerId="ADAL" clId="{93C36541-A808-489E-8F18-6BAFAAD06410}" dt="2024-10-17T10:02:21.173" v="1370" actId="164"/>
          <ac:spMkLst>
            <pc:docMk/>
            <pc:sldMk cId="2910328209" sldId="373"/>
            <ac:spMk id="42" creationId="{FC080802-CED4-3FD2-05F8-5EA0DE46B442}"/>
          </ac:spMkLst>
        </pc:spChg>
        <pc:spChg chg="add mod">
          <ac:chgData name="GABRIELE CRISTOFORETTI" userId="998d6efa-f066-42c7-9ed3-384493bf88d7" providerId="ADAL" clId="{93C36541-A808-489E-8F18-6BAFAAD06410}" dt="2024-10-17T10:02:21.173" v="1370" actId="164"/>
          <ac:spMkLst>
            <pc:docMk/>
            <pc:sldMk cId="2910328209" sldId="373"/>
            <ac:spMk id="45" creationId="{DE206456-A0EE-AD77-92EB-78F36193AE9D}"/>
          </ac:spMkLst>
        </pc:spChg>
        <pc:spChg chg="add mod">
          <ac:chgData name="GABRIELE CRISTOFORETTI" userId="998d6efa-f066-42c7-9ed3-384493bf88d7" providerId="ADAL" clId="{93C36541-A808-489E-8F18-6BAFAAD06410}" dt="2024-10-17T10:02:21.173" v="1370" actId="164"/>
          <ac:spMkLst>
            <pc:docMk/>
            <pc:sldMk cId="2910328209" sldId="373"/>
            <ac:spMk id="46" creationId="{4909B456-7FD1-79BD-023E-BE99C8BC8F95}"/>
          </ac:spMkLst>
        </pc:spChg>
        <pc:spChg chg="add mod">
          <ac:chgData name="GABRIELE CRISTOFORETTI" userId="998d6efa-f066-42c7-9ed3-384493bf88d7" providerId="ADAL" clId="{93C36541-A808-489E-8F18-6BAFAAD06410}" dt="2024-10-17T09:54:42.843" v="1156" actId="1076"/>
          <ac:spMkLst>
            <pc:docMk/>
            <pc:sldMk cId="2910328209" sldId="373"/>
            <ac:spMk id="47" creationId="{ED7CEA55-8F8A-0237-4011-B717EF1EC20C}"/>
          </ac:spMkLst>
        </pc:spChg>
        <pc:spChg chg="add mod">
          <ac:chgData name="GABRIELE CRISTOFORETTI" userId="998d6efa-f066-42c7-9ed3-384493bf88d7" providerId="ADAL" clId="{93C36541-A808-489E-8F18-6BAFAAD06410}" dt="2024-10-17T10:01:17.412" v="1365" actId="164"/>
          <ac:spMkLst>
            <pc:docMk/>
            <pc:sldMk cId="2910328209" sldId="373"/>
            <ac:spMk id="48" creationId="{7CE1C1D3-1876-7583-8843-2C95F802D924}"/>
          </ac:spMkLst>
        </pc:spChg>
        <pc:spChg chg="add mod">
          <ac:chgData name="GABRIELE CRISTOFORETTI" userId="998d6efa-f066-42c7-9ed3-384493bf88d7" providerId="ADAL" clId="{93C36541-A808-489E-8F18-6BAFAAD06410}" dt="2024-10-18T14:16:41.908" v="5516" actId="14100"/>
          <ac:spMkLst>
            <pc:docMk/>
            <pc:sldMk cId="2910328209" sldId="373"/>
            <ac:spMk id="49" creationId="{E0E9F715-10D8-EBE1-40F9-482F369D1931}"/>
          </ac:spMkLst>
        </pc:spChg>
        <pc:grpChg chg="add del mod">
          <ac:chgData name="GABRIELE CRISTOFORETTI" userId="998d6efa-f066-42c7-9ed3-384493bf88d7" providerId="ADAL" clId="{93C36541-A808-489E-8F18-6BAFAAD06410}" dt="2024-10-16T17:16:53.346" v="674" actId="165"/>
          <ac:grpSpMkLst>
            <pc:docMk/>
            <pc:sldMk cId="2910328209" sldId="373"/>
            <ac:grpSpMk id="2" creationId="{F3AB0422-3213-F9AF-3577-C2DCBC6F8D05}"/>
          </ac:grpSpMkLst>
        </pc:grpChg>
        <pc:grpChg chg="del">
          <ac:chgData name="GABRIELE CRISTOFORETTI" userId="998d6efa-f066-42c7-9ed3-384493bf88d7" providerId="ADAL" clId="{93C36541-A808-489E-8F18-6BAFAAD06410}" dt="2024-10-16T17:20:27.643" v="762" actId="165"/>
          <ac:grpSpMkLst>
            <pc:docMk/>
            <pc:sldMk cId="2910328209" sldId="373"/>
            <ac:grpSpMk id="16" creationId="{00000000-0000-0000-0000-000000000000}"/>
          </ac:grpSpMkLst>
        </pc:grpChg>
        <pc:grpChg chg="del mod topLvl">
          <ac:chgData name="GABRIELE CRISTOFORETTI" userId="998d6efa-f066-42c7-9ed3-384493bf88d7" providerId="ADAL" clId="{93C36541-A808-489E-8F18-6BAFAAD06410}" dt="2024-10-16T17:20:50.787" v="766" actId="165"/>
          <ac:grpSpMkLst>
            <pc:docMk/>
            <pc:sldMk cId="2910328209" sldId="373"/>
            <ac:grpSpMk id="17" creationId="{00000000-0000-0000-0000-000000000000}"/>
          </ac:grpSpMkLst>
        </pc:grpChg>
        <pc:grpChg chg="add mod">
          <ac:chgData name="GABRIELE CRISTOFORETTI" userId="998d6efa-f066-42c7-9ed3-384493bf88d7" providerId="ADAL" clId="{93C36541-A808-489E-8F18-6BAFAAD06410}" dt="2024-10-17T09:50:56.246" v="1128" actId="14100"/>
          <ac:grpSpMkLst>
            <pc:docMk/>
            <pc:sldMk cId="2910328209" sldId="373"/>
            <ac:grpSpMk id="29" creationId="{81D2E0B1-FAC5-D0E4-3220-9333EDB66BB3}"/>
          </ac:grpSpMkLst>
        </pc:grpChg>
        <pc:grpChg chg="add del mod">
          <ac:chgData name="GABRIELE CRISTOFORETTI" userId="998d6efa-f066-42c7-9ed3-384493bf88d7" providerId="ADAL" clId="{93C36541-A808-489E-8F18-6BAFAAD06410}" dt="2024-10-17T09:54:57.886" v="1158" actId="165"/>
          <ac:grpSpMkLst>
            <pc:docMk/>
            <pc:sldMk cId="2910328209" sldId="373"/>
            <ac:grpSpMk id="43" creationId="{6635D8E6-D4C3-239B-3EAC-42AB93ACE7F1}"/>
          </ac:grpSpMkLst>
        </pc:grpChg>
        <pc:grpChg chg="add del mod">
          <ac:chgData name="GABRIELE CRISTOFORETTI" userId="998d6efa-f066-42c7-9ed3-384493bf88d7" providerId="ADAL" clId="{93C36541-A808-489E-8F18-6BAFAAD06410}" dt="2024-10-17T09:43:21.701" v="1015" actId="165"/>
          <ac:grpSpMkLst>
            <pc:docMk/>
            <pc:sldMk cId="2910328209" sldId="373"/>
            <ac:grpSpMk id="44" creationId="{5138B069-6908-D24A-9187-797E6BC0A564}"/>
          </ac:grpSpMkLst>
        </pc:grpChg>
        <pc:grpChg chg="add mod">
          <ac:chgData name="GABRIELE CRISTOFORETTI" userId="998d6efa-f066-42c7-9ed3-384493bf88d7" providerId="ADAL" clId="{93C36541-A808-489E-8F18-6BAFAAD06410}" dt="2024-10-17T10:01:17.412" v="1365" actId="164"/>
          <ac:grpSpMkLst>
            <pc:docMk/>
            <pc:sldMk cId="2910328209" sldId="373"/>
            <ac:grpSpMk id="50" creationId="{95392418-6900-29F6-0335-00FBA3C3FE98}"/>
          </ac:grpSpMkLst>
        </pc:grpChg>
        <pc:grpChg chg="add mod">
          <ac:chgData name="GABRIELE CRISTOFORETTI" userId="998d6efa-f066-42c7-9ed3-384493bf88d7" providerId="ADAL" clId="{93C36541-A808-489E-8F18-6BAFAAD06410}" dt="2024-10-17T10:02:21.173" v="1370" actId="164"/>
          <ac:grpSpMkLst>
            <pc:docMk/>
            <pc:sldMk cId="2910328209" sldId="373"/>
            <ac:grpSpMk id="51" creationId="{4B17567E-6AFF-3A66-3FB0-E07E7793F5BA}"/>
          </ac:grpSpMkLst>
        </pc:grpChg>
        <pc:graphicFrameChg chg="mod topLvl">
          <ac:chgData name="GABRIELE CRISTOFORETTI" userId="998d6efa-f066-42c7-9ed3-384493bf88d7" providerId="ADAL" clId="{93C36541-A808-489E-8F18-6BAFAAD06410}" dt="2024-10-17T10:01:17.412" v="1365" actId="164"/>
          <ac:graphicFrameMkLst>
            <pc:docMk/>
            <pc:sldMk cId="2910328209" sldId="373"/>
            <ac:graphicFrameMk id="24" creationId="{00000000-0000-0000-0000-000000000000}"/>
          </ac:graphicFrameMkLst>
        </pc:graphicFrameChg>
        <pc:graphicFrameChg chg="del mod topLvl">
          <ac:chgData name="GABRIELE CRISTOFORETTI" userId="998d6efa-f066-42c7-9ed3-384493bf88d7" providerId="ADAL" clId="{93C36541-A808-489E-8F18-6BAFAAD06410}" dt="2024-10-16T17:21:00.310" v="768" actId="478"/>
          <ac:graphicFrameMkLst>
            <pc:docMk/>
            <pc:sldMk cId="2910328209" sldId="373"/>
            <ac:graphicFrameMk id="25" creationId="{00000000-0000-0000-0000-000000000000}"/>
          </ac:graphicFrameMkLst>
        </pc:graphicFrameChg>
        <pc:graphicFrameChg chg="add mod topLvl">
          <ac:chgData name="GABRIELE CRISTOFORETTI" userId="998d6efa-f066-42c7-9ed3-384493bf88d7" providerId="ADAL" clId="{93C36541-A808-489E-8F18-6BAFAAD06410}" dt="2024-10-17T10:02:21.173" v="1370" actId="164"/>
          <ac:graphicFrameMkLst>
            <pc:docMk/>
            <pc:sldMk cId="2910328209" sldId="373"/>
            <ac:graphicFrameMk id="39" creationId="{AA08CF71-0537-6893-45C2-69F5FF089C6E}"/>
          </ac:graphicFrameMkLst>
        </pc:graphicFrameChg>
        <pc:picChg chg="mod">
          <ac:chgData name="GABRIELE CRISTOFORETTI" userId="998d6efa-f066-42c7-9ed3-384493bf88d7" providerId="ADAL" clId="{93C36541-A808-489E-8F18-6BAFAAD06410}" dt="2024-10-16T17:10:23.005" v="484" actId="1037"/>
          <ac:picMkLst>
            <pc:docMk/>
            <pc:sldMk cId="2910328209" sldId="373"/>
            <ac:picMk id="4" creationId="{163BCECA-23CA-CF2C-E081-709DFB4C5A9B}"/>
          </ac:picMkLst>
        </pc:picChg>
        <pc:picChg chg="del">
          <ac:chgData name="GABRIELE CRISTOFORETTI" userId="998d6efa-f066-42c7-9ed3-384493bf88d7" providerId="ADAL" clId="{93C36541-A808-489E-8F18-6BAFAAD06410}" dt="2024-10-16T17:10:54.702" v="527" actId="478"/>
          <ac:picMkLst>
            <pc:docMk/>
            <pc:sldMk cId="2910328209" sldId="373"/>
            <ac:picMk id="5" creationId="{00000000-0000-0000-0000-000000000000}"/>
          </ac:picMkLst>
        </pc:picChg>
        <pc:picChg chg="add del mod">
          <ac:chgData name="GABRIELE CRISTOFORETTI" userId="998d6efa-f066-42c7-9ed3-384493bf88d7" providerId="ADAL" clId="{93C36541-A808-489E-8F18-6BAFAAD06410}" dt="2024-10-16T17:16:03.910" v="658" actId="21"/>
          <ac:picMkLst>
            <pc:docMk/>
            <pc:sldMk cId="2910328209" sldId="373"/>
            <ac:picMk id="9" creationId="{00000000-0000-0000-0000-000000000000}"/>
          </ac:picMkLst>
        </pc:picChg>
        <pc:picChg chg="add mod">
          <ac:chgData name="GABRIELE CRISTOFORETTI" userId="998d6efa-f066-42c7-9ed3-384493bf88d7" providerId="ADAL" clId="{93C36541-A808-489E-8F18-6BAFAAD06410}" dt="2024-10-17T09:51:06.779" v="1132" actId="1035"/>
          <ac:picMkLst>
            <pc:docMk/>
            <pc:sldMk cId="2910328209" sldId="373"/>
            <ac:picMk id="15" creationId="{2D6405CC-F61F-4734-FE50-AFCF79630845}"/>
          </ac:picMkLst>
        </pc:picChg>
      </pc:sldChg>
      <pc:sldChg chg="del">
        <pc:chgData name="GABRIELE CRISTOFORETTI" userId="998d6efa-f066-42c7-9ed3-384493bf88d7" providerId="ADAL" clId="{93C36541-A808-489E-8F18-6BAFAAD06410}" dt="2024-10-17T10:48:41.501" v="2213" actId="47"/>
        <pc:sldMkLst>
          <pc:docMk/>
          <pc:sldMk cId="2350951728" sldId="374"/>
        </pc:sldMkLst>
      </pc:sldChg>
      <pc:sldChg chg="del">
        <pc:chgData name="GABRIELE CRISTOFORETTI" userId="998d6efa-f066-42c7-9ed3-384493bf88d7" providerId="ADAL" clId="{93C36541-A808-489E-8F18-6BAFAAD06410}" dt="2024-10-17T13:18:48.844" v="2979" actId="47"/>
        <pc:sldMkLst>
          <pc:docMk/>
          <pc:sldMk cId="3678587741" sldId="376"/>
        </pc:sldMkLst>
      </pc:sldChg>
      <pc:sldChg chg="modSp mod">
        <pc:chgData name="GABRIELE CRISTOFORETTI" userId="998d6efa-f066-42c7-9ed3-384493bf88d7" providerId="ADAL" clId="{93C36541-A808-489E-8F18-6BAFAAD06410}" dt="2024-10-18T14:08:50.140" v="5448" actId="20577"/>
        <pc:sldMkLst>
          <pc:docMk/>
          <pc:sldMk cId="2743734774" sldId="380"/>
        </pc:sldMkLst>
        <pc:spChg chg="mod">
          <ac:chgData name="GABRIELE CRISTOFORETTI" userId="998d6efa-f066-42c7-9ed3-384493bf88d7" providerId="ADAL" clId="{93C36541-A808-489E-8F18-6BAFAAD06410}" dt="2024-10-18T14:08:50.140" v="5448" actId="20577"/>
          <ac:spMkLst>
            <pc:docMk/>
            <pc:sldMk cId="2743734774" sldId="380"/>
            <ac:spMk id="2" creationId="{00000000-0000-0000-0000-000000000000}"/>
          </ac:spMkLst>
        </pc:spChg>
      </pc:sldChg>
      <pc:sldChg chg="addSp delSp modSp mod">
        <pc:chgData name="GABRIELE CRISTOFORETTI" userId="998d6efa-f066-42c7-9ed3-384493bf88d7" providerId="ADAL" clId="{93C36541-A808-489E-8F18-6BAFAAD06410}" dt="2024-10-16T17:07:19.866" v="470" actId="1076"/>
        <pc:sldMkLst>
          <pc:docMk/>
          <pc:sldMk cId="1904373630" sldId="392"/>
        </pc:sldMkLst>
        <pc:spChg chg="add mod">
          <ac:chgData name="GABRIELE CRISTOFORETTI" userId="998d6efa-f066-42c7-9ed3-384493bf88d7" providerId="ADAL" clId="{93C36541-A808-489E-8F18-6BAFAAD06410}" dt="2024-10-16T16:34:42.506" v="86" actId="1036"/>
          <ac:spMkLst>
            <pc:docMk/>
            <pc:sldMk cId="1904373630" sldId="392"/>
            <ac:spMk id="2" creationId="{7D51D50B-FB17-F90B-1F0A-3D7B365D82EB}"/>
          </ac:spMkLst>
        </pc:spChg>
        <pc:spChg chg="mod">
          <ac:chgData name="GABRIELE CRISTOFORETTI" userId="998d6efa-f066-42c7-9ed3-384493bf88d7" providerId="ADAL" clId="{93C36541-A808-489E-8F18-6BAFAAD06410}" dt="2024-10-16T17:06:00.849" v="435" actId="20577"/>
          <ac:spMkLst>
            <pc:docMk/>
            <pc:sldMk cId="1904373630" sldId="392"/>
            <ac:spMk id="3" creationId="{9A5ABE08-FC94-7CC6-D09E-DB3DE3EF42CF}"/>
          </ac:spMkLst>
        </pc:spChg>
        <pc:spChg chg="add mod">
          <ac:chgData name="GABRIELE CRISTOFORETTI" userId="998d6efa-f066-42c7-9ed3-384493bf88d7" providerId="ADAL" clId="{93C36541-A808-489E-8F18-6BAFAAD06410}" dt="2024-10-16T16:34:42.506" v="86" actId="1036"/>
          <ac:spMkLst>
            <pc:docMk/>
            <pc:sldMk cId="1904373630" sldId="392"/>
            <ac:spMk id="6" creationId="{F472D74C-73FF-312F-8890-4F36798B8A1E}"/>
          </ac:spMkLst>
        </pc:spChg>
        <pc:spChg chg="mod">
          <ac:chgData name="GABRIELE CRISTOFORETTI" userId="998d6efa-f066-42c7-9ed3-384493bf88d7" providerId="ADAL" clId="{93C36541-A808-489E-8F18-6BAFAAD06410}" dt="2024-10-16T17:05:25.050" v="406" actId="1076"/>
          <ac:spMkLst>
            <pc:docMk/>
            <pc:sldMk cId="1904373630" sldId="392"/>
            <ac:spMk id="7" creationId="{6F2AF3B3-CD28-91F9-1FEE-B449806BF090}"/>
          </ac:spMkLst>
        </pc:spChg>
        <pc:spChg chg="mod">
          <ac:chgData name="GABRIELE CRISTOFORETTI" userId="998d6efa-f066-42c7-9ed3-384493bf88d7" providerId="ADAL" clId="{93C36541-A808-489E-8F18-6BAFAAD06410}" dt="2024-10-16T17:06:21.059" v="436" actId="14100"/>
          <ac:spMkLst>
            <pc:docMk/>
            <pc:sldMk cId="1904373630" sldId="392"/>
            <ac:spMk id="8" creationId="{2D071A87-488C-1BCF-DD14-9006F1F6F47F}"/>
          </ac:spMkLst>
        </pc:spChg>
        <pc:spChg chg="add mod">
          <ac:chgData name="GABRIELE CRISTOFORETTI" userId="998d6efa-f066-42c7-9ed3-384493bf88d7" providerId="ADAL" clId="{93C36541-A808-489E-8F18-6BAFAAD06410}" dt="2024-10-16T16:34:42.506" v="86" actId="1036"/>
          <ac:spMkLst>
            <pc:docMk/>
            <pc:sldMk cId="1904373630" sldId="392"/>
            <ac:spMk id="9" creationId="{DABA068F-113F-8E2A-3A20-8BFE79305CC0}"/>
          </ac:spMkLst>
        </pc:spChg>
        <pc:spChg chg="mod">
          <ac:chgData name="GABRIELE CRISTOFORETTI" userId="998d6efa-f066-42c7-9ed3-384493bf88d7" providerId="ADAL" clId="{93C36541-A808-489E-8F18-6BAFAAD06410}" dt="2024-10-16T17:07:19.866" v="470" actId="1076"/>
          <ac:spMkLst>
            <pc:docMk/>
            <pc:sldMk cId="1904373630" sldId="392"/>
            <ac:spMk id="11" creationId="{455A1CD4-952F-8768-516E-983CE296E276}"/>
          </ac:spMkLst>
        </pc:spChg>
        <pc:spChg chg="mod">
          <ac:chgData name="GABRIELE CRISTOFORETTI" userId="998d6efa-f066-42c7-9ed3-384493bf88d7" providerId="ADAL" clId="{93C36541-A808-489E-8F18-6BAFAAD06410}" dt="2024-10-16T17:07:15.974" v="469" actId="1037"/>
          <ac:spMkLst>
            <pc:docMk/>
            <pc:sldMk cId="1904373630" sldId="392"/>
            <ac:spMk id="12" creationId="{8D7BF151-7EA9-3AD7-081B-1875F6CA35AF}"/>
          </ac:spMkLst>
        </pc:spChg>
        <pc:spChg chg="add mod">
          <ac:chgData name="GABRIELE CRISTOFORETTI" userId="998d6efa-f066-42c7-9ed3-384493bf88d7" providerId="ADAL" clId="{93C36541-A808-489E-8F18-6BAFAAD06410}" dt="2024-10-16T16:34:42.506" v="86" actId="1036"/>
          <ac:spMkLst>
            <pc:docMk/>
            <pc:sldMk cId="1904373630" sldId="392"/>
            <ac:spMk id="13" creationId="{1A1A2594-E1FD-BC13-85E8-DD1F8C5B89CD}"/>
          </ac:spMkLst>
        </pc:spChg>
        <pc:spChg chg="mod">
          <ac:chgData name="GABRIELE CRISTOFORETTI" userId="998d6efa-f066-42c7-9ed3-384493bf88d7" providerId="ADAL" clId="{93C36541-A808-489E-8F18-6BAFAAD06410}" dt="2024-10-16T17:06:24.674" v="437" actId="1076"/>
          <ac:spMkLst>
            <pc:docMk/>
            <pc:sldMk cId="1904373630" sldId="392"/>
            <ac:spMk id="15" creationId="{253589D9-91BE-1711-6387-EBE112155082}"/>
          </ac:spMkLst>
        </pc:spChg>
        <pc:spChg chg="mod">
          <ac:chgData name="GABRIELE CRISTOFORETTI" userId="998d6efa-f066-42c7-9ed3-384493bf88d7" providerId="ADAL" clId="{93C36541-A808-489E-8F18-6BAFAAD06410}" dt="2024-10-16T17:06:31.186" v="438" actId="1076"/>
          <ac:spMkLst>
            <pc:docMk/>
            <pc:sldMk cId="1904373630" sldId="392"/>
            <ac:spMk id="16" creationId="{7E18A042-15BE-0F52-CCD1-0E46FF580065}"/>
          </ac:spMkLst>
        </pc:spChg>
        <pc:spChg chg="mod">
          <ac:chgData name="GABRIELE CRISTOFORETTI" userId="998d6efa-f066-42c7-9ed3-384493bf88d7" providerId="ADAL" clId="{93C36541-A808-489E-8F18-6BAFAAD06410}" dt="2024-10-16T17:04:00.699" v="386" actId="1076"/>
          <ac:spMkLst>
            <pc:docMk/>
            <pc:sldMk cId="1904373630" sldId="392"/>
            <ac:spMk id="17" creationId="{8F3C8211-4C07-A346-D5BA-C989905339D6}"/>
          </ac:spMkLst>
        </pc:spChg>
        <pc:spChg chg="add mod">
          <ac:chgData name="GABRIELE CRISTOFORETTI" userId="998d6efa-f066-42c7-9ed3-384493bf88d7" providerId="ADAL" clId="{93C36541-A808-489E-8F18-6BAFAAD06410}" dt="2024-10-16T16:34:42.506" v="86" actId="1036"/>
          <ac:spMkLst>
            <pc:docMk/>
            <pc:sldMk cId="1904373630" sldId="392"/>
            <ac:spMk id="18" creationId="{F00C6657-F86E-689F-8806-A9A3E7A0C95C}"/>
          </ac:spMkLst>
        </pc:spChg>
        <pc:spChg chg="add mod">
          <ac:chgData name="GABRIELE CRISTOFORETTI" userId="998d6efa-f066-42c7-9ed3-384493bf88d7" providerId="ADAL" clId="{93C36541-A808-489E-8F18-6BAFAAD06410}" dt="2024-10-16T16:34:42.506" v="86" actId="1036"/>
          <ac:spMkLst>
            <pc:docMk/>
            <pc:sldMk cId="1904373630" sldId="392"/>
            <ac:spMk id="19" creationId="{1B4FDC7A-E544-5C0C-3AAB-59A318A3556C}"/>
          </ac:spMkLst>
        </pc:spChg>
        <pc:spChg chg="add mod">
          <ac:chgData name="GABRIELE CRISTOFORETTI" userId="998d6efa-f066-42c7-9ed3-384493bf88d7" providerId="ADAL" clId="{93C36541-A808-489E-8F18-6BAFAAD06410}" dt="2024-10-16T16:54:31.555" v="245" actId="692"/>
          <ac:spMkLst>
            <pc:docMk/>
            <pc:sldMk cId="1904373630" sldId="392"/>
            <ac:spMk id="20" creationId="{65E05C3A-7091-55ED-4F12-C4B6345C3973}"/>
          </ac:spMkLst>
        </pc:spChg>
        <pc:spChg chg="add mod">
          <ac:chgData name="GABRIELE CRISTOFORETTI" userId="998d6efa-f066-42c7-9ed3-384493bf88d7" providerId="ADAL" clId="{93C36541-A808-489E-8F18-6BAFAAD06410}" dt="2024-10-16T16:34:42.506" v="86" actId="1036"/>
          <ac:spMkLst>
            <pc:docMk/>
            <pc:sldMk cId="1904373630" sldId="392"/>
            <ac:spMk id="21" creationId="{B309B704-CF13-123F-D3B4-BF18CADA0B86}"/>
          </ac:spMkLst>
        </pc:spChg>
        <pc:spChg chg="add mod">
          <ac:chgData name="GABRIELE CRISTOFORETTI" userId="998d6efa-f066-42c7-9ed3-384493bf88d7" providerId="ADAL" clId="{93C36541-A808-489E-8F18-6BAFAAD06410}" dt="2024-10-16T16:54:38.477" v="247" actId="692"/>
          <ac:spMkLst>
            <pc:docMk/>
            <pc:sldMk cId="1904373630" sldId="392"/>
            <ac:spMk id="22" creationId="{C6F2FB7A-BB9D-A961-2F07-24DE992D3000}"/>
          </ac:spMkLst>
        </pc:spChg>
        <pc:spChg chg="add mod">
          <ac:chgData name="GABRIELE CRISTOFORETTI" userId="998d6efa-f066-42c7-9ed3-384493bf88d7" providerId="ADAL" clId="{93C36541-A808-489E-8F18-6BAFAAD06410}" dt="2024-10-16T16:34:42.506" v="86" actId="1036"/>
          <ac:spMkLst>
            <pc:docMk/>
            <pc:sldMk cId="1904373630" sldId="392"/>
            <ac:spMk id="23" creationId="{A241D421-AC30-23C5-9B8E-8C7CF53A00CE}"/>
          </ac:spMkLst>
        </pc:spChg>
        <pc:spChg chg="add del mod">
          <ac:chgData name="GABRIELE CRISTOFORETTI" userId="998d6efa-f066-42c7-9ed3-384493bf88d7" providerId="ADAL" clId="{93C36541-A808-489E-8F18-6BAFAAD06410}" dt="2024-10-16T16:34:25.820" v="78" actId="478"/>
          <ac:spMkLst>
            <pc:docMk/>
            <pc:sldMk cId="1904373630" sldId="392"/>
            <ac:spMk id="24" creationId="{6C7D4177-DB2B-FBD0-234E-A17C126E0FFE}"/>
          </ac:spMkLst>
        </pc:spChg>
        <pc:spChg chg="add mod">
          <ac:chgData name="GABRIELE CRISTOFORETTI" userId="998d6efa-f066-42c7-9ed3-384493bf88d7" providerId="ADAL" clId="{93C36541-A808-489E-8F18-6BAFAAD06410}" dt="2024-10-16T16:34:49.691" v="92" actId="1036"/>
          <ac:spMkLst>
            <pc:docMk/>
            <pc:sldMk cId="1904373630" sldId="392"/>
            <ac:spMk id="25" creationId="{23654747-09BB-4280-F63E-9C2955885A80}"/>
          </ac:spMkLst>
        </pc:spChg>
        <pc:spChg chg="add mod">
          <ac:chgData name="GABRIELE CRISTOFORETTI" userId="998d6efa-f066-42c7-9ed3-384493bf88d7" providerId="ADAL" clId="{93C36541-A808-489E-8F18-6BAFAAD06410}" dt="2024-10-16T16:34:58.409" v="94" actId="1076"/>
          <ac:spMkLst>
            <pc:docMk/>
            <pc:sldMk cId="1904373630" sldId="392"/>
            <ac:spMk id="26" creationId="{FDB57E8C-5D9D-D5A0-2FDB-D53133DF4411}"/>
          </ac:spMkLst>
        </pc:spChg>
        <pc:spChg chg="add mod">
          <ac:chgData name="GABRIELE CRISTOFORETTI" userId="998d6efa-f066-42c7-9ed3-384493bf88d7" providerId="ADAL" clId="{93C36541-A808-489E-8F18-6BAFAAD06410}" dt="2024-10-16T16:35:04.187" v="97" actId="20577"/>
          <ac:spMkLst>
            <pc:docMk/>
            <pc:sldMk cId="1904373630" sldId="392"/>
            <ac:spMk id="27" creationId="{205A1029-FA0A-DCC0-1EEB-743900924A4B}"/>
          </ac:spMkLst>
        </pc:spChg>
        <pc:spChg chg="add mod">
          <ac:chgData name="GABRIELE CRISTOFORETTI" userId="998d6efa-f066-42c7-9ed3-384493bf88d7" providerId="ADAL" clId="{93C36541-A808-489E-8F18-6BAFAAD06410}" dt="2024-10-16T16:35:09.387" v="99" actId="1076"/>
          <ac:spMkLst>
            <pc:docMk/>
            <pc:sldMk cId="1904373630" sldId="392"/>
            <ac:spMk id="28" creationId="{8BC86FB4-467D-1B52-532F-358CBA4CE544}"/>
          </ac:spMkLst>
        </pc:spChg>
        <pc:spChg chg="add del mod">
          <ac:chgData name="GABRIELE CRISTOFORETTI" userId="998d6efa-f066-42c7-9ed3-384493bf88d7" providerId="ADAL" clId="{93C36541-A808-489E-8F18-6BAFAAD06410}" dt="2024-10-16T16:37:37.062" v="110" actId="478"/>
          <ac:spMkLst>
            <pc:docMk/>
            <pc:sldMk cId="1904373630" sldId="392"/>
            <ac:spMk id="31" creationId="{6A226E15-8B04-A23A-5E84-E6FAD42B5709}"/>
          </ac:spMkLst>
        </pc:spChg>
        <pc:spChg chg="add mod">
          <ac:chgData name="GABRIELE CRISTOFORETTI" userId="998d6efa-f066-42c7-9ed3-384493bf88d7" providerId="ADAL" clId="{93C36541-A808-489E-8F18-6BAFAAD06410}" dt="2024-10-16T16:41:33.488" v="128" actId="1036"/>
          <ac:spMkLst>
            <pc:docMk/>
            <pc:sldMk cId="1904373630" sldId="392"/>
            <ac:spMk id="32" creationId="{EBE082B9-E450-E26B-DC6B-2192E2C667F5}"/>
          </ac:spMkLst>
        </pc:spChg>
        <pc:spChg chg="add del mod">
          <ac:chgData name="GABRIELE CRISTOFORETTI" userId="998d6efa-f066-42c7-9ed3-384493bf88d7" providerId="ADAL" clId="{93C36541-A808-489E-8F18-6BAFAAD06410}" dt="2024-10-16T16:50:54.209" v="184" actId="478"/>
          <ac:spMkLst>
            <pc:docMk/>
            <pc:sldMk cId="1904373630" sldId="392"/>
            <ac:spMk id="37" creationId="{338BC080-0B12-4513-DFAD-199DC92F1913}"/>
          </ac:spMkLst>
        </pc:spChg>
        <pc:spChg chg="add mod">
          <ac:chgData name="GABRIELE CRISTOFORETTI" userId="998d6efa-f066-42c7-9ed3-384493bf88d7" providerId="ADAL" clId="{93C36541-A808-489E-8F18-6BAFAAD06410}" dt="2024-10-16T16:53:58.185" v="242" actId="1035"/>
          <ac:spMkLst>
            <pc:docMk/>
            <pc:sldMk cId="1904373630" sldId="392"/>
            <ac:spMk id="38" creationId="{F43CCF2D-F3AE-4C51-266E-93921B542FFE}"/>
          </ac:spMkLst>
        </pc:spChg>
        <pc:spChg chg="add mod">
          <ac:chgData name="GABRIELE CRISTOFORETTI" userId="998d6efa-f066-42c7-9ed3-384493bf88d7" providerId="ADAL" clId="{93C36541-A808-489E-8F18-6BAFAAD06410}" dt="2024-10-16T16:53:58.185" v="242" actId="1035"/>
          <ac:spMkLst>
            <pc:docMk/>
            <pc:sldMk cId="1904373630" sldId="392"/>
            <ac:spMk id="39" creationId="{4812A83B-052B-ECBB-9F94-4327DCC2FFE7}"/>
          </ac:spMkLst>
        </pc:spChg>
        <pc:spChg chg="add mod">
          <ac:chgData name="GABRIELE CRISTOFORETTI" userId="998d6efa-f066-42c7-9ed3-384493bf88d7" providerId="ADAL" clId="{93C36541-A808-489E-8F18-6BAFAAD06410}" dt="2024-10-16T16:53:58.185" v="242" actId="1035"/>
          <ac:spMkLst>
            <pc:docMk/>
            <pc:sldMk cId="1904373630" sldId="392"/>
            <ac:spMk id="40" creationId="{CF09D22A-6ED0-BE4E-9E72-19EF734F29DE}"/>
          </ac:spMkLst>
        </pc:spChg>
        <pc:spChg chg="add mod">
          <ac:chgData name="GABRIELE CRISTOFORETTI" userId="998d6efa-f066-42c7-9ed3-384493bf88d7" providerId="ADAL" clId="{93C36541-A808-489E-8F18-6BAFAAD06410}" dt="2024-10-16T16:53:58.185" v="242" actId="1035"/>
          <ac:spMkLst>
            <pc:docMk/>
            <pc:sldMk cId="1904373630" sldId="392"/>
            <ac:spMk id="41" creationId="{1837DDCB-1BCB-FF0E-567A-749B640E147B}"/>
          </ac:spMkLst>
        </pc:spChg>
        <pc:spChg chg="add mod">
          <ac:chgData name="GABRIELE CRISTOFORETTI" userId="998d6efa-f066-42c7-9ed3-384493bf88d7" providerId="ADAL" clId="{93C36541-A808-489E-8F18-6BAFAAD06410}" dt="2024-10-16T16:55:48.755" v="280" actId="1076"/>
          <ac:spMkLst>
            <pc:docMk/>
            <pc:sldMk cId="1904373630" sldId="392"/>
            <ac:spMk id="42" creationId="{3DFFDFBA-D999-29BB-68AF-87C373F14847}"/>
          </ac:spMkLst>
        </pc:spChg>
        <pc:spChg chg="add mod">
          <ac:chgData name="GABRIELE CRISTOFORETTI" userId="998d6efa-f066-42c7-9ed3-384493bf88d7" providerId="ADAL" clId="{93C36541-A808-489E-8F18-6BAFAAD06410}" dt="2024-10-16T16:56:52.202" v="300" actId="1076"/>
          <ac:spMkLst>
            <pc:docMk/>
            <pc:sldMk cId="1904373630" sldId="392"/>
            <ac:spMk id="43" creationId="{9221A4DE-3C80-3BF5-EEDC-63514A9E705C}"/>
          </ac:spMkLst>
        </pc:spChg>
        <pc:spChg chg="add mod">
          <ac:chgData name="GABRIELE CRISTOFORETTI" userId="998d6efa-f066-42c7-9ed3-384493bf88d7" providerId="ADAL" clId="{93C36541-A808-489E-8F18-6BAFAAD06410}" dt="2024-10-16T16:57:14.107" v="310" actId="20577"/>
          <ac:spMkLst>
            <pc:docMk/>
            <pc:sldMk cId="1904373630" sldId="392"/>
            <ac:spMk id="44" creationId="{1A87F9AF-73AD-6783-B151-1B35CBABF458}"/>
          </ac:spMkLst>
        </pc:spChg>
        <pc:spChg chg="add mod">
          <ac:chgData name="GABRIELE CRISTOFORETTI" userId="998d6efa-f066-42c7-9ed3-384493bf88d7" providerId="ADAL" clId="{93C36541-A808-489E-8F18-6BAFAAD06410}" dt="2024-10-16T16:57:19.120" v="314" actId="20577"/>
          <ac:spMkLst>
            <pc:docMk/>
            <pc:sldMk cId="1904373630" sldId="392"/>
            <ac:spMk id="45" creationId="{AE877AD6-A37D-F7FD-C5B6-2DA9A69C550A}"/>
          </ac:spMkLst>
        </pc:spChg>
        <pc:spChg chg="add mod">
          <ac:chgData name="GABRIELE CRISTOFORETTI" userId="998d6efa-f066-42c7-9ed3-384493bf88d7" providerId="ADAL" clId="{93C36541-A808-489E-8F18-6BAFAAD06410}" dt="2024-10-16T16:57:23.327" v="318" actId="20577"/>
          <ac:spMkLst>
            <pc:docMk/>
            <pc:sldMk cId="1904373630" sldId="392"/>
            <ac:spMk id="46" creationId="{0B48B41B-0CA3-7165-D3BE-9CFABB1A2F51}"/>
          </ac:spMkLst>
        </pc:spChg>
        <pc:spChg chg="add mod">
          <ac:chgData name="GABRIELE CRISTOFORETTI" userId="998d6efa-f066-42c7-9ed3-384493bf88d7" providerId="ADAL" clId="{93C36541-A808-489E-8F18-6BAFAAD06410}" dt="2024-10-16T17:03:08.642" v="379" actId="1076"/>
          <ac:spMkLst>
            <pc:docMk/>
            <pc:sldMk cId="1904373630" sldId="392"/>
            <ac:spMk id="49" creationId="{5C3ABCA0-5533-896A-E042-D2BDE37C64A3}"/>
          </ac:spMkLst>
        </pc:spChg>
        <pc:spChg chg="add">
          <ac:chgData name="GABRIELE CRISTOFORETTI" userId="998d6efa-f066-42c7-9ed3-384493bf88d7" providerId="ADAL" clId="{93C36541-A808-489E-8F18-6BAFAAD06410}" dt="2024-10-16T17:03:30.199" v="381" actId="11529"/>
          <ac:spMkLst>
            <pc:docMk/>
            <pc:sldMk cId="1904373630" sldId="392"/>
            <ac:spMk id="50" creationId="{90A4566A-612D-DE7C-EA09-03A65A8175B4}"/>
          </ac:spMkLst>
        </pc:spChg>
        <pc:graphicFrameChg chg="del mod ord">
          <ac:chgData name="GABRIELE CRISTOFORETTI" userId="998d6efa-f066-42c7-9ed3-384493bf88d7" providerId="ADAL" clId="{93C36541-A808-489E-8F18-6BAFAAD06410}" dt="2024-10-16T17:00:39.648" v="333" actId="478"/>
          <ac:graphicFrameMkLst>
            <pc:docMk/>
            <pc:sldMk cId="1904373630" sldId="392"/>
            <ac:graphicFrameMk id="5" creationId="{B7DCF3B5-999C-668D-3B44-094D27C4C5F9}"/>
          </ac:graphicFrameMkLst>
        </pc:graphicFrameChg>
        <pc:graphicFrameChg chg="add del mod">
          <ac:chgData name="GABRIELE CRISTOFORETTI" userId="998d6efa-f066-42c7-9ed3-384493bf88d7" providerId="ADAL" clId="{93C36541-A808-489E-8F18-6BAFAAD06410}" dt="2024-10-16T17:00:20.238" v="331" actId="478"/>
          <ac:graphicFrameMkLst>
            <pc:docMk/>
            <pc:sldMk cId="1904373630" sldId="392"/>
            <ac:graphicFrameMk id="47" creationId="{EDD4FC67-752E-9F61-A8B4-EDDE4E535D98}"/>
          </ac:graphicFrameMkLst>
        </pc:graphicFrameChg>
        <pc:graphicFrameChg chg="add mod ord">
          <ac:chgData name="GABRIELE CRISTOFORETTI" userId="998d6efa-f066-42c7-9ed3-384493bf88d7" providerId="ADAL" clId="{93C36541-A808-489E-8F18-6BAFAAD06410}" dt="2024-10-16T17:03:13.867" v="380" actId="1076"/>
          <ac:graphicFrameMkLst>
            <pc:docMk/>
            <pc:sldMk cId="1904373630" sldId="392"/>
            <ac:graphicFrameMk id="48" creationId="{5FBDDEF8-56ED-EA37-1207-C1A27058C8F7}"/>
          </ac:graphicFrameMkLst>
        </pc:graphicFrameChg>
        <pc:picChg chg="add del mod">
          <ac:chgData name="GABRIELE CRISTOFORETTI" userId="998d6efa-f066-42c7-9ed3-384493bf88d7" providerId="ADAL" clId="{93C36541-A808-489E-8F18-6BAFAAD06410}" dt="2024-10-16T16:47:51.557" v="169" actId="478"/>
          <ac:picMkLst>
            <pc:docMk/>
            <pc:sldMk cId="1904373630" sldId="392"/>
            <ac:picMk id="34" creationId="{4D5F9240-9C1E-D91F-4473-767193FEBADF}"/>
          </ac:picMkLst>
        </pc:picChg>
        <pc:picChg chg="add mod">
          <ac:chgData name="GABRIELE CRISTOFORETTI" userId="998d6efa-f066-42c7-9ed3-384493bf88d7" providerId="ADAL" clId="{93C36541-A808-489E-8F18-6BAFAAD06410}" dt="2024-10-16T16:53:58.185" v="242" actId="1035"/>
          <ac:picMkLst>
            <pc:docMk/>
            <pc:sldMk cId="1904373630" sldId="392"/>
            <ac:picMk id="36" creationId="{B1E27765-EBAF-23F4-36EF-6CBE40ED8772}"/>
          </ac:picMkLst>
        </pc:picChg>
        <pc:cxnChg chg="mod">
          <ac:chgData name="GABRIELE CRISTOFORETTI" userId="998d6efa-f066-42c7-9ed3-384493bf88d7" providerId="ADAL" clId="{93C36541-A808-489E-8F18-6BAFAAD06410}" dt="2024-10-16T17:07:15.974" v="469" actId="1037"/>
          <ac:cxnSpMkLst>
            <pc:docMk/>
            <pc:sldMk cId="1904373630" sldId="392"/>
            <ac:cxnSpMk id="10" creationId="{67A92751-9924-0A9D-16AF-F781D095B464}"/>
          </ac:cxnSpMkLst>
        </pc:cxnChg>
        <pc:cxnChg chg="mod">
          <ac:chgData name="GABRIELE CRISTOFORETTI" userId="998d6efa-f066-42c7-9ed3-384493bf88d7" providerId="ADAL" clId="{93C36541-A808-489E-8F18-6BAFAAD06410}" dt="2024-10-16T17:07:08.358" v="461" actId="1037"/>
          <ac:cxnSpMkLst>
            <pc:docMk/>
            <pc:sldMk cId="1904373630" sldId="392"/>
            <ac:cxnSpMk id="14" creationId="{E6F94EE7-9EC9-A900-22BE-6A70E25BDE36}"/>
          </ac:cxnSpMkLst>
        </pc:cxnChg>
        <pc:cxnChg chg="add mod">
          <ac:chgData name="GABRIELE CRISTOFORETTI" userId="998d6efa-f066-42c7-9ed3-384493bf88d7" providerId="ADAL" clId="{93C36541-A808-489E-8F18-6BAFAAD06410}" dt="2024-10-16T16:35:51.033" v="107" actId="1076"/>
          <ac:cxnSpMkLst>
            <pc:docMk/>
            <pc:sldMk cId="1904373630" sldId="392"/>
            <ac:cxnSpMk id="30" creationId="{834D5A09-03DA-88A0-1AFD-51764A68714B}"/>
          </ac:cxnSpMkLst>
        </pc:cxnChg>
      </pc:sldChg>
      <pc:sldChg chg="addSp delSp modSp mod ord">
        <pc:chgData name="GABRIELE CRISTOFORETTI" userId="998d6efa-f066-42c7-9ed3-384493bf88d7" providerId="ADAL" clId="{93C36541-A808-489E-8F18-6BAFAAD06410}" dt="2024-10-17T11:16:29.084" v="2274" actId="1076"/>
        <pc:sldMkLst>
          <pc:docMk/>
          <pc:sldMk cId="3772483541" sldId="393"/>
        </pc:sldMkLst>
        <pc:spChg chg="del">
          <ac:chgData name="GABRIELE CRISTOFORETTI" userId="998d6efa-f066-42c7-9ed3-384493bf88d7" providerId="ADAL" clId="{93C36541-A808-489E-8F18-6BAFAAD06410}" dt="2024-10-17T10:48:57.555" v="2216" actId="478"/>
          <ac:spMkLst>
            <pc:docMk/>
            <pc:sldMk cId="3772483541" sldId="393"/>
            <ac:spMk id="4" creationId="{84407E31-DFFB-D329-DF59-602E9386EE57}"/>
          </ac:spMkLst>
        </pc:spChg>
        <pc:spChg chg="mod">
          <ac:chgData name="GABRIELE CRISTOFORETTI" userId="998d6efa-f066-42c7-9ed3-384493bf88d7" providerId="ADAL" clId="{93C36541-A808-489E-8F18-6BAFAAD06410}" dt="2024-10-17T11:16:03.906" v="2265" actId="164"/>
          <ac:spMkLst>
            <pc:docMk/>
            <pc:sldMk cId="3772483541" sldId="393"/>
            <ac:spMk id="44" creationId="{0ED8A243-964E-9F4C-5015-7B58BE0F7199}"/>
          </ac:spMkLst>
        </pc:spChg>
        <pc:spChg chg="mod">
          <ac:chgData name="GABRIELE CRISTOFORETTI" userId="998d6efa-f066-42c7-9ed3-384493bf88d7" providerId="ADAL" clId="{93C36541-A808-489E-8F18-6BAFAAD06410}" dt="2024-10-17T11:16:03.906" v="2265" actId="164"/>
          <ac:spMkLst>
            <pc:docMk/>
            <pc:sldMk cId="3772483541" sldId="393"/>
            <ac:spMk id="60" creationId="{670D2187-D31E-7DFB-E9A8-82F8B68AD591}"/>
          </ac:spMkLst>
        </pc:spChg>
        <pc:spChg chg="mod">
          <ac:chgData name="GABRIELE CRISTOFORETTI" userId="998d6efa-f066-42c7-9ed3-384493bf88d7" providerId="ADAL" clId="{93C36541-A808-489E-8F18-6BAFAAD06410}" dt="2024-10-17T11:16:03.906" v="2265" actId="164"/>
          <ac:spMkLst>
            <pc:docMk/>
            <pc:sldMk cId="3772483541" sldId="393"/>
            <ac:spMk id="61" creationId="{D9C40B98-44CA-4E95-D093-DA026E2E49F6}"/>
          </ac:spMkLst>
        </pc:spChg>
        <pc:spChg chg="mod">
          <ac:chgData name="GABRIELE CRISTOFORETTI" userId="998d6efa-f066-42c7-9ed3-384493bf88d7" providerId="ADAL" clId="{93C36541-A808-489E-8F18-6BAFAAD06410}" dt="2024-10-17T11:16:03.906" v="2265" actId="164"/>
          <ac:spMkLst>
            <pc:docMk/>
            <pc:sldMk cId="3772483541" sldId="393"/>
            <ac:spMk id="62" creationId="{BB050E86-D740-23C0-32E7-5D6FE6B9686C}"/>
          </ac:spMkLst>
        </pc:spChg>
        <pc:spChg chg="mod">
          <ac:chgData name="GABRIELE CRISTOFORETTI" userId="998d6efa-f066-42c7-9ed3-384493bf88d7" providerId="ADAL" clId="{93C36541-A808-489E-8F18-6BAFAAD06410}" dt="2024-10-17T11:16:03.906" v="2265" actId="164"/>
          <ac:spMkLst>
            <pc:docMk/>
            <pc:sldMk cId="3772483541" sldId="393"/>
            <ac:spMk id="1035" creationId="{F4414340-1D55-63C5-9146-1C616D4FFD2E}"/>
          </ac:spMkLst>
        </pc:spChg>
        <pc:grpChg chg="mod">
          <ac:chgData name="GABRIELE CRISTOFORETTI" userId="998d6efa-f066-42c7-9ed3-384493bf88d7" providerId="ADAL" clId="{93C36541-A808-489E-8F18-6BAFAAD06410}" dt="2024-10-17T10:59:02.517" v="2236" actId="1076"/>
          <ac:grpSpMkLst>
            <pc:docMk/>
            <pc:sldMk cId="3772483541" sldId="393"/>
            <ac:grpSpMk id="2" creationId="{82B9DF1F-5AC9-2656-8C51-A1C555C2436F}"/>
          </ac:grpSpMkLst>
        </pc:grpChg>
        <pc:grpChg chg="add mod">
          <ac:chgData name="GABRIELE CRISTOFORETTI" userId="998d6efa-f066-42c7-9ed3-384493bf88d7" providerId="ADAL" clId="{93C36541-A808-489E-8F18-6BAFAAD06410}" dt="2024-10-17T11:16:19.607" v="2270" actId="1076"/>
          <ac:grpSpMkLst>
            <pc:docMk/>
            <pc:sldMk cId="3772483541" sldId="393"/>
            <ac:grpSpMk id="26" creationId="{102352BC-5542-01D5-26B4-4EFDE4EC3A9E}"/>
          </ac:grpSpMkLst>
        </pc:grpChg>
        <pc:grpChg chg="mod">
          <ac:chgData name="GABRIELE CRISTOFORETTI" userId="998d6efa-f066-42c7-9ed3-384493bf88d7" providerId="ADAL" clId="{93C36541-A808-489E-8F18-6BAFAAD06410}" dt="2024-10-17T11:16:03.906" v="2265" actId="164"/>
          <ac:grpSpMkLst>
            <pc:docMk/>
            <pc:sldMk cId="3772483541" sldId="393"/>
            <ac:grpSpMk id="54" creationId="{9E29C8EB-226C-8E44-95CE-73C9CDAC265A}"/>
          </ac:grpSpMkLst>
        </pc:grpChg>
        <pc:grpChg chg="del mod">
          <ac:chgData name="GABRIELE CRISTOFORETTI" userId="998d6efa-f066-42c7-9ed3-384493bf88d7" providerId="ADAL" clId="{93C36541-A808-489E-8F18-6BAFAAD06410}" dt="2024-10-17T11:11:19.690" v="2245" actId="21"/>
          <ac:grpSpMkLst>
            <pc:docMk/>
            <pc:sldMk cId="3772483541" sldId="393"/>
            <ac:grpSpMk id="63" creationId="{99AF5090-3CB9-7568-485B-7BE5DA0B5706}"/>
          </ac:grpSpMkLst>
        </pc:grpChg>
        <pc:picChg chg="add mod">
          <ac:chgData name="GABRIELE CRISTOFORETTI" userId="998d6efa-f066-42c7-9ed3-384493bf88d7" providerId="ADAL" clId="{93C36541-A808-489E-8F18-6BAFAAD06410}" dt="2024-10-17T11:16:11.220" v="2268" actId="1076"/>
          <ac:picMkLst>
            <pc:docMk/>
            <pc:sldMk cId="3772483541" sldId="393"/>
            <ac:picMk id="16" creationId="{BD96D478-255A-6D3C-FEF5-28D472CBDDAB}"/>
          </ac:picMkLst>
        </pc:picChg>
        <pc:picChg chg="add del mod">
          <ac:chgData name="GABRIELE CRISTOFORETTI" userId="998d6efa-f066-42c7-9ed3-384493bf88d7" providerId="ADAL" clId="{93C36541-A808-489E-8F18-6BAFAAD06410}" dt="2024-10-17T11:12:51.758" v="2262" actId="478"/>
          <ac:picMkLst>
            <pc:docMk/>
            <pc:sldMk cId="3772483541" sldId="393"/>
            <ac:picMk id="20" creationId="{FE13FA26-B8A4-DA43-8A61-ECC040575911}"/>
          </ac:picMkLst>
        </pc:picChg>
        <pc:picChg chg="add mod">
          <ac:chgData name="GABRIELE CRISTOFORETTI" userId="998d6efa-f066-42c7-9ed3-384493bf88d7" providerId="ADAL" clId="{93C36541-A808-489E-8F18-6BAFAAD06410}" dt="2024-10-17T11:16:29.084" v="2274" actId="1076"/>
          <ac:picMkLst>
            <pc:docMk/>
            <pc:sldMk cId="3772483541" sldId="393"/>
            <ac:picMk id="24" creationId="{B5F15978-D8A1-8BD3-0075-3BE58A8E050B}"/>
          </ac:picMkLst>
        </pc:picChg>
        <pc:picChg chg="mod">
          <ac:chgData name="GABRIELE CRISTOFORETTI" userId="998d6efa-f066-42c7-9ed3-384493bf88d7" providerId="ADAL" clId="{93C36541-A808-489E-8F18-6BAFAAD06410}" dt="2024-10-17T11:16:03.906" v="2265" actId="164"/>
          <ac:picMkLst>
            <pc:docMk/>
            <pc:sldMk cId="3772483541" sldId="393"/>
            <ac:picMk id="43" creationId="{D08D0355-105A-9770-8909-9AEA3A523432}"/>
          </ac:picMkLst>
        </pc:picChg>
        <pc:cxnChg chg="add del">
          <ac:chgData name="GABRIELE CRISTOFORETTI" userId="998d6efa-f066-42c7-9ed3-384493bf88d7" providerId="ADAL" clId="{93C36541-A808-489E-8F18-6BAFAAD06410}" dt="2024-10-17T11:11:13.063" v="2244" actId="21"/>
          <ac:cxnSpMkLst>
            <pc:docMk/>
            <pc:sldMk cId="3772483541" sldId="393"/>
            <ac:cxnSpMk id="39" creationId="{2C915E95-4903-500C-C9DC-7BF7AE6CDD22}"/>
          </ac:cxnSpMkLst>
        </pc:cxnChg>
      </pc:sldChg>
      <pc:sldChg chg="modSp">
        <pc:chgData name="GABRIELE CRISTOFORETTI" userId="998d6efa-f066-42c7-9ed3-384493bf88d7" providerId="ADAL" clId="{93C36541-A808-489E-8F18-6BAFAAD06410}" dt="2024-10-18T14:15:25.921" v="5513" actId="20577"/>
        <pc:sldMkLst>
          <pc:docMk/>
          <pc:sldMk cId="343155301" sldId="400"/>
        </pc:sldMkLst>
        <pc:spChg chg="mod">
          <ac:chgData name="GABRIELE CRISTOFORETTI" userId="998d6efa-f066-42c7-9ed3-384493bf88d7" providerId="ADAL" clId="{93C36541-A808-489E-8F18-6BAFAAD06410}" dt="2024-10-18T14:15:25.921" v="5513" actId="20577"/>
          <ac:spMkLst>
            <pc:docMk/>
            <pc:sldMk cId="343155301" sldId="400"/>
            <ac:spMk id="8" creationId="{52948496-0D96-A9A0-29E1-79B20A22A6FD}"/>
          </ac:spMkLst>
        </pc:spChg>
      </pc:sldChg>
      <pc:sldChg chg="addSp delSp modSp mod ord">
        <pc:chgData name="GABRIELE CRISTOFORETTI" userId="998d6efa-f066-42c7-9ed3-384493bf88d7" providerId="ADAL" clId="{93C36541-A808-489E-8F18-6BAFAAD06410}" dt="2024-10-18T14:17:30.850" v="5521" actId="20577"/>
        <pc:sldMkLst>
          <pc:docMk/>
          <pc:sldMk cId="177995817" sldId="403"/>
        </pc:sldMkLst>
        <pc:spChg chg="del">
          <ac:chgData name="GABRIELE CRISTOFORETTI" userId="998d6efa-f066-42c7-9ed3-384493bf88d7" providerId="ADAL" clId="{93C36541-A808-489E-8F18-6BAFAAD06410}" dt="2024-10-17T10:03:37.597" v="1380" actId="478"/>
          <ac:spMkLst>
            <pc:docMk/>
            <pc:sldMk cId="177995817" sldId="403"/>
            <ac:spMk id="4" creationId="{ABB5A3D3-ABE9-5374-DF5D-D2569C8F520F}"/>
          </ac:spMkLst>
        </pc:spChg>
        <pc:spChg chg="add mod">
          <ac:chgData name="GABRIELE CRISTOFORETTI" userId="998d6efa-f066-42c7-9ed3-384493bf88d7" providerId="ADAL" clId="{93C36541-A808-489E-8F18-6BAFAAD06410}" dt="2024-10-17T10:04:04.310" v="1411" actId="692"/>
          <ac:spMkLst>
            <pc:docMk/>
            <pc:sldMk cId="177995817" sldId="403"/>
            <ac:spMk id="6" creationId="{AADD224A-2ECC-67D8-1E6F-0915FED3A1A8}"/>
          </ac:spMkLst>
        </pc:spChg>
        <pc:spChg chg="add mod">
          <ac:chgData name="GABRIELE CRISTOFORETTI" userId="998d6efa-f066-42c7-9ed3-384493bf88d7" providerId="ADAL" clId="{93C36541-A808-489E-8F18-6BAFAAD06410}" dt="2024-10-17T10:40:19.544" v="2039" actId="122"/>
          <ac:spMkLst>
            <pc:docMk/>
            <pc:sldMk cId="177995817" sldId="403"/>
            <ac:spMk id="7" creationId="{9A77AC73-849B-9BC6-98B2-F8FE7D26A14A}"/>
          </ac:spMkLst>
        </pc:spChg>
        <pc:spChg chg="mod">
          <ac:chgData name="GABRIELE CRISTOFORETTI" userId="998d6efa-f066-42c7-9ed3-384493bf88d7" providerId="ADAL" clId="{93C36541-A808-489E-8F18-6BAFAAD06410}" dt="2024-10-18T14:17:23.748" v="5519" actId="1076"/>
          <ac:spMkLst>
            <pc:docMk/>
            <pc:sldMk cId="177995817" sldId="403"/>
            <ac:spMk id="11" creationId="{00000000-0000-0000-0000-000000000000}"/>
          </ac:spMkLst>
        </pc:spChg>
        <pc:spChg chg="add mod">
          <ac:chgData name="GABRIELE CRISTOFORETTI" userId="998d6efa-f066-42c7-9ed3-384493bf88d7" providerId="ADAL" clId="{93C36541-A808-489E-8F18-6BAFAAD06410}" dt="2024-10-18T14:17:30.850" v="5521" actId="20577"/>
          <ac:spMkLst>
            <pc:docMk/>
            <pc:sldMk cId="177995817" sldId="403"/>
            <ac:spMk id="12" creationId="{4F00F4C7-6395-D5F0-588D-7FB2A27D1150}"/>
          </ac:spMkLst>
        </pc:spChg>
        <pc:spChg chg="del mod">
          <ac:chgData name="GABRIELE CRISTOFORETTI" userId="998d6efa-f066-42c7-9ed3-384493bf88d7" providerId="ADAL" clId="{93C36541-A808-489E-8F18-6BAFAAD06410}" dt="2024-10-17T10:19:23.619" v="1727" actId="478"/>
          <ac:spMkLst>
            <pc:docMk/>
            <pc:sldMk cId="177995817" sldId="403"/>
            <ac:spMk id="68" creationId="{2818BDD6-B06F-2035-E781-5C0B64407499}"/>
          </ac:spMkLst>
        </pc:spChg>
        <pc:picChg chg="mod">
          <ac:chgData name="GABRIELE CRISTOFORETTI" userId="998d6efa-f066-42c7-9ed3-384493bf88d7" providerId="ADAL" clId="{93C36541-A808-489E-8F18-6BAFAAD06410}" dt="2024-10-17T10:30:22.382" v="1916" actId="1037"/>
          <ac:picMkLst>
            <pc:docMk/>
            <pc:sldMk cId="177995817" sldId="403"/>
            <ac:picMk id="2" creationId="{5DFF79B7-0F5D-D74B-6D7A-A252258E80A0}"/>
          </ac:picMkLst>
        </pc:picChg>
        <pc:picChg chg="del mod ord">
          <ac:chgData name="GABRIELE CRISTOFORETTI" userId="998d6efa-f066-42c7-9ed3-384493bf88d7" providerId="ADAL" clId="{93C36541-A808-489E-8F18-6BAFAAD06410}" dt="2024-10-17T10:29:05.961" v="1899" actId="478"/>
          <ac:picMkLst>
            <pc:docMk/>
            <pc:sldMk cId="177995817" sldId="403"/>
            <ac:picMk id="3" creationId="{9012DCD5-DE36-22E0-21F7-C7DD7612C57E}"/>
          </ac:picMkLst>
        </pc:picChg>
        <pc:picChg chg="del mod ord">
          <ac:chgData name="GABRIELE CRISTOFORETTI" userId="998d6efa-f066-42c7-9ed3-384493bf88d7" providerId="ADAL" clId="{93C36541-A808-489E-8F18-6BAFAAD06410}" dt="2024-10-17T10:29:52.190" v="1904" actId="478"/>
          <ac:picMkLst>
            <pc:docMk/>
            <pc:sldMk cId="177995817" sldId="403"/>
            <ac:picMk id="5" creationId="{2E8F03EE-71CF-6498-746F-EBC213185405}"/>
          </ac:picMkLst>
        </pc:picChg>
        <pc:picChg chg="add del mod">
          <ac:chgData name="GABRIELE CRISTOFORETTI" userId="998d6efa-f066-42c7-9ed3-384493bf88d7" providerId="ADAL" clId="{93C36541-A808-489E-8F18-6BAFAAD06410}" dt="2024-10-17T10:19:17.179" v="1725" actId="478"/>
          <ac:picMkLst>
            <pc:docMk/>
            <pc:sldMk cId="177995817" sldId="403"/>
            <ac:picMk id="9" creationId="{13C49C4C-3E74-7A58-AB2F-B23375B8111A}"/>
          </ac:picMkLst>
        </pc:picChg>
        <pc:picChg chg="add mod">
          <ac:chgData name="GABRIELE CRISTOFORETTI" userId="998d6efa-f066-42c7-9ed3-384493bf88d7" providerId="ADAL" clId="{93C36541-A808-489E-8F18-6BAFAAD06410}" dt="2024-10-17T10:30:15.696" v="1911" actId="1035"/>
          <ac:picMkLst>
            <pc:docMk/>
            <pc:sldMk cId="177995817" sldId="403"/>
            <ac:picMk id="14" creationId="{091FFB5E-BD2F-E2A4-2969-FA749340EDFA}"/>
          </ac:picMkLst>
        </pc:picChg>
        <pc:picChg chg="add mod">
          <ac:chgData name="GABRIELE CRISTOFORETTI" userId="998d6efa-f066-42c7-9ed3-384493bf88d7" providerId="ADAL" clId="{93C36541-A808-489E-8F18-6BAFAAD06410}" dt="2024-10-17T10:30:18.265" v="1913" actId="1036"/>
          <ac:picMkLst>
            <pc:docMk/>
            <pc:sldMk cId="177995817" sldId="403"/>
            <ac:picMk id="16" creationId="{C7B7992A-2491-3B24-3F1D-40EC02C92A48}"/>
          </ac:picMkLst>
        </pc:picChg>
      </pc:sldChg>
      <pc:sldChg chg="delSp mod">
        <pc:chgData name="GABRIELE CRISTOFORETTI" userId="998d6efa-f066-42c7-9ed3-384493bf88d7" providerId="ADAL" clId="{93C36541-A808-489E-8F18-6BAFAAD06410}" dt="2024-10-17T13:19:34.690" v="2984" actId="478"/>
        <pc:sldMkLst>
          <pc:docMk/>
          <pc:sldMk cId="3168010390" sldId="404"/>
        </pc:sldMkLst>
        <pc:spChg chg="del">
          <ac:chgData name="GABRIELE CRISTOFORETTI" userId="998d6efa-f066-42c7-9ed3-384493bf88d7" providerId="ADAL" clId="{93C36541-A808-489E-8F18-6BAFAAD06410}" dt="2024-10-17T13:19:34.690" v="2984" actId="478"/>
          <ac:spMkLst>
            <pc:docMk/>
            <pc:sldMk cId="3168010390" sldId="404"/>
            <ac:spMk id="6" creationId="{A34F6681-BBB9-1E3E-272B-EBE2759E32E2}"/>
          </ac:spMkLst>
        </pc:spChg>
      </pc:sldChg>
      <pc:sldChg chg="delSp mod">
        <pc:chgData name="GABRIELE CRISTOFORETTI" userId="998d6efa-f066-42c7-9ed3-384493bf88d7" providerId="ADAL" clId="{93C36541-A808-489E-8F18-6BAFAAD06410}" dt="2024-10-17T13:19:29.191" v="2982" actId="478"/>
        <pc:sldMkLst>
          <pc:docMk/>
          <pc:sldMk cId="1049695907" sldId="405"/>
        </pc:sldMkLst>
        <pc:spChg chg="del">
          <ac:chgData name="GABRIELE CRISTOFORETTI" userId="998d6efa-f066-42c7-9ed3-384493bf88d7" providerId="ADAL" clId="{93C36541-A808-489E-8F18-6BAFAAD06410}" dt="2024-10-17T13:19:29.191" v="2982" actId="478"/>
          <ac:spMkLst>
            <pc:docMk/>
            <pc:sldMk cId="1049695907" sldId="405"/>
            <ac:spMk id="5" creationId="{34236CF2-1761-515C-F78C-646E0239D80A}"/>
          </ac:spMkLst>
        </pc:spChg>
        <pc:spChg chg="del">
          <ac:chgData name="GABRIELE CRISTOFORETTI" userId="998d6efa-f066-42c7-9ed3-384493bf88d7" providerId="ADAL" clId="{93C36541-A808-489E-8F18-6BAFAAD06410}" dt="2024-10-17T13:19:22.987" v="2981" actId="478"/>
          <ac:spMkLst>
            <pc:docMk/>
            <pc:sldMk cId="1049695907" sldId="405"/>
            <ac:spMk id="15" creationId="{373D9021-22F8-9168-0B45-98205679DEF7}"/>
          </ac:spMkLst>
        </pc:spChg>
        <pc:graphicFrameChg chg="del">
          <ac:chgData name="GABRIELE CRISTOFORETTI" userId="998d6efa-f066-42c7-9ed3-384493bf88d7" providerId="ADAL" clId="{93C36541-A808-489E-8F18-6BAFAAD06410}" dt="2024-10-17T13:19:20.931" v="2980" actId="478"/>
          <ac:graphicFrameMkLst>
            <pc:docMk/>
            <pc:sldMk cId="1049695907" sldId="405"/>
            <ac:graphicFrameMk id="13" creationId="{B917F63B-5B97-5DFB-DB25-A28910A8DF8B}"/>
          </ac:graphicFrameMkLst>
        </pc:graphicFrameChg>
      </pc:sldChg>
      <pc:sldChg chg="delSp modSp mod">
        <pc:chgData name="GABRIELE CRISTOFORETTI" userId="998d6efa-f066-42c7-9ed3-384493bf88d7" providerId="ADAL" clId="{93C36541-A808-489E-8F18-6BAFAAD06410}" dt="2024-10-18T14:27:46.829" v="5807" actId="2711"/>
        <pc:sldMkLst>
          <pc:docMk/>
          <pc:sldMk cId="374505506" sldId="406"/>
        </pc:sldMkLst>
        <pc:spChg chg="del">
          <ac:chgData name="GABRIELE CRISTOFORETTI" userId="998d6efa-f066-42c7-9ed3-384493bf88d7" providerId="ADAL" clId="{93C36541-A808-489E-8F18-6BAFAAD06410}" dt="2024-10-17T13:19:32.545" v="2983" actId="478"/>
          <ac:spMkLst>
            <pc:docMk/>
            <pc:sldMk cId="374505506" sldId="406"/>
            <ac:spMk id="6" creationId="{A34F6681-BBB9-1E3E-272B-EBE2759E32E2}"/>
          </ac:spMkLst>
        </pc:spChg>
        <pc:spChg chg="mod">
          <ac:chgData name="GABRIELE CRISTOFORETTI" userId="998d6efa-f066-42c7-9ed3-384493bf88d7" providerId="ADAL" clId="{93C36541-A808-489E-8F18-6BAFAAD06410}" dt="2024-10-18T14:27:46.829" v="5807" actId="2711"/>
          <ac:spMkLst>
            <pc:docMk/>
            <pc:sldMk cId="374505506" sldId="406"/>
            <ac:spMk id="48" creationId="{E30257B3-D856-D515-2646-762CEEFEA325}"/>
          </ac:spMkLst>
        </pc:spChg>
        <pc:spChg chg="mod">
          <ac:chgData name="GABRIELE CRISTOFORETTI" userId="998d6efa-f066-42c7-9ed3-384493bf88d7" providerId="ADAL" clId="{93C36541-A808-489E-8F18-6BAFAAD06410}" dt="2024-10-18T14:27:40.495" v="5806" actId="20577"/>
          <ac:spMkLst>
            <pc:docMk/>
            <pc:sldMk cId="374505506" sldId="406"/>
            <ac:spMk id="58" creationId="{1485187C-05FC-271C-4935-C5B292E74024}"/>
          </ac:spMkLst>
        </pc:spChg>
      </pc:sldChg>
      <pc:sldChg chg="addSp delSp modSp mod">
        <pc:chgData name="GABRIELE CRISTOFORETTI" userId="998d6efa-f066-42c7-9ed3-384493bf88d7" providerId="ADAL" clId="{93C36541-A808-489E-8F18-6BAFAAD06410}" dt="2024-10-17T15:32:27.189" v="3732" actId="1037"/>
        <pc:sldMkLst>
          <pc:docMk/>
          <pc:sldMk cId="577212858" sldId="407"/>
        </pc:sldMkLst>
        <pc:spChg chg="del">
          <ac:chgData name="GABRIELE CRISTOFORETTI" userId="998d6efa-f066-42c7-9ed3-384493bf88d7" providerId="ADAL" clId="{93C36541-A808-489E-8F18-6BAFAAD06410}" dt="2024-10-17T13:50:28.298" v="3107" actId="478"/>
          <ac:spMkLst>
            <pc:docMk/>
            <pc:sldMk cId="577212858" sldId="407"/>
            <ac:spMk id="8" creationId="{AE65897B-3033-D75C-7890-07C2C5BA04B1}"/>
          </ac:spMkLst>
        </pc:spChg>
        <pc:spChg chg="add del mod">
          <ac:chgData name="GABRIELE CRISTOFORETTI" userId="998d6efa-f066-42c7-9ed3-384493bf88d7" providerId="ADAL" clId="{93C36541-A808-489E-8F18-6BAFAAD06410}" dt="2024-10-17T15:09:29.747" v="3170"/>
          <ac:spMkLst>
            <pc:docMk/>
            <pc:sldMk cId="577212858" sldId="407"/>
            <ac:spMk id="9" creationId="{481D9041-64CA-B43C-4F34-41260622965D}"/>
          </ac:spMkLst>
        </pc:spChg>
        <pc:spChg chg="add mod topLvl">
          <ac:chgData name="GABRIELE CRISTOFORETTI" userId="998d6efa-f066-42c7-9ed3-384493bf88d7" providerId="ADAL" clId="{93C36541-A808-489E-8F18-6BAFAAD06410}" dt="2024-10-17T15:32:27.189" v="3732" actId="1037"/>
          <ac:spMkLst>
            <pc:docMk/>
            <pc:sldMk cId="577212858" sldId="407"/>
            <ac:spMk id="10" creationId="{2B53A8DE-786C-D1D3-A4AA-257B6678F12F}"/>
          </ac:spMkLst>
        </pc:spChg>
        <pc:spChg chg="mod">
          <ac:chgData name="GABRIELE CRISTOFORETTI" userId="998d6efa-f066-42c7-9ed3-384493bf88d7" providerId="ADAL" clId="{93C36541-A808-489E-8F18-6BAFAAD06410}" dt="2024-10-17T15:31:50.054" v="3718" actId="1076"/>
          <ac:spMkLst>
            <pc:docMk/>
            <pc:sldMk cId="577212858" sldId="407"/>
            <ac:spMk id="11" creationId="{4FB30DEA-D11B-8C46-4594-4E2C71273838}"/>
          </ac:spMkLst>
        </pc:spChg>
        <pc:spChg chg="del mod">
          <ac:chgData name="GABRIELE CRISTOFORETTI" userId="998d6efa-f066-42c7-9ed3-384493bf88d7" providerId="ADAL" clId="{93C36541-A808-489E-8F18-6BAFAAD06410}" dt="2024-10-17T15:29:22.012" v="3640" actId="478"/>
          <ac:spMkLst>
            <pc:docMk/>
            <pc:sldMk cId="577212858" sldId="407"/>
            <ac:spMk id="13" creationId="{8B752364-6474-D577-CE4F-C3963E82B2A5}"/>
          </ac:spMkLst>
        </pc:spChg>
        <pc:spChg chg="del mod">
          <ac:chgData name="GABRIELE CRISTOFORETTI" userId="998d6efa-f066-42c7-9ed3-384493bf88d7" providerId="ADAL" clId="{93C36541-A808-489E-8F18-6BAFAAD06410}" dt="2024-10-17T15:27:59.579" v="3614" actId="478"/>
          <ac:spMkLst>
            <pc:docMk/>
            <pc:sldMk cId="577212858" sldId="407"/>
            <ac:spMk id="14" creationId="{CFDD3A89-F030-E453-F922-B51028EE70BE}"/>
          </ac:spMkLst>
        </pc:spChg>
        <pc:spChg chg="del">
          <ac:chgData name="GABRIELE CRISTOFORETTI" userId="998d6efa-f066-42c7-9ed3-384493bf88d7" providerId="ADAL" clId="{93C36541-A808-489E-8F18-6BAFAAD06410}" dt="2024-10-17T13:50:35.739" v="3108" actId="478"/>
          <ac:spMkLst>
            <pc:docMk/>
            <pc:sldMk cId="577212858" sldId="407"/>
            <ac:spMk id="15" creationId="{5BF0C5D0-A48C-CC4F-E555-E2A086E79D45}"/>
          </ac:spMkLst>
        </pc:spChg>
        <pc:spChg chg="del">
          <ac:chgData name="GABRIELE CRISTOFORETTI" userId="998d6efa-f066-42c7-9ed3-384493bf88d7" providerId="ADAL" clId="{93C36541-A808-489E-8F18-6BAFAAD06410}" dt="2024-10-17T13:50:39.031" v="3109" actId="478"/>
          <ac:spMkLst>
            <pc:docMk/>
            <pc:sldMk cId="577212858" sldId="407"/>
            <ac:spMk id="16" creationId="{2F872E56-D667-94F5-7A46-1E587D34ABA7}"/>
          </ac:spMkLst>
        </pc:spChg>
        <pc:spChg chg="del">
          <ac:chgData name="GABRIELE CRISTOFORETTI" userId="998d6efa-f066-42c7-9ed3-384493bf88d7" providerId="ADAL" clId="{93C36541-A808-489E-8F18-6BAFAAD06410}" dt="2024-10-17T13:50:46.322" v="3114" actId="478"/>
          <ac:spMkLst>
            <pc:docMk/>
            <pc:sldMk cId="577212858" sldId="407"/>
            <ac:spMk id="17" creationId="{C7A8490F-7891-3A3A-E775-B43442BA1532}"/>
          </ac:spMkLst>
        </pc:spChg>
        <pc:spChg chg="del">
          <ac:chgData name="GABRIELE CRISTOFORETTI" userId="998d6efa-f066-42c7-9ed3-384493bf88d7" providerId="ADAL" clId="{93C36541-A808-489E-8F18-6BAFAAD06410}" dt="2024-10-17T13:50:43.750" v="3112" actId="478"/>
          <ac:spMkLst>
            <pc:docMk/>
            <pc:sldMk cId="577212858" sldId="407"/>
            <ac:spMk id="18" creationId="{89A2CDB7-C8B3-3DA3-CA88-90588946BF60}"/>
          </ac:spMkLst>
        </pc:spChg>
        <pc:spChg chg="del">
          <ac:chgData name="GABRIELE CRISTOFORETTI" userId="998d6efa-f066-42c7-9ed3-384493bf88d7" providerId="ADAL" clId="{93C36541-A808-489E-8F18-6BAFAAD06410}" dt="2024-10-17T13:50:43.043" v="3111" actId="478"/>
          <ac:spMkLst>
            <pc:docMk/>
            <pc:sldMk cId="577212858" sldId="407"/>
            <ac:spMk id="19" creationId="{DC7BC573-8467-40F9-5496-2C8CCA9C121C}"/>
          </ac:spMkLst>
        </pc:spChg>
        <pc:spChg chg="del">
          <ac:chgData name="GABRIELE CRISTOFORETTI" userId="998d6efa-f066-42c7-9ed3-384493bf88d7" providerId="ADAL" clId="{93C36541-A808-489E-8F18-6BAFAAD06410}" dt="2024-10-17T13:50:47.166" v="3115" actId="478"/>
          <ac:spMkLst>
            <pc:docMk/>
            <pc:sldMk cId="577212858" sldId="407"/>
            <ac:spMk id="20" creationId="{8E7D45BC-0D6E-C78B-332D-8DF42976C9EF}"/>
          </ac:spMkLst>
        </pc:spChg>
        <pc:spChg chg="del">
          <ac:chgData name="GABRIELE CRISTOFORETTI" userId="998d6efa-f066-42c7-9ed3-384493bf88d7" providerId="ADAL" clId="{93C36541-A808-489E-8F18-6BAFAAD06410}" dt="2024-10-17T13:50:44.968" v="3113" actId="478"/>
          <ac:spMkLst>
            <pc:docMk/>
            <pc:sldMk cId="577212858" sldId="407"/>
            <ac:spMk id="21" creationId="{FC88317E-6870-7350-C9FC-526966B6924B}"/>
          </ac:spMkLst>
        </pc:spChg>
        <pc:spChg chg="del">
          <ac:chgData name="GABRIELE CRISTOFORETTI" userId="998d6efa-f066-42c7-9ed3-384493bf88d7" providerId="ADAL" clId="{93C36541-A808-489E-8F18-6BAFAAD06410}" dt="2024-10-17T13:50:48.392" v="3116" actId="478"/>
          <ac:spMkLst>
            <pc:docMk/>
            <pc:sldMk cId="577212858" sldId="407"/>
            <ac:spMk id="22" creationId="{A9507880-8E09-BE8D-37E5-D6421E9B56DA}"/>
          </ac:spMkLst>
        </pc:spChg>
        <pc:spChg chg="del">
          <ac:chgData name="GABRIELE CRISTOFORETTI" userId="998d6efa-f066-42c7-9ed3-384493bf88d7" providerId="ADAL" clId="{93C36541-A808-489E-8F18-6BAFAAD06410}" dt="2024-10-17T13:50:41.989" v="3110" actId="478"/>
          <ac:spMkLst>
            <pc:docMk/>
            <pc:sldMk cId="577212858" sldId="407"/>
            <ac:spMk id="23" creationId="{34A6D905-34A8-16E5-457B-544978009717}"/>
          </ac:spMkLst>
        </pc:spChg>
        <pc:spChg chg="del">
          <ac:chgData name="GABRIELE CRISTOFORETTI" userId="998d6efa-f066-42c7-9ed3-384493bf88d7" providerId="ADAL" clId="{93C36541-A808-489E-8F18-6BAFAAD06410}" dt="2024-10-17T14:55:46.027" v="3146" actId="478"/>
          <ac:spMkLst>
            <pc:docMk/>
            <pc:sldMk cId="577212858" sldId="407"/>
            <ac:spMk id="24" creationId="{50F98DC6-83E3-9551-F367-2284C6077330}"/>
          </ac:spMkLst>
        </pc:spChg>
        <pc:spChg chg="del">
          <ac:chgData name="GABRIELE CRISTOFORETTI" userId="998d6efa-f066-42c7-9ed3-384493bf88d7" providerId="ADAL" clId="{93C36541-A808-489E-8F18-6BAFAAD06410}" dt="2024-10-17T14:55:49.493" v="3147" actId="478"/>
          <ac:spMkLst>
            <pc:docMk/>
            <pc:sldMk cId="577212858" sldId="407"/>
            <ac:spMk id="25" creationId="{53AA4BA3-5558-AC74-7F6A-6B994A64F289}"/>
          </ac:spMkLst>
        </pc:spChg>
        <pc:spChg chg="add mod topLvl">
          <ac:chgData name="GABRIELE CRISTOFORETTI" userId="998d6efa-f066-42c7-9ed3-384493bf88d7" providerId="ADAL" clId="{93C36541-A808-489E-8F18-6BAFAAD06410}" dt="2024-10-17T15:32:27.189" v="3732" actId="1037"/>
          <ac:spMkLst>
            <pc:docMk/>
            <pc:sldMk cId="577212858" sldId="407"/>
            <ac:spMk id="26" creationId="{87762DC3-91DE-A2AA-927B-757E37ABFF3A}"/>
          </ac:spMkLst>
        </pc:spChg>
        <pc:spChg chg="add mod topLvl">
          <ac:chgData name="GABRIELE CRISTOFORETTI" userId="998d6efa-f066-42c7-9ed3-384493bf88d7" providerId="ADAL" clId="{93C36541-A808-489E-8F18-6BAFAAD06410}" dt="2024-10-17T15:32:27.189" v="3732" actId="1037"/>
          <ac:spMkLst>
            <pc:docMk/>
            <pc:sldMk cId="577212858" sldId="407"/>
            <ac:spMk id="27" creationId="{2F0D4B86-FE73-2912-98E6-B44ED363C0E6}"/>
          </ac:spMkLst>
        </pc:spChg>
        <pc:spChg chg="add mod topLvl">
          <ac:chgData name="GABRIELE CRISTOFORETTI" userId="998d6efa-f066-42c7-9ed3-384493bf88d7" providerId="ADAL" clId="{93C36541-A808-489E-8F18-6BAFAAD06410}" dt="2024-10-17T15:32:27.189" v="3732" actId="1037"/>
          <ac:spMkLst>
            <pc:docMk/>
            <pc:sldMk cId="577212858" sldId="407"/>
            <ac:spMk id="28" creationId="{5C84B594-CAC7-9736-5DC7-DA69F0B56F5B}"/>
          </ac:spMkLst>
        </pc:spChg>
        <pc:spChg chg="add mod topLvl">
          <ac:chgData name="GABRIELE CRISTOFORETTI" userId="998d6efa-f066-42c7-9ed3-384493bf88d7" providerId="ADAL" clId="{93C36541-A808-489E-8F18-6BAFAAD06410}" dt="2024-10-17T15:32:04.022" v="3719" actId="165"/>
          <ac:spMkLst>
            <pc:docMk/>
            <pc:sldMk cId="577212858" sldId="407"/>
            <ac:spMk id="29" creationId="{29743D22-A681-1C53-4821-EF2220EE1C36}"/>
          </ac:spMkLst>
        </pc:spChg>
        <pc:spChg chg="add mod topLvl">
          <ac:chgData name="GABRIELE CRISTOFORETTI" userId="998d6efa-f066-42c7-9ed3-384493bf88d7" providerId="ADAL" clId="{93C36541-A808-489E-8F18-6BAFAAD06410}" dt="2024-10-17T15:32:04.022" v="3719" actId="165"/>
          <ac:spMkLst>
            <pc:docMk/>
            <pc:sldMk cId="577212858" sldId="407"/>
            <ac:spMk id="30" creationId="{1E0E86C8-385F-199F-432C-7910ACE85BAA}"/>
          </ac:spMkLst>
        </pc:spChg>
        <pc:spChg chg="add mod topLvl">
          <ac:chgData name="GABRIELE CRISTOFORETTI" userId="998d6efa-f066-42c7-9ed3-384493bf88d7" providerId="ADAL" clId="{93C36541-A808-489E-8F18-6BAFAAD06410}" dt="2024-10-17T15:32:04.022" v="3719" actId="165"/>
          <ac:spMkLst>
            <pc:docMk/>
            <pc:sldMk cId="577212858" sldId="407"/>
            <ac:spMk id="32" creationId="{A8882953-22E6-8A74-273F-EC501547A515}"/>
          </ac:spMkLst>
        </pc:spChg>
        <pc:spChg chg="add mod">
          <ac:chgData name="GABRIELE CRISTOFORETTI" userId="998d6efa-f066-42c7-9ed3-384493bf88d7" providerId="ADAL" clId="{93C36541-A808-489E-8F18-6BAFAAD06410}" dt="2024-10-17T15:31:14.585" v="3701" actId="1036"/>
          <ac:spMkLst>
            <pc:docMk/>
            <pc:sldMk cId="577212858" sldId="407"/>
            <ac:spMk id="33" creationId="{58D3ED1C-B81D-5C51-7602-6D1978497B85}"/>
          </ac:spMkLst>
        </pc:spChg>
        <pc:spChg chg="add mod">
          <ac:chgData name="GABRIELE CRISTOFORETTI" userId="998d6efa-f066-42c7-9ed3-384493bf88d7" providerId="ADAL" clId="{93C36541-A808-489E-8F18-6BAFAAD06410}" dt="2024-10-17T15:31:09.597" v="3695" actId="1036"/>
          <ac:spMkLst>
            <pc:docMk/>
            <pc:sldMk cId="577212858" sldId="407"/>
            <ac:spMk id="34" creationId="{02A32C1B-C618-DD55-8E8B-B9F5D0A4CFB3}"/>
          </ac:spMkLst>
        </pc:spChg>
        <pc:spChg chg="add mod">
          <ac:chgData name="GABRIELE CRISTOFORETTI" userId="998d6efa-f066-42c7-9ed3-384493bf88d7" providerId="ADAL" clId="{93C36541-A808-489E-8F18-6BAFAAD06410}" dt="2024-10-17T15:30:52.648" v="3659" actId="1036"/>
          <ac:spMkLst>
            <pc:docMk/>
            <pc:sldMk cId="577212858" sldId="407"/>
            <ac:spMk id="35" creationId="{068551A5-4366-EF40-D764-D13A8A94DA1B}"/>
          </ac:spMkLst>
        </pc:spChg>
        <pc:spChg chg="add mod">
          <ac:chgData name="GABRIELE CRISTOFORETTI" userId="998d6efa-f066-42c7-9ed3-384493bf88d7" providerId="ADAL" clId="{93C36541-A808-489E-8F18-6BAFAAD06410}" dt="2024-10-17T15:31:01.612" v="3673" actId="1036"/>
          <ac:spMkLst>
            <pc:docMk/>
            <pc:sldMk cId="577212858" sldId="407"/>
            <ac:spMk id="36" creationId="{FD596E65-4FC2-6B10-65DD-67E56D4EC19F}"/>
          </ac:spMkLst>
        </pc:spChg>
        <pc:spChg chg="add mod">
          <ac:chgData name="GABRIELE CRISTOFORETTI" userId="998d6efa-f066-42c7-9ed3-384493bf88d7" providerId="ADAL" clId="{93C36541-A808-489E-8F18-6BAFAAD06410}" dt="2024-10-17T15:30:52.648" v="3659" actId="1036"/>
          <ac:spMkLst>
            <pc:docMk/>
            <pc:sldMk cId="577212858" sldId="407"/>
            <ac:spMk id="37" creationId="{821F324B-06F5-FDBB-9F9A-8FB5094E99AB}"/>
          </ac:spMkLst>
        </pc:spChg>
        <pc:spChg chg="add del mod">
          <ac:chgData name="GABRIELE CRISTOFORETTI" userId="998d6efa-f066-42c7-9ed3-384493bf88d7" providerId="ADAL" clId="{93C36541-A808-489E-8F18-6BAFAAD06410}" dt="2024-10-17T15:24:24.185" v="3566" actId="478"/>
          <ac:spMkLst>
            <pc:docMk/>
            <pc:sldMk cId="577212858" sldId="407"/>
            <ac:spMk id="38" creationId="{5DF1EB2F-7939-C3BD-8763-9DF0F080A562}"/>
          </ac:spMkLst>
        </pc:spChg>
        <pc:spChg chg="add mod">
          <ac:chgData name="GABRIELE CRISTOFORETTI" userId="998d6efa-f066-42c7-9ed3-384493bf88d7" providerId="ADAL" clId="{93C36541-A808-489E-8F18-6BAFAAD06410}" dt="2024-10-17T15:29:39.458" v="3641" actId="164"/>
          <ac:spMkLst>
            <pc:docMk/>
            <pc:sldMk cId="577212858" sldId="407"/>
            <ac:spMk id="39" creationId="{CD639774-3376-AE9D-8746-DFA73A14CAD9}"/>
          </ac:spMkLst>
        </pc:spChg>
        <pc:spChg chg="add mod">
          <ac:chgData name="GABRIELE CRISTOFORETTI" userId="998d6efa-f066-42c7-9ed3-384493bf88d7" providerId="ADAL" clId="{93C36541-A808-489E-8F18-6BAFAAD06410}" dt="2024-10-17T15:28:43.543" v="3631" actId="1076"/>
          <ac:spMkLst>
            <pc:docMk/>
            <pc:sldMk cId="577212858" sldId="407"/>
            <ac:spMk id="40" creationId="{771029E7-0F30-95BF-A1F3-E4776947A3AD}"/>
          </ac:spMkLst>
        </pc:spChg>
        <pc:spChg chg="add mod">
          <ac:chgData name="GABRIELE CRISTOFORETTI" userId="998d6efa-f066-42c7-9ed3-384493bf88d7" providerId="ADAL" clId="{93C36541-A808-489E-8F18-6BAFAAD06410}" dt="2024-10-17T15:28:55.582" v="3635" actId="207"/>
          <ac:spMkLst>
            <pc:docMk/>
            <pc:sldMk cId="577212858" sldId="407"/>
            <ac:spMk id="41" creationId="{8C7487B5-F013-29FE-C71B-3DF1DC623FAC}"/>
          </ac:spMkLst>
        </pc:spChg>
        <pc:spChg chg="add mod">
          <ac:chgData name="GABRIELE CRISTOFORETTI" userId="998d6efa-f066-42c7-9ed3-384493bf88d7" providerId="ADAL" clId="{93C36541-A808-489E-8F18-6BAFAAD06410}" dt="2024-10-17T15:29:12.827" v="3639" actId="207"/>
          <ac:spMkLst>
            <pc:docMk/>
            <pc:sldMk cId="577212858" sldId="407"/>
            <ac:spMk id="42" creationId="{A1A48056-69A7-E681-E81E-F7C9A4A88BE5}"/>
          </ac:spMkLst>
        </pc:spChg>
        <pc:grpChg chg="add mod">
          <ac:chgData name="GABRIELE CRISTOFORETTI" userId="998d6efa-f066-42c7-9ed3-384493bf88d7" providerId="ADAL" clId="{93C36541-A808-489E-8F18-6BAFAAD06410}" dt="2024-10-17T15:29:39.458" v="3641" actId="164"/>
          <ac:grpSpMkLst>
            <pc:docMk/>
            <pc:sldMk cId="577212858" sldId="407"/>
            <ac:grpSpMk id="43" creationId="{C5F0119B-F6D8-C438-66AC-364D6D294E2E}"/>
          </ac:grpSpMkLst>
        </pc:grpChg>
        <pc:grpChg chg="add del mod">
          <ac:chgData name="GABRIELE CRISTOFORETTI" userId="998d6efa-f066-42c7-9ed3-384493bf88d7" providerId="ADAL" clId="{93C36541-A808-489E-8F18-6BAFAAD06410}" dt="2024-10-17T15:32:04.022" v="3719" actId="165"/>
          <ac:grpSpMkLst>
            <pc:docMk/>
            <pc:sldMk cId="577212858" sldId="407"/>
            <ac:grpSpMk id="44" creationId="{06E765DB-D1E2-02A3-E3A2-F922A3858DDA}"/>
          </ac:grpSpMkLst>
        </pc:grpChg>
        <pc:graphicFrameChg chg="mod topLvl">
          <ac:chgData name="GABRIELE CRISTOFORETTI" userId="998d6efa-f066-42c7-9ed3-384493bf88d7" providerId="ADAL" clId="{93C36541-A808-489E-8F18-6BAFAAD06410}" dt="2024-10-17T15:32:16.253" v="3728" actId="1037"/>
          <ac:graphicFrameMkLst>
            <pc:docMk/>
            <pc:sldMk cId="577212858" sldId="407"/>
            <ac:graphicFrameMk id="12" creationId="{5A7608F4-A064-D9F7-ED59-389FF1EA2689}"/>
          </ac:graphicFrameMkLst>
        </pc:graphicFrameChg>
        <pc:picChg chg="add mod">
          <ac:chgData name="GABRIELE CRISTOFORETTI" userId="998d6efa-f066-42c7-9ed3-384493bf88d7" providerId="ADAL" clId="{93C36541-A808-489E-8F18-6BAFAAD06410}" dt="2024-10-17T15:05:26.530" v="3163" actId="1037"/>
          <ac:picMkLst>
            <pc:docMk/>
            <pc:sldMk cId="577212858" sldId="407"/>
            <ac:picMk id="3" creationId="{88E086D0-30A9-0A93-AD0E-8B36D3E5C664}"/>
          </ac:picMkLst>
        </pc:picChg>
        <pc:picChg chg="add mod">
          <ac:chgData name="GABRIELE CRISTOFORETTI" userId="998d6efa-f066-42c7-9ed3-384493bf88d7" providerId="ADAL" clId="{93C36541-A808-489E-8F18-6BAFAAD06410}" dt="2024-10-17T15:31:25.307" v="3710" actId="1036"/>
          <ac:picMkLst>
            <pc:docMk/>
            <pc:sldMk cId="577212858" sldId="407"/>
            <ac:picMk id="6" creationId="{FDA69FB5-17EA-0220-DBA2-6F52674C69CD}"/>
          </ac:picMkLst>
        </pc:picChg>
        <pc:picChg chg="del mod">
          <ac:chgData name="GABRIELE CRISTOFORETTI" userId="998d6efa-f066-42c7-9ed3-384493bf88d7" providerId="ADAL" clId="{93C36541-A808-489E-8F18-6BAFAAD06410}" dt="2024-10-17T14:52:51.824" v="3118" actId="21"/>
          <ac:picMkLst>
            <pc:docMk/>
            <pc:sldMk cId="577212858" sldId="407"/>
            <ac:picMk id="31" creationId="{65BE63F6-DBA4-EE4D-A86D-9274B39F58A6}"/>
          </ac:picMkLst>
        </pc:picChg>
      </pc:sldChg>
      <pc:sldChg chg="addSp modSp mod">
        <pc:chgData name="GABRIELE CRISTOFORETTI" userId="998d6efa-f066-42c7-9ed3-384493bf88d7" providerId="ADAL" clId="{93C36541-A808-489E-8F18-6BAFAAD06410}" dt="2024-10-18T13:37:13.729" v="4289" actId="20577"/>
        <pc:sldMkLst>
          <pc:docMk/>
          <pc:sldMk cId="2388814233" sldId="408"/>
        </pc:sldMkLst>
        <pc:spChg chg="mod">
          <ac:chgData name="GABRIELE CRISTOFORETTI" userId="998d6efa-f066-42c7-9ed3-384493bf88d7" providerId="ADAL" clId="{93C36541-A808-489E-8F18-6BAFAAD06410}" dt="2024-10-18T13:37:13.729" v="4289" actId="20577"/>
          <ac:spMkLst>
            <pc:docMk/>
            <pc:sldMk cId="2388814233" sldId="408"/>
            <ac:spMk id="3" creationId="{36D03582-14A2-65C2-791A-7035FA9F99B6}"/>
          </ac:spMkLst>
        </pc:spChg>
        <pc:spChg chg="add mod">
          <ac:chgData name="GABRIELE CRISTOFORETTI" userId="998d6efa-f066-42c7-9ed3-384493bf88d7" providerId="ADAL" clId="{93C36541-A808-489E-8F18-6BAFAAD06410}" dt="2024-10-18T13:37:09.487" v="4287" actId="1076"/>
          <ac:spMkLst>
            <pc:docMk/>
            <pc:sldMk cId="2388814233" sldId="408"/>
            <ac:spMk id="6" creationId="{B274FFD7-CAE7-6A16-CFB8-4B53FC1FB08B}"/>
          </ac:spMkLst>
        </pc:spChg>
        <pc:cxnChg chg="add mod">
          <ac:chgData name="GABRIELE CRISTOFORETTI" userId="998d6efa-f066-42c7-9ed3-384493bf88d7" providerId="ADAL" clId="{93C36541-A808-489E-8F18-6BAFAAD06410}" dt="2024-10-18T13:36:44.768" v="4281" actId="692"/>
          <ac:cxnSpMkLst>
            <pc:docMk/>
            <pc:sldMk cId="2388814233" sldId="408"/>
            <ac:cxnSpMk id="5" creationId="{E2E2BBD4-0A0C-6E40-FE63-1614975ABDCB}"/>
          </ac:cxnSpMkLst>
        </pc:cxnChg>
      </pc:sldChg>
      <pc:sldChg chg="addSp delSp modSp mod ord">
        <pc:chgData name="GABRIELE CRISTOFORETTI" userId="998d6efa-f066-42c7-9ed3-384493bf88d7" providerId="ADAL" clId="{93C36541-A808-489E-8F18-6BAFAAD06410}" dt="2024-10-17T15:42:21.592" v="3914"/>
        <pc:sldMkLst>
          <pc:docMk/>
          <pc:sldMk cId="1945436234" sldId="409"/>
        </pc:sldMkLst>
        <pc:spChg chg="add del">
          <ac:chgData name="GABRIELE CRISTOFORETTI" userId="998d6efa-f066-42c7-9ed3-384493bf88d7" providerId="ADAL" clId="{93C36541-A808-489E-8F18-6BAFAAD06410}" dt="2024-10-17T15:39:49.626" v="3834" actId="478"/>
          <ac:spMkLst>
            <pc:docMk/>
            <pc:sldMk cId="1945436234" sldId="409"/>
            <ac:spMk id="3" creationId="{597637F0-6D8C-73FF-0E61-E32E0E45A580}"/>
          </ac:spMkLst>
        </pc:spChg>
        <pc:spChg chg="mod">
          <ac:chgData name="GABRIELE CRISTOFORETTI" userId="998d6efa-f066-42c7-9ed3-384493bf88d7" providerId="ADAL" clId="{93C36541-A808-489E-8F18-6BAFAAD06410}" dt="2024-10-17T15:35:44.446" v="3832" actId="1076"/>
          <ac:spMkLst>
            <pc:docMk/>
            <pc:sldMk cId="1945436234" sldId="409"/>
            <ac:spMk id="7" creationId="{97802EEF-DCC3-DB52-428A-0EFFD69C9DA2}"/>
          </ac:spMkLst>
        </pc:spChg>
        <pc:spChg chg="del">
          <ac:chgData name="GABRIELE CRISTOFORETTI" userId="998d6efa-f066-42c7-9ed3-384493bf88d7" providerId="ADAL" clId="{93C36541-A808-489E-8F18-6BAFAAD06410}" dt="2024-10-17T15:33:01.942" v="3734" actId="478"/>
          <ac:spMkLst>
            <pc:docMk/>
            <pc:sldMk cId="1945436234" sldId="409"/>
            <ac:spMk id="8" creationId="{38CC7C59-F37A-7F2A-BAFB-7579949EC3A6}"/>
          </ac:spMkLst>
        </pc:spChg>
        <pc:spChg chg="mod">
          <ac:chgData name="GABRIELE CRISTOFORETTI" userId="998d6efa-f066-42c7-9ed3-384493bf88d7" providerId="ADAL" clId="{93C36541-A808-489E-8F18-6BAFAAD06410}" dt="2024-10-17T15:35:06.352" v="3812" actId="20577"/>
          <ac:spMkLst>
            <pc:docMk/>
            <pc:sldMk cId="1945436234" sldId="409"/>
            <ac:spMk id="10" creationId="{794882BD-076D-05BD-E3C0-BC99F265ED26}"/>
          </ac:spMkLst>
        </pc:spChg>
        <pc:spChg chg="mod">
          <ac:chgData name="GABRIELE CRISTOFORETTI" userId="998d6efa-f066-42c7-9ed3-384493bf88d7" providerId="ADAL" clId="{93C36541-A808-489E-8F18-6BAFAAD06410}" dt="2024-10-17T15:42:00.094" v="3911" actId="1076"/>
          <ac:spMkLst>
            <pc:docMk/>
            <pc:sldMk cId="1945436234" sldId="409"/>
            <ac:spMk id="12" creationId="{D6B454C9-732E-1D4E-A753-1FDAA5437173}"/>
          </ac:spMkLst>
        </pc:spChg>
        <pc:spChg chg="mod">
          <ac:chgData name="GABRIELE CRISTOFORETTI" userId="998d6efa-f066-42c7-9ed3-384493bf88d7" providerId="ADAL" clId="{93C36541-A808-489E-8F18-6BAFAAD06410}" dt="2024-10-17T15:41:42.342" v="3906" actId="1076"/>
          <ac:spMkLst>
            <pc:docMk/>
            <pc:sldMk cId="1945436234" sldId="409"/>
            <ac:spMk id="19" creationId="{6875F28B-05B8-D403-DFE6-FFBB7529D3BA}"/>
          </ac:spMkLst>
        </pc:spChg>
        <pc:picChg chg="del">
          <ac:chgData name="GABRIELE CRISTOFORETTI" userId="998d6efa-f066-42c7-9ed3-384493bf88d7" providerId="ADAL" clId="{93C36541-A808-489E-8F18-6BAFAAD06410}" dt="2024-10-17T15:33:00.529" v="3733" actId="478"/>
          <ac:picMkLst>
            <pc:docMk/>
            <pc:sldMk cId="1945436234" sldId="409"/>
            <ac:picMk id="6" creationId="{875F2E6B-3B37-C3F0-A58F-0D76C0E28836}"/>
          </ac:picMkLst>
        </pc:picChg>
        <pc:picChg chg="add mod">
          <ac:chgData name="GABRIELE CRISTOFORETTI" userId="998d6efa-f066-42c7-9ed3-384493bf88d7" providerId="ADAL" clId="{93C36541-A808-489E-8F18-6BAFAAD06410}" dt="2024-10-17T15:42:01.838" v="3912" actId="1076"/>
          <ac:picMkLst>
            <pc:docMk/>
            <pc:sldMk cId="1945436234" sldId="409"/>
            <ac:picMk id="11" creationId="{13F5778A-18AE-01D4-58DF-789337B16B55}"/>
          </ac:picMkLst>
        </pc:picChg>
      </pc:sldChg>
      <pc:sldChg chg="delSp modSp">
        <pc:chgData name="GABRIELE CRISTOFORETTI" userId="998d6efa-f066-42c7-9ed3-384493bf88d7" providerId="ADAL" clId="{93C36541-A808-489E-8F18-6BAFAAD06410}" dt="2024-10-17T09:41:21.433" v="1007" actId="1076"/>
        <pc:sldMkLst>
          <pc:docMk/>
          <pc:sldMk cId="866971100" sldId="414"/>
        </pc:sldMkLst>
        <pc:spChg chg="mod">
          <ac:chgData name="GABRIELE CRISTOFORETTI" userId="998d6efa-f066-42c7-9ed3-384493bf88d7" providerId="ADAL" clId="{93C36541-A808-489E-8F18-6BAFAAD06410}" dt="2024-10-17T09:41:21.433" v="1007" actId="1076"/>
          <ac:spMkLst>
            <pc:docMk/>
            <pc:sldMk cId="866971100" sldId="414"/>
            <ac:spMk id="6" creationId="{74323F04-E8C6-AA70-EBC2-78692A3A6EFE}"/>
          </ac:spMkLst>
        </pc:spChg>
        <pc:spChg chg="del mod">
          <ac:chgData name="GABRIELE CRISTOFORETTI" userId="998d6efa-f066-42c7-9ed3-384493bf88d7" providerId="ADAL" clId="{93C36541-A808-489E-8F18-6BAFAAD06410}" dt="2024-10-17T09:41:10.241" v="1004" actId="478"/>
          <ac:spMkLst>
            <pc:docMk/>
            <pc:sldMk cId="866971100" sldId="414"/>
            <ac:spMk id="14" creationId="{63E75FE6-D540-8792-8A5F-375506F128DB}"/>
          </ac:spMkLst>
        </pc:spChg>
        <pc:spChg chg="mod">
          <ac:chgData name="GABRIELE CRISTOFORETTI" userId="998d6efa-f066-42c7-9ed3-384493bf88d7" providerId="ADAL" clId="{93C36541-A808-489E-8F18-6BAFAAD06410}" dt="2024-10-17T09:41:21.433" v="1007" actId="1076"/>
          <ac:spMkLst>
            <pc:docMk/>
            <pc:sldMk cId="866971100" sldId="414"/>
            <ac:spMk id="18" creationId="{A323E83D-C09B-CDF3-DF54-1E62172ABEB7}"/>
          </ac:spMkLst>
        </pc:spChg>
      </pc:sldChg>
      <pc:sldChg chg="del">
        <pc:chgData name="GABRIELE CRISTOFORETTI" userId="998d6efa-f066-42c7-9ed3-384493bf88d7" providerId="ADAL" clId="{93C36541-A808-489E-8F18-6BAFAAD06410}" dt="2024-10-17T13:20:17.974" v="2985" actId="47"/>
        <pc:sldMkLst>
          <pc:docMk/>
          <pc:sldMk cId="582536101" sldId="415"/>
        </pc:sldMkLst>
      </pc:sldChg>
      <pc:sldChg chg="del">
        <pc:chgData name="GABRIELE CRISTOFORETTI" userId="998d6efa-f066-42c7-9ed3-384493bf88d7" providerId="ADAL" clId="{93C36541-A808-489E-8F18-6BAFAAD06410}" dt="2024-10-18T14:15:08.590" v="5507" actId="2696"/>
        <pc:sldMkLst>
          <pc:docMk/>
          <pc:sldMk cId="2912764957" sldId="416"/>
        </pc:sldMkLst>
      </pc:sldChg>
      <pc:sldChg chg="add">
        <pc:chgData name="GABRIELE CRISTOFORETTI" userId="998d6efa-f066-42c7-9ed3-384493bf88d7" providerId="ADAL" clId="{93C36541-A808-489E-8F18-6BAFAAD06410}" dt="2024-10-18T14:15:12.211" v="5508"/>
        <pc:sldMkLst>
          <pc:docMk/>
          <pc:sldMk cId="3010213069" sldId="416"/>
        </pc:sldMkLst>
      </pc:sldChg>
      <pc:sldChg chg="addSp delSp modSp new mod">
        <pc:chgData name="GABRIELE CRISTOFORETTI" userId="998d6efa-f066-42c7-9ed3-384493bf88d7" providerId="ADAL" clId="{93C36541-A808-489E-8F18-6BAFAAD06410}" dt="2024-10-17T11:11:44.712" v="2253" actId="1076"/>
        <pc:sldMkLst>
          <pc:docMk/>
          <pc:sldMk cId="2189303873" sldId="417"/>
        </pc:sldMkLst>
        <pc:spChg chg="del">
          <ac:chgData name="GABRIELE CRISTOFORETTI" userId="998d6efa-f066-42c7-9ed3-384493bf88d7" providerId="ADAL" clId="{93C36541-A808-489E-8F18-6BAFAAD06410}" dt="2024-10-17T11:11:41.786" v="2252" actId="478"/>
          <ac:spMkLst>
            <pc:docMk/>
            <pc:sldMk cId="2189303873" sldId="417"/>
            <ac:spMk id="2" creationId="{9D7B7C94-616B-8290-7AD1-B620C6DA4686}"/>
          </ac:spMkLst>
        </pc:spChg>
        <pc:spChg chg="mod">
          <ac:chgData name="GABRIELE CRISTOFORETTI" userId="998d6efa-f066-42c7-9ed3-384493bf88d7" providerId="ADAL" clId="{93C36541-A808-489E-8F18-6BAFAAD06410}" dt="2024-10-17T11:11:25.342" v="2247"/>
          <ac:spMkLst>
            <pc:docMk/>
            <pc:sldMk cId="2189303873" sldId="417"/>
            <ac:spMk id="40" creationId="{E5DDEB53-C980-92EF-64E7-3D1D9382DFAA}"/>
          </ac:spMkLst>
        </pc:spChg>
        <pc:grpChg chg="add mod">
          <ac:chgData name="GABRIELE CRISTOFORETTI" userId="998d6efa-f066-42c7-9ed3-384493bf88d7" providerId="ADAL" clId="{93C36541-A808-489E-8F18-6BAFAAD06410}" dt="2024-10-17T11:11:44.712" v="2253" actId="1076"/>
          <ac:grpSpMkLst>
            <pc:docMk/>
            <pc:sldMk cId="2189303873" sldId="417"/>
            <ac:grpSpMk id="63" creationId="{99AF5090-3CB9-7568-485B-7BE5DA0B5706}"/>
          </ac:grpSpMkLst>
        </pc:grpChg>
        <pc:picChg chg="mod">
          <ac:chgData name="GABRIELE CRISTOFORETTI" userId="998d6efa-f066-42c7-9ed3-384493bf88d7" providerId="ADAL" clId="{93C36541-A808-489E-8F18-6BAFAAD06410}" dt="2024-10-17T11:11:25.342" v="2247"/>
          <ac:picMkLst>
            <pc:docMk/>
            <pc:sldMk cId="2189303873" sldId="417"/>
            <ac:picMk id="3" creationId="{BB1AC6D2-C784-8BBA-FEAE-99F8375582A8}"/>
          </ac:picMkLst>
        </pc:picChg>
        <pc:cxnChg chg="mod">
          <ac:chgData name="GABRIELE CRISTOFORETTI" userId="998d6efa-f066-42c7-9ed3-384493bf88d7" providerId="ADAL" clId="{93C36541-A808-489E-8F18-6BAFAAD06410}" dt="2024-10-17T11:11:25.342" v="2247"/>
          <ac:cxnSpMkLst>
            <pc:docMk/>
            <pc:sldMk cId="2189303873" sldId="417"/>
            <ac:cxnSpMk id="39" creationId="{2C915E95-4903-500C-C9DC-7BF7AE6CDD22}"/>
          </ac:cxnSpMkLst>
        </pc:cxnChg>
      </pc:sldChg>
      <pc:sldChg chg="new del">
        <pc:chgData name="GABRIELE CRISTOFORETTI" userId="998d6efa-f066-42c7-9ed3-384493bf88d7" providerId="ADAL" clId="{93C36541-A808-489E-8F18-6BAFAAD06410}" dt="2024-10-17T10:02:57.835" v="1375" actId="47"/>
        <pc:sldMkLst>
          <pc:docMk/>
          <pc:sldMk cId="3576492392" sldId="417"/>
        </pc:sldMkLst>
      </pc:sldChg>
      <pc:sldChg chg="addSp delSp modSp new mod">
        <pc:chgData name="GABRIELE CRISTOFORETTI" userId="998d6efa-f066-42c7-9ed3-384493bf88d7" providerId="ADAL" clId="{93C36541-A808-489E-8F18-6BAFAAD06410}" dt="2024-10-18T14:26:07.414" v="5792" actId="122"/>
        <pc:sldMkLst>
          <pc:docMk/>
          <pc:sldMk cId="485647150" sldId="418"/>
        </pc:sldMkLst>
        <pc:spChg chg="del">
          <ac:chgData name="GABRIELE CRISTOFORETTI" userId="998d6efa-f066-42c7-9ed3-384493bf88d7" providerId="ADAL" clId="{93C36541-A808-489E-8F18-6BAFAAD06410}" dt="2024-10-17T12:54:30.784" v="2389" actId="478"/>
          <ac:spMkLst>
            <pc:docMk/>
            <pc:sldMk cId="485647150" sldId="418"/>
            <ac:spMk id="2" creationId="{DDE57209-B01A-1D63-3A17-255C2D76DA0F}"/>
          </ac:spMkLst>
        </pc:spChg>
        <pc:spChg chg="add mod">
          <ac:chgData name="GABRIELE CRISTOFORETTI" userId="998d6efa-f066-42c7-9ed3-384493bf88d7" providerId="ADAL" clId="{93C36541-A808-489E-8F18-6BAFAAD06410}" dt="2024-10-17T12:55:38.074" v="2393" actId="164"/>
          <ac:spMkLst>
            <pc:docMk/>
            <pc:sldMk cId="485647150" sldId="418"/>
            <ac:spMk id="7" creationId="{E4340B72-EFE2-BAFF-12AA-3715E6C852FC}"/>
          </ac:spMkLst>
        </pc:spChg>
        <pc:spChg chg="add mod">
          <ac:chgData name="GABRIELE CRISTOFORETTI" userId="998d6efa-f066-42c7-9ed3-384493bf88d7" providerId="ADAL" clId="{93C36541-A808-489E-8F18-6BAFAAD06410}" dt="2024-10-17T12:55:38.074" v="2393" actId="164"/>
          <ac:spMkLst>
            <pc:docMk/>
            <pc:sldMk cId="485647150" sldId="418"/>
            <ac:spMk id="8" creationId="{60924F7F-32C8-EAD2-9A83-E9BA92A9FE0C}"/>
          </ac:spMkLst>
        </pc:spChg>
        <pc:spChg chg="add mod">
          <ac:chgData name="GABRIELE CRISTOFORETTI" userId="998d6efa-f066-42c7-9ed3-384493bf88d7" providerId="ADAL" clId="{93C36541-A808-489E-8F18-6BAFAAD06410}" dt="2024-10-17T12:55:38.074" v="2393" actId="164"/>
          <ac:spMkLst>
            <pc:docMk/>
            <pc:sldMk cId="485647150" sldId="418"/>
            <ac:spMk id="11" creationId="{F0174531-2A59-0B2D-8B5C-8423F73935C4}"/>
          </ac:spMkLst>
        </pc:spChg>
        <pc:spChg chg="add mod">
          <ac:chgData name="GABRIELE CRISTOFORETTI" userId="998d6efa-f066-42c7-9ed3-384493bf88d7" providerId="ADAL" clId="{93C36541-A808-489E-8F18-6BAFAAD06410}" dt="2024-10-17T12:55:38.074" v="2393" actId="164"/>
          <ac:spMkLst>
            <pc:docMk/>
            <pc:sldMk cId="485647150" sldId="418"/>
            <ac:spMk id="13" creationId="{48F7B863-F37F-6497-F053-1626984A83B9}"/>
          </ac:spMkLst>
        </pc:spChg>
        <pc:spChg chg="add mod topLvl">
          <ac:chgData name="GABRIELE CRISTOFORETTI" userId="998d6efa-f066-42c7-9ed3-384493bf88d7" providerId="ADAL" clId="{93C36541-A808-489E-8F18-6BAFAAD06410}" dt="2024-10-17T13:16:08.823" v="2929" actId="1035"/>
          <ac:spMkLst>
            <pc:docMk/>
            <pc:sldMk cId="485647150" sldId="418"/>
            <ac:spMk id="15" creationId="{3D6A30B6-030F-ECAA-512E-D275FE577D40}"/>
          </ac:spMkLst>
        </pc:spChg>
        <pc:spChg chg="add mod topLvl">
          <ac:chgData name="GABRIELE CRISTOFORETTI" userId="998d6efa-f066-42c7-9ed3-384493bf88d7" providerId="ADAL" clId="{93C36541-A808-489E-8F18-6BAFAAD06410}" dt="2024-10-17T13:16:08.823" v="2929" actId="1035"/>
          <ac:spMkLst>
            <pc:docMk/>
            <pc:sldMk cId="485647150" sldId="418"/>
            <ac:spMk id="16" creationId="{00000000-0000-0000-0000-000000000000}"/>
          </ac:spMkLst>
        </pc:spChg>
        <pc:spChg chg="add mod topLvl">
          <ac:chgData name="GABRIELE CRISTOFORETTI" userId="998d6efa-f066-42c7-9ed3-384493bf88d7" providerId="ADAL" clId="{93C36541-A808-489E-8F18-6BAFAAD06410}" dt="2024-10-17T13:16:08.823" v="2929" actId="1035"/>
          <ac:spMkLst>
            <pc:docMk/>
            <pc:sldMk cId="485647150" sldId="418"/>
            <ac:spMk id="17" creationId="{00000000-0000-0000-0000-000000000000}"/>
          </ac:spMkLst>
        </pc:spChg>
        <pc:spChg chg="add mod topLvl">
          <ac:chgData name="GABRIELE CRISTOFORETTI" userId="998d6efa-f066-42c7-9ed3-384493bf88d7" providerId="ADAL" clId="{93C36541-A808-489E-8F18-6BAFAAD06410}" dt="2024-10-17T13:16:08.823" v="2929" actId="1035"/>
          <ac:spMkLst>
            <pc:docMk/>
            <pc:sldMk cId="485647150" sldId="418"/>
            <ac:spMk id="18" creationId="{00000000-0000-0000-0000-000000000000}"/>
          </ac:spMkLst>
        </pc:spChg>
        <pc:spChg chg="add mod topLvl">
          <ac:chgData name="GABRIELE CRISTOFORETTI" userId="998d6efa-f066-42c7-9ed3-384493bf88d7" providerId="ADAL" clId="{93C36541-A808-489E-8F18-6BAFAAD06410}" dt="2024-10-17T13:16:08.823" v="2929" actId="1035"/>
          <ac:spMkLst>
            <pc:docMk/>
            <pc:sldMk cId="485647150" sldId="418"/>
            <ac:spMk id="19" creationId="{00000000-0000-0000-0000-000000000000}"/>
          </ac:spMkLst>
        </pc:spChg>
        <pc:spChg chg="add mod">
          <ac:chgData name="GABRIELE CRISTOFORETTI" userId="998d6efa-f066-42c7-9ed3-384493bf88d7" providerId="ADAL" clId="{93C36541-A808-489E-8F18-6BAFAAD06410}" dt="2024-10-17T12:55:38.074" v="2393" actId="164"/>
          <ac:spMkLst>
            <pc:docMk/>
            <pc:sldMk cId="485647150" sldId="418"/>
            <ac:spMk id="20" creationId="{428A26C7-3FD1-8F87-8C4C-FFCA4894DF9F}"/>
          </ac:spMkLst>
        </pc:spChg>
        <pc:spChg chg="add mod">
          <ac:chgData name="GABRIELE CRISTOFORETTI" userId="998d6efa-f066-42c7-9ed3-384493bf88d7" providerId="ADAL" clId="{93C36541-A808-489E-8F18-6BAFAAD06410}" dt="2024-10-18T14:19:25.874" v="5580" actId="404"/>
          <ac:spMkLst>
            <pc:docMk/>
            <pc:sldMk cId="485647150" sldId="418"/>
            <ac:spMk id="21" creationId="{18B5BA90-8D60-54AD-4E34-28D95716215F}"/>
          </ac:spMkLst>
        </pc:spChg>
        <pc:spChg chg="add mod topLvl">
          <ac:chgData name="GABRIELE CRISTOFORETTI" userId="998d6efa-f066-42c7-9ed3-384493bf88d7" providerId="ADAL" clId="{93C36541-A808-489E-8F18-6BAFAAD06410}" dt="2024-10-17T13:16:08.823" v="2929" actId="1035"/>
          <ac:spMkLst>
            <pc:docMk/>
            <pc:sldMk cId="485647150" sldId="418"/>
            <ac:spMk id="22" creationId="{D9CEBD9E-5454-D289-D9BB-065FFF01F167}"/>
          </ac:spMkLst>
        </pc:spChg>
        <pc:spChg chg="add mod">
          <ac:chgData name="GABRIELE CRISTOFORETTI" userId="998d6efa-f066-42c7-9ed3-384493bf88d7" providerId="ADAL" clId="{93C36541-A808-489E-8F18-6BAFAAD06410}" dt="2024-10-18T14:19:35.415" v="5581" actId="404"/>
          <ac:spMkLst>
            <pc:docMk/>
            <pc:sldMk cId="485647150" sldId="418"/>
            <ac:spMk id="23" creationId="{3FD1BBF7-1191-B2DD-FA6D-525F2618B1DC}"/>
          </ac:spMkLst>
        </pc:spChg>
        <pc:spChg chg="add mod topLvl">
          <ac:chgData name="GABRIELE CRISTOFORETTI" userId="998d6efa-f066-42c7-9ed3-384493bf88d7" providerId="ADAL" clId="{93C36541-A808-489E-8F18-6BAFAAD06410}" dt="2024-10-17T13:16:33.545" v="2931" actId="1076"/>
          <ac:spMkLst>
            <pc:docMk/>
            <pc:sldMk cId="485647150" sldId="418"/>
            <ac:spMk id="24" creationId="{00000000-0000-0000-0000-000000000000}"/>
          </ac:spMkLst>
        </pc:spChg>
        <pc:spChg chg="add mod topLvl">
          <ac:chgData name="GABRIELE CRISTOFORETTI" userId="998d6efa-f066-42c7-9ed3-384493bf88d7" providerId="ADAL" clId="{93C36541-A808-489E-8F18-6BAFAAD06410}" dt="2024-10-17T13:01:31.587" v="2670" actId="165"/>
          <ac:spMkLst>
            <pc:docMk/>
            <pc:sldMk cId="485647150" sldId="418"/>
            <ac:spMk id="26" creationId="{00000000-0000-0000-0000-000000000000}"/>
          </ac:spMkLst>
        </pc:spChg>
        <pc:spChg chg="add mod topLvl">
          <ac:chgData name="GABRIELE CRISTOFORETTI" userId="998d6efa-f066-42c7-9ed3-384493bf88d7" providerId="ADAL" clId="{93C36541-A808-489E-8F18-6BAFAAD06410}" dt="2024-10-17T13:01:31.587" v="2670" actId="165"/>
          <ac:spMkLst>
            <pc:docMk/>
            <pc:sldMk cId="485647150" sldId="418"/>
            <ac:spMk id="27" creationId="{00000000-0000-0000-0000-000000000000}"/>
          </ac:spMkLst>
        </pc:spChg>
        <pc:spChg chg="add mod">
          <ac:chgData name="GABRIELE CRISTOFORETTI" userId="998d6efa-f066-42c7-9ed3-384493bf88d7" providerId="ADAL" clId="{93C36541-A808-489E-8F18-6BAFAAD06410}" dt="2024-10-17T12:55:38.074" v="2393" actId="164"/>
          <ac:spMkLst>
            <pc:docMk/>
            <pc:sldMk cId="485647150" sldId="418"/>
            <ac:spMk id="28" creationId="{C3065288-07FF-FCA8-119D-9BBFE6CF8626}"/>
          </ac:spMkLst>
        </pc:spChg>
        <pc:spChg chg="add mod">
          <ac:chgData name="GABRIELE CRISTOFORETTI" userId="998d6efa-f066-42c7-9ed3-384493bf88d7" providerId="ADAL" clId="{93C36541-A808-489E-8F18-6BAFAAD06410}" dt="2024-10-17T12:55:38.074" v="2393" actId="164"/>
          <ac:spMkLst>
            <pc:docMk/>
            <pc:sldMk cId="485647150" sldId="418"/>
            <ac:spMk id="30" creationId="{A2B027A8-BA66-A264-31B1-E19D91737085}"/>
          </ac:spMkLst>
        </pc:spChg>
        <pc:spChg chg="add mod">
          <ac:chgData name="GABRIELE CRISTOFORETTI" userId="998d6efa-f066-42c7-9ed3-384493bf88d7" providerId="ADAL" clId="{93C36541-A808-489E-8F18-6BAFAAD06410}" dt="2024-10-18T14:19:22.504" v="5579" actId="404"/>
          <ac:spMkLst>
            <pc:docMk/>
            <pc:sldMk cId="485647150" sldId="418"/>
            <ac:spMk id="33" creationId="{37C6421A-93EF-7DD5-19C2-E9AAE87DA172}"/>
          </ac:spMkLst>
        </pc:spChg>
        <pc:spChg chg="add mod">
          <ac:chgData name="GABRIELE CRISTOFORETTI" userId="998d6efa-f066-42c7-9ed3-384493bf88d7" providerId="ADAL" clId="{93C36541-A808-489E-8F18-6BAFAAD06410}" dt="2024-10-17T12:55:38.074" v="2393" actId="164"/>
          <ac:spMkLst>
            <pc:docMk/>
            <pc:sldMk cId="485647150" sldId="418"/>
            <ac:spMk id="35" creationId="{13AD062B-75F8-4C98-7A09-E3DFF4DB0567}"/>
          </ac:spMkLst>
        </pc:spChg>
        <pc:spChg chg="add mod">
          <ac:chgData name="GABRIELE CRISTOFORETTI" userId="998d6efa-f066-42c7-9ed3-384493bf88d7" providerId="ADAL" clId="{93C36541-A808-489E-8F18-6BAFAAD06410}" dt="2024-10-17T12:55:38.074" v="2393" actId="164"/>
          <ac:spMkLst>
            <pc:docMk/>
            <pc:sldMk cId="485647150" sldId="418"/>
            <ac:spMk id="36" creationId="{57693843-D10C-C2ED-C3AE-8229C1A5BEFA}"/>
          </ac:spMkLst>
        </pc:spChg>
        <pc:spChg chg="add mod">
          <ac:chgData name="GABRIELE CRISTOFORETTI" userId="998d6efa-f066-42c7-9ed3-384493bf88d7" providerId="ADAL" clId="{93C36541-A808-489E-8F18-6BAFAAD06410}" dt="2024-10-17T12:56:58.720" v="2439" actId="20577"/>
          <ac:spMkLst>
            <pc:docMk/>
            <pc:sldMk cId="485647150" sldId="418"/>
            <ac:spMk id="41" creationId="{56682A52-6D17-B445-E88E-D5D53275B68F}"/>
          </ac:spMkLst>
        </pc:spChg>
        <pc:spChg chg="add mod">
          <ac:chgData name="GABRIELE CRISTOFORETTI" userId="998d6efa-f066-42c7-9ed3-384493bf88d7" providerId="ADAL" clId="{93C36541-A808-489E-8F18-6BAFAAD06410}" dt="2024-10-18T14:22:52.065" v="5584" actId="1076"/>
          <ac:spMkLst>
            <pc:docMk/>
            <pc:sldMk cId="485647150" sldId="418"/>
            <ac:spMk id="42" creationId="{90EAB65A-EB56-72B5-AC75-0BF0DB090FB7}"/>
          </ac:spMkLst>
        </pc:spChg>
        <pc:spChg chg="add mod">
          <ac:chgData name="GABRIELE CRISTOFORETTI" userId="998d6efa-f066-42c7-9ed3-384493bf88d7" providerId="ADAL" clId="{93C36541-A808-489E-8F18-6BAFAAD06410}" dt="2024-10-18T14:25:32.195" v="5680" actId="1076"/>
          <ac:spMkLst>
            <pc:docMk/>
            <pc:sldMk cId="485647150" sldId="418"/>
            <ac:spMk id="43" creationId="{52B97578-D417-9EE8-08D1-1E4725C600CB}"/>
          </ac:spMkLst>
        </pc:spChg>
        <pc:spChg chg="add del mod">
          <ac:chgData name="GABRIELE CRISTOFORETTI" userId="998d6efa-f066-42c7-9ed3-384493bf88d7" providerId="ADAL" clId="{93C36541-A808-489E-8F18-6BAFAAD06410}" dt="2024-10-17T13:11:50.495" v="2874" actId="478"/>
          <ac:spMkLst>
            <pc:docMk/>
            <pc:sldMk cId="485647150" sldId="418"/>
            <ac:spMk id="45" creationId="{E2C3B411-8B2D-1141-CBBE-D453C80787E4}"/>
          </ac:spMkLst>
        </pc:spChg>
        <pc:spChg chg="add mod">
          <ac:chgData name="GABRIELE CRISTOFORETTI" userId="998d6efa-f066-42c7-9ed3-384493bf88d7" providerId="ADAL" clId="{93C36541-A808-489E-8F18-6BAFAAD06410}" dt="2024-10-17T13:16:08.823" v="2929" actId="1035"/>
          <ac:spMkLst>
            <pc:docMk/>
            <pc:sldMk cId="485647150" sldId="418"/>
            <ac:spMk id="46" creationId="{0B1ABFDA-C430-F5F9-57D1-B05218BDB154}"/>
          </ac:spMkLst>
        </pc:spChg>
        <pc:spChg chg="add mod">
          <ac:chgData name="GABRIELE CRISTOFORETTI" userId="998d6efa-f066-42c7-9ed3-384493bf88d7" providerId="ADAL" clId="{93C36541-A808-489E-8F18-6BAFAAD06410}" dt="2024-10-17T13:16:08.823" v="2929" actId="1035"/>
          <ac:spMkLst>
            <pc:docMk/>
            <pc:sldMk cId="485647150" sldId="418"/>
            <ac:spMk id="47" creationId="{1E401791-A6CA-8FFC-9B91-2F1A9CB2DD93}"/>
          </ac:spMkLst>
        </pc:spChg>
        <pc:spChg chg="add mod">
          <ac:chgData name="GABRIELE CRISTOFORETTI" userId="998d6efa-f066-42c7-9ed3-384493bf88d7" providerId="ADAL" clId="{93C36541-A808-489E-8F18-6BAFAAD06410}" dt="2024-10-17T13:16:08.823" v="2929" actId="1035"/>
          <ac:spMkLst>
            <pc:docMk/>
            <pc:sldMk cId="485647150" sldId="418"/>
            <ac:spMk id="48" creationId="{9034DCE7-B1D7-162A-F444-09F682A975CE}"/>
          </ac:spMkLst>
        </pc:spChg>
        <pc:spChg chg="add del mod">
          <ac:chgData name="GABRIELE CRISTOFORETTI" userId="998d6efa-f066-42c7-9ed3-384493bf88d7" providerId="ADAL" clId="{93C36541-A808-489E-8F18-6BAFAAD06410}" dt="2024-10-17T13:13:50.553" v="2890" actId="478"/>
          <ac:spMkLst>
            <pc:docMk/>
            <pc:sldMk cId="485647150" sldId="418"/>
            <ac:spMk id="50" creationId="{6DFCB76B-ABE3-8205-98DB-5D3C912BD5DB}"/>
          </ac:spMkLst>
        </pc:spChg>
        <pc:spChg chg="add mod">
          <ac:chgData name="GABRIELE CRISTOFORETTI" userId="998d6efa-f066-42c7-9ed3-384493bf88d7" providerId="ADAL" clId="{93C36541-A808-489E-8F18-6BAFAAD06410}" dt="2024-10-17T13:04:46.533" v="2724" actId="1076"/>
          <ac:spMkLst>
            <pc:docMk/>
            <pc:sldMk cId="485647150" sldId="418"/>
            <ac:spMk id="51" creationId="{3B741333-D7D7-BEB3-026D-AE95A5CEC3B1}"/>
          </ac:spMkLst>
        </pc:spChg>
        <pc:spChg chg="add mod">
          <ac:chgData name="GABRIELE CRISTOFORETTI" userId="998d6efa-f066-42c7-9ed3-384493bf88d7" providerId="ADAL" clId="{93C36541-A808-489E-8F18-6BAFAAD06410}" dt="2024-10-17T13:16:15.745" v="2930" actId="1076"/>
          <ac:spMkLst>
            <pc:docMk/>
            <pc:sldMk cId="485647150" sldId="418"/>
            <ac:spMk id="52" creationId="{F07F6910-9528-0FE1-179E-7FFC02795CCA}"/>
          </ac:spMkLst>
        </pc:spChg>
        <pc:spChg chg="add mod">
          <ac:chgData name="GABRIELE CRISTOFORETTI" userId="998d6efa-f066-42c7-9ed3-384493bf88d7" providerId="ADAL" clId="{93C36541-A808-489E-8F18-6BAFAAD06410}" dt="2024-10-17T13:16:08.823" v="2929" actId="1035"/>
          <ac:spMkLst>
            <pc:docMk/>
            <pc:sldMk cId="485647150" sldId="418"/>
            <ac:spMk id="53" creationId="{35DC6F8E-2571-8A93-EFC7-0C887E8A5DE5}"/>
          </ac:spMkLst>
        </pc:spChg>
        <pc:spChg chg="add del mod">
          <ac:chgData name="GABRIELE CRISTOFORETTI" userId="998d6efa-f066-42c7-9ed3-384493bf88d7" providerId="ADAL" clId="{93C36541-A808-489E-8F18-6BAFAAD06410}" dt="2024-10-17T13:06:16.845" v="2737" actId="478"/>
          <ac:spMkLst>
            <pc:docMk/>
            <pc:sldMk cId="485647150" sldId="418"/>
            <ac:spMk id="54" creationId="{23AE82E2-502B-3ACA-C0A4-F86D15EE2357}"/>
          </ac:spMkLst>
        </pc:spChg>
        <pc:spChg chg="add mod">
          <ac:chgData name="GABRIELE CRISTOFORETTI" userId="998d6efa-f066-42c7-9ed3-384493bf88d7" providerId="ADAL" clId="{93C36541-A808-489E-8F18-6BAFAAD06410}" dt="2024-10-17T13:16:08.823" v="2929" actId="1035"/>
          <ac:spMkLst>
            <pc:docMk/>
            <pc:sldMk cId="485647150" sldId="418"/>
            <ac:spMk id="55" creationId="{08A2ACA1-69B4-4901-A56F-B0EA8227DE0F}"/>
          </ac:spMkLst>
        </pc:spChg>
        <pc:spChg chg="add del mod">
          <ac:chgData name="GABRIELE CRISTOFORETTI" userId="998d6efa-f066-42c7-9ed3-384493bf88d7" providerId="ADAL" clId="{93C36541-A808-489E-8F18-6BAFAAD06410}" dt="2024-10-17T13:06:18.414" v="2738" actId="478"/>
          <ac:spMkLst>
            <pc:docMk/>
            <pc:sldMk cId="485647150" sldId="418"/>
            <ac:spMk id="56" creationId="{F7A83631-BC07-F8C2-4EFA-8142ED989A53}"/>
          </ac:spMkLst>
        </pc:spChg>
        <pc:spChg chg="add mod">
          <ac:chgData name="GABRIELE CRISTOFORETTI" userId="998d6efa-f066-42c7-9ed3-384493bf88d7" providerId="ADAL" clId="{93C36541-A808-489E-8F18-6BAFAAD06410}" dt="2024-10-17T13:16:08.823" v="2929" actId="1035"/>
          <ac:spMkLst>
            <pc:docMk/>
            <pc:sldMk cId="485647150" sldId="418"/>
            <ac:spMk id="57" creationId="{C02BE27A-7356-CAD9-1C55-845E7E6C43F7}"/>
          </ac:spMkLst>
        </pc:spChg>
        <pc:spChg chg="add mod">
          <ac:chgData name="GABRIELE CRISTOFORETTI" userId="998d6efa-f066-42c7-9ed3-384493bf88d7" providerId="ADAL" clId="{93C36541-A808-489E-8F18-6BAFAAD06410}" dt="2024-10-17T13:16:08.823" v="2929" actId="1035"/>
          <ac:spMkLst>
            <pc:docMk/>
            <pc:sldMk cId="485647150" sldId="418"/>
            <ac:spMk id="58" creationId="{3778DBE0-E511-361D-9D26-8B66F947526B}"/>
          </ac:spMkLst>
        </pc:spChg>
        <pc:spChg chg="add del mod">
          <ac:chgData name="GABRIELE CRISTOFORETTI" userId="998d6efa-f066-42c7-9ed3-384493bf88d7" providerId="ADAL" clId="{93C36541-A808-489E-8F18-6BAFAAD06410}" dt="2024-10-17T13:06:20.716" v="2739" actId="478"/>
          <ac:spMkLst>
            <pc:docMk/>
            <pc:sldMk cId="485647150" sldId="418"/>
            <ac:spMk id="59" creationId="{FC07705F-3607-97A5-6D60-3A4ED47F9600}"/>
          </ac:spMkLst>
        </pc:spChg>
        <pc:spChg chg="add mod">
          <ac:chgData name="GABRIELE CRISTOFORETTI" userId="998d6efa-f066-42c7-9ed3-384493bf88d7" providerId="ADAL" clId="{93C36541-A808-489E-8F18-6BAFAAD06410}" dt="2024-10-17T13:16:08.823" v="2929" actId="1035"/>
          <ac:spMkLst>
            <pc:docMk/>
            <pc:sldMk cId="485647150" sldId="418"/>
            <ac:spMk id="60" creationId="{D41C2D1E-7AF0-5093-D971-6550B3AFCABD}"/>
          </ac:spMkLst>
        </pc:spChg>
        <pc:spChg chg="add mod">
          <ac:chgData name="GABRIELE CRISTOFORETTI" userId="998d6efa-f066-42c7-9ed3-384493bf88d7" providerId="ADAL" clId="{93C36541-A808-489E-8F18-6BAFAAD06410}" dt="2024-10-17T13:16:08.823" v="2929" actId="1035"/>
          <ac:spMkLst>
            <pc:docMk/>
            <pc:sldMk cId="485647150" sldId="418"/>
            <ac:spMk id="61" creationId="{1A982EAF-CB57-0BA6-9284-706DA3E5209B}"/>
          </ac:spMkLst>
        </pc:spChg>
        <pc:spChg chg="add mod">
          <ac:chgData name="GABRIELE CRISTOFORETTI" userId="998d6efa-f066-42c7-9ed3-384493bf88d7" providerId="ADAL" clId="{93C36541-A808-489E-8F18-6BAFAAD06410}" dt="2024-10-17T13:16:08.823" v="2929" actId="1035"/>
          <ac:spMkLst>
            <pc:docMk/>
            <pc:sldMk cId="485647150" sldId="418"/>
            <ac:spMk id="62" creationId="{B8A09C32-9E5A-8A39-9F52-1075180F026D}"/>
          </ac:spMkLst>
        </pc:spChg>
        <pc:spChg chg="add mod">
          <ac:chgData name="GABRIELE CRISTOFORETTI" userId="998d6efa-f066-42c7-9ed3-384493bf88d7" providerId="ADAL" clId="{93C36541-A808-489E-8F18-6BAFAAD06410}" dt="2024-10-17T13:16:08.823" v="2929" actId="1035"/>
          <ac:spMkLst>
            <pc:docMk/>
            <pc:sldMk cId="485647150" sldId="418"/>
            <ac:spMk id="63" creationId="{C3FE7639-85C6-118D-FC9E-6D7246DCB972}"/>
          </ac:spMkLst>
        </pc:spChg>
        <pc:spChg chg="add mod">
          <ac:chgData name="GABRIELE CRISTOFORETTI" userId="998d6efa-f066-42c7-9ed3-384493bf88d7" providerId="ADAL" clId="{93C36541-A808-489E-8F18-6BAFAAD06410}" dt="2024-10-17T13:16:08.823" v="2929" actId="1035"/>
          <ac:spMkLst>
            <pc:docMk/>
            <pc:sldMk cId="485647150" sldId="418"/>
            <ac:spMk id="64" creationId="{F1EA3B08-3EBA-A7C6-ABF6-2E991DB47AD0}"/>
          </ac:spMkLst>
        </pc:spChg>
        <pc:spChg chg="add mod">
          <ac:chgData name="GABRIELE CRISTOFORETTI" userId="998d6efa-f066-42c7-9ed3-384493bf88d7" providerId="ADAL" clId="{93C36541-A808-489E-8F18-6BAFAAD06410}" dt="2024-10-17T13:16:08.823" v="2929" actId="1035"/>
          <ac:spMkLst>
            <pc:docMk/>
            <pc:sldMk cId="485647150" sldId="418"/>
            <ac:spMk id="65" creationId="{87E4D26E-1250-776B-589B-B6AA05094FF6}"/>
          </ac:spMkLst>
        </pc:spChg>
        <pc:spChg chg="add mod">
          <ac:chgData name="GABRIELE CRISTOFORETTI" userId="998d6efa-f066-42c7-9ed3-384493bf88d7" providerId="ADAL" clId="{93C36541-A808-489E-8F18-6BAFAAD06410}" dt="2024-10-17T13:16:08.823" v="2929" actId="1035"/>
          <ac:spMkLst>
            <pc:docMk/>
            <pc:sldMk cId="485647150" sldId="418"/>
            <ac:spMk id="66" creationId="{2FE2367E-5537-C7A9-0F3F-D350BCF01305}"/>
          </ac:spMkLst>
        </pc:spChg>
        <pc:spChg chg="add mod">
          <ac:chgData name="GABRIELE CRISTOFORETTI" userId="998d6efa-f066-42c7-9ed3-384493bf88d7" providerId="ADAL" clId="{93C36541-A808-489E-8F18-6BAFAAD06410}" dt="2024-10-17T13:16:08.823" v="2929" actId="1035"/>
          <ac:spMkLst>
            <pc:docMk/>
            <pc:sldMk cId="485647150" sldId="418"/>
            <ac:spMk id="67" creationId="{5818A5B5-416B-EF5A-D61E-EF570C254009}"/>
          </ac:spMkLst>
        </pc:spChg>
        <pc:spChg chg="add mod">
          <ac:chgData name="GABRIELE CRISTOFORETTI" userId="998d6efa-f066-42c7-9ed3-384493bf88d7" providerId="ADAL" clId="{93C36541-A808-489E-8F18-6BAFAAD06410}" dt="2024-10-17T13:16:08.823" v="2929" actId="1035"/>
          <ac:spMkLst>
            <pc:docMk/>
            <pc:sldMk cId="485647150" sldId="418"/>
            <ac:spMk id="68" creationId="{23562350-362A-0F0F-0519-73703BBEED3E}"/>
          </ac:spMkLst>
        </pc:spChg>
        <pc:spChg chg="add mod">
          <ac:chgData name="GABRIELE CRISTOFORETTI" userId="998d6efa-f066-42c7-9ed3-384493bf88d7" providerId="ADAL" clId="{93C36541-A808-489E-8F18-6BAFAAD06410}" dt="2024-10-17T13:16:08.823" v="2929" actId="1035"/>
          <ac:spMkLst>
            <pc:docMk/>
            <pc:sldMk cId="485647150" sldId="418"/>
            <ac:spMk id="69" creationId="{1D30CF5D-CCF3-B51B-D0C7-995087CDF7A9}"/>
          </ac:spMkLst>
        </pc:spChg>
        <pc:spChg chg="add mod">
          <ac:chgData name="GABRIELE CRISTOFORETTI" userId="998d6efa-f066-42c7-9ed3-384493bf88d7" providerId="ADAL" clId="{93C36541-A808-489E-8F18-6BAFAAD06410}" dt="2024-10-17T13:16:08.823" v="2929" actId="1035"/>
          <ac:spMkLst>
            <pc:docMk/>
            <pc:sldMk cId="485647150" sldId="418"/>
            <ac:spMk id="70" creationId="{61852CE4-E78F-0125-DFD9-0A6DA98D748D}"/>
          </ac:spMkLst>
        </pc:spChg>
        <pc:spChg chg="add mod">
          <ac:chgData name="GABRIELE CRISTOFORETTI" userId="998d6efa-f066-42c7-9ed3-384493bf88d7" providerId="ADAL" clId="{93C36541-A808-489E-8F18-6BAFAAD06410}" dt="2024-10-17T13:16:08.823" v="2929" actId="1035"/>
          <ac:spMkLst>
            <pc:docMk/>
            <pc:sldMk cId="485647150" sldId="418"/>
            <ac:spMk id="71" creationId="{30F0728D-6958-E690-1FDF-9816F14229C6}"/>
          </ac:spMkLst>
        </pc:spChg>
        <pc:spChg chg="add mod">
          <ac:chgData name="GABRIELE CRISTOFORETTI" userId="998d6efa-f066-42c7-9ed3-384493bf88d7" providerId="ADAL" clId="{93C36541-A808-489E-8F18-6BAFAAD06410}" dt="2024-10-17T13:16:08.823" v="2929" actId="1035"/>
          <ac:spMkLst>
            <pc:docMk/>
            <pc:sldMk cId="485647150" sldId="418"/>
            <ac:spMk id="72" creationId="{B81A031F-6C91-ABB1-AC2C-6EDE54B48412}"/>
          </ac:spMkLst>
        </pc:spChg>
        <pc:spChg chg="add mod">
          <ac:chgData name="GABRIELE CRISTOFORETTI" userId="998d6efa-f066-42c7-9ed3-384493bf88d7" providerId="ADAL" clId="{93C36541-A808-489E-8F18-6BAFAAD06410}" dt="2024-10-17T13:16:08.823" v="2929" actId="1035"/>
          <ac:spMkLst>
            <pc:docMk/>
            <pc:sldMk cId="485647150" sldId="418"/>
            <ac:spMk id="73" creationId="{D6680A3A-22DE-41F2-45A0-B26EE5EEACD5}"/>
          </ac:spMkLst>
        </pc:spChg>
        <pc:spChg chg="add mod">
          <ac:chgData name="GABRIELE CRISTOFORETTI" userId="998d6efa-f066-42c7-9ed3-384493bf88d7" providerId="ADAL" clId="{93C36541-A808-489E-8F18-6BAFAAD06410}" dt="2024-10-17T13:17:15.476" v="2939" actId="692"/>
          <ac:spMkLst>
            <pc:docMk/>
            <pc:sldMk cId="485647150" sldId="418"/>
            <ac:spMk id="75" creationId="{740C92A3-18A2-1596-4786-88EF50C16D20}"/>
          </ac:spMkLst>
        </pc:spChg>
        <pc:spChg chg="add mod">
          <ac:chgData name="GABRIELE CRISTOFORETTI" userId="998d6efa-f066-42c7-9ed3-384493bf88d7" providerId="ADAL" clId="{93C36541-A808-489E-8F18-6BAFAAD06410}" dt="2024-10-17T13:18:09.655" v="2969" actId="113"/>
          <ac:spMkLst>
            <pc:docMk/>
            <pc:sldMk cId="485647150" sldId="418"/>
            <ac:spMk id="76" creationId="{62C10B15-022E-BBC5-FDB8-36F4F7E6AD6B}"/>
          </ac:spMkLst>
        </pc:spChg>
        <pc:spChg chg="add mod">
          <ac:chgData name="GABRIELE CRISTOFORETTI" userId="998d6efa-f066-42c7-9ed3-384493bf88d7" providerId="ADAL" clId="{93C36541-A808-489E-8F18-6BAFAAD06410}" dt="2024-10-17T13:18:20.947" v="2971" actId="1076"/>
          <ac:spMkLst>
            <pc:docMk/>
            <pc:sldMk cId="485647150" sldId="418"/>
            <ac:spMk id="77" creationId="{D4CC6914-F911-8ECD-1EA9-ED154F2948D5}"/>
          </ac:spMkLst>
        </pc:spChg>
        <pc:spChg chg="add mod">
          <ac:chgData name="GABRIELE CRISTOFORETTI" userId="998d6efa-f066-42c7-9ed3-384493bf88d7" providerId="ADAL" clId="{93C36541-A808-489E-8F18-6BAFAAD06410}" dt="2024-10-17T13:18:29.174" v="2978" actId="1036"/>
          <ac:spMkLst>
            <pc:docMk/>
            <pc:sldMk cId="485647150" sldId="418"/>
            <ac:spMk id="78" creationId="{47D8FF92-6C30-B5AD-4E37-0666B86BA3C6}"/>
          </ac:spMkLst>
        </pc:spChg>
        <pc:spChg chg="add mod">
          <ac:chgData name="GABRIELE CRISTOFORETTI" userId="998d6efa-f066-42c7-9ed3-384493bf88d7" providerId="ADAL" clId="{93C36541-A808-489E-8F18-6BAFAAD06410}" dt="2024-10-18T14:25:03.635" v="5676" actId="404"/>
          <ac:spMkLst>
            <pc:docMk/>
            <pc:sldMk cId="485647150" sldId="418"/>
            <ac:spMk id="81" creationId="{8BB520D8-39C1-5FCE-3337-2A5F762F63CC}"/>
          </ac:spMkLst>
        </pc:spChg>
        <pc:spChg chg="add mod">
          <ac:chgData name="GABRIELE CRISTOFORETTI" userId="998d6efa-f066-42c7-9ed3-384493bf88d7" providerId="ADAL" clId="{93C36541-A808-489E-8F18-6BAFAAD06410}" dt="2024-10-18T14:26:07.414" v="5792" actId="122"/>
          <ac:spMkLst>
            <pc:docMk/>
            <pc:sldMk cId="485647150" sldId="418"/>
            <ac:spMk id="82" creationId="{4C7B9277-C788-607B-7AFB-AD91A329F9AE}"/>
          </ac:spMkLst>
        </pc:spChg>
        <pc:grpChg chg="add del mod">
          <ac:chgData name="GABRIELE CRISTOFORETTI" userId="998d6efa-f066-42c7-9ed3-384493bf88d7" providerId="ADAL" clId="{93C36541-A808-489E-8F18-6BAFAAD06410}" dt="2024-10-17T13:01:31.587" v="2670" actId="165"/>
          <ac:grpSpMkLst>
            <pc:docMk/>
            <pc:sldMk cId="485647150" sldId="418"/>
            <ac:grpSpMk id="3" creationId="{D11EB201-B36D-1E57-4008-B5E4D3AD2030}"/>
          </ac:grpSpMkLst>
        </pc:grpChg>
        <pc:grpChg chg="add mod">
          <ac:chgData name="GABRIELE CRISTOFORETTI" userId="998d6efa-f066-42c7-9ed3-384493bf88d7" providerId="ADAL" clId="{93C36541-A808-489E-8F18-6BAFAAD06410}" dt="2024-10-17T12:56:09.648" v="2403" actId="1076"/>
          <ac:grpSpMkLst>
            <pc:docMk/>
            <pc:sldMk cId="485647150" sldId="418"/>
            <ac:grpSpMk id="37" creationId="{62B9523D-CE1A-7642-AF23-F358DCB9E24D}"/>
          </ac:grpSpMkLst>
        </pc:grpChg>
        <pc:graphicFrameChg chg="add mod modGraphic">
          <ac:chgData name="GABRIELE CRISTOFORETTI" userId="998d6efa-f066-42c7-9ed3-384493bf88d7" providerId="ADAL" clId="{93C36541-A808-489E-8F18-6BAFAAD06410}" dt="2024-10-17T13:15:48.208" v="2921" actId="20577"/>
          <ac:graphicFrameMkLst>
            <pc:docMk/>
            <pc:sldMk cId="485647150" sldId="418"/>
            <ac:graphicFrameMk id="74" creationId="{D84271B8-2E3D-3E93-315E-ED4DA8550B4F}"/>
          </ac:graphicFrameMkLst>
        </pc:graphicFrameChg>
        <pc:picChg chg="add mod">
          <ac:chgData name="GABRIELE CRISTOFORETTI" userId="998d6efa-f066-42c7-9ed3-384493bf88d7" providerId="ADAL" clId="{93C36541-A808-489E-8F18-6BAFAAD06410}" dt="2024-10-17T12:55:38.074" v="2393" actId="164"/>
          <ac:picMkLst>
            <pc:docMk/>
            <pc:sldMk cId="485647150" sldId="418"/>
            <ac:picMk id="4" creationId="{E4344DAA-9316-05FF-8F19-AA88C0838695}"/>
          </ac:picMkLst>
        </pc:picChg>
        <pc:picChg chg="add mod">
          <ac:chgData name="GABRIELE CRISTOFORETTI" userId="998d6efa-f066-42c7-9ed3-384493bf88d7" providerId="ADAL" clId="{93C36541-A808-489E-8F18-6BAFAAD06410}" dt="2024-10-17T12:55:38.074" v="2393" actId="164"/>
          <ac:picMkLst>
            <pc:docMk/>
            <pc:sldMk cId="485647150" sldId="418"/>
            <ac:picMk id="5" creationId="{4AF3FCA7-0273-29F3-FD45-0B658A9A6ECB}"/>
          </ac:picMkLst>
        </pc:picChg>
        <pc:picChg chg="add mod">
          <ac:chgData name="GABRIELE CRISTOFORETTI" userId="998d6efa-f066-42c7-9ed3-384493bf88d7" providerId="ADAL" clId="{93C36541-A808-489E-8F18-6BAFAAD06410}" dt="2024-10-17T12:55:38.074" v="2393" actId="164"/>
          <ac:picMkLst>
            <pc:docMk/>
            <pc:sldMk cId="485647150" sldId="418"/>
            <ac:picMk id="6" creationId="{DB84A10E-BAFD-ED4F-F533-DDC62CC30989}"/>
          </ac:picMkLst>
        </pc:picChg>
        <pc:picChg chg="add mod">
          <ac:chgData name="GABRIELE CRISTOFORETTI" userId="998d6efa-f066-42c7-9ed3-384493bf88d7" providerId="ADAL" clId="{93C36541-A808-489E-8F18-6BAFAAD06410}" dt="2024-10-17T12:56:51.312" v="2417"/>
          <ac:picMkLst>
            <pc:docMk/>
            <pc:sldMk cId="485647150" sldId="418"/>
            <ac:picMk id="40" creationId="{96B93C3C-F230-84EE-C43E-86C8BDBB34FC}"/>
          </ac:picMkLst>
        </pc:picChg>
        <pc:picChg chg="add mod">
          <ac:chgData name="GABRIELE CRISTOFORETTI" userId="998d6efa-f066-42c7-9ed3-384493bf88d7" providerId="ADAL" clId="{93C36541-A808-489E-8F18-6BAFAAD06410}" dt="2024-10-18T14:25:08.536" v="5678" actId="1035"/>
          <ac:picMkLst>
            <pc:docMk/>
            <pc:sldMk cId="485647150" sldId="418"/>
            <ac:picMk id="80" creationId="{BE6907D6-B158-2F05-116E-C9D3A20C6359}"/>
          </ac:picMkLst>
        </pc:picChg>
        <pc:picChg chg="add del mod">
          <ac:chgData name="GABRIELE CRISTOFORETTI" userId="998d6efa-f066-42c7-9ed3-384493bf88d7" providerId="ADAL" clId="{93C36541-A808-489E-8F18-6BAFAAD06410}" dt="2024-10-18T14:23:00.389" v="5586" actId="21"/>
          <ac:picMkLst>
            <pc:docMk/>
            <pc:sldMk cId="485647150" sldId="418"/>
            <ac:picMk id="3074" creationId="{DB24A4DB-0476-2855-2919-97C74E377091}"/>
          </ac:picMkLst>
        </pc:picChg>
        <pc:cxnChg chg="add mod">
          <ac:chgData name="GABRIELE CRISTOFORETTI" userId="998d6efa-f066-42c7-9ed3-384493bf88d7" providerId="ADAL" clId="{93C36541-A808-489E-8F18-6BAFAAD06410}" dt="2024-10-17T12:55:38.074" v="2393" actId="164"/>
          <ac:cxnSpMkLst>
            <pc:docMk/>
            <pc:sldMk cId="485647150" sldId="418"/>
            <ac:cxnSpMk id="9" creationId="{A8E88217-990C-2304-0912-A4C8DE95BA4C}"/>
          </ac:cxnSpMkLst>
        </pc:cxnChg>
        <pc:cxnChg chg="add mod">
          <ac:chgData name="GABRIELE CRISTOFORETTI" userId="998d6efa-f066-42c7-9ed3-384493bf88d7" providerId="ADAL" clId="{93C36541-A808-489E-8F18-6BAFAAD06410}" dt="2024-10-17T12:55:38.074" v="2393" actId="164"/>
          <ac:cxnSpMkLst>
            <pc:docMk/>
            <pc:sldMk cId="485647150" sldId="418"/>
            <ac:cxnSpMk id="10" creationId="{0F3B306D-BDBD-AEA2-9C11-1AB8C4D5410F}"/>
          </ac:cxnSpMkLst>
        </pc:cxnChg>
        <pc:cxnChg chg="add mod">
          <ac:chgData name="GABRIELE CRISTOFORETTI" userId="998d6efa-f066-42c7-9ed3-384493bf88d7" providerId="ADAL" clId="{93C36541-A808-489E-8F18-6BAFAAD06410}" dt="2024-10-17T12:55:38.074" v="2393" actId="164"/>
          <ac:cxnSpMkLst>
            <pc:docMk/>
            <pc:sldMk cId="485647150" sldId="418"/>
            <ac:cxnSpMk id="12" creationId="{32975B6F-17E5-1072-A780-099468EEF62E}"/>
          </ac:cxnSpMkLst>
        </pc:cxnChg>
        <pc:cxnChg chg="add mod">
          <ac:chgData name="GABRIELE CRISTOFORETTI" userId="998d6efa-f066-42c7-9ed3-384493bf88d7" providerId="ADAL" clId="{93C36541-A808-489E-8F18-6BAFAAD06410}" dt="2024-10-17T12:55:38.074" v="2393" actId="164"/>
          <ac:cxnSpMkLst>
            <pc:docMk/>
            <pc:sldMk cId="485647150" sldId="418"/>
            <ac:cxnSpMk id="14" creationId="{98D1721E-075E-373F-589C-0E369282138F}"/>
          </ac:cxnSpMkLst>
        </pc:cxnChg>
        <pc:cxnChg chg="add mod">
          <ac:chgData name="GABRIELE CRISTOFORETTI" userId="998d6efa-f066-42c7-9ed3-384493bf88d7" providerId="ADAL" clId="{93C36541-A808-489E-8F18-6BAFAAD06410}" dt="2024-10-17T12:55:38.074" v="2393" actId="164"/>
          <ac:cxnSpMkLst>
            <pc:docMk/>
            <pc:sldMk cId="485647150" sldId="418"/>
            <ac:cxnSpMk id="25" creationId="{23C8899B-6BA0-6148-B3CF-953E23866721}"/>
          </ac:cxnSpMkLst>
        </pc:cxnChg>
        <pc:cxnChg chg="add mod">
          <ac:chgData name="GABRIELE CRISTOFORETTI" userId="998d6efa-f066-42c7-9ed3-384493bf88d7" providerId="ADAL" clId="{93C36541-A808-489E-8F18-6BAFAAD06410}" dt="2024-10-17T12:55:38.074" v="2393" actId="164"/>
          <ac:cxnSpMkLst>
            <pc:docMk/>
            <pc:sldMk cId="485647150" sldId="418"/>
            <ac:cxnSpMk id="29" creationId="{D521722F-EBED-EC37-FC99-611DD60B807E}"/>
          </ac:cxnSpMkLst>
        </pc:cxnChg>
        <pc:cxnChg chg="add mod">
          <ac:chgData name="GABRIELE CRISTOFORETTI" userId="998d6efa-f066-42c7-9ed3-384493bf88d7" providerId="ADAL" clId="{93C36541-A808-489E-8F18-6BAFAAD06410}" dt="2024-10-17T12:55:38.074" v="2393" actId="164"/>
          <ac:cxnSpMkLst>
            <pc:docMk/>
            <pc:sldMk cId="485647150" sldId="418"/>
            <ac:cxnSpMk id="31" creationId="{BA96CCFF-B87A-7796-4CB0-D23D5EFFCADD}"/>
          </ac:cxnSpMkLst>
        </pc:cxnChg>
        <pc:cxnChg chg="add mod">
          <ac:chgData name="GABRIELE CRISTOFORETTI" userId="998d6efa-f066-42c7-9ed3-384493bf88d7" providerId="ADAL" clId="{93C36541-A808-489E-8F18-6BAFAAD06410}" dt="2024-10-17T12:55:38.074" v="2393" actId="164"/>
          <ac:cxnSpMkLst>
            <pc:docMk/>
            <pc:sldMk cId="485647150" sldId="418"/>
            <ac:cxnSpMk id="32" creationId="{BAC43AC9-8C95-9D47-9BFD-4E8E60517ADE}"/>
          </ac:cxnSpMkLst>
        </pc:cxnChg>
        <pc:cxnChg chg="add mod">
          <ac:chgData name="GABRIELE CRISTOFORETTI" userId="998d6efa-f066-42c7-9ed3-384493bf88d7" providerId="ADAL" clId="{93C36541-A808-489E-8F18-6BAFAAD06410}" dt="2024-10-17T12:55:38.074" v="2393" actId="164"/>
          <ac:cxnSpMkLst>
            <pc:docMk/>
            <pc:sldMk cId="485647150" sldId="418"/>
            <ac:cxnSpMk id="34" creationId="{C23FE956-9CAB-1619-FDFE-81E777238B5A}"/>
          </ac:cxnSpMkLst>
        </pc:cxnChg>
        <pc:cxnChg chg="add mod">
          <ac:chgData name="GABRIELE CRISTOFORETTI" userId="998d6efa-f066-42c7-9ed3-384493bf88d7" providerId="ADAL" clId="{93C36541-A808-489E-8F18-6BAFAAD06410}" dt="2024-10-17T12:56:37.720" v="2416" actId="1076"/>
          <ac:cxnSpMkLst>
            <pc:docMk/>
            <pc:sldMk cId="485647150" sldId="418"/>
            <ac:cxnSpMk id="39" creationId="{32B60642-8534-D90E-DA26-17FC9D90AC1B}"/>
          </ac:cxnSpMkLst>
        </pc:cxnChg>
      </pc:sldChg>
      <pc:sldChg chg="addSp delSp modSp new mod">
        <pc:chgData name="GABRIELE CRISTOFORETTI" userId="998d6efa-f066-42c7-9ed3-384493bf88d7" providerId="ADAL" clId="{93C36541-A808-489E-8F18-6BAFAAD06410}" dt="2024-10-17T17:07:06.674" v="4276" actId="1076"/>
        <pc:sldMkLst>
          <pc:docMk/>
          <pc:sldMk cId="3970537980" sldId="419"/>
        </pc:sldMkLst>
        <pc:spChg chg="del">
          <ac:chgData name="GABRIELE CRISTOFORETTI" userId="998d6efa-f066-42c7-9ed3-384493bf88d7" providerId="ADAL" clId="{93C36541-A808-489E-8F18-6BAFAAD06410}" dt="2024-10-17T13:23:20.991" v="2991" actId="478"/>
          <ac:spMkLst>
            <pc:docMk/>
            <pc:sldMk cId="3970537980" sldId="419"/>
            <ac:spMk id="2" creationId="{769997F5-E871-EE10-79EB-43E1F2C4AF61}"/>
          </ac:spMkLst>
        </pc:spChg>
        <pc:spChg chg="add mod">
          <ac:chgData name="GABRIELE CRISTOFORETTI" userId="998d6efa-f066-42c7-9ed3-384493bf88d7" providerId="ADAL" clId="{93C36541-A808-489E-8F18-6BAFAAD06410}" dt="2024-10-17T13:23:36.693" v="3021" actId="20577"/>
          <ac:spMkLst>
            <pc:docMk/>
            <pc:sldMk cId="3970537980" sldId="419"/>
            <ac:spMk id="3" creationId="{8358E0F6-FEB4-A632-AD29-C3A71EABA908}"/>
          </ac:spMkLst>
        </pc:spChg>
        <pc:spChg chg="add del">
          <ac:chgData name="GABRIELE CRISTOFORETTI" userId="998d6efa-f066-42c7-9ed3-384493bf88d7" providerId="ADAL" clId="{93C36541-A808-489E-8F18-6BAFAAD06410}" dt="2024-10-17T16:41:25.726" v="3916" actId="478"/>
          <ac:spMkLst>
            <pc:docMk/>
            <pc:sldMk cId="3970537980" sldId="419"/>
            <ac:spMk id="6" creationId="{F69A53EE-256D-6F78-526A-7E53299484CB}"/>
          </ac:spMkLst>
        </pc:spChg>
        <pc:spChg chg="add del">
          <ac:chgData name="GABRIELE CRISTOFORETTI" userId="998d6efa-f066-42c7-9ed3-384493bf88d7" providerId="ADAL" clId="{93C36541-A808-489E-8F18-6BAFAAD06410}" dt="2024-10-17T16:41:38.250" v="3918" actId="478"/>
          <ac:spMkLst>
            <pc:docMk/>
            <pc:sldMk cId="3970537980" sldId="419"/>
            <ac:spMk id="8" creationId="{24C9058A-08A1-8E88-0AF8-7FC448CCCAD4}"/>
          </ac:spMkLst>
        </pc:spChg>
        <pc:spChg chg="add mod">
          <ac:chgData name="GABRIELE CRISTOFORETTI" userId="998d6efa-f066-42c7-9ed3-384493bf88d7" providerId="ADAL" clId="{93C36541-A808-489E-8F18-6BAFAAD06410}" dt="2024-10-17T17:03:25.658" v="4029" actId="20577"/>
          <ac:spMkLst>
            <pc:docMk/>
            <pc:sldMk cId="3970537980" sldId="419"/>
            <ac:spMk id="17" creationId="{42A225B0-A65E-EFA9-781F-C1ED7952A269}"/>
          </ac:spMkLst>
        </pc:spChg>
        <pc:spChg chg="add mod">
          <ac:chgData name="GABRIELE CRISTOFORETTI" userId="998d6efa-f066-42c7-9ed3-384493bf88d7" providerId="ADAL" clId="{93C36541-A808-489E-8F18-6BAFAAD06410}" dt="2024-10-17T17:05:37.914" v="4114" actId="14100"/>
          <ac:spMkLst>
            <pc:docMk/>
            <pc:sldMk cId="3970537980" sldId="419"/>
            <ac:spMk id="18" creationId="{D322B04E-2A0D-58E3-E01A-84AD556FCAF1}"/>
          </ac:spMkLst>
        </pc:spChg>
        <pc:spChg chg="add mod">
          <ac:chgData name="GABRIELE CRISTOFORETTI" userId="998d6efa-f066-42c7-9ed3-384493bf88d7" providerId="ADAL" clId="{93C36541-A808-489E-8F18-6BAFAAD06410}" dt="2024-10-17T17:06:15.198" v="4169" actId="207"/>
          <ac:spMkLst>
            <pc:docMk/>
            <pc:sldMk cId="3970537980" sldId="419"/>
            <ac:spMk id="19" creationId="{B6A57F6F-8348-98E3-668B-6A4F68E99220}"/>
          </ac:spMkLst>
        </pc:spChg>
        <pc:spChg chg="add mod">
          <ac:chgData name="GABRIELE CRISTOFORETTI" userId="998d6efa-f066-42c7-9ed3-384493bf88d7" providerId="ADAL" clId="{93C36541-A808-489E-8F18-6BAFAAD06410}" dt="2024-10-17T17:06:38.313" v="4201" actId="1076"/>
          <ac:spMkLst>
            <pc:docMk/>
            <pc:sldMk cId="3970537980" sldId="419"/>
            <ac:spMk id="20" creationId="{28271B7B-DB9B-81B3-7164-9438CAC5C8CF}"/>
          </ac:spMkLst>
        </pc:spChg>
        <pc:spChg chg="add mod">
          <ac:chgData name="GABRIELE CRISTOFORETTI" userId="998d6efa-f066-42c7-9ed3-384493bf88d7" providerId="ADAL" clId="{93C36541-A808-489E-8F18-6BAFAAD06410}" dt="2024-10-17T17:07:06.674" v="4276" actId="1076"/>
          <ac:spMkLst>
            <pc:docMk/>
            <pc:sldMk cId="3970537980" sldId="419"/>
            <ac:spMk id="21" creationId="{A2560EF1-C4ED-D89F-16E0-4246D3A62A98}"/>
          </ac:spMkLst>
        </pc:spChg>
        <pc:picChg chg="add mod">
          <ac:chgData name="GABRIELE CRISTOFORETTI" userId="998d6efa-f066-42c7-9ed3-384493bf88d7" providerId="ADAL" clId="{93C36541-A808-489E-8F18-6BAFAAD06410}" dt="2024-10-17T13:23:19.290" v="2990"/>
          <ac:picMkLst>
            <pc:docMk/>
            <pc:sldMk cId="3970537980" sldId="419"/>
            <ac:picMk id="4" creationId="{8F02E033-30FD-6C9E-E78E-AA52B500E589}"/>
          </ac:picMkLst>
        </pc:picChg>
        <pc:picChg chg="add mod">
          <ac:chgData name="GABRIELE CRISTOFORETTI" userId="998d6efa-f066-42c7-9ed3-384493bf88d7" providerId="ADAL" clId="{93C36541-A808-489E-8F18-6BAFAAD06410}" dt="2024-10-17T16:47:51.008" v="3965" actId="1037"/>
          <ac:picMkLst>
            <pc:docMk/>
            <pc:sldMk cId="3970537980" sldId="419"/>
            <ac:picMk id="10" creationId="{893E9A68-703E-8AB0-2EE6-C77C9A15C013}"/>
          </ac:picMkLst>
        </pc:picChg>
        <pc:picChg chg="add mod">
          <ac:chgData name="GABRIELE CRISTOFORETTI" userId="998d6efa-f066-42c7-9ed3-384493bf88d7" providerId="ADAL" clId="{93C36541-A808-489E-8F18-6BAFAAD06410}" dt="2024-10-17T16:47:51.008" v="3965" actId="1037"/>
          <ac:picMkLst>
            <pc:docMk/>
            <pc:sldMk cId="3970537980" sldId="419"/>
            <ac:picMk id="12" creationId="{CBC51C74-0E69-E937-6140-DE0E7F996459}"/>
          </ac:picMkLst>
        </pc:picChg>
        <pc:picChg chg="add mod">
          <ac:chgData name="GABRIELE CRISTOFORETTI" userId="998d6efa-f066-42c7-9ed3-384493bf88d7" providerId="ADAL" clId="{93C36541-A808-489E-8F18-6BAFAAD06410}" dt="2024-10-17T17:05:50.953" v="4116" actId="1076"/>
          <ac:picMkLst>
            <pc:docMk/>
            <pc:sldMk cId="3970537980" sldId="419"/>
            <ac:picMk id="14" creationId="{61ED383B-E7E9-8824-8020-72A6A2B72685}"/>
          </ac:picMkLst>
        </pc:picChg>
        <pc:picChg chg="add mod">
          <ac:chgData name="GABRIELE CRISTOFORETTI" userId="998d6efa-f066-42c7-9ed3-384493bf88d7" providerId="ADAL" clId="{93C36541-A808-489E-8F18-6BAFAAD06410}" dt="2024-10-17T16:47:12.648" v="3957" actId="1076"/>
          <ac:picMkLst>
            <pc:docMk/>
            <pc:sldMk cId="3970537980" sldId="419"/>
            <ac:picMk id="16" creationId="{027E4720-D5FE-8C13-934B-5F8E2194B9B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63DEB6-CB16-4B63-B428-B222434A98F7}" type="datetimeFigureOut">
              <a:rPr lang="it-IT" smtClean="0"/>
              <a:t>20/10/2024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A1F55C-55AF-480F-A72F-05D34947D7AE}" type="slidenum">
              <a:rPr lang="it-IT" smtClean="0"/>
              <a:t>‹N›</a:t>
            </a:fld>
            <a:endParaRPr lang="it-IT"/>
          </a:p>
        </p:txBody>
      </p:sp>
    </p:spTree>
    <p:extLst>
      <p:ext uri="{BB962C8B-B14F-4D97-AF65-F5344CB8AC3E}">
        <p14:creationId xmlns:p14="http://schemas.microsoft.com/office/powerpoint/2010/main" val="48397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DA1F55C-55AF-480F-A72F-05D34947D7AE}" type="slidenum">
              <a:rPr lang="it-IT" smtClean="0"/>
              <a:t>1</a:t>
            </a:fld>
            <a:endParaRPr lang="it-IT"/>
          </a:p>
        </p:txBody>
      </p:sp>
    </p:spTree>
    <p:extLst>
      <p:ext uri="{BB962C8B-B14F-4D97-AF65-F5344CB8AC3E}">
        <p14:creationId xmlns:p14="http://schemas.microsoft.com/office/powerpoint/2010/main" val="1902047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DA1F55C-55AF-480F-A72F-05D34947D7AE}" type="slidenum">
              <a:rPr lang="it-IT" smtClean="0"/>
              <a:t>8</a:t>
            </a:fld>
            <a:endParaRPr lang="it-IT"/>
          </a:p>
        </p:txBody>
      </p:sp>
    </p:spTree>
    <p:extLst>
      <p:ext uri="{BB962C8B-B14F-4D97-AF65-F5344CB8AC3E}">
        <p14:creationId xmlns:p14="http://schemas.microsoft.com/office/powerpoint/2010/main" val="564531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DA1F55C-55AF-480F-A72F-05D34947D7AE}" type="slidenum">
              <a:rPr lang="it-IT" smtClean="0"/>
              <a:t>17</a:t>
            </a:fld>
            <a:endParaRPr lang="it-IT"/>
          </a:p>
        </p:txBody>
      </p:sp>
    </p:spTree>
    <p:extLst>
      <p:ext uri="{BB962C8B-B14F-4D97-AF65-F5344CB8AC3E}">
        <p14:creationId xmlns:p14="http://schemas.microsoft.com/office/powerpoint/2010/main" val="2277509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30"/>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198F6B24-9090-4A12-9B7D-165203F7EC51}" type="datetimeFigureOut">
              <a:rPr lang="it-IT" smtClean="0"/>
              <a:t>20/10/2024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10249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98F6B24-9090-4A12-9B7D-165203F7EC51}" type="datetimeFigureOut">
              <a:rPr lang="it-IT" smtClean="0"/>
              <a:t>20/10/2024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112276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3"/>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43"/>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98F6B24-9090-4A12-9B7D-165203F7EC51}" type="datetimeFigureOut">
              <a:rPr lang="it-IT" smtClean="0"/>
              <a:t>20/10/2024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3439208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pic>
        <p:nvPicPr>
          <p:cNvPr id="2" name="Immagin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34911"/>
            <a:ext cx="12194867" cy="6856387"/>
          </a:xfrm>
          <a:prstGeom prst="rect">
            <a:avLst/>
          </a:prstGeom>
        </p:spPr>
      </p:pic>
      <p:sp>
        <p:nvSpPr>
          <p:cNvPr id="3" name="Text Placeholder 2"/>
          <p:cNvSpPr>
            <a:spLocks noGrp="1"/>
          </p:cNvSpPr>
          <p:nvPr>
            <p:ph type="body" idx="1" hasCustomPrompt="1"/>
          </p:nvPr>
        </p:nvSpPr>
        <p:spPr>
          <a:xfrm>
            <a:off x="380999" y="1409704"/>
            <a:ext cx="11366500" cy="4679951"/>
          </a:xfrm>
        </p:spPr>
        <p:txBody>
          <a:bodyPr>
            <a:normAutofit/>
          </a:bodyPr>
          <a:lstStyle>
            <a:lvl1pPr marL="0" indent="0">
              <a:buNone/>
              <a:defRPr sz="1800" baseline="0">
                <a:solidFill>
                  <a:schemeClr val="tx1"/>
                </a:solidFill>
                <a:latin typeface="Trebuchet MS" panose="020B0603020202020204" pitchFamily="34" charset="0"/>
                <a:ea typeface="Open Sans" panose="020B0606030504020204" pitchFamily="34" charset="0"/>
                <a:cs typeface="Open Sans" panose="020B0606030504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Inserire qui il testo usando il font </a:t>
            </a:r>
            <a:r>
              <a:rPr lang="it-IT" dirty="0" err="1"/>
              <a:t>Trebuchet</a:t>
            </a:r>
            <a:r>
              <a:rPr lang="it-IT" dirty="0"/>
              <a:t> a 18pt</a:t>
            </a:r>
          </a:p>
        </p:txBody>
      </p:sp>
      <p:sp>
        <p:nvSpPr>
          <p:cNvPr id="5" name="Footer Placeholder 4"/>
          <p:cNvSpPr>
            <a:spLocks noGrp="1"/>
          </p:cNvSpPr>
          <p:nvPr>
            <p:ph type="ftr" sz="quarter" idx="11"/>
          </p:nvPr>
        </p:nvSpPr>
        <p:spPr/>
        <p:txBody>
          <a:bodyPr/>
          <a:lstStyle>
            <a:lvl1pPr>
              <a:defRPr>
                <a:latin typeface="Trebuchet MS" panose="020B0603020202020204" pitchFamily="34" charset="0"/>
                <a:ea typeface="Open Sans" panose="020B0606030504020204" pitchFamily="34" charset="0"/>
                <a:cs typeface="Open Sans" panose="020B0606030504020204" pitchFamily="34" charset="0"/>
              </a:defRPr>
            </a:lvl1pPr>
          </a:lstStyle>
          <a:p>
            <a:endParaRPr lang="it-IT" dirty="0"/>
          </a:p>
        </p:txBody>
      </p:sp>
      <p:sp>
        <p:nvSpPr>
          <p:cNvPr id="4" name="Date Placeholder 3"/>
          <p:cNvSpPr>
            <a:spLocks noGrp="1"/>
          </p:cNvSpPr>
          <p:nvPr>
            <p:ph type="dt" sz="half" idx="10"/>
          </p:nvPr>
        </p:nvSpPr>
        <p:spPr>
          <a:xfrm>
            <a:off x="380999" y="6356356"/>
            <a:ext cx="2743200" cy="365125"/>
          </a:xfrm>
        </p:spPr>
        <p:txBody>
          <a:bodyPr/>
          <a:lstStyle>
            <a:lvl1pPr>
              <a:defRPr>
                <a:latin typeface="Trebuchet MS" panose="020B0603020202020204" pitchFamily="34" charset="0"/>
                <a:ea typeface="Open Sans" panose="020B0606030504020204" pitchFamily="34" charset="0"/>
                <a:cs typeface="Open Sans" panose="020B0606030504020204" pitchFamily="34" charset="0"/>
              </a:defRPr>
            </a:lvl1pPr>
          </a:lstStyle>
          <a:p>
            <a:fld id="{55A66F07-12EF-4279-93A0-7EE31BE38DD7}" type="datetime1">
              <a:rPr lang="it-IT" smtClean="0"/>
              <a:pPr/>
              <a:t>20/10/2024</a:t>
            </a:fld>
            <a:endParaRPr lang="it-IT"/>
          </a:p>
        </p:txBody>
      </p:sp>
      <p:sp>
        <p:nvSpPr>
          <p:cNvPr id="6" name="Slide Number Placeholder 5"/>
          <p:cNvSpPr>
            <a:spLocks noGrp="1"/>
          </p:cNvSpPr>
          <p:nvPr>
            <p:ph type="sldNum" sz="quarter" idx="12"/>
          </p:nvPr>
        </p:nvSpPr>
        <p:spPr>
          <a:xfrm>
            <a:off x="9004299" y="6356356"/>
            <a:ext cx="2743200" cy="365125"/>
          </a:xfrm>
        </p:spPr>
        <p:txBody>
          <a:bodyPr/>
          <a:lstStyle>
            <a:lvl1pPr>
              <a:defRPr>
                <a:latin typeface="Trebuchet MS" panose="020B0603020202020204" pitchFamily="34" charset="0"/>
                <a:ea typeface="Open Sans" panose="020B0606030504020204" pitchFamily="34" charset="0"/>
                <a:cs typeface="Open Sans" panose="020B0606030504020204" pitchFamily="34" charset="0"/>
              </a:defRPr>
            </a:lvl1pPr>
          </a:lstStyle>
          <a:p>
            <a:fld id="{CD74B3AF-5EC5-4423-8FE1-C8D427994878}" type="slidenum">
              <a:rPr lang="it-IT" smtClean="0"/>
              <a:pPr/>
              <a:t>‹N›</a:t>
            </a:fld>
            <a:endParaRPr lang="it-IT"/>
          </a:p>
        </p:txBody>
      </p:sp>
    </p:spTree>
    <p:extLst>
      <p:ext uri="{BB962C8B-B14F-4D97-AF65-F5344CB8AC3E}">
        <p14:creationId xmlns:p14="http://schemas.microsoft.com/office/powerpoint/2010/main" val="195442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pic>
        <p:nvPicPr>
          <p:cNvPr id="8" name="Immagin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66" y="1612"/>
            <a:ext cx="12194868" cy="6856388"/>
          </a:xfrm>
          <a:prstGeom prst="rect">
            <a:avLst/>
          </a:prstGeom>
        </p:spPr>
      </p:pic>
      <p:sp>
        <p:nvSpPr>
          <p:cNvPr id="9" name="CasellaDiTesto 8"/>
          <p:cNvSpPr txBox="1"/>
          <p:nvPr userDrawn="1"/>
        </p:nvSpPr>
        <p:spPr>
          <a:xfrm>
            <a:off x="8477431" y="6519450"/>
            <a:ext cx="3714572" cy="307777"/>
          </a:xfrm>
          <a:prstGeom prst="rect">
            <a:avLst/>
          </a:prstGeom>
          <a:noFill/>
        </p:spPr>
        <p:txBody>
          <a:bodyPr wrap="square" rtlCol="0">
            <a:spAutoFit/>
          </a:bodyPr>
          <a:lstStyle/>
          <a:p>
            <a:pPr algn="r"/>
            <a:r>
              <a:rPr lang="it-IT" sz="1400" dirty="0">
                <a:solidFill>
                  <a:schemeClr val="bg1">
                    <a:lumMod val="95000"/>
                  </a:schemeClr>
                </a:solidFill>
                <a:latin typeface="Trebuchet MS" panose="020B0603020202020204" pitchFamily="34" charset="0"/>
                <a:ea typeface="Open Sans" panose="020B0606030504020204" pitchFamily="34" charset="0"/>
                <a:cs typeface="Open Sans" panose="020B0606030504020204" pitchFamily="34" charset="0"/>
              </a:rPr>
              <a:t>www.ino.cnr.it</a:t>
            </a:r>
          </a:p>
        </p:txBody>
      </p:sp>
    </p:spTree>
    <p:extLst>
      <p:ext uri="{BB962C8B-B14F-4D97-AF65-F5344CB8AC3E}">
        <p14:creationId xmlns:p14="http://schemas.microsoft.com/office/powerpoint/2010/main" val="3185424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Intestazione sezione">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1180" y="5758025"/>
            <a:ext cx="9806141" cy="666750"/>
          </a:xfrm>
          <a:prstGeom prst="rect">
            <a:avLst/>
          </a:prstGeom>
        </p:spPr>
      </p:pic>
      <p:pic>
        <p:nvPicPr>
          <p:cNvPr id="2" name="Immagin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34911"/>
            <a:ext cx="12194867" cy="6856387"/>
          </a:xfrm>
          <a:prstGeom prst="rect">
            <a:avLst/>
          </a:prstGeom>
        </p:spPr>
      </p:pic>
      <p:sp>
        <p:nvSpPr>
          <p:cNvPr id="3" name="Text Placeholder 2"/>
          <p:cNvSpPr>
            <a:spLocks noGrp="1"/>
          </p:cNvSpPr>
          <p:nvPr>
            <p:ph type="body" idx="1" hasCustomPrompt="1"/>
          </p:nvPr>
        </p:nvSpPr>
        <p:spPr>
          <a:xfrm>
            <a:off x="380999" y="1409704"/>
            <a:ext cx="11366500" cy="4679951"/>
          </a:xfrm>
        </p:spPr>
        <p:txBody>
          <a:bodyPr>
            <a:normAutofit/>
          </a:bodyPr>
          <a:lstStyle>
            <a:lvl1pPr marL="0" indent="0">
              <a:buNone/>
              <a:defRPr sz="1800" baseline="0">
                <a:solidFill>
                  <a:schemeClr val="tx1"/>
                </a:solidFill>
                <a:latin typeface="Trebuchet MS" panose="020B0603020202020204" pitchFamily="34" charset="0"/>
                <a:ea typeface="Open Sans" panose="020B0606030504020204" pitchFamily="34" charset="0"/>
                <a:cs typeface="Open Sans" panose="020B0606030504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Inserire qui il testo usando il font </a:t>
            </a:r>
            <a:r>
              <a:rPr lang="it-IT" dirty="0" err="1"/>
              <a:t>Trebuchet</a:t>
            </a:r>
            <a:r>
              <a:rPr lang="it-IT" dirty="0"/>
              <a:t> a 18pt</a:t>
            </a:r>
          </a:p>
        </p:txBody>
      </p:sp>
      <p:sp>
        <p:nvSpPr>
          <p:cNvPr id="5" name="Footer Placeholder 4"/>
          <p:cNvSpPr>
            <a:spLocks noGrp="1"/>
          </p:cNvSpPr>
          <p:nvPr>
            <p:ph type="ftr" sz="quarter" idx="11"/>
          </p:nvPr>
        </p:nvSpPr>
        <p:spPr/>
        <p:txBody>
          <a:bodyPr/>
          <a:lstStyle>
            <a:lvl1pPr>
              <a:defRPr>
                <a:latin typeface="Trebuchet MS" panose="020B0603020202020204" pitchFamily="34" charset="0"/>
                <a:ea typeface="Open Sans" panose="020B0606030504020204" pitchFamily="34" charset="0"/>
                <a:cs typeface="Open Sans" panose="020B0606030504020204" pitchFamily="34" charset="0"/>
              </a:defRPr>
            </a:lvl1pPr>
          </a:lstStyle>
          <a:p>
            <a:endParaRPr lang="it-IT" dirty="0"/>
          </a:p>
        </p:txBody>
      </p:sp>
      <p:sp>
        <p:nvSpPr>
          <p:cNvPr id="4" name="Date Placeholder 3"/>
          <p:cNvSpPr>
            <a:spLocks noGrp="1"/>
          </p:cNvSpPr>
          <p:nvPr>
            <p:ph type="dt" sz="half" idx="10"/>
          </p:nvPr>
        </p:nvSpPr>
        <p:spPr>
          <a:xfrm>
            <a:off x="380999" y="6356356"/>
            <a:ext cx="2743200" cy="365125"/>
          </a:xfrm>
        </p:spPr>
        <p:txBody>
          <a:bodyPr/>
          <a:lstStyle>
            <a:lvl1pPr>
              <a:defRPr>
                <a:latin typeface="Trebuchet MS" panose="020B0603020202020204" pitchFamily="34" charset="0"/>
                <a:ea typeface="Open Sans" panose="020B0606030504020204" pitchFamily="34" charset="0"/>
                <a:cs typeface="Open Sans" panose="020B0606030504020204" pitchFamily="34" charset="0"/>
              </a:defRPr>
            </a:lvl1pPr>
          </a:lstStyle>
          <a:p>
            <a:fld id="{55A66F07-12EF-4279-93A0-7EE31BE38DD7}" type="datetime1">
              <a:rPr lang="it-IT" smtClean="0"/>
              <a:pPr/>
              <a:t>20/10/2024</a:t>
            </a:fld>
            <a:endParaRPr lang="it-IT"/>
          </a:p>
        </p:txBody>
      </p:sp>
      <p:sp>
        <p:nvSpPr>
          <p:cNvPr id="6" name="Slide Number Placeholder 5"/>
          <p:cNvSpPr>
            <a:spLocks noGrp="1"/>
          </p:cNvSpPr>
          <p:nvPr>
            <p:ph type="sldNum" sz="quarter" idx="12"/>
          </p:nvPr>
        </p:nvSpPr>
        <p:spPr>
          <a:xfrm>
            <a:off x="9004299" y="6356356"/>
            <a:ext cx="2743200" cy="365125"/>
          </a:xfrm>
        </p:spPr>
        <p:txBody>
          <a:bodyPr/>
          <a:lstStyle>
            <a:lvl1pPr>
              <a:defRPr>
                <a:latin typeface="Trebuchet MS" panose="020B0603020202020204" pitchFamily="34" charset="0"/>
                <a:ea typeface="Open Sans" panose="020B0606030504020204" pitchFamily="34" charset="0"/>
                <a:cs typeface="Open Sans" panose="020B0606030504020204" pitchFamily="34" charset="0"/>
              </a:defRPr>
            </a:lvl1pPr>
          </a:lstStyle>
          <a:p>
            <a:fld id="{CD74B3AF-5EC5-4423-8FE1-C8D427994878}" type="slidenum">
              <a:rPr lang="it-IT" smtClean="0"/>
              <a:pPr/>
              <a:t>‹N›</a:t>
            </a:fld>
            <a:endParaRPr lang="it-IT"/>
          </a:p>
        </p:txBody>
      </p:sp>
    </p:spTree>
    <p:extLst>
      <p:ext uri="{BB962C8B-B14F-4D97-AF65-F5344CB8AC3E}">
        <p14:creationId xmlns:p14="http://schemas.microsoft.com/office/powerpoint/2010/main" val="45107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98F6B24-9090-4A12-9B7D-165203F7EC51}" type="datetimeFigureOut">
              <a:rPr lang="it-IT" smtClean="0"/>
              <a:t>20/10/2024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4140903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5"/>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198F6B24-9090-4A12-9B7D-165203F7EC51}" type="datetimeFigureOut">
              <a:rPr lang="it-IT" smtClean="0"/>
              <a:t>20/10/2024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262929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98F6B24-9090-4A12-9B7D-165203F7EC51}" type="datetimeFigureOut">
              <a:rPr lang="it-IT" smtClean="0"/>
              <a:t>20/10/2024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4021636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98F6B24-9090-4A12-9B7D-165203F7EC51}" type="datetimeFigureOut">
              <a:rPr lang="it-IT" smtClean="0"/>
              <a:t>20/10/2024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78533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198F6B24-9090-4A12-9B7D-165203F7EC51}" type="datetimeFigureOut">
              <a:rPr lang="it-IT" smtClean="0"/>
              <a:t>20/10/2024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254423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98F6B24-9090-4A12-9B7D-165203F7EC51}" type="datetimeFigureOut">
              <a:rPr lang="it-IT" smtClean="0"/>
              <a:t>20/10/2024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88452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3"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98F6B24-9090-4A12-9B7D-165203F7EC51}" type="datetimeFigureOut">
              <a:rPr lang="it-IT" smtClean="0"/>
              <a:t>20/10/2024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16142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98F6B24-9090-4A12-9B7D-165203F7EC51}" type="datetimeFigureOut">
              <a:rPr lang="it-IT" smtClean="0"/>
              <a:t>20/10/2024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633211B-B366-475E-B62B-A1F9D8DA878A}" type="slidenum">
              <a:rPr lang="it-IT" smtClean="0"/>
              <a:t>‹N›</a:t>
            </a:fld>
            <a:endParaRPr lang="it-IT"/>
          </a:p>
        </p:txBody>
      </p:sp>
    </p:spTree>
    <p:extLst>
      <p:ext uri="{BB962C8B-B14F-4D97-AF65-F5344CB8AC3E}">
        <p14:creationId xmlns:p14="http://schemas.microsoft.com/office/powerpoint/2010/main" val="238651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F6B24-9090-4A12-9B7D-165203F7EC51}" type="datetimeFigureOut">
              <a:rPr lang="it-IT" smtClean="0"/>
              <a:t>20/10/2024</a:t>
            </a:fld>
            <a:endParaRPr lang="it-IT"/>
          </a:p>
        </p:txBody>
      </p:sp>
      <p:sp>
        <p:nvSpPr>
          <p:cNvPr id="5" name="Segnaposto piè di pagina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33211B-B366-475E-B62B-A1F9D8DA878A}" type="slidenum">
              <a:rPr lang="it-IT" smtClean="0"/>
              <a:t>‹N›</a:t>
            </a:fld>
            <a:endParaRPr lang="it-IT"/>
          </a:p>
        </p:txBody>
      </p:sp>
    </p:spTree>
    <p:extLst>
      <p:ext uri="{BB962C8B-B14F-4D97-AF65-F5344CB8AC3E}">
        <p14:creationId xmlns:p14="http://schemas.microsoft.com/office/powerpoint/2010/main" val="3147398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gabriele.cristoforetti@cnr.it" TargetMode="External"/><Relationship Id="rId11" Type="http://schemas.openxmlformats.org/officeDocument/2006/relationships/image" Target="../media/image11.png"/><Relationship Id="rId5" Type="http://schemas.openxmlformats.org/officeDocument/2006/relationships/image" Target="../media/image6.jpeg"/><Relationship Id="rId10"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43.emf"/><Relationship Id="rId2" Type="http://schemas.openxmlformats.org/officeDocument/2006/relationships/image" Target="../media/image40.emf"/><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g"/><Relationship Id="rId1" Type="http://schemas.openxmlformats.org/officeDocument/2006/relationships/slideLayout" Target="../slideLayouts/slideLayout14.xml"/><Relationship Id="rId4" Type="http://schemas.openxmlformats.org/officeDocument/2006/relationships/image" Target="../media/image40.e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g"/><Relationship Id="rId1" Type="http://schemas.openxmlformats.org/officeDocument/2006/relationships/slideLayout" Target="../slideLayouts/slideLayout14.xml"/><Relationship Id="rId6" Type="http://schemas.openxmlformats.org/officeDocument/2006/relationships/image" Target="../media/image45.emf"/><Relationship Id="rId5" Type="http://schemas.openxmlformats.org/officeDocument/2006/relationships/oleObject" Target="../embeddings/oleObject4.bin"/><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emf"/><Relationship Id="rId1" Type="http://schemas.openxmlformats.org/officeDocument/2006/relationships/slideLayout" Target="../slideLayouts/slideLayout14.xml"/><Relationship Id="rId5" Type="http://schemas.openxmlformats.org/officeDocument/2006/relationships/image" Target="../media/image48.e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50.emf"/><Relationship Id="rId7" Type="http://schemas.openxmlformats.org/officeDocument/2006/relationships/image" Target="../media/image52.wmf"/><Relationship Id="rId2" Type="http://schemas.openxmlformats.org/officeDocument/2006/relationships/image" Target="../media/image49.emf"/><Relationship Id="rId1" Type="http://schemas.openxmlformats.org/officeDocument/2006/relationships/slideLayout" Target="../slideLayouts/slideLayout14.xml"/><Relationship Id="rId6" Type="http://schemas.openxmlformats.org/officeDocument/2006/relationships/oleObject" Target="../embeddings/oleObject7.bin"/><Relationship Id="rId5" Type="http://schemas.openxmlformats.org/officeDocument/2006/relationships/image" Target="../media/image51.emf"/><Relationship Id="rId4" Type="http://schemas.openxmlformats.org/officeDocument/2006/relationships/oleObject" Target="../embeddings/oleObject6.bin"/><Relationship Id="rId9" Type="http://schemas.openxmlformats.org/officeDocument/2006/relationships/image" Target="../media/image53.e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www.ilil.ino.it/"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55.emf"/><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g"/><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58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17.emf"/><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8.jpeg"/><Relationship Id="rId5" Type="http://schemas.openxmlformats.org/officeDocument/2006/relationships/image" Target="../media/image18.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0.emf"/><Relationship Id="rId5" Type="http://schemas.openxmlformats.org/officeDocument/2006/relationships/oleObject" Target="../embeddings/oleObject1.bin"/><Relationship Id="rId4"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3.wm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oleObject" Target="../embeddings/oleObject3.bin"/><Relationship Id="rId5" Type="http://schemas.openxmlformats.org/officeDocument/2006/relationships/image" Target="../media/image22.w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30.emf"/><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a:extLst>
              <a:ext uri="{FF2B5EF4-FFF2-40B4-BE49-F238E27FC236}">
                <a16:creationId xmlns:a16="http://schemas.microsoft.com/office/drawing/2014/main" id="{808E6433-0FBF-012F-1358-D3D2603C1F28}"/>
              </a:ext>
            </a:extLst>
          </p:cNvPr>
          <p:cNvSpPr/>
          <p:nvPr/>
        </p:nvSpPr>
        <p:spPr>
          <a:xfrm>
            <a:off x="162212" y="2564904"/>
            <a:ext cx="6725876" cy="229163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B2DFE820-995F-A7B8-C609-B3ECAF6EE034}"/>
              </a:ext>
            </a:extLst>
          </p:cNvPr>
          <p:cNvSpPr/>
          <p:nvPr/>
        </p:nvSpPr>
        <p:spPr>
          <a:xfrm>
            <a:off x="250988" y="5116066"/>
            <a:ext cx="9131910" cy="17419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8410722" y="1994351"/>
            <a:ext cx="2862354" cy="400110"/>
          </a:xfrm>
          <a:prstGeom prst="rect">
            <a:avLst/>
          </a:prstGeom>
          <a:noFill/>
        </p:spPr>
        <p:txBody>
          <a:bodyPr wrap="square" rtlCol="0">
            <a:spAutoFit/>
          </a:bodyPr>
          <a:lstStyle/>
          <a:p>
            <a:pPr algn="just"/>
            <a:r>
              <a:rPr lang="it-IT" sz="2000" b="1" i="1" dirty="0">
                <a:solidFill>
                  <a:schemeClr val="bg1"/>
                </a:solidFill>
                <a:latin typeface="Trebuchet MS" panose="020B0603020202020204" pitchFamily="34" charset="0"/>
                <a:ea typeface="Open Sans" panose="020B0606030504020204" pitchFamily="34" charset="0"/>
                <a:cs typeface="Open Sans" panose="020B0606030504020204" pitchFamily="34" charset="0"/>
              </a:rPr>
              <a:t>Gabriele Cristoforetti</a:t>
            </a:r>
          </a:p>
        </p:txBody>
      </p:sp>
      <p:pic>
        <p:nvPicPr>
          <p:cNvPr id="9" name="Immagine 2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344472" y="4294992"/>
            <a:ext cx="813655" cy="815316"/>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p:cNvPicPr>
          <p:nvPr/>
        </p:nvPicPr>
        <p:blipFill>
          <a:blip r:embed="rId4"/>
          <a:stretch>
            <a:fillRect/>
          </a:stretch>
        </p:blipFill>
        <p:spPr>
          <a:xfrm>
            <a:off x="174811" y="1567687"/>
            <a:ext cx="2142756" cy="622090"/>
          </a:xfrm>
          <a:prstGeom prst="rect">
            <a:avLst/>
          </a:prstGeom>
        </p:spPr>
      </p:pic>
      <p:pic>
        <p:nvPicPr>
          <p:cNvPr id="17" name="Picture 2" descr="eurofu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9528" y="1355995"/>
            <a:ext cx="2445491" cy="748933"/>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8046937" y="2627857"/>
            <a:ext cx="3480248" cy="1477328"/>
          </a:xfrm>
          <a:prstGeom prst="rect">
            <a:avLst/>
          </a:prstGeom>
          <a:noFill/>
        </p:spPr>
        <p:txBody>
          <a:bodyPr wrap="none" rtlCol="0">
            <a:spAutoFit/>
          </a:bodyPr>
          <a:lstStyle/>
          <a:p>
            <a:r>
              <a:rPr lang="it-IT" dirty="0">
                <a:solidFill>
                  <a:schemeClr val="bg1"/>
                </a:solidFill>
              </a:rPr>
              <a:t>Intense laser </a:t>
            </a:r>
            <a:r>
              <a:rPr lang="it-IT" dirty="0" err="1">
                <a:solidFill>
                  <a:schemeClr val="bg1"/>
                </a:solidFill>
              </a:rPr>
              <a:t>irradiation</a:t>
            </a:r>
            <a:r>
              <a:rPr lang="it-IT" dirty="0">
                <a:solidFill>
                  <a:schemeClr val="bg1"/>
                </a:solidFill>
              </a:rPr>
              <a:t> </a:t>
            </a:r>
            <a:r>
              <a:rPr lang="it-IT" dirty="0" err="1">
                <a:solidFill>
                  <a:schemeClr val="bg1"/>
                </a:solidFill>
              </a:rPr>
              <a:t>Laboratory</a:t>
            </a:r>
            <a:endParaRPr lang="it-IT" dirty="0">
              <a:solidFill>
                <a:schemeClr val="bg1"/>
              </a:solidFill>
            </a:endParaRPr>
          </a:p>
          <a:p>
            <a:r>
              <a:rPr lang="it-IT" dirty="0">
                <a:solidFill>
                  <a:schemeClr val="bg1"/>
                </a:solidFill>
              </a:rPr>
              <a:t>Istituto Nazionale di Ottica</a:t>
            </a:r>
          </a:p>
          <a:p>
            <a:r>
              <a:rPr lang="it-IT" dirty="0">
                <a:solidFill>
                  <a:schemeClr val="bg1"/>
                </a:solidFill>
              </a:rPr>
              <a:t>CNR – Pisa, </a:t>
            </a:r>
            <a:r>
              <a:rPr lang="it-IT" dirty="0" err="1">
                <a:solidFill>
                  <a:schemeClr val="bg1"/>
                </a:solidFill>
              </a:rPr>
              <a:t>Italy</a:t>
            </a:r>
            <a:endParaRPr lang="it-IT" dirty="0">
              <a:solidFill>
                <a:schemeClr val="bg1"/>
              </a:solidFill>
            </a:endParaRPr>
          </a:p>
          <a:p>
            <a:r>
              <a:rPr lang="it-IT" dirty="0">
                <a:solidFill>
                  <a:schemeClr val="bg1"/>
                </a:solidFill>
                <a:hlinkClick r:id="rId6"/>
              </a:rPr>
              <a:t>gabriele.cristoforetti@cnr.it</a:t>
            </a:r>
            <a:endParaRPr lang="it-IT" dirty="0">
              <a:solidFill>
                <a:schemeClr val="bg1"/>
              </a:solidFill>
            </a:endParaRPr>
          </a:p>
          <a:p>
            <a:r>
              <a:rPr lang="it-IT" i="1" dirty="0">
                <a:solidFill>
                  <a:schemeClr val="bg1"/>
                </a:solidFill>
              </a:rPr>
              <a:t>www.ilil.ino.it</a:t>
            </a:r>
          </a:p>
        </p:txBody>
      </p:sp>
      <p:pic>
        <p:nvPicPr>
          <p:cNvPr id="14" name="Picture 2" descr="Publicity and Resources — LASERLAB-EUROP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2730" y="1322804"/>
            <a:ext cx="1550365" cy="815316"/>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CABB74F8-47DE-E68A-7330-E09CFC3B065E}"/>
              </a:ext>
            </a:extLst>
          </p:cNvPr>
          <p:cNvPicPr>
            <a:picLocks noChangeAspect="1"/>
          </p:cNvPicPr>
          <p:nvPr/>
        </p:nvPicPr>
        <p:blipFill>
          <a:blip r:embed="rId8"/>
          <a:stretch>
            <a:fillRect/>
          </a:stretch>
        </p:blipFill>
        <p:spPr>
          <a:xfrm>
            <a:off x="0" y="0"/>
            <a:ext cx="12192000" cy="1243426"/>
          </a:xfrm>
          <a:prstGeom prst="rect">
            <a:avLst/>
          </a:prstGeom>
        </p:spPr>
      </p:pic>
      <p:sp>
        <p:nvSpPr>
          <p:cNvPr id="4" name="CasellaDiTesto 3"/>
          <p:cNvSpPr txBox="1"/>
          <p:nvPr/>
        </p:nvSpPr>
        <p:spPr>
          <a:xfrm>
            <a:off x="233228" y="188640"/>
            <a:ext cx="10270452" cy="830997"/>
          </a:xfrm>
          <a:prstGeom prst="rect">
            <a:avLst/>
          </a:prstGeom>
          <a:noFill/>
        </p:spPr>
        <p:txBody>
          <a:bodyPr wrap="square" rtlCol="0">
            <a:spAutoFit/>
          </a:bodyPr>
          <a:lstStyle/>
          <a:p>
            <a:pPr algn="ctr"/>
            <a:r>
              <a:rPr lang="en-US" sz="2400" b="1" i="0" dirty="0">
                <a:solidFill>
                  <a:srgbClr val="EFF5FF"/>
                </a:solidFill>
                <a:effectLst/>
                <a:latin typeface="Liberation Sans"/>
              </a:rPr>
              <a:t>Novel “Octopus” diagnostics for the investigation of side stimulated Raman scattering at ICF laser intensities</a:t>
            </a:r>
            <a:endParaRPr lang="en-US" sz="2400" b="1" dirty="0">
              <a:solidFill>
                <a:schemeClr val="bg1"/>
              </a:solidFill>
              <a:latin typeface="Arial" panose="020B0604020202020204" pitchFamily="34" charset="0"/>
              <a:cs typeface="Arial" panose="020B0604020202020204" pitchFamily="34" charset="0"/>
            </a:endParaRPr>
          </a:p>
        </p:txBody>
      </p:sp>
      <p:pic>
        <p:nvPicPr>
          <p:cNvPr id="2" name="Picture 12">
            <a:extLst>
              <a:ext uri="{FF2B5EF4-FFF2-40B4-BE49-F238E27FC236}">
                <a16:creationId xmlns:a16="http://schemas.microsoft.com/office/drawing/2014/main" id="{64AC9483-A278-9E7B-E9CE-35CE18A36A0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6028" y="5220753"/>
            <a:ext cx="2254250" cy="1579563"/>
          </a:xfrm>
          <a:prstGeom prst="rect">
            <a:avLst/>
          </a:prstGeom>
          <a:noFill/>
          <a:ln>
            <a:noFill/>
          </a:ln>
          <a:effectLst>
            <a:outerShdw dist="38184" dir="2700000" algn="tl"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magine correlata">
            <a:extLst>
              <a:ext uri="{FF2B5EF4-FFF2-40B4-BE49-F238E27FC236}">
                <a16:creationId xmlns:a16="http://schemas.microsoft.com/office/drawing/2014/main" id="{498907F6-568A-BE98-F93F-96E48883D10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82794" y="5221901"/>
            <a:ext cx="2432312" cy="15784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04C0FCFD-F5F0-F64E-21D5-6276AE2C3C8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8880" y="5221901"/>
            <a:ext cx="1462165" cy="157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descr="Risultati immagini per pisa spina">
            <a:extLst>
              <a:ext uri="{FF2B5EF4-FFF2-40B4-BE49-F238E27FC236}">
                <a16:creationId xmlns:a16="http://schemas.microsoft.com/office/drawing/2014/main" id="{6446AA52-9087-9BA9-BA6F-D7185600AFD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2550542" y="5221902"/>
            <a:ext cx="2596991" cy="1572397"/>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54DD53CD-4D59-C456-2C82-A253F966074A}"/>
              </a:ext>
            </a:extLst>
          </p:cNvPr>
          <p:cNvPicPr>
            <a:picLocks noChangeAspect="1"/>
          </p:cNvPicPr>
          <p:nvPr/>
        </p:nvPicPr>
        <p:blipFill>
          <a:blip r:embed="rId13"/>
          <a:stretch>
            <a:fillRect/>
          </a:stretch>
        </p:blipFill>
        <p:spPr>
          <a:xfrm>
            <a:off x="680999" y="2805211"/>
            <a:ext cx="5367166" cy="1661943"/>
          </a:xfrm>
          <a:prstGeom prst="rect">
            <a:avLst/>
          </a:prstGeom>
        </p:spPr>
      </p:pic>
      <p:sp>
        <p:nvSpPr>
          <p:cNvPr id="20" name="CasellaDiTesto 19">
            <a:extLst>
              <a:ext uri="{FF2B5EF4-FFF2-40B4-BE49-F238E27FC236}">
                <a16:creationId xmlns:a16="http://schemas.microsoft.com/office/drawing/2014/main" id="{41E0353D-B400-B1F5-04D9-17C7F5BE349E}"/>
              </a:ext>
            </a:extLst>
          </p:cNvPr>
          <p:cNvSpPr txBox="1"/>
          <p:nvPr/>
        </p:nvSpPr>
        <p:spPr>
          <a:xfrm>
            <a:off x="162212" y="4548762"/>
            <a:ext cx="6725876" cy="307777"/>
          </a:xfrm>
          <a:prstGeom prst="rect">
            <a:avLst/>
          </a:prstGeom>
          <a:solidFill>
            <a:schemeClr val="tx1"/>
          </a:solidFill>
          <a:ln>
            <a:noFill/>
          </a:ln>
        </p:spPr>
        <p:txBody>
          <a:bodyPr wrap="square">
            <a:spAutoFit/>
          </a:bodyPr>
          <a:lstStyle/>
          <a:p>
            <a:pPr algn="ctr"/>
            <a:r>
              <a:rPr lang="en-US" sz="1400" b="0" i="0" strike="noStrike" dirty="0">
                <a:solidFill>
                  <a:schemeClr val="bg1"/>
                </a:solidFill>
                <a:effectLst/>
                <a:latin typeface="Roboto" panose="02000000000000000000" pitchFamily="2" charset="0"/>
              </a:rPr>
              <a:t>ICFDT7 - 7th International Conference on Frontier in Diagnostic Technologies</a:t>
            </a:r>
            <a:endParaRPr lang="it-IT" sz="1400" dirty="0">
              <a:solidFill>
                <a:schemeClr val="bg1"/>
              </a:solidFill>
            </a:endParaRPr>
          </a:p>
        </p:txBody>
      </p:sp>
    </p:spTree>
    <p:extLst>
      <p:ext uri="{BB962C8B-B14F-4D97-AF65-F5344CB8AC3E}">
        <p14:creationId xmlns:p14="http://schemas.microsoft.com/office/powerpoint/2010/main" val="108787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po 62">
            <a:extLst>
              <a:ext uri="{FF2B5EF4-FFF2-40B4-BE49-F238E27FC236}">
                <a16:creationId xmlns:a16="http://schemas.microsoft.com/office/drawing/2014/main" id="{99AF5090-3CB9-7568-485B-7BE5DA0B5706}"/>
              </a:ext>
            </a:extLst>
          </p:cNvPr>
          <p:cNvGrpSpPr/>
          <p:nvPr/>
        </p:nvGrpSpPr>
        <p:grpSpPr>
          <a:xfrm>
            <a:off x="2423592" y="1268760"/>
            <a:ext cx="7128792" cy="5048762"/>
            <a:chOff x="3974306" y="-10209"/>
            <a:chExt cx="3864568" cy="2901769"/>
          </a:xfrm>
        </p:grpSpPr>
        <p:pic>
          <p:nvPicPr>
            <p:cNvPr id="3" name="Immagine 2">
              <a:extLst>
                <a:ext uri="{FF2B5EF4-FFF2-40B4-BE49-F238E27FC236}">
                  <a16:creationId xmlns:a16="http://schemas.microsoft.com/office/drawing/2014/main" id="{BB1AC6D2-C784-8BBA-FEAE-99F8375582A8}"/>
                </a:ext>
              </a:extLst>
            </p:cNvPr>
            <p:cNvPicPr>
              <a:picLocks noChangeAspect="1"/>
            </p:cNvPicPr>
            <p:nvPr/>
          </p:nvPicPr>
          <p:blipFill>
            <a:blip r:embed="rId2"/>
            <a:stretch>
              <a:fillRect/>
            </a:stretch>
          </p:blipFill>
          <p:spPr>
            <a:xfrm>
              <a:off x="3974306" y="-10209"/>
              <a:ext cx="3864568" cy="2901769"/>
            </a:xfrm>
            <a:prstGeom prst="rect">
              <a:avLst/>
            </a:prstGeom>
          </p:spPr>
        </p:pic>
        <p:cxnSp>
          <p:nvCxnSpPr>
            <p:cNvPr id="39" name="Connettore 2 38">
              <a:extLst>
                <a:ext uri="{FF2B5EF4-FFF2-40B4-BE49-F238E27FC236}">
                  <a16:creationId xmlns:a16="http://schemas.microsoft.com/office/drawing/2014/main" id="{2C915E95-4903-500C-C9DC-7BF7AE6CDD22}"/>
                </a:ext>
              </a:extLst>
            </p:cNvPr>
            <p:cNvCxnSpPr/>
            <p:nvPr/>
          </p:nvCxnSpPr>
          <p:spPr>
            <a:xfrm flipH="1">
              <a:off x="5591655" y="1254006"/>
              <a:ext cx="1872208" cy="72008"/>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0" name="CasellaDiTesto 39">
              <a:extLst>
                <a:ext uri="{FF2B5EF4-FFF2-40B4-BE49-F238E27FC236}">
                  <a16:creationId xmlns:a16="http://schemas.microsoft.com/office/drawing/2014/main" id="{E5DDEB53-C980-92EF-64E7-3D1D9382DFAA}"/>
                </a:ext>
              </a:extLst>
            </p:cNvPr>
            <p:cNvSpPr txBox="1"/>
            <p:nvPr/>
          </p:nvSpPr>
          <p:spPr>
            <a:xfrm rot="21420576">
              <a:off x="6122337" y="869997"/>
              <a:ext cx="810846" cy="392583"/>
            </a:xfrm>
            <a:prstGeom prst="rect">
              <a:avLst/>
            </a:prstGeom>
            <a:noFill/>
          </p:spPr>
          <p:txBody>
            <a:bodyPr wrap="none" rtlCol="0">
              <a:spAutoFit/>
            </a:bodyPr>
            <a:lstStyle/>
            <a:p>
              <a:r>
                <a:rPr lang="it-IT" b="1" dirty="0">
                  <a:solidFill>
                    <a:srgbClr val="00B0F0"/>
                  </a:solidFill>
                </a:rPr>
                <a:t>LASER</a:t>
              </a:r>
            </a:p>
          </p:txBody>
        </p:sp>
      </p:grpSp>
    </p:spTree>
    <p:extLst>
      <p:ext uri="{BB962C8B-B14F-4D97-AF65-F5344CB8AC3E}">
        <p14:creationId xmlns:p14="http://schemas.microsoft.com/office/powerpoint/2010/main" val="2189303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2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03513"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olo 1"/>
          <p:cNvSpPr txBox="1">
            <a:spLocks/>
          </p:cNvSpPr>
          <p:nvPr/>
        </p:nvSpPr>
        <p:spPr>
          <a:xfrm>
            <a:off x="2377440" y="-99392"/>
            <a:ext cx="7188889" cy="10081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it-IT" sz="1600" i="1" dirty="0">
              <a:solidFill>
                <a:schemeClr val="bg1"/>
              </a:solidFill>
            </a:endParaRPr>
          </a:p>
        </p:txBody>
      </p:sp>
      <p:sp>
        <p:nvSpPr>
          <p:cNvPr id="30" name="CasellaDiTesto 29"/>
          <p:cNvSpPr txBox="1"/>
          <p:nvPr/>
        </p:nvSpPr>
        <p:spPr>
          <a:xfrm>
            <a:off x="2999656" y="-101820"/>
            <a:ext cx="6192688" cy="954107"/>
          </a:xfrm>
          <a:prstGeom prst="rect">
            <a:avLst/>
          </a:prstGeom>
          <a:noFill/>
        </p:spPr>
        <p:txBody>
          <a:bodyPr wrap="square" rtlCol="0">
            <a:spAutoFit/>
          </a:bodyPr>
          <a:lstStyle/>
          <a:p>
            <a:pPr algn="ctr"/>
            <a:r>
              <a:rPr lang="it-IT" sz="2800" b="1" dirty="0" err="1">
                <a:solidFill>
                  <a:schemeClr val="bg1"/>
                </a:solidFill>
              </a:rPr>
              <a:t>Other</a:t>
            </a:r>
            <a:r>
              <a:rPr lang="it-IT" sz="2800" b="1" dirty="0">
                <a:solidFill>
                  <a:schemeClr val="bg1"/>
                </a:solidFill>
              </a:rPr>
              <a:t> </a:t>
            </a:r>
            <a:r>
              <a:rPr lang="it-IT" sz="2800" b="1" dirty="0" err="1">
                <a:solidFill>
                  <a:schemeClr val="bg1"/>
                </a:solidFill>
              </a:rPr>
              <a:t>diagnostics</a:t>
            </a:r>
            <a:r>
              <a:rPr lang="it-IT" sz="2800" b="1" dirty="0">
                <a:solidFill>
                  <a:schemeClr val="bg1"/>
                </a:solidFill>
              </a:rPr>
              <a:t> for </a:t>
            </a:r>
            <a:r>
              <a:rPr lang="it-IT" sz="2800" b="1" dirty="0" err="1">
                <a:solidFill>
                  <a:schemeClr val="bg1"/>
                </a:solidFill>
              </a:rPr>
              <a:t>characterizing</a:t>
            </a:r>
            <a:r>
              <a:rPr lang="it-IT" sz="2800" b="1" dirty="0">
                <a:solidFill>
                  <a:schemeClr val="bg1"/>
                </a:solidFill>
              </a:rPr>
              <a:t> laser-plasma interaction</a:t>
            </a:r>
            <a:endParaRPr lang="en-US" sz="2400" b="1" i="1" dirty="0">
              <a:solidFill>
                <a:schemeClr val="bg1"/>
              </a:solidFill>
            </a:endParaRPr>
          </a:p>
        </p:txBody>
      </p:sp>
      <p:pic>
        <p:nvPicPr>
          <p:cNvPr id="7" name="Immagine 6">
            <a:extLst>
              <a:ext uri="{FF2B5EF4-FFF2-40B4-BE49-F238E27FC236}">
                <a16:creationId xmlns:a16="http://schemas.microsoft.com/office/drawing/2014/main" id="{091CF3D1-A666-D927-3A31-82EE418E47BF}"/>
              </a:ext>
            </a:extLst>
          </p:cNvPr>
          <p:cNvPicPr>
            <a:picLocks noChangeAspect="1"/>
          </p:cNvPicPr>
          <p:nvPr/>
        </p:nvPicPr>
        <p:blipFill>
          <a:blip r:embed="rId3"/>
          <a:stretch>
            <a:fillRect/>
          </a:stretch>
        </p:blipFill>
        <p:spPr>
          <a:xfrm>
            <a:off x="191344" y="944225"/>
            <a:ext cx="5829584" cy="5792034"/>
          </a:xfrm>
          <a:prstGeom prst="rect">
            <a:avLst/>
          </a:prstGeom>
        </p:spPr>
      </p:pic>
      <p:pic>
        <p:nvPicPr>
          <p:cNvPr id="2050" name="Picture 2">
            <a:extLst>
              <a:ext uri="{FF2B5EF4-FFF2-40B4-BE49-F238E27FC236}">
                <a16:creationId xmlns:a16="http://schemas.microsoft.com/office/drawing/2014/main" id="{E01EE939-0626-288A-CAF7-79E4E6E30B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8146" y="2276872"/>
            <a:ext cx="2992063" cy="25357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EC637C5-AC83-B790-45FC-5D808F58AC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5049" y="4040755"/>
            <a:ext cx="3199715" cy="2535774"/>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uppo 34">
            <a:extLst>
              <a:ext uri="{FF2B5EF4-FFF2-40B4-BE49-F238E27FC236}">
                <a16:creationId xmlns:a16="http://schemas.microsoft.com/office/drawing/2014/main" id="{2E93E02B-72F3-31A5-3A18-1A811CEE9855}"/>
              </a:ext>
            </a:extLst>
          </p:cNvPr>
          <p:cNvGrpSpPr/>
          <p:nvPr/>
        </p:nvGrpSpPr>
        <p:grpSpPr>
          <a:xfrm>
            <a:off x="5303912" y="1045711"/>
            <a:ext cx="3328988" cy="2003949"/>
            <a:chOff x="5418270" y="920995"/>
            <a:chExt cx="3328988" cy="2003949"/>
          </a:xfrm>
        </p:grpSpPr>
        <p:sp>
          <p:nvSpPr>
            <p:cNvPr id="11" name="Elaborazione 10"/>
            <p:cNvSpPr/>
            <p:nvPr/>
          </p:nvSpPr>
          <p:spPr>
            <a:xfrm>
              <a:off x="5418270" y="920995"/>
              <a:ext cx="3328988" cy="2003949"/>
            </a:xfrm>
            <a:prstGeom prst="flowChartProcess">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5542492" y="1503276"/>
              <a:ext cx="2320251" cy="830997"/>
            </a:xfrm>
            <a:prstGeom prst="rect">
              <a:avLst/>
            </a:prstGeom>
            <a:noFill/>
          </p:spPr>
          <p:txBody>
            <a:bodyPr wrap="none" rtlCol="0">
              <a:spAutoFit/>
            </a:bodyPr>
            <a:lstStyle/>
            <a:p>
              <a:r>
                <a:rPr lang="it-IT" sz="1600" dirty="0">
                  <a:latin typeface="Symbol" panose="05050102010706020507" pitchFamily="18" charset="2"/>
                </a:rPr>
                <a:t>l</a:t>
              </a:r>
              <a:r>
                <a:rPr lang="it-IT" sz="1600" dirty="0"/>
                <a:t> = 438 nm</a:t>
              </a:r>
            </a:p>
            <a:p>
              <a:r>
                <a:rPr lang="it-IT" sz="1600" dirty="0"/>
                <a:t>Laser Energy : 100 – 230 J</a:t>
              </a:r>
            </a:p>
            <a:p>
              <a:r>
                <a:rPr lang="it-IT" sz="1600" dirty="0"/>
                <a:t>Duration : 270 – 350 </a:t>
              </a:r>
              <a:r>
                <a:rPr lang="it-IT" sz="1600" dirty="0" err="1"/>
                <a:t>ps</a:t>
              </a:r>
              <a:endParaRPr lang="it-IT" sz="1600" dirty="0"/>
            </a:p>
          </p:txBody>
        </p:sp>
        <p:sp>
          <p:nvSpPr>
            <p:cNvPr id="13" name="CasellaDiTesto 12"/>
            <p:cNvSpPr txBox="1"/>
            <p:nvPr/>
          </p:nvSpPr>
          <p:spPr>
            <a:xfrm>
              <a:off x="5626981" y="2494452"/>
              <a:ext cx="2911566" cy="338554"/>
            </a:xfrm>
            <a:prstGeom prst="rect">
              <a:avLst/>
            </a:prstGeom>
            <a:noFill/>
          </p:spPr>
          <p:txBody>
            <a:bodyPr wrap="none" rtlCol="0">
              <a:spAutoFit/>
            </a:bodyPr>
            <a:lstStyle/>
            <a:p>
              <a:r>
                <a:rPr lang="it-IT" sz="1600" dirty="0" err="1"/>
                <a:t>Intensity</a:t>
              </a:r>
              <a:r>
                <a:rPr lang="it-IT" sz="1600" dirty="0"/>
                <a:t> : (0.5-1.5) x 10</a:t>
              </a:r>
              <a:r>
                <a:rPr lang="it-IT" sz="1600" baseline="30000" dirty="0"/>
                <a:t>16</a:t>
              </a:r>
              <a:r>
                <a:rPr lang="it-IT" sz="1600" dirty="0"/>
                <a:t> W/cm</a:t>
              </a:r>
              <a:r>
                <a:rPr lang="it-IT" sz="1600" baseline="30000" dirty="0"/>
                <a:t>2</a:t>
              </a:r>
            </a:p>
          </p:txBody>
        </p:sp>
        <p:sp>
          <p:nvSpPr>
            <p:cNvPr id="14" name="CasellaDiTesto 13"/>
            <p:cNvSpPr txBox="1"/>
            <p:nvPr/>
          </p:nvSpPr>
          <p:spPr>
            <a:xfrm>
              <a:off x="6378641" y="973765"/>
              <a:ext cx="1289135" cy="369332"/>
            </a:xfrm>
            <a:prstGeom prst="rect">
              <a:avLst/>
            </a:prstGeom>
            <a:noFill/>
          </p:spPr>
          <p:txBody>
            <a:bodyPr wrap="none" rtlCol="0">
              <a:spAutoFit/>
            </a:bodyPr>
            <a:lstStyle/>
            <a:p>
              <a:r>
                <a:rPr lang="it-IT" dirty="0"/>
                <a:t>Shots @ 3</a:t>
              </a:r>
              <a:r>
                <a:rPr lang="it-IT" dirty="0">
                  <a:latin typeface="Symbol" panose="05050102010706020507" pitchFamily="18" charset="2"/>
                </a:rPr>
                <a:t>w</a:t>
              </a:r>
            </a:p>
          </p:txBody>
        </p:sp>
      </p:grpSp>
    </p:spTree>
    <p:extLst>
      <p:ext uri="{BB962C8B-B14F-4D97-AF65-F5344CB8AC3E}">
        <p14:creationId xmlns:p14="http://schemas.microsoft.com/office/powerpoint/2010/main" val="3571143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4"/>
          <p:cNvSpPr>
            <a:spLocks noChangeArrowheads="1"/>
          </p:cNvSpPr>
          <p:nvPr/>
        </p:nvSpPr>
        <p:spPr bwMode="auto">
          <a:xfrm>
            <a:off x="5482088" y="4658902"/>
            <a:ext cx="1035666" cy="1430203"/>
          </a:xfrm>
          <a:prstGeom prst="rect">
            <a:avLst/>
          </a:prstGeom>
          <a:solidFill>
            <a:srgbClr val="92D050"/>
          </a:solidFill>
          <a:ln w="9525">
            <a:noFill/>
            <a:miter lim="800000"/>
            <a:headEnd/>
            <a:tailEnd/>
          </a:ln>
          <a:effectLst/>
        </p:spPr>
        <p:txBody>
          <a:bodyPr wrap="none" anchor="ctr"/>
          <a:lstStyle/>
          <a:p>
            <a:pPr>
              <a:defRPr/>
            </a:pPr>
            <a:endParaRPr lang="en-GB" sz="1400" b="1"/>
          </a:p>
        </p:txBody>
      </p:sp>
      <p:sp>
        <p:nvSpPr>
          <p:cNvPr id="17" name="Rectangle 15"/>
          <p:cNvSpPr>
            <a:spLocks noChangeArrowheads="1"/>
          </p:cNvSpPr>
          <p:nvPr/>
        </p:nvSpPr>
        <p:spPr bwMode="auto">
          <a:xfrm>
            <a:off x="6488415" y="4658902"/>
            <a:ext cx="255657" cy="1430203"/>
          </a:xfrm>
          <a:prstGeom prst="rect">
            <a:avLst/>
          </a:prstGeom>
          <a:solidFill>
            <a:srgbClr val="FF5050"/>
          </a:solidFill>
          <a:ln>
            <a:noFill/>
          </a:ln>
          <a:effectLst/>
        </p:spPr>
        <p:txBody>
          <a:bodyPr wrap="none" anchor="ctr"/>
          <a:lstStyle/>
          <a:p>
            <a:pPr>
              <a:defRPr/>
            </a:pPr>
            <a:endParaRPr lang="en-GB" sz="1400" b="1"/>
          </a:p>
        </p:txBody>
      </p:sp>
      <p:sp>
        <p:nvSpPr>
          <p:cNvPr id="18" name="Rectangle 14"/>
          <p:cNvSpPr>
            <a:spLocks noChangeArrowheads="1"/>
          </p:cNvSpPr>
          <p:nvPr/>
        </p:nvSpPr>
        <p:spPr bwMode="auto">
          <a:xfrm>
            <a:off x="5428507" y="4658902"/>
            <a:ext cx="52665" cy="1430203"/>
          </a:xfrm>
          <a:prstGeom prst="rect">
            <a:avLst/>
          </a:prstGeom>
          <a:solidFill>
            <a:srgbClr val="F8A662"/>
          </a:solidFill>
          <a:ln w="9525">
            <a:noFill/>
            <a:miter lim="800000"/>
            <a:headEnd/>
            <a:tailEnd/>
          </a:ln>
          <a:effectLst/>
        </p:spPr>
        <p:txBody>
          <a:bodyPr wrap="none" anchor="ctr"/>
          <a:lstStyle/>
          <a:p>
            <a:pPr>
              <a:defRPr/>
            </a:pPr>
            <a:endParaRPr lang="en-GB" sz="1400" b="1"/>
          </a:p>
        </p:txBody>
      </p:sp>
      <p:sp>
        <p:nvSpPr>
          <p:cNvPr id="19" name="Rectangle 36"/>
          <p:cNvSpPr>
            <a:spLocks noChangeArrowheads="1"/>
          </p:cNvSpPr>
          <p:nvPr/>
        </p:nvSpPr>
        <p:spPr bwMode="auto">
          <a:xfrm rot="16200000">
            <a:off x="6243622" y="5123283"/>
            <a:ext cx="763214" cy="3436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800"/>
              </a:spcBef>
              <a:tabLst>
                <a:tab pos="569913" algn="l"/>
                <a:tab pos="1484313" algn="l"/>
                <a:tab pos="2398713" algn="l"/>
                <a:tab pos="3313113" algn="l"/>
                <a:tab pos="4227513" algn="l"/>
                <a:tab pos="5141913" algn="l"/>
                <a:tab pos="6056313" algn="l"/>
                <a:tab pos="6970713" algn="l"/>
                <a:tab pos="7885113" algn="l"/>
                <a:tab pos="8799513" algn="l"/>
                <a:tab pos="9713913" algn="l"/>
              </a:tabLst>
              <a:defRPr sz="3200">
                <a:solidFill>
                  <a:srgbClr val="000000"/>
                </a:solidFill>
                <a:latin typeface="Corbe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pPr>
            <a:r>
              <a:rPr lang="en-GB" altLang="it-IT" sz="1400" b="1" dirty="0">
                <a:solidFill>
                  <a:schemeClr val="tx1"/>
                </a:solidFill>
                <a:latin typeface="+mn-lt"/>
              </a:rPr>
              <a:t>Cu</a:t>
            </a:r>
          </a:p>
        </p:txBody>
      </p:sp>
      <p:sp>
        <p:nvSpPr>
          <p:cNvPr id="24" name="CasellaDiTesto 23"/>
          <p:cNvSpPr txBox="1"/>
          <p:nvPr/>
        </p:nvSpPr>
        <p:spPr>
          <a:xfrm>
            <a:off x="4468089" y="3885648"/>
            <a:ext cx="2789226" cy="369332"/>
          </a:xfrm>
          <a:prstGeom prst="rect">
            <a:avLst/>
          </a:prstGeom>
          <a:noFill/>
        </p:spPr>
        <p:txBody>
          <a:bodyPr wrap="none" rtlCol="0">
            <a:spAutoFit/>
          </a:bodyPr>
          <a:lstStyle/>
          <a:p>
            <a:r>
              <a:rPr lang="it-IT" b="1" dirty="0"/>
              <a:t>THICK (</a:t>
            </a:r>
            <a:r>
              <a:rPr lang="it-IT" b="1" dirty="0" err="1"/>
              <a:t>multilayer</a:t>
            </a:r>
            <a:r>
              <a:rPr lang="it-IT" b="1" dirty="0"/>
              <a:t>) </a:t>
            </a:r>
            <a:r>
              <a:rPr lang="it-IT" b="1" dirty="0" err="1"/>
              <a:t>TARGETs</a:t>
            </a:r>
            <a:endParaRPr lang="it-IT" b="1" dirty="0"/>
          </a:p>
        </p:txBody>
      </p:sp>
      <p:sp>
        <p:nvSpPr>
          <p:cNvPr id="26" name="Freccia a destra 25"/>
          <p:cNvSpPr/>
          <p:nvPr/>
        </p:nvSpPr>
        <p:spPr>
          <a:xfrm>
            <a:off x="3504549" y="5047096"/>
            <a:ext cx="803898" cy="629487"/>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p:cNvSpPr txBox="1"/>
          <p:nvPr/>
        </p:nvSpPr>
        <p:spPr>
          <a:xfrm>
            <a:off x="3504552" y="4459616"/>
            <a:ext cx="734496" cy="400110"/>
          </a:xfrm>
          <a:prstGeom prst="rect">
            <a:avLst/>
          </a:prstGeom>
          <a:noFill/>
        </p:spPr>
        <p:txBody>
          <a:bodyPr wrap="none" rtlCol="0">
            <a:spAutoFit/>
          </a:bodyPr>
          <a:lstStyle/>
          <a:p>
            <a:r>
              <a:rPr lang="it-IT" sz="2000" dirty="0"/>
              <a:t>Laser</a:t>
            </a:r>
          </a:p>
        </p:txBody>
      </p:sp>
      <p:sp>
        <p:nvSpPr>
          <p:cNvPr id="15" name="TextBox 18">
            <a:extLst>
              <a:ext uri="{FF2B5EF4-FFF2-40B4-BE49-F238E27FC236}">
                <a16:creationId xmlns:a16="http://schemas.microsoft.com/office/drawing/2014/main" id="{3D6A30B6-030F-ECAA-512E-D275FE577D40}"/>
              </a:ext>
            </a:extLst>
          </p:cNvPr>
          <p:cNvSpPr txBox="1"/>
          <p:nvPr/>
        </p:nvSpPr>
        <p:spPr>
          <a:xfrm rot="16200000">
            <a:off x="5505892" y="5212574"/>
            <a:ext cx="947754" cy="343602"/>
          </a:xfrm>
          <a:prstGeom prst="rect">
            <a:avLst/>
          </a:prstGeom>
          <a:noFill/>
        </p:spPr>
        <p:txBody>
          <a:bodyPr wrap="none" rtlCol="0">
            <a:spAutoFit/>
          </a:bodyPr>
          <a:lstStyle/>
          <a:p>
            <a:r>
              <a:rPr lang="en-US" sz="1400" b="1" dirty="0"/>
              <a:t>CH - </a:t>
            </a:r>
            <a:r>
              <a:rPr lang="en-US" sz="1400" b="1" dirty="0" err="1"/>
              <a:t>PyC</a:t>
            </a:r>
            <a:endParaRPr lang="en-US" sz="1400" b="1" dirty="0"/>
          </a:p>
        </p:txBody>
      </p:sp>
      <p:sp>
        <p:nvSpPr>
          <p:cNvPr id="22" name="CasellaDiTesto 21">
            <a:extLst>
              <a:ext uri="{FF2B5EF4-FFF2-40B4-BE49-F238E27FC236}">
                <a16:creationId xmlns:a16="http://schemas.microsoft.com/office/drawing/2014/main" id="{D9CEBD9E-5454-D289-D9BB-065FFF01F167}"/>
              </a:ext>
            </a:extLst>
          </p:cNvPr>
          <p:cNvSpPr txBox="1"/>
          <p:nvPr/>
        </p:nvSpPr>
        <p:spPr>
          <a:xfrm rot="16200000">
            <a:off x="4682700" y="5226714"/>
            <a:ext cx="1088509" cy="343602"/>
          </a:xfrm>
          <a:prstGeom prst="rect">
            <a:avLst/>
          </a:prstGeom>
          <a:noFill/>
        </p:spPr>
        <p:txBody>
          <a:bodyPr wrap="none" rtlCol="0">
            <a:spAutoFit/>
          </a:bodyPr>
          <a:lstStyle/>
          <a:p>
            <a:r>
              <a:rPr lang="it-IT" sz="1400" b="1" dirty="0"/>
              <a:t>Al coating</a:t>
            </a:r>
          </a:p>
        </p:txBody>
      </p:sp>
      <p:grpSp>
        <p:nvGrpSpPr>
          <p:cNvPr id="37" name="Gruppo 36">
            <a:extLst>
              <a:ext uri="{FF2B5EF4-FFF2-40B4-BE49-F238E27FC236}">
                <a16:creationId xmlns:a16="http://schemas.microsoft.com/office/drawing/2014/main" id="{62B9523D-CE1A-7642-AF23-F358DCB9E24D}"/>
              </a:ext>
            </a:extLst>
          </p:cNvPr>
          <p:cNvGrpSpPr/>
          <p:nvPr/>
        </p:nvGrpSpPr>
        <p:grpSpPr>
          <a:xfrm>
            <a:off x="2855640" y="1182638"/>
            <a:ext cx="8782144" cy="2448272"/>
            <a:chOff x="1177573" y="3737805"/>
            <a:chExt cx="9838448" cy="2938461"/>
          </a:xfrm>
        </p:grpSpPr>
        <p:pic>
          <p:nvPicPr>
            <p:cNvPr id="4" name="Immagine 3">
              <a:extLst>
                <a:ext uri="{FF2B5EF4-FFF2-40B4-BE49-F238E27FC236}">
                  <a16:creationId xmlns:a16="http://schemas.microsoft.com/office/drawing/2014/main" id="{E4344DAA-9316-05FF-8F19-AA88C0838695}"/>
                </a:ext>
              </a:extLst>
            </p:cNvPr>
            <p:cNvPicPr>
              <a:picLocks noChangeAspect="1"/>
            </p:cNvPicPr>
            <p:nvPr/>
          </p:nvPicPr>
          <p:blipFill>
            <a:blip r:embed="rId2"/>
            <a:stretch>
              <a:fillRect/>
            </a:stretch>
          </p:blipFill>
          <p:spPr>
            <a:xfrm>
              <a:off x="1177573" y="3749726"/>
              <a:ext cx="2920012" cy="2924944"/>
            </a:xfrm>
            <a:prstGeom prst="rect">
              <a:avLst/>
            </a:prstGeom>
          </p:spPr>
        </p:pic>
        <p:pic>
          <p:nvPicPr>
            <p:cNvPr id="5" name="Immagine 4">
              <a:extLst>
                <a:ext uri="{FF2B5EF4-FFF2-40B4-BE49-F238E27FC236}">
                  <a16:creationId xmlns:a16="http://schemas.microsoft.com/office/drawing/2014/main" id="{4AF3FCA7-0273-29F3-FD45-0B658A9A6ECB}"/>
                </a:ext>
              </a:extLst>
            </p:cNvPr>
            <p:cNvPicPr>
              <a:picLocks noChangeAspect="1"/>
            </p:cNvPicPr>
            <p:nvPr/>
          </p:nvPicPr>
          <p:blipFill>
            <a:blip r:embed="rId3"/>
            <a:stretch>
              <a:fillRect/>
            </a:stretch>
          </p:blipFill>
          <p:spPr>
            <a:xfrm>
              <a:off x="4635198" y="3749726"/>
              <a:ext cx="2921605" cy="2926540"/>
            </a:xfrm>
            <a:prstGeom prst="rect">
              <a:avLst/>
            </a:prstGeom>
          </p:spPr>
        </p:pic>
        <p:pic>
          <p:nvPicPr>
            <p:cNvPr id="6" name="Immagine 5">
              <a:extLst>
                <a:ext uri="{FF2B5EF4-FFF2-40B4-BE49-F238E27FC236}">
                  <a16:creationId xmlns:a16="http://schemas.microsoft.com/office/drawing/2014/main" id="{DB84A10E-BAFD-ED4F-F533-DDC62CC30989}"/>
                </a:ext>
              </a:extLst>
            </p:cNvPr>
            <p:cNvPicPr>
              <a:picLocks noChangeAspect="1"/>
            </p:cNvPicPr>
            <p:nvPr/>
          </p:nvPicPr>
          <p:blipFill>
            <a:blip r:embed="rId4"/>
            <a:stretch>
              <a:fillRect/>
            </a:stretch>
          </p:blipFill>
          <p:spPr>
            <a:xfrm>
              <a:off x="8094416" y="3744572"/>
              <a:ext cx="2921605" cy="2926540"/>
            </a:xfrm>
            <a:prstGeom prst="rect">
              <a:avLst/>
            </a:prstGeom>
          </p:spPr>
        </p:pic>
        <p:sp>
          <p:nvSpPr>
            <p:cNvPr id="7" name="CasellaDiTesto 6">
              <a:extLst>
                <a:ext uri="{FF2B5EF4-FFF2-40B4-BE49-F238E27FC236}">
                  <a16:creationId xmlns:a16="http://schemas.microsoft.com/office/drawing/2014/main" id="{E4340B72-EFE2-BAFF-12AA-3715E6C852FC}"/>
                </a:ext>
              </a:extLst>
            </p:cNvPr>
            <p:cNvSpPr txBox="1"/>
            <p:nvPr/>
          </p:nvSpPr>
          <p:spPr>
            <a:xfrm>
              <a:off x="1260502" y="3749726"/>
              <a:ext cx="875368" cy="369332"/>
            </a:xfrm>
            <a:prstGeom prst="rect">
              <a:avLst/>
            </a:prstGeom>
            <a:noFill/>
          </p:spPr>
          <p:txBody>
            <a:bodyPr wrap="none" rtlCol="0">
              <a:spAutoFit/>
            </a:bodyPr>
            <a:lstStyle/>
            <a:p>
              <a:r>
                <a:rPr lang="it-IT" dirty="0" err="1">
                  <a:solidFill>
                    <a:schemeClr val="bg1"/>
                  </a:solidFill>
                </a:rPr>
                <a:t>circular</a:t>
              </a:r>
              <a:endParaRPr lang="it-IT" dirty="0">
                <a:solidFill>
                  <a:schemeClr val="bg1"/>
                </a:solidFill>
              </a:endParaRPr>
            </a:p>
          </p:txBody>
        </p:sp>
        <p:sp>
          <p:nvSpPr>
            <p:cNvPr id="8" name="CasellaDiTesto 7">
              <a:extLst>
                <a:ext uri="{FF2B5EF4-FFF2-40B4-BE49-F238E27FC236}">
                  <a16:creationId xmlns:a16="http://schemas.microsoft.com/office/drawing/2014/main" id="{60924F7F-32C8-EAD2-9A83-E9BA92A9FE0C}"/>
                </a:ext>
              </a:extLst>
            </p:cNvPr>
            <p:cNvSpPr txBox="1"/>
            <p:nvPr/>
          </p:nvSpPr>
          <p:spPr>
            <a:xfrm rot="16200000">
              <a:off x="992755" y="4896368"/>
              <a:ext cx="788999" cy="369332"/>
            </a:xfrm>
            <a:prstGeom prst="rect">
              <a:avLst/>
            </a:prstGeom>
            <a:noFill/>
          </p:spPr>
          <p:txBody>
            <a:bodyPr wrap="none" rtlCol="0">
              <a:spAutoFit/>
            </a:bodyPr>
            <a:lstStyle/>
            <a:p>
              <a:r>
                <a:rPr lang="it-IT" dirty="0">
                  <a:solidFill>
                    <a:schemeClr val="bg1"/>
                  </a:solidFill>
                </a:rPr>
                <a:t>60 </a:t>
              </a:r>
              <a:r>
                <a:rPr lang="it-IT" dirty="0">
                  <a:solidFill>
                    <a:schemeClr val="bg1"/>
                  </a:solidFill>
                  <a:latin typeface="Symbol" panose="05050102010706020507" pitchFamily="18" charset="2"/>
                </a:rPr>
                <a:t>m</a:t>
              </a:r>
              <a:r>
                <a:rPr lang="it-IT" dirty="0">
                  <a:solidFill>
                    <a:schemeClr val="bg1"/>
                  </a:solidFill>
                </a:rPr>
                <a:t>m</a:t>
              </a:r>
            </a:p>
          </p:txBody>
        </p:sp>
        <p:cxnSp>
          <p:nvCxnSpPr>
            <p:cNvPr id="9" name="Connettore 2 8">
              <a:extLst>
                <a:ext uri="{FF2B5EF4-FFF2-40B4-BE49-F238E27FC236}">
                  <a16:creationId xmlns:a16="http://schemas.microsoft.com/office/drawing/2014/main" id="{A8E88217-990C-2304-0912-A4C8DE95BA4C}"/>
                </a:ext>
              </a:extLst>
            </p:cNvPr>
            <p:cNvCxnSpPr>
              <a:cxnSpLocks/>
            </p:cNvCxnSpPr>
            <p:nvPr/>
          </p:nvCxnSpPr>
          <p:spPr>
            <a:xfrm>
              <a:off x="1609495" y="4339435"/>
              <a:ext cx="0" cy="1605317"/>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0F3B306D-BDBD-AEA2-9C11-1AB8C4D5410F}"/>
                </a:ext>
              </a:extLst>
            </p:cNvPr>
            <p:cNvCxnSpPr>
              <a:cxnSpLocks/>
            </p:cNvCxnSpPr>
            <p:nvPr/>
          </p:nvCxnSpPr>
          <p:spPr>
            <a:xfrm flipV="1">
              <a:off x="5159897" y="4077072"/>
              <a:ext cx="986395" cy="1398174"/>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F0174531-2A59-0B2D-8B5C-8423F73935C4}"/>
                </a:ext>
              </a:extLst>
            </p:cNvPr>
            <p:cNvSpPr txBox="1"/>
            <p:nvPr/>
          </p:nvSpPr>
          <p:spPr>
            <a:xfrm>
              <a:off x="4943873" y="4221088"/>
              <a:ext cx="906017" cy="369332"/>
            </a:xfrm>
            <a:prstGeom prst="rect">
              <a:avLst/>
            </a:prstGeom>
            <a:noFill/>
          </p:spPr>
          <p:txBody>
            <a:bodyPr wrap="none" rtlCol="0">
              <a:spAutoFit/>
            </a:bodyPr>
            <a:lstStyle/>
            <a:p>
              <a:r>
                <a:rPr lang="it-IT" dirty="0">
                  <a:solidFill>
                    <a:schemeClr val="bg1"/>
                  </a:solidFill>
                </a:rPr>
                <a:t>100 </a:t>
              </a:r>
              <a:r>
                <a:rPr lang="it-IT" dirty="0">
                  <a:solidFill>
                    <a:schemeClr val="bg1"/>
                  </a:solidFill>
                  <a:latin typeface="Symbol" panose="05050102010706020507" pitchFamily="18" charset="2"/>
                </a:rPr>
                <a:t>m</a:t>
              </a:r>
              <a:r>
                <a:rPr lang="it-IT" dirty="0">
                  <a:solidFill>
                    <a:schemeClr val="bg1"/>
                  </a:solidFill>
                </a:rPr>
                <a:t>m</a:t>
              </a:r>
            </a:p>
          </p:txBody>
        </p:sp>
        <p:cxnSp>
          <p:nvCxnSpPr>
            <p:cNvPr id="12" name="Connettore 2 11">
              <a:extLst>
                <a:ext uri="{FF2B5EF4-FFF2-40B4-BE49-F238E27FC236}">
                  <a16:creationId xmlns:a16="http://schemas.microsoft.com/office/drawing/2014/main" id="{32975B6F-17E5-1072-A780-099468EEF62E}"/>
                </a:ext>
              </a:extLst>
            </p:cNvPr>
            <p:cNvCxnSpPr>
              <a:cxnSpLocks/>
            </p:cNvCxnSpPr>
            <p:nvPr/>
          </p:nvCxnSpPr>
          <p:spPr>
            <a:xfrm>
              <a:off x="5111322" y="5803636"/>
              <a:ext cx="571116" cy="383442"/>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48F7B863-F37F-6497-F053-1626984A83B9}"/>
                </a:ext>
              </a:extLst>
            </p:cNvPr>
            <p:cNvSpPr txBox="1"/>
            <p:nvPr/>
          </p:nvSpPr>
          <p:spPr>
            <a:xfrm>
              <a:off x="4743094" y="5995357"/>
              <a:ext cx="788999" cy="369332"/>
            </a:xfrm>
            <a:prstGeom prst="rect">
              <a:avLst/>
            </a:prstGeom>
            <a:noFill/>
          </p:spPr>
          <p:txBody>
            <a:bodyPr wrap="none" rtlCol="0">
              <a:spAutoFit/>
            </a:bodyPr>
            <a:lstStyle/>
            <a:p>
              <a:r>
                <a:rPr lang="it-IT" dirty="0">
                  <a:solidFill>
                    <a:schemeClr val="bg1"/>
                  </a:solidFill>
                </a:rPr>
                <a:t>40 </a:t>
              </a:r>
              <a:r>
                <a:rPr lang="it-IT" dirty="0">
                  <a:solidFill>
                    <a:schemeClr val="bg1"/>
                  </a:solidFill>
                  <a:latin typeface="Symbol" panose="05050102010706020507" pitchFamily="18" charset="2"/>
                </a:rPr>
                <a:t>m</a:t>
              </a:r>
              <a:r>
                <a:rPr lang="it-IT" dirty="0">
                  <a:solidFill>
                    <a:schemeClr val="bg1"/>
                  </a:solidFill>
                </a:rPr>
                <a:t>m</a:t>
              </a:r>
            </a:p>
          </p:txBody>
        </p:sp>
        <p:cxnSp>
          <p:nvCxnSpPr>
            <p:cNvPr id="14" name="Connettore 2 13">
              <a:extLst>
                <a:ext uri="{FF2B5EF4-FFF2-40B4-BE49-F238E27FC236}">
                  <a16:creationId xmlns:a16="http://schemas.microsoft.com/office/drawing/2014/main" id="{98D1721E-075E-373F-589C-0E369282138F}"/>
                </a:ext>
              </a:extLst>
            </p:cNvPr>
            <p:cNvCxnSpPr>
              <a:cxnSpLocks/>
            </p:cNvCxnSpPr>
            <p:nvPr/>
          </p:nvCxnSpPr>
          <p:spPr>
            <a:xfrm flipV="1">
              <a:off x="7104112" y="3820786"/>
              <a:ext cx="368888" cy="518649"/>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428A26C7-3FD1-8F87-8C4C-FFCA4894DF9F}"/>
                </a:ext>
              </a:extLst>
            </p:cNvPr>
            <p:cNvSpPr txBox="1"/>
            <p:nvPr/>
          </p:nvSpPr>
          <p:spPr>
            <a:xfrm>
              <a:off x="7020310" y="3805736"/>
              <a:ext cx="303288" cy="369332"/>
            </a:xfrm>
            <a:prstGeom prst="rect">
              <a:avLst/>
            </a:prstGeom>
            <a:noFill/>
          </p:spPr>
          <p:txBody>
            <a:bodyPr wrap="square" rtlCol="0">
              <a:spAutoFit/>
            </a:bodyPr>
            <a:lstStyle/>
            <a:p>
              <a:r>
                <a:rPr lang="it-IT" dirty="0">
                  <a:solidFill>
                    <a:srgbClr val="FFFF00"/>
                  </a:solidFill>
                </a:rPr>
                <a:t>P</a:t>
              </a:r>
            </a:p>
          </p:txBody>
        </p:sp>
        <p:sp>
          <p:nvSpPr>
            <p:cNvPr id="21" name="CasellaDiTesto 20">
              <a:extLst>
                <a:ext uri="{FF2B5EF4-FFF2-40B4-BE49-F238E27FC236}">
                  <a16:creationId xmlns:a16="http://schemas.microsoft.com/office/drawing/2014/main" id="{18B5BA90-8D60-54AD-4E34-28D95716215F}"/>
                </a:ext>
              </a:extLst>
            </p:cNvPr>
            <p:cNvSpPr txBox="1"/>
            <p:nvPr/>
          </p:nvSpPr>
          <p:spPr>
            <a:xfrm>
              <a:off x="5666592" y="6251104"/>
              <a:ext cx="1907438" cy="406339"/>
            </a:xfrm>
            <a:prstGeom prst="rect">
              <a:avLst/>
            </a:prstGeom>
            <a:noFill/>
          </p:spPr>
          <p:txBody>
            <a:bodyPr wrap="none" rtlCol="0">
              <a:spAutoFit/>
            </a:bodyPr>
            <a:lstStyle/>
            <a:p>
              <a:r>
                <a:rPr lang="it-IT" sz="1600" dirty="0">
                  <a:solidFill>
                    <a:srgbClr val="B0DD7F"/>
                  </a:solidFill>
                </a:rPr>
                <a:t>small SSRS </a:t>
              </a:r>
              <a:r>
                <a:rPr lang="it-IT" sz="1600" dirty="0" err="1">
                  <a:solidFill>
                    <a:srgbClr val="B0DD7F"/>
                  </a:solidFill>
                </a:rPr>
                <a:t>growth</a:t>
              </a:r>
              <a:endParaRPr lang="it-IT" sz="1600" dirty="0">
                <a:solidFill>
                  <a:srgbClr val="B0DD7F"/>
                </a:solidFill>
              </a:endParaRPr>
            </a:p>
          </p:txBody>
        </p:sp>
        <p:sp>
          <p:nvSpPr>
            <p:cNvPr id="23" name="CasellaDiTesto 22">
              <a:extLst>
                <a:ext uri="{FF2B5EF4-FFF2-40B4-BE49-F238E27FC236}">
                  <a16:creationId xmlns:a16="http://schemas.microsoft.com/office/drawing/2014/main" id="{3FD1BBF7-1191-B2DD-FA6D-525F2618B1DC}"/>
                </a:ext>
              </a:extLst>
            </p:cNvPr>
            <p:cNvSpPr txBox="1"/>
            <p:nvPr/>
          </p:nvSpPr>
          <p:spPr>
            <a:xfrm>
              <a:off x="9036888" y="6245951"/>
              <a:ext cx="1880789" cy="406339"/>
            </a:xfrm>
            <a:prstGeom prst="rect">
              <a:avLst/>
            </a:prstGeom>
            <a:noFill/>
          </p:spPr>
          <p:txBody>
            <a:bodyPr wrap="none" rtlCol="0">
              <a:spAutoFit/>
            </a:bodyPr>
            <a:lstStyle/>
            <a:p>
              <a:r>
                <a:rPr lang="it-IT" sz="1600" dirty="0">
                  <a:solidFill>
                    <a:srgbClr val="B0DD7F"/>
                  </a:solidFill>
                </a:rPr>
                <a:t>large SSRS </a:t>
              </a:r>
              <a:r>
                <a:rPr lang="it-IT" sz="1600" dirty="0" err="1">
                  <a:solidFill>
                    <a:srgbClr val="B0DD7F"/>
                  </a:solidFill>
                </a:rPr>
                <a:t>growth</a:t>
              </a:r>
              <a:endParaRPr lang="it-IT" sz="1600" dirty="0">
                <a:solidFill>
                  <a:srgbClr val="B0DD7F"/>
                </a:solidFill>
              </a:endParaRPr>
            </a:p>
          </p:txBody>
        </p:sp>
        <p:cxnSp>
          <p:nvCxnSpPr>
            <p:cNvPr id="25" name="Connettore 2 24">
              <a:extLst>
                <a:ext uri="{FF2B5EF4-FFF2-40B4-BE49-F238E27FC236}">
                  <a16:creationId xmlns:a16="http://schemas.microsoft.com/office/drawing/2014/main" id="{23C8899B-6BA0-6148-B3CF-953E23866721}"/>
                </a:ext>
              </a:extLst>
            </p:cNvPr>
            <p:cNvCxnSpPr>
              <a:cxnSpLocks/>
            </p:cNvCxnSpPr>
            <p:nvPr/>
          </p:nvCxnSpPr>
          <p:spPr>
            <a:xfrm flipV="1">
              <a:off x="10481241" y="3830681"/>
              <a:ext cx="368888" cy="518649"/>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C3065288-07FF-FCA8-119D-9BBFE6CF8626}"/>
                </a:ext>
              </a:extLst>
            </p:cNvPr>
            <p:cNvSpPr txBox="1"/>
            <p:nvPr/>
          </p:nvSpPr>
          <p:spPr>
            <a:xfrm>
              <a:off x="10397439" y="3815631"/>
              <a:ext cx="303288" cy="369332"/>
            </a:xfrm>
            <a:prstGeom prst="rect">
              <a:avLst/>
            </a:prstGeom>
            <a:noFill/>
          </p:spPr>
          <p:txBody>
            <a:bodyPr wrap="square" rtlCol="0">
              <a:spAutoFit/>
            </a:bodyPr>
            <a:lstStyle/>
            <a:p>
              <a:r>
                <a:rPr lang="it-IT" dirty="0">
                  <a:solidFill>
                    <a:srgbClr val="FFFF00"/>
                  </a:solidFill>
                </a:rPr>
                <a:t>P</a:t>
              </a:r>
            </a:p>
          </p:txBody>
        </p:sp>
        <p:cxnSp>
          <p:nvCxnSpPr>
            <p:cNvPr id="29" name="Connettore 2 28">
              <a:extLst>
                <a:ext uri="{FF2B5EF4-FFF2-40B4-BE49-F238E27FC236}">
                  <a16:creationId xmlns:a16="http://schemas.microsoft.com/office/drawing/2014/main" id="{D521722F-EBED-EC37-FC99-611DD60B807E}"/>
                </a:ext>
              </a:extLst>
            </p:cNvPr>
            <p:cNvCxnSpPr>
              <a:cxnSpLocks/>
            </p:cNvCxnSpPr>
            <p:nvPr/>
          </p:nvCxnSpPr>
          <p:spPr>
            <a:xfrm flipV="1">
              <a:off x="3620256" y="3859675"/>
              <a:ext cx="368888" cy="518649"/>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0" name="CasellaDiTesto 29">
              <a:extLst>
                <a:ext uri="{FF2B5EF4-FFF2-40B4-BE49-F238E27FC236}">
                  <a16:creationId xmlns:a16="http://schemas.microsoft.com/office/drawing/2014/main" id="{A2B027A8-BA66-A264-31B1-E19D91737085}"/>
                </a:ext>
              </a:extLst>
            </p:cNvPr>
            <p:cNvSpPr txBox="1"/>
            <p:nvPr/>
          </p:nvSpPr>
          <p:spPr>
            <a:xfrm>
              <a:off x="3536454" y="3844625"/>
              <a:ext cx="303288" cy="369332"/>
            </a:xfrm>
            <a:prstGeom prst="rect">
              <a:avLst/>
            </a:prstGeom>
            <a:noFill/>
          </p:spPr>
          <p:txBody>
            <a:bodyPr wrap="square" rtlCol="0">
              <a:spAutoFit/>
            </a:bodyPr>
            <a:lstStyle/>
            <a:p>
              <a:r>
                <a:rPr lang="it-IT" dirty="0">
                  <a:solidFill>
                    <a:srgbClr val="FFFF00"/>
                  </a:solidFill>
                </a:rPr>
                <a:t>P</a:t>
              </a:r>
            </a:p>
          </p:txBody>
        </p:sp>
        <p:cxnSp>
          <p:nvCxnSpPr>
            <p:cNvPr id="31" name="Connettore 2 30">
              <a:extLst>
                <a:ext uri="{FF2B5EF4-FFF2-40B4-BE49-F238E27FC236}">
                  <a16:creationId xmlns:a16="http://schemas.microsoft.com/office/drawing/2014/main" id="{BA96CCFF-B87A-7796-4CB0-D23D5EFFCADD}"/>
                </a:ext>
              </a:extLst>
            </p:cNvPr>
            <p:cNvCxnSpPr>
              <a:cxnSpLocks/>
            </p:cNvCxnSpPr>
            <p:nvPr/>
          </p:nvCxnSpPr>
          <p:spPr>
            <a:xfrm flipH="1" flipV="1">
              <a:off x="8992357" y="4616215"/>
              <a:ext cx="1378155" cy="105053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BAC43AC9-8C95-9D47-9BFD-4E8E60517ADE}"/>
                </a:ext>
              </a:extLst>
            </p:cNvPr>
            <p:cNvCxnSpPr>
              <a:cxnSpLocks/>
            </p:cNvCxnSpPr>
            <p:nvPr/>
          </p:nvCxnSpPr>
          <p:spPr>
            <a:xfrm flipH="1" flipV="1">
              <a:off x="1987098" y="4747347"/>
              <a:ext cx="1082979" cy="798582"/>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37C6421A-93EF-7DD5-19C2-E9AAE87DA172}"/>
                </a:ext>
              </a:extLst>
            </p:cNvPr>
            <p:cNvSpPr txBox="1"/>
            <p:nvPr/>
          </p:nvSpPr>
          <p:spPr>
            <a:xfrm>
              <a:off x="1881477" y="6251104"/>
              <a:ext cx="2194767" cy="406339"/>
            </a:xfrm>
            <a:prstGeom prst="rect">
              <a:avLst/>
            </a:prstGeom>
            <a:noFill/>
          </p:spPr>
          <p:txBody>
            <a:bodyPr wrap="none" rtlCol="0">
              <a:spAutoFit/>
            </a:bodyPr>
            <a:lstStyle/>
            <a:p>
              <a:r>
                <a:rPr lang="it-IT" sz="1600" dirty="0">
                  <a:solidFill>
                    <a:srgbClr val="B0DD7F"/>
                  </a:solidFill>
                </a:rPr>
                <a:t>medium SSRS </a:t>
              </a:r>
              <a:r>
                <a:rPr lang="it-IT" sz="1600" dirty="0" err="1">
                  <a:solidFill>
                    <a:srgbClr val="B0DD7F"/>
                  </a:solidFill>
                </a:rPr>
                <a:t>growth</a:t>
              </a:r>
              <a:endParaRPr lang="it-IT" sz="1600" dirty="0">
                <a:solidFill>
                  <a:srgbClr val="B0DD7F"/>
                </a:solidFill>
              </a:endParaRPr>
            </a:p>
          </p:txBody>
        </p:sp>
        <p:cxnSp>
          <p:nvCxnSpPr>
            <p:cNvPr id="34" name="Connettore 2 33">
              <a:extLst>
                <a:ext uri="{FF2B5EF4-FFF2-40B4-BE49-F238E27FC236}">
                  <a16:creationId xmlns:a16="http://schemas.microsoft.com/office/drawing/2014/main" id="{C23FE956-9CAB-1619-FDFE-81E777238B5A}"/>
                </a:ext>
              </a:extLst>
            </p:cNvPr>
            <p:cNvCxnSpPr>
              <a:cxnSpLocks/>
            </p:cNvCxnSpPr>
            <p:nvPr/>
          </p:nvCxnSpPr>
          <p:spPr>
            <a:xfrm rot="300000" flipH="1" flipV="1">
              <a:off x="5827133" y="4940858"/>
              <a:ext cx="464452" cy="29005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5" name="CasellaDiTesto 34">
              <a:extLst>
                <a:ext uri="{FF2B5EF4-FFF2-40B4-BE49-F238E27FC236}">
                  <a16:creationId xmlns:a16="http://schemas.microsoft.com/office/drawing/2014/main" id="{13AD062B-75F8-4C98-7A09-E3DFF4DB0567}"/>
                </a:ext>
              </a:extLst>
            </p:cNvPr>
            <p:cNvSpPr txBox="1"/>
            <p:nvPr/>
          </p:nvSpPr>
          <p:spPr>
            <a:xfrm>
              <a:off x="4675501" y="3749726"/>
              <a:ext cx="968791" cy="369332"/>
            </a:xfrm>
            <a:prstGeom prst="rect">
              <a:avLst/>
            </a:prstGeom>
            <a:noFill/>
          </p:spPr>
          <p:txBody>
            <a:bodyPr wrap="none" rtlCol="0">
              <a:spAutoFit/>
            </a:bodyPr>
            <a:lstStyle/>
            <a:p>
              <a:r>
                <a:rPr lang="it-IT" dirty="0" err="1">
                  <a:solidFill>
                    <a:schemeClr val="bg1"/>
                  </a:solidFill>
                </a:rPr>
                <a:t>elliptical</a:t>
              </a:r>
              <a:endParaRPr lang="it-IT" dirty="0">
                <a:solidFill>
                  <a:schemeClr val="bg1"/>
                </a:solidFill>
              </a:endParaRPr>
            </a:p>
          </p:txBody>
        </p:sp>
        <p:sp>
          <p:nvSpPr>
            <p:cNvPr id="36" name="CasellaDiTesto 35">
              <a:extLst>
                <a:ext uri="{FF2B5EF4-FFF2-40B4-BE49-F238E27FC236}">
                  <a16:creationId xmlns:a16="http://schemas.microsoft.com/office/drawing/2014/main" id="{57693843-D10C-C2ED-C3AE-8229C1A5BEFA}"/>
                </a:ext>
              </a:extLst>
            </p:cNvPr>
            <p:cNvSpPr txBox="1"/>
            <p:nvPr/>
          </p:nvSpPr>
          <p:spPr>
            <a:xfrm>
              <a:off x="8168746" y="3737805"/>
              <a:ext cx="968791" cy="369332"/>
            </a:xfrm>
            <a:prstGeom prst="rect">
              <a:avLst/>
            </a:prstGeom>
            <a:noFill/>
          </p:spPr>
          <p:txBody>
            <a:bodyPr wrap="none" rtlCol="0">
              <a:spAutoFit/>
            </a:bodyPr>
            <a:lstStyle/>
            <a:p>
              <a:r>
                <a:rPr lang="it-IT" dirty="0" err="1">
                  <a:solidFill>
                    <a:schemeClr val="bg1"/>
                  </a:solidFill>
                </a:rPr>
                <a:t>elliptical</a:t>
              </a:r>
              <a:endParaRPr lang="it-IT" dirty="0">
                <a:solidFill>
                  <a:schemeClr val="bg1"/>
                </a:solidFill>
              </a:endParaRPr>
            </a:p>
          </p:txBody>
        </p:sp>
      </p:grpSp>
      <p:cxnSp>
        <p:nvCxnSpPr>
          <p:cNvPr id="39" name="Connettore diritto 38">
            <a:extLst>
              <a:ext uri="{FF2B5EF4-FFF2-40B4-BE49-F238E27FC236}">
                <a16:creationId xmlns:a16="http://schemas.microsoft.com/office/drawing/2014/main" id="{32B60642-8534-D90E-DA26-17FC9D90AC1B}"/>
              </a:ext>
            </a:extLst>
          </p:cNvPr>
          <p:cNvCxnSpPr/>
          <p:nvPr/>
        </p:nvCxnSpPr>
        <p:spPr>
          <a:xfrm flipV="1">
            <a:off x="406342" y="3861048"/>
            <a:ext cx="114492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Immagine 22">
            <a:extLst>
              <a:ext uri="{FF2B5EF4-FFF2-40B4-BE49-F238E27FC236}">
                <a16:creationId xmlns:a16="http://schemas.microsoft.com/office/drawing/2014/main" id="{96B93C3C-F230-84EE-C43E-86C8BDBB34FC}"/>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03513"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CasellaDiTesto 40">
            <a:extLst>
              <a:ext uri="{FF2B5EF4-FFF2-40B4-BE49-F238E27FC236}">
                <a16:creationId xmlns:a16="http://schemas.microsoft.com/office/drawing/2014/main" id="{56682A52-6D17-B445-E88E-D5D53275B68F}"/>
              </a:ext>
            </a:extLst>
          </p:cNvPr>
          <p:cNvSpPr txBox="1"/>
          <p:nvPr/>
        </p:nvSpPr>
        <p:spPr>
          <a:xfrm>
            <a:off x="3200844" y="30170"/>
            <a:ext cx="6192688" cy="523220"/>
          </a:xfrm>
          <a:prstGeom prst="rect">
            <a:avLst/>
          </a:prstGeom>
          <a:noFill/>
        </p:spPr>
        <p:txBody>
          <a:bodyPr wrap="square" rtlCol="0">
            <a:spAutoFit/>
          </a:bodyPr>
          <a:lstStyle/>
          <a:p>
            <a:pPr algn="ctr"/>
            <a:r>
              <a:rPr lang="it-IT" sz="2800" b="1" dirty="0">
                <a:solidFill>
                  <a:schemeClr val="bg1"/>
                </a:solidFill>
              </a:rPr>
              <a:t>Interaction </a:t>
            </a:r>
            <a:r>
              <a:rPr lang="it-IT" sz="2800" b="1" dirty="0" err="1">
                <a:solidFill>
                  <a:schemeClr val="bg1"/>
                </a:solidFill>
              </a:rPr>
              <a:t>Conditions</a:t>
            </a:r>
            <a:endParaRPr lang="en-US" sz="2400" b="1" i="1" dirty="0">
              <a:solidFill>
                <a:schemeClr val="bg1"/>
              </a:solidFill>
            </a:endParaRPr>
          </a:p>
        </p:txBody>
      </p:sp>
      <p:sp>
        <p:nvSpPr>
          <p:cNvPr id="42" name="CasellaDiTesto 41">
            <a:extLst>
              <a:ext uri="{FF2B5EF4-FFF2-40B4-BE49-F238E27FC236}">
                <a16:creationId xmlns:a16="http://schemas.microsoft.com/office/drawing/2014/main" id="{90EAB65A-EB56-72B5-AC75-0BF0DB090FB7}"/>
              </a:ext>
            </a:extLst>
          </p:cNvPr>
          <p:cNvSpPr txBox="1"/>
          <p:nvPr/>
        </p:nvSpPr>
        <p:spPr>
          <a:xfrm>
            <a:off x="205514" y="906078"/>
            <a:ext cx="2443376" cy="707886"/>
          </a:xfrm>
          <a:prstGeom prst="rect">
            <a:avLst/>
          </a:prstGeom>
          <a:noFill/>
        </p:spPr>
        <p:txBody>
          <a:bodyPr wrap="square" rtlCol="0">
            <a:spAutoFit/>
          </a:bodyPr>
          <a:lstStyle/>
          <a:p>
            <a:r>
              <a:rPr lang="it-IT" sz="2000" b="1" dirty="0" err="1"/>
              <a:t>Dependence</a:t>
            </a:r>
            <a:r>
              <a:rPr lang="it-IT" sz="2000" b="1" dirty="0"/>
              <a:t> on </a:t>
            </a:r>
            <a:r>
              <a:rPr lang="it-IT" sz="2000" b="1" dirty="0" err="1"/>
              <a:t>focal</a:t>
            </a:r>
            <a:r>
              <a:rPr lang="it-IT" sz="2000" b="1" dirty="0"/>
              <a:t> spot size and </a:t>
            </a:r>
            <a:r>
              <a:rPr lang="it-IT" sz="2000" b="1" dirty="0" err="1"/>
              <a:t>shape</a:t>
            </a:r>
            <a:endParaRPr lang="it-IT" sz="2000" b="1" dirty="0"/>
          </a:p>
        </p:txBody>
      </p:sp>
      <p:sp>
        <p:nvSpPr>
          <p:cNvPr id="43" name="CasellaDiTesto 42">
            <a:extLst>
              <a:ext uri="{FF2B5EF4-FFF2-40B4-BE49-F238E27FC236}">
                <a16:creationId xmlns:a16="http://schemas.microsoft.com/office/drawing/2014/main" id="{52B97578-D417-9EE8-08D1-1E4725C600CB}"/>
              </a:ext>
            </a:extLst>
          </p:cNvPr>
          <p:cNvSpPr txBox="1"/>
          <p:nvPr/>
        </p:nvSpPr>
        <p:spPr>
          <a:xfrm>
            <a:off x="125233" y="4367629"/>
            <a:ext cx="2869254" cy="707886"/>
          </a:xfrm>
          <a:prstGeom prst="rect">
            <a:avLst/>
          </a:prstGeom>
          <a:noFill/>
        </p:spPr>
        <p:txBody>
          <a:bodyPr wrap="square" rtlCol="0">
            <a:spAutoFit/>
          </a:bodyPr>
          <a:lstStyle/>
          <a:p>
            <a:r>
              <a:rPr lang="it-IT" sz="2000" b="1" dirty="0"/>
              <a:t>Dependence on electron </a:t>
            </a:r>
            <a:r>
              <a:rPr lang="it-IT" sz="2000" b="1" dirty="0" err="1"/>
              <a:t>density</a:t>
            </a:r>
            <a:r>
              <a:rPr lang="it-IT" sz="2000" b="1" dirty="0"/>
              <a:t> </a:t>
            </a:r>
            <a:r>
              <a:rPr lang="it-IT" sz="2000" b="1" dirty="0" err="1"/>
              <a:t>scalelength</a:t>
            </a:r>
            <a:endParaRPr lang="it-IT" sz="2000" b="1" dirty="0"/>
          </a:p>
        </p:txBody>
      </p:sp>
      <p:sp>
        <p:nvSpPr>
          <p:cNvPr id="46" name="CasellaDiTesto 45">
            <a:extLst>
              <a:ext uri="{FF2B5EF4-FFF2-40B4-BE49-F238E27FC236}">
                <a16:creationId xmlns:a16="http://schemas.microsoft.com/office/drawing/2014/main" id="{0B1ABFDA-C430-F5F9-57D1-B05218BDB154}"/>
              </a:ext>
            </a:extLst>
          </p:cNvPr>
          <p:cNvSpPr txBox="1"/>
          <p:nvPr/>
        </p:nvSpPr>
        <p:spPr>
          <a:xfrm>
            <a:off x="5379385" y="4367629"/>
            <a:ext cx="1191352" cy="307777"/>
          </a:xfrm>
          <a:prstGeom prst="rect">
            <a:avLst/>
          </a:prstGeom>
          <a:noFill/>
        </p:spPr>
        <p:txBody>
          <a:bodyPr wrap="none" rtlCol="0">
            <a:spAutoFit/>
          </a:bodyPr>
          <a:lstStyle/>
          <a:p>
            <a:r>
              <a:rPr lang="it-IT" sz="1400" b="1" dirty="0"/>
              <a:t>20, 60 or 100 </a:t>
            </a:r>
          </a:p>
        </p:txBody>
      </p:sp>
      <p:sp>
        <p:nvSpPr>
          <p:cNvPr id="47" name="CasellaDiTesto 46">
            <a:extLst>
              <a:ext uri="{FF2B5EF4-FFF2-40B4-BE49-F238E27FC236}">
                <a16:creationId xmlns:a16="http://schemas.microsoft.com/office/drawing/2014/main" id="{1E401791-A6CA-8FFC-9B91-2F1A9CB2DD93}"/>
              </a:ext>
            </a:extLst>
          </p:cNvPr>
          <p:cNvSpPr txBox="1"/>
          <p:nvPr/>
        </p:nvSpPr>
        <p:spPr>
          <a:xfrm>
            <a:off x="6468034" y="4374158"/>
            <a:ext cx="276038" cy="307777"/>
          </a:xfrm>
          <a:prstGeom prst="rect">
            <a:avLst/>
          </a:prstGeom>
          <a:noFill/>
        </p:spPr>
        <p:txBody>
          <a:bodyPr wrap="none" rtlCol="0">
            <a:spAutoFit/>
          </a:bodyPr>
          <a:lstStyle/>
          <a:p>
            <a:r>
              <a:rPr lang="it-IT" sz="1400" b="1" dirty="0"/>
              <a:t>5</a:t>
            </a:r>
          </a:p>
        </p:txBody>
      </p:sp>
      <p:sp>
        <p:nvSpPr>
          <p:cNvPr id="48" name="CasellaDiTesto 47">
            <a:extLst>
              <a:ext uri="{FF2B5EF4-FFF2-40B4-BE49-F238E27FC236}">
                <a16:creationId xmlns:a16="http://schemas.microsoft.com/office/drawing/2014/main" id="{9034DCE7-B1D7-162A-F444-09F682A975CE}"/>
              </a:ext>
            </a:extLst>
          </p:cNvPr>
          <p:cNvSpPr txBox="1"/>
          <p:nvPr/>
        </p:nvSpPr>
        <p:spPr>
          <a:xfrm>
            <a:off x="6597370" y="4367630"/>
            <a:ext cx="434734" cy="307777"/>
          </a:xfrm>
          <a:prstGeom prst="rect">
            <a:avLst/>
          </a:prstGeom>
          <a:noFill/>
        </p:spPr>
        <p:txBody>
          <a:bodyPr wrap="none" rtlCol="0">
            <a:spAutoFit/>
          </a:bodyPr>
          <a:lstStyle/>
          <a:p>
            <a:r>
              <a:rPr lang="it-IT" sz="1400" b="1" dirty="0">
                <a:latin typeface="Symbol" panose="05050102010706020507" pitchFamily="18" charset="2"/>
              </a:rPr>
              <a:t>m</a:t>
            </a:r>
            <a:r>
              <a:rPr lang="it-IT" sz="1400" b="1" dirty="0"/>
              <a:t>m</a:t>
            </a:r>
          </a:p>
        </p:txBody>
      </p:sp>
      <p:sp>
        <p:nvSpPr>
          <p:cNvPr id="51" name="CasellaDiTesto 50">
            <a:extLst>
              <a:ext uri="{FF2B5EF4-FFF2-40B4-BE49-F238E27FC236}">
                <a16:creationId xmlns:a16="http://schemas.microsoft.com/office/drawing/2014/main" id="{3B741333-D7D7-BEB3-026D-AE95A5CEC3B1}"/>
              </a:ext>
            </a:extLst>
          </p:cNvPr>
          <p:cNvSpPr txBox="1"/>
          <p:nvPr/>
        </p:nvSpPr>
        <p:spPr>
          <a:xfrm>
            <a:off x="11638247" y="6337719"/>
            <a:ext cx="434734" cy="307777"/>
          </a:xfrm>
          <a:prstGeom prst="rect">
            <a:avLst/>
          </a:prstGeom>
          <a:noFill/>
        </p:spPr>
        <p:txBody>
          <a:bodyPr wrap="none" rtlCol="0">
            <a:spAutoFit/>
          </a:bodyPr>
          <a:lstStyle/>
          <a:p>
            <a:r>
              <a:rPr lang="it-IT" sz="1400" b="1" dirty="0">
                <a:latin typeface="Symbol" panose="05050102010706020507" pitchFamily="18" charset="2"/>
              </a:rPr>
              <a:t>m</a:t>
            </a:r>
            <a:r>
              <a:rPr lang="it-IT" sz="1400" b="1" dirty="0"/>
              <a:t>m</a:t>
            </a:r>
          </a:p>
        </p:txBody>
      </p:sp>
      <p:sp>
        <p:nvSpPr>
          <p:cNvPr id="52" name="CasellaDiTesto 51">
            <a:extLst>
              <a:ext uri="{FF2B5EF4-FFF2-40B4-BE49-F238E27FC236}">
                <a16:creationId xmlns:a16="http://schemas.microsoft.com/office/drawing/2014/main" id="{F07F6910-9528-0FE1-179E-7FFC02795CCA}"/>
              </a:ext>
            </a:extLst>
          </p:cNvPr>
          <p:cNvSpPr txBox="1"/>
          <p:nvPr/>
        </p:nvSpPr>
        <p:spPr>
          <a:xfrm>
            <a:off x="8437073" y="3856797"/>
            <a:ext cx="1994392" cy="369332"/>
          </a:xfrm>
          <a:prstGeom prst="rect">
            <a:avLst/>
          </a:prstGeom>
          <a:noFill/>
        </p:spPr>
        <p:txBody>
          <a:bodyPr wrap="none" rtlCol="0">
            <a:spAutoFit/>
          </a:bodyPr>
          <a:lstStyle/>
          <a:p>
            <a:r>
              <a:rPr lang="it-IT" b="1" dirty="0"/>
              <a:t>THIN FOIL </a:t>
            </a:r>
            <a:r>
              <a:rPr lang="it-IT" b="1" dirty="0" err="1"/>
              <a:t>TARGETs</a:t>
            </a:r>
            <a:endParaRPr lang="it-IT" b="1" dirty="0"/>
          </a:p>
        </p:txBody>
      </p:sp>
      <p:sp>
        <p:nvSpPr>
          <p:cNvPr id="53" name="Rectangle 14">
            <a:extLst>
              <a:ext uri="{FF2B5EF4-FFF2-40B4-BE49-F238E27FC236}">
                <a16:creationId xmlns:a16="http://schemas.microsoft.com/office/drawing/2014/main" id="{35DC6F8E-2571-8A93-EFC7-0C887E8A5DE5}"/>
              </a:ext>
            </a:extLst>
          </p:cNvPr>
          <p:cNvSpPr>
            <a:spLocks noChangeArrowheads="1"/>
          </p:cNvSpPr>
          <p:nvPr/>
        </p:nvSpPr>
        <p:spPr bwMode="auto">
          <a:xfrm>
            <a:off x="7688815" y="4658902"/>
            <a:ext cx="222456" cy="1430203"/>
          </a:xfrm>
          <a:prstGeom prst="rect">
            <a:avLst/>
          </a:prstGeom>
          <a:solidFill>
            <a:srgbClr val="92D050"/>
          </a:solidFill>
          <a:ln w="9525">
            <a:noFill/>
            <a:miter lim="800000"/>
            <a:headEnd/>
            <a:tailEnd/>
          </a:ln>
          <a:effectLst/>
        </p:spPr>
        <p:txBody>
          <a:bodyPr wrap="none" anchor="ctr"/>
          <a:lstStyle/>
          <a:p>
            <a:pPr>
              <a:defRPr/>
            </a:pPr>
            <a:endParaRPr lang="en-GB" sz="1400" b="1"/>
          </a:p>
        </p:txBody>
      </p:sp>
      <p:sp>
        <p:nvSpPr>
          <p:cNvPr id="55" name="Rectangle 14">
            <a:extLst>
              <a:ext uri="{FF2B5EF4-FFF2-40B4-BE49-F238E27FC236}">
                <a16:creationId xmlns:a16="http://schemas.microsoft.com/office/drawing/2014/main" id="{08A2ACA1-69B4-4901-A56F-B0EA8227DE0F}"/>
              </a:ext>
            </a:extLst>
          </p:cNvPr>
          <p:cNvSpPr>
            <a:spLocks noChangeArrowheads="1"/>
          </p:cNvSpPr>
          <p:nvPr/>
        </p:nvSpPr>
        <p:spPr bwMode="auto">
          <a:xfrm>
            <a:off x="7635233" y="4658902"/>
            <a:ext cx="52665" cy="1430203"/>
          </a:xfrm>
          <a:prstGeom prst="rect">
            <a:avLst/>
          </a:prstGeom>
          <a:solidFill>
            <a:srgbClr val="F8A662"/>
          </a:solidFill>
          <a:ln w="9525">
            <a:noFill/>
            <a:miter lim="800000"/>
            <a:headEnd/>
            <a:tailEnd/>
          </a:ln>
          <a:effectLst/>
        </p:spPr>
        <p:txBody>
          <a:bodyPr wrap="none" anchor="ctr"/>
          <a:lstStyle/>
          <a:p>
            <a:pPr>
              <a:defRPr/>
            </a:pPr>
            <a:endParaRPr lang="en-GB" sz="1400" b="1"/>
          </a:p>
        </p:txBody>
      </p:sp>
      <p:sp>
        <p:nvSpPr>
          <p:cNvPr id="57" name="TextBox 18">
            <a:extLst>
              <a:ext uri="{FF2B5EF4-FFF2-40B4-BE49-F238E27FC236}">
                <a16:creationId xmlns:a16="http://schemas.microsoft.com/office/drawing/2014/main" id="{C02BE27A-7356-CAD9-1C55-845E7E6C43F7}"/>
              </a:ext>
            </a:extLst>
          </p:cNvPr>
          <p:cNvSpPr txBox="1"/>
          <p:nvPr/>
        </p:nvSpPr>
        <p:spPr>
          <a:xfrm rot="16200000">
            <a:off x="7372860" y="5244626"/>
            <a:ext cx="828817" cy="307777"/>
          </a:xfrm>
          <a:prstGeom prst="rect">
            <a:avLst/>
          </a:prstGeom>
          <a:noFill/>
        </p:spPr>
        <p:txBody>
          <a:bodyPr wrap="none" rtlCol="0">
            <a:spAutoFit/>
          </a:bodyPr>
          <a:lstStyle/>
          <a:p>
            <a:r>
              <a:rPr lang="en-US" sz="1400" b="1" dirty="0"/>
              <a:t>CH - </a:t>
            </a:r>
            <a:r>
              <a:rPr lang="en-US" sz="1400" b="1" dirty="0" err="1"/>
              <a:t>PyN</a:t>
            </a:r>
            <a:endParaRPr lang="en-US" sz="1400" b="1" dirty="0"/>
          </a:p>
        </p:txBody>
      </p:sp>
      <p:sp>
        <p:nvSpPr>
          <p:cNvPr id="58" name="CasellaDiTesto 57">
            <a:extLst>
              <a:ext uri="{FF2B5EF4-FFF2-40B4-BE49-F238E27FC236}">
                <a16:creationId xmlns:a16="http://schemas.microsoft.com/office/drawing/2014/main" id="{3778DBE0-E511-361D-9D26-8B66F947526B}"/>
              </a:ext>
            </a:extLst>
          </p:cNvPr>
          <p:cNvSpPr txBox="1"/>
          <p:nvPr/>
        </p:nvSpPr>
        <p:spPr>
          <a:xfrm rot="16200000">
            <a:off x="6918001" y="5226714"/>
            <a:ext cx="1088509" cy="343602"/>
          </a:xfrm>
          <a:prstGeom prst="rect">
            <a:avLst/>
          </a:prstGeom>
          <a:noFill/>
        </p:spPr>
        <p:txBody>
          <a:bodyPr wrap="none" rtlCol="0">
            <a:spAutoFit/>
          </a:bodyPr>
          <a:lstStyle/>
          <a:p>
            <a:r>
              <a:rPr lang="it-IT" sz="1400" b="1" dirty="0"/>
              <a:t>Al coating</a:t>
            </a:r>
          </a:p>
        </p:txBody>
      </p:sp>
      <p:sp>
        <p:nvSpPr>
          <p:cNvPr id="60" name="CasellaDiTesto 59">
            <a:extLst>
              <a:ext uri="{FF2B5EF4-FFF2-40B4-BE49-F238E27FC236}">
                <a16:creationId xmlns:a16="http://schemas.microsoft.com/office/drawing/2014/main" id="{D41C2D1E-7AF0-5093-D971-6550B3AFCABD}"/>
              </a:ext>
            </a:extLst>
          </p:cNvPr>
          <p:cNvSpPr txBox="1"/>
          <p:nvPr/>
        </p:nvSpPr>
        <p:spPr>
          <a:xfrm>
            <a:off x="7465378" y="4374158"/>
            <a:ext cx="276038" cy="307777"/>
          </a:xfrm>
          <a:prstGeom prst="rect">
            <a:avLst/>
          </a:prstGeom>
          <a:noFill/>
        </p:spPr>
        <p:txBody>
          <a:bodyPr wrap="none" rtlCol="0">
            <a:spAutoFit/>
          </a:bodyPr>
          <a:lstStyle/>
          <a:p>
            <a:r>
              <a:rPr lang="it-IT" sz="1400" b="1" dirty="0"/>
              <a:t>5</a:t>
            </a:r>
          </a:p>
        </p:txBody>
      </p:sp>
      <p:sp>
        <p:nvSpPr>
          <p:cNvPr id="61" name="CasellaDiTesto 60">
            <a:extLst>
              <a:ext uri="{FF2B5EF4-FFF2-40B4-BE49-F238E27FC236}">
                <a16:creationId xmlns:a16="http://schemas.microsoft.com/office/drawing/2014/main" id="{1A982EAF-CB57-0BA6-9284-706DA3E5209B}"/>
              </a:ext>
            </a:extLst>
          </p:cNvPr>
          <p:cNvSpPr txBox="1"/>
          <p:nvPr/>
        </p:nvSpPr>
        <p:spPr>
          <a:xfrm>
            <a:off x="7605482" y="4367630"/>
            <a:ext cx="434734" cy="307777"/>
          </a:xfrm>
          <a:prstGeom prst="rect">
            <a:avLst/>
          </a:prstGeom>
          <a:noFill/>
        </p:spPr>
        <p:txBody>
          <a:bodyPr wrap="none" rtlCol="0">
            <a:spAutoFit/>
          </a:bodyPr>
          <a:lstStyle/>
          <a:p>
            <a:r>
              <a:rPr lang="it-IT" sz="1400" b="1" dirty="0">
                <a:latin typeface="Symbol" panose="05050102010706020507" pitchFamily="18" charset="2"/>
              </a:rPr>
              <a:t>m</a:t>
            </a:r>
            <a:r>
              <a:rPr lang="it-IT" sz="1400" b="1" dirty="0"/>
              <a:t>m</a:t>
            </a:r>
          </a:p>
        </p:txBody>
      </p:sp>
      <p:sp>
        <p:nvSpPr>
          <p:cNvPr id="62" name="Rectangle 14">
            <a:extLst>
              <a:ext uri="{FF2B5EF4-FFF2-40B4-BE49-F238E27FC236}">
                <a16:creationId xmlns:a16="http://schemas.microsoft.com/office/drawing/2014/main" id="{B8A09C32-9E5A-8A39-9F52-1075180F026D}"/>
              </a:ext>
            </a:extLst>
          </p:cNvPr>
          <p:cNvSpPr>
            <a:spLocks noChangeArrowheads="1"/>
          </p:cNvSpPr>
          <p:nvPr/>
        </p:nvSpPr>
        <p:spPr bwMode="auto">
          <a:xfrm>
            <a:off x="9300236" y="4658902"/>
            <a:ext cx="168938" cy="1430203"/>
          </a:xfrm>
          <a:prstGeom prst="rect">
            <a:avLst/>
          </a:prstGeom>
          <a:solidFill>
            <a:srgbClr val="92D050"/>
          </a:solidFill>
          <a:ln w="9525">
            <a:noFill/>
            <a:miter lim="800000"/>
            <a:headEnd/>
            <a:tailEnd/>
          </a:ln>
          <a:effectLst/>
        </p:spPr>
        <p:txBody>
          <a:bodyPr wrap="none" anchor="ctr"/>
          <a:lstStyle/>
          <a:p>
            <a:pPr>
              <a:defRPr/>
            </a:pPr>
            <a:endParaRPr lang="en-GB" sz="1400" b="1"/>
          </a:p>
        </p:txBody>
      </p:sp>
      <p:sp>
        <p:nvSpPr>
          <p:cNvPr id="63" name="Rectangle 14">
            <a:extLst>
              <a:ext uri="{FF2B5EF4-FFF2-40B4-BE49-F238E27FC236}">
                <a16:creationId xmlns:a16="http://schemas.microsoft.com/office/drawing/2014/main" id="{C3FE7639-85C6-118D-FC9E-6D7246DCB972}"/>
              </a:ext>
            </a:extLst>
          </p:cNvPr>
          <p:cNvSpPr>
            <a:spLocks noChangeArrowheads="1"/>
          </p:cNvSpPr>
          <p:nvPr/>
        </p:nvSpPr>
        <p:spPr bwMode="auto">
          <a:xfrm>
            <a:off x="9246653" y="4658902"/>
            <a:ext cx="52665" cy="1430203"/>
          </a:xfrm>
          <a:prstGeom prst="rect">
            <a:avLst/>
          </a:prstGeom>
          <a:solidFill>
            <a:srgbClr val="F8A662"/>
          </a:solidFill>
          <a:ln w="9525">
            <a:noFill/>
            <a:miter lim="800000"/>
            <a:headEnd/>
            <a:tailEnd/>
          </a:ln>
          <a:effectLst/>
        </p:spPr>
        <p:txBody>
          <a:bodyPr wrap="none" anchor="ctr"/>
          <a:lstStyle/>
          <a:p>
            <a:pPr>
              <a:defRPr/>
            </a:pPr>
            <a:endParaRPr lang="en-GB" sz="1400" b="1"/>
          </a:p>
        </p:txBody>
      </p:sp>
      <p:sp>
        <p:nvSpPr>
          <p:cNvPr id="64" name="TextBox 18">
            <a:extLst>
              <a:ext uri="{FF2B5EF4-FFF2-40B4-BE49-F238E27FC236}">
                <a16:creationId xmlns:a16="http://schemas.microsoft.com/office/drawing/2014/main" id="{F1EA3B08-3EBA-A7C6-ABF6-2E991DB47AD0}"/>
              </a:ext>
            </a:extLst>
          </p:cNvPr>
          <p:cNvSpPr txBox="1"/>
          <p:nvPr/>
        </p:nvSpPr>
        <p:spPr>
          <a:xfrm rot="16200000">
            <a:off x="8955705" y="5244626"/>
            <a:ext cx="828817" cy="307777"/>
          </a:xfrm>
          <a:prstGeom prst="rect">
            <a:avLst/>
          </a:prstGeom>
          <a:noFill/>
        </p:spPr>
        <p:txBody>
          <a:bodyPr wrap="none" rtlCol="0">
            <a:spAutoFit/>
          </a:bodyPr>
          <a:lstStyle/>
          <a:p>
            <a:r>
              <a:rPr lang="en-US" sz="1400" b="1" dirty="0"/>
              <a:t>CH - </a:t>
            </a:r>
            <a:r>
              <a:rPr lang="en-US" sz="1400" b="1" dirty="0" err="1"/>
              <a:t>PyN</a:t>
            </a:r>
            <a:endParaRPr lang="en-US" sz="1400" b="1" dirty="0"/>
          </a:p>
        </p:txBody>
      </p:sp>
      <p:sp>
        <p:nvSpPr>
          <p:cNvPr id="65" name="CasellaDiTesto 64">
            <a:extLst>
              <a:ext uri="{FF2B5EF4-FFF2-40B4-BE49-F238E27FC236}">
                <a16:creationId xmlns:a16="http://schemas.microsoft.com/office/drawing/2014/main" id="{87E4D26E-1250-776B-589B-B6AA05094FF6}"/>
              </a:ext>
            </a:extLst>
          </p:cNvPr>
          <p:cNvSpPr txBox="1"/>
          <p:nvPr/>
        </p:nvSpPr>
        <p:spPr>
          <a:xfrm rot="16200000">
            <a:off x="8529421" y="5226714"/>
            <a:ext cx="1088509" cy="343602"/>
          </a:xfrm>
          <a:prstGeom prst="rect">
            <a:avLst/>
          </a:prstGeom>
          <a:noFill/>
        </p:spPr>
        <p:txBody>
          <a:bodyPr wrap="none" rtlCol="0">
            <a:spAutoFit/>
          </a:bodyPr>
          <a:lstStyle/>
          <a:p>
            <a:r>
              <a:rPr lang="it-IT" sz="1400" b="1" dirty="0"/>
              <a:t>Al coating</a:t>
            </a:r>
          </a:p>
        </p:txBody>
      </p:sp>
      <p:sp>
        <p:nvSpPr>
          <p:cNvPr id="66" name="CasellaDiTesto 65">
            <a:extLst>
              <a:ext uri="{FF2B5EF4-FFF2-40B4-BE49-F238E27FC236}">
                <a16:creationId xmlns:a16="http://schemas.microsoft.com/office/drawing/2014/main" id="{2FE2367E-5537-C7A9-0F3F-D350BCF01305}"/>
              </a:ext>
            </a:extLst>
          </p:cNvPr>
          <p:cNvSpPr txBox="1"/>
          <p:nvPr/>
        </p:nvSpPr>
        <p:spPr>
          <a:xfrm>
            <a:off x="9076798" y="4374158"/>
            <a:ext cx="276038" cy="307777"/>
          </a:xfrm>
          <a:prstGeom prst="rect">
            <a:avLst/>
          </a:prstGeom>
          <a:noFill/>
        </p:spPr>
        <p:txBody>
          <a:bodyPr wrap="none" rtlCol="0">
            <a:spAutoFit/>
          </a:bodyPr>
          <a:lstStyle/>
          <a:p>
            <a:r>
              <a:rPr lang="it-IT" sz="1400" b="1" dirty="0"/>
              <a:t>3</a:t>
            </a:r>
          </a:p>
        </p:txBody>
      </p:sp>
      <p:sp>
        <p:nvSpPr>
          <p:cNvPr id="67" name="CasellaDiTesto 66">
            <a:extLst>
              <a:ext uri="{FF2B5EF4-FFF2-40B4-BE49-F238E27FC236}">
                <a16:creationId xmlns:a16="http://schemas.microsoft.com/office/drawing/2014/main" id="{5818A5B5-416B-EF5A-D61E-EF570C254009}"/>
              </a:ext>
            </a:extLst>
          </p:cNvPr>
          <p:cNvSpPr txBox="1"/>
          <p:nvPr/>
        </p:nvSpPr>
        <p:spPr>
          <a:xfrm>
            <a:off x="9216902" y="4367630"/>
            <a:ext cx="434734" cy="307777"/>
          </a:xfrm>
          <a:prstGeom prst="rect">
            <a:avLst/>
          </a:prstGeom>
          <a:noFill/>
        </p:spPr>
        <p:txBody>
          <a:bodyPr wrap="none" rtlCol="0">
            <a:spAutoFit/>
          </a:bodyPr>
          <a:lstStyle/>
          <a:p>
            <a:r>
              <a:rPr lang="it-IT" sz="1400" b="1" dirty="0">
                <a:latin typeface="Symbol" panose="05050102010706020507" pitchFamily="18" charset="2"/>
              </a:rPr>
              <a:t>m</a:t>
            </a:r>
            <a:r>
              <a:rPr lang="it-IT" sz="1400" b="1" dirty="0"/>
              <a:t>m</a:t>
            </a:r>
          </a:p>
        </p:txBody>
      </p:sp>
      <p:sp>
        <p:nvSpPr>
          <p:cNvPr id="68" name="Rectangle 14">
            <a:extLst>
              <a:ext uri="{FF2B5EF4-FFF2-40B4-BE49-F238E27FC236}">
                <a16:creationId xmlns:a16="http://schemas.microsoft.com/office/drawing/2014/main" id="{23562350-362A-0F0F-0519-73703BBEED3E}"/>
              </a:ext>
            </a:extLst>
          </p:cNvPr>
          <p:cNvSpPr>
            <a:spLocks noChangeArrowheads="1"/>
          </p:cNvSpPr>
          <p:nvPr/>
        </p:nvSpPr>
        <p:spPr bwMode="auto">
          <a:xfrm>
            <a:off x="10774835" y="4674688"/>
            <a:ext cx="168938" cy="1430203"/>
          </a:xfrm>
          <a:prstGeom prst="rect">
            <a:avLst/>
          </a:prstGeom>
          <a:solidFill>
            <a:srgbClr val="92D050"/>
          </a:solidFill>
          <a:ln w="9525">
            <a:noFill/>
            <a:miter lim="800000"/>
            <a:headEnd/>
            <a:tailEnd/>
          </a:ln>
          <a:effectLst/>
        </p:spPr>
        <p:txBody>
          <a:bodyPr wrap="none" anchor="ctr"/>
          <a:lstStyle/>
          <a:p>
            <a:pPr>
              <a:defRPr/>
            </a:pPr>
            <a:endParaRPr lang="en-GB" sz="1400" b="1"/>
          </a:p>
        </p:txBody>
      </p:sp>
      <p:sp>
        <p:nvSpPr>
          <p:cNvPr id="69" name="Rectangle 14">
            <a:extLst>
              <a:ext uri="{FF2B5EF4-FFF2-40B4-BE49-F238E27FC236}">
                <a16:creationId xmlns:a16="http://schemas.microsoft.com/office/drawing/2014/main" id="{1D30CF5D-CCF3-B51B-D0C7-995087CDF7A9}"/>
              </a:ext>
            </a:extLst>
          </p:cNvPr>
          <p:cNvSpPr>
            <a:spLocks noChangeArrowheads="1"/>
          </p:cNvSpPr>
          <p:nvPr/>
        </p:nvSpPr>
        <p:spPr bwMode="auto">
          <a:xfrm>
            <a:off x="10721252" y="4674688"/>
            <a:ext cx="52665" cy="1430203"/>
          </a:xfrm>
          <a:prstGeom prst="rect">
            <a:avLst/>
          </a:prstGeom>
          <a:solidFill>
            <a:srgbClr val="F8A662"/>
          </a:solidFill>
          <a:ln w="9525">
            <a:noFill/>
            <a:miter lim="800000"/>
            <a:headEnd/>
            <a:tailEnd/>
          </a:ln>
          <a:effectLst/>
        </p:spPr>
        <p:txBody>
          <a:bodyPr wrap="none" anchor="ctr"/>
          <a:lstStyle/>
          <a:p>
            <a:pPr>
              <a:defRPr/>
            </a:pPr>
            <a:endParaRPr lang="en-GB" sz="1400" b="1"/>
          </a:p>
        </p:txBody>
      </p:sp>
      <p:sp>
        <p:nvSpPr>
          <p:cNvPr id="70" name="TextBox 18">
            <a:extLst>
              <a:ext uri="{FF2B5EF4-FFF2-40B4-BE49-F238E27FC236}">
                <a16:creationId xmlns:a16="http://schemas.microsoft.com/office/drawing/2014/main" id="{61852CE4-E78F-0125-DFD9-0A6DA98D748D}"/>
              </a:ext>
            </a:extLst>
          </p:cNvPr>
          <p:cNvSpPr txBox="1"/>
          <p:nvPr/>
        </p:nvSpPr>
        <p:spPr>
          <a:xfrm rot="16200000">
            <a:off x="10430304" y="5260412"/>
            <a:ext cx="828817" cy="307777"/>
          </a:xfrm>
          <a:prstGeom prst="rect">
            <a:avLst/>
          </a:prstGeom>
          <a:noFill/>
        </p:spPr>
        <p:txBody>
          <a:bodyPr wrap="none" rtlCol="0">
            <a:spAutoFit/>
          </a:bodyPr>
          <a:lstStyle/>
          <a:p>
            <a:r>
              <a:rPr lang="en-US" sz="1400" b="1" dirty="0"/>
              <a:t>CH - </a:t>
            </a:r>
            <a:r>
              <a:rPr lang="en-US" sz="1400" b="1" dirty="0" err="1"/>
              <a:t>PyN</a:t>
            </a:r>
            <a:endParaRPr lang="en-US" sz="1400" b="1" dirty="0"/>
          </a:p>
        </p:txBody>
      </p:sp>
      <p:sp>
        <p:nvSpPr>
          <p:cNvPr id="71" name="CasellaDiTesto 70">
            <a:extLst>
              <a:ext uri="{FF2B5EF4-FFF2-40B4-BE49-F238E27FC236}">
                <a16:creationId xmlns:a16="http://schemas.microsoft.com/office/drawing/2014/main" id="{30F0728D-6958-E690-1FDF-9816F14229C6}"/>
              </a:ext>
            </a:extLst>
          </p:cNvPr>
          <p:cNvSpPr txBox="1"/>
          <p:nvPr/>
        </p:nvSpPr>
        <p:spPr>
          <a:xfrm rot="16200000">
            <a:off x="10004020" y="5242500"/>
            <a:ext cx="1088509" cy="343602"/>
          </a:xfrm>
          <a:prstGeom prst="rect">
            <a:avLst/>
          </a:prstGeom>
          <a:noFill/>
        </p:spPr>
        <p:txBody>
          <a:bodyPr wrap="none" rtlCol="0">
            <a:spAutoFit/>
          </a:bodyPr>
          <a:lstStyle/>
          <a:p>
            <a:r>
              <a:rPr lang="it-IT" sz="1400" b="1" dirty="0"/>
              <a:t>Al coating</a:t>
            </a:r>
          </a:p>
        </p:txBody>
      </p:sp>
      <p:sp>
        <p:nvSpPr>
          <p:cNvPr id="72" name="CasellaDiTesto 71">
            <a:extLst>
              <a:ext uri="{FF2B5EF4-FFF2-40B4-BE49-F238E27FC236}">
                <a16:creationId xmlns:a16="http://schemas.microsoft.com/office/drawing/2014/main" id="{B81A031F-6C91-ABB1-AC2C-6EDE54B48412}"/>
              </a:ext>
            </a:extLst>
          </p:cNvPr>
          <p:cNvSpPr txBox="1"/>
          <p:nvPr/>
        </p:nvSpPr>
        <p:spPr>
          <a:xfrm>
            <a:off x="10551397" y="4389944"/>
            <a:ext cx="276038" cy="307777"/>
          </a:xfrm>
          <a:prstGeom prst="rect">
            <a:avLst/>
          </a:prstGeom>
          <a:noFill/>
        </p:spPr>
        <p:txBody>
          <a:bodyPr wrap="none" rtlCol="0">
            <a:spAutoFit/>
          </a:bodyPr>
          <a:lstStyle/>
          <a:p>
            <a:r>
              <a:rPr lang="it-IT" sz="1400" b="1" dirty="0"/>
              <a:t>2</a:t>
            </a:r>
          </a:p>
        </p:txBody>
      </p:sp>
      <p:sp>
        <p:nvSpPr>
          <p:cNvPr id="73" name="CasellaDiTesto 72">
            <a:extLst>
              <a:ext uri="{FF2B5EF4-FFF2-40B4-BE49-F238E27FC236}">
                <a16:creationId xmlns:a16="http://schemas.microsoft.com/office/drawing/2014/main" id="{D6680A3A-22DE-41F2-45A0-B26EE5EEACD5}"/>
              </a:ext>
            </a:extLst>
          </p:cNvPr>
          <p:cNvSpPr txBox="1"/>
          <p:nvPr/>
        </p:nvSpPr>
        <p:spPr>
          <a:xfrm>
            <a:off x="10691501" y="4383416"/>
            <a:ext cx="434734" cy="307777"/>
          </a:xfrm>
          <a:prstGeom prst="rect">
            <a:avLst/>
          </a:prstGeom>
          <a:noFill/>
        </p:spPr>
        <p:txBody>
          <a:bodyPr wrap="none" rtlCol="0">
            <a:spAutoFit/>
          </a:bodyPr>
          <a:lstStyle/>
          <a:p>
            <a:r>
              <a:rPr lang="it-IT" sz="1400" b="1" dirty="0">
                <a:latin typeface="Symbol" panose="05050102010706020507" pitchFamily="18" charset="2"/>
              </a:rPr>
              <a:t>m</a:t>
            </a:r>
            <a:r>
              <a:rPr lang="it-IT" sz="1400" b="1" dirty="0"/>
              <a:t>m</a:t>
            </a:r>
          </a:p>
        </p:txBody>
      </p:sp>
      <mc:AlternateContent xmlns:mc="http://schemas.openxmlformats.org/markup-compatibility/2006" xmlns:a14="http://schemas.microsoft.com/office/drawing/2010/main">
        <mc:Choice Requires="a14">
          <p:graphicFrame>
            <p:nvGraphicFramePr>
              <p:cNvPr id="74" name="Tabella 73">
                <a:extLst>
                  <a:ext uri="{FF2B5EF4-FFF2-40B4-BE49-F238E27FC236}">
                    <a16:creationId xmlns:a16="http://schemas.microsoft.com/office/drawing/2014/main" id="{D84271B8-2E3D-3E93-315E-ED4DA8550B4F}"/>
                  </a:ext>
                </a:extLst>
              </p:cNvPr>
              <p:cNvGraphicFramePr>
                <a:graphicFrameLocks noGrp="1"/>
              </p:cNvGraphicFramePr>
              <p:nvPr>
                <p:extLst>
                  <p:ext uri="{D42A27DB-BD31-4B8C-83A1-F6EECF244321}">
                    <p14:modId xmlns:p14="http://schemas.microsoft.com/office/powerpoint/2010/main" val="1191397033"/>
                  </p:ext>
                </p:extLst>
              </p:nvPr>
            </p:nvGraphicFramePr>
            <p:xfrm>
              <a:off x="2418664" y="6257039"/>
              <a:ext cx="9193993" cy="548640"/>
            </p:xfrm>
            <a:graphic>
              <a:graphicData uri="http://schemas.openxmlformats.org/drawingml/2006/table">
                <a:tbl>
                  <a:tblPr firstRow="1" bandRow="1">
                    <a:tableStyleId>{5C22544A-7EE6-4342-B048-85BDC9FD1C3A}</a:tableStyleId>
                  </a:tblPr>
                  <a:tblGrid>
                    <a:gridCol w="2808562">
                      <a:extLst>
                        <a:ext uri="{9D8B030D-6E8A-4147-A177-3AD203B41FA5}">
                          <a16:colId xmlns:a16="http://schemas.microsoft.com/office/drawing/2014/main" val="4049409229"/>
                        </a:ext>
                      </a:extLst>
                    </a:gridCol>
                    <a:gridCol w="1804878">
                      <a:extLst>
                        <a:ext uri="{9D8B030D-6E8A-4147-A177-3AD203B41FA5}">
                          <a16:colId xmlns:a16="http://schemas.microsoft.com/office/drawing/2014/main" val="911303459"/>
                        </a:ext>
                      </a:extLst>
                    </a:gridCol>
                    <a:gridCol w="1579498">
                      <a:extLst>
                        <a:ext uri="{9D8B030D-6E8A-4147-A177-3AD203B41FA5}">
                          <a16:colId xmlns:a16="http://schemas.microsoft.com/office/drawing/2014/main" val="3420364890"/>
                        </a:ext>
                      </a:extLst>
                    </a:gridCol>
                    <a:gridCol w="1501599">
                      <a:extLst>
                        <a:ext uri="{9D8B030D-6E8A-4147-A177-3AD203B41FA5}">
                          <a16:colId xmlns:a16="http://schemas.microsoft.com/office/drawing/2014/main" val="2716976583"/>
                        </a:ext>
                      </a:extLst>
                    </a:gridCol>
                    <a:gridCol w="1499456">
                      <a:extLst>
                        <a:ext uri="{9D8B030D-6E8A-4147-A177-3AD203B41FA5}">
                          <a16:colId xmlns:a16="http://schemas.microsoft.com/office/drawing/2014/main" val="3805478482"/>
                        </a:ext>
                      </a:extLst>
                    </a:gridCol>
                  </a:tblGrid>
                  <a:tr h="505669">
                    <a:tc>
                      <a:txBody>
                        <a:bodyPr/>
                        <a:lstStyle/>
                        <a:p>
                          <a:pPr/>
                          <a14:m>
                            <m:oMathPara xmlns:m="http://schemas.openxmlformats.org/officeDocument/2006/math">
                              <m:oMathParaPr>
                                <m:jc m:val="centerGroup"/>
                              </m:oMathParaPr>
                              <m:oMath xmlns:m="http://schemas.openxmlformats.org/officeDocument/2006/math">
                                <m:r>
                                  <a:rPr lang="it-IT" sz="1600" b="1" i="1" smtClean="0">
                                    <a:solidFill>
                                      <a:schemeClr val="tx1"/>
                                    </a:solidFill>
                                    <a:latin typeface="Cambria Math" panose="02040503050406030204" pitchFamily="18" charset="0"/>
                                  </a:rPr>
                                  <m:t>𝑳</m:t>
                                </m:r>
                                <m:r>
                                  <a:rPr lang="it-IT" sz="1600" b="1" i="1" smtClean="0">
                                    <a:solidFill>
                                      <a:schemeClr val="tx1"/>
                                    </a:solidFill>
                                    <a:latin typeface="Cambria Math" panose="02040503050406030204" pitchFamily="18" charset="0"/>
                                  </a:rPr>
                                  <m:t>=</m:t>
                                </m:r>
                                <m:r>
                                  <a:rPr lang="it-IT" sz="1600" b="1" i="1" smtClean="0">
                                    <a:solidFill>
                                      <a:schemeClr val="tx1"/>
                                    </a:solidFill>
                                    <a:latin typeface="Cambria Math" panose="02040503050406030204" pitchFamily="18" charset="0"/>
                                  </a:rPr>
                                  <m:t>𝒏</m:t>
                                </m:r>
                                <m:r>
                                  <a:rPr lang="it-IT" sz="1600" b="1" i="1" smtClean="0">
                                    <a:solidFill>
                                      <a:schemeClr val="tx1"/>
                                    </a:solidFill>
                                    <a:latin typeface="Cambria Math" panose="02040503050406030204" pitchFamily="18" charset="0"/>
                                  </a:rPr>
                                  <m:t>/(</m:t>
                                </m:r>
                                <m:r>
                                  <a:rPr lang="it-IT" sz="1600" b="1" i="1" smtClean="0">
                                    <a:solidFill>
                                      <a:schemeClr val="tx1"/>
                                    </a:solidFill>
                                    <a:latin typeface="Cambria Math" panose="02040503050406030204" pitchFamily="18" charset="0"/>
                                  </a:rPr>
                                  <m:t>𝒅𝒏</m:t>
                                </m:r>
                                <m:r>
                                  <a:rPr lang="it-IT" sz="1600" b="1" i="1" smtClean="0">
                                    <a:solidFill>
                                      <a:schemeClr val="tx1"/>
                                    </a:solidFill>
                                    <a:latin typeface="Cambria Math" panose="02040503050406030204" pitchFamily="18" charset="0"/>
                                  </a:rPr>
                                  <m:t>/</m:t>
                                </m:r>
                                <m:r>
                                  <a:rPr lang="it-IT" sz="1600" b="1" i="1" smtClean="0">
                                    <a:solidFill>
                                      <a:schemeClr val="tx1"/>
                                    </a:solidFill>
                                    <a:latin typeface="Cambria Math" panose="02040503050406030204" pitchFamily="18" charset="0"/>
                                  </a:rPr>
                                  <m:t>𝒅𝒙</m:t>
                                </m:r>
                                <m:r>
                                  <a:rPr lang="it-IT" sz="1600" b="1" i="1" smtClean="0">
                                    <a:solidFill>
                                      <a:schemeClr val="tx1"/>
                                    </a:solidFill>
                                    <a:latin typeface="Cambria Math" panose="02040503050406030204" pitchFamily="18" charset="0"/>
                                  </a:rPr>
                                  <m:t>)</m:t>
                                </m:r>
                              </m:oMath>
                            </m:oMathPara>
                          </a14:m>
                          <a:endParaRPr lang="it-IT" sz="1600" b="1" dirty="0">
                            <a:solidFill>
                              <a:schemeClr val="tx1"/>
                            </a:solidFill>
                          </a:endParaRPr>
                        </a:p>
                        <a:p>
                          <a:r>
                            <a:rPr lang="it-IT" sz="1400" b="0" dirty="0">
                              <a:solidFill>
                                <a:schemeClr val="tx1"/>
                              </a:solidFill>
                            </a:rPr>
                            <a:t>(</a:t>
                          </a:r>
                          <a:r>
                            <a:rPr lang="it-IT" sz="1400" b="0" dirty="0" err="1">
                              <a:solidFill>
                                <a:schemeClr val="tx1"/>
                              </a:solidFill>
                            </a:rPr>
                            <a:t>at</a:t>
                          </a:r>
                          <a:r>
                            <a:rPr lang="it-IT" sz="1400" b="0" dirty="0">
                              <a:solidFill>
                                <a:schemeClr val="tx1"/>
                              </a:solidFill>
                            </a:rPr>
                            <a:t> 100 </a:t>
                          </a:r>
                          <a:r>
                            <a:rPr lang="it-IT" sz="1400" b="0" dirty="0" err="1">
                              <a:solidFill>
                                <a:schemeClr val="tx1"/>
                              </a:solidFill>
                            </a:rPr>
                            <a:t>ps</a:t>
                          </a:r>
                          <a:r>
                            <a:rPr lang="it-IT" sz="1400" b="0" dirty="0">
                              <a:solidFill>
                                <a:schemeClr val="tx1"/>
                              </a:solidFill>
                            </a:rPr>
                            <a:t> after the laser </a:t>
                          </a:r>
                          <a:r>
                            <a:rPr lang="it-IT" sz="1400" b="0" dirty="0" err="1">
                              <a:solidFill>
                                <a:schemeClr val="tx1"/>
                              </a:solidFill>
                            </a:rPr>
                            <a:t>peak</a:t>
                          </a:r>
                          <a:r>
                            <a:rPr lang="it-IT" sz="1400" b="0" dirty="0">
                              <a:solidFill>
                                <a:schemeClr val="tx1"/>
                              </a:solidFill>
                            </a:rPr>
                            <a:t>)</a:t>
                          </a:r>
                        </a:p>
                      </a:txBody>
                      <a:tcPr>
                        <a:solidFill>
                          <a:schemeClr val="tx2">
                            <a:lumMod val="20000"/>
                            <a:lumOff val="80000"/>
                          </a:schemeClr>
                        </a:solidFill>
                      </a:tcPr>
                    </a:tc>
                    <a:tc>
                      <a:txBody>
                        <a:bodyPr/>
                        <a:lstStyle/>
                        <a:p>
                          <a:pPr algn="ctr"/>
                          <a:r>
                            <a:rPr lang="it-IT" b="0" dirty="0">
                              <a:solidFill>
                                <a:schemeClr val="tx1"/>
                              </a:solidFill>
                            </a:rPr>
                            <a:t>63</a:t>
                          </a:r>
                        </a:p>
                      </a:txBody>
                      <a:tcPr>
                        <a:solidFill>
                          <a:schemeClr val="tx2">
                            <a:lumMod val="20000"/>
                            <a:lumOff val="8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b="0" dirty="0">
                              <a:solidFill>
                                <a:schemeClr val="tx1"/>
                              </a:solidFill>
                            </a:rPr>
                            <a:t>76</a:t>
                          </a:r>
                        </a:p>
                      </a:txBody>
                      <a:tcPr>
                        <a:solidFill>
                          <a:schemeClr val="tx2">
                            <a:lumMod val="20000"/>
                            <a:lumOff val="8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b="0" dirty="0">
                              <a:solidFill>
                                <a:schemeClr val="tx1"/>
                              </a:solidFill>
                            </a:rPr>
                            <a:t>86</a:t>
                          </a:r>
                        </a:p>
                      </a:txBody>
                      <a:tcPr>
                        <a:solidFill>
                          <a:schemeClr val="tx2">
                            <a:lumMod val="20000"/>
                            <a:lumOff val="8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b="0" dirty="0">
                              <a:solidFill>
                                <a:schemeClr val="tx1"/>
                              </a:solidFill>
                            </a:rPr>
                            <a:t>115</a:t>
                          </a:r>
                        </a:p>
                      </a:txBody>
                      <a:tcPr>
                        <a:solidFill>
                          <a:schemeClr val="tx2">
                            <a:lumMod val="20000"/>
                            <a:lumOff val="80000"/>
                          </a:schemeClr>
                        </a:solidFill>
                      </a:tcPr>
                    </a:tc>
                    <a:extLst>
                      <a:ext uri="{0D108BD9-81ED-4DB2-BD59-A6C34878D82A}">
                        <a16:rowId xmlns:a16="http://schemas.microsoft.com/office/drawing/2014/main" val="1635009159"/>
                      </a:ext>
                    </a:extLst>
                  </a:tr>
                </a:tbl>
              </a:graphicData>
            </a:graphic>
          </p:graphicFrame>
        </mc:Choice>
        <mc:Fallback xmlns="">
          <p:graphicFrame>
            <p:nvGraphicFramePr>
              <p:cNvPr id="74" name="Tabella 73">
                <a:extLst>
                  <a:ext uri="{FF2B5EF4-FFF2-40B4-BE49-F238E27FC236}">
                    <a16:creationId xmlns:a16="http://schemas.microsoft.com/office/drawing/2014/main" id="{D84271B8-2E3D-3E93-315E-ED4DA8550B4F}"/>
                  </a:ext>
                </a:extLst>
              </p:cNvPr>
              <p:cNvGraphicFramePr>
                <a:graphicFrameLocks noGrp="1"/>
              </p:cNvGraphicFramePr>
              <p:nvPr>
                <p:extLst>
                  <p:ext uri="{D42A27DB-BD31-4B8C-83A1-F6EECF244321}">
                    <p14:modId xmlns:p14="http://schemas.microsoft.com/office/powerpoint/2010/main" val="1191397033"/>
                  </p:ext>
                </p:extLst>
              </p:nvPr>
            </p:nvGraphicFramePr>
            <p:xfrm>
              <a:off x="2418664" y="6257039"/>
              <a:ext cx="9193993" cy="548640"/>
            </p:xfrm>
            <a:graphic>
              <a:graphicData uri="http://schemas.openxmlformats.org/drawingml/2006/table">
                <a:tbl>
                  <a:tblPr firstRow="1" bandRow="1">
                    <a:tableStyleId>{5C22544A-7EE6-4342-B048-85BDC9FD1C3A}</a:tableStyleId>
                  </a:tblPr>
                  <a:tblGrid>
                    <a:gridCol w="2808562">
                      <a:extLst>
                        <a:ext uri="{9D8B030D-6E8A-4147-A177-3AD203B41FA5}">
                          <a16:colId xmlns:a16="http://schemas.microsoft.com/office/drawing/2014/main" val="4049409229"/>
                        </a:ext>
                      </a:extLst>
                    </a:gridCol>
                    <a:gridCol w="1804878">
                      <a:extLst>
                        <a:ext uri="{9D8B030D-6E8A-4147-A177-3AD203B41FA5}">
                          <a16:colId xmlns:a16="http://schemas.microsoft.com/office/drawing/2014/main" val="911303459"/>
                        </a:ext>
                      </a:extLst>
                    </a:gridCol>
                    <a:gridCol w="1579498">
                      <a:extLst>
                        <a:ext uri="{9D8B030D-6E8A-4147-A177-3AD203B41FA5}">
                          <a16:colId xmlns:a16="http://schemas.microsoft.com/office/drawing/2014/main" val="3420364890"/>
                        </a:ext>
                      </a:extLst>
                    </a:gridCol>
                    <a:gridCol w="1501599">
                      <a:extLst>
                        <a:ext uri="{9D8B030D-6E8A-4147-A177-3AD203B41FA5}">
                          <a16:colId xmlns:a16="http://schemas.microsoft.com/office/drawing/2014/main" val="2716976583"/>
                        </a:ext>
                      </a:extLst>
                    </a:gridCol>
                    <a:gridCol w="1499456">
                      <a:extLst>
                        <a:ext uri="{9D8B030D-6E8A-4147-A177-3AD203B41FA5}">
                          <a16:colId xmlns:a16="http://schemas.microsoft.com/office/drawing/2014/main" val="3805478482"/>
                        </a:ext>
                      </a:extLst>
                    </a:gridCol>
                  </a:tblGrid>
                  <a:tr h="548640">
                    <a:tc>
                      <a:txBody>
                        <a:bodyPr/>
                        <a:lstStyle/>
                        <a:p>
                          <a:endParaRPr lang="it-IT"/>
                        </a:p>
                      </a:txBody>
                      <a:tcPr>
                        <a:blipFill>
                          <a:blip r:embed="rId6"/>
                          <a:stretch>
                            <a:fillRect l="-217" t="-5495" r="-228416" b="-10989"/>
                          </a:stretch>
                        </a:blipFill>
                      </a:tcPr>
                    </a:tc>
                    <a:tc>
                      <a:txBody>
                        <a:bodyPr/>
                        <a:lstStyle/>
                        <a:p>
                          <a:pPr algn="ctr"/>
                          <a:r>
                            <a:rPr lang="it-IT" b="0" dirty="0">
                              <a:solidFill>
                                <a:schemeClr val="tx1"/>
                              </a:solidFill>
                            </a:rPr>
                            <a:t>63</a:t>
                          </a:r>
                        </a:p>
                      </a:txBody>
                      <a:tcPr>
                        <a:solidFill>
                          <a:schemeClr val="tx2">
                            <a:lumMod val="20000"/>
                            <a:lumOff val="8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b="0" dirty="0">
                              <a:solidFill>
                                <a:schemeClr val="tx1"/>
                              </a:solidFill>
                            </a:rPr>
                            <a:t>76</a:t>
                          </a:r>
                        </a:p>
                      </a:txBody>
                      <a:tcPr>
                        <a:solidFill>
                          <a:schemeClr val="tx2">
                            <a:lumMod val="20000"/>
                            <a:lumOff val="8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b="0" dirty="0">
                              <a:solidFill>
                                <a:schemeClr val="tx1"/>
                              </a:solidFill>
                            </a:rPr>
                            <a:t>86</a:t>
                          </a:r>
                        </a:p>
                      </a:txBody>
                      <a:tcPr>
                        <a:solidFill>
                          <a:schemeClr val="tx2">
                            <a:lumMod val="20000"/>
                            <a:lumOff val="8000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it-IT" b="0" dirty="0">
                              <a:solidFill>
                                <a:schemeClr val="tx1"/>
                              </a:solidFill>
                            </a:rPr>
                            <a:t>115</a:t>
                          </a:r>
                        </a:p>
                      </a:txBody>
                      <a:tcPr>
                        <a:solidFill>
                          <a:schemeClr val="tx2">
                            <a:lumMod val="20000"/>
                            <a:lumOff val="80000"/>
                          </a:schemeClr>
                        </a:solidFill>
                      </a:tcPr>
                    </a:tc>
                    <a:extLst>
                      <a:ext uri="{0D108BD9-81ED-4DB2-BD59-A6C34878D82A}">
                        <a16:rowId xmlns:a16="http://schemas.microsoft.com/office/drawing/2014/main" val="1635009159"/>
                      </a:ext>
                    </a:extLst>
                  </a:tr>
                </a:tbl>
              </a:graphicData>
            </a:graphic>
          </p:graphicFrame>
        </mc:Fallback>
      </mc:AlternateContent>
      <p:sp>
        <p:nvSpPr>
          <p:cNvPr id="75" name="Parentesi graffa chiusa 74">
            <a:extLst>
              <a:ext uri="{FF2B5EF4-FFF2-40B4-BE49-F238E27FC236}">
                <a16:creationId xmlns:a16="http://schemas.microsoft.com/office/drawing/2014/main" id="{740C92A3-18A2-1596-4786-88EF50C16D20}"/>
              </a:ext>
            </a:extLst>
          </p:cNvPr>
          <p:cNvSpPr/>
          <p:nvPr/>
        </p:nvSpPr>
        <p:spPr>
          <a:xfrm rot="16200000">
            <a:off x="9141921" y="2497805"/>
            <a:ext cx="307776" cy="3660856"/>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6" name="CasellaDiTesto 75">
            <a:extLst>
              <a:ext uri="{FF2B5EF4-FFF2-40B4-BE49-F238E27FC236}">
                <a16:creationId xmlns:a16="http://schemas.microsoft.com/office/drawing/2014/main" id="{62C10B15-022E-BBC5-FDB8-36F4F7E6AD6B}"/>
              </a:ext>
            </a:extLst>
          </p:cNvPr>
          <p:cNvSpPr txBox="1"/>
          <p:nvPr/>
        </p:nvSpPr>
        <p:spPr>
          <a:xfrm>
            <a:off x="4655840" y="2617223"/>
            <a:ext cx="270726" cy="369332"/>
          </a:xfrm>
          <a:prstGeom prst="rect">
            <a:avLst/>
          </a:prstGeom>
          <a:noFill/>
        </p:spPr>
        <p:txBody>
          <a:bodyPr wrap="square" rtlCol="0">
            <a:spAutoFit/>
          </a:bodyPr>
          <a:lstStyle/>
          <a:p>
            <a:r>
              <a:rPr lang="it-IT" b="1" dirty="0">
                <a:solidFill>
                  <a:srgbClr val="92D050"/>
                </a:solidFill>
              </a:rPr>
              <a:t>S</a:t>
            </a:r>
          </a:p>
        </p:txBody>
      </p:sp>
      <p:sp>
        <p:nvSpPr>
          <p:cNvPr id="77" name="CasellaDiTesto 76">
            <a:extLst>
              <a:ext uri="{FF2B5EF4-FFF2-40B4-BE49-F238E27FC236}">
                <a16:creationId xmlns:a16="http://schemas.microsoft.com/office/drawing/2014/main" id="{D4CC6914-F911-8ECD-1EA9-ED154F2948D5}"/>
              </a:ext>
            </a:extLst>
          </p:cNvPr>
          <p:cNvSpPr txBox="1"/>
          <p:nvPr/>
        </p:nvSpPr>
        <p:spPr>
          <a:xfrm>
            <a:off x="7470690" y="2378144"/>
            <a:ext cx="270726" cy="369332"/>
          </a:xfrm>
          <a:prstGeom prst="rect">
            <a:avLst/>
          </a:prstGeom>
          <a:noFill/>
        </p:spPr>
        <p:txBody>
          <a:bodyPr wrap="square" rtlCol="0">
            <a:spAutoFit/>
          </a:bodyPr>
          <a:lstStyle/>
          <a:p>
            <a:r>
              <a:rPr lang="it-IT" b="1" dirty="0">
                <a:solidFill>
                  <a:srgbClr val="92D050"/>
                </a:solidFill>
              </a:rPr>
              <a:t>S</a:t>
            </a:r>
          </a:p>
        </p:txBody>
      </p:sp>
      <p:sp>
        <p:nvSpPr>
          <p:cNvPr id="78" name="CasellaDiTesto 77">
            <a:extLst>
              <a:ext uri="{FF2B5EF4-FFF2-40B4-BE49-F238E27FC236}">
                <a16:creationId xmlns:a16="http://schemas.microsoft.com/office/drawing/2014/main" id="{47D8FF92-6C30-B5AD-4E37-0666B86BA3C6}"/>
              </a:ext>
            </a:extLst>
          </p:cNvPr>
          <p:cNvSpPr txBox="1"/>
          <p:nvPr/>
        </p:nvSpPr>
        <p:spPr>
          <a:xfrm>
            <a:off x="11086114" y="2695391"/>
            <a:ext cx="270726" cy="369332"/>
          </a:xfrm>
          <a:prstGeom prst="rect">
            <a:avLst/>
          </a:prstGeom>
          <a:noFill/>
        </p:spPr>
        <p:txBody>
          <a:bodyPr wrap="square" rtlCol="0">
            <a:spAutoFit/>
          </a:bodyPr>
          <a:lstStyle/>
          <a:p>
            <a:r>
              <a:rPr lang="it-IT" b="1" dirty="0">
                <a:solidFill>
                  <a:srgbClr val="92D050"/>
                </a:solidFill>
              </a:rPr>
              <a:t>S</a:t>
            </a:r>
          </a:p>
        </p:txBody>
      </p:sp>
      <p:pic>
        <p:nvPicPr>
          <p:cNvPr id="80" name="Immagine 79">
            <a:extLst>
              <a:ext uri="{FF2B5EF4-FFF2-40B4-BE49-F238E27FC236}">
                <a16:creationId xmlns:a16="http://schemas.microsoft.com/office/drawing/2014/main" id="{BE6907D6-B158-2F05-116E-C9D3A20C6359}"/>
              </a:ext>
            </a:extLst>
          </p:cNvPr>
          <p:cNvPicPr>
            <a:picLocks noChangeAspect="1"/>
          </p:cNvPicPr>
          <p:nvPr/>
        </p:nvPicPr>
        <p:blipFill>
          <a:blip r:embed="rId7"/>
          <a:stretch>
            <a:fillRect/>
          </a:stretch>
        </p:blipFill>
        <p:spPr>
          <a:xfrm>
            <a:off x="569706" y="1628800"/>
            <a:ext cx="1579616" cy="1602846"/>
          </a:xfrm>
          <a:prstGeom prst="rect">
            <a:avLst/>
          </a:prstGeom>
        </p:spPr>
      </p:pic>
      <p:sp>
        <p:nvSpPr>
          <p:cNvPr id="81" name="CasellaDiTesto 80">
            <a:extLst>
              <a:ext uri="{FF2B5EF4-FFF2-40B4-BE49-F238E27FC236}">
                <a16:creationId xmlns:a16="http://schemas.microsoft.com/office/drawing/2014/main" id="{8BB520D8-39C1-5FCE-3337-2A5F762F63CC}"/>
              </a:ext>
            </a:extLst>
          </p:cNvPr>
          <p:cNvSpPr txBox="1"/>
          <p:nvPr/>
        </p:nvSpPr>
        <p:spPr>
          <a:xfrm>
            <a:off x="124792" y="3261768"/>
            <a:ext cx="2643062" cy="584775"/>
          </a:xfrm>
          <a:prstGeom prst="rect">
            <a:avLst/>
          </a:prstGeom>
          <a:noFill/>
        </p:spPr>
        <p:txBody>
          <a:bodyPr wrap="square" rtlCol="0">
            <a:spAutoFit/>
          </a:bodyPr>
          <a:lstStyle/>
          <a:p>
            <a:r>
              <a:rPr lang="it-IT" sz="1600" dirty="0" err="1"/>
              <a:t>Focal</a:t>
            </a:r>
            <a:r>
              <a:rPr lang="it-IT" sz="1600" dirty="0"/>
              <a:t> spot </a:t>
            </a:r>
            <a:r>
              <a:rPr lang="it-IT" sz="1600" dirty="0" err="1"/>
              <a:t>shape</a:t>
            </a:r>
            <a:r>
              <a:rPr lang="it-IT" sz="1600" dirty="0"/>
              <a:t> </a:t>
            </a:r>
            <a:r>
              <a:rPr lang="it-IT" sz="1600" dirty="0" err="1"/>
              <a:t>is</a:t>
            </a:r>
            <a:r>
              <a:rPr lang="it-IT" sz="1600" dirty="0"/>
              <a:t> </a:t>
            </a:r>
            <a:r>
              <a:rPr lang="it-IT" sz="1600" dirty="0" err="1"/>
              <a:t>changed</a:t>
            </a:r>
            <a:r>
              <a:rPr lang="it-IT" sz="1600" dirty="0"/>
              <a:t> by laser </a:t>
            </a:r>
            <a:r>
              <a:rPr lang="it-IT" sz="1600" dirty="0" err="1"/>
              <a:t>phase</a:t>
            </a:r>
            <a:r>
              <a:rPr lang="it-IT" sz="1600" dirty="0"/>
              <a:t> </a:t>
            </a:r>
            <a:r>
              <a:rPr lang="it-IT" sz="1600" dirty="0" err="1"/>
              <a:t>manipulation</a:t>
            </a:r>
            <a:endParaRPr lang="it-IT" sz="1600" dirty="0"/>
          </a:p>
        </p:txBody>
      </p:sp>
      <p:sp>
        <p:nvSpPr>
          <p:cNvPr id="82" name="CasellaDiTesto 81">
            <a:extLst>
              <a:ext uri="{FF2B5EF4-FFF2-40B4-BE49-F238E27FC236}">
                <a16:creationId xmlns:a16="http://schemas.microsoft.com/office/drawing/2014/main" id="{4C7B9277-C788-607B-7AFB-AD91A329F9AE}"/>
              </a:ext>
            </a:extLst>
          </p:cNvPr>
          <p:cNvSpPr txBox="1"/>
          <p:nvPr/>
        </p:nvSpPr>
        <p:spPr>
          <a:xfrm>
            <a:off x="115691" y="5357150"/>
            <a:ext cx="2643062" cy="830997"/>
          </a:xfrm>
          <a:prstGeom prst="rect">
            <a:avLst/>
          </a:prstGeom>
          <a:noFill/>
        </p:spPr>
        <p:txBody>
          <a:bodyPr wrap="square" rtlCol="0">
            <a:spAutoFit/>
          </a:bodyPr>
          <a:lstStyle/>
          <a:p>
            <a:pPr algn="ctr"/>
            <a:r>
              <a:rPr lang="it-IT" sz="1600" dirty="0" err="1"/>
              <a:t>Density</a:t>
            </a:r>
            <a:r>
              <a:rPr lang="it-IT" sz="1600" dirty="0"/>
              <a:t> </a:t>
            </a:r>
            <a:r>
              <a:rPr lang="it-IT" sz="1600" dirty="0" err="1"/>
              <a:t>scalelength</a:t>
            </a:r>
            <a:r>
              <a:rPr lang="it-IT" sz="1600" dirty="0"/>
              <a:t> </a:t>
            </a:r>
            <a:r>
              <a:rPr lang="it-IT" sz="1600" dirty="0" err="1"/>
              <a:t>varies</a:t>
            </a:r>
            <a:r>
              <a:rPr lang="it-IT" sz="1600" dirty="0"/>
              <a:t> </a:t>
            </a:r>
            <a:r>
              <a:rPr lang="it-IT" sz="1600" dirty="0" err="1"/>
              <a:t>because</a:t>
            </a:r>
            <a:r>
              <a:rPr lang="it-IT" sz="1600" dirty="0"/>
              <a:t> of the </a:t>
            </a:r>
            <a:r>
              <a:rPr lang="it-IT" sz="1600" dirty="0" err="1"/>
              <a:t>different</a:t>
            </a:r>
            <a:r>
              <a:rPr lang="it-IT" sz="1600" dirty="0"/>
              <a:t> plasma </a:t>
            </a:r>
            <a:r>
              <a:rPr lang="it-IT" sz="1600" dirty="0" err="1"/>
              <a:t>hydrodynamics</a:t>
            </a:r>
            <a:endParaRPr lang="it-IT" sz="1600" dirty="0"/>
          </a:p>
        </p:txBody>
      </p:sp>
    </p:spTree>
    <p:extLst>
      <p:ext uri="{BB962C8B-B14F-4D97-AF65-F5344CB8AC3E}">
        <p14:creationId xmlns:p14="http://schemas.microsoft.com/office/powerpoint/2010/main" val="485647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83DA61FE-0A6F-0A07-CD27-F3F2D842AE0B}"/>
              </a:ext>
            </a:extLst>
          </p:cNvPr>
          <p:cNvSpPr/>
          <p:nvPr/>
        </p:nvSpPr>
        <p:spPr>
          <a:xfrm>
            <a:off x="8256240" y="5949280"/>
            <a:ext cx="1656184"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testo, schermata, Policromia">
            <a:extLst>
              <a:ext uri="{FF2B5EF4-FFF2-40B4-BE49-F238E27FC236}">
                <a16:creationId xmlns:a16="http://schemas.microsoft.com/office/drawing/2014/main" id="{94D96CCE-8CB5-C5E1-E839-F8CB7F040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930" y="2052629"/>
            <a:ext cx="6984776" cy="4707000"/>
          </a:xfrm>
          <a:prstGeom prst="rect">
            <a:avLst/>
          </a:prstGeom>
        </p:spPr>
      </p:pic>
      <p:sp>
        <p:nvSpPr>
          <p:cNvPr id="5" name="CasellaDiTesto 4">
            <a:extLst>
              <a:ext uri="{FF2B5EF4-FFF2-40B4-BE49-F238E27FC236}">
                <a16:creationId xmlns:a16="http://schemas.microsoft.com/office/drawing/2014/main" id="{11812821-5209-285B-49F9-333E01CFCC48}"/>
              </a:ext>
            </a:extLst>
          </p:cNvPr>
          <p:cNvSpPr txBox="1"/>
          <p:nvPr/>
        </p:nvSpPr>
        <p:spPr>
          <a:xfrm>
            <a:off x="4655840" y="-65027"/>
            <a:ext cx="2608214" cy="830997"/>
          </a:xfrm>
          <a:prstGeom prst="rect">
            <a:avLst/>
          </a:prstGeom>
          <a:noFill/>
        </p:spPr>
        <p:txBody>
          <a:bodyPr wrap="none" rtlCol="0">
            <a:spAutoFit/>
          </a:bodyPr>
          <a:lstStyle/>
          <a:p>
            <a:pPr algn="ctr"/>
            <a:r>
              <a:rPr lang="it-IT" sz="2800" b="1" dirty="0">
                <a:solidFill>
                  <a:schemeClr val="bg1"/>
                </a:solidFill>
              </a:rPr>
              <a:t>Side SRS </a:t>
            </a:r>
            <a:r>
              <a:rPr lang="it-IT" sz="2800" b="1" dirty="0" err="1">
                <a:solidFill>
                  <a:schemeClr val="bg1"/>
                </a:solidFill>
              </a:rPr>
              <a:t>spectra</a:t>
            </a:r>
            <a:endParaRPr lang="it-IT" sz="2800" b="1" dirty="0">
              <a:solidFill>
                <a:schemeClr val="bg1"/>
              </a:solidFill>
            </a:endParaRPr>
          </a:p>
          <a:p>
            <a:pPr algn="ctr"/>
            <a:r>
              <a:rPr lang="it-IT" sz="2000" b="1" dirty="0">
                <a:solidFill>
                  <a:schemeClr val="bg1"/>
                </a:solidFill>
              </a:rPr>
              <a:t>(</a:t>
            </a:r>
            <a:r>
              <a:rPr lang="it-IT" sz="2000" b="1" dirty="0" err="1">
                <a:solidFill>
                  <a:schemeClr val="bg1"/>
                </a:solidFill>
              </a:rPr>
              <a:t>thick</a:t>
            </a:r>
            <a:r>
              <a:rPr lang="it-IT" sz="2000" b="1" dirty="0">
                <a:solidFill>
                  <a:schemeClr val="bg1"/>
                </a:solidFill>
              </a:rPr>
              <a:t> target)</a:t>
            </a:r>
          </a:p>
        </p:txBody>
      </p:sp>
      <p:pic>
        <p:nvPicPr>
          <p:cNvPr id="7" name="Immagine 22">
            <a:extLst>
              <a:ext uri="{FF2B5EF4-FFF2-40B4-BE49-F238E27FC236}">
                <a16:creationId xmlns:a16="http://schemas.microsoft.com/office/drawing/2014/main" id="{12E881CE-C3CB-EEA3-BD61-31680CF9F03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03513"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o 8">
            <a:extLst>
              <a:ext uri="{FF2B5EF4-FFF2-40B4-BE49-F238E27FC236}">
                <a16:creationId xmlns:a16="http://schemas.microsoft.com/office/drawing/2014/main" id="{A919EC3B-AFD1-CCB8-522C-6F6F71E3232F}"/>
              </a:ext>
            </a:extLst>
          </p:cNvPr>
          <p:cNvGrpSpPr/>
          <p:nvPr/>
        </p:nvGrpSpPr>
        <p:grpSpPr>
          <a:xfrm>
            <a:off x="488846" y="988342"/>
            <a:ext cx="1350363" cy="1276660"/>
            <a:chOff x="85319" y="900977"/>
            <a:chExt cx="2920012" cy="2924944"/>
          </a:xfrm>
        </p:grpSpPr>
        <p:pic>
          <p:nvPicPr>
            <p:cNvPr id="10" name="Immagine 9">
              <a:extLst>
                <a:ext uri="{FF2B5EF4-FFF2-40B4-BE49-F238E27FC236}">
                  <a16:creationId xmlns:a16="http://schemas.microsoft.com/office/drawing/2014/main" id="{2569C77D-B289-D412-2BDB-AE8C5B837B01}"/>
                </a:ext>
              </a:extLst>
            </p:cNvPr>
            <p:cNvPicPr>
              <a:picLocks noChangeAspect="1"/>
            </p:cNvPicPr>
            <p:nvPr/>
          </p:nvPicPr>
          <p:blipFill>
            <a:blip r:embed="rId4"/>
            <a:stretch>
              <a:fillRect/>
            </a:stretch>
          </p:blipFill>
          <p:spPr>
            <a:xfrm>
              <a:off x="85319" y="900977"/>
              <a:ext cx="2920012" cy="2924944"/>
            </a:xfrm>
            <a:prstGeom prst="rect">
              <a:avLst/>
            </a:prstGeom>
          </p:spPr>
        </p:pic>
        <p:cxnSp>
          <p:nvCxnSpPr>
            <p:cNvPr id="11" name="Connettore 2 10">
              <a:extLst>
                <a:ext uri="{FF2B5EF4-FFF2-40B4-BE49-F238E27FC236}">
                  <a16:creationId xmlns:a16="http://schemas.microsoft.com/office/drawing/2014/main" id="{2B591B3B-5715-5BF7-C4E1-4C81DAC0175E}"/>
                </a:ext>
              </a:extLst>
            </p:cNvPr>
            <p:cNvCxnSpPr>
              <a:cxnSpLocks/>
            </p:cNvCxnSpPr>
            <p:nvPr/>
          </p:nvCxnSpPr>
          <p:spPr>
            <a:xfrm flipH="1" flipV="1">
              <a:off x="894843" y="1898598"/>
              <a:ext cx="1082979" cy="798582"/>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CasellaDiTesto 11">
            <a:extLst>
              <a:ext uri="{FF2B5EF4-FFF2-40B4-BE49-F238E27FC236}">
                <a16:creationId xmlns:a16="http://schemas.microsoft.com/office/drawing/2014/main" id="{8C997B48-FCC3-26F9-3F8B-DA2688904CF4}"/>
              </a:ext>
            </a:extLst>
          </p:cNvPr>
          <p:cNvSpPr txBox="1"/>
          <p:nvPr/>
        </p:nvSpPr>
        <p:spPr>
          <a:xfrm>
            <a:off x="1444730" y="1547163"/>
            <a:ext cx="293670" cy="369332"/>
          </a:xfrm>
          <a:prstGeom prst="rect">
            <a:avLst/>
          </a:prstGeom>
          <a:noFill/>
        </p:spPr>
        <p:txBody>
          <a:bodyPr wrap="none" rtlCol="0">
            <a:spAutoFit/>
          </a:bodyPr>
          <a:lstStyle/>
          <a:p>
            <a:r>
              <a:rPr lang="it-IT" b="1" dirty="0">
                <a:solidFill>
                  <a:srgbClr val="B0DD7F"/>
                </a:solidFill>
              </a:rPr>
              <a:t>S</a:t>
            </a:r>
          </a:p>
        </p:txBody>
      </p:sp>
      <p:cxnSp>
        <p:nvCxnSpPr>
          <p:cNvPr id="23" name="Connettore diritto 22">
            <a:extLst>
              <a:ext uri="{FF2B5EF4-FFF2-40B4-BE49-F238E27FC236}">
                <a16:creationId xmlns:a16="http://schemas.microsoft.com/office/drawing/2014/main" id="{94F126E4-776B-EB90-9E33-68C2F2822031}"/>
              </a:ext>
            </a:extLst>
          </p:cNvPr>
          <p:cNvCxnSpPr>
            <a:cxnSpLocks/>
          </p:cNvCxnSpPr>
          <p:nvPr/>
        </p:nvCxnSpPr>
        <p:spPr>
          <a:xfrm flipV="1">
            <a:off x="3874798" y="4626087"/>
            <a:ext cx="488549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57" name="Gruppo 56">
            <a:extLst>
              <a:ext uri="{FF2B5EF4-FFF2-40B4-BE49-F238E27FC236}">
                <a16:creationId xmlns:a16="http://schemas.microsoft.com/office/drawing/2014/main" id="{F7C6AA89-CAB4-CB2C-94CF-6E949C9C9B51}"/>
              </a:ext>
            </a:extLst>
          </p:cNvPr>
          <p:cNvGrpSpPr/>
          <p:nvPr/>
        </p:nvGrpSpPr>
        <p:grpSpPr>
          <a:xfrm>
            <a:off x="3599322" y="990117"/>
            <a:ext cx="3173225" cy="4386698"/>
            <a:chOff x="2075321" y="990117"/>
            <a:chExt cx="3173225" cy="4386698"/>
          </a:xfrm>
        </p:grpSpPr>
        <p:cxnSp>
          <p:nvCxnSpPr>
            <p:cNvPr id="26" name="Connettore 2 25">
              <a:extLst>
                <a:ext uri="{FF2B5EF4-FFF2-40B4-BE49-F238E27FC236}">
                  <a16:creationId xmlns:a16="http://schemas.microsoft.com/office/drawing/2014/main" id="{35245C54-01C6-0250-B596-953ABD196C03}"/>
                </a:ext>
              </a:extLst>
            </p:cNvPr>
            <p:cNvCxnSpPr>
              <a:cxnSpLocks/>
              <a:stCxn id="49" idx="2"/>
              <a:endCxn id="30" idx="0"/>
            </p:cNvCxnSpPr>
            <p:nvPr/>
          </p:nvCxnSpPr>
          <p:spPr>
            <a:xfrm>
              <a:off x="3334704" y="1913447"/>
              <a:ext cx="372308" cy="256324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Ovale 29">
              <a:extLst>
                <a:ext uri="{FF2B5EF4-FFF2-40B4-BE49-F238E27FC236}">
                  <a16:creationId xmlns:a16="http://schemas.microsoft.com/office/drawing/2014/main" id="{F015F5D1-44FE-8A16-97E1-E8FAC336B4E7}"/>
                </a:ext>
              </a:extLst>
            </p:cNvPr>
            <p:cNvSpPr/>
            <p:nvPr/>
          </p:nvSpPr>
          <p:spPr>
            <a:xfrm rot="20229554">
              <a:off x="2529135" y="4439965"/>
              <a:ext cx="2719411" cy="936850"/>
            </a:xfrm>
            <a:prstGeom prst="ellipse">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sp>
          <p:nvSpPr>
            <p:cNvPr id="49" name="CasellaDiTesto 48">
              <a:extLst>
                <a:ext uri="{FF2B5EF4-FFF2-40B4-BE49-F238E27FC236}">
                  <a16:creationId xmlns:a16="http://schemas.microsoft.com/office/drawing/2014/main" id="{630E3CC1-49C4-CE99-3638-5E45D99E5742}"/>
                </a:ext>
              </a:extLst>
            </p:cNvPr>
            <p:cNvSpPr txBox="1"/>
            <p:nvPr/>
          </p:nvSpPr>
          <p:spPr>
            <a:xfrm>
              <a:off x="2075321" y="990117"/>
              <a:ext cx="2518766" cy="923330"/>
            </a:xfrm>
            <a:prstGeom prst="rect">
              <a:avLst/>
            </a:prstGeom>
            <a:noFill/>
            <a:ln w="12700">
              <a:solidFill>
                <a:srgbClr val="0000FF"/>
              </a:solidFill>
            </a:ln>
          </p:spPr>
          <p:txBody>
            <a:bodyPr wrap="none" rtlCol="0">
              <a:spAutoFit/>
            </a:bodyPr>
            <a:lstStyle/>
            <a:p>
              <a:r>
                <a:rPr lang="it-IT" dirty="0"/>
                <a:t>SSRS </a:t>
              </a:r>
              <a:r>
                <a:rPr lang="it-IT" dirty="0" err="1"/>
                <a:t>spectrum</a:t>
              </a:r>
              <a:r>
                <a:rPr lang="it-IT" dirty="0"/>
                <a:t> </a:t>
              </a:r>
              <a:r>
                <a:rPr lang="it-IT" dirty="0" err="1"/>
                <a:t>is</a:t>
              </a:r>
              <a:r>
                <a:rPr lang="it-IT" dirty="0"/>
                <a:t> </a:t>
              </a:r>
              <a:r>
                <a:rPr lang="it-IT" dirty="0" err="1"/>
                <a:t>evident</a:t>
              </a:r>
              <a:endParaRPr lang="it-IT" dirty="0"/>
            </a:p>
            <a:p>
              <a:r>
                <a:rPr lang="it-IT" dirty="0" err="1"/>
                <a:t>There</a:t>
              </a:r>
              <a:r>
                <a:rPr lang="it-IT" dirty="0"/>
                <a:t> </a:t>
              </a:r>
              <a:r>
                <a:rPr lang="it-IT" dirty="0" err="1"/>
                <a:t>is</a:t>
              </a:r>
              <a:r>
                <a:rPr lang="it-IT" dirty="0"/>
                <a:t> a clear relation</a:t>
              </a:r>
            </a:p>
            <a:p>
              <a:r>
                <a:rPr lang="it-IT" dirty="0">
                  <a:latin typeface="Symbol" panose="05050102010706020507" pitchFamily="18" charset="2"/>
                </a:rPr>
                <a:t>l - q</a:t>
              </a:r>
              <a:r>
                <a:rPr lang="it-IT" dirty="0"/>
                <a:t>, i.e. n -</a:t>
              </a:r>
              <a:r>
                <a:rPr lang="it-IT" dirty="0">
                  <a:latin typeface="Symbol" panose="05050102010706020507" pitchFamily="18" charset="2"/>
                </a:rPr>
                <a:t> q</a:t>
              </a:r>
              <a:endParaRPr lang="it-IT" dirty="0"/>
            </a:p>
          </p:txBody>
        </p:sp>
      </p:grpSp>
      <p:grpSp>
        <p:nvGrpSpPr>
          <p:cNvPr id="58" name="Gruppo 57">
            <a:extLst>
              <a:ext uri="{FF2B5EF4-FFF2-40B4-BE49-F238E27FC236}">
                <a16:creationId xmlns:a16="http://schemas.microsoft.com/office/drawing/2014/main" id="{ABFEC854-69D8-3071-84FB-54FFC54DDBE4}"/>
              </a:ext>
            </a:extLst>
          </p:cNvPr>
          <p:cNvGrpSpPr/>
          <p:nvPr/>
        </p:nvGrpSpPr>
        <p:grpSpPr>
          <a:xfrm>
            <a:off x="4150734" y="1066986"/>
            <a:ext cx="6121730" cy="2758899"/>
            <a:chOff x="2626734" y="1066985"/>
            <a:chExt cx="6121730" cy="2758899"/>
          </a:xfrm>
        </p:grpSpPr>
        <p:grpSp>
          <p:nvGrpSpPr>
            <p:cNvPr id="31" name="Gruppo 30">
              <a:extLst>
                <a:ext uri="{FF2B5EF4-FFF2-40B4-BE49-F238E27FC236}">
                  <a16:creationId xmlns:a16="http://schemas.microsoft.com/office/drawing/2014/main" id="{57105357-BB25-751A-BA35-7A9DE495951F}"/>
                </a:ext>
              </a:extLst>
            </p:cNvPr>
            <p:cNvGrpSpPr/>
            <p:nvPr/>
          </p:nvGrpSpPr>
          <p:grpSpPr>
            <a:xfrm>
              <a:off x="5220072" y="1066985"/>
              <a:ext cx="3528392" cy="1713942"/>
              <a:chOff x="1765388" y="1121859"/>
              <a:chExt cx="4275052" cy="1913232"/>
            </a:xfrm>
          </p:grpSpPr>
          <p:cxnSp>
            <p:nvCxnSpPr>
              <p:cNvPr id="32" name="Connettore 2 31">
                <a:extLst>
                  <a:ext uri="{FF2B5EF4-FFF2-40B4-BE49-F238E27FC236}">
                    <a16:creationId xmlns:a16="http://schemas.microsoft.com/office/drawing/2014/main" id="{828BE496-5DDE-A745-CBAF-27048E427136}"/>
                  </a:ext>
                </a:extLst>
              </p:cNvPr>
              <p:cNvCxnSpPr>
                <a:cxnSpLocks/>
                <a:stCxn id="34" idx="2"/>
              </p:cNvCxnSpPr>
              <p:nvPr/>
            </p:nvCxnSpPr>
            <p:spPr>
              <a:xfrm flipH="1">
                <a:off x="1765388" y="1843343"/>
                <a:ext cx="2627375" cy="1191748"/>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47A131C0-1357-583F-B4A8-043B681E17CB}"/>
                  </a:ext>
                </a:extLst>
              </p:cNvPr>
              <p:cNvSpPr txBox="1"/>
              <p:nvPr/>
            </p:nvSpPr>
            <p:spPr>
              <a:xfrm>
                <a:off x="2745085" y="1121859"/>
                <a:ext cx="3295355" cy="721484"/>
              </a:xfrm>
              <a:prstGeom prst="rect">
                <a:avLst/>
              </a:prstGeom>
              <a:noFill/>
              <a:ln w="12700">
                <a:solidFill>
                  <a:srgbClr val="00B050"/>
                </a:solidFill>
              </a:ln>
            </p:spPr>
            <p:txBody>
              <a:bodyPr wrap="square" rtlCol="0">
                <a:spAutoFit/>
              </a:bodyPr>
              <a:lstStyle/>
              <a:p>
                <a:r>
                  <a:rPr lang="it-IT" dirty="0"/>
                  <a:t>The SSRS </a:t>
                </a:r>
                <a:r>
                  <a:rPr lang="it-IT" dirty="0" err="1"/>
                  <a:t>is</a:t>
                </a:r>
                <a:r>
                  <a:rPr lang="it-IT" dirty="0"/>
                  <a:t> </a:t>
                </a:r>
                <a:r>
                  <a:rPr lang="it-IT" dirty="0" err="1"/>
                  <a:t>much</a:t>
                </a:r>
                <a:r>
                  <a:rPr lang="it-IT" dirty="0"/>
                  <a:t> </a:t>
                </a:r>
                <a:r>
                  <a:rPr lang="it-IT" dirty="0" err="1"/>
                  <a:t>stronger</a:t>
                </a:r>
                <a:endParaRPr lang="it-IT" dirty="0"/>
              </a:p>
              <a:p>
                <a:r>
                  <a:rPr lang="it-IT" dirty="0"/>
                  <a:t>in S-</a:t>
                </a:r>
                <a:r>
                  <a:rPr lang="it-IT" dirty="0" err="1"/>
                  <a:t>plane</a:t>
                </a:r>
                <a:r>
                  <a:rPr lang="it-IT" dirty="0"/>
                  <a:t> vs. P-</a:t>
                </a:r>
                <a:r>
                  <a:rPr lang="it-IT" dirty="0" err="1"/>
                  <a:t>plane</a:t>
                </a:r>
                <a:endParaRPr lang="it-IT" dirty="0"/>
              </a:p>
            </p:txBody>
          </p:sp>
        </p:grpSp>
        <p:sp>
          <p:nvSpPr>
            <p:cNvPr id="53" name="Ovale 52">
              <a:extLst>
                <a:ext uri="{FF2B5EF4-FFF2-40B4-BE49-F238E27FC236}">
                  <a16:creationId xmlns:a16="http://schemas.microsoft.com/office/drawing/2014/main" id="{2A8CAC68-DBC2-FE51-E569-C39AD70EB757}"/>
                </a:ext>
              </a:extLst>
            </p:cNvPr>
            <p:cNvSpPr/>
            <p:nvPr/>
          </p:nvSpPr>
          <p:spPr>
            <a:xfrm rot="20229554">
              <a:off x="2626734" y="2889034"/>
              <a:ext cx="2719411" cy="93685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rgbClr val="FF0000"/>
                </a:solidFill>
              </a:endParaRPr>
            </a:p>
          </p:txBody>
        </p:sp>
      </p:grpSp>
    </p:spTree>
    <p:extLst>
      <p:ext uri="{BB962C8B-B14F-4D97-AF65-F5344CB8AC3E}">
        <p14:creationId xmlns:p14="http://schemas.microsoft.com/office/powerpoint/2010/main" val="316801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83DA61FE-0A6F-0A07-CD27-F3F2D842AE0B}"/>
              </a:ext>
            </a:extLst>
          </p:cNvPr>
          <p:cNvSpPr/>
          <p:nvPr/>
        </p:nvSpPr>
        <p:spPr>
          <a:xfrm>
            <a:off x="7256310" y="6047651"/>
            <a:ext cx="3520210" cy="504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descr="Immagine che contiene testo, schermata, Policromia">
            <a:extLst>
              <a:ext uri="{FF2B5EF4-FFF2-40B4-BE49-F238E27FC236}">
                <a16:creationId xmlns:a16="http://schemas.microsoft.com/office/drawing/2014/main" id="{94D96CCE-8CB5-C5E1-E839-F8CB7F040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2447937"/>
            <a:ext cx="5939165" cy="4002369"/>
          </a:xfrm>
          <a:prstGeom prst="rect">
            <a:avLst/>
          </a:prstGeom>
        </p:spPr>
      </p:pic>
      <p:sp>
        <p:nvSpPr>
          <p:cNvPr id="5" name="CasellaDiTesto 4">
            <a:extLst>
              <a:ext uri="{FF2B5EF4-FFF2-40B4-BE49-F238E27FC236}">
                <a16:creationId xmlns:a16="http://schemas.microsoft.com/office/drawing/2014/main" id="{11812821-5209-285B-49F9-333E01CFCC48}"/>
              </a:ext>
            </a:extLst>
          </p:cNvPr>
          <p:cNvSpPr txBox="1"/>
          <p:nvPr/>
        </p:nvSpPr>
        <p:spPr>
          <a:xfrm>
            <a:off x="4655840" y="-65027"/>
            <a:ext cx="2608214" cy="830997"/>
          </a:xfrm>
          <a:prstGeom prst="rect">
            <a:avLst/>
          </a:prstGeom>
          <a:noFill/>
        </p:spPr>
        <p:txBody>
          <a:bodyPr wrap="none" rtlCol="0">
            <a:spAutoFit/>
          </a:bodyPr>
          <a:lstStyle/>
          <a:p>
            <a:pPr algn="ctr"/>
            <a:r>
              <a:rPr lang="it-IT" sz="2800" b="1" dirty="0">
                <a:solidFill>
                  <a:schemeClr val="bg1"/>
                </a:solidFill>
              </a:rPr>
              <a:t>Side SRS </a:t>
            </a:r>
            <a:r>
              <a:rPr lang="it-IT" sz="2800" b="1" dirty="0" err="1">
                <a:solidFill>
                  <a:schemeClr val="bg1"/>
                </a:solidFill>
              </a:rPr>
              <a:t>spectra</a:t>
            </a:r>
            <a:endParaRPr lang="it-IT" sz="2800" b="1" dirty="0">
              <a:solidFill>
                <a:schemeClr val="bg1"/>
              </a:solidFill>
            </a:endParaRPr>
          </a:p>
          <a:p>
            <a:pPr algn="ctr"/>
            <a:r>
              <a:rPr lang="it-IT" sz="2000" b="1" dirty="0">
                <a:solidFill>
                  <a:schemeClr val="bg1"/>
                </a:solidFill>
              </a:rPr>
              <a:t>(</a:t>
            </a:r>
            <a:r>
              <a:rPr lang="it-IT" sz="2000" b="1" dirty="0" err="1">
                <a:solidFill>
                  <a:schemeClr val="bg1"/>
                </a:solidFill>
              </a:rPr>
              <a:t>thick</a:t>
            </a:r>
            <a:r>
              <a:rPr lang="it-IT" sz="2000" b="1" dirty="0">
                <a:solidFill>
                  <a:schemeClr val="bg1"/>
                </a:solidFill>
              </a:rPr>
              <a:t> target)</a:t>
            </a:r>
          </a:p>
        </p:txBody>
      </p:sp>
      <p:pic>
        <p:nvPicPr>
          <p:cNvPr id="7" name="Immagine 22">
            <a:extLst>
              <a:ext uri="{FF2B5EF4-FFF2-40B4-BE49-F238E27FC236}">
                <a16:creationId xmlns:a16="http://schemas.microsoft.com/office/drawing/2014/main" id="{12E881CE-C3CB-EEA3-BD61-31680CF9F03C}"/>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03513"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o 8">
            <a:extLst>
              <a:ext uri="{FF2B5EF4-FFF2-40B4-BE49-F238E27FC236}">
                <a16:creationId xmlns:a16="http://schemas.microsoft.com/office/drawing/2014/main" id="{A919EC3B-AFD1-CCB8-522C-6F6F71E3232F}"/>
              </a:ext>
            </a:extLst>
          </p:cNvPr>
          <p:cNvGrpSpPr/>
          <p:nvPr/>
        </p:nvGrpSpPr>
        <p:grpSpPr>
          <a:xfrm>
            <a:off x="959384" y="968624"/>
            <a:ext cx="1350363" cy="1276660"/>
            <a:chOff x="85319" y="900977"/>
            <a:chExt cx="2920012" cy="2924944"/>
          </a:xfrm>
        </p:grpSpPr>
        <p:pic>
          <p:nvPicPr>
            <p:cNvPr id="10" name="Immagine 9">
              <a:extLst>
                <a:ext uri="{FF2B5EF4-FFF2-40B4-BE49-F238E27FC236}">
                  <a16:creationId xmlns:a16="http://schemas.microsoft.com/office/drawing/2014/main" id="{2569C77D-B289-D412-2BDB-AE8C5B837B01}"/>
                </a:ext>
              </a:extLst>
            </p:cNvPr>
            <p:cNvPicPr>
              <a:picLocks noChangeAspect="1"/>
            </p:cNvPicPr>
            <p:nvPr/>
          </p:nvPicPr>
          <p:blipFill>
            <a:blip r:embed="rId4"/>
            <a:stretch>
              <a:fillRect/>
            </a:stretch>
          </p:blipFill>
          <p:spPr>
            <a:xfrm>
              <a:off x="85319" y="900977"/>
              <a:ext cx="2920012" cy="2924944"/>
            </a:xfrm>
            <a:prstGeom prst="rect">
              <a:avLst/>
            </a:prstGeom>
          </p:spPr>
        </p:pic>
        <p:cxnSp>
          <p:nvCxnSpPr>
            <p:cNvPr id="11" name="Connettore 2 10">
              <a:extLst>
                <a:ext uri="{FF2B5EF4-FFF2-40B4-BE49-F238E27FC236}">
                  <a16:creationId xmlns:a16="http://schemas.microsoft.com/office/drawing/2014/main" id="{2B591B3B-5715-5BF7-C4E1-4C81DAC0175E}"/>
                </a:ext>
              </a:extLst>
            </p:cNvPr>
            <p:cNvCxnSpPr>
              <a:cxnSpLocks/>
            </p:cNvCxnSpPr>
            <p:nvPr/>
          </p:nvCxnSpPr>
          <p:spPr>
            <a:xfrm flipH="1" flipV="1">
              <a:off x="894843" y="1898598"/>
              <a:ext cx="1082979" cy="798582"/>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CasellaDiTesto 11">
            <a:extLst>
              <a:ext uri="{FF2B5EF4-FFF2-40B4-BE49-F238E27FC236}">
                <a16:creationId xmlns:a16="http://schemas.microsoft.com/office/drawing/2014/main" id="{8C997B48-FCC3-26F9-3F8B-DA2688904CF4}"/>
              </a:ext>
            </a:extLst>
          </p:cNvPr>
          <p:cNvSpPr txBox="1"/>
          <p:nvPr/>
        </p:nvSpPr>
        <p:spPr>
          <a:xfrm>
            <a:off x="1915268" y="1527445"/>
            <a:ext cx="293670" cy="369332"/>
          </a:xfrm>
          <a:prstGeom prst="rect">
            <a:avLst/>
          </a:prstGeom>
          <a:noFill/>
        </p:spPr>
        <p:txBody>
          <a:bodyPr wrap="none" rtlCol="0">
            <a:spAutoFit/>
          </a:bodyPr>
          <a:lstStyle/>
          <a:p>
            <a:r>
              <a:rPr lang="it-IT" b="1" dirty="0">
                <a:solidFill>
                  <a:srgbClr val="B0DD7F"/>
                </a:solidFill>
              </a:rPr>
              <a:t>S</a:t>
            </a:r>
          </a:p>
        </p:txBody>
      </p:sp>
      <p:cxnSp>
        <p:nvCxnSpPr>
          <p:cNvPr id="23" name="Connettore diritto 22">
            <a:extLst>
              <a:ext uri="{FF2B5EF4-FFF2-40B4-BE49-F238E27FC236}">
                <a16:creationId xmlns:a16="http://schemas.microsoft.com/office/drawing/2014/main" id="{94F126E4-776B-EB90-9E33-68C2F2822031}"/>
              </a:ext>
            </a:extLst>
          </p:cNvPr>
          <p:cNvCxnSpPr>
            <a:cxnSpLocks/>
          </p:cNvCxnSpPr>
          <p:nvPr/>
        </p:nvCxnSpPr>
        <p:spPr>
          <a:xfrm flipV="1">
            <a:off x="2874868" y="4724458"/>
            <a:ext cx="4885499"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62" name="Gruppo 61">
            <a:extLst>
              <a:ext uri="{FF2B5EF4-FFF2-40B4-BE49-F238E27FC236}">
                <a16:creationId xmlns:a16="http://schemas.microsoft.com/office/drawing/2014/main" id="{4863337A-BB72-A522-A708-40B40D3B1219}"/>
              </a:ext>
            </a:extLst>
          </p:cNvPr>
          <p:cNvGrpSpPr/>
          <p:nvPr/>
        </p:nvGrpSpPr>
        <p:grpSpPr>
          <a:xfrm>
            <a:off x="5169471" y="2697642"/>
            <a:ext cx="5638929" cy="3925202"/>
            <a:chOff x="3645471" y="2697641"/>
            <a:chExt cx="5638929" cy="3925202"/>
          </a:xfrm>
        </p:grpSpPr>
        <p:grpSp>
          <p:nvGrpSpPr>
            <p:cNvPr id="42" name="Gruppo 41">
              <a:extLst>
                <a:ext uri="{FF2B5EF4-FFF2-40B4-BE49-F238E27FC236}">
                  <a16:creationId xmlns:a16="http://schemas.microsoft.com/office/drawing/2014/main" id="{F4046F3D-9E75-E2F4-36DF-8AFA34F99EBE}"/>
                </a:ext>
              </a:extLst>
            </p:cNvPr>
            <p:cNvGrpSpPr/>
            <p:nvPr/>
          </p:nvGrpSpPr>
          <p:grpSpPr>
            <a:xfrm>
              <a:off x="3645471" y="2697641"/>
              <a:ext cx="1448975" cy="1816925"/>
              <a:chOff x="5787321" y="3376980"/>
              <a:chExt cx="1448975" cy="1816925"/>
            </a:xfrm>
          </p:grpSpPr>
          <p:sp>
            <p:nvSpPr>
              <p:cNvPr id="43" name="Ovale 42">
                <a:extLst>
                  <a:ext uri="{FF2B5EF4-FFF2-40B4-BE49-F238E27FC236}">
                    <a16:creationId xmlns:a16="http://schemas.microsoft.com/office/drawing/2014/main" id="{E5CC176F-2458-8564-9BA0-6C229E69B8AA}"/>
                  </a:ext>
                </a:extLst>
              </p:cNvPr>
              <p:cNvSpPr/>
              <p:nvPr/>
            </p:nvSpPr>
            <p:spPr>
              <a:xfrm>
                <a:off x="5796136" y="3376980"/>
                <a:ext cx="1440160" cy="377541"/>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D87B9770-6666-B2FB-515B-D16B2E685BE6}"/>
                  </a:ext>
                </a:extLst>
              </p:cNvPr>
              <p:cNvSpPr/>
              <p:nvPr/>
            </p:nvSpPr>
            <p:spPr>
              <a:xfrm>
                <a:off x="5787321" y="4816364"/>
                <a:ext cx="1440160" cy="377541"/>
              </a:xfrm>
              <a:prstGeom prst="ellipse">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5" name="Gruppo 44">
              <a:extLst>
                <a:ext uri="{FF2B5EF4-FFF2-40B4-BE49-F238E27FC236}">
                  <a16:creationId xmlns:a16="http://schemas.microsoft.com/office/drawing/2014/main" id="{CEA7EC68-F052-1903-59A7-CE88F1376BFB}"/>
                </a:ext>
              </a:extLst>
            </p:cNvPr>
            <p:cNvGrpSpPr/>
            <p:nvPr/>
          </p:nvGrpSpPr>
          <p:grpSpPr>
            <a:xfrm>
              <a:off x="4365551" y="3075182"/>
              <a:ext cx="4918849" cy="3547661"/>
              <a:chOff x="4513828" y="4223108"/>
              <a:chExt cx="4918849" cy="3547661"/>
            </a:xfrm>
          </p:grpSpPr>
          <p:cxnSp>
            <p:nvCxnSpPr>
              <p:cNvPr id="46" name="Connettore 2 45">
                <a:extLst>
                  <a:ext uri="{FF2B5EF4-FFF2-40B4-BE49-F238E27FC236}">
                    <a16:creationId xmlns:a16="http://schemas.microsoft.com/office/drawing/2014/main" id="{A3DA57EC-5985-261C-3578-4D47F5B0DCF2}"/>
                  </a:ext>
                </a:extLst>
              </p:cNvPr>
              <p:cNvCxnSpPr>
                <a:cxnSpLocks/>
                <a:stCxn id="48" idx="0"/>
                <a:endCxn id="43" idx="4"/>
              </p:cNvCxnSpPr>
              <p:nvPr/>
            </p:nvCxnSpPr>
            <p:spPr>
              <a:xfrm flipH="1" flipV="1">
                <a:off x="4522643" y="4223108"/>
                <a:ext cx="3664116" cy="2901330"/>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ttore 2 46">
                <a:extLst>
                  <a:ext uri="{FF2B5EF4-FFF2-40B4-BE49-F238E27FC236}">
                    <a16:creationId xmlns:a16="http://schemas.microsoft.com/office/drawing/2014/main" id="{20DAE0F9-BF7F-2B43-40CB-2A17DF439972}"/>
                  </a:ext>
                </a:extLst>
              </p:cNvPr>
              <p:cNvCxnSpPr>
                <a:cxnSpLocks/>
                <a:stCxn id="48" idx="0"/>
                <a:endCxn id="44" idx="4"/>
              </p:cNvCxnSpPr>
              <p:nvPr/>
            </p:nvCxnSpPr>
            <p:spPr>
              <a:xfrm flipH="1" flipV="1">
                <a:off x="4513828" y="5662492"/>
                <a:ext cx="3672931" cy="1461946"/>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CasellaDiTesto 47">
                <a:extLst>
                  <a:ext uri="{FF2B5EF4-FFF2-40B4-BE49-F238E27FC236}">
                    <a16:creationId xmlns:a16="http://schemas.microsoft.com/office/drawing/2014/main" id="{E30257B3-D856-D515-2646-762CEEFEA325}"/>
                  </a:ext>
                </a:extLst>
              </p:cNvPr>
              <p:cNvSpPr txBox="1"/>
              <p:nvPr/>
            </p:nvSpPr>
            <p:spPr>
              <a:xfrm>
                <a:off x="6940841" y="7124438"/>
                <a:ext cx="2491836" cy="646331"/>
              </a:xfrm>
              <a:prstGeom prst="rect">
                <a:avLst/>
              </a:prstGeom>
              <a:noFill/>
              <a:ln w="12700">
                <a:solidFill>
                  <a:schemeClr val="accent6">
                    <a:lumMod val="75000"/>
                  </a:schemeClr>
                </a:solidFill>
              </a:ln>
            </p:spPr>
            <p:txBody>
              <a:bodyPr wrap="none" rtlCol="0">
                <a:spAutoFit/>
              </a:bodyPr>
              <a:lstStyle/>
              <a:p>
                <a:r>
                  <a:rPr lang="it-IT" dirty="0">
                    <a:latin typeface="Symbol" panose="05050102010706020507" pitchFamily="18" charset="2"/>
                  </a:rPr>
                  <a:t>w</a:t>
                </a:r>
                <a:r>
                  <a:rPr lang="it-IT" dirty="0"/>
                  <a:t>/2 (TPD) </a:t>
                </a:r>
                <a:r>
                  <a:rPr lang="it-IT" dirty="0" err="1"/>
                  <a:t>signal</a:t>
                </a:r>
                <a:r>
                  <a:rPr lang="it-IT" dirty="0"/>
                  <a:t> </a:t>
                </a:r>
                <a:r>
                  <a:rPr lang="it-IT" dirty="0" err="1"/>
                  <a:t>at</a:t>
                </a:r>
                <a:endParaRPr lang="it-IT" dirty="0"/>
              </a:p>
              <a:p>
                <a:r>
                  <a:rPr lang="it-IT" dirty="0"/>
                  <a:t>small </a:t>
                </a:r>
                <a:r>
                  <a:rPr lang="it-IT" dirty="0" err="1"/>
                  <a:t>angles</a:t>
                </a:r>
                <a:r>
                  <a:rPr lang="it-IT" dirty="0"/>
                  <a:t> </a:t>
                </a:r>
                <a:r>
                  <a:rPr lang="it-IT" dirty="0" err="1"/>
                  <a:t>as</a:t>
                </a:r>
                <a:r>
                  <a:rPr lang="it-IT" dirty="0"/>
                  <a:t> </a:t>
                </a:r>
                <a:r>
                  <a:rPr lang="it-IT" dirty="0" err="1"/>
                  <a:t>expected</a:t>
                </a:r>
                <a:endParaRPr lang="it-IT" dirty="0"/>
              </a:p>
            </p:txBody>
          </p:sp>
        </p:grpSp>
      </p:grpSp>
      <p:grpSp>
        <p:nvGrpSpPr>
          <p:cNvPr id="61" name="Gruppo 60">
            <a:extLst>
              <a:ext uri="{FF2B5EF4-FFF2-40B4-BE49-F238E27FC236}">
                <a16:creationId xmlns:a16="http://schemas.microsoft.com/office/drawing/2014/main" id="{03B873BF-0677-5C32-16B4-3B8BA54E7C0D}"/>
              </a:ext>
            </a:extLst>
          </p:cNvPr>
          <p:cNvGrpSpPr/>
          <p:nvPr/>
        </p:nvGrpSpPr>
        <p:grpSpPr>
          <a:xfrm>
            <a:off x="2980986" y="1124744"/>
            <a:ext cx="8644233" cy="3484031"/>
            <a:chOff x="1456985" y="1124744"/>
            <a:chExt cx="8644233" cy="3484031"/>
          </a:xfrm>
        </p:grpSpPr>
        <p:grpSp>
          <p:nvGrpSpPr>
            <p:cNvPr id="35" name="Gruppo 34">
              <a:extLst>
                <a:ext uri="{FF2B5EF4-FFF2-40B4-BE49-F238E27FC236}">
                  <a16:creationId xmlns:a16="http://schemas.microsoft.com/office/drawing/2014/main" id="{C695E4AA-B95B-BEB9-3877-59C29E992A6C}"/>
                </a:ext>
              </a:extLst>
            </p:cNvPr>
            <p:cNvGrpSpPr/>
            <p:nvPr/>
          </p:nvGrpSpPr>
          <p:grpSpPr>
            <a:xfrm>
              <a:off x="1456985" y="2678016"/>
              <a:ext cx="2065609" cy="1930759"/>
              <a:chOff x="2978166" y="3447843"/>
              <a:chExt cx="1922954" cy="1987577"/>
            </a:xfrm>
          </p:grpSpPr>
          <p:sp>
            <p:nvSpPr>
              <p:cNvPr id="36" name="Ovale 35">
                <a:extLst>
                  <a:ext uri="{FF2B5EF4-FFF2-40B4-BE49-F238E27FC236}">
                    <a16:creationId xmlns:a16="http://schemas.microsoft.com/office/drawing/2014/main" id="{70CC02FA-0E50-6D0E-C925-D6CFBDC6A02E}"/>
                  </a:ext>
                </a:extLst>
              </p:cNvPr>
              <p:cNvSpPr/>
              <p:nvPr/>
            </p:nvSpPr>
            <p:spPr>
              <a:xfrm>
                <a:off x="2978166" y="3447843"/>
                <a:ext cx="1886592" cy="563202"/>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1D197FB1-DFA0-FF13-F6DA-7A060586C911}"/>
                  </a:ext>
                </a:extLst>
              </p:cNvPr>
              <p:cNvSpPr/>
              <p:nvPr/>
            </p:nvSpPr>
            <p:spPr>
              <a:xfrm>
                <a:off x="3014528" y="4967345"/>
                <a:ext cx="1886592" cy="468075"/>
              </a:xfrm>
              <a:prstGeom prst="ellipse">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8" name="Gruppo 37">
              <a:extLst>
                <a:ext uri="{FF2B5EF4-FFF2-40B4-BE49-F238E27FC236}">
                  <a16:creationId xmlns:a16="http://schemas.microsoft.com/office/drawing/2014/main" id="{AE4AE970-6103-3BD5-0D55-6300C2489460}"/>
                </a:ext>
              </a:extLst>
            </p:cNvPr>
            <p:cNvGrpSpPr/>
            <p:nvPr/>
          </p:nvGrpSpPr>
          <p:grpSpPr>
            <a:xfrm>
              <a:off x="1896697" y="1124744"/>
              <a:ext cx="2454518" cy="3029337"/>
              <a:chOff x="-493843" y="3433443"/>
              <a:chExt cx="2454518" cy="3029337"/>
            </a:xfrm>
          </p:grpSpPr>
          <p:cxnSp>
            <p:nvCxnSpPr>
              <p:cNvPr id="39" name="Connettore 2 38">
                <a:extLst>
                  <a:ext uri="{FF2B5EF4-FFF2-40B4-BE49-F238E27FC236}">
                    <a16:creationId xmlns:a16="http://schemas.microsoft.com/office/drawing/2014/main" id="{C783F549-E29A-F037-2BF7-E3F48E2D1D46}"/>
                  </a:ext>
                </a:extLst>
              </p:cNvPr>
              <p:cNvCxnSpPr>
                <a:cxnSpLocks/>
                <a:stCxn id="41" idx="2"/>
                <a:endCxn id="36" idx="0"/>
              </p:cNvCxnSpPr>
              <p:nvPr/>
            </p:nvCxnSpPr>
            <p:spPr>
              <a:xfrm flipH="1">
                <a:off x="79720" y="4356773"/>
                <a:ext cx="653696" cy="62994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BA20EEA5-6EE0-6102-3A71-30640D74C1B3}"/>
                  </a:ext>
                </a:extLst>
              </p:cNvPr>
              <p:cNvCxnSpPr>
                <a:cxnSpLocks/>
                <a:stCxn id="41" idx="2"/>
                <a:endCxn id="37" idx="0"/>
              </p:cNvCxnSpPr>
              <p:nvPr/>
            </p:nvCxnSpPr>
            <p:spPr>
              <a:xfrm flipH="1">
                <a:off x="118780" y="4356773"/>
                <a:ext cx="614636" cy="2106007"/>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1" name="CasellaDiTesto 40">
                <a:extLst>
                  <a:ext uri="{FF2B5EF4-FFF2-40B4-BE49-F238E27FC236}">
                    <a16:creationId xmlns:a16="http://schemas.microsoft.com/office/drawing/2014/main" id="{764F1651-E7EF-75EB-255D-C875702C4057}"/>
                  </a:ext>
                </a:extLst>
              </p:cNvPr>
              <p:cNvSpPr txBox="1"/>
              <p:nvPr/>
            </p:nvSpPr>
            <p:spPr>
              <a:xfrm>
                <a:off x="-493843" y="3433443"/>
                <a:ext cx="2454518" cy="923330"/>
              </a:xfrm>
              <a:prstGeom prst="rect">
                <a:avLst/>
              </a:prstGeom>
              <a:noFill/>
              <a:ln w="19050">
                <a:solidFill>
                  <a:srgbClr val="00B0F0"/>
                </a:solidFill>
              </a:ln>
            </p:spPr>
            <p:txBody>
              <a:bodyPr wrap="none" rtlCol="0">
                <a:spAutoFit/>
              </a:bodyPr>
              <a:lstStyle/>
              <a:p>
                <a:r>
                  <a:rPr lang="it-IT" dirty="0" err="1"/>
                  <a:t>Near</a:t>
                </a:r>
                <a:r>
                  <a:rPr lang="it-IT" dirty="0"/>
                  <a:t> </a:t>
                </a:r>
                <a:r>
                  <a:rPr lang="it-IT" dirty="0" err="1"/>
                  <a:t>Backward</a:t>
                </a:r>
                <a:r>
                  <a:rPr lang="it-IT" dirty="0"/>
                  <a:t> SRS</a:t>
                </a:r>
              </a:p>
              <a:p>
                <a:r>
                  <a:rPr lang="it-IT" dirty="0" err="1"/>
                  <a:t>at</a:t>
                </a:r>
                <a:r>
                  <a:rPr lang="it-IT" dirty="0"/>
                  <a:t> small </a:t>
                </a:r>
                <a:r>
                  <a:rPr lang="it-IT" dirty="0" err="1"/>
                  <a:t>polar</a:t>
                </a:r>
                <a:r>
                  <a:rPr lang="it-IT" dirty="0"/>
                  <a:t> </a:t>
                </a:r>
                <a:r>
                  <a:rPr lang="it-IT" dirty="0" err="1"/>
                  <a:t>angles</a:t>
                </a:r>
                <a:r>
                  <a:rPr lang="it-IT" dirty="0"/>
                  <a:t>.</a:t>
                </a:r>
              </a:p>
              <a:p>
                <a:r>
                  <a:rPr lang="it-IT" dirty="0" err="1"/>
                  <a:t>Similar</a:t>
                </a:r>
                <a:r>
                  <a:rPr lang="it-IT" dirty="0"/>
                  <a:t> in P and S </a:t>
                </a:r>
                <a:r>
                  <a:rPr lang="it-IT" dirty="0" err="1"/>
                  <a:t>planes</a:t>
                </a:r>
                <a:endParaRPr lang="it-IT" dirty="0"/>
              </a:p>
            </p:txBody>
          </p:sp>
        </p:grpSp>
        <p:graphicFrame>
          <p:nvGraphicFramePr>
            <p:cNvPr id="19" name="Oggetto 18">
              <a:extLst>
                <a:ext uri="{FF2B5EF4-FFF2-40B4-BE49-F238E27FC236}">
                  <a16:creationId xmlns:a16="http://schemas.microsoft.com/office/drawing/2014/main" id="{11E7BED4-07E5-3429-CE96-E3978CFB6A95}"/>
                </a:ext>
              </a:extLst>
            </p:cNvPr>
            <p:cNvGraphicFramePr>
              <a:graphicFrameLocks noChangeAspect="1"/>
            </p:cNvGraphicFramePr>
            <p:nvPr>
              <p:extLst>
                <p:ext uri="{D42A27DB-BD31-4B8C-83A1-F6EECF244321}">
                  <p14:modId xmlns:p14="http://schemas.microsoft.com/office/powerpoint/2010/main" val="1403110822"/>
                </p:ext>
              </p:extLst>
            </p:nvPr>
          </p:nvGraphicFramePr>
          <p:xfrm>
            <a:off x="6359623" y="1647806"/>
            <a:ext cx="3741595" cy="2720808"/>
          </p:xfrm>
          <a:graphic>
            <a:graphicData uri="http://schemas.openxmlformats.org/presentationml/2006/ole">
              <mc:AlternateContent xmlns:mc="http://schemas.openxmlformats.org/markup-compatibility/2006">
                <mc:Choice xmlns:v="urn:schemas-microsoft-com:vml" Requires="v">
                  <p:oleObj name="Graph" r:id="rId5" imgW="4400238" imgH="3093777" progId="Origin50.Graph">
                    <p:embed/>
                  </p:oleObj>
                </mc:Choice>
                <mc:Fallback>
                  <p:oleObj name="Graph" r:id="rId5" imgW="4400238" imgH="3093777" progId="Origin50.Graph">
                    <p:embed/>
                    <p:pic>
                      <p:nvPicPr>
                        <p:cNvPr id="19" name="Oggetto 18">
                          <a:extLst>
                            <a:ext uri="{FF2B5EF4-FFF2-40B4-BE49-F238E27FC236}">
                              <a16:creationId xmlns:a16="http://schemas.microsoft.com/office/drawing/2014/main" id="{11E7BED4-07E5-3429-CE96-E3978CFB6A95}"/>
                            </a:ext>
                          </a:extLst>
                        </p:cNvPr>
                        <p:cNvPicPr/>
                        <p:nvPr/>
                      </p:nvPicPr>
                      <p:blipFill>
                        <a:blip r:embed="rId6"/>
                        <a:stretch>
                          <a:fillRect/>
                        </a:stretch>
                      </p:blipFill>
                      <p:spPr>
                        <a:xfrm>
                          <a:off x="6359623" y="1647806"/>
                          <a:ext cx="3741595" cy="2720808"/>
                        </a:xfrm>
                        <a:prstGeom prst="rect">
                          <a:avLst/>
                        </a:prstGeom>
                      </p:spPr>
                    </p:pic>
                  </p:oleObj>
                </mc:Fallback>
              </mc:AlternateContent>
            </a:graphicData>
          </a:graphic>
        </p:graphicFrame>
        <p:sp>
          <p:nvSpPr>
            <p:cNvPr id="58" name="CasellaDiTesto 57">
              <a:extLst>
                <a:ext uri="{FF2B5EF4-FFF2-40B4-BE49-F238E27FC236}">
                  <a16:creationId xmlns:a16="http://schemas.microsoft.com/office/drawing/2014/main" id="{1485187C-05FC-271C-4935-C5B292E74024}"/>
                </a:ext>
              </a:extLst>
            </p:cNvPr>
            <p:cNvSpPr txBox="1"/>
            <p:nvPr/>
          </p:nvSpPr>
          <p:spPr>
            <a:xfrm>
              <a:off x="7247303" y="1185577"/>
              <a:ext cx="1582356" cy="646331"/>
            </a:xfrm>
            <a:prstGeom prst="rect">
              <a:avLst/>
            </a:prstGeom>
            <a:noFill/>
            <a:ln w="19050">
              <a:solidFill>
                <a:srgbClr val="00B0F0"/>
              </a:solidFill>
            </a:ln>
          </p:spPr>
          <p:txBody>
            <a:bodyPr wrap="none" rtlCol="0">
              <a:spAutoFit/>
            </a:bodyPr>
            <a:lstStyle/>
            <a:p>
              <a:r>
                <a:rPr lang="it-IT" dirty="0"/>
                <a:t>FABS </a:t>
              </a:r>
              <a:r>
                <a:rPr lang="it-IT" dirty="0" err="1"/>
                <a:t>spectrum</a:t>
              </a:r>
              <a:endParaRPr lang="it-IT" dirty="0"/>
            </a:p>
            <a:p>
              <a:r>
                <a:rPr lang="it-IT" dirty="0" err="1"/>
                <a:t>Backward</a:t>
              </a:r>
              <a:r>
                <a:rPr lang="it-IT" dirty="0"/>
                <a:t> SRS</a:t>
              </a:r>
            </a:p>
          </p:txBody>
        </p:sp>
        <p:cxnSp>
          <p:nvCxnSpPr>
            <p:cNvPr id="60" name="Connettore 2 59">
              <a:extLst>
                <a:ext uri="{FF2B5EF4-FFF2-40B4-BE49-F238E27FC236}">
                  <a16:creationId xmlns:a16="http://schemas.microsoft.com/office/drawing/2014/main" id="{3F377183-78FE-AB6B-9F89-BCCB5F45C55E}"/>
                </a:ext>
              </a:extLst>
            </p:cNvPr>
            <p:cNvCxnSpPr>
              <a:cxnSpLocks/>
            </p:cNvCxnSpPr>
            <p:nvPr/>
          </p:nvCxnSpPr>
          <p:spPr>
            <a:xfrm flipV="1">
              <a:off x="4334556" y="1393216"/>
              <a:ext cx="2685715" cy="109260"/>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50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additive="base">
                                        <p:cTn id="13" dur="500" fill="hold"/>
                                        <p:tgtEl>
                                          <p:spTgt spid="62"/>
                                        </p:tgtEl>
                                        <p:attrNameLst>
                                          <p:attrName>ppt_x</p:attrName>
                                        </p:attrNameLst>
                                      </p:cBhvr>
                                      <p:tavLst>
                                        <p:tav tm="0">
                                          <p:val>
                                            <p:strVal val="#ppt_x"/>
                                          </p:val>
                                        </p:tav>
                                        <p:tav tm="100000">
                                          <p:val>
                                            <p:strVal val="#ppt_x"/>
                                          </p:val>
                                        </p:tav>
                                      </p:tavLst>
                                    </p:anim>
                                    <p:anim calcmode="lin" valueType="num">
                                      <p:cBhvr additive="base">
                                        <p:cTn id="14"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F80968B0-F7E5-6FC3-3EC7-07CD42AE275B}"/>
              </a:ext>
            </a:extLst>
          </p:cNvPr>
          <p:cNvSpPr/>
          <p:nvPr/>
        </p:nvSpPr>
        <p:spPr>
          <a:xfrm>
            <a:off x="1343472" y="5868560"/>
            <a:ext cx="8928992" cy="5847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4">
            <a:extLst>
              <a:ext uri="{FF2B5EF4-FFF2-40B4-BE49-F238E27FC236}">
                <a16:creationId xmlns:a16="http://schemas.microsoft.com/office/drawing/2014/main" id="{C7F88F63-6A12-EE9F-E0F3-BDD92A92ECD9}"/>
              </a:ext>
            </a:extLst>
          </p:cNvPr>
          <p:cNvSpPr txBox="1"/>
          <p:nvPr/>
        </p:nvSpPr>
        <p:spPr>
          <a:xfrm>
            <a:off x="5868287" y="92794"/>
            <a:ext cx="4344844" cy="584775"/>
          </a:xfrm>
          <a:prstGeom prst="rect">
            <a:avLst/>
          </a:prstGeom>
          <a:noFill/>
        </p:spPr>
        <p:txBody>
          <a:bodyPr wrap="none" rtlCol="0">
            <a:spAutoFit/>
          </a:bodyPr>
          <a:lstStyle/>
          <a:p>
            <a:r>
              <a:rPr lang="it-IT" sz="3200" dirty="0" err="1">
                <a:solidFill>
                  <a:schemeClr val="bg1"/>
                </a:solidFill>
              </a:rPr>
              <a:t>Dependence</a:t>
            </a:r>
            <a:r>
              <a:rPr lang="it-IT" sz="3200" dirty="0">
                <a:solidFill>
                  <a:schemeClr val="bg1"/>
                </a:solidFill>
              </a:rPr>
              <a:t> on spot size</a:t>
            </a:r>
          </a:p>
        </p:txBody>
      </p:sp>
      <p:sp>
        <p:nvSpPr>
          <p:cNvPr id="11" name="CasellaDiTesto 10">
            <a:extLst>
              <a:ext uri="{FF2B5EF4-FFF2-40B4-BE49-F238E27FC236}">
                <a16:creationId xmlns:a16="http://schemas.microsoft.com/office/drawing/2014/main" id="{4FB30DEA-D11B-8C46-4594-4E2C71273838}"/>
              </a:ext>
            </a:extLst>
          </p:cNvPr>
          <p:cNvSpPr txBox="1"/>
          <p:nvPr/>
        </p:nvSpPr>
        <p:spPr>
          <a:xfrm>
            <a:off x="4952831" y="1795609"/>
            <a:ext cx="2079273" cy="1323439"/>
          </a:xfrm>
          <a:prstGeom prst="rect">
            <a:avLst/>
          </a:prstGeom>
          <a:noFill/>
          <a:ln w="19050">
            <a:solidFill>
              <a:schemeClr val="tx1"/>
            </a:solidFill>
          </a:ln>
        </p:spPr>
        <p:txBody>
          <a:bodyPr wrap="square" rtlCol="0">
            <a:spAutoFit/>
          </a:bodyPr>
          <a:lstStyle/>
          <a:p>
            <a:pPr algn="ctr"/>
            <a:r>
              <a:rPr lang="it-IT" sz="2000" dirty="0"/>
              <a:t>SSRS </a:t>
            </a:r>
            <a:r>
              <a:rPr lang="it-IT" sz="2000" dirty="0" err="1"/>
              <a:t>intensity</a:t>
            </a:r>
            <a:r>
              <a:rPr lang="it-IT" sz="2000" dirty="0"/>
              <a:t> </a:t>
            </a:r>
            <a:r>
              <a:rPr lang="it-IT" sz="2000" dirty="0" err="1"/>
              <a:t>increases</a:t>
            </a:r>
            <a:r>
              <a:rPr lang="it-IT" sz="2000" dirty="0"/>
              <a:t> with the spot size D in the S </a:t>
            </a:r>
            <a:r>
              <a:rPr lang="it-IT" sz="2000" dirty="0" err="1"/>
              <a:t>direction</a:t>
            </a:r>
            <a:r>
              <a:rPr lang="it-IT" sz="2000" dirty="0"/>
              <a:t> </a:t>
            </a:r>
          </a:p>
        </p:txBody>
      </p:sp>
      <p:pic>
        <p:nvPicPr>
          <p:cNvPr id="3" name="Immagine 2">
            <a:extLst>
              <a:ext uri="{FF2B5EF4-FFF2-40B4-BE49-F238E27FC236}">
                <a16:creationId xmlns:a16="http://schemas.microsoft.com/office/drawing/2014/main" id="{88E086D0-30A9-0A93-AD0E-8B36D3E5C664}"/>
              </a:ext>
            </a:extLst>
          </p:cNvPr>
          <p:cNvPicPr>
            <a:picLocks noChangeAspect="1"/>
          </p:cNvPicPr>
          <p:nvPr/>
        </p:nvPicPr>
        <p:blipFill>
          <a:blip r:embed="rId2"/>
          <a:stretch>
            <a:fillRect/>
          </a:stretch>
        </p:blipFill>
        <p:spPr>
          <a:xfrm>
            <a:off x="-1" y="-128761"/>
            <a:ext cx="4646241" cy="6955854"/>
          </a:xfrm>
          <a:prstGeom prst="rect">
            <a:avLst/>
          </a:prstGeom>
        </p:spPr>
      </p:pic>
      <p:pic>
        <p:nvPicPr>
          <p:cNvPr id="6" name="Immagine 5" descr="Immagine che contiene testo, diagramma, Carattere, schermata&#10;&#10;Descrizione generata automaticamente">
            <a:extLst>
              <a:ext uri="{FF2B5EF4-FFF2-40B4-BE49-F238E27FC236}">
                <a16:creationId xmlns:a16="http://schemas.microsoft.com/office/drawing/2014/main" id="{FDA69FB5-17EA-0220-DBA2-6F52674C6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450" y="4208459"/>
            <a:ext cx="3098911" cy="2460901"/>
          </a:xfrm>
          <a:prstGeom prst="rect">
            <a:avLst/>
          </a:prstGeom>
        </p:spPr>
      </p:pic>
      <p:graphicFrame>
        <p:nvGraphicFramePr>
          <p:cNvPr id="12" name="Oggetto 11">
            <a:extLst>
              <a:ext uri="{FF2B5EF4-FFF2-40B4-BE49-F238E27FC236}">
                <a16:creationId xmlns:a16="http://schemas.microsoft.com/office/drawing/2014/main" id="{5A7608F4-A064-D9F7-ED59-389FF1EA2689}"/>
              </a:ext>
            </a:extLst>
          </p:cNvPr>
          <p:cNvGraphicFramePr>
            <a:graphicFrameLocks noChangeAspect="1"/>
          </p:cNvGraphicFramePr>
          <p:nvPr>
            <p:extLst>
              <p:ext uri="{D42A27DB-BD31-4B8C-83A1-F6EECF244321}">
                <p14:modId xmlns:p14="http://schemas.microsoft.com/office/powerpoint/2010/main" val="647252016"/>
              </p:ext>
            </p:extLst>
          </p:nvPr>
        </p:nvGraphicFramePr>
        <p:xfrm>
          <a:off x="7608168" y="953585"/>
          <a:ext cx="4516155" cy="3101059"/>
        </p:xfrm>
        <a:graphic>
          <a:graphicData uri="http://schemas.openxmlformats.org/presentationml/2006/ole">
            <mc:AlternateContent xmlns:mc="http://schemas.openxmlformats.org/markup-compatibility/2006">
              <mc:Choice xmlns:v="urn:schemas-microsoft-com:vml" Requires="v">
                <p:oleObj name="Graph" r:id="rId4" imgW="4400238" imgH="3093777" progId="Origin50.Graph">
                  <p:embed/>
                </p:oleObj>
              </mc:Choice>
              <mc:Fallback>
                <p:oleObj name="Graph" r:id="rId4" imgW="4400238" imgH="3093777" progId="Origin50.Graph">
                  <p:embed/>
                  <p:pic>
                    <p:nvPicPr>
                      <p:cNvPr id="12" name="Oggetto 11">
                        <a:extLst>
                          <a:ext uri="{FF2B5EF4-FFF2-40B4-BE49-F238E27FC236}">
                            <a16:creationId xmlns:a16="http://schemas.microsoft.com/office/drawing/2014/main" id="{5A7608F4-A064-D9F7-ED59-389FF1EA2689}"/>
                          </a:ext>
                        </a:extLst>
                      </p:cNvPr>
                      <p:cNvPicPr/>
                      <p:nvPr/>
                    </p:nvPicPr>
                    <p:blipFill>
                      <a:blip r:embed="rId5"/>
                      <a:stretch>
                        <a:fillRect/>
                      </a:stretch>
                    </p:blipFill>
                    <p:spPr>
                      <a:xfrm>
                        <a:off x="7608168" y="953585"/>
                        <a:ext cx="4516155" cy="3101059"/>
                      </a:xfrm>
                      <a:prstGeom prst="rect">
                        <a:avLst/>
                      </a:prstGeom>
                    </p:spPr>
                  </p:pic>
                </p:oleObj>
              </mc:Fallback>
            </mc:AlternateContent>
          </a:graphicData>
        </a:graphic>
      </p:graphicFrame>
      <p:sp>
        <p:nvSpPr>
          <p:cNvPr id="10" name="CasellaDiTesto 9">
            <a:extLst>
              <a:ext uri="{FF2B5EF4-FFF2-40B4-BE49-F238E27FC236}">
                <a16:creationId xmlns:a16="http://schemas.microsoft.com/office/drawing/2014/main" id="{2B53A8DE-786C-D1D3-A4AA-257B6678F12F}"/>
              </a:ext>
            </a:extLst>
          </p:cNvPr>
          <p:cNvSpPr txBox="1"/>
          <p:nvPr/>
        </p:nvSpPr>
        <p:spPr>
          <a:xfrm>
            <a:off x="11137859" y="1464902"/>
            <a:ext cx="546595" cy="358113"/>
          </a:xfrm>
          <a:prstGeom prst="rect">
            <a:avLst/>
          </a:prstGeom>
          <a:noFill/>
        </p:spPr>
        <p:txBody>
          <a:bodyPr wrap="none" rtlCol="0">
            <a:spAutoFit/>
          </a:bodyPr>
          <a:lstStyle/>
          <a:p>
            <a:r>
              <a:rPr lang="it-IT" sz="1400" dirty="0">
                <a:solidFill>
                  <a:srgbClr val="1CE002"/>
                </a:solidFill>
              </a:rPr>
              <a:t>100</a:t>
            </a:r>
          </a:p>
        </p:txBody>
      </p:sp>
      <p:sp>
        <p:nvSpPr>
          <p:cNvPr id="26" name="CasellaDiTesto 25">
            <a:extLst>
              <a:ext uri="{FF2B5EF4-FFF2-40B4-BE49-F238E27FC236}">
                <a16:creationId xmlns:a16="http://schemas.microsoft.com/office/drawing/2014/main" id="{87762DC3-91DE-A2AA-927B-757E37ABFF3A}"/>
              </a:ext>
            </a:extLst>
          </p:cNvPr>
          <p:cNvSpPr txBox="1"/>
          <p:nvPr/>
        </p:nvSpPr>
        <p:spPr>
          <a:xfrm>
            <a:off x="11239993" y="1900594"/>
            <a:ext cx="437734" cy="358113"/>
          </a:xfrm>
          <a:prstGeom prst="rect">
            <a:avLst/>
          </a:prstGeom>
          <a:noFill/>
        </p:spPr>
        <p:txBody>
          <a:bodyPr wrap="none" rtlCol="0">
            <a:spAutoFit/>
          </a:bodyPr>
          <a:lstStyle/>
          <a:p>
            <a:r>
              <a:rPr lang="it-IT" sz="1400" dirty="0"/>
              <a:t>60</a:t>
            </a:r>
          </a:p>
        </p:txBody>
      </p:sp>
      <p:sp>
        <p:nvSpPr>
          <p:cNvPr id="27" name="CasellaDiTesto 26">
            <a:extLst>
              <a:ext uri="{FF2B5EF4-FFF2-40B4-BE49-F238E27FC236}">
                <a16:creationId xmlns:a16="http://schemas.microsoft.com/office/drawing/2014/main" id="{2F0D4B86-FE73-2912-98E6-B44ED363C0E6}"/>
              </a:ext>
            </a:extLst>
          </p:cNvPr>
          <p:cNvSpPr txBox="1"/>
          <p:nvPr/>
        </p:nvSpPr>
        <p:spPr>
          <a:xfrm>
            <a:off x="11239993" y="2580715"/>
            <a:ext cx="437734" cy="358113"/>
          </a:xfrm>
          <a:prstGeom prst="rect">
            <a:avLst/>
          </a:prstGeom>
          <a:noFill/>
        </p:spPr>
        <p:txBody>
          <a:bodyPr wrap="none" rtlCol="0">
            <a:spAutoFit/>
          </a:bodyPr>
          <a:lstStyle/>
          <a:p>
            <a:r>
              <a:rPr lang="it-IT" sz="1400" dirty="0">
                <a:solidFill>
                  <a:srgbClr val="FF0000"/>
                </a:solidFill>
              </a:rPr>
              <a:t>20</a:t>
            </a:r>
          </a:p>
        </p:txBody>
      </p:sp>
      <p:sp>
        <p:nvSpPr>
          <p:cNvPr id="28" name="CasellaDiTesto 27">
            <a:extLst>
              <a:ext uri="{FF2B5EF4-FFF2-40B4-BE49-F238E27FC236}">
                <a16:creationId xmlns:a16="http://schemas.microsoft.com/office/drawing/2014/main" id="{5C84B594-CAC7-9736-5DC7-DA69F0B56F5B}"/>
              </a:ext>
            </a:extLst>
          </p:cNvPr>
          <p:cNvSpPr txBox="1"/>
          <p:nvPr/>
        </p:nvSpPr>
        <p:spPr>
          <a:xfrm>
            <a:off x="10992544" y="970722"/>
            <a:ext cx="859808" cy="327077"/>
          </a:xfrm>
          <a:prstGeom prst="rect">
            <a:avLst/>
          </a:prstGeom>
          <a:noFill/>
        </p:spPr>
        <p:txBody>
          <a:bodyPr wrap="none" rtlCol="0">
            <a:spAutoFit/>
          </a:bodyPr>
          <a:lstStyle/>
          <a:p>
            <a:pPr algn="r">
              <a:lnSpc>
                <a:spcPts val="1400"/>
              </a:lnSpc>
            </a:pPr>
            <a:r>
              <a:rPr lang="it-IT" sz="1600" dirty="0"/>
              <a:t>D (</a:t>
            </a:r>
            <a:r>
              <a:rPr lang="it-IT" sz="1400" dirty="0">
                <a:latin typeface="Symbol" panose="05050102010706020507" pitchFamily="18" charset="2"/>
              </a:rPr>
              <a:t>m</a:t>
            </a:r>
            <a:r>
              <a:rPr lang="it-IT" sz="1400" dirty="0"/>
              <a:t>m)</a:t>
            </a:r>
          </a:p>
        </p:txBody>
      </p:sp>
      <p:sp>
        <p:nvSpPr>
          <p:cNvPr id="29" name="CasellaDiTesto 28">
            <a:extLst>
              <a:ext uri="{FF2B5EF4-FFF2-40B4-BE49-F238E27FC236}">
                <a16:creationId xmlns:a16="http://schemas.microsoft.com/office/drawing/2014/main" id="{29743D22-A681-1C53-4821-EF2220EE1C36}"/>
              </a:ext>
            </a:extLst>
          </p:cNvPr>
          <p:cNvSpPr txBox="1"/>
          <p:nvPr/>
        </p:nvSpPr>
        <p:spPr>
          <a:xfrm>
            <a:off x="8381570" y="1503772"/>
            <a:ext cx="812062" cy="319243"/>
          </a:xfrm>
          <a:prstGeom prst="rect">
            <a:avLst/>
          </a:prstGeom>
          <a:noFill/>
        </p:spPr>
        <p:txBody>
          <a:bodyPr wrap="none" rtlCol="0">
            <a:spAutoFit/>
          </a:bodyPr>
          <a:lstStyle/>
          <a:p>
            <a:pPr algn="r">
              <a:lnSpc>
                <a:spcPts val="1400"/>
              </a:lnSpc>
            </a:pPr>
            <a:r>
              <a:rPr lang="it-IT" sz="1400" dirty="0">
                <a:solidFill>
                  <a:srgbClr val="1CE002"/>
                </a:solidFill>
              </a:rPr>
              <a:t>RPP2 S</a:t>
            </a:r>
            <a:endParaRPr lang="it-IT" sz="1200" dirty="0">
              <a:solidFill>
                <a:srgbClr val="1CE002"/>
              </a:solidFill>
            </a:endParaRPr>
          </a:p>
        </p:txBody>
      </p:sp>
      <p:sp>
        <p:nvSpPr>
          <p:cNvPr id="30" name="CasellaDiTesto 29">
            <a:extLst>
              <a:ext uri="{FF2B5EF4-FFF2-40B4-BE49-F238E27FC236}">
                <a16:creationId xmlns:a16="http://schemas.microsoft.com/office/drawing/2014/main" id="{1E0E86C8-385F-199F-432C-7910ACE85BAA}"/>
              </a:ext>
            </a:extLst>
          </p:cNvPr>
          <p:cNvSpPr txBox="1"/>
          <p:nvPr/>
        </p:nvSpPr>
        <p:spPr>
          <a:xfrm>
            <a:off x="8381657" y="1915312"/>
            <a:ext cx="606286" cy="319243"/>
          </a:xfrm>
          <a:prstGeom prst="rect">
            <a:avLst/>
          </a:prstGeom>
          <a:noFill/>
        </p:spPr>
        <p:txBody>
          <a:bodyPr wrap="none" rtlCol="0">
            <a:spAutoFit/>
          </a:bodyPr>
          <a:lstStyle/>
          <a:p>
            <a:pPr algn="r">
              <a:lnSpc>
                <a:spcPts val="1400"/>
              </a:lnSpc>
            </a:pPr>
            <a:r>
              <a:rPr lang="it-IT" sz="1400" dirty="0"/>
              <a:t>RPP1</a:t>
            </a:r>
            <a:endParaRPr lang="it-IT" sz="1200" dirty="0"/>
          </a:p>
        </p:txBody>
      </p:sp>
      <p:sp>
        <p:nvSpPr>
          <p:cNvPr id="32" name="CasellaDiTesto 31">
            <a:extLst>
              <a:ext uri="{FF2B5EF4-FFF2-40B4-BE49-F238E27FC236}">
                <a16:creationId xmlns:a16="http://schemas.microsoft.com/office/drawing/2014/main" id="{A8882953-22E6-8A74-273F-EC501547A515}"/>
              </a:ext>
            </a:extLst>
          </p:cNvPr>
          <p:cNvSpPr txBox="1"/>
          <p:nvPr/>
        </p:nvSpPr>
        <p:spPr>
          <a:xfrm>
            <a:off x="8467448" y="2600150"/>
            <a:ext cx="750393" cy="319243"/>
          </a:xfrm>
          <a:prstGeom prst="rect">
            <a:avLst/>
          </a:prstGeom>
          <a:noFill/>
        </p:spPr>
        <p:txBody>
          <a:bodyPr wrap="none" rtlCol="0">
            <a:spAutoFit/>
          </a:bodyPr>
          <a:lstStyle/>
          <a:p>
            <a:pPr algn="r">
              <a:lnSpc>
                <a:spcPts val="1400"/>
              </a:lnSpc>
            </a:pPr>
            <a:r>
              <a:rPr lang="it-IT" sz="1400" dirty="0">
                <a:solidFill>
                  <a:srgbClr val="FF0000"/>
                </a:solidFill>
              </a:rPr>
              <a:t>RPP2 P</a:t>
            </a:r>
            <a:endParaRPr lang="it-IT" sz="1200" dirty="0">
              <a:solidFill>
                <a:srgbClr val="FF0000"/>
              </a:solidFill>
            </a:endParaRPr>
          </a:p>
        </p:txBody>
      </p:sp>
      <p:grpSp>
        <p:nvGrpSpPr>
          <p:cNvPr id="43" name="Gruppo 42">
            <a:extLst>
              <a:ext uri="{FF2B5EF4-FFF2-40B4-BE49-F238E27FC236}">
                <a16:creationId xmlns:a16="http://schemas.microsoft.com/office/drawing/2014/main" id="{C5F0119B-F6D8-C438-66AC-364D6D294E2E}"/>
              </a:ext>
            </a:extLst>
          </p:cNvPr>
          <p:cNvGrpSpPr/>
          <p:nvPr/>
        </p:nvGrpSpPr>
        <p:grpSpPr>
          <a:xfrm>
            <a:off x="8506021" y="4428401"/>
            <a:ext cx="3624663" cy="2248837"/>
            <a:chOff x="8506021" y="4428401"/>
            <a:chExt cx="3624663" cy="2248837"/>
          </a:xfrm>
        </p:grpSpPr>
        <p:sp>
          <p:nvSpPr>
            <p:cNvPr id="33" name="CasellaDiTesto 32">
              <a:extLst>
                <a:ext uri="{FF2B5EF4-FFF2-40B4-BE49-F238E27FC236}">
                  <a16:creationId xmlns:a16="http://schemas.microsoft.com/office/drawing/2014/main" id="{58D3ED1C-B81D-5C51-7602-6D1978497B85}"/>
                </a:ext>
              </a:extLst>
            </p:cNvPr>
            <p:cNvSpPr txBox="1"/>
            <p:nvPr/>
          </p:nvSpPr>
          <p:spPr>
            <a:xfrm>
              <a:off x="8506021" y="4428401"/>
              <a:ext cx="3624663" cy="584775"/>
            </a:xfrm>
            <a:prstGeom prst="rect">
              <a:avLst/>
            </a:prstGeom>
            <a:noFill/>
          </p:spPr>
          <p:txBody>
            <a:bodyPr wrap="square" rtlCol="0">
              <a:spAutoFit/>
            </a:bodyPr>
            <a:lstStyle/>
            <a:p>
              <a:r>
                <a:rPr lang="it-IT" sz="1600" dirty="0"/>
                <a:t>From </a:t>
              </a:r>
              <a:r>
                <a:rPr lang="it-IT" sz="1600" dirty="0" err="1"/>
                <a:t>raytracing</a:t>
              </a:r>
              <a:r>
                <a:rPr lang="it-IT" sz="1600" dirty="0"/>
                <a:t> in 2D </a:t>
              </a:r>
              <a:r>
                <a:rPr lang="it-IT" sz="1600" dirty="0" err="1"/>
                <a:t>density</a:t>
              </a:r>
              <a:r>
                <a:rPr lang="it-IT" sz="1600" dirty="0"/>
                <a:t> </a:t>
              </a:r>
              <a:r>
                <a:rPr lang="it-IT" sz="1600" dirty="0" err="1"/>
                <a:t>maps</a:t>
              </a:r>
              <a:r>
                <a:rPr lang="it-IT" sz="1600" dirty="0"/>
                <a:t> </a:t>
              </a:r>
              <a:r>
                <a:rPr lang="it-IT" sz="1600" dirty="0" err="1"/>
                <a:t>we</a:t>
              </a:r>
              <a:r>
                <a:rPr lang="it-IT" sz="1600" dirty="0"/>
                <a:t> </a:t>
              </a:r>
              <a:r>
                <a:rPr lang="it-IT" sz="1600" dirty="0" err="1"/>
                <a:t>find</a:t>
              </a:r>
              <a:r>
                <a:rPr lang="it-IT" sz="1600" dirty="0"/>
                <a:t> SSRS </a:t>
              </a:r>
              <a:r>
                <a:rPr lang="it-IT" sz="1600" dirty="0" err="1"/>
                <a:t>resonance</a:t>
              </a:r>
              <a:r>
                <a:rPr lang="it-IT" sz="1600" dirty="0"/>
                <a:t> </a:t>
              </a:r>
              <a:r>
                <a:rPr lang="it-IT" sz="1600" dirty="0" err="1"/>
                <a:t>length</a:t>
              </a:r>
              <a:r>
                <a:rPr lang="it-IT" sz="1600" dirty="0"/>
                <a:t> </a:t>
              </a:r>
            </a:p>
          </p:txBody>
        </p:sp>
        <p:sp>
          <p:nvSpPr>
            <p:cNvPr id="34" name="CasellaDiTesto 33">
              <a:extLst>
                <a:ext uri="{FF2B5EF4-FFF2-40B4-BE49-F238E27FC236}">
                  <a16:creationId xmlns:a16="http://schemas.microsoft.com/office/drawing/2014/main" id="{02A32C1B-C618-DD55-8E8B-B9F5D0A4CFB3}"/>
                </a:ext>
              </a:extLst>
            </p:cNvPr>
            <p:cNvSpPr txBox="1"/>
            <p:nvPr/>
          </p:nvSpPr>
          <p:spPr>
            <a:xfrm>
              <a:off x="9657844" y="5000760"/>
              <a:ext cx="1296702" cy="369332"/>
            </a:xfrm>
            <a:prstGeom prst="rect">
              <a:avLst/>
            </a:prstGeom>
            <a:noFill/>
          </p:spPr>
          <p:txBody>
            <a:bodyPr wrap="none" rtlCol="0">
              <a:spAutoFit/>
            </a:bodyPr>
            <a:lstStyle/>
            <a:p>
              <a:r>
                <a:rPr lang="it-IT" dirty="0" err="1"/>
                <a:t>L</a:t>
              </a:r>
              <a:r>
                <a:rPr lang="it-IT" baseline="-25000" dirty="0" err="1"/>
                <a:t>res</a:t>
              </a:r>
              <a:r>
                <a:rPr lang="it-IT" dirty="0"/>
                <a:t> </a:t>
              </a:r>
              <a:r>
                <a:rPr lang="it-IT" dirty="0">
                  <a:latin typeface="Calibri" panose="020F0502020204030204" pitchFamily="34" charset="0"/>
                  <a:ea typeface="Calibri" panose="020F0502020204030204" pitchFamily="34" charset="0"/>
                  <a:cs typeface="Calibri" panose="020F0502020204030204" pitchFamily="34" charset="0"/>
                </a:rPr>
                <a:t>≈ 70 </a:t>
              </a:r>
              <a:r>
                <a:rPr lang="it-IT" dirty="0">
                  <a:latin typeface="Symbol" panose="05050102010706020507" pitchFamily="18" charset="2"/>
                  <a:ea typeface="Calibri" panose="020F0502020204030204" pitchFamily="34" charset="0"/>
                  <a:cs typeface="Calibri" panose="020F0502020204030204" pitchFamily="34" charset="0"/>
                </a:rPr>
                <a:t>m</a:t>
              </a:r>
              <a:r>
                <a:rPr lang="it-IT" dirty="0">
                  <a:latin typeface="Calibri" panose="020F0502020204030204" pitchFamily="34" charset="0"/>
                  <a:ea typeface="Calibri" panose="020F0502020204030204" pitchFamily="34" charset="0"/>
                  <a:cs typeface="Calibri" panose="020F0502020204030204" pitchFamily="34" charset="0"/>
                </a:rPr>
                <a:t>m</a:t>
              </a:r>
              <a:endParaRPr lang="it-IT" dirty="0"/>
            </a:p>
          </p:txBody>
        </p:sp>
        <p:sp>
          <p:nvSpPr>
            <p:cNvPr id="35" name="Freccia a destra 34">
              <a:extLst>
                <a:ext uri="{FF2B5EF4-FFF2-40B4-BE49-F238E27FC236}">
                  <a16:creationId xmlns:a16="http://schemas.microsoft.com/office/drawing/2014/main" id="{068551A5-4366-EF40-D764-D13A8A94DA1B}"/>
                </a:ext>
              </a:extLst>
            </p:cNvPr>
            <p:cNvSpPr/>
            <p:nvPr/>
          </p:nvSpPr>
          <p:spPr>
            <a:xfrm>
              <a:off x="8822603" y="5793026"/>
              <a:ext cx="648072" cy="436817"/>
            </a:xfrm>
            <a:prstGeom prst="rightArrow">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CasellaDiTesto 35">
              <a:extLst>
                <a:ext uri="{FF2B5EF4-FFF2-40B4-BE49-F238E27FC236}">
                  <a16:creationId xmlns:a16="http://schemas.microsoft.com/office/drawing/2014/main" id="{FD596E65-4FC2-6B10-65DD-67E56D4EC19F}"/>
                </a:ext>
              </a:extLst>
            </p:cNvPr>
            <p:cNvSpPr txBox="1"/>
            <p:nvPr/>
          </p:nvSpPr>
          <p:spPr>
            <a:xfrm>
              <a:off x="8534461" y="5429692"/>
              <a:ext cx="1112805" cy="307777"/>
            </a:xfrm>
            <a:prstGeom prst="rect">
              <a:avLst/>
            </a:prstGeom>
            <a:noFill/>
          </p:spPr>
          <p:txBody>
            <a:bodyPr wrap="none" rtlCol="0">
              <a:spAutoFit/>
            </a:bodyPr>
            <a:lstStyle/>
            <a:p>
              <a:r>
                <a:rPr lang="it-IT" sz="1400" dirty="0"/>
                <a:t>RPP1, RPP2P</a:t>
              </a:r>
            </a:p>
          </p:txBody>
        </p:sp>
        <p:sp>
          <p:nvSpPr>
            <p:cNvPr id="37" name="CasellaDiTesto 36">
              <a:extLst>
                <a:ext uri="{FF2B5EF4-FFF2-40B4-BE49-F238E27FC236}">
                  <a16:creationId xmlns:a16="http://schemas.microsoft.com/office/drawing/2014/main" id="{821F324B-06F5-FDBB-9F9A-8FB5094E99AB}"/>
                </a:ext>
              </a:extLst>
            </p:cNvPr>
            <p:cNvSpPr txBox="1"/>
            <p:nvPr/>
          </p:nvSpPr>
          <p:spPr>
            <a:xfrm>
              <a:off x="9982515" y="5792917"/>
              <a:ext cx="887935" cy="369332"/>
            </a:xfrm>
            <a:prstGeom prst="rect">
              <a:avLst/>
            </a:prstGeom>
            <a:noFill/>
          </p:spPr>
          <p:txBody>
            <a:bodyPr wrap="none" rtlCol="0">
              <a:spAutoFit/>
            </a:bodyPr>
            <a:lstStyle/>
            <a:p>
              <a:r>
                <a:rPr lang="it-IT" dirty="0"/>
                <a:t>D &lt; </a:t>
              </a:r>
              <a:r>
                <a:rPr lang="it-IT" dirty="0" err="1"/>
                <a:t>L</a:t>
              </a:r>
              <a:r>
                <a:rPr lang="it-IT" baseline="-25000" dirty="0" err="1"/>
                <a:t>res</a:t>
              </a:r>
              <a:r>
                <a:rPr lang="it-IT" dirty="0"/>
                <a:t> </a:t>
              </a:r>
            </a:p>
          </p:txBody>
        </p:sp>
        <p:sp>
          <p:nvSpPr>
            <p:cNvPr id="39" name="CasellaDiTesto 38">
              <a:extLst>
                <a:ext uri="{FF2B5EF4-FFF2-40B4-BE49-F238E27FC236}">
                  <a16:creationId xmlns:a16="http://schemas.microsoft.com/office/drawing/2014/main" id="{CD639774-3376-AE9D-8746-DFA73A14CAD9}"/>
                </a:ext>
              </a:extLst>
            </p:cNvPr>
            <p:cNvSpPr txBox="1"/>
            <p:nvPr/>
          </p:nvSpPr>
          <p:spPr>
            <a:xfrm>
              <a:off x="8910360" y="6338684"/>
              <a:ext cx="2440027" cy="338554"/>
            </a:xfrm>
            <a:prstGeom prst="rect">
              <a:avLst/>
            </a:prstGeom>
            <a:noFill/>
          </p:spPr>
          <p:txBody>
            <a:bodyPr wrap="none" rtlCol="0">
              <a:spAutoFit/>
            </a:bodyPr>
            <a:lstStyle/>
            <a:p>
              <a:r>
                <a:rPr lang="it-IT" sz="1600" dirty="0"/>
                <a:t>SSRS </a:t>
              </a:r>
              <a:r>
                <a:rPr lang="it-IT" sz="1600" dirty="0" err="1"/>
                <a:t>growth</a:t>
              </a:r>
              <a:r>
                <a:rPr lang="it-IT" sz="1600" dirty="0"/>
                <a:t> </a:t>
              </a:r>
              <a:r>
                <a:rPr lang="it-IT" sz="1600" dirty="0" err="1"/>
                <a:t>is</a:t>
              </a:r>
              <a:r>
                <a:rPr lang="it-IT" sz="1600" dirty="0"/>
                <a:t> limited by D</a:t>
              </a:r>
            </a:p>
          </p:txBody>
        </p:sp>
      </p:grpSp>
      <p:sp>
        <p:nvSpPr>
          <p:cNvPr id="40" name="CasellaDiTesto 39">
            <a:extLst>
              <a:ext uri="{FF2B5EF4-FFF2-40B4-BE49-F238E27FC236}">
                <a16:creationId xmlns:a16="http://schemas.microsoft.com/office/drawing/2014/main" id="{771029E7-0F30-95BF-A1F3-E4776947A3AD}"/>
              </a:ext>
            </a:extLst>
          </p:cNvPr>
          <p:cNvSpPr txBox="1"/>
          <p:nvPr/>
        </p:nvSpPr>
        <p:spPr>
          <a:xfrm>
            <a:off x="3621372" y="5759573"/>
            <a:ext cx="1148071" cy="338554"/>
          </a:xfrm>
          <a:prstGeom prst="rect">
            <a:avLst/>
          </a:prstGeom>
          <a:noFill/>
        </p:spPr>
        <p:txBody>
          <a:bodyPr wrap="none" rtlCol="0">
            <a:spAutoFit/>
          </a:bodyPr>
          <a:lstStyle/>
          <a:p>
            <a:r>
              <a:rPr lang="it-IT" sz="1600" dirty="0">
                <a:solidFill>
                  <a:srgbClr val="1CE002"/>
                </a:solidFill>
              </a:rPr>
              <a:t>D = 100 </a:t>
            </a:r>
            <a:r>
              <a:rPr lang="it-IT" sz="1600" dirty="0">
                <a:solidFill>
                  <a:srgbClr val="1CE002"/>
                </a:solidFill>
                <a:latin typeface="Symbol" panose="05050102010706020507" pitchFamily="18" charset="2"/>
              </a:rPr>
              <a:t>m</a:t>
            </a:r>
            <a:r>
              <a:rPr lang="it-IT" sz="1600" dirty="0">
                <a:solidFill>
                  <a:srgbClr val="1CE002"/>
                </a:solidFill>
              </a:rPr>
              <a:t>m</a:t>
            </a:r>
          </a:p>
        </p:txBody>
      </p:sp>
      <p:sp>
        <p:nvSpPr>
          <p:cNvPr id="41" name="CasellaDiTesto 40">
            <a:extLst>
              <a:ext uri="{FF2B5EF4-FFF2-40B4-BE49-F238E27FC236}">
                <a16:creationId xmlns:a16="http://schemas.microsoft.com/office/drawing/2014/main" id="{8C7487B5-F013-29FE-C71B-3DF1DC623FAC}"/>
              </a:ext>
            </a:extLst>
          </p:cNvPr>
          <p:cNvSpPr txBox="1"/>
          <p:nvPr/>
        </p:nvSpPr>
        <p:spPr>
          <a:xfrm>
            <a:off x="3609265" y="3700047"/>
            <a:ext cx="1043876" cy="338554"/>
          </a:xfrm>
          <a:prstGeom prst="rect">
            <a:avLst/>
          </a:prstGeom>
          <a:noFill/>
        </p:spPr>
        <p:txBody>
          <a:bodyPr wrap="none" rtlCol="0">
            <a:spAutoFit/>
          </a:bodyPr>
          <a:lstStyle/>
          <a:p>
            <a:r>
              <a:rPr lang="it-IT" sz="1600" dirty="0"/>
              <a:t>D = 60 </a:t>
            </a:r>
            <a:r>
              <a:rPr lang="it-IT" sz="1600" dirty="0">
                <a:latin typeface="Symbol" panose="05050102010706020507" pitchFamily="18" charset="2"/>
              </a:rPr>
              <a:t>m</a:t>
            </a:r>
            <a:r>
              <a:rPr lang="it-IT" sz="1600" dirty="0"/>
              <a:t>m</a:t>
            </a:r>
          </a:p>
        </p:txBody>
      </p:sp>
      <p:sp>
        <p:nvSpPr>
          <p:cNvPr id="42" name="CasellaDiTesto 41">
            <a:extLst>
              <a:ext uri="{FF2B5EF4-FFF2-40B4-BE49-F238E27FC236}">
                <a16:creationId xmlns:a16="http://schemas.microsoft.com/office/drawing/2014/main" id="{A1A48056-69A7-E681-E81E-F7C9A4A88BE5}"/>
              </a:ext>
            </a:extLst>
          </p:cNvPr>
          <p:cNvSpPr txBox="1"/>
          <p:nvPr/>
        </p:nvSpPr>
        <p:spPr>
          <a:xfrm>
            <a:off x="3609265" y="1559900"/>
            <a:ext cx="1043876" cy="338554"/>
          </a:xfrm>
          <a:prstGeom prst="rect">
            <a:avLst/>
          </a:prstGeom>
          <a:noFill/>
        </p:spPr>
        <p:txBody>
          <a:bodyPr wrap="none" rtlCol="0">
            <a:spAutoFit/>
          </a:bodyPr>
          <a:lstStyle/>
          <a:p>
            <a:r>
              <a:rPr lang="it-IT" sz="1600" dirty="0">
                <a:solidFill>
                  <a:srgbClr val="FF0000"/>
                </a:solidFill>
              </a:rPr>
              <a:t>D = 40 </a:t>
            </a:r>
            <a:r>
              <a:rPr lang="it-IT" sz="1600" dirty="0">
                <a:solidFill>
                  <a:srgbClr val="FF0000"/>
                </a:solidFill>
                <a:latin typeface="Symbol" panose="05050102010706020507" pitchFamily="18" charset="2"/>
              </a:rPr>
              <a:t>m</a:t>
            </a:r>
            <a:r>
              <a:rPr lang="it-IT" sz="1600" dirty="0">
                <a:solidFill>
                  <a:srgbClr val="FF0000"/>
                </a:solidFill>
              </a:rPr>
              <a:t>m</a:t>
            </a:r>
          </a:p>
        </p:txBody>
      </p:sp>
    </p:spTree>
    <p:extLst>
      <p:ext uri="{BB962C8B-B14F-4D97-AF65-F5344CB8AC3E}">
        <p14:creationId xmlns:p14="http://schemas.microsoft.com/office/powerpoint/2010/main" val="577212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33A0A225-098A-1B13-9045-C1E9563EECDC}"/>
              </a:ext>
            </a:extLst>
          </p:cNvPr>
          <p:cNvSpPr/>
          <p:nvPr/>
        </p:nvSpPr>
        <p:spPr>
          <a:xfrm>
            <a:off x="3791744" y="6021288"/>
            <a:ext cx="7573549" cy="2880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Rettangolo 36">
            <a:extLst>
              <a:ext uri="{FF2B5EF4-FFF2-40B4-BE49-F238E27FC236}">
                <a16:creationId xmlns:a16="http://schemas.microsoft.com/office/drawing/2014/main" id="{DEB22F95-AB5D-5DA2-D641-F188CB790CC8}"/>
              </a:ext>
            </a:extLst>
          </p:cNvPr>
          <p:cNvSpPr/>
          <p:nvPr/>
        </p:nvSpPr>
        <p:spPr>
          <a:xfrm>
            <a:off x="8543358" y="1021617"/>
            <a:ext cx="3627570" cy="3267791"/>
          </a:xfrm>
          <a:prstGeom prst="rect">
            <a:avLst/>
          </a:pr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320A51D2-6EBC-1418-C0AE-3BDFFF05AD85}"/>
              </a:ext>
            </a:extLst>
          </p:cNvPr>
          <p:cNvSpPr/>
          <p:nvPr/>
        </p:nvSpPr>
        <p:spPr>
          <a:xfrm>
            <a:off x="4871864" y="1021618"/>
            <a:ext cx="3627570" cy="5712641"/>
          </a:xfrm>
          <a:prstGeom prst="rect">
            <a:avLst/>
          </a:prstGeom>
          <a:solidFill>
            <a:schemeClr val="accent6">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C5EFD6D8-F4B7-FE13-3515-22306AA58716}"/>
              </a:ext>
            </a:extLst>
          </p:cNvPr>
          <p:cNvSpPr/>
          <p:nvPr/>
        </p:nvSpPr>
        <p:spPr>
          <a:xfrm>
            <a:off x="0" y="-147610"/>
            <a:ext cx="4650642" cy="33605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36D03582-14A2-65C2-791A-7035FA9F99B6}"/>
              </a:ext>
            </a:extLst>
          </p:cNvPr>
          <p:cNvSpPr txBox="1"/>
          <p:nvPr/>
        </p:nvSpPr>
        <p:spPr>
          <a:xfrm>
            <a:off x="4999578" y="-139923"/>
            <a:ext cx="5695855" cy="954107"/>
          </a:xfrm>
          <a:prstGeom prst="rect">
            <a:avLst/>
          </a:prstGeom>
          <a:noFill/>
        </p:spPr>
        <p:txBody>
          <a:bodyPr wrap="none" rtlCol="0">
            <a:spAutoFit/>
          </a:bodyPr>
          <a:lstStyle/>
          <a:p>
            <a:pPr algn="ctr"/>
            <a:r>
              <a:rPr lang="it-IT" sz="2800" b="1" dirty="0" err="1">
                <a:solidFill>
                  <a:schemeClr val="bg1"/>
                </a:solidFill>
              </a:rPr>
              <a:t>Dependence</a:t>
            </a:r>
            <a:r>
              <a:rPr lang="it-IT" sz="2800" b="1" dirty="0">
                <a:solidFill>
                  <a:schemeClr val="bg1"/>
                </a:solidFill>
              </a:rPr>
              <a:t> on </a:t>
            </a:r>
            <a:r>
              <a:rPr lang="it-IT" sz="2800" b="1" dirty="0" err="1">
                <a:solidFill>
                  <a:schemeClr val="bg1"/>
                </a:solidFill>
              </a:rPr>
              <a:t>density</a:t>
            </a:r>
            <a:r>
              <a:rPr lang="it-IT" sz="2800" b="1" dirty="0">
                <a:solidFill>
                  <a:schemeClr val="bg1"/>
                </a:solidFill>
              </a:rPr>
              <a:t> </a:t>
            </a:r>
            <a:r>
              <a:rPr lang="it-IT" sz="2800" b="1" dirty="0" err="1">
                <a:solidFill>
                  <a:schemeClr val="bg1"/>
                </a:solidFill>
              </a:rPr>
              <a:t>scalelength</a:t>
            </a:r>
            <a:r>
              <a:rPr lang="it-IT" sz="2800" b="1" dirty="0">
                <a:solidFill>
                  <a:schemeClr val="bg1"/>
                </a:solidFill>
              </a:rPr>
              <a:t> L</a:t>
            </a:r>
          </a:p>
          <a:p>
            <a:pPr algn="ctr"/>
            <a:r>
              <a:rPr lang="it-IT" sz="2800" b="1" dirty="0">
                <a:solidFill>
                  <a:schemeClr val="bg1"/>
                </a:solidFill>
              </a:rPr>
              <a:t>(</a:t>
            </a:r>
            <a:r>
              <a:rPr lang="it-IT" sz="2800" b="1" dirty="0" err="1">
                <a:solidFill>
                  <a:schemeClr val="bg1"/>
                </a:solidFill>
              </a:rPr>
              <a:t>thick</a:t>
            </a:r>
            <a:r>
              <a:rPr lang="it-IT" sz="2800" b="1" dirty="0">
                <a:solidFill>
                  <a:schemeClr val="bg1"/>
                </a:solidFill>
              </a:rPr>
              <a:t> vs. </a:t>
            </a:r>
            <a:r>
              <a:rPr lang="it-IT" sz="2800" b="1" dirty="0" err="1">
                <a:solidFill>
                  <a:schemeClr val="bg1"/>
                </a:solidFill>
              </a:rPr>
              <a:t>thin</a:t>
            </a:r>
            <a:r>
              <a:rPr lang="it-IT" sz="2800" b="1" dirty="0">
                <a:solidFill>
                  <a:schemeClr val="bg1"/>
                </a:solidFill>
              </a:rPr>
              <a:t> targets)</a:t>
            </a:r>
            <a:endParaRPr lang="it-IT" sz="2000" b="1" dirty="0">
              <a:solidFill>
                <a:schemeClr val="bg1"/>
              </a:solidFill>
            </a:endParaRPr>
          </a:p>
        </p:txBody>
      </p:sp>
      <p:sp>
        <p:nvSpPr>
          <p:cNvPr id="4" name="CasellaDiTesto 3">
            <a:extLst>
              <a:ext uri="{FF2B5EF4-FFF2-40B4-BE49-F238E27FC236}">
                <a16:creationId xmlns:a16="http://schemas.microsoft.com/office/drawing/2014/main" id="{149D631C-486B-5E9B-A477-12C6A49567AB}"/>
              </a:ext>
            </a:extLst>
          </p:cNvPr>
          <p:cNvSpPr txBox="1"/>
          <p:nvPr/>
        </p:nvSpPr>
        <p:spPr>
          <a:xfrm>
            <a:off x="11365293" y="-3579"/>
            <a:ext cx="720197" cy="242828"/>
          </a:xfrm>
          <a:prstGeom prst="rect">
            <a:avLst/>
          </a:prstGeom>
          <a:solidFill>
            <a:schemeClr val="accent6">
              <a:lumMod val="40000"/>
              <a:lumOff val="60000"/>
            </a:schemeClr>
          </a:solidFill>
          <a:ln w="12700">
            <a:solidFill>
              <a:schemeClr val="tx1"/>
            </a:solidFill>
          </a:ln>
        </p:spPr>
        <p:txBody>
          <a:bodyPr wrap="none" tIns="28800" bIns="28800" rtlCol="0">
            <a:spAutoFit/>
          </a:bodyPr>
          <a:lstStyle/>
          <a:p>
            <a:r>
              <a:rPr lang="it-IT" sz="1200" b="1" dirty="0"/>
              <a:t>Side SRS</a:t>
            </a:r>
          </a:p>
        </p:txBody>
      </p:sp>
      <p:pic>
        <p:nvPicPr>
          <p:cNvPr id="9" name="Immagine 8">
            <a:extLst>
              <a:ext uri="{FF2B5EF4-FFF2-40B4-BE49-F238E27FC236}">
                <a16:creationId xmlns:a16="http://schemas.microsoft.com/office/drawing/2014/main" id="{10A96E27-52FC-C3FE-BBA1-391B57B4F00C}"/>
              </a:ext>
            </a:extLst>
          </p:cNvPr>
          <p:cNvPicPr>
            <a:picLocks noChangeAspect="1"/>
          </p:cNvPicPr>
          <p:nvPr/>
        </p:nvPicPr>
        <p:blipFill>
          <a:blip r:embed="rId2"/>
          <a:stretch>
            <a:fillRect/>
          </a:stretch>
        </p:blipFill>
        <p:spPr>
          <a:xfrm>
            <a:off x="103446" y="3605341"/>
            <a:ext cx="4547196" cy="3252659"/>
          </a:xfrm>
          <a:prstGeom prst="rect">
            <a:avLst/>
          </a:prstGeom>
        </p:spPr>
      </p:pic>
      <p:pic>
        <p:nvPicPr>
          <p:cNvPr id="13" name="Immagine 12">
            <a:extLst>
              <a:ext uri="{FF2B5EF4-FFF2-40B4-BE49-F238E27FC236}">
                <a16:creationId xmlns:a16="http://schemas.microsoft.com/office/drawing/2014/main" id="{130BB269-AA4E-AD1F-2AAE-B8919E9C3A00}"/>
              </a:ext>
            </a:extLst>
          </p:cNvPr>
          <p:cNvPicPr>
            <a:picLocks noChangeAspect="1"/>
          </p:cNvPicPr>
          <p:nvPr/>
        </p:nvPicPr>
        <p:blipFill>
          <a:blip r:embed="rId3"/>
          <a:stretch>
            <a:fillRect/>
          </a:stretch>
        </p:blipFill>
        <p:spPr>
          <a:xfrm>
            <a:off x="106510" y="126848"/>
            <a:ext cx="4547195" cy="3252659"/>
          </a:xfrm>
          <a:prstGeom prst="rect">
            <a:avLst/>
          </a:prstGeom>
        </p:spPr>
      </p:pic>
      <p:sp>
        <p:nvSpPr>
          <p:cNvPr id="15" name="CasellaDiTesto 14">
            <a:extLst>
              <a:ext uri="{FF2B5EF4-FFF2-40B4-BE49-F238E27FC236}">
                <a16:creationId xmlns:a16="http://schemas.microsoft.com/office/drawing/2014/main" id="{7E9983C2-ED1F-15EF-833C-7494D1DF208D}"/>
              </a:ext>
            </a:extLst>
          </p:cNvPr>
          <p:cNvSpPr txBox="1"/>
          <p:nvPr/>
        </p:nvSpPr>
        <p:spPr>
          <a:xfrm>
            <a:off x="551384" y="-97509"/>
            <a:ext cx="3853234" cy="338554"/>
          </a:xfrm>
          <a:prstGeom prst="rect">
            <a:avLst/>
          </a:prstGeom>
          <a:noFill/>
          <a:ln w="19050">
            <a:solidFill>
              <a:schemeClr val="accent1">
                <a:shade val="15000"/>
              </a:schemeClr>
            </a:solidFill>
          </a:ln>
        </p:spPr>
        <p:txBody>
          <a:bodyPr wrap="none" rtlCol="0">
            <a:spAutoFit/>
          </a:bodyPr>
          <a:lstStyle/>
          <a:p>
            <a:r>
              <a:rPr lang="it-IT" sz="1600" b="1" dirty="0" err="1"/>
              <a:t>Thick</a:t>
            </a:r>
            <a:r>
              <a:rPr lang="it-IT" sz="1600" b="1" dirty="0"/>
              <a:t> Target: Al flash + 60 </a:t>
            </a:r>
            <a:r>
              <a:rPr lang="it-IT" sz="1600" b="1" dirty="0">
                <a:latin typeface="Symbol" panose="05050102010706020507" pitchFamily="18" charset="2"/>
              </a:rPr>
              <a:t>m</a:t>
            </a:r>
            <a:r>
              <a:rPr lang="it-IT" sz="1600" b="1" dirty="0"/>
              <a:t>m CH + 7 </a:t>
            </a:r>
            <a:r>
              <a:rPr lang="it-IT" sz="1600" b="1" dirty="0">
                <a:latin typeface="Symbol" panose="05050102010706020507" pitchFamily="18" charset="2"/>
              </a:rPr>
              <a:t>m</a:t>
            </a:r>
            <a:r>
              <a:rPr lang="it-IT" sz="1600" b="1" dirty="0"/>
              <a:t>m Cu</a:t>
            </a:r>
          </a:p>
        </p:txBody>
      </p:sp>
      <p:sp>
        <p:nvSpPr>
          <p:cNvPr id="17" name="CasellaDiTesto 16">
            <a:extLst>
              <a:ext uri="{FF2B5EF4-FFF2-40B4-BE49-F238E27FC236}">
                <a16:creationId xmlns:a16="http://schemas.microsoft.com/office/drawing/2014/main" id="{7279E527-2D8B-7045-8FEA-B15BA1742B52}"/>
              </a:ext>
            </a:extLst>
          </p:cNvPr>
          <p:cNvSpPr txBox="1"/>
          <p:nvPr/>
        </p:nvSpPr>
        <p:spPr>
          <a:xfrm>
            <a:off x="1089191" y="3379507"/>
            <a:ext cx="2777620" cy="338554"/>
          </a:xfrm>
          <a:prstGeom prst="rect">
            <a:avLst/>
          </a:prstGeom>
          <a:noFill/>
          <a:ln w="19050">
            <a:solidFill>
              <a:schemeClr val="accent1">
                <a:shade val="15000"/>
              </a:schemeClr>
            </a:solidFill>
          </a:ln>
        </p:spPr>
        <p:txBody>
          <a:bodyPr wrap="none" rtlCol="0">
            <a:spAutoFit/>
          </a:bodyPr>
          <a:lstStyle/>
          <a:p>
            <a:r>
              <a:rPr lang="it-IT" sz="1600" b="1" dirty="0" err="1"/>
              <a:t>Thin</a:t>
            </a:r>
            <a:r>
              <a:rPr lang="it-IT" sz="1600" b="1" dirty="0"/>
              <a:t> Target: Al flash + 2 </a:t>
            </a:r>
            <a:r>
              <a:rPr lang="it-IT" sz="1600" b="1" dirty="0">
                <a:latin typeface="Symbol" panose="05050102010706020507" pitchFamily="18" charset="2"/>
              </a:rPr>
              <a:t>m</a:t>
            </a:r>
            <a:r>
              <a:rPr lang="it-IT" sz="1600" b="1" dirty="0"/>
              <a:t>m CH</a:t>
            </a:r>
          </a:p>
        </p:txBody>
      </p:sp>
      <p:sp>
        <p:nvSpPr>
          <p:cNvPr id="18" name="CasellaDiTesto 17">
            <a:extLst>
              <a:ext uri="{FF2B5EF4-FFF2-40B4-BE49-F238E27FC236}">
                <a16:creationId xmlns:a16="http://schemas.microsoft.com/office/drawing/2014/main" id="{69CFA4D8-6296-A257-1260-49F964AD9099}"/>
              </a:ext>
            </a:extLst>
          </p:cNvPr>
          <p:cNvSpPr txBox="1"/>
          <p:nvPr/>
        </p:nvSpPr>
        <p:spPr>
          <a:xfrm>
            <a:off x="5258347" y="1048735"/>
            <a:ext cx="3146020" cy="646331"/>
          </a:xfrm>
          <a:prstGeom prst="rect">
            <a:avLst/>
          </a:prstGeom>
          <a:noFill/>
        </p:spPr>
        <p:txBody>
          <a:bodyPr wrap="square" rtlCol="0">
            <a:spAutoFit/>
          </a:bodyPr>
          <a:lstStyle/>
          <a:p>
            <a:r>
              <a:rPr lang="it-IT" dirty="0"/>
              <a:t>BSRS and </a:t>
            </a:r>
            <a:r>
              <a:rPr lang="it-IT" dirty="0" err="1"/>
              <a:t>Near</a:t>
            </a:r>
            <a:r>
              <a:rPr lang="it-IT" dirty="0"/>
              <a:t>-BSRS </a:t>
            </a:r>
            <a:r>
              <a:rPr lang="it-IT" dirty="0" err="1"/>
              <a:t>is</a:t>
            </a:r>
            <a:r>
              <a:rPr lang="it-IT" dirty="0"/>
              <a:t> </a:t>
            </a:r>
            <a:r>
              <a:rPr lang="it-IT" dirty="0" err="1"/>
              <a:t>strongly</a:t>
            </a:r>
            <a:r>
              <a:rPr lang="it-IT" dirty="0"/>
              <a:t> </a:t>
            </a:r>
            <a:r>
              <a:rPr lang="it-IT" dirty="0" err="1"/>
              <a:t>affected</a:t>
            </a:r>
            <a:r>
              <a:rPr lang="it-IT" dirty="0"/>
              <a:t> by </a:t>
            </a:r>
            <a:r>
              <a:rPr lang="it-IT" dirty="0" err="1"/>
              <a:t>density</a:t>
            </a:r>
            <a:r>
              <a:rPr lang="it-IT" dirty="0"/>
              <a:t> </a:t>
            </a:r>
            <a:r>
              <a:rPr lang="it-IT" dirty="0" err="1"/>
              <a:t>scalelength</a:t>
            </a:r>
            <a:endParaRPr lang="it-IT" dirty="0"/>
          </a:p>
        </p:txBody>
      </p:sp>
      <p:sp>
        <p:nvSpPr>
          <p:cNvPr id="20" name="CasellaDiTesto 19">
            <a:extLst>
              <a:ext uri="{FF2B5EF4-FFF2-40B4-BE49-F238E27FC236}">
                <a16:creationId xmlns:a16="http://schemas.microsoft.com/office/drawing/2014/main" id="{09C74C63-F932-8CBB-05CE-C57A9DEC0075}"/>
              </a:ext>
            </a:extLst>
          </p:cNvPr>
          <p:cNvSpPr txBox="1"/>
          <p:nvPr/>
        </p:nvSpPr>
        <p:spPr>
          <a:xfrm>
            <a:off x="2539478" y="2264168"/>
            <a:ext cx="1175322" cy="307777"/>
          </a:xfrm>
          <a:prstGeom prst="rect">
            <a:avLst/>
          </a:prstGeom>
          <a:solidFill>
            <a:schemeClr val="bg1"/>
          </a:solidFill>
          <a:ln w="12700">
            <a:solidFill>
              <a:schemeClr val="accent1">
                <a:shade val="15000"/>
              </a:schemeClr>
            </a:solidFill>
          </a:ln>
        </p:spPr>
        <p:txBody>
          <a:bodyPr wrap="none" rtlCol="0">
            <a:spAutoFit/>
          </a:bodyPr>
          <a:lstStyle/>
          <a:p>
            <a:r>
              <a:rPr lang="it-IT" sz="1400" b="1" dirty="0"/>
              <a:t>L </a:t>
            </a:r>
            <a:r>
              <a:rPr lang="it-IT" sz="1400" b="1" dirty="0">
                <a:latin typeface="Calibri" panose="020F0502020204030204" pitchFamily="34" charset="0"/>
                <a:ea typeface="Calibri" panose="020F0502020204030204" pitchFamily="34" charset="0"/>
                <a:cs typeface="Calibri" panose="020F0502020204030204" pitchFamily="34" charset="0"/>
              </a:rPr>
              <a:t>≈ 60–80 </a:t>
            </a:r>
            <a:r>
              <a:rPr lang="it-IT" sz="1400" b="1" dirty="0">
                <a:latin typeface="Symbol" panose="05050102010706020507" pitchFamily="18" charset="2"/>
                <a:ea typeface="Calibri" panose="020F0502020204030204" pitchFamily="34" charset="0"/>
                <a:cs typeface="Calibri" panose="020F0502020204030204" pitchFamily="34" charset="0"/>
              </a:rPr>
              <a:t>m</a:t>
            </a:r>
            <a:r>
              <a:rPr lang="it-IT" sz="1400" b="1" dirty="0">
                <a:latin typeface="Calibri" panose="020F0502020204030204" pitchFamily="34" charset="0"/>
                <a:ea typeface="Calibri" panose="020F0502020204030204" pitchFamily="34" charset="0"/>
                <a:cs typeface="Calibri" panose="020F0502020204030204" pitchFamily="34" charset="0"/>
              </a:rPr>
              <a:t>m</a:t>
            </a:r>
            <a:endParaRPr lang="it-IT" sz="1400" b="1" dirty="0"/>
          </a:p>
        </p:txBody>
      </p:sp>
      <p:sp>
        <p:nvSpPr>
          <p:cNvPr id="21" name="CasellaDiTesto 20">
            <a:extLst>
              <a:ext uri="{FF2B5EF4-FFF2-40B4-BE49-F238E27FC236}">
                <a16:creationId xmlns:a16="http://schemas.microsoft.com/office/drawing/2014/main" id="{EF930E2F-0554-C6E3-70CD-A23E7CA22A7C}"/>
              </a:ext>
            </a:extLst>
          </p:cNvPr>
          <p:cNvSpPr txBox="1"/>
          <p:nvPr/>
        </p:nvSpPr>
        <p:spPr>
          <a:xfrm>
            <a:off x="2508291" y="5741706"/>
            <a:ext cx="1266693" cy="307777"/>
          </a:xfrm>
          <a:prstGeom prst="rect">
            <a:avLst/>
          </a:prstGeom>
          <a:solidFill>
            <a:schemeClr val="bg1"/>
          </a:solidFill>
          <a:ln w="12700">
            <a:solidFill>
              <a:schemeClr val="accent1">
                <a:shade val="15000"/>
              </a:schemeClr>
            </a:solidFill>
          </a:ln>
        </p:spPr>
        <p:txBody>
          <a:bodyPr wrap="none" rtlCol="0">
            <a:spAutoFit/>
          </a:bodyPr>
          <a:lstStyle/>
          <a:p>
            <a:r>
              <a:rPr lang="it-IT" sz="1400" b="1" dirty="0"/>
              <a:t>L </a:t>
            </a:r>
            <a:r>
              <a:rPr lang="it-IT" sz="1400" b="1" dirty="0">
                <a:latin typeface="Calibri" panose="020F0502020204030204" pitchFamily="34" charset="0"/>
                <a:ea typeface="Calibri" panose="020F0502020204030204" pitchFamily="34" charset="0"/>
                <a:cs typeface="Calibri" panose="020F0502020204030204" pitchFamily="34" charset="0"/>
              </a:rPr>
              <a:t>≈ 80–300 </a:t>
            </a:r>
            <a:r>
              <a:rPr lang="it-IT" sz="1400" b="1" dirty="0">
                <a:latin typeface="Symbol" panose="05050102010706020507" pitchFamily="18" charset="2"/>
                <a:ea typeface="Calibri" panose="020F0502020204030204" pitchFamily="34" charset="0"/>
                <a:cs typeface="Calibri" panose="020F0502020204030204" pitchFamily="34" charset="0"/>
              </a:rPr>
              <a:t>m</a:t>
            </a:r>
            <a:r>
              <a:rPr lang="it-IT" sz="1400" b="1" dirty="0">
                <a:latin typeface="Calibri" panose="020F0502020204030204" pitchFamily="34" charset="0"/>
                <a:ea typeface="Calibri" panose="020F0502020204030204" pitchFamily="34" charset="0"/>
                <a:cs typeface="Calibri" panose="020F0502020204030204" pitchFamily="34" charset="0"/>
              </a:rPr>
              <a:t>m</a:t>
            </a:r>
            <a:endParaRPr lang="it-IT" sz="1400" b="1" dirty="0"/>
          </a:p>
        </p:txBody>
      </p:sp>
      <p:graphicFrame>
        <p:nvGraphicFramePr>
          <p:cNvPr id="22" name="Oggetto 21">
            <a:extLst>
              <a:ext uri="{FF2B5EF4-FFF2-40B4-BE49-F238E27FC236}">
                <a16:creationId xmlns:a16="http://schemas.microsoft.com/office/drawing/2014/main" id="{AF73FE66-1D59-4EA6-5553-3C6A47238114}"/>
              </a:ext>
            </a:extLst>
          </p:cNvPr>
          <p:cNvGraphicFramePr>
            <a:graphicFrameLocks noChangeAspect="1"/>
          </p:cNvGraphicFramePr>
          <p:nvPr>
            <p:extLst>
              <p:ext uri="{D42A27DB-BD31-4B8C-83A1-F6EECF244321}">
                <p14:modId xmlns:p14="http://schemas.microsoft.com/office/powerpoint/2010/main" val="1675599957"/>
              </p:ext>
            </p:extLst>
          </p:nvPr>
        </p:nvGraphicFramePr>
        <p:xfrm>
          <a:off x="4980868" y="1844824"/>
          <a:ext cx="3481372" cy="2447761"/>
        </p:xfrm>
        <a:graphic>
          <a:graphicData uri="http://schemas.openxmlformats.org/presentationml/2006/ole">
            <mc:AlternateContent xmlns:mc="http://schemas.openxmlformats.org/markup-compatibility/2006">
              <mc:Choice xmlns:v="urn:schemas-microsoft-com:vml" Requires="v">
                <p:oleObj name="Graph" r:id="rId4" imgW="4400238" imgH="3093777" progId="Origin50.Graph">
                  <p:embed/>
                </p:oleObj>
              </mc:Choice>
              <mc:Fallback>
                <p:oleObj name="Graph" r:id="rId4" imgW="4400238" imgH="3093777" progId="Origin50.Graph">
                  <p:embed/>
                  <p:pic>
                    <p:nvPicPr>
                      <p:cNvPr id="22" name="Oggetto 21">
                        <a:extLst>
                          <a:ext uri="{FF2B5EF4-FFF2-40B4-BE49-F238E27FC236}">
                            <a16:creationId xmlns:a16="http://schemas.microsoft.com/office/drawing/2014/main" id="{AF73FE66-1D59-4EA6-5553-3C6A47238114}"/>
                          </a:ext>
                        </a:extLst>
                      </p:cNvPr>
                      <p:cNvPicPr/>
                      <p:nvPr/>
                    </p:nvPicPr>
                    <p:blipFill>
                      <a:blip r:embed="rId5"/>
                      <a:stretch>
                        <a:fillRect/>
                      </a:stretch>
                    </p:blipFill>
                    <p:spPr>
                      <a:xfrm>
                        <a:off x="4980868" y="1844824"/>
                        <a:ext cx="3481372" cy="2447761"/>
                      </a:xfrm>
                      <a:prstGeom prst="rect">
                        <a:avLst/>
                      </a:prstGeom>
                    </p:spPr>
                  </p:pic>
                </p:oleObj>
              </mc:Fallback>
            </mc:AlternateContent>
          </a:graphicData>
        </a:graphic>
      </p:graphicFrame>
      <p:graphicFrame>
        <p:nvGraphicFramePr>
          <p:cNvPr id="24" name="Oggetto 23">
            <a:extLst>
              <a:ext uri="{FF2B5EF4-FFF2-40B4-BE49-F238E27FC236}">
                <a16:creationId xmlns:a16="http://schemas.microsoft.com/office/drawing/2014/main" id="{D83FB6E1-5146-8384-03C9-8DE0A28F50E9}"/>
              </a:ext>
            </a:extLst>
          </p:cNvPr>
          <p:cNvGraphicFramePr>
            <a:graphicFrameLocks noChangeAspect="1"/>
          </p:cNvGraphicFramePr>
          <p:nvPr>
            <p:extLst>
              <p:ext uri="{D42A27DB-BD31-4B8C-83A1-F6EECF244321}">
                <p14:modId xmlns:p14="http://schemas.microsoft.com/office/powerpoint/2010/main" val="1293175988"/>
              </p:ext>
            </p:extLst>
          </p:nvPr>
        </p:nvGraphicFramePr>
        <p:xfrm>
          <a:off x="4980868" y="4289408"/>
          <a:ext cx="3481372" cy="2444851"/>
        </p:xfrm>
        <a:graphic>
          <a:graphicData uri="http://schemas.openxmlformats.org/presentationml/2006/ole">
            <mc:AlternateContent xmlns:mc="http://schemas.openxmlformats.org/markup-compatibility/2006">
              <mc:Choice xmlns:v="urn:schemas-microsoft-com:vml" Requires="v">
                <p:oleObj name="Graph" r:id="rId6" imgW="4131720" imgH="2901600" progId="Origin50.Graph">
                  <p:embed/>
                </p:oleObj>
              </mc:Choice>
              <mc:Fallback>
                <p:oleObj name="Graph" r:id="rId6" imgW="4131720" imgH="2901600" progId="Origin50.Graph">
                  <p:embed/>
                  <p:pic>
                    <p:nvPicPr>
                      <p:cNvPr id="24" name="Oggetto 23">
                        <a:extLst>
                          <a:ext uri="{FF2B5EF4-FFF2-40B4-BE49-F238E27FC236}">
                            <a16:creationId xmlns:a16="http://schemas.microsoft.com/office/drawing/2014/main" id="{D83FB6E1-5146-8384-03C9-8DE0A28F50E9}"/>
                          </a:ext>
                        </a:extLst>
                      </p:cNvPr>
                      <p:cNvPicPr/>
                      <p:nvPr/>
                    </p:nvPicPr>
                    <p:blipFill>
                      <a:blip r:embed="rId7"/>
                      <a:stretch>
                        <a:fillRect/>
                      </a:stretch>
                    </p:blipFill>
                    <p:spPr>
                      <a:xfrm>
                        <a:off x="4980868" y="4289408"/>
                        <a:ext cx="3481372" cy="2444851"/>
                      </a:xfrm>
                      <a:prstGeom prst="rect">
                        <a:avLst/>
                      </a:prstGeom>
                    </p:spPr>
                  </p:pic>
                </p:oleObj>
              </mc:Fallback>
            </mc:AlternateContent>
          </a:graphicData>
        </a:graphic>
      </p:graphicFrame>
      <p:sp>
        <p:nvSpPr>
          <p:cNvPr id="25" name="CasellaDiTesto 24">
            <a:extLst>
              <a:ext uri="{FF2B5EF4-FFF2-40B4-BE49-F238E27FC236}">
                <a16:creationId xmlns:a16="http://schemas.microsoft.com/office/drawing/2014/main" id="{4987166E-A3AB-6BE7-918D-E6A03F5B6BB6}"/>
              </a:ext>
            </a:extLst>
          </p:cNvPr>
          <p:cNvSpPr txBox="1"/>
          <p:nvPr/>
        </p:nvSpPr>
        <p:spPr>
          <a:xfrm>
            <a:off x="7148413" y="6028701"/>
            <a:ext cx="976549" cy="307777"/>
          </a:xfrm>
          <a:prstGeom prst="rect">
            <a:avLst/>
          </a:prstGeom>
          <a:noFill/>
        </p:spPr>
        <p:txBody>
          <a:bodyPr wrap="none" rtlCol="0">
            <a:spAutoFit/>
          </a:bodyPr>
          <a:lstStyle/>
          <a:p>
            <a:r>
              <a:rPr lang="it-IT" sz="1400" dirty="0"/>
              <a:t>RPP2 S &amp; P</a:t>
            </a:r>
          </a:p>
        </p:txBody>
      </p:sp>
      <p:cxnSp>
        <p:nvCxnSpPr>
          <p:cNvPr id="26" name="Connettore diritto 25">
            <a:extLst>
              <a:ext uri="{FF2B5EF4-FFF2-40B4-BE49-F238E27FC236}">
                <a16:creationId xmlns:a16="http://schemas.microsoft.com/office/drawing/2014/main" id="{F45C7510-208A-572D-6C30-AB472509C695}"/>
              </a:ext>
            </a:extLst>
          </p:cNvPr>
          <p:cNvCxnSpPr/>
          <p:nvPr/>
        </p:nvCxnSpPr>
        <p:spPr>
          <a:xfrm flipV="1">
            <a:off x="5621342" y="4723542"/>
            <a:ext cx="2380890" cy="948906"/>
          </a:xfrm>
          <a:prstGeom prst="line">
            <a:avLst/>
          </a:prstGeom>
          <a:ln w="9525" cap="flat" cmpd="sng" algn="ctr">
            <a:solidFill>
              <a:srgbClr val="00206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Connettore diritto 26">
            <a:extLst>
              <a:ext uri="{FF2B5EF4-FFF2-40B4-BE49-F238E27FC236}">
                <a16:creationId xmlns:a16="http://schemas.microsoft.com/office/drawing/2014/main" id="{E35A8870-2A11-E649-1076-0CD63ADD87E4}"/>
              </a:ext>
            </a:extLst>
          </p:cNvPr>
          <p:cNvCxnSpPr>
            <a:cxnSpLocks/>
          </p:cNvCxnSpPr>
          <p:nvPr/>
        </p:nvCxnSpPr>
        <p:spPr>
          <a:xfrm flipV="1">
            <a:off x="5801067" y="5233684"/>
            <a:ext cx="2173920" cy="982597"/>
          </a:xfrm>
          <a:prstGeom prst="line">
            <a:avLst/>
          </a:prstGeom>
          <a:ln w="9525" cap="flat" cmpd="sng" algn="ctr">
            <a:solidFill>
              <a:srgbClr val="F315D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Connettore diritto 27">
            <a:extLst>
              <a:ext uri="{FF2B5EF4-FFF2-40B4-BE49-F238E27FC236}">
                <a16:creationId xmlns:a16="http://schemas.microsoft.com/office/drawing/2014/main" id="{BAD0C91E-1EF9-4D76-AB0F-6D5B73FBE27C}"/>
              </a:ext>
            </a:extLst>
          </p:cNvPr>
          <p:cNvCxnSpPr>
            <a:cxnSpLocks/>
          </p:cNvCxnSpPr>
          <p:nvPr/>
        </p:nvCxnSpPr>
        <p:spPr>
          <a:xfrm flipV="1">
            <a:off x="5687728" y="5625119"/>
            <a:ext cx="2287259" cy="657950"/>
          </a:xfrm>
          <a:prstGeom prst="line">
            <a:avLst/>
          </a:prstGeom>
          <a:ln w="952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29" name="Oggetto 28">
            <a:extLst>
              <a:ext uri="{FF2B5EF4-FFF2-40B4-BE49-F238E27FC236}">
                <a16:creationId xmlns:a16="http://schemas.microsoft.com/office/drawing/2014/main" id="{FC245D9A-C158-0D70-CB0F-28FA6DB2A639}"/>
              </a:ext>
            </a:extLst>
          </p:cNvPr>
          <p:cNvGraphicFramePr>
            <a:graphicFrameLocks noChangeAspect="1"/>
          </p:cNvGraphicFramePr>
          <p:nvPr>
            <p:extLst>
              <p:ext uri="{D42A27DB-BD31-4B8C-83A1-F6EECF244321}">
                <p14:modId xmlns:p14="http://schemas.microsoft.com/office/powerpoint/2010/main" val="231938893"/>
              </p:ext>
            </p:extLst>
          </p:nvPr>
        </p:nvGraphicFramePr>
        <p:xfrm>
          <a:off x="8614251" y="1844824"/>
          <a:ext cx="3451226" cy="2426565"/>
        </p:xfrm>
        <a:graphic>
          <a:graphicData uri="http://schemas.openxmlformats.org/presentationml/2006/ole">
            <mc:AlternateContent xmlns:mc="http://schemas.openxmlformats.org/markup-compatibility/2006">
              <mc:Choice xmlns:v="urn:schemas-microsoft-com:vml" Requires="v">
                <p:oleObj name="Graph" r:id="rId8" imgW="4400238" imgH="3093777" progId="Origin50.Graph">
                  <p:embed/>
                </p:oleObj>
              </mc:Choice>
              <mc:Fallback>
                <p:oleObj name="Graph" r:id="rId8" imgW="4400238" imgH="3093777" progId="Origin50.Graph">
                  <p:embed/>
                  <p:pic>
                    <p:nvPicPr>
                      <p:cNvPr id="29" name="Oggetto 28">
                        <a:extLst>
                          <a:ext uri="{FF2B5EF4-FFF2-40B4-BE49-F238E27FC236}">
                            <a16:creationId xmlns:a16="http://schemas.microsoft.com/office/drawing/2014/main" id="{FC245D9A-C158-0D70-CB0F-28FA6DB2A639}"/>
                          </a:ext>
                        </a:extLst>
                      </p:cNvPr>
                      <p:cNvPicPr/>
                      <p:nvPr/>
                    </p:nvPicPr>
                    <p:blipFill>
                      <a:blip r:embed="rId9"/>
                      <a:stretch>
                        <a:fillRect/>
                      </a:stretch>
                    </p:blipFill>
                    <p:spPr>
                      <a:xfrm>
                        <a:off x="8614251" y="1844824"/>
                        <a:ext cx="3451226" cy="2426565"/>
                      </a:xfrm>
                      <a:prstGeom prst="rect">
                        <a:avLst/>
                      </a:prstGeom>
                    </p:spPr>
                  </p:pic>
                </p:oleObj>
              </mc:Fallback>
            </mc:AlternateContent>
          </a:graphicData>
        </a:graphic>
      </p:graphicFrame>
      <p:sp>
        <p:nvSpPr>
          <p:cNvPr id="31" name="CasellaDiTesto 30">
            <a:extLst>
              <a:ext uri="{FF2B5EF4-FFF2-40B4-BE49-F238E27FC236}">
                <a16:creationId xmlns:a16="http://schemas.microsoft.com/office/drawing/2014/main" id="{DFEA784C-D4AB-AC2D-EA56-939B76ED4923}"/>
              </a:ext>
            </a:extLst>
          </p:cNvPr>
          <p:cNvSpPr txBox="1"/>
          <p:nvPr/>
        </p:nvSpPr>
        <p:spPr>
          <a:xfrm>
            <a:off x="9392838" y="1043446"/>
            <a:ext cx="2799162" cy="646331"/>
          </a:xfrm>
          <a:prstGeom prst="rect">
            <a:avLst/>
          </a:prstGeom>
          <a:noFill/>
        </p:spPr>
        <p:txBody>
          <a:bodyPr wrap="square">
            <a:spAutoFit/>
          </a:bodyPr>
          <a:lstStyle/>
          <a:p>
            <a:r>
              <a:rPr lang="it-IT" dirty="0"/>
              <a:t>SSRS </a:t>
            </a:r>
            <a:r>
              <a:rPr lang="it-IT" dirty="0" err="1"/>
              <a:t>is</a:t>
            </a:r>
            <a:r>
              <a:rPr lang="it-IT" dirty="0"/>
              <a:t> </a:t>
            </a:r>
            <a:r>
              <a:rPr lang="it-IT" dirty="0" err="1"/>
              <a:t>not</a:t>
            </a:r>
            <a:r>
              <a:rPr lang="it-IT" dirty="0"/>
              <a:t> </a:t>
            </a:r>
            <a:r>
              <a:rPr lang="it-IT" dirty="0" err="1"/>
              <a:t>affected</a:t>
            </a:r>
            <a:r>
              <a:rPr lang="it-IT" dirty="0"/>
              <a:t> by </a:t>
            </a:r>
            <a:r>
              <a:rPr lang="it-IT" dirty="0" err="1"/>
              <a:t>density</a:t>
            </a:r>
            <a:r>
              <a:rPr lang="it-IT" dirty="0"/>
              <a:t> </a:t>
            </a:r>
            <a:r>
              <a:rPr lang="it-IT" dirty="0" err="1"/>
              <a:t>scalelength</a:t>
            </a:r>
            <a:endParaRPr lang="it-IT" dirty="0"/>
          </a:p>
        </p:txBody>
      </p:sp>
      <p:sp>
        <p:nvSpPr>
          <p:cNvPr id="32" name="CasellaDiTesto 31">
            <a:extLst>
              <a:ext uri="{FF2B5EF4-FFF2-40B4-BE49-F238E27FC236}">
                <a16:creationId xmlns:a16="http://schemas.microsoft.com/office/drawing/2014/main" id="{CECF2A3E-89D2-E90E-2E9C-87200DA01FA6}"/>
              </a:ext>
            </a:extLst>
          </p:cNvPr>
          <p:cNvSpPr txBox="1"/>
          <p:nvPr/>
        </p:nvSpPr>
        <p:spPr>
          <a:xfrm>
            <a:off x="5241767" y="2033850"/>
            <a:ext cx="1957267" cy="307777"/>
          </a:xfrm>
          <a:prstGeom prst="rect">
            <a:avLst/>
          </a:prstGeom>
          <a:solidFill>
            <a:schemeClr val="bg1"/>
          </a:solidFill>
          <a:ln w="12700">
            <a:solidFill>
              <a:schemeClr val="tx1"/>
            </a:solidFill>
          </a:ln>
        </p:spPr>
        <p:txBody>
          <a:bodyPr wrap="none" rtlCol="0">
            <a:spAutoFit/>
          </a:bodyPr>
          <a:lstStyle/>
          <a:p>
            <a:r>
              <a:rPr lang="it-IT" sz="1400" b="1" dirty="0"/>
              <a:t>BSRS - FABS </a:t>
            </a:r>
            <a:r>
              <a:rPr lang="it-IT" sz="1400" b="1" dirty="0" err="1"/>
              <a:t>calorimeter</a:t>
            </a:r>
            <a:endParaRPr lang="it-IT" sz="1400" b="1" dirty="0"/>
          </a:p>
        </p:txBody>
      </p:sp>
      <p:sp>
        <p:nvSpPr>
          <p:cNvPr id="33" name="CasellaDiTesto 32">
            <a:extLst>
              <a:ext uri="{FF2B5EF4-FFF2-40B4-BE49-F238E27FC236}">
                <a16:creationId xmlns:a16="http://schemas.microsoft.com/office/drawing/2014/main" id="{5D46D108-EC3D-89B7-5B00-D15E885C2424}"/>
              </a:ext>
            </a:extLst>
          </p:cNvPr>
          <p:cNvSpPr txBox="1"/>
          <p:nvPr/>
        </p:nvSpPr>
        <p:spPr>
          <a:xfrm>
            <a:off x="7417379" y="3588584"/>
            <a:ext cx="559769" cy="307777"/>
          </a:xfrm>
          <a:prstGeom prst="rect">
            <a:avLst/>
          </a:prstGeom>
          <a:noFill/>
        </p:spPr>
        <p:txBody>
          <a:bodyPr wrap="square" rtlCol="0">
            <a:spAutoFit/>
          </a:bodyPr>
          <a:lstStyle/>
          <a:p>
            <a:r>
              <a:rPr lang="it-IT" sz="1400" dirty="0"/>
              <a:t>RPP1</a:t>
            </a:r>
          </a:p>
        </p:txBody>
      </p:sp>
      <p:sp>
        <p:nvSpPr>
          <p:cNvPr id="34" name="CasellaDiTesto 33">
            <a:extLst>
              <a:ext uri="{FF2B5EF4-FFF2-40B4-BE49-F238E27FC236}">
                <a16:creationId xmlns:a16="http://schemas.microsoft.com/office/drawing/2014/main" id="{63438EF4-3A8A-60B3-48C7-CEF043D8799B}"/>
              </a:ext>
            </a:extLst>
          </p:cNvPr>
          <p:cNvSpPr txBox="1"/>
          <p:nvPr/>
        </p:nvSpPr>
        <p:spPr>
          <a:xfrm>
            <a:off x="6376022" y="4258170"/>
            <a:ext cx="1748940" cy="307777"/>
          </a:xfrm>
          <a:prstGeom prst="rect">
            <a:avLst/>
          </a:prstGeom>
          <a:solidFill>
            <a:schemeClr val="bg1"/>
          </a:solidFill>
          <a:ln w="12700">
            <a:solidFill>
              <a:schemeClr val="tx1"/>
            </a:solidFill>
          </a:ln>
        </p:spPr>
        <p:txBody>
          <a:bodyPr wrap="none" rtlCol="0">
            <a:spAutoFit/>
          </a:bodyPr>
          <a:lstStyle/>
          <a:p>
            <a:r>
              <a:rPr lang="it-IT" sz="1400" b="1" dirty="0" err="1"/>
              <a:t>Near</a:t>
            </a:r>
            <a:r>
              <a:rPr lang="it-IT" sz="1400" b="1" dirty="0"/>
              <a:t> BSRS - Octopus </a:t>
            </a:r>
          </a:p>
        </p:txBody>
      </p:sp>
      <p:sp>
        <p:nvSpPr>
          <p:cNvPr id="35" name="CasellaDiTesto 34">
            <a:extLst>
              <a:ext uri="{FF2B5EF4-FFF2-40B4-BE49-F238E27FC236}">
                <a16:creationId xmlns:a16="http://schemas.microsoft.com/office/drawing/2014/main" id="{65C99B51-A54E-6AA9-7132-FA95CBE7A1D9}"/>
              </a:ext>
            </a:extLst>
          </p:cNvPr>
          <p:cNvSpPr txBox="1"/>
          <p:nvPr/>
        </p:nvSpPr>
        <p:spPr>
          <a:xfrm>
            <a:off x="9286328" y="2033850"/>
            <a:ext cx="1292085" cy="307777"/>
          </a:xfrm>
          <a:prstGeom prst="rect">
            <a:avLst/>
          </a:prstGeom>
          <a:solidFill>
            <a:schemeClr val="bg1"/>
          </a:solidFill>
          <a:ln w="12700">
            <a:solidFill>
              <a:schemeClr val="tx1"/>
            </a:solidFill>
          </a:ln>
        </p:spPr>
        <p:txBody>
          <a:bodyPr wrap="none" rtlCol="0">
            <a:spAutoFit/>
          </a:bodyPr>
          <a:lstStyle/>
          <a:p>
            <a:r>
              <a:rPr lang="it-IT" sz="1400" b="1" dirty="0"/>
              <a:t>SSRS - Octopus</a:t>
            </a:r>
          </a:p>
        </p:txBody>
      </p:sp>
      <p:sp>
        <p:nvSpPr>
          <p:cNvPr id="38" name="CasellaDiTesto 37">
            <a:extLst>
              <a:ext uri="{FF2B5EF4-FFF2-40B4-BE49-F238E27FC236}">
                <a16:creationId xmlns:a16="http://schemas.microsoft.com/office/drawing/2014/main" id="{F1135335-5F28-A713-4E73-9482A505E234}"/>
              </a:ext>
            </a:extLst>
          </p:cNvPr>
          <p:cNvSpPr txBox="1"/>
          <p:nvPr/>
        </p:nvSpPr>
        <p:spPr>
          <a:xfrm>
            <a:off x="8840862" y="5078651"/>
            <a:ext cx="3094758" cy="646331"/>
          </a:xfrm>
          <a:prstGeom prst="rect">
            <a:avLst/>
          </a:prstGeom>
          <a:noFill/>
        </p:spPr>
        <p:txBody>
          <a:bodyPr wrap="none" rtlCol="0">
            <a:spAutoFit/>
          </a:bodyPr>
          <a:lstStyle/>
          <a:p>
            <a:r>
              <a:rPr lang="it-IT" dirty="0">
                <a:solidFill>
                  <a:srgbClr val="FF0000"/>
                </a:solidFill>
              </a:rPr>
              <a:t>BSRS </a:t>
            </a:r>
            <a:r>
              <a:rPr lang="it-IT" dirty="0" err="1">
                <a:solidFill>
                  <a:srgbClr val="FF0000"/>
                </a:solidFill>
              </a:rPr>
              <a:t>is</a:t>
            </a:r>
            <a:r>
              <a:rPr lang="it-IT" dirty="0">
                <a:solidFill>
                  <a:srgbClr val="FF0000"/>
                </a:solidFill>
              </a:rPr>
              <a:t> limited by L</a:t>
            </a:r>
          </a:p>
          <a:p>
            <a:r>
              <a:rPr lang="it-IT" dirty="0">
                <a:solidFill>
                  <a:srgbClr val="FF0000"/>
                </a:solidFill>
              </a:rPr>
              <a:t>SSRS </a:t>
            </a:r>
            <a:r>
              <a:rPr lang="it-IT" dirty="0" err="1">
                <a:solidFill>
                  <a:srgbClr val="FF0000"/>
                </a:solidFill>
              </a:rPr>
              <a:t>is</a:t>
            </a:r>
            <a:r>
              <a:rPr lang="it-IT" dirty="0">
                <a:solidFill>
                  <a:srgbClr val="FF0000"/>
                </a:solidFill>
              </a:rPr>
              <a:t> limited by the spot size</a:t>
            </a:r>
          </a:p>
        </p:txBody>
      </p:sp>
      <p:cxnSp>
        <p:nvCxnSpPr>
          <p:cNvPr id="5" name="Connettore 2 4">
            <a:extLst>
              <a:ext uri="{FF2B5EF4-FFF2-40B4-BE49-F238E27FC236}">
                <a16:creationId xmlns:a16="http://schemas.microsoft.com/office/drawing/2014/main" id="{E2E2BBD4-0A0C-6E40-FE63-1614975ABDCB}"/>
              </a:ext>
            </a:extLst>
          </p:cNvPr>
          <p:cNvCxnSpPr/>
          <p:nvPr/>
        </p:nvCxnSpPr>
        <p:spPr>
          <a:xfrm flipV="1">
            <a:off x="5801067" y="2852936"/>
            <a:ext cx="0" cy="752405"/>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B274FFD7-CAE7-6A16-CFB8-4B53FC1FB08B}"/>
              </a:ext>
            </a:extLst>
          </p:cNvPr>
          <p:cNvSpPr txBox="1"/>
          <p:nvPr/>
        </p:nvSpPr>
        <p:spPr>
          <a:xfrm>
            <a:off x="5789901" y="3018302"/>
            <a:ext cx="293670" cy="400110"/>
          </a:xfrm>
          <a:prstGeom prst="rect">
            <a:avLst/>
          </a:prstGeom>
          <a:noFill/>
        </p:spPr>
        <p:txBody>
          <a:bodyPr wrap="none" rtlCol="0">
            <a:spAutoFit/>
          </a:bodyPr>
          <a:lstStyle/>
          <a:p>
            <a:r>
              <a:rPr lang="it-IT" sz="2000" b="1" dirty="0">
                <a:solidFill>
                  <a:schemeClr val="accent6">
                    <a:lumMod val="75000"/>
                  </a:schemeClr>
                </a:solidFill>
              </a:rPr>
              <a:t>L</a:t>
            </a:r>
          </a:p>
        </p:txBody>
      </p:sp>
    </p:spTree>
    <p:extLst>
      <p:ext uri="{BB962C8B-B14F-4D97-AF65-F5344CB8AC3E}">
        <p14:creationId xmlns:p14="http://schemas.microsoft.com/office/powerpoint/2010/main" val="2388814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idx="1"/>
          </p:nvPr>
        </p:nvSpPr>
        <p:spPr>
          <a:xfrm>
            <a:off x="1809748" y="1484785"/>
            <a:ext cx="8524875" cy="4679951"/>
          </a:xfrm>
        </p:spPr>
        <p:txBody>
          <a:bodyPr>
            <a:normAutofit/>
          </a:bodyPr>
          <a:lstStyle/>
          <a:p>
            <a:pPr marL="285750" indent="-285750">
              <a:buFont typeface="Arial" panose="020B0604020202020204" pitchFamily="34" charset="0"/>
              <a:buChar char="•"/>
            </a:pPr>
            <a:r>
              <a:rPr lang="it-IT" sz="2000" dirty="0"/>
              <a:t>Octopus </a:t>
            </a:r>
            <a:r>
              <a:rPr lang="it-IT" sz="2000" dirty="0" err="1"/>
              <a:t>diagnostics</a:t>
            </a:r>
            <a:r>
              <a:rPr lang="it-IT" sz="2000" dirty="0"/>
              <a:t> can be </a:t>
            </a:r>
            <a:r>
              <a:rPr lang="it-IT" sz="2000" dirty="0" err="1"/>
              <a:t>easily</a:t>
            </a:r>
            <a:r>
              <a:rPr lang="it-IT" sz="2000" dirty="0"/>
              <a:t> </a:t>
            </a:r>
            <a:r>
              <a:rPr lang="it-IT" sz="2000" dirty="0" err="1"/>
              <a:t>used</a:t>
            </a:r>
            <a:r>
              <a:rPr lang="it-IT" sz="2000" dirty="0"/>
              <a:t> in laser-plasma </a:t>
            </a:r>
            <a:r>
              <a:rPr lang="it-IT" sz="2000" dirty="0" err="1"/>
              <a:t>experiments</a:t>
            </a:r>
            <a:r>
              <a:rPr lang="it-IT" sz="2000" dirty="0"/>
              <a:t> and </a:t>
            </a:r>
            <a:r>
              <a:rPr lang="it-IT" sz="2000" dirty="0" err="1"/>
              <a:t>allows</a:t>
            </a:r>
            <a:r>
              <a:rPr lang="it-IT" sz="2000" dirty="0"/>
              <a:t> </a:t>
            </a:r>
            <a:r>
              <a:rPr lang="it-IT" sz="2000" dirty="0" err="1"/>
              <a:t>angular-resolved</a:t>
            </a:r>
            <a:r>
              <a:rPr lang="it-IT" sz="2000" dirty="0"/>
              <a:t> </a:t>
            </a:r>
            <a:r>
              <a:rPr lang="it-IT" sz="2000" dirty="0" err="1"/>
              <a:t>spectroscopy</a:t>
            </a:r>
            <a:r>
              <a:rPr lang="it-IT" sz="2000" dirty="0"/>
              <a:t> of Side </a:t>
            </a:r>
            <a:r>
              <a:rPr lang="it-IT" sz="2000" dirty="0" err="1"/>
              <a:t>Stimulated</a:t>
            </a:r>
            <a:r>
              <a:rPr lang="it-IT" sz="2000" dirty="0"/>
              <a:t> Raman Scattering </a:t>
            </a:r>
            <a:r>
              <a:rPr lang="it-IT" sz="2000" dirty="0" err="1"/>
              <a:t>along</a:t>
            </a:r>
            <a:r>
              <a:rPr lang="it-IT" sz="2000" dirty="0"/>
              <a:t> </a:t>
            </a:r>
            <a:r>
              <a:rPr lang="it-IT" sz="2000" dirty="0" err="1"/>
              <a:t>polar</a:t>
            </a:r>
            <a:r>
              <a:rPr lang="it-IT" sz="2000" dirty="0"/>
              <a:t> </a:t>
            </a:r>
            <a:r>
              <a:rPr lang="it-IT" sz="2000" dirty="0" err="1"/>
              <a:t>angles</a:t>
            </a:r>
            <a:r>
              <a:rPr lang="it-IT" sz="2000" dirty="0"/>
              <a:t> in P and S </a:t>
            </a:r>
            <a:r>
              <a:rPr lang="it-IT" sz="2000" dirty="0" err="1"/>
              <a:t>planes</a:t>
            </a:r>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The </a:t>
            </a:r>
            <a:r>
              <a:rPr lang="it-IT" sz="2000" dirty="0" err="1"/>
              <a:t>combination</a:t>
            </a:r>
            <a:r>
              <a:rPr lang="it-IT" sz="2000" dirty="0"/>
              <a:t> of Octopus with </a:t>
            </a:r>
            <a:r>
              <a:rPr lang="it-IT" sz="2000" dirty="0" err="1"/>
              <a:t>focal</a:t>
            </a:r>
            <a:r>
              <a:rPr lang="it-IT" sz="2000" dirty="0"/>
              <a:t> spot </a:t>
            </a:r>
            <a:r>
              <a:rPr lang="it-IT" sz="2000" dirty="0" err="1"/>
              <a:t>manipulation</a:t>
            </a:r>
            <a:r>
              <a:rPr lang="it-IT" sz="2000" dirty="0"/>
              <a:t> by RPP </a:t>
            </a:r>
            <a:r>
              <a:rPr lang="it-IT" sz="2000" dirty="0" err="1"/>
              <a:t>technology</a:t>
            </a:r>
            <a:r>
              <a:rPr lang="it-IT" sz="2000" dirty="0"/>
              <a:t> </a:t>
            </a:r>
            <a:r>
              <a:rPr lang="it-IT" sz="2000" dirty="0" err="1"/>
              <a:t>allows</a:t>
            </a:r>
            <a:r>
              <a:rPr lang="it-IT" sz="2000" dirty="0"/>
              <a:t> the </a:t>
            </a:r>
            <a:r>
              <a:rPr lang="it-IT" sz="2000" dirty="0" err="1"/>
              <a:t>investigation</a:t>
            </a:r>
            <a:r>
              <a:rPr lang="it-IT" sz="2000" dirty="0"/>
              <a:t> of 3D </a:t>
            </a:r>
            <a:r>
              <a:rPr lang="it-IT" sz="2000" dirty="0" err="1"/>
              <a:t>angular</a:t>
            </a:r>
            <a:r>
              <a:rPr lang="it-IT" sz="2000" dirty="0"/>
              <a:t> </a:t>
            </a:r>
            <a:r>
              <a:rPr lang="it-IT" sz="2000" dirty="0" err="1"/>
              <a:t>emission</a:t>
            </a:r>
            <a:r>
              <a:rPr lang="it-IT" sz="2000" dirty="0"/>
              <a:t> and </a:t>
            </a:r>
            <a:r>
              <a:rPr lang="it-IT" sz="2000" dirty="0" err="1"/>
              <a:t>its</a:t>
            </a:r>
            <a:r>
              <a:rPr lang="it-IT" sz="2000" dirty="0"/>
              <a:t> </a:t>
            </a:r>
            <a:r>
              <a:rPr lang="it-IT" sz="2000" dirty="0" err="1"/>
              <a:t>dependence</a:t>
            </a:r>
            <a:r>
              <a:rPr lang="it-IT" sz="2000" dirty="0"/>
              <a:t> on laser spot </a:t>
            </a:r>
            <a:r>
              <a:rPr lang="it-IT" sz="2000" dirty="0" err="1"/>
              <a:t>geometry</a:t>
            </a:r>
            <a:r>
              <a:rPr lang="it-IT" sz="2000" dirty="0"/>
              <a:t> and laser </a:t>
            </a:r>
            <a:r>
              <a:rPr lang="it-IT" sz="2000" dirty="0" err="1"/>
              <a:t>polarization</a:t>
            </a:r>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a:t>In </a:t>
            </a:r>
            <a:r>
              <a:rPr lang="it-IT" sz="2000" dirty="0" err="1"/>
              <a:t>next</a:t>
            </a:r>
            <a:r>
              <a:rPr lang="it-IT" sz="2000" dirty="0"/>
              <a:t> step </a:t>
            </a:r>
            <a:r>
              <a:rPr lang="it-IT" sz="2000" dirty="0" err="1"/>
              <a:t>we</a:t>
            </a:r>
            <a:r>
              <a:rPr lang="it-IT" sz="2000" dirty="0"/>
              <a:t> </a:t>
            </a:r>
            <a:r>
              <a:rPr lang="it-IT" sz="2000" dirty="0" err="1"/>
              <a:t>aim</a:t>
            </a:r>
            <a:r>
              <a:rPr lang="it-IT" sz="2000" dirty="0"/>
              <a:t> </a:t>
            </a:r>
            <a:r>
              <a:rPr lang="it-IT" sz="2000" dirty="0" err="1"/>
              <a:t>at</a:t>
            </a:r>
            <a:r>
              <a:rPr lang="it-IT" sz="2000" dirty="0"/>
              <a:t> </a:t>
            </a:r>
            <a:r>
              <a:rPr lang="it-IT" sz="2000" dirty="0" err="1"/>
              <a:t>quantify</a:t>
            </a:r>
            <a:r>
              <a:rPr lang="it-IT" sz="2000" dirty="0"/>
              <a:t> SSRS </a:t>
            </a:r>
            <a:r>
              <a:rPr lang="it-IT" sz="2000" dirty="0" err="1"/>
              <a:t>efficiency</a:t>
            </a:r>
            <a:r>
              <a:rPr lang="it-IT" sz="2000" dirty="0"/>
              <a:t>, </a:t>
            </a:r>
            <a:r>
              <a:rPr lang="it-IT" sz="2000" dirty="0" err="1"/>
              <a:t>which</a:t>
            </a:r>
            <a:r>
              <a:rPr lang="it-IT" sz="2000" dirty="0"/>
              <a:t> </a:t>
            </a:r>
            <a:r>
              <a:rPr lang="it-IT" sz="2000" dirty="0" err="1"/>
              <a:t>implies</a:t>
            </a:r>
            <a:r>
              <a:rPr lang="it-IT" sz="2000" dirty="0"/>
              <a:t> an upgrade of Octopus </a:t>
            </a:r>
            <a:r>
              <a:rPr lang="it-IT" sz="2000" dirty="0" err="1"/>
              <a:t>diagnostics</a:t>
            </a:r>
            <a:r>
              <a:rPr lang="it-IT" sz="2000" dirty="0"/>
              <a:t> with more </a:t>
            </a:r>
            <a:r>
              <a:rPr lang="it-IT" sz="2000" dirty="0" err="1"/>
              <a:t>arms</a:t>
            </a:r>
            <a:r>
              <a:rPr lang="it-IT" sz="2000" dirty="0"/>
              <a:t>/</a:t>
            </a:r>
            <a:r>
              <a:rPr lang="it-IT" sz="2000" dirty="0" err="1"/>
              <a:t>fibers</a:t>
            </a:r>
            <a:r>
              <a:rPr lang="it-IT" sz="2000" dirty="0"/>
              <a:t>, </a:t>
            </a:r>
            <a:r>
              <a:rPr lang="it-IT" sz="2000" dirty="0" err="1"/>
              <a:t>as</a:t>
            </a:r>
            <a:r>
              <a:rPr lang="it-IT" sz="2000" dirty="0"/>
              <a:t> in the Vulcan </a:t>
            </a:r>
            <a:r>
              <a:rPr lang="it-IT" sz="2000" dirty="0" err="1"/>
              <a:t>experiment</a:t>
            </a:r>
            <a:r>
              <a:rPr lang="it-IT" sz="2000" dirty="0"/>
              <a:t>.</a:t>
            </a:r>
          </a:p>
        </p:txBody>
      </p:sp>
      <p:pic>
        <p:nvPicPr>
          <p:cNvPr id="3" name="Immagine 2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4824" y="3"/>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p:cNvSpPr txBox="1"/>
          <p:nvPr/>
        </p:nvSpPr>
        <p:spPr>
          <a:xfrm>
            <a:off x="5097400" y="99041"/>
            <a:ext cx="1949573" cy="523220"/>
          </a:xfrm>
          <a:prstGeom prst="rect">
            <a:avLst/>
          </a:prstGeom>
          <a:noFill/>
        </p:spPr>
        <p:txBody>
          <a:bodyPr wrap="none" rtlCol="0">
            <a:spAutoFit/>
          </a:bodyPr>
          <a:lstStyle/>
          <a:p>
            <a:pPr algn="ctr"/>
            <a:r>
              <a:rPr lang="it-IT" sz="2800" b="1" dirty="0" err="1">
                <a:solidFill>
                  <a:schemeClr val="bg1"/>
                </a:solidFill>
              </a:rPr>
              <a:t>Conclusions</a:t>
            </a:r>
            <a:endParaRPr lang="it-IT" sz="2800" b="1" dirty="0">
              <a:solidFill>
                <a:schemeClr val="bg1"/>
              </a:solidFill>
            </a:endParaRPr>
          </a:p>
        </p:txBody>
      </p:sp>
    </p:spTree>
    <p:extLst>
      <p:ext uri="{BB962C8B-B14F-4D97-AF65-F5344CB8AC3E}">
        <p14:creationId xmlns:p14="http://schemas.microsoft.com/office/powerpoint/2010/main" val="2743734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5231904" y="3540722"/>
            <a:ext cx="1368152" cy="369332"/>
          </a:xfrm>
          <a:prstGeom prst="rect">
            <a:avLst/>
          </a:prstGeom>
          <a:noFill/>
        </p:spPr>
        <p:txBody>
          <a:bodyPr wrap="square">
            <a:spAutoFit/>
          </a:bodyPr>
          <a:lstStyle/>
          <a:p>
            <a:pPr>
              <a:defRPr/>
            </a:pPr>
            <a:r>
              <a:rPr lang="it-IT" dirty="0" err="1"/>
              <a:t>References</a:t>
            </a:r>
            <a:r>
              <a:rPr lang="it-IT" dirty="0"/>
              <a:t>:</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3556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219158" y="5435519"/>
            <a:ext cx="3028971" cy="369332"/>
          </a:xfrm>
          <a:prstGeom prst="rect">
            <a:avLst/>
          </a:prstGeom>
          <a:noFill/>
        </p:spPr>
        <p:txBody>
          <a:bodyPr wrap="none" rtlCol="0">
            <a:spAutoFit/>
          </a:bodyPr>
          <a:lstStyle/>
          <a:p>
            <a:r>
              <a:rPr lang="it-IT" dirty="0"/>
              <a:t>More info </a:t>
            </a:r>
            <a:r>
              <a:rPr lang="it-IT" dirty="0" err="1"/>
              <a:t>at</a:t>
            </a:r>
            <a:r>
              <a:rPr lang="it-IT" dirty="0"/>
              <a:t> </a:t>
            </a:r>
            <a:r>
              <a:rPr lang="it-IT" dirty="0">
                <a:hlinkClick r:id="rId3"/>
              </a:rPr>
              <a:t>www.ilil.ino.cnr.it</a:t>
            </a:r>
            <a:endParaRPr lang="it-IT" dirty="0"/>
          </a:p>
        </p:txBody>
      </p:sp>
      <p:sp>
        <p:nvSpPr>
          <p:cNvPr id="8" name="CasellaDiTesto 7"/>
          <p:cNvSpPr txBox="1"/>
          <p:nvPr/>
        </p:nvSpPr>
        <p:spPr>
          <a:xfrm>
            <a:off x="1524000" y="3980290"/>
            <a:ext cx="5724128" cy="1384995"/>
          </a:xfrm>
          <a:prstGeom prst="rect">
            <a:avLst/>
          </a:prstGeom>
          <a:noFill/>
        </p:spPr>
        <p:txBody>
          <a:bodyPr wrap="square" rtlCol="0">
            <a:spAutoFit/>
          </a:bodyPr>
          <a:lstStyle/>
          <a:p>
            <a:pPr>
              <a:defRPr/>
            </a:pPr>
            <a:r>
              <a:rPr lang="it-IT" sz="1200" dirty="0"/>
              <a:t>G. Cristoforetti et al., Euro </a:t>
            </a:r>
            <a:r>
              <a:rPr lang="it-IT" sz="1200" dirty="0" err="1"/>
              <a:t>Phys</a:t>
            </a:r>
            <a:r>
              <a:rPr lang="it-IT" sz="1200" dirty="0"/>
              <a:t>. </a:t>
            </a:r>
            <a:r>
              <a:rPr lang="it-IT" sz="1200" dirty="0" err="1"/>
              <a:t>Lett</a:t>
            </a:r>
            <a:r>
              <a:rPr lang="it-IT" sz="1200" dirty="0"/>
              <a:t>., 117, 35001, 2017</a:t>
            </a:r>
          </a:p>
          <a:p>
            <a:pPr>
              <a:defRPr/>
            </a:pPr>
            <a:r>
              <a:rPr lang="it-IT" sz="1200" dirty="0"/>
              <a:t>G. Cristoforetti et al., </a:t>
            </a:r>
            <a:r>
              <a:rPr lang="it-IT" sz="1200" dirty="0" err="1"/>
              <a:t>Phys</a:t>
            </a:r>
            <a:r>
              <a:rPr lang="it-IT" sz="1200" dirty="0"/>
              <a:t>. </a:t>
            </a:r>
            <a:r>
              <a:rPr lang="it-IT" sz="1200" dirty="0" err="1"/>
              <a:t>Plasmas</a:t>
            </a:r>
            <a:r>
              <a:rPr lang="it-IT" sz="1200" dirty="0"/>
              <a:t> 25, 012702, 2018</a:t>
            </a:r>
          </a:p>
          <a:p>
            <a:pPr>
              <a:defRPr/>
            </a:pPr>
            <a:r>
              <a:rPr lang="it-IT" sz="1200" dirty="0"/>
              <a:t>D. </a:t>
            </a:r>
            <a:r>
              <a:rPr lang="it-IT" sz="1200" dirty="0" err="1"/>
              <a:t>Batani</a:t>
            </a:r>
            <a:r>
              <a:rPr lang="it-IT" sz="1200" dirty="0"/>
              <a:t> et al., </a:t>
            </a:r>
            <a:r>
              <a:rPr lang="it-IT" sz="1200" dirty="0" err="1"/>
              <a:t>Nucl</a:t>
            </a:r>
            <a:r>
              <a:rPr lang="it-IT" sz="1200" dirty="0"/>
              <a:t>. Fusion, 59, 032012, 2019</a:t>
            </a:r>
          </a:p>
          <a:p>
            <a:pPr>
              <a:defRPr/>
            </a:pPr>
            <a:r>
              <a:rPr lang="it-IT" sz="1200" dirty="0"/>
              <a:t>G. Cristoforetti et al., </a:t>
            </a:r>
            <a:r>
              <a:rPr lang="en-US" sz="1200" dirty="0"/>
              <a:t>HPLSE, (2019), Vol. 7, e51</a:t>
            </a:r>
          </a:p>
          <a:p>
            <a:pPr>
              <a:defRPr/>
            </a:pPr>
            <a:r>
              <a:rPr lang="en-US" sz="1200" dirty="0"/>
              <a:t>S. Baton et al., High Energy Density Physics 36, 100796, 2020</a:t>
            </a:r>
          </a:p>
          <a:p>
            <a:pPr>
              <a:defRPr/>
            </a:pPr>
            <a:r>
              <a:rPr lang="en-GB" sz="1200" dirty="0"/>
              <a:t>P. Koester et al., Review of Scientific Instruments 92, 013501, 2021</a:t>
            </a:r>
            <a:endParaRPr lang="en-US" sz="1200" dirty="0"/>
          </a:p>
          <a:p>
            <a:pPr>
              <a:defRPr/>
            </a:pPr>
            <a:r>
              <a:rPr lang="it-IT" sz="1200" dirty="0"/>
              <a:t>G. Cristoforetti et al., </a:t>
            </a:r>
            <a:r>
              <a:rPr lang="en-US" sz="1200" dirty="0"/>
              <a:t>HPLSE, (2021), Vol. 9, e60</a:t>
            </a:r>
          </a:p>
        </p:txBody>
      </p:sp>
      <p:sp>
        <p:nvSpPr>
          <p:cNvPr id="6" name="Rettangolo 5"/>
          <p:cNvSpPr/>
          <p:nvPr/>
        </p:nvSpPr>
        <p:spPr>
          <a:xfrm>
            <a:off x="1524004" y="5919285"/>
            <a:ext cx="9143999" cy="938719"/>
          </a:xfrm>
          <a:prstGeom prst="rect">
            <a:avLst/>
          </a:prstGeom>
        </p:spPr>
        <p:txBody>
          <a:bodyPr wrap="square">
            <a:spAutoFit/>
          </a:bodyPr>
          <a:lstStyle/>
          <a:p>
            <a:r>
              <a:rPr lang="en-US" sz="1100" dirty="0">
                <a:latin typeface="+mj-lt"/>
              </a:rPr>
              <a:t>This work has been carried out within the framework of the </a:t>
            </a:r>
            <a:r>
              <a:rPr lang="en-US" sz="1100" dirty="0" err="1">
                <a:latin typeface="+mj-lt"/>
              </a:rPr>
              <a:t>EUROfusion</a:t>
            </a:r>
            <a:r>
              <a:rPr lang="en-US" sz="1100" dirty="0">
                <a:latin typeface="+mj-lt"/>
              </a:rPr>
              <a:t> Consortium, funded by the European Union via the </a:t>
            </a:r>
            <a:r>
              <a:rPr lang="en-US" sz="1100" dirty="0" err="1">
                <a:latin typeface="+mj-lt"/>
              </a:rPr>
              <a:t>Euratom</a:t>
            </a:r>
            <a:r>
              <a:rPr lang="en-US" sz="1100" dirty="0">
                <a:latin typeface="+mj-lt"/>
              </a:rPr>
              <a:t> Research and Training </a:t>
            </a:r>
            <a:r>
              <a:rPr lang="en-US" sz="1100" dirty="0" err="1">
                <a:latin typeface="+mj-lt"/>
              </a:rPr>
              <a:t>Programme</a:t>
            </a:r>
            <a:r>
              <a:rPr lang="en-US" sz="1100" dirty="0">
                <a:latin typeface="+mj-lt"/>
              </a:rPr>
              <a:t> (Grant Agreement No 101052200 — </a:t>
            </a:r>
            <a:r>
              <a:rPr lang="en-US" sz="1100" dirty="0" err="1">
                <a:latin typeface="+mj-lt"/>
              </a:rPr>
              <a:t>EUROfusion</a:t>
            </a:r>
            <a:r>
              <a:rPr lang="en-US" sz="1100" dirty="0">
                <a:latin typeface="+mj-lt"/>
              </a:rPr>
              <a:t>). Views and opinions expressed are however those of the author(s) only and do not necessarily reflect those of the European Union or the European Commission. Neither the European Union nor the European Commission can be held responsible for them. The involved teams have operated within the framework of the Enabling Research Project: ENR-IFE.01.CEA “Advancing shock ignition for direct-drive inertial fusion"</a:t>
            </a:r>
          </a:p>
        </p:txBody>
      </p:sp>
      <p:sp>
        <p:nvSpPr>
          <p:cNvPr id="4" name="CasellaDiTesto 1"/>
          <p:cNvSpPr txBox="1">
            <a:spLocks noChangeArrowheads="1"/>
          </p:cNvSpPr>
          <p:nvPr/>
        </p:nvSpPr>
        <p:spPr bwMode="auto">
          <a:xfrm>
            <a:off x="2855640" y="-38708"/>
            <a:ext cx="698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tabLst>
                <a:tab pos="569913" algn="l"/>
                <a:tab pos="1484313" algn="l"/>
                <a:tab pos="2398713" algn="l"/>
                <a:tab pos="3313113" algn="l"/>
                <a:tab pos="4227513" algn="l"/>
                <a:tab pos="5141913" algn="l"/>
                <a:tab pos="6056313" algn="l"/>
                <a:tab pos="6970713" algn="l"/>
                <a:tab pos="7885113" algn="l"/>
                <a:tab pos="8799513" algn="l"/>
                <a:tab pos="9713913" algn="l"/>
              </a:tabLst>
              <a:defRPr sz="3200">
                <a:solidFill>
                  <a:srgbClr val="000000"/>
                </a:solidFill>
                <a:latin typeface="Corbe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pPr>
            <a:r>
              <a:rPr lang="it-IT" altLang="it-IT" sz="3600" dirty="0">
                <a:solidFill>
                  <a:schemeClr val="bg1"/>
                </a:solidFill>
                <a:latin typeface="Calibri" pitchFamily="34" charset="0"/>
              </a:rPr>
              <a:t>THANK YOU FOR YOUR ATTENTION !</a:t>
            </a:r>
          </a:p>
        </p:txBody>
      </p:sp>
      <p:sp>
        <p:nvSpPr>
          <p:cNvPr id="7" name="CasellaDiTesto 6">
            <a:extLst>
              <a:ext uri="{FF2B5EF4-FFF2-40B4-BE49-F238E27FC236}">
                <a16:creationId xmlns:a16="http://schemas.microsoft.com/office/drawing/2014/main" id="{1A08AFFD-D0DE-E55D-379F-2E1BE5E7997B}"/>
              </a:ext>
            </a:extLst>
          </p:cNvPr>
          <p:cNvSpPr txBox="1"/>
          <p:nvPr/>
        </p:nvSpPr>
        <p:spPr>
          <a:xfrm>
            <a:off x="6348141" y="3980290"/>
            <a:ext cx="3616375" cy="1384995"/>
          </a:xfrm>
          <a:prstGeom prst="rect">
            <a:avLst/>
          </a:prstGeom>
          <a:noFill/>
        </p:spPr>
        <p:txBody>
          <a:bodyPr wrap="none" rtlCol="0">
            <a:spAutoFit/>
          </a:bodyPr>
          <a:lstStyle/>
          <a:p>
            <a:pPr>
              <a:defRPr/>
            </a:pPr>
            <a:r>
              <a:rPr lang="en-US" sz="1200" dirty="0"/>
              <a:t>T. </a:t>
            </a:r>
            <a:r>
              <a:rPr lang="en-US" sz="1200" dirty="0" err="1"/>
              <a:t>Tamagawa</a:t>
            </a:r>
            <a:r>
              <a:rPr lang="en-US" sz="1200" dirty="0"/>
              <a:t> et al., </a:t>
            </a:r>
            <a:r>
              <a:rPr lang="it-IT" sz="1200" dirty="0"/>
              <a:t>Rev. Sci. </a:t>
            </a:r>
            <a:r>
              <a:rPr lang="it-IT" sz="1200" dirty="0" err="1"/>
              <a:t>Instrum</a:t>
            </a:r>
            <a:r>
              <a:rPr lang="it-IT" sz="1200" dirty="0"/>
              <a:t>., </a:t>
            </a:r>
            <a:r>
              <a:rPr lang="en-US" sz="1200" dirty="0"/>
              <a:t>93, 063505, </a:t>
            </a:r>
            <a:r>
              <a:rPr lang="it-IT" sz="1200" dirty="0"/>
              <a:t>2022</a:t>
            </a:r>
            <a:endParaRPr lang="en-US" sz="1200" dirty="0"/>
          </a:p>
          <a:p>
            <a:pPr>
              <a:defRPr/>
            </a:pPr>
            <a:r>
              <a:rPr lang="en-US" sz="1200" dirty="0"/>
              <a:t>G. Cristoforetti et al., HPLSE, Vol. 11, e24, 2023</a:t>
            </a:r>
          </a:p>
          <a:p>
            <a:pPr>
              <a:defRPr/>
            </a:pPr>
            <a:r>
              <a:rPr lang="en-US" sz="1200" dirty="0">
                <a:solidFill>
                  <a:srgbClr val="000000"/>
                </a:solidFill>
                <a:ea typeface="Times New Roman" panose="02020603050405020304" pitchFamily="18" charset="0"/>
                <a:cs typeface="Times New Roman" panose="02020603050405020304" pitchFamily="18" charset="0"/>
              </a:rPr>
              <a:t>K Kawasaki, </a:t>
            </a:r>
            <a:r>
              <a:rPr lang="en-US" sz="1200" dirty="0">
                <a:ea typeface="Times New Roman" panose="02020603050405020304" pitchFamily="18" charset="0"/>
                <a:cs typeface="Times New Roman" panose="02020603050405020304" pitchFamily="18" charset="0"/>
              </a:rPr>
              <a:t>Phys. Rev. Research 5, 033051, 2023</a:t>
            </a:r>
          </a:p>
          <a:p>
            <a:pPr>
              <a:defRPr/>
            </a:pPr>
            <a:r>
              <a:rPr lang="en-US" sz="1200" dirty="0">
                <a:ea typeface="Times New Roman" panose="02020603050405020304" pitchFamily="18" charset="0"/>
                <a:cs typeface="Times New Roman" panose="02020603050405020304" pitchFamily="18" charset="0"/>
              </a:rPr>
              <a:t>F. Wasser et al., </a:t>
            </a:r>
            <a:r>
              <a:rPr lang="en-US" sz="1200" i="1" dirty="0">
                <a:solidFill>
                  <a:srgbClr val="1A1A1A"/>
                </a:solidFill>
                <a:ea typeface="Times New Roman" panose="02020603050405020304" pitchFamily="18" charset="0"/>
                <a:cs typeface="Times New Roman" panose="02020603050405020304" pitchFamily="18" charset="0"/>
              </a:rPr>
              <a:t>Rev. Sci. </a:t>
            </a:r>
            <a:r>
              <a:rPr lang="en-US" sz="1200" i="1" dirty="0" err="1">
                <a:solidFill>
                  <a:srgbClr val="1A1A1A"/>
                </a:solidFill>
                <a:ea typeface="Times New Roman" panose="02020603050405020304" pitchFamily="18" charset="0"/>
                <a:cs typeface="Times New Roman" panose="02020603050405020304" pitchFamily="18" charset="0"/>
              </a:rPr>
              <a:t>Instrum</a:t>
            </a:r>
            <a:r>
              <a:rPr lang="en-US" sz="1200" i="1" dirty="0">
                <a:solidFill>
                  <a:srgbClr val="1A1A1A"/>
                </a:solidFill>
                <a:ea typeface="Times New Roman" panose="02020603050405020304" pitchFamily="18" charset="0"/>
                <a:cs typeface="Times New Roman" panose="02020603050405020304" pitchFamily="18" charset="0"/>
              </a:rPr>
              <a:t>.</a:t>
            </a:r>
            <a:r>
              <a:rPr lang="en-US" sz="1200" dirty="0">
                <a:solidFill>
                  <a:srgbClr val="1A1A1A"/>
                </a:solidFill>
                <a:ea typeface="Times New Roman" panose="02020603050405020304" pitchFamily="18" charset="0"/>
                <a:cs typeface="Times New Roman" panose="02020603050405020304" pitchFamily="18" charset="0"/>
              </a:rPr>
              <a:t> 94, 093503, 2023</a:t>
            </a:r>
          </a:p>
          <a:p>
            <a:pPr algn="l"/>
            <a:r>
              <a:rPr lang="en-GB" sz="1200" dirty="0">
                <a:ea typeface="Times New Roman" panose="02020603050405020304" pitchFamily="18" charset="0"/>
              </a:rPr>
              <a:t>G. Cristoforetti et al, Sci. Rep., </a:t>
            </a:r>
            <a:r>
              <a:rPr lang="it-IT" sz="1200" b="0" i="0" u="none" strike="noStrike" baseline="0" dirty="0">
                <a:solidFill>
                  <a:srgbClr val="000000"/>
                </a:solidFill>
              </a:rPr>
              <a:t>13, 20681, 2023 </a:t>
            </a:r>
          </a:p>
          <a:p>
            <a:r>
              <a:rPr lang="fr-FR" sz="1200" b="0" i="0" u="none" strike="noStrike" baseline="0" dirty="0">
                <a:solidFill>
                  <a:srgbClr val="000000"/>
                </a:solidFill>
              </a:rPr>
              <a:t>F. </a:t>
            </a:r>
            <a:r>
              <a:rPr lang="fr-FR" sz="1200" b="0" i="0" u="none" strike="noStrike" baseline="0" dirty="0" err="1">
                <a:solidFill>
                  <a:srgbClr val="000000"/>
                </a:solidFill>
              </a:rPr>
              <a:t>Wasser</a:t>
            </a:r>
            <a:r>
              <a:rPr lang="fr-FR" sz="1200" b="0" i="0" u="none" strike="noStrike" baseline="0" dirty="0">
                <a:solidFill>
                  <a:srgbClr val="000000"/>
                </a:solidFill>
              </a:rPr>
              <a:t> et al., </a:t>
            </a:r>
            <a:r>
              <a:rPr lang="fr-FR" sz="1200" b="0" i="1" u="none" strike="noStrike" baseline="0" dirty="0">
                <a:solidFill>
                  <a:srgbClr val="1A1A1A"/>
                </a:solidFill>
              </a:rPr>
              <a:t>Phys. Plasmas </a:t>
            </a:r>
            <a:r>
              <a:rPr lang="fr-FR" sz="1200" b="0" i="0" u="none" strike="noStrike" baseline="0" dirty="0">
                <a:solidFill>
                  <a:srgbClr val="1A1A1A"/>
                </a:solidFill>
              </a:rPr>
              <a:t>31, 022107, 2024 </a:t>
            </a:r>
          </a:p>
          <a:p>
            <a:r>
              <a:rPr lang="fr-FR" sz="1200" b="0" i="0" u="none" strike="noStrike" baseline="0" dirty="0">
                <a:solidFill>
                  <a:srgbClr val="1A1A1A"/>
                </a:solidFill>
              </a:rPr>
              <a:t>*** </a:t>
            </a:r>
            <a:r>
              <a:rPr lang="fr-FR" sz="1200" b="0" i="0" u="none" strike="noStrike" baseline="0" dirty="0" err="1">
                <a:solidFill>
                  <a:srgbClr val="1A1A1A"/>
                </a:solidFill>
              </a:rPr>
              <a:t>papers</a:t>
            </a:r>
            <a:r>
              <a:rPr lang="fr-FR" sz="1200" b="0" i="0" u="none" strike="noStrike" baseline="0" dirty="0">
                <a:solidFill>
                  <a:srgbClr val="1A1A1A"/>
                </a:solidFill>
              </a:rPr>
              <a:t> on SSRS </a:t>
            </a:r>
            <a:r>
              <a:rPr lang="fr-FR" sz="1200" b="0" i="0" u="none" strike="noStrike" baseline="0" dirty="0" err="1">
                <a:solidFill>
                  <a:srgbClr val="1A1A1A"/>
                </a:solidFill>
              </a:rPr>
              <a:t>experiments</a:t>
            </a:r>
            <a:r>
              <a:rPr lang="fr-FR" sz="1200" b="0" i="0" u="none" strike="noStrike" baseline="0" dirty="0">
                <a:solidFill>
                  <a:srgbClr val="1A1A1A"/>
                </a:solidFill>
              </a:rPr>
              <a:t> in </a:t>
            </a:r>
            <a:r>
              <a:rPr lang="fr-FR" sz="1200" b="0" i="0" u="none" strike="noStrike" baseline="0" dirty="0" err="1">
                <a:solidFill>
                  <a:srgbClr val="1A1A1A"/>
                </a:solidFill>
              </a:rPr>
              <a:t>preparation</a:t>
            </a:r>
            <a:r>
              <a:rPr lang="fr-FR" sz="1200" b="0" i="0" u="none" strike="noStrike" baseline="0" dirty="0">
                <a:solidFill>
                  <a:srgbClr val="1A1A1A"/>
                </a:solidFill>
              </a:rPr>
              <a:t> ***</a:t>
            </a:r>
          </a:p>
        </p:txBody>
      </p:sp>
    </p:spTree>
    <p:extLst>
      <p:ext uri="{BB962C8B-B14F-4D97-AF65-F5344CB8AC3E}">
        <p14:creationId xmlns:p14="http://schemas.microsoft.com/office/powerpoint/2010/main" val="38317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7">
            <a:extLst>
              <a:ext uri="{FF2B5EF4-FFF2-40B4-BE49-F238E27FC236}">
                <a16:creationId xmlns:a16="http://schemas.microsoft.com/office/drawing/2014/main" id="{DC2DB485-7738-4E25-4590-560F54E2809A}"/>
              </a:ext>
            </a:extLst>
          </p:cNvPr>
          <p:cNvSpPr>
            <a:spLocks/>
          </p:cNvSpPr>
          <p:nvPr/>
        </p:nvSpPr>
        <p:spPr bwMode="auto">
          <a:xfrm>
            <a:off x="4223793" y="118549"/>
            <a:ext cx="4410871" cy="463846"/>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spcBef>
                <a:spcPts val="800"/>
              </a:spcBef>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3200">
                <a:solidFill>
                  <a:srgbClr val="000000"/>
                </a:solidFill>
                <a:latin typeface="Corbel" pitchFamily="34" charset="0"/>
                <a:ea typeface="MS PGothic" pitchFamily="34" charset="-128"/>
              </a:defRPr>
            </a:lvl1pPr>
            <a:lvl2pPr marL="742950" indent="-28575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800">
                <a:solidFill>
                  <a:schemeClr val="tx1"/>
                </a:solidFill>
                <a:latin typeface="Arial" pitchFamily="34" charset="0"/>
                <a:ea typeface="MS PGothic" pitchFamily="34" charset="-128"/>
              </a:defRPr>
            </a:lvl2pPr>
            <a:lvl3pPr marL="11430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400">
                <a:solidFill>
                  <a:schemeClr val="tx1"/>
                </a:solidFill>
                <a:latin typeface="Arial" pitchFamily="34" charset="0"/>
                <a:ea typeface="MS PGothic" pitchFamily="34" charset="-128"/>
              </a:defRPr>
            </a:lvl3pPr>
            <a:lvl4pPr marL="16002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4pPr>
            <a:lvl5pPr marL="20574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9pPr>
          </a:lstStyle>
          <a:p>
            <a:pPr eaLnBrk="1" hangingPunct="1">
              <a:spcBef>
                <a:spcPct val="0"/>
              </a:spcBef>
            </a:pPr>
            <a:r>
              <a:rPr lang="it-IT" altLang="it-IT" sz="2000" b="1" dirty="0">
                <a:solidFill>
                  <a:schemeClr val="bg1"/>
                </a:solidFill>
                <a:latin typeface="Arial" pitchFamily="34" charset="0"/>
              </a:rPr>
              <a:t> </a:t>
            </a:r>
            <a:r>
              <a:rPr lang="it-IT" altLang="it-IT" sz="2400" b="1" dirty="0" err="1">
                <a:solidFill>
                  <a:schemeClr val="bg1"/>
                </a:solidFill>
                <a:latin typeface="Arial" pitchFamily="34" charset="0"/>
              </a:rPr>
              <a:t>Parametric</a:t>
            </a:r>
            <a:r>
              <a:rPr lang="it-IT" altLang="it-IT" sz="2400" b="1" dirty="0">
                <a:solidFill>
                  <a:schemeClr val="bg1"/>
                </a:solidFill>
                <a:latin typeface="Arial" pitchFamily="34" charset="0"/>
              </a:rPr>
              <a:t> </a:t>
            </a:r>
            <a:r>
              <a:rPr lang="it-IT" altLang="it-IT" sz="2400" b="1" dirty="0" err="1">
                <a:solidFill>
                  <a:schemeClr val="bg1"/>
                </a:solidFill>
                <a:latin typeface="Arial" pitchFamily="34" charset="0"/>
              </a:rPr>
              <a:t>instabilities</a:t>
            </a:r>
            <a:endParaRPr lang="it-IT" altLang="it-IT" sz="2400" b="1" dirty="0">
              <a:solidFill>
                <a:schemeClr val="bg1"/>
              </a:solidFill>
              <a:latin typeface="Arial" pitchFamily="34" charset="0"/>
            </a:endParaRPr>
          </a:p>
        </p:txBody>
      </p:sp>
      <p:pic>
        <p:nvPicPr>
          <p:cNvPr id="6" name="Immagine 5">
            <a:extLst>
              <a:ext uri="{FF2B5EF4-FFF2-40B4-BE49-F238E27FC236}">
                <a16:creationId xmlns:a16="http://schemas.microsoft.com/office/drawing/2014/main" id="{53586667-D0C2-569F-E510-0CDA1B3A3420}"/>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2754"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C8601112-F3AB-A848-347B-B81D20330BC5}"/>
                  </a:ext>
                </a:extLst>
              </p:cNvPr>
              <p:cNvSpPr/>
              <p:nvPr/>
            </p:nvSpPr>
            <p:spPr>
              <a:xfrm>
                <a:off x="1703512" y="5714413"/>
                <a:ext cx="8640960" cy="1025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en-US"/>
                        <m:t>Effective</m:t>
                      </m:r>
                      <m:r>
                        <m:rPr>
                          <m:nor/>
                        </m:rPr>
                        <a:rPr lang="en-US"/>
                        <m:t> </m:t>
                      </m:r>
                      <m:r>
                        <m:rPr>
                          <m:nor/>
                        </m:rPr>
                        <a:rPr lang="en-US"/>
                        <m:t>collision</m:t>
                      </m:r>
                      <m:r>
                        <m:rPr>
                          <m:nor/>
                        </m:rPr>
                        <a:rPr lang="en-US"/>
                        <m:t> </m:t>
                      </m:r>
                      <m:r>
                        <m:rPr>
                          <m:nor/>
                        </m:rPr>
                        <a:rPr lang="en-US"/>
                        <m:t>frequency</m:t>
                      </m:r>
                      <m:r>
                        <m:rPr>
                          <m:nor/>
                        </m:rPr>
                        <a:rPr lang="en-US"/>
                        <m:t> </m:t>
                      </m:r>
                      <m:r>
                        <m:rPr>
                          <m:nor/>
                        </m:rPr>
                        <a:rPr lang="en-US"/>
                        <m:t>reduced</m:t>
                      </m:r>
                      <m:r>
                        <m:rPr>
                          <m:nor/>
                        </m:rPr>
                        <a:rPr lang="en-US"/>
                        <m:t> </m:t>
                      </m:r>
                      <m:r>
                        <m:rPr>
                          <m:nor/>
                        </m:rPr>
                        <a:rPr lang="en-US"/>
                        <m:t>by</m:t>
                      </m:r>
                      <m:r>
                        <m:rPr>
                          <m:nor/>
                        </m:rPr>
                        <a:rPr lang="en-US"/>
                        <m:t> </m:t>
                      </m:r>
                      <m:r>
                        <m:rPr>
                          <m:nor/>
                        </m:rPr>
                        <a:rPr lang="en-US"/>
                        <m:t>quiver</m:t>
                      </m:r>
                      <m:r>
                        <m:rPr>
                          <m:nor/>
                        </m:rPr>
                        <a:rPr lang="en-US"/>
                        <m:t> </m:t>
                      </m:r>
                      <m:r>
                        <m:rPr>
                          <m:nor/>
                        </m:rPr>
                        <a:rPr lang="en-US"/>
                        <m:t>motion</m:t>
                      </m:r>
                      <m:r>
                        <m:rPr>
                          <m:nor/>
                        </m:rPr>
                        <a:rPr lang="en-US"/>
                        <m:t> </m:t>
                      </m:r>
                      <m:r>
                        <m:rPr>
                          <m:nor/>
                        </m:rPr>
                        <a:rPr lang="en-US"/>
                        <m:t>in</m:t>
                      </m:r>
                      <m:r>
                        <m:rPr>
                          <m:nor/>
                        </m:rPr>
                        <a:rPr lang="en-US"/>
                        <m:t> </m:t>
                      </m:r>
                      <m:r>
                        <m:rPr>
                          <m:nor/>
                        </m:rPr>
                        <a:rPr lang="en-US"/>
                        <m:t>laser</m:t>
                      </m:r>
                    </m:oMath>
                  </m:oMathPara>
                </a14:m>
                <a:endParaRPr lang="en-US" dirty="0"/>
              </a:p>
              <a:p>
                <a:pPr/>
                <a14:m>
                  <m:oMathPara xmlns:m="http://schemas.openxmlformats.org/officeDocument/2006/math">
                    <m:oMathParaPr>
                      <m:jc m:val="centerGroup"/>
                    </m:oMathParaPr>
                    <m:oMath xmlns:m="http://schemas.openxmlformats.org/officeDocument/2006/math">
                      <m:r>
                        <m:rPr>
                          <m:nor/>
                        </m:rPr>
                        <a:rPr lang="it-IT"/>
                        <m:t>field</m:t>
                      </m:r>
                    </m:oMath>
                  </m:oMathPara>
                </a14:m>
                <a:endParaRPr lang="it-IT" dirty="0"/>
              </a:p>
            </p:txBody>
          </p:sp>
        </mc:Choice>
        <mc:Fallback xmlns="">
          <p:sp>
            <p:nvSpPr>
              <p:cNvPr id="7" name="Rettangolo 6">
                <a:extLst>
                  <a:ext uri="{FF2B5EF4-FFF2-40B4-BE49-F238E27FC236}">
                    <a16:creationId xmlns:a16="http://schemas.microsoft.com/office/drawing/2014/main" id="{C8601112-F3AB-A848-347B-B81D20330BC5}"/>
                  </a:ext>
                </a:extLst>
              </p:cNvPr>
              <p:cNvSpPr>
                <a:spLocks noRot="1" noChangeAspect="1" noMove="1" noResize="1" noEditPoints="1" noAdjustHandles="1" noChangeArrowheads="1" noChangeShapeType="1" noTextEdit="1"/>
              </p:cNvSpPr>
              <p:nvPr/>
            </p:nvSpPr>
            <p:spPr>
              <a:xfrm>
                <a:off x="1703512" y="5714413"/>
                <a:ext cx="8640960" cy="1025038"/>
              </a:xfrm>
              <a:prstGeom prst="rect">
                <a:avLst/>
              </a:prstGeom>
              <a:blipFill>
                <a:blip r:embed="rId3"/>
                <a:stretch>
                  <a:fillRect/>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131142BC-8101-7970-DFCD-AC1E9472001C}"/>
                  </a:ext>
                </a:extLst>
              </p:cNvPr>
              <p:cNvSpPr txBox="1"/>
              <p:nvPr/>
            </p:nvSpPr>
            <p:spPr>
              <a:xfrm>
                <a:off x="983432" y="942141"/>
                <a:ext cx="6264696" cy="1815882"/>
              </a:xfrm>
              <a:prstGeom prst="rect">
                <a:avLst/>
              </a:prstGeom>
              <a:noFill/>
            </p:spPr>
            <p:txBody>
              <a:bodyPr wrap="square" rtlCol="0">
                <a:spAutoFit/>
              </a:bodyPr>
              <a:lstStyle/>
              <a:p>
                <a:pPr marL="285750" indent="-285750">
                  <a:buFont typeface="Arial" panose="020B0604020202020204" pitchFamily="34" charset="0"/>
                  <a:buChar char="•"/>
                </a:pPr>
                <a:r>
                  <a:rPr lang="it-IT" sz="1600" dirty="0"/>
                  <a:t>Parametric </a:t>
                </a:r>
                <a:r>
                  <a:rPr lang="it-IT" sz="1600" dirty="0" err="1"/>
                  <a:t>Instabilities</a:t>
                </a:r>
                <a:r>
                  <a:rPr lang="it-IT" sz="1600" dirty="0"/>
                  <a:t> are 3-waves </a:t>
                </a:r>
                <a:r>
                  <a:rPr lang="it-IT" sz="1600" dirty="0" err="1"/>
                  <a:t>coupling</a:t>
                </a:r>
                <a:r>
                  <a:rPr lang="it-IT" sz="1600" dirty="0"/>
                  <a:t> </a:t>
                </a:r>
                <a:r>
                  <a:rPr lang="it-IT" sz="1600" dirty="0" err="1"/>
                  <a:t>processes</a:t>
                </a:r>
                <a:r>
                  <a:rPr lang="it-IT" sz="1600" dirty="0"/>
                  <a:t> </a:t>
                </a:r>
                <a:r>
                  <a:rPr lang="it-IT" sz="1600" dirty="0" err="1"/>
                  <a:t>where</a:t>
                </a:r>
                <a:r>
                  <a:rPr lang="it-IT" sz="1600" dirty="0"/>
                  <a:t> the e.m. laser </a:t>
                </a:r>
                <a:r>
                  <a:rPr lang="it-IT" sz="1600" dirty="0" err="1"/>
                  <a:t>excites</a:t>
                </a:r>
                <a:r>
                  <a:rPr lang="it-IT" sz="1600" dirty="0"/>
                  <a:t> </a:t>
                </a:r>
                <a:r>
                  <a:rPr lang="it-IT" sz="1600" dirty="0" err="1"/>
                  <a:t>ion</a:t>
                </a:r>
                <a:r>
                  <a:rPr lang="it-IT" sz="1600" dirty="0"/>
                  <a:t>-acoustic or electron plasma </a:t>
                </a:r>
                <a:r>
                  <a:rPr lang="it-IT" sz="1600" dirty="0" err="1"/>
                  <a:t>waves</a:t>
                </a:r>
                <a:r>
                  <a:rPr lang="it-IT" sz="1600" dirty="0"/>
                  <a:t> </a:t>
                </a:r>
              </a:p>
              <a:p>
                <a:pPr marL="285750" indent="-285750">
                  <a:buFont typeface="Arial" panose="020B0604020202020204" pitchFamily="34" charset="0"/>
                  <a:buChar char="•"/>
                </a:pPr>
                <a:endParaRPr lang="it-IT" sz="1600" dirty="0"/>
              </a:p>
              <a:p>
                <a:pPr marL="285750" indent="-285750">
                  <a:buFont typeface="Arial" panose="020B0604020202020204" pitchFamily="34" charset="0"/>
                  <a:buChar char="•"/>
                </a:pPr>
                <a:r>
                  <a:rPr lang="it-IT" sz="1600" dirty="0" err="1"/>
                  <a:t>Thresholds</a:t>
                </a:r>
                <a:r>
                  <a:rPr lang="it-IT" sz="1600" dirty="0"/>
                  <a:t> are </a:t>
                </a:r>
                <a:r>
                  <a:rPr lang="it-IT" sz="1600" dirty="0" err="1"/>
                  <a:t>given</a:t>
                </a:r>
                <a:r>
                  <a:rPr lang="it-IT" sz="1600" dirty="0"/>
                  <a:t> by the damping of </a:t>
                </a:r>
                <a:r>
                  <a:rPr lang="it-IT" sz="1600" dirty="0" err="1"/>
                  <a:t>daughter</a:t>
                </a:r>
                <a:r>
                  <a:rPr lang="it-IT" sz="1600" dirty="0"/>
                  <a:t> </a:t>
                </a:r>
                <a:r>
                  <a:rPr lang="it-IT" sz="1600" dirty="0" err="1"/>
                  <a:t>waves</a:t>
                </a:r>
                <a:endParaRPr lang="it-IT" sz="1600" dirty="0"/>
              </a:p>
              <a:p>
                <a:pPr marL="285750" indent="-285750">
                  <a:buFont typeface="Arial" panose="020B0604020202020204" pitchFamily="34" charset="0"/>
                  <a:buChar char="•"/>
                </a:pPr>
                <a:endParaRPr lang="it-IT" sz="1600" dirty="0"/>
              </a:p>
              <a:p>
                <a:pPr marL="285750" indent="-285750">
                  <a:buFont typeface="Arial" panose="020B0604020202020204" pitchFamily="34" charset="0"/>
                  <a:buChar char="•"/>
                </a:pPr>
                <a:r>
                  <a:rPr lang="it-IT" sz="1600" dirty="0"/>
                  <a:t>In </a:t>
                </a:r>
                <a:r>
                  <a:rPr lang="it-IT" sz="1600" dirty="0" err="1"/>
                  <a:t>inhomogeneous</a:t>
                </a:r>
                <a:r>
                  <a:rPr lang="it-IT" sz="1600" dirty="0"/>
                  <a:t> </a:t>
                </a:r>
                <a:r>
                  <a:rPr lang="it-IT" sz="1600" dirty="0" err="1"/>
                  <a:t>plasmas</a:t>
                </a:r>
                <a:r>
                  <a:rPr lang="it-IT" sz="1600" dirty="0"/>
                  <a:t>, the </a:t>
                </a:r>
                <a:r>
                  <a:rPr lang="it-IT" sz="1600" dirty="0" err="1"/>
                  <a:t>threshold</a:t>
                </a:r>
                <a:r>
                  <a:rPr lang="it-IT" sz="1600" dirty="0"/>
                  <a:t> of </a:t>
                </a:r>
                <a:r>
                  <a:rPr lang="it-IT" sz="1600" dirty="0" err="1"/>
                  <a:t>convective</a:t>
                </a:r>
                <a:r>
                  <a:rPr lang="it-IT" sz="1600" dirty="0"/>
                  <a:t> </a:t>
                </a:r>
                <a:r>
                  <a:rPr lang="it-IT" sz="1600" dirty="0" err="1"/>
                  <a:t>instabilities</a:t>
                </a:r>
                <a:r>
                  <a:rPr lang="it-IT" sz="1600" dirty="0"/>
                  <a:t>  </a:t>
                </a:r>
                <a:r>
                  <a:rPr lang="it-IT" sz="1600" dirty="0" err="1"/>
                  <a:t>depends</a:t>
                </a:r>
                <a:r>
                  <a:rPr lang="it-IT" sz="1600" dirty="0"/>
                  <a:t> on the </a:t>
                </a:r>
                <a:r>
                  <a:rPr lang="it-IT" sz="1600" dirty="0" err="1"/>
                  <a:t>resonance</a:t>
                </a:r>
                <a:r>
                  <a:rPr lang="it-IT" sz="1600" dirty="0"/>
                  <a:t> </a:t>
                </a:r>
                <a:r>
                  <a:rPr lang="it-IT" sz="1600" dirty="0" err="1"/>
                  <a:t>region</a:t>
                </a:r>
                <a:r>
                  <a:rPr lang="it-IT" sz="1600" dirty="0"/>
                  <a:t> (</a:t>
                </a:r>
                <a14:m>
                  <m:oMath xmlns:m="http://schemas.openxmlformats.org/officeDocument/2006/math">
                    <m:r>
                      <m:rPr>
                        <m:sty m:val="p"/>
                      </m:rPr>
                      <a:rPr lang="it-IT" sz="1600" i="1">
                        <a:latin typeface="Cambria Math" panose="02040503050406030204" pitchFamily="18" charset="0"/>
                        <a:ea typeface="Cambria Math" panose="02040503050406030204" pitchFamily="18" charset="0"/>
                      </a:rPr>
                      <m:t>∇</m:t>
                    </m:r>
                    <m:r>
                      <a:rPr lang="it-IT" sz="1600" i="1">
                        <a:latin typeface="Cambria Math" panose="02040503050406030204" pitchFamily="18" charset="0"/>
                        <a:ea typeface="Cambria Math" panose="02040503050406030204" pitchFamily="18" charset="0"/>
                      </a:rPr>
                      <m:t>𝑛</m:t>
                    </m:r>
                    <m:r>
                      <a:rPr lang="it-IT" sz="1600" i="1">
                        <a:latin typeface="Cambria Math" panose="02040503050406030204" pitchFamily="18" charset="0"/>
                        <a:ea typeface="Cambria Math" panose="02040503050406030204" pitchFamily="18" charset="0"/>
                      </a:rPr>
                      <m:t>, </m:t>
                    </m:r>
                    <m:r>
                      <m:rPr>
                        <m:sty m:val="p"/>
                      </m:rPr>
                      <a:rPr lang="it-IT" sz="1600" i="1">
                        <a:latin typeface="Cambria Math" panose="02040503050406030204" pitchFamily="18" charset="0"/>
                        <a:ea typeface="Cambria Math" panose="02040503050406030204" pitchFamily="18" charset="0"/>
                      </a:rPr>
                      <m:t>∇</m:t>
                    </m:r>
                  </m:oMath>
                </a14:m>
                <a:r>
                  <a:rPr lang="it-IT" sz="1600" dirty="0"/>
                  <a:t>v)</a:t>
                </a:r>
              </a:p>
            </p:txBody>
          </p:sp>
        </mc:Choice>
        <mc:Fallback xmlns="">
          <p:sp>
            <p:nvSpPr>
              <p:cNvPr id="8" name="CasellaDiTesto 7">
                <a:extLst>
                  <a:ext uri="{FF2B5EF4-FFF2-40B4-BE49-F238E27FC236}">
                    <a16:creationId xmlns:a16="http://schemas.microsoft.com/office/drawing/2014/main" id="{131142BC-8101-7970-DFCD-AC1E9472001C}"/>
                  </a:ext>
                </a:extLst>
              </p:cNvPr>
              <p:cNvSpPr txBox="1">
                <a:spLocks noRot="1" noChangeAspect="1" noMove="1" noResize="1" noEditPoints="1" noAdjustHandles="1" noChangeArrowheads="1" noChangeShapeType="1" noTextEdit="1"/>
              </p:cNvSpPr>
              <p:nvPr/>
            </p:nvSpPr>
            <p:spPr>
              <a:xfrm>
                <a:off x="983432" y="942141"/>
                <a:ext cx="6264696" cy="1815882"/>
              </a:xfrm>
              <a:prstGeom prst="rect">
                <a:avLst/>
              </a:prstGeom>
              <a:blipFill>
                <a:blip r:embed="rId4"/>
                <a:stretch>
                  <a:fillRect l="-389" t="-1010" b="-370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F4FD11B9-2021-869D-3B63-551D3015750F}"/>
                  </a:ext>
                </a:extLst>
              </p:cNvPr>
              <p:cNvSpPr txBox="1"/>
              <p:nvPr/>
            </p:nvSpPr>
            <p:spPr>
              <a:xfrm>
                <a:off x="8538209" y="1273280"/>
                <a:ext cx="1602746" cy="753411"/>
              </a:xfrm>
              <a:prstGeom prst="rect">
                <a:avLst/>
              </a:prstGeom>
              <a:noFill/>
            </p:spPr>
            <p:txBody>
              <a:bodyPr wrap="none" rtlCol="0">
                <a:spAutoFit/>
              </a:bodyPr>
              <a:lstStyle/>
              <a:p>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ea typeface="Cambria Math" panose="02040503050406030204" pitchFamily="18" charset="0"/>
                          </a:rPr>
                          <m:t>𝜔</m:t>
                        </m:r>
                      </m:e>
                      <m:sub>
                        <m:r>
                          <a:rPr lang="it-IT" sz="2000" i="1">
                            <a:latin typeface="Cambria Math" panose="02040503050406030204" pitchFamily="18" charset="0"/>
                          </a:rPr>
                          <m:t>1</m:t>
                        </m:r>
                      </m:sub>
                    </m:sSub>
                    <m:r>
                      <a:rPr lang="it-IT" sz="2000" i="1">
                        <a:latin typeface="Cambria Math" panose="02040503050406030204" pitchFamily="18" charset="0"/>
                      </a:rPr>
                      <m:t>=</m:t>
                    </m:r>
                  </m:oMath>
                </a14:m>
                <a:r>
                  <a:rPr lang="it-IT" sz="2000" dirty="0"/>
                  <a:t>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ea typeface="Cambria Math" panose="02040503050406030204" pitchFamily="18" charset="0"/>
                          </a:rPr>
                          <m:t>𝜔</m:t>
                        </m:r>
                      </m:e>
                      <m:sub>
                        <m:r>
                          <a:rPr lang="it-IT" sz="2000" i="1">
                            <a:latin typeface="Cambria Math" panose="02040503050406030204" pitchFamily="18" charset="0"/>
                            <a:ea typeface="Cambria Math" panose="02040503050406030204" pitchFamily="18" charset="0"/>
                          </a:rPr>
                          <m:t>2</m:t>
                        </m:r>
                      </m:sub>
                    </m:sSub>
                  </m:oMath>
                </a14:m>
                <a:r>
                  <a:rPr lang="it-IT" sz="2000" dirty="0"/>
                  <a:t>+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ea typeface="Cambria Math" panose="02040503050406030204" pitchFamily="18" charset="0"/>
                          </a:rPr>
                          <m:t>𝜔</m:t>
                        </m:r>
                      </m:e>
                      <m:sub>
                        <m:r>
                          <a:rPr lang="it-IT" sz="2000" i="1">
                            <a:latin typeface="Cambria Math" panose="02040503050406030204" pitchFamily="18" charset="0"/>
                            <a:ea typeface="Cambria Math" panose="02040503050406030204" pitchFamily="18" charset="0"/>
                          </a:rPr>
                          <m:t>3</m:t>
                        </m:r>
                      </m:sub>
                    </m:sSub>
                  </m:oMath>
                </a14:m>
                <a:endParaRPr lang="it-IT" sz="2000" dirty="0"/>
              </a:p>
              <a:p>
                <a14:m>
                  <m:oMath xmlns:m="http://schemas.openxmlformats.org/officeDocument/2006/math">
                    <m:sSub>
                      <m:sSubPr>
                        <m:ctrlPr>
                          <a:rPr lang="it-IT" sz="2000" i="1" dirty="0">
                            <a:latin typeface="Cambria Math" panose="02040503050406030204" pitchFamily="18" charset="0"/>
                            <a:ea typeface="Cambria Math" panose="02040503050406030204" pitchFamily="18" charset="0"/>
                          </a:rPr>
                        </m:ctrlPr>
                      </m:sSubPr>
                      <m:e>
                        <m:acc>
                          <m:accPr>
                            <m:chr m:val="⃗"/>
                            <m:ctrlPr>
                              <a:rPr lang="it-IT" sz="2000" i="1" dirty="0">
                                <a:latin typeface="Cambria Math" panose="02040503050406030204" pitchFamily="18" charset="0"/>
                                <a:ea typeface="Cambria Math" panose="02040503050406030204" pitchFamily="18" charset="0"/>
                              </a:rPr>
                            </m:ctrlPr>
                          </m:accPr>
                          <m:e>
                            <m:r>
                              <a:rPr lang="it-IT" sz="2000" i="1" dirty="0">
                                <a:latin typeface="Cambria Math" panose="02040503050406030204" pitchFamily="18" charset="0"/>
                                <a:ea typeface="Cambria Math" panose="02040503050406030204" pitchFamily="18" charset="0"/>
                              </a:rPr>
                              <m:t>𝑘</m:t>
                            </m:r>
                          </m:e>
                        </m:acc>
                      </m:e>
                      <m:sub>
                        <m:r>
                          <a:rPr lang="it-IT" sz="2000" i="1" dirty="0">
                            <a:latin typeface="Cambria Math" panose="02040503050406030204" pitchFamily="18" charset="0"/>
                            <a:ea typeface="Cambria Math" panose="02040503050406030204" pitchFamily="18" charset="0"/>
                          </a:rPr>
                          <m:t>1</m:t>
                        </m:r>
                      </m:sub>
                    </m:sSub>
                    <m:r>
                      <a:rPr lang="it-IT" sz="2000" i="1" dirty="0">
                        <a:latin typeface="Cambria Math" panose="02040503050406030204" pitchFamily="18" charset="0"/>
                        <a:ea typeface="Cambria Math" panose="02040503050406030204" pitchFamily="18" charset="0"/>
                      </a:rPr>
                      <m:t>=</m:t>
                    </m:r>
                    <m:sSub>
                      <m:sSubPr>
                        <m:ctrlPr>
                          <a:rPr lang="it-IT" sz="2000" i="1" dirty="0">
                            <a:latin typeface="Cambria Math" panose="02040503050406030204" pitchFamily="18" charset="0"/>
                            <a:ea typeface="Cambria Math" panose="02040503050406030204" pitchFamily="18" charset="0"/>
                          </a:rPr>
                        </m:ctrlPr>
                      </m:sSubPr>
                      <m:e>
                        <m:acc>
                          <m:accPr>
                            <m:chr m:val="⃗"/>
                            <m:ctrlPr>
                              <a:rPr lang="it-IT" sz="2000" i="1" dirty="0">
                                <a:latin typeface="Cambria Math" panose="02040503050406030204" pitchFamily="18" charset="0"/>
                                <a:ea typeface="Cambria Math" panose="02040503050406030204" pitchFamily="18" charset="0"/>
                              </a:rPr>
                            </m:ctrlPr>
                          </m:accPr>
                          <m:e>
                            <m:r>
                              <a:rPr lang="it-IT" sz="2000" i="1" dirty="0">
                                <a:latin typeface="Cambria Math" panose="02040503050406030204" pitchFamily="18" charset="0"/>
                                <a:ea typeface="Cambria Math" panose="02040503050406030204" pitchFamily="18" charset="0"/>
                              </a:rPr>
                              <m:t>𝑘</m:t>
                            </m:r>
                          </m:e>
                        </m:acc>
                      </m:e>
                      <m:sub>
                        <m:r>
                          <a:rPr lang="it-IT" sz="2000" i="1" dirty="0">
                            <a:latin typeface="Cambria Math" panose="02040503050406030204" pitchFamily="18" charset="0"/>
                            <a:ea typeface="Cambria Math" panose="02040503050406030204" pitchFamily="18" charset="0"/>
                          </a:rPr>
                          <m:t>2</m:t>
                        </m:r>
                      </m:sub>
                    </m:sSub>
                  </m:oMath>
                </a14:m>
                <a:r>
                  <a:rPr lang="it-IT" sz="2000" dirty="0"/>
                  <a:t>+</a:t>
                </a:r>
                <a:r>
                  <a:rPr lang="it-IT" sz="2000" dirty="0">
                    <a:ea typeface="Cambria Math" panose="02040503050406030204" pitchFamily="18" charset="0"/>
                  </a:rPr>
                  <a:t> </a:t>
                </a:r>
                <a14:m>
                  <m:oMath xmlns:m="http://schemas.openxmlformats.org/officeDocument/2006/math">
                    <m:sSub>
                      <m:sSubPr>
                        <m:ctrlPr>
                          <a:rPr lang="it-IT" sz="2000" i="1" dirty="0">
                            <a:latin typeface="Cambria Math" panose="02040503050406030204" pitchFamily="18" charset="0"/>
                            <a:ea typeface="Cambria Math" panose="02040503050406030204" pitchFamily="18" charset="0"/>
                          </a:rPr>
                        </m:ctrlPr>
                      </m:sSubPr>
                      <m:e>
                        <m:acc>
                          <m:accPr>
                            <m:chr m:val="⃗"/>
                            <m:ctrlPr>
                              <a:rPr lang="it-IT" sz="2000" i="1" dirty="0">
                                <a:latin typeface="Cambria Math" panose="02040503050406030204" pitchFamily="18" charset="0"/>
                                <a:ea typeface="Cambria Math" panose="02040503050406030204" pitchFamily="18" charset="0"/>
                              </a:rPr>
                            </m:ctrlPr>
                          </m:accPr>
                          <m:e>
                            <m:r>
                              <a:rPr lang="it-IT" sz="2000" i="1" dirty="0">
                                <a:latin typeface="Cambria Math" panose="02040503050406030204" pitchFamily="18" charset="0"/>
                                <a:ea typeface="Cambria Math" panose="02040503050406030204" pitchFamily="18" charset="0"/>
                              </a:rPr>
                              <m:t>𝑘</m:t>
                            </m:r>
                          </m:e>
                        </m:acc>
                      </m:e>
                      <m:sub>
                        <m:r>
                          <a:rPr lang="it-IT" sz="2000" i="1" dirty="0">
                            <a:latin typeface="Cambria Math" panose="02040503050406030204" pitchFamily="18" charset="0"/>
                            <a:ea typeface="Cambria Math" panose="02040503050406030204" pitchFamily="18" charset="0"/>
                          </a:rPr>
                          <m:t>3</m:t>
                        </m:r>
                      </m:sub>
                    </m:sSub>
                  </m:oMath>
                </a14:m>
                <a:endParaRPr lang="it-IT" sz="2000" dirty="0"/>
              </a:p>
            </p:txBody>
          </p:sp>
        </mc:Choice>
        <mc:Fallback xmlns="">
          <p:sp>
            <p:nvSpPr>
              <p:cNvPr id="12" name="CasellaDiTesto 11">
                <a:extLst>
                  <a:ext uri="{FF2B5EF4-FFF2-40B4-BE49-F238E27FC236}">
                    <a16:creationId xmlns:a16="http://schemas.microsoft.com/office/drawing/2014/main" id="{F4FD11B9-2021-869D-3B63-551D3015750F}"/>
                  </a:ext>
                </a:extLst>
              </p:cNvPr>
              <p:cNvSpPr txBox="1">
                <a:spLocks noRot="1" noChangeAspect="1" noMove="1" noResize="1" noEditPoints="1" noAdjustHandles="1" noChangeArrowheads="1" noChangeShapeType="1" noTextEdit="1"/>
              </p:cNvSpPr>
              <p:nvPr/>
            </p:nvSpPr>
            <p:spPr>
              <a:xfrm>
                <a:off x="8538209" y="1273280"/>
                <a:ext cx="1602746" cy="753411"/>
              </a:xfrm>
              <a:prstGeom prst="rect">
                <a:avLst/>
              </a:prstGeom>
              <a:blipFill>
                <a:blip r:embed="rId5"/>
                <a:stretch>
                  <a:fillRect t="-4878" b="-14634"/>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84232280-1A85-3FCE-B34C-C1CE8DF19D83}"/>
              </a:ext>
            </a:extLst>
          </p:cNvPr>
          <p:cNvPicPr>
            <a:picLocks noChangeAspect="1"/>
          </p:cNvPicPr>
          <p:nvPr/>
        </p:nvPicPr>
        <p:blipFill>
          <a:blip r:embed="rId6"/>
          <a:stretch>
            <a:fillRect/>
          </a:stretch>
        </p:blipFill>
        <p:spPr>
          <a:xfrm>
            <a:off x="5159896" y="3188414"/>
            <a:ext cx="3076292" cy="3653096"/>
          </a:xfrm>
          <a:prstGeom prst="rect">
            <a:avLst/>
          </a:prstGeom>
        </p:spPr>
      </p:pic>
      <p:sp>
        <p:nvSpPr>
          <p:cNvPr id="9" name="CasellaDiTesto 8">
            <a:extLst>
              <a:ext uri="{FF2B5EF4-FFF2-40B4-BE49-F238E27FC236}">
                <a16:creationId xmlns:a16="http://schemas.microsoft.com/office/drawing/2014/main" id="{8D050F4F-C160-5AB3-A164-90DB5A850520}"/>
              </a:ext>
            </a:extLst>
          </p:cNvPr>
          <p:cNvSpPr txBox="1"/>
          <p:nvPr/>
        </p:nvSpPr>
        <p:spPr>
          <a:xfrm>
            <a:off x="911424" y="3140968"/>
            <a:ext cx="3487035" cy="369332"/>
          </a:xfrm>
          <a:prstGeom prst="rect">
            <a:avLst/>
          </a:prstGeom>
          <a:noFill/>
        </p:spPr>
        <p:txBody>
          <a:bodyPr wrap="square" rtlCol="0">
            <a:spAutoFit/>
          </a:bodyPr>
          <a:lstStyle/>
          <a:p>
            <a:r>
              <a:rPr lang="it-IT" dirty="0" err="1">
                <a:solidFill>
                  <a:srgbClr val="FF0000"/>
                </a:solidFill>
              </a:rPr>
              <a:t>Stimulated</a:t>
            </a:r>
            <a:r>
              <a:rPr lang="it-IT" dirty="0">
                <a:solidFill>
                  <a:srgbClr val="FF0000"/>
                </a:solidFill>
              </a:rPr>
              <a:t> Raman Scattering (SRS)</a:t>
            </a:r>
          </a:p>
        </p:txBody>
      </p:sp>
      <p:sp>
        <p:nvSpPr>
          <p:cNvPr id="10" name="CasellaDiTesto 9">
            <a:extLst>
              <a:ext uri="{FF2B5EF4-FFF2-40B4-BE49-F238E27FC236}">
                <a16:creationId xmlns:a16="http://schemas.microsoft.com/office/drawing/2014/main" id="{84CB559F-C675-23F6-4EA8-AE77A16D9279}"/>
              </a:ext>
            </a:extLst>
          </p:cNvPr>
          <p:cNvSpPr txBox="1"/>
          <p:nvPr/>
        </p:nvSpPr>
        <p:spPr>
          <a:xfrm>
            <a:off x="818058" y="4529675"/>
            <a:ext cx="3765774" cy="646331"/>
          </a:xfrm>
          <a:prstGeom prst="rect">
            <a:avLst/>
          </a:prstGeom>
          <a:noFill/>
        </p:spPr>
        <p:txBody>
          <a:bodyPr wrap="none" rtlCol="0">
            <a:spAutoFit/>
          </a:bodyPr>
          <a:lstStyle/>
          <a:p>
            <a:r>
              <a:rPr lang="it-IT" dirty="0" err="1">
                <a:solidFill>
                  <a:srgbClr val="FF0000"/>
                </a:solidFill>
              </a:rPr>
              <a:t>Stimulated</a:t>
            </a:r>
            <a:r>
              <a:rPr lang="it-IT" dirty="0">
                <a:solidFill>
                  <a:srgbClr val="FF0000"/>
                </a:solidFill>
              </a:rPr>
              <a:t> </a:t>
            </a:r>
            <a:r>
              <a:rPr lang="it-IT" dirty="0" err="1">
                <a:solidFill>
                  <a:srgbClr val="FF0000"/>
                </a:solidFill>
              </a:rPr>
              <a:t>Brillouin</a:t>
            </a:r>
            <a:r>
              <a:rPr lang="it-IT" dirty="0">
                <a:solidFill>
                  <a:srgbClr val="FF0000"/>
                </a:solidFill>
              </a:rPr>
              <a:t> Scattering (SBS) &amp;</a:t>
            </a:r>
          </a:p>
          <a:p>
            <a:r>
              <a:rPr lang="it-IT" dirty="0">
                <a:solidFill>
                  <a:srgbClr val="FF0000"/>
                </a:solidFill>
              </a:rPr>
              <a:t>Cross </a:t>
            </a:r>
            <a:r>
              <a:rPr lang="it-IT" dirty="0" err="1">
                <a:solidFill>
                  <a:srgbClr val="FF0000"/>
                </a:solidFill>
              </a:rPr>
              <a:t>Beam</a:t>
            </a:r>
            <a:r>
              <a:rPr lang="it-IT" dirty="0">
                <a:solidFill>
                  <a:srgbClr val="FF0000"/>
                </a:solidFill>
              </a:rPr>
              <a:t> Energy Transfer (CBET)</a:t>
            </a:r>
          </a:p>
        </p:txBody>
      </p:sp>
      <p:sp>
        <p:nvSpPr>
          <p:cNvPr id="11" name="CasellaDiTesto 10">
            <a:extLst>
              <a:ext uri="{FF2B5EF4-FFF2-40B4-BE49-F238E27FC236}">
                <a16:creationId xmlns:a16="http://schemas.microsoft.com/office/drawing/2014/main" id="{AD8A6712-73A8-C314-6669-F7BC582DF456}"/>
              </a:ext>
            </a:extLst>
          </p:cNvPr>
          <p:cNvSpPr txBox="1"/>
          <p:nvPr/>
        </p:nvSpPr>
        <p:spPr>
          <a:xfrm>
            <a:off x="1559496" y="5845440"/>
            <a:ext cx="2609625" cy="369332"/>
          </a:xfrm>
          <a:prstGeom prst="rect">
            <a:avLst/>
          </a:prstGeom>
          <a:noFill/>
        </p:spPr>
        <p:txBody>
          <a:bodyPr wrap="none" rtlCol="0">
            <a:spAutoFit/>
          </a:bodyPr>
          <a:lstStyle/>
          <a:p>
            <a:r>
              <a:rPr lang="it-IT" dirty="0">
                <a:solidFill>
                  <a:srgbClr val="FF0000"/>
                </a:solidFill>
              </a:rPr>
              <a:t>Two Plasmon </a:t>
            </a:r>
            <a:r>
              <a:rPr lang="it-IT" dirty="0" err="1">
                <a:solidFill>
                  <a:srgbClr val="FF0000"/>
                </a:solidFill>
              </a:rPr>
              <a:t>Decay</a:t>
            </a:r>
            <a:r>
              <a:rPr lang="it-IT" dirty="0">
                <a:solidFill>
                  <a:srgbClr val="FF0000"/>
                </a:solidFill>
              </a:rPr>
              <a:t> (TPD)</a:t>
            </a:r>
          </a:p>
        </p:txBody>
      </p:sp>
      <p:sp>
        <p:nvSpPr>
          <p:cNvPr id="15" name="CasellaDiTesto 14">
            <a:extLst>
              <a:ext uri="{FF2B5EF4-FFF2-40B4-BE49-F238E27FC236}">
                <a16:creationId xmlns:a16="http://schemas.microsoft.com/office/drawing/2014/main" id="{72592F0E-D54D-8DD5-A4DC-4E18251907B0}"/>
              </a:ext>
            </a:extLst>
          </p:cNvPr>
          <p:cNvSpPr txBox="1"/>
          <p:nvPr/>
        </p:nvSpPr>
        <p:spPr>
          <a:xfrm>
            <a:off x="1872459" y="6262622"/>
            <a:ext cx="1256562" cy="338554"/>
          </a:xfrm>
          <a:prstGeom prst="rect">
            <a:avLst/>
          </a:prstGeom>
          <a:noFill/>
        </p:spPr>
        <p:txBody>
          <a:bodyPr wrap="none" rtlCol="0">
            <a:spAutoFit/>
          </a:bodyPr>
          <a:lstStyle/>
          <a:p>
            <a:r>
              <a:rPr lang="it-IT" sz="1600" dirty="0"/>
              <a:t>~10</a:t>
            </a:r>
            <a:r>
              <a:rPr lang="it-IT" sz="1600" baseline="30000" dirty="0"/>
              <a:t>14</a:t>
            </a:r>
            <a:r>
              <a:rPr lang="it-IT" sz="1600" dirty="0"/>
              <a:t> W/cm</a:t>
            </a:r>
            <a:r>
              <a:rPr lang="it-IT" sz="1600" baseline="30000" dirty="0"/>
              <a:t>2</a:t>
            </a:r>
          </a:p>
        </p:txBody>
      </p:sp>
      <p:sp>
        <p:nvSpPr>
          <p:cNvPr id="16" name="CasellaDiTesto 15">
            <a:extLst>
              <a:ext uri="{FF2B5EF4-FFF2-40B4-BE49-F238E27FC236}">
                <a16:creationId xmlns:a16="http://schemas.microsoft.com/office/drawing/2014/main" id="{BA47460A-FBF3-42F6-07ED-0E97A885F492}"/>
              </a:ext>
            </a:extLst>
          </p:cNvPr>
          <p:cNvSpPr txBox="1"/>
          <p:nvPr/>
        </p:nvSpPr>
        <p:spPr>
          <a:xfrm>
            <a:off x="2058938" y="5234418"/>
            <a:ext cx="1256562" cy="338554"/>
          </a:xfrm>
          <a:prstGeom prst="rect">
            <a:avLst/>
          </a:prstGeom>
          <a:noFill/>
        </p:spPr>
        <p:txBody>
          <a:bodyPr wrap="none" rtlCol="0">
            <a:spAutoFit/>
          </a:bodyPr>
          <a:lstStyle/>
          <a:p>
            <a:r>
              <a:rPr lang="it-IT" sz="1600" dirty="0"/>
              <a:t>~10</a:t>
            </a:r>
            <a:r>
              <a:rPr lang="it-IT" sz="1600" baseline="30000" dirty="0"/>
              <a:t>14</a:t>
            </a:r>
            <a:r>
              <a:rPr lang="it-IT" sz="1600" dirty="0"/>
              <a:t> W/cm</a:t>
            </a:r>
            <a:r>
              <a:rPr lang="it-IT" sz="1600" baseline="30000" dirty="0"/>
              <a:t>2</a:t>
            </a:r>
          </a:p>
        </p:txBody>
      </p:sp>
      <p:sp>
        <p:nvSpPr>
          <p:cNvPr id="17" name="CasellaDiTesto 16">
            <a:extLst>
              <a:ext uri="{FF2B5EF4-FFF2-40B4-BE49-F238E27FC236}">
                <a16:creationId xmlns:a16="http://schemas.microsoft.com/office/drawing/2014/main" id="{FE95F3A2-0640-F79D-6768-3D3EDE8EE0CC}"/>
              </a:ext>
            </a:extLst>
          </p:cNvPr>
          <p:cNvSpPr txBox="1"/>
          <p:nvPr/>
        </p:nvSpPr>
        <p:spPr>
          <a:xfrm>
            <a:off x="2544542" y="3822665"/>
            <a:ext cx="1256562" cy="338554"/>
          </a:xfrm>
          <a:prstGeom prst="rect">
            <a:avLst/>
          </a:prstGeom>
          <a:noFill/>
        </p:spPr>
        <p:txBody>
          <a:bodyPr wrap="none" rtlCol="0">
            <a:spAutoFit/>
          </a:bodyPr>
          <a:lstStyle/>
          <a:p>
            <a:r>
              <a:rPr lang="it-IT" sz="1600" dirty="0"/>
              <a:t>~10</a:t>
            </a:r>
            <a:r>
              <a:rPr lang="it-IT" sz="1600" baseline="30000" dirty="0"/>
              <a:t>15</a:t>
            </a:r>
            <a:r>
              <a:rPr lang="it-IT" sz="1600" dirty="0"/>
              <a:t> W/cm</a:t>
            </a:r>
            <a:r>
              <a:rPr lang="it-IT" sz="1600" baseline="30000" dirty="0"/>
              <a:t>2</a:t>
            </a:r>
          </a:p>
        </p:txBody>
      </p:sp>
      <p:sp>
        <p:nvSpPr>
          <p:cNvPr id="18" name="CasellaDiTesto 17">
            <a:extLst>
              <a:ext uri="{FF2B5EF4-FFF2-40B4-BE49-F238E27FC236}">
                <a16:creationId xmlns:a16="http://schemas.microsoft.com/office/drawing/2014/main" id="{064061DF-78A8-50DB-BC21-AC6689CF441A}"/>
              </a:ext>
            </a:extLst>
          </p:cNvPr>
          <p:cNvSpPr txBox="1"/>
          <p:nvPr/>
        </p:nvSpPr>
        <p:spPr>
          <a:xfrm>
            <a:off x="992412" y="3807137"/>
            <a:ext cx="1256562" cy="338554"/>
          </a:xfrm>
          <a:prstGeom prst="rect">
            <a:avLst/>
          </a:prstGeom>
          <a:noFill/>
        </p:spPr>
        <p:txBody>
          <a:bodyPr wrap="none" rtlCol="0">
            <a:spAutoFit/>
          </a:bodyPr>
          <a:lstStyle/>
          <a:p>
            <a:r>
              <a:rPr lang="it-IT" sz="1600" dirty="0"/>
              <a:t>~10</a:t>
            </a:r>
            <a:r>
              <a:rPr lang="it-IT" sz="1600" baseline="30000" dirty="0"/>
              <a:t>14</a:t>
            </a:r>
            <a:r>
              <a:rPr lang="it-IT" sz="1600" dirty="0"/>
              <a:t> W/cm</a:t>
            </a:r>
            <a:r>
              <a:rPr lang="it-IT" sz="1600" baseline="30000" dirty="0"/>
              <a:t>2</a:t>
            </a:r>
          </a:p>
        </p:txBody>
      </p:sp>
      <p:sp>
        <p:nvSpPr>
          <p:cNvPr id="19" name="CasellaDiTesto 18">
            <a:extLst>
              <a:ext uri="{FF2B5EF4-FFF2-40B4-BE49-F238E27FC236}">
                <a16:creationId xmlns:a16="http://schemas.microsoft.com/office/drawing/2014/main" id="{39438389-314D-48B3-339C-956C40AA6365}"/>
              </a:ext>
            </a:extLst>
          </p:cNvPr>
          <p:cNvSpPr txBox="1"/>
          <p:nvPr/>
        </p:nvSpPr>
        <p:spPr>
          <a:xfrm>
            <a:off x="1238823" y="3499867"/>
            <a:ext cx="815031" cy="307777"/>
          </a:xfrm>
          <a:prstGeom prst="rect">
            <a:avLst/>
          </a:prstGeom>
          <a:noFill/>
        </p:spPr>
        <p:txBody>
          <a:bodyPr wrap="none" rtlCol="0">
            <a:spAutoFit/>
          </a:bodyPr>
          <a:lstStyle/>
          <a:p>
            <a:r>
              <a:rPr lang="it-IT" sz="1400" dirty="0" err="1"/>
              <a:t>absolute</a:t>
            </a:r>
            <a:endParaRPr lang="it-IT" sz="1600" dirty="0"/>
          </a:p>
        </p:txBody>
      </p:sp>
      <p:sp>
        <p:nvSpPr>
          <p:cNvPr id="20" name="CasellaDiTesto 19">
            <a:extLst>
              <a:ext uri="{FF2B5EF4-FFF2-40B4-BE49-F238E27FC236}">
                <a16:creationId xmlns:a16="http://schemas.microsoft.com/office/drawing/2014/main" id="{CA8CB528-9165-992E-A58F-A0F27B5EC800}"/>
              </a:ext>
            </a:extLst>
          </p:cNvPr>
          <p:cNvSpPr txBox="1"/>
          <p:nvPr/>
        </p:nvSpPr>
        <p:spPr>
          <a:xfrm>
            <a:off x="2706510" y="3470886"/>
            <a:ext cx="962251" cy="307777"/>
          </a:xfrm>
          <a:prstGeom prst="rect">
            <a:avLst/>
          </a:prstGeom>
          <a:noFill/>
        </p:spPr>
        <p:txBody>
          <a:bodyPr wrap="none" rtlCol="0">
            <a:spAutoFit/>
          </a:bodyPr>
          <a:lstStyle/>
          <a:p>
            <a:r>
              <a:rPr lang="it-IT" sz="1400" dirty="0" err="1"/>
              <a:t>convective</a:t>
            </a:r>
            <a:endParaRPr lang="it-IT" sz="1400" dirty="0"/>
          </a:p>
        </p:txBody>
      </p:sp>
      <p:pic>
        <p:nvPicPr>
          <p:cNvPr id="23" name="Picture 2">
            <a:extLst>
              <a:ext uri="{FF2B5EF4-FFF2-40B4-BE49-F238E27FC236}">
                <a16:creationId xmlns:a16="http://schemas.microsoft.com/office/drawing/2014/main" id="{B9CA2EB8-35F1-931A-15F5-95B09FB4BF6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68153" y="3807053"/>
            <a:ext cx="1952383" cy="1638171"/>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23">
            <a:extLst>
              <a:ext uri="{FF2B5EF4-FFF2-40B4-BE49-F238E27FC236}">
                <a16:creationId xmlns:a16="http://schemas.microsoft.com/office/drawing/2014/main" id="{F3382208-AF5D-5E63-E81D-87DB196A3B41}"/>
              </a:ext>
            </a:extLst>
          </p:cNvPr>
          <p:cNvSpPr txBox="1"/>
          <p:nvPr/>
        </p:nvSpPr>
        <p:spPr>
          <a:xfrm>
            <a:off x="8812252" y="3506067"/>
            <a:ext cx="657552" cy="369332"/>
          </a:xfrm>
          <a:prstGeom prst="rect">
            <a:avLst/>
          </a:prstGeom>
          <a:noFill/>
        </p:spPr>
        <p:txBody>
          <a:bodyPr wrap="none" rtlCol="0">
            <a:spAutoFit/>
          </a:bodyPr>
          <a:lstStyle/>
          <a:p>
            <a:r>
              <a:rPr lang="it-IT" dirty="0"/>
              <a:t>CBET</a:t>
            </a:r>
          </a:p>
        </p:txBody>
      </p:sp>
    </p:spTree>
    <p:extLst>
      <p:ext uri="{BB962C8B-B14F-4D97-AF65-F5344CB8AC3E}">
        <p14:creationId xmlns:p14="http://schemas.microsoft.com/office/powerpoint/2010/main" val="3010213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531310" y="5799619"/>
            <a:ext cx="5046188" cy="556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5" name="CasellaDiTesto 4"/>
          <p:cNvSpPr txBox="1"/>
          <p:nvPr/>
        </p:nvSpPr>
        <p:spPr>
          <a:xfrm>
            <a:off x="6932763" y="2955985"/>
            <a:ext cx="3295291" cy="369332"/>
          </a:xfrm>
          <a:prstGeom prst="rect">
            <a:avLst/>
          </a:prstGeom>
          <a:noFill/>
        </p:spPr>
        <p:txBody>
          <a:bodyPr wrap="square" rtlCol="0">
            <a:spAutoFit/>
          </a:bodyPr>
          <a:lstStyle/>
          <a:p>
            <a:pPr algn="just"/>
            <a:r>
              <a:rPr lang="it-IT" b="1" dirty="0">
                <a:solidFill>
                  <a:schemeClr val="bg1"/>
                </a:solidFill>
                <a:latin typeface="Open Sans" panose="020B0606030504020204" pitchFamily="34" charset="0"/>
                <a:ea typeface="Open Sans" panose="020B0606030504020204" pitchFamily="34" charset="0"/>
                <a:cs typeface="Open Sans" panose="020B0606030504020204" pitchFamily="34" charset="0"/>
              </a:rPr>
              <a:t>Relatore:</a:t>
            </a:r>
          </a:p>
        </p:txBody>
      </p:sp>
      <p:sp>
        <p:nvSpPr>
          <p:cNvPr id="6" name="CasellaDiTesto 5"/>
          <p:cNvSpPr txBox="1"/>
          <p:nvPr/>
        </p:nvSpPr>
        <p:spPr>
          <a:xfrm>
            <a:off x="6932763" y="5126965"/>
            <a:ext cx="3295291" cy="369332"/>
          </a:xfrm>
          <a:prstGeom prst="rect">
            <a:avLst/>
          </a:prstGeom>
          <a:noFill/>
        </p:spPr>
        <p:txBody>
          <a:bodyPr wrap="square" rtlCol="0">
            <a:spAutoFit/>
          </a:bodyPr>
          <a:lstStyle/>
          <a:p>
            <a:pPr algn="just"/>
            <a:r>
              <a:rPr lang="it-IT" b="1" dirty="0">
                <a:solidFill>
                  <a:schemeClr val="bg1"/>
                </a:solidFill>
                <a:latin typeface="Open Sans" panose="020B0606030504020204" pitchFamily="34" charset="0"/>
                <a:ea typeface="Open Sans" panose="020B0606030504020204" pitchFamily="34" charset="0"/>
                <a:cs typeface="Open Sans" panose="020B0606030504020204" pitchFamily="34" charset="0"/>
              </a:rPr>
              <a:t>Evento:</a:t>
            </a:r>
          </a:p>
        </p:txBody>
      </p:sp>
      <p:sp>
        <p:nvSpPr>
          <p:cNvPr id="7" name="CasellaDiTesto 6"/>
          <p:cNvSpPr txBox="1"/>
          <p:nvPr/>
        </p:nvSpPr>
        <p:spPr>
          <a:xfrm>
            <a:off x="6932763" y="3325317"/>
            <a:ext cx="3295291" cy="369332"/>
          </a:xfrm>
          <a:prstGeom prst="rect">
            <a:avLst/>
          </a:prstGeom>
          <a:noFill/>
        </p:spPr>
        <p:txBody>
          <a:bodyPr wrap="square" rtlCol="0">
            <a:spAutoFit/>
          </a:bodyPr>
          <a:lstStyle/>
          <a:p>
            <a:pPr algn="just"/>
            <a:r>
              <a:rPr lang="it-IT" dirty="0">
                <a:solidFill>
                  <a:schemeClr val="bg1"/>
                </a:solidFill>
                <a:latin typeface="Open Sans" panose="020B0606030504020204" pitchFamily="34" charset="0"/>
                <a:ea typeface="Open Sans" panose="020B0606030504020204" pitchFamily="34" charset="0"/>
                <a:cs typeface="Open Sans" panose="020B0606030504020204" pitchFamily="34" charset="0"/>
              </a:rPr>
              <a:t>Nome relatore</a:t>
            </a:r>
          </a:p>
        </p:txBody>
      </p:sp>
      <p:pic>
        <p:nvPicPr>
          <p:cNvPr id="19" name="Immagine 22"/>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24824" y="3"/>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
          <p:cNvSpPr txBox="1"/>
          <p:nvPr/>
        </p:nvSpPr>
        <p:spPr>
          <a:xfrm>
            <a:off x="7339017" y="963406"/>
            <a:ext cx="3242215" cy="3046988"/>
          </a:xfrm>
          <a:prstGeom prst="rect">
            <a:avLst/>
          </a:prstGeom>
          <a:solidFill>
            <a:srgbClr val="FEB6B4"/>
          </a:solidFill>
        </p:spPr>
        <p:txBody>
          <a:bodyPr wrap="square" rtlCol="0">
            <a:spAutoFit/>
          </a:bodyPr>
          <a:lstStyle/>
          <a:p>
            <a:pPr marL="285744" indent="-285744">
              <a:buFont typeface="Arial" panose="020B0604020202020204" pitchFamily="34" charset="0"/>
              <a:buChar char="•"/>
            </a:pPr>
            <a:endParaRPr lang="en-US" sz="1600" dirty="0"/>
          </a:p>
          <a:p>
            <a:pPr marL="285744" indent="-285744">
              <a:buFont typeface="Arial" panose="020B0604020202020204" pitchFamily="34" charset="0"/>
              <a:buChar char="•"/>
            </a:pPr>
            <a:endParaRPr lang="en-US" sz="1600" dirty="0"/>
          </a:p>
          <a:p>
            <a:pPr marL="285744" indent="-285744">
              <a:buFont typeface="Arial" panose="020B0604020202020204" pitchFamily="34" charset="0"/>
              <a:buChar char="•"/>
            </a:pPr>
            <a:r>
              <a:rPr lang="en-US" sz="1600" dirty="0"/>
              <a:t>New laser sources and technology for </a:t>
            </a:r>
            <a:r>
              <a:rPr lang="en-US" sz="1600" dirty="0" err="1"/>
              <a:t>ultraintense</a:t>
            </a:r>
            <a:r>
              <a:rPr lang="en-US" sz="1600" dirty="0"/>
              <a:t> lasers</a:t>
            </a:r>
          </a:p>
          <a:p>
            <a:pPr marL="285744" indent="-285744">
              <a:buFont typeface="Arial" charset="0"/>
              <a:buChar char="•"/>
            </a:pPr>
            <a:endParaRPr lang="en-US" sz="1600" dirty="0"/>
          </a:p>
          <a:p>
            <a:pPr marL="285744" indent="-285744">
              <a:buFont typeface="Arial" charset="0"/>
              <a:buChar char="•"/>
            </a:pPr>
            <a:r>
              <a:rPr lang="en-US" sz="1600" dirty="0"/>
              <a:t>Laser-plasma acceleration</a:t>
            </a:r>
          </a:p>
          <a:p>
            <a:pPr marL="285744" indent="-285744">
              <a:buFont typeface="Arial" charset="0"/>
              <a:buChar char="•"/>
            </a:pPr>
            <a:endParaRPr lang="en-US" sz="1600" dirty="0"/>
          </a:p>
          <a:p>
            <a:pPr marL="285744" indent="-285744">
              <a:buFont typeface="Arial" charset="0"/>
              <a:buChar char="•"/>
            </a:pPr>
            <a:r>
              <a:rPr lang="en-US" sz="1600" dirty="0"/>
              <a:t>Flash radiotherapy research</a:t>
            </a:r>
          </a:p>
          <a:p>
            <a:pPr lvl="1"/>
            <a:endParaRPr lang="en-US" sz="1600" dirty="0"/>
          </a:p>
          <a:p>
            <a:pPr marL="285744" indent="-285744">
              <a:buFont typeface="Arial" charset="0"/>
              <a:buChar char="•"/>
            </a:pPr>
            <a:r>
              <a:rPr lang="en-US" sz="1600" dirty="0">
                <a:solidFill>
                  <a:srgbClr val="FF0000"/>
                </a:solidFill>
              </a:rPr>
              <a:t>Laser-plasma interaction for direct drive schemes of Inertial Confinement Fusion</a:t>
            </a:r>
          </a:p>
        </p:txBody>
      </p:sp>
      <p:sp>
        <p:nvSpPr>
          <p:cNvPr id="25" name="Text Box 2"/>
          <p:cNvSpPr/>
          <p:nvPr/>
        </p:nvSpPr>
        <p:spPr>
          <a:xfrm>
            <a:off x="1724823" y="1068092"/>
            <a:ext cx="2210940" cy="269881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90000" tIns="46800" rIns="90000" bIns="46800">
            <a:spAutoFit/>
          </a:bodyPr>
          <a:lstStyle/>
          <a:p>
            <a:pPr marL="190435" indent="-165236">
              <a:spcBef>
                <a:spcPts val="999"/>
              </a:spcBef>
              <a:tabLst>
                <a:tab pos="190435" algn="l"/>
                <a:tab pos="1104812" algn="l"/>
                <a:tab pos="2019190" algn="l"/>
                <a:tab pos="2933565" algn="l"/>
                <a:tab pos="3847944" algn="l"/>
                <a:tab pos="4762320" algn="l"/>
                <a:tab pos="5676697" algn="l"/>
                <a:tab pos="6591074" algn="l"/>
                <a:tab pos="7505452" algn="l"/>
                <a:tab pos="8419828" algn="l"/>
                <a:tab pos="9334205" algn="l"/>
                <a:tab pos="10248582" algn="l"/>
              </a:tabLst>
              <a:defRPr/>
            </a:pPr>
            <a:r>
              <a:rPr lang="en-US" sz="1600" b="1" dirty="0">
                <a:solidFill>
                  <a:srgbClr val="000000"/>
                </a:solidFill>
                <a:latin typeface="Arial" pitchFamily="18"/>
                <a:ea typeface="Arial" pitchFamily="2"/>
                <a:cs typeface="Arial" pitchFamily="2"/>
              </a:rPr>
              <a:t>PEOPLE</a:t>
            </a:r>
          </a:p>
          <a:p>
            <a:pPr marL="190435" indent="-165236">
              <a:spcBef>
                <a:spcPts val="999"/>
              </a:spcBef>
              <a:tabLst>
                <a:tab pos="190435" algn="l"/>
                <a:tab pos="1104812" algn="l"/>
                <a:tab pos="2019190" algn="l"/>
                <a:tab pos="2933565" algn="l"/>
                <a:tab pos="3847944" algn="l"/>
                <a:tab pos="4762320" algn="l"/>
                <a:tab pos="5676697" algn="l"/>
                <a:tab pos="6591074" algn="l"/>
                <a:tab pos="7505452" algn="l"/>
                <a:tab pos="8419828" algn="l"/>
                <a:tab pos="9334205" algn="l"/>
                <a:tab pos="10248582" algn="l"/>
              </a:tabLst>
              <a:defRPr/>
            </a:pPr>
            <a:endParaRPr lang="en-US" sz="600" b="1" dirty="0">
              <a:solidFill>
                <a:srgbClr val="000000"/>
              </a:solidFill>
              <a:latin typeface="Arial" pitchFamily="18"/>
              <a:ea typeface="Arial" pitchFamily="2"/>
              <a:cs typeface="Arial" pitchFamily="2"/>
            </a:endParaRPr>
          </a:p>
          <a:p>
            <a:pPr marL="0" lvl="1">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err="1">
                <a:latin typeface="Arial" pitchFamily="18"/>
                <a:ea typeface="Arial" pitchFamily="2"/>
                <a:cs typeface="Arial" pitchFamily="2"/>
              </a:rPr>
              <a:t>Leonida</a:t>
            </a:r>
            <a:r>
              <a:rPr lang="en-US" sz="1200" b="1" dirty="0">
                <a:latin typeface="Arial" pitchFamily="18"/>
                <a:ea typeface="Arial" pitchFamily="2"/>
                <a:cs typeface="Arial" pitchFamily="2"/>
              </a:rPr>
              <a:t> A. GIZZI (head)</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latin typeface="Arial" pitchFamily="18"/>
                <a:ea typeface="Arial" pitchFamily="2"/>
                <a:cs typeface="Arial" pitchFamily="2"/>
              </a:rPr>
              <a:t>Gabriele CRISTOFORETTI</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Luca LABATE </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Fernando BRANDI </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latin typeface="Arial" pitchFamily="18"/>
                <a:ea typeface="Arial" pitchFamily="2"/>
                <a:cs typeface="Arial" pitchFamily="2"/>
              </a:rPr>
              <a:t>Petra KOESTER </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latin typeface="Arial" pitchFamily="18"/>
                <a:ea typeface="Arial" pitchFamily="2"/>
                <a:cs typeface="Arial" pitchFamily="2"/>
              </a:rPr>
              <a:t>Federica BAFFIGI </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Lorenzo FULGENTINI </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Daniele PALLA </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Martina SALVADORI</a:t>
            </a:r>
          </a:p>
        </p:txBody>
      </p:sp>
      <p:sp>
        <p:nvSpPr>
          <p:cNvPr id="2" name="CasellaDiTesto 1"/>
          <p:cNvSpPr txBox="1"/>
          <p:nvPr/>
        </p:nvSpPr>
        <p:spPr>
          <a:xfrm>
            <a:off x="8603103" y="1071756"/>
            <a:ext cx="849848" cy="307777"/>
          </a:xfrm>
          <a:prstGeom prst="rect">
            <a:avLst/>
          </a:prstGeom>
          <a:noFill/>
        </p:spPr>
        <p:txBody>
          <a:bodyPr wrap="none" rtlCol="0">
            <a:spAutoFit/>
          </a:bodyPr>
          <a:lstStyle/>
          <a:p>
            <a:r>
              <a:rPr lang="it-IT" sz="1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TOPICS</a:t>
            </a:r>
          </a:p>
        </p:txBody>
      </p:sp>
      <p:sp>
        <p:nvSpPr>
          <p:cNvPr id="26" name="CasellaDiTesto 5"/>
          <p:cNvSpPr txBox="1">
            <a:spLocks noChangeArrowheads="1"/>
          </p:cNvSpPr>
          <p:nvPr/>
        </p:nvSpPr>
        <p:spPr bwMode="auto">
          <a:xfrm>
            <a:off x="8555674" y="6444318"/>
            <a:ext cx="1854200" cy="3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eaLnBrk="0" hangingPunct="0">
              <a:spcBef>
                <a:spcPts val="800"/>
              </a:spcBef>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3200">
                <a:solidFill>
                  <a:srgbClr val="000000"/>
                </a:solidFill>
                <a:latin typeface="Corbel" pitchFamily="34" charset="0"/>
                <a:ea typeface="MS PGothic" pitchFamily="34" charset="-128"/>
              </a:defRPr>
            </a:lvl1pPr>
            <a:lvl2pPr marL="742950" indent="-28575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800">
                <a:solidFill>
                  <a:schemeClr val="tx1"/>
                </a:solidFill>
                <a:latin typeface="Arial" pitchFamily="34" charset="0"/>
                <a:ea typeface="MS PGothic" pitchFamily="34" charset="-128"/>
              </a:defRPr>
            </a:lvl2pPr>
            <a:lvl3pPr marL="11430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400">
                <a:solidFill>
                  <a:schemeClr val="tx1"/>
                </a:solidFill>
                <a:latin typeface="Arial" pitchFamily="34" charset="0"/>
                <a:ea typeface="MS PGothic" pitchFamily="34" charset="-128"/>
              </a:defRPr>
            </a:lvl3pPr>
            <a:lvl4pPr marL="16002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4pPr>
            <a:lvl5pPr marL="20574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9pPr>
          </a:lstStyle>
          <a:p>
            <a:pPr eaLnBrk="1" hangingPunct="1">
              <a:spcBef>
                <a:spcPct val="0"/>
              </a:spcBef>
            </a:pPr>
            <a:r>
              <a:rPr lang="en-US" altLang="it-IT" sz="1600" b="1" u="sng" dirty="0">
                <a:solidFill>
                  <a:srgbClr val="4700B8"/>
                </a:solidFill>
                <a:latin typeface="Comic Sans MS" pitchFamily="66" charset="0"/>
              </a:rPr>
              <a:t>http://ilil.ino.it</a:t>
            </a:r>
          </a:p>
        </p:txBody>
      </p:sp>
      <p:sp>
        <p:nvSpPr>
          <p:cNvPr id="17" name="CasellaDiTesto 7"/>
          <p:cNvSpPr>
            <a:spLocks/>
          </p:cNvSpPr>
          <p:nvPr/>
        </p:nvSpPr>
        <p:spPr bwMode="auto">
          <a:xfrm>
            <a:off x="2660277" y="-29623"/>
            <a:ext cx="6629400" cy="7715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spcBef>
                <a:spcPts val="800"/>
              </a:spcBef>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3200">
                <a:solidFill>
                  <a:srgbClr val="000000"/>
                </a:solidFill>
                <a:latin typeface="Corbel" pitchFamily="34" charset="0"/>
                <a:ea typeface="MS PGothic" pitchFamily="34" charset="-128"/>
              </a:defRPr>
            </a:lvl1pPr>
            <a:lvl2pPr marL="742950" indent="-28575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800">
                <a:solidFill>
                  <a:schemeClr val="tx1"/>
                </a:solidFill>
                <a:latin typeface="Arial" pitchFamily="34" charset="0"/>
                <a:ea typeface="MS PGothic" pitchFamily="34" charset="-128"/>
              </a:defRPr>
            </a:lvl2pPr>
            <a:lvl3pPr marL="11430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400">
                <a:solidFill>
                  <a:schemeClr val="tx1"/>
                </a:solidFill>
                <a:latin typeface="Arial" pitchFamily="34" charset="0"/>
                <a:ea typeface="MS PGothic" pitchFamily="34" charset="-128"/>
              </a:defRPr>
            </a:lvl3pPr>
            <a:lvl4pPr marL="16002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4pPr>
            <a:lvl5pPr marL="20574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9pPr>
          </a:lstStyle>
          <a:p>
            <a:pPr algn="ctr" eaLnBrk="1" hangingPunct="1">
              <a:spcBef>
                <a:spcPct val="0"/>
              </a:spcBef>
            </a:pPr>
            <a:r>
              <a:rPr lang="en-US" altLang="it-IT" sz="2400" b="1" dirty="0">
                <a:solidFill>
                  <a:schemeClr val="bg1"/>
                </a:solidFill>
                <a:latin typeface="Arial" pitchFamily="34" charset="0"/>
              </a:rPr>
              <a:t>The Intense Laser Irradiation Lab</a:t>
            </a:r>
          </a:p>
          <a:p>
            <a:pPr algn="ctr" eaLnBrk="1" hangingPunct="1">
              <a:spcBef>
                <a:spcPct val="0"/>
              </a:spcBef>
            </a:pPr>
            <a:r>
              <a:rPr lang="en-US" altLang="it-IT" sz="2000" dirty="0">
                <a:solidFill>
                  <a:schemeClr val="bg1"/>
                </a:solidFill>
                <a:latin typeface="Arial" pitchFamily="34" charset="0"/>
              </a:rPr>
              <a:t>@ INO-CNR, </a:t>
            </a:r>
            <a:r>
              <a:rPr lang="en-US" altLang="it-IT" sz="2000" dirty="0" err="1">
                <a:solidFill>
                  <a:schemeClr val="bg1"/>
                </a:solidFill>
                <a:latin typeface="Arial" pitchFamily="34" charset="0"/>
              </a:rPr>
              <a:t>Istituto</a:t>
            </a:r>
            <a:r>
              <a:rPr lang="en-US" altLang="it-IT" sz="2000" dirty="0">
                <a:solidFill>
                  <a:schemeClr val="bg1"/>
                </a:solidFill>
                <a:latin typeface="Arial" pitchFamily="34" charset="0"/>
              </a:rPr>
              <a:t> </a:t>
            </a:r>
            <a:r>
              <a:rPr lang="en-US" altLang="it-IT" sz="2000" dirty="0" err="1">
                <a:solidFill>
                  <a:schemeClr val="bg1"/>
                </a:solidFill>
                <a:latin typeface="Arial" pitchFamily="34" charset="0"/>
              </a:rPr>
              <a:t>Nazionale</a:t>
            </a:r>
            <a:r>
              <a:rPr lang="en-US" altLang="it-IT" sz="2000" dirty="0">
                <a:solidFill>
                  <a:schemeClr val="bg1"/>
                </a:solidFill>
                <a:latin typeface="Arial" pitchFamily="34" charset="0"/>
              </a:rPr>
              <a:t> di </a:t>
            </a:r>
            <a:r>
              <a:rPr lang="en-US" altLang="it-IT" sz="2000" dirty="0" err="1">
                <a:solidFill>
                  <a:schemeClr val="bg1"/>
                </a:solidFill>
                <a:latin typeface="Arial" pitchFamily="34" charset="0"/>
              </a:rPr>
              <a:t>Ottica</a:t>
            </a:r>
            <a:r>
              <a:rPr lang="en-US" altLang="it-IT" sz="2000" dirty="0">
                <a:solidFill>
                  <a:schemeClr val="bg1"/>
                </a:solidFill>
                <a:latin typeface="Arial" pitchFamily="34" charset="0"/>
              </a:rPr>
              <a:t>, Pisa (Italy)</a:t>
            </a:r>
          </a:p>
        </p:txBody>
      </p:sp>
      <p:pic>
        <p:nvPicPr>
          <p:cNvPr id="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4496287"/>
            <a:ext cx="7363581" cy="23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 Box 6"/>
          <p:cNvSpPr txBox="1">
            <a:spLocks noChangeArrowheads="1"/>
          </p:cNvSpPr>
          <p:nvPr/>
        </p:nvSpPr>
        <p:spPr bwMode="auto">
          <a:xfrm>
            <a:off x="447175" y="4432637"/>
            <a:ext cx="8142471" cy="456535"/>
          </a:xfrm>
          <a:prstGeom prst="rect">
            <a:avLst/>
          </a:prstGeom>
          <a:noFill/>
          <a:ln>
            <a:noFill/>
          </a:ln>
        </p:spPr>
        <p:txBody>
          <a:bodyPr wrap="square">
            <a:spAutoFit/>
          </a:bodyPr>
          <a:lstStyle>
            <a:lvl1pPr marL="112713">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fontAlgn="base">
              <a:lnSpc>
                <a:spcPct val="150000"/>
              </a:lnSpc>
              <a:spcBef>
                <a:spcPct val="0"/>
              </a:spcBef>
              <a:spcAft>
                <a:spcPct val="0"/>
              </a:spcAft>
              <a:buFontTx/>
              <a:buNone/>
            </a:pPr>
            <a:r>
              <a:rPr lang="en-US" altLang="it-IT" sz="1800" b="1" dirty="0">
                <a:solidFill>
                  <a:schemeClr val="bg1"/>
                </a:solidFill>
                <a:latin typeface="Arial" panose="020B0604020202020204" pitchFamily="34" charset="0"/>
                <a:cs typeface="Arial" panose="020B0604020202020204" pitchFamily="34" charset="0"/>
              </a:rPr>
              <a:t>Sub-PW Experimental Laser Facility </a:t>
            </a:r>
          </a:p>
        </p:txBody>
      </p:sp>
      <p:sp>
        <p:nvSpPr>
          <p:cNvPr id="30" name="CasellaDiTesto 19"/>
          <p:cNvSpPr txBox="1">
            <a:spLocks noChangeArrowheads="1"/>
          </p:cNvSpPr>
          <p:nvPr/>
        </p:nvSpPr>
        <p:spPr bwMode="auto">
          <a:xfrm>
            <a:off x="3359696" y="6282779"/>
            <a:ext cx="1739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200" b="1" dirty="0">
                <a:solidFill>
                  <a:srgbClr val="FFFFFF"/>
                </a:solidFill>
                <a:latin typeface="+mn-lt"/>
              </a:rPr>
              <a:t>Laser Front End</a:t>
            </a:r>
          </a:p>
          <a:p>
            <a:pPr algn="ctr" eaLnBrk="0" fontAlgn="base" hangingPunct="0">
              <a:spcBef>
                <a:spcPct val="0"/>
              </a:spcBef>
              <a:spcAft>
                <a:spcPct val="0"/>
              </a:spcAft>
              <a:buFontTx/>
              <a:buNone/>
            </a:pPr>
            <a:r>
              <a:rPr lang="it-IT" altLang="it-IT" sz="1200" b="1" dirty="0">
                <a:solidFill>
                  <a:srgbClr val="FFFFFF"/>
                </a:solidFill>
                <a:latin typeface="+mn-lt"/>
              </a:rPr>
              <a:t>10 TW, 10 Hz</a:t>
            </a:r>
          </a:p>
        </p:txBody>
      </p:sp>
      <p:sp>
        <p:nvSpPr>
          <p:cNvPr id="31" name="CasellaDiTesto 20"/>
          <p:cNvSpPr txBox="1">
            <a:spLocks noChangeArrowheads="1"/>
          </p:cNvSpPr>
          <p:nvPr/>
        </p:nvSpPr>
        <p:spPr bwMode="auto">
          <a:xfrm>
            <a:off x="4943872" y="6276773"/>
            <a:ext cx="13811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200" b="1" dirty="0" err="1">
                <a:solidFill>
                  <a:srgbClr val="FFFFFF"/>
                </a:solidFill>
                <a:latin typeface="+mj-lt"/>
              </a:rPr>
              <a:t>Power</a:t>
            </a:r>
            <a:r>
              <a:rPr lang="it-IT" altLang="it-IT" sz="1200" b="1" dirty="0">
                <a:solidFill>
                  <a:srgbClr val="FFFFFF"/>
                </a:solidFill>
                <a:latin typeface="+mj-lt"/>
              </a:rPr>
              <a:t> </a:t>
            </a:r>
            <a:r>
              <a:rPr lang="it-IT" altLang="it-IT" sz="1200" b="1" dirty="0" err="1">
                <a:solidFill>
                  <a:srgbClr val="FFFFFF"/>
                </a:solidFill>
                <a:latin typeface="+mj-lt"/>
              </a:rPr>
              <a:t>Amplifier</a:t>
            </a:r>
            <a:endParaRPr lang="it-IT" altLang="it-IT" sz="1200" b="1" dirty="0">
              <a:solidFill>
                <a:srgbClr val="FFFFFF"/>
              </a:solidFill>
              <a:latin typeface="+mj-lt"/>
            </a:endParaRPr>
          </a:p>
          <a:p>
            <a:pPr algn="ctr" eaLnBrk="0" fontAlgn="base" hangingPunct="0">
              <a:spcBef>
                <a:spcPct val="0"/>
              </a:spcBef>
              <a:spcAft>
                <a:spcPct val="0"/>
              </a:spcAft>
              <a:buFontTx/>
              <a:buNone/>
            </a:pPr>
            <a:r>
              <a:rPr lang="it-IT" altLang="it-IT" sz="1200" b="1" dirty="0">
                <a:solidFill>
                  <a:srgbClr val="FFFFFF"/>
                </a:solidFill>
                <a:latin typeface="+mj-lt"/>
              </a:rPr>
              <a:t>up to 250 TW</a:t>
            </a:r>
          </a:p>
        </p:txBody>
      </p:sp>
      <p:sp>
        <p:nvSpPr>
          <p:cNvPr id="32" name="CasellaDiTesto 21"/>
          <p:cNvSpPr txBox="1">
            <a:spLocks noChangeArrowheads="1"/>
          </p:cNvSpPr>
          <p:nvPr/>
        </p:nvSpPr>
        <p:spPr bwMode="auto">
          <a:xfrm>
            <a:off x="1199456" y="6184328"/>
            <a:ext cx="245992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200" b="1" dirty="0" err="1">
                <a:solidFill>
                  <a:srgbClr val="FFFFFF"/>
                </a:solidFill>
                <a:latin typeface="+mn-lt"/>
              </a:rPr>
              <a:t>Radiobiology</a:t>
            </a:r>
            <a:endParaRPr lang="it-IT" altLang="it-IT" sz="1200" b="1" dirty="0">
              <a:solidFill>
                <a:srgbClr val="FFFFFF"/>
              </a:solidFill>
              <a:latin typeface="+mn-lt"/>
            </a:endParaRPr>
          </a:p>
          <a:p>
            <a:pPr algn="ctr" eaLnBrk="0" fontAlgn="base" hangingPunct="0">
              <a:spcBef>
                <a:spcPct val="0"/>
              </a:spcBef>
              <a:spcAft>
                <a:spcPct val="0"/>
              </a:spcAft>
              <a:buFontTx/>
              <a:buNone/>
            </a:pPr>
            <a:r>
              <a:rPr lang="it-IT" altLang="it-IT" sz="1200" b="1" dirty="0">
                <a:solidFill>
                  <a:srgbClr val="FFFFFF"/>
                </a:solidFill>
                <a:latin typeface="+mn-lt"/>
              </a:rPr>
              <a:t>Laser-</a:t>
            </a:r>
            <a:r>
              <a:rPr lang="it-IT" altLang="it-IT" sz="1200" b="1" dirty="0" err="1">
                <a:solidFill>
                  <a:srgbClr val="FFFFFF"/>
                </a:solidFill>
                <a:latin typeface="+mn-lt"/>
              </a:rPr>
              <a:t>Driven</a:t>
            </a:r>
            <a:endParaRPr lang="it-IT" altLang="it-IT" sz="1200" b="1" dirty="0">
              <a:solidFill>
                <a:srgbClr val="FFFFFF"/>
              </a:solidFill>
              <a:latin typeface="+mn-lt"/>
            </a:endParaRPr>
          </a:p>
          <a:p>
            <a:pPr algn="ctr" eaLnBrk="0" fontAlgn="base" hangingPunct="0">
              <a:spcBef>
                <a:spcPct val="0"/>
              </a:spcBef>
              <a:spcAft>
                <a:spcPct val="0"/>
              </a:spcAft>
              <a:buFontTx/>
              <a:buNone/>
            </a:pPr>
            <a:r>
              <a:rPr lang="it-IT" altLang="it-IT" sz="1200" b="1" dirty="0" err="1">
                <a:solidFill>
                  <a:srgbClr val="FFFFFF"/>
                </a:solidFill>
                <a:latin typeface="+mn-lt"/>
              </a:rPr>
              <a:t>Particles</a:t>
            </a:r>
            <a:r>
              <a:rPr lang="it-IT" altLang="it-IT" sz="1200" b="1" dirty="0">
                <a:solidFill>
                  <a:srgbClr val="FFFFFF"/>
                </a:solidFill>
                <a:latin typeface="+mn-lt"/>
              </a:rPr>
              <a:t> and </a:t>
            </a:r>
            <a:r>
              <a:rPr lang="it-IT" altLang="it-IT" sz="1200" b="1" dirty="0" err="1">
                <a:solidFill>
                  <a:srgbClr val="FFFFFF"/>
                </a:solidFill>
                <a:latin typeface="+mn-lt"/>
              </a:rPr>
              <a:t>Radiation</a:t>
            </a:r>
            <a:endParaRPr lang="it-IT" altLang="it-IT" sz="1200" b="1" dirty="0">
              <a:solidFill>
                <a:srgbClr val="FFFFFF"/>
              </a:solidFill>
              <a:latin typeface="+mn-lt"/>
            </a:endParaRPr>
          </a:p>
        </p:txBody>
      </p:sp>
      <p:sp>
        <p:nvSpPr>
          <p:cNvPr id="33" name="CasellaDiTesto 18"/>
          <p:cNvSpPr txBox="1">
            <a:spLocks noChangeArrowheads="1"/>
          </p:cNvSpPr>
          <p:nvPr/>
        </p:nvSpPr>
        <p:spPr bwMode="auto">
          <a:xfrm>
            <a:off x="6312024" y="6270767"/>
            <a:ext cx="14846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18" charset="0"/>
                <a:ea typeface="MS PGothic" pitchFamily="34" charset="-128"/>
              </a:defRPr>
            </a:lvl1pPr>
            <a:lvl2pPr marL="742950" indent="-285750">
              <a:spcBef>
                <a:spcPct val="20000"/>
              </a:spcBef>
              <a:buChar char="–"/>
              <a:defRPr sz="2800">
                <a:solidFill>
                  <a:schemeClr val="tx1"/>
                </a:solidFill>
                <a:latin typeface="Times" pitchFamily="18" charset="0"/>
                <a:ea typeface="MS PGothic" pitchFamily="34" charset="-128"/>
              </a:defRPr>
            </a:lvl2pPr>
            <a:lvl3pPr marL="1143000" indent="-228600">
              <a:spcBef>
                <a:spcPct val="20000"/>
              </a:spcBef>
              <a:buChar char="•"/>
              <a:defRPr sz="2400">
                <a:solidFill>
                  <a:schemeClr val="tx1"/>
                </a:solidFill>
                <a:latin typeface="Times" pitchFamily="18" charset="0"/>
                <a:ea typeface="MS PGothic" pitchFamily="34" charset="-128"/>
              </a:defRPr>
            </a:lvl3pPr>
            <a:lvl4pPr marL="1600200" indent="-228600">
              <a:spcBef>
                <a:spcPct val="20000"/>
              </a:spcBef>
              <a:buChar char="–"/>
              <a:defRPr sz="2000">
                <a:solidFill>
                  <a:schemeClr val="tx1"/>
                </a:solidFill>
                <a:latin typeface="Times" pitchFamily="18" charset="0"/>
                <a:ea typeface="MS PGothic" pitchFamily="34" charset="-128"/>
              </a:defRPr>
            </a:lvl4pPr>
            <a:lvl5pPr marL="2057400" indent="-22860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0" fontAlgn="base" hangingPunct="0">
              <a:spcBef>
                <a:spcPct val="0"/>
              </a:spcBef>
              <a:spcAft>
                <a:spcPct val="0"/>
              </a:spcAft>
              <a:buFontTx/>
              <a:buNone/>
            </a:pPr>
            <a:r>
              <a:rPr lang="it-IT" altLang="it-IT" sz="1200" b="1" dirty="0" err="1">
                <a:solidFill>
                  <a:srgbClr val="FFFFFF"/>
                </a:solidFill>
                <a:latin typeface="+mj-lt"/>
              </a:rPr>
              <a:t>Shielded</a:t>
            </a:r>
            <a:r>
              <a:rPr lang="it-IT" altLang="it-IT" sz="1200" b="1" dirty="0">
                <a:solidFill>
                  <a:srgbClr val="FFFFFF"/>
                </a:solidFill>
                <a:latin typeface="+mj-lt"/>
              </a:rPr>
              <a:t> target Area for PW </a:t>
            </a:r>
            <a:r>
              <a:rPr lang="it-IT" altLang="it-IT" sz="1200" b="1" dirty="0" err="1">
                <a:solidFill>
                  <a:srgbClr val="FFFFFF"/>
                </a:solidFill>
                <a:latin typeface="+mj-lt"/>
              </a:rPr>
              <a:t>experiments</a:t>
            </a:r>
            <a:endParaRPr lang="it-IT" altLang="it-IT" sz="1200" b="1" dirty="0">
              <a:solidFill>
                <a:srgbClr val="FFFFFF"/>
              </a:solidFill>
              <a:latin typeface="+mj-lt"/>
            </a:endParaRPr>
          </a:p>
        </p:txBody>
      </p:sp>
      <p:sp>
        <p:nvSpPr>
          <p:cNvPr id="34" name="CasellaDiTesto 33"/>
          <p:cNvSpPr txBox="1"/>
          <p:nvPr/>
        </p:nvSpPr>
        <p:spPr>
          <a:xfrm>
            <a:off x="587896" y="6309320"/>
            <a:ext cx="683568" cy="461665"/>
          </a:xfrm>
          <a:prstGeom prst="rect">
            <a:avLst/>
          </a:prstGeom>
          <a:noFill/>
        </p:spPr>
        <p:txBody>
          <a:bodyPr wrap="square" rtlCol="0">
            <a:spAutoFit/>
          </a:bodyPr>
          <a:lstStyle/>
          <a:p>
            <a:pPr algn="ctr"/>
            <a:r>
              <a:rPr lang="it-IT" sz="1200" b="1" dirty="0">
                <a:solidFill>
                  <a:schemeClr val="bg1"/>
                </a:solidFill>
              </a:rPr>
              <a:t>Room Control</a:t>
            </a:r>
          </a:p>
        </p:txBody>
      </p:sp>
      <p:sp>
        <p:nvSpPr>
          <p:cNvPr id="3" name="Text Box 2">
            <a:extLst>
              <a:ext uri="{FF2B5EF4-FFF2-40B4-BE49-F238E27FC236}">
                <a16:creationId xmlns:a16="http://schemas.microsoft.com/office/drawing/2014/main" id="{804042F4-582A-923C-CDE1-44BE8DF58649}"/>
              </a:ext>
            </a:extLst>
          </p:cNvPr>
          <p:cNvSpPr/>
          <p:nvPr/>
        </p:nvSpPr>
        <p:spPr>
          <a:xfrm>
            <a:off x="4628826" y="1593876"/>
            <a:ext cx="2115245" cy="214225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90000" tIns="46800" rIns="90000" bIns="46800">
            <a:spAutoFit/>
          </a:bodyPr>
          <a:lstStyle/>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Costanza PANAINO</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Simona PICCININI</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Emma HUME</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latin typeface="Arial" pitchFamily="18"/>
                <a:ea typeface="Arial" pitchFamily="2"/>
                <a:cs typeface="Arial" pitchFamily="2"/>
              </a:rPr>
              <a:t>Alessandro FREGOSI</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Federico AVELLA</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Davide GREGOCKI</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Simon VLACHOS</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Gianluca CELLAMARE</a:t>
            </a:r>
          </a:p>
          <a:p>
            <a:pPr>
              <a:lnSpc>
                <a:spcPct val="80000"/>
              </a:lnSpc>
              <a:spcBef>
                <a:spcPts val="748"/>
              </a:spcBef>
              <a:buClr>
                <a:srgbClr val="000000"/>
              </a:buClr>
              <a:buSzPct val="100000"/>
              <a:buFont typeface="Century Gothic" pitchFamily="34"/>
              <a:buChar char="•"/>
              <a:tabLst>
                <a:tab pos="0" algn="l"/>
                <a:tab pos="914377" algn="l"/>
                <a:tab pos="1828754" algn="l"/>
                <a:tab pos="2743130" algn="l"/>
                <a:tab pos="3657509" algn="l"/>
                <a:tab pos="4571884" algn="l"/>
                <a:tab pos="5486262" algn="l"/>
                <a:tab pos="6400639" algn="l"/>
                <a:tab pos="7315017" algn="l"/>
                <a:tab pos="8229393" algn="l"/>
                <a:tab pos="9143770" algn="l"/>
                <a:tab pos="10058147" algn="l"/>
              </a:tabLst>
              <a:defRPr/>
            </a:pPr>
            <a:r>
              <a:rPr lang="en-US" sz="1200" b="1" dirty="0">
                <a:solidFill>
                  <a:srgbClr val="000000"/>
                </a:solidFill>
                <a:latin typeface="Arial" pitchFamily="18"/>
                <a:ea typeface="Arial" pitchFamily="2"/>
                <a:cs typeface="Arial" pitchFamily="2"/>
              </a:rPr>
              <a:t>Paolo TOMASSINI</a:t>
            </a:r>
          </a:p>
        </p:txBody>
      </p:sp>
    </p:spTree>
    <p:extLst>
      <p:ext uri="{BB962C8B-B14F-4D97-AF65-F5344CB8AC3E}">
        <p14:creationId xmlns:p14="http://schemas.microsoft.com/office/powerpoint/2010/main" val="803687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Policromia">
            <a:extLst>
              <a:ext uri="{FF2B5EF4-FFF2-40B4-BE49-F238E27FC236}">
                <a16:creationId xmlns:a16="http://schemas.microsoft.com/office/drawing/2014/main" id="{A8405A14-F8E2-0A14-821E-5B2B290E9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3" y="870368"/>
            <a:ext cx="5377983" cy="3624192"/>
          </a:xfrm>
          <a:prstGeom prst="rect">
            <a:avLst/>
          </a:prstGeom>
        </p:spPr>
      </p:pic>
      <p:sp>
        <p:nvSpPr>
          <p:cNvPr id="4" name="CasellaDiTesto 3">
            <a:extLst>
              <a:ext uri="{FF2B5EF4-FFF2-40B4-BE49-F238E27FC236}">
                <a16:creationId xmlns:a16="http://schemas.microsoft.com/office/drawing/2014/main" id="{4E9976A6-51CB-A2B1-ED4A-F50029B50013}"/>
              </a:ext>
            </a:extLst>
          </p:cNvPr>
          <p:cNvSpPr txBox="1"/>
          <p:nvPr/>
        </p:nvSpPr>
        <p:spPr>
          <a:xfrm>
            <a:off x="4655840" y="-65027"/>
            <a:ext cx="2608214" cy="830997"/>
          </a:xfrm>
          <a:prstGeom prst="rect">
            <a:avLst/>
          </a:prstGeom>
          <a:noFill/>
        </p:spPr>
        <p:txBody>
          <a:bodyPr wrap="none" rtlCol="0">
            <a:spAutoFit/>
          </a:bodyPr>
          <a:lstStyle/>
          <a:p>
            <a:pPr algn="ctr"/>
            <a:r>
              <a:rPr lang="it-IT" sz="2800" b="1" dirty="0">
                <a:solidFill>
                  <a:schemeClr val="bg1"/>
                </a:solidFill>
              </a:rPr>
              <a:t>Side SRS </a:t>
            </a:r>
            <a:r>
              <a:rPr lang="it-IT" sz="2800" b="1" dirty="0" err="1">
                <a:solidFill>
                  <a:schemeClr val="bg1"/>
                </a:solidFill>
              </a:rPr>
              <a:t>spectra</a:t>
            </a:r>
            <a:endParaRPr lang="it-IT" sz="2800" b="1" dirty="0">
              <a:solidFill>
                <a:schemeClr val="bg1"/>
              </a:solidFill>
            </a:endParaRPr>
          </a:p>
          <a:p>
            <a:pPr algn="ctr"/>
            <a:r>
              <a:rPr lang="it-IT" sz="2000" b="1" dirty="0">
                <a:solidFill>
                  <a:schemeClr val="bg1"/>
                </a:solidFill>
              </a:rPr>
              <a:t>(</a:t>
            </a:r>
            <a:r>
              <a:rPr lang="it-IT" sz="2000" b="1" dirty="0" err="1">
                <a:solidFill>
                  <a:schemeClr val="bg1"/>
                </a:solidFill>
              </a:rPr>
              <a:t>thick</a:t>
            </a:r>
            <a:r>
              <a:rPr lang="it-IT" sz="2000" b="1" dirty="0">
                <a:solidFill>
                  <a:schemeClr val="bg1"/>
                </a:solidFill>
              </a:rPr>
              <a:t> target)</a:t>
            </a:r>
          </a:p>
        </p:txBody>
      </p:sp>
      <p:pic>
        <p:nvPicPr>
          <p:cNvPr id="6" name="Immagine 22">
            <a:extLst>
              <a:ext uri="{FF2B5EF4-FFF2-40B4-BE49-F238E27FC236}">
                <a16:creationId xmlns:a16="http://schemas.microsoft.com/office/drawing/2014/main" id="{2B6EEC3D-7AB0-74C8-AD30-151EB1E1A4B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5543" y="-31205"/>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0D3F5F21-F0DC-E8F0-04D4-5F5913FCAB0A}"/>
                  </a:ext>
                </a:extLst>
              </p:cNvPr>
              <p:cNvSpPr txBox="1"/>
              <p:nvPr/>
            </p:nvSpPr>
            <p:spPr>
              <a:xfrm>
                <a:off x="8024084" y="1714658"/>
                <a:ext cx="2359428" cy="8183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it-IT" i="1">
                              <a:latin typeface="Cambria Math" panose="02040503050406030204" pitchFamily="18" charset="0"/>
                            </a:rPr>
                          </m:ctrlPr>
                        </m:funcPr>
                        <m:fName>
                          <m:r>
                            <m:rPr>
                              <m:sty m:val="p"/>
                            </m:rPr>
                            <a:rPr lang="it-IT">
                              <a:latin typeface="Cambria Math" panose="02040503050406030204" pitchFamily="18" charset="0"/>
                            </a:rPr>
                            <m:t>tan</m:t>
                          </m:r>
                        </m:fName>
                        <m:e>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𝜃</m:t>
                              </m:r>
                            </m:e>
                            <m:sub>
                              <m:r>
                                <a:rPr lang="it-IT" i="1">
                                  <a:latin typeface="Cambria Math" panose="02040503050406030204" pitchFamily="18" charset="0"/>
                                </a:rPr>
                                <m:t>𝑜𝑢𝑡</m:t>
                              </m:r>
                            </m:sub>
                          </m:sSub>
                          <m:r>
                            <a:rPr lang="it-IT" i="1">
                              <a:latin typeface="Cambria Math" panose="02040503050406030204" pitchFamily="18" charset="0"/>
                            </a:rPr>
                            <m:t>=</m:t>
                          </m:r>
                          <m:rad>
                            <m:radPr>
                              <m:degHide m:val="on"/>
                              <m:ctrlPr>
                                <a:rPr lang="it-IT" i="1">
                                  <a:latin typeface="Cambria Math" panose="02040503050406030204" pitchFamily="18" charset="0"/>
                                </a:rPr>
                              </m:ctrlPr>
                            </m:radPr>
                            <m:deg/>
                            <m:e>
                              <m:f>
                                <m:fPr>
                                  <m:ctrlPr>
                                    <a:rPr lang="it-IT" i="1">
                                      <a:latin typeface="Cambria Math" panose="02040503050406030204" pitchFamily="18" charset="0"/>
                                    </a:rPr>
                                  </m:ctrlPr>
                                </m:fPr>
                                <m:num>
                                  <m:sSubSup>
                                    <m:sSubSupPr>
                                      <m:ctrlPr>
                                        <a:rPr lang="it-IT" i="1">
                                          <a:latin typeface="Cambria Math" panose="02040503050406030204" pitchFamily="18" charset="0"/>
                                        </a:rPr>
                                      </m:ctrlPr>
                                    </m:sSubSupPr>
                                    <m:e>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rPr>
                                        <m:t>0</m:t>
                                      </m:r>
                                    </m:sub>
                                    <m:sup>
                                      <m:r>
                                        <a:rPr lang="it-IT" i="1">
                                          <a:latin typeface="Cambria Math" panose="02040503050406030204" pitchFamily="18" charset="0"/>
                                        </a:rPr>
                                        <m:t>2</m:t>
                                      </m:r>
                                    </m:sup>
                                  </m:sSubSup>
                                </m:num>
                                <m:den>
                                  <m:sSubSup>
                                    <m:sSubSupPr>
                                      <m:ctrlPr>
                                        <a:rPr lang="it-IT" i="1">
                                          <a:latin typeface="Cambria Math" panose="02040503050406030204" pitchFamily="18" charset="0"/>
                                        </a:rPr>
                                      </m:ctrlPr>
                                    </m:sSubSupPr>
                                    <m:e>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ea typeface="Cambria Math" panose="02040503050406030204" pitchFamily="18" charset="0"/>
                                        </a:rPr>
                                        <m:t>𝑝</m:t>
                                      </m:r>
                                    </m:sub>
                                    <m:sup>
                                      <m:r>
                                        <a:rPr lang="it-IT" i="1">
                                          <a:latin typeface="Cambria Math" panose="02040503050406030204" pitchFamily="18" charset="0"/>
                                        </a:rPr>
                                        <m:t>2</m:t>
                                      </m:r>
                                    </m:sup>
                                  </m:sSubSup>
                                </m:den>
                              </m:f>
                              <m:r>
                                <a:rPr lang="it-IT" i="1">
                                  <a:latin typeface="Cambria Math" panose="02040503050406030204" pitchFamily="18" charset="0"/>
                                </a:rPr>
                                <m:t>−2</m:t>
                              </m:r>
                              <m:f>
                                <m:fPr>
                                  <m:ctrlPr>
                                    <a:rPr lang="it-IT" i="1">
                                      <a:latin typeface="Cambria Math" panose="02040503050406030204" pitchFamily="18" charset="0"/>
                                    </a:rPr>
                                  </m:ctrlPr>
                                </m:fPr>
                                <m:num>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rPr>
                                        <m:t>0</m:t>
                                      </m:r>
                                    </m:sub>
                                  </m:sSub>
                                </m:num>
                                <m:den>
                                  <m:sSub>
                                    <m:sSubPr>
                                      <m:ctrlPr>
                                        <a:rPr lang="it-IT" i="1">
                                          <a:latin typeface="Cambria Math" panose="02040503050406030204" pitchFamily="18" charset="0"/>
                                        </a:rPr>
                                      </m:ctrlPr>
                                    </m:sSubPr>
                                    <m:e>
                                      <m:r>
                                        <a:rPr lang="it-IT" i="1">
                                          <a:latin typeface="Cambria Math" panose="02040503050406030204" pitchFamily="18" charset="0"/>
                                          <a:ea typeface="Cambria Math" panose="02040503050406030204" pitchFamily="18" charset="0"/>
                                        </a:rPr>
                                        <m:t>𝜔</m:t>
                                      </m:r>
                                    </m:e>
                                    <m:sub>
                                      <m:r>
                                        <a:rPr lang="it-IT" i="1">
                                          <a:latin typeface="Cambria Math" panose="02040503050406030204" pitchFamily="18" charset="0"/>
                                          <a:ea typeface="Cambria Math" panose="02040503050406030204" pitchFamily="18" charset="0"/>
                                        </a:rPr>
                                        <m:t>𝑝</m:t>
                                      </m:r>
                                    </m:sub>
                                  </m:sSub>
                                </m:den>
                              </m:f>
                            </m:e>
                          </m:rad>
                        </m:e>
                      </m:func>
                    </m:oMath>
                  </m:oMathPara>
                </a14:m>
                <a:endParaRPr lang="it-IT" dirty="0"/>
              </a:p>
            </p:txBody>
          </p:sp>
        </mc:Choice>
        <mc:Fallback xmlns="">
          <p:sp>
            <p:nvSpPr>
              <p:cNvPr id="7" name="CasellaDiTesto 6">
                <a:extLst>
                  <a:ext uri="{FF2B5EF4-FFF2-40B4-BE49-F238E27FC236}">
                    <a16:creationId xmlns:a16="http://schemas.microsoft.com/office/drawing/2014/main" id="{0D3F5F21-F0DC-E8F0-04D4-5F5913FCAB0A}"/>
                  </a:ext>
                </a:extLst>
              </p:cNvPr>
              <p:cNvSpPr txBox="1">
                <a:spLocks noRot="1" noChangeAspect="1" noMove="1" noResize="1" noEditPoints="1" noAdjustHandles="1" noChangeArrowheads="1" noChangeShapeType="1" noTextEdit="1"/>
              </p:cNvSpPr>
              <p:nvPr/>
            </p:nvSpPr>
            <p:spPr>
              <a:xfrm>
                <a:off x="8024084" y="1714658"/>
                <a:ext cx="2359428" cy="818366"/>
              </a:xfrm>
              <a:prstGeom prst="rect">
                <a:avLst/>
              </a:prstGeom>
              <a:blipFill>
                <a:blip r:embed="rId4"/>
                <a:stretch>
                  <a:fillRect b="-741"/>
                </a:stretch>
              </a:blipFill>
            </p:spPr>
            <p:txBody>
              <a:bodyPr/>
              <a:lstStyle/>
              <a:p>
                <a:r>
                  <a:rPr lang="it-IT">
                    <a:noFill/>
                  </a:rPr>
                  <a:t> </a:t>
                </a:r>
              </a:p>
            </p:txBody>
          </p:sp>
        </mc:Fallback>
      </mc:AlternateContent>
      <p:cxnSp>
        <p:nvCxnSpPr>
          <p:cNvPr id="9" name="Connettore 2 8">
            <a:extLst>
              <a:ext uri="{FF2B5EF4-FFF2-40B4-BE49-F238E27FC236}">
                <a16:creationId xmlns:a16="http://schemas.microsoft.com/office/drawing/2014/main" id="{456673B6-CE82-BA69-1C4F-4CD912886663}"/>
              </a:ext>
            </a:extLst>
          </p:cNvPr>
          <p:cNvCxnSpPr>
            <a:cxnSpLocks/>
            <a:stCxn id="7" idx="1"/>
          </p:cNvCxnSpPr>
          <p:nvPr/>
        </p:nvCxnSpPr>
        <p:spPr>
          <a:xfrm flipH="1">
            <a:off x="5879976" y="2123842"/>
            <a:ext cx="2144108" cy="38824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0" name="CasellaDiTesto 9">
            <a:extLst>
              <a:ext uri="{FF2B5EF4-FFF2-40B4-BE49-F238E27FC236}">
                <a16:creationId xmlns:a16="http://schemas.microsoft.com/office/drawing/2014/main" id="{DBECACFC-2EE2-995B-E429-FB3EFBCE03F4}"/>
              </a:ext>
            </a:extLst>
          </p:cNvPr>
          <p:cNvSpPr txBox="1"/>
          <p:nvPr/>
        </p:nvSpPr>
        <p:spPr>
          <a:xfrm>
            <a:off x="8073784" y="1058078"/>
            <a:ext cx="2122697" cy="369332"/>
          </a:xfrm>
          <a:prstGeom prst="rect">
            <a:avLst/>
          </a:prstGeom>
          <a:noFill/>
        </p:spPr>
        <p:txBody>
          <a:bodyPr wrap="none" rtlCol="0">
            <a:spAutoFit/>
          </a:bodyPr>
          <a:lstStyle/>
          <a:p>
            <a:r>
              <a:rPr lang="it-IT" dirty="0" err="1"/>
              <a:t>Assuming</a:t>
            </a:r>
            <a:r>
              <a:rPr lang="it-IT" dirty="0"/>
              <a:t> 1D plasma</a:t>
            </a:r>
          </a:p>
        </p:txBody>
      </p:sp>
      <p:sp>
        <p:nvSpPr>
          <p:cNvPr id="11" name="Rettangolo 10">
            <a:extLst>
              <a:ext uri="{FF2B5EF4-FFF2-40B4-BE49-F238E27FC236}">
                <a16:creationId xmlns:a16="http://schemas.microsoft.com/office/drawing/2014/main" id="{31E8F2BC-4B5F-8788-C476-A3BA49F38122}"/>
              </a:ext>
            </a:extLst>
          </p:cNvPr>
          <p:cNvSpPr/>
          <p:nvPr/>
        </p:nvSpPr>
        <p:spPr>
          <a:xfrm>
            <a:off x="2423342" y="6021288"/>
            <a:ext cx="7057035" cy="3817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D014B891-6DB8-05B9-76E0-AAE3FEAB43AE}"/>
              </a:ext>
            </a:extLst>
          </p:cNvPr>
          <p:cNvSpPr txBox="1"/>
          <p:nvPr/>
        </p:nvSpPr>
        <p:spPr>
          <a:xfrm>
            <a:off x="3655720" y="5075917"/>
            <a:ext cx="3503546" cy="584775"/>
          </a:xfrm>
          <a:prstGeom prst="rect">
            <a:avLst/>
          </a:prstGeom>
          <a:noFill/>
        </p:spPr>
        <p:txBody>
          <a:bodyPr wrap="square" rtlCol="0">
            <a:spAutoFit/>
          </a:bodyPr>
          <a:lstStyle/>
          <a:p>
            <a:r>
              <a:rPr lang="it-IT" sz="1600" dirty="0" err="1"/>
              <a:t>Why</a:t>
            </a:r>
            <a:r>
              <a:rPr lang="it-IT" sz="1600" dirty="0"/>
              <a:t> the </a:t>
            </a:r>
            <a:r>
              <a:rPr lang="it-IT" sz="1600" dirty="0" err="1"/>
              <a:t>angular</a:t>
            </a:r>
            <a:r>
              <a:rPr lang="it-IT" sz="1600" dirty="0"/>
              <a:t> </a:t>
            </a:r>
            <a:r>
              <a:rPr lang="it-IT" sz="1600" dirty="0" err="1"/>
              <a:t>distribution</a:t>
            </a:r>
            <a:r>
              <a:rPr lang="it-IT" sz="1600" dirty="0"/>
              <a:t> </a:t>
            </a:r>
            <a:r>
              <a:rPr lang="it-IT" sz="1600" dirty="0" err="1"/>
              <a:t>is</a:t>
            </a:r>
            <a:r>
              <a:rPr lang="it-IT" sz="1600" dirty="0"/>
              <a:t> </a:t>
            </a:r>
            <a:r>
              <a:rPr lang="it-IT" sz="1600" dirty="0" err="1"/>
              <a:t>different</a:t>
            </a:r>
            <a:r>
              <a:rPr lang="it-IT" sz="1600" dirty="0"/>
              <a:t> from the </a:t>
            </a:r>
            <a:r>
              <a:rPr lang="it-IT" sz="1600" dirty="0" err="1"/>
              <a:t>expected</a:t>
            </a:r>
            <a:r>
              <a:rPr lang="it-IT" sz="1600" dirty="0"/>
              <a:t> one ?</a:t>
            </a:r>
          </a:p>
        </p:txBody>
      </p:sp>
      <p:pic>
        <p:nvPicPr>
          <p:cNvPr id="19" name="Immagine 18">
            <a:extLst>
              <a:ext uri="{FF2B5EF4-FFF2-40B4-BE49-F238E27FC236}">
                <a16:creationId xmlns:a16="http://schemas.microsoft.com/office/drawing/2014/main" id="{A301E84F-E7AF-9DE9-ECA4-0DC70B616F8E}"/>
              </a:ext>
            </a:extLst>
          </p:cNvPr>
          <p:cNvPicPr>
            <a:picLocks noChangeAspect="1"/>
          </p:cNvPicPr>
          <p:nvPr/>
        </p:nvPicPr>
        <p:blipFill>
          <a:blip r:embed="rId5"/>
          <a:stretch>
            <a:fillRect/>
          </a:stretch>
        </p:blipFill>
        <p:spPr>
          <a:xfrm>
            <a:off x="7615557" y="2872684"/>
            <a:ext cx="3503546" cy="3492721"/>
          </a:xfrm>
          <a:prstGeom prst="rect">
            <a:avLst/>
          </a:prstGeom>
        </p:spPr>
      </p:pic>
      <p:sp>
        <p:nvSpPr>
          <p:cNvPr id="22" name="CasellaDiTesto 21">
            <a:extLst>
              <a:ext uri="{FF2B5EF4-FFF2-40B4-BE49-F238E27FC236}">
                <a16:creationId xmlns:a16="http://schemas.microsoft.com/office/drawing/2014/main" id="{A16A0B55-7B43-76CE-57B2-753B9AE1224D}"/>
              </a:ext>
            </a:extLst>
          </p:cNvPr>
          <p:cNvSpPr txBox="1"/>
          <p:nvPr/>
        </p:nvSpPr>
        <p:spPr>
          <a:xfrm>
            <a:off x="8092889" y="6448446"/>
            <a:ext cx="3168352" cy="307777"/>
          </a:xfrm>
          <a:prstGeom prst="rect">
            <a:avLst/>
          </a:prstGeom>
          <a:noFill/>
        </p:spPr>
        <p:txBody>
          <a:bodyPr wrap="square">
            <a:spAutoFit/>
          </a:bodyPr>
          <a:lstStyle/>
          <a:p>
            <a:r>
              <a:rPr lang="it-IT" sz="1400" dirty="0"/>
              <a:t>Plasma curvature </a:t>
            </a:r>
            <a:r>
              <a:rPr lang="it-IT" sz="1400" dirty="0" err="1"/>
              <a:t>affecting</a:t>
            </a:r>
            <a:r>
              <a:rPr lang="it-IT" sz="1400" dirty="0"/>
              <a:t> </a:t>
            </a:r>
            <a:r>
              <a:rPr lang="it-IT" sz="1400" dirty="0" err="1"/>
              <a:t>refraction</a:t>
            </a:r>
            <a:r>
              <a:rPr lang="it-IT" sz="1400" dirty="0"/>
              <a:t>?</a:t>
            </a:r>
          </a:p>
        </p:txBody>
      </p:sp>
    </p:spTree>
    <p:extLst>
      <p:ext uri="{BB962C8B-B14F-4D97-AF65-F5344CB8AC3E}">
        <p14:creationId xmlns:p14="http://schemas.microsoft.com/office/powerpoint/2010/main" val="1049695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5519F6E0-35A9-6014-1542-C911DFB658DB}"/>
              </a:ext>
            </a:extLst>
          </p:cNvPr>
          <p:cNvSpPr/>
          <p:nvPr/>
        </p:nvSpPr>
        <p:spPr>
          <a:xfrm>
            <a:off x="1343472" y="5853113"/>
            <a:ext cx="9649072" cy="5887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22">
            <a:extLst>
              <a:ext uri="{FF2B5EF4-FFF2-40B4-BE49-F238E27FC236}">
                <a16:creationId xmlns:a16="http://schemas.microsoft.com/office/drawing/2014/main" id="{F21F32B2-489D-A350-9330-E53694CD2C4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9416" y="0"/>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7">
            <a:extLst>
              <a:ext uri="{FF2B5EF4-FFF2-40B4-BE49-F238E27FC236}">
                <a16:creationId xmlns:a16="http://schemas.microsoft.com/office/drawing/2014/main" id="{3525BA38-189C-3930-B8F5-9FF0B775A5A1}"/>
              </a:ext>
            </a:extLst>
          </p:cNvPr>
          <p:cNvSpPr>
            <a:spLocks/>
          </p:cNvSpPr>
          <p:nvPr/>
        </p:nvSpPr>
        <p:spPr bwMode="auto">
          <a:xfrm>
            <a:off x="2783632" y="130149"/>
            <a:ext cx="7200800" cy="463846"/>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ts val="800"/>
              </a:spcBef>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3200">
                <a:solidFill>
                  <a:srgbClr val="000000"/>
                </a:solidFill>
                <a:latin typeface="Corbel" panose="020B0503020204020204" pitchFamily="34" charset="0"/>
                <a:ea typeface="ＭＳ Ｐゴシック" panose="020B0600070205080204" pitchFamily="34" charset="-128"/>
              </a:defRPr>
            </a:lvl1pPr>
            <a:lvl2pPr marL="742950" indent="-28575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r>
              <a:rPr lang="it-IT" altLang="it-IT" sz="2400" b="1" dirty="0">
                <a:solidFill>
                  <a:schemeClr val="bg1"/>
                </a:solidFill>
                <a:latin typeface="Arial" panose="020B0604020202020204" pitchFamily="34" charset="0"/>
              </a:rPr>
              <a:t>Direct-Drive </a:t>
            </a:r>
            <a:r>
              <a:rPr lang="it-IT" altLang="it-IT" sz="2400" b="1" dirty="0" err="1">
                <a:solidFill>
                  <a:schemeClr val="bg1"/>
                </a:solidFill>
                <a:latin typeface="Arial" panose="020B0604020202020204" pitchFamily="34" charset="0"/>
              </a:rPr>
              <a:t>Inertial</a:t>
            </a:r>
            <a:r>
              <a:rPr lang="it-IT" altLang="it-IT" sz="2400" b="1" dirty="0">
                <a:solidFill>
                  <a:schemeClr val="bg1"/>
                </a:solidFill>
                <a:latin typeface="Arial" panose="020B0604020202020204" pitchFamily="34" charset="0"/>
              </a:rPr>
              <a:t> </a:t>
            </a:r>
            <a:r>
              <a:rPr lang="it-IT" altLang="it-IT" sz="2400" b="1" dirty="0" err="1">
                <a:solidFill>
                  <a:schemeClr val="bg1"/>
                </a:solidFill>
                <a:latin typeface="Arial" panose="020B0604020202020204" pitchFamily="34" charset="0"/>
              </a:rPr>
              <a:t>Confinement</a:t>
            </a:r>
            <a:r>
              <a:rPr lang="it-IT" altLang="it-IT" sz="2400" b="1" dirty="0">
                <a:solidFill>
                  <a:schemeClr val="bg1"/>
                </a:solidFill>
                <a:latin typeface="Arial" panose="020B0604020202020204" pitchFamily="34" charset="0"/>
              </a:rPr>
              <a:t> Fusion</a:t>
            </a:r>
          </a:p>
        </p:txBody>
      </p:sp>
      <p:sp>
        <p:nvSpPr>
          <p:cNvPr id="6" name="Text Box 6">
            <a:extLst>
              <a:ext uri="{FF2B5EF4-FFF2-40B4-BE49-F238E27FC236}">
                <a16:creationId xmlns:a16="http://schemas.microsoft.com/office/drawing/2014/main" id="{74323F04-E8C6-AA70-EBC2-78692A3A6EFE}"/>
              </a:ext>
            </a:extLst>
          </p:cNvPr>
          <p:cNvSpPr txBox="1">
            <a:spLocks noChangeArrowheads="1"/>
          </p:cNvSpPr>
          <p:nvPr/>
        </p:nvSpPr>
        <p:spPr bwMode="auto">
          <a:xfrm>
            <a:off x="695400" y="1342067"/>
            <a:ext cx="640871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just" eaLnBrk="1" hangingPunct="1">
              <a:defRPr/>
            </a:pPr>
            <a:r>
              <a:rPr lang="en-US" sz="1600" b="1" dirty="0">
                <a:latin typeface="+mj-lt"/>
                <a:ea typeface="Apple LiSung Light" charset="0"/>
              </a:rPr>
              <a:t>Inertial Fusion Energy (IFE) schemes investigated in Europe are based on Direct-Drive approach</a:t>
            </a:r>
          </a:p>
          <a:p>
            <a:pPr algn="just" eaLnBrk="1" hangingPunct="1">
              <a:defRPr/>
            </a:pPr>
            <a:endParaRPr lang="en-US" sz="1600" dirty="0">
              <a:latin typeface="+mj-lt"/>
              <a:ea typeface="Apple LiSung Light" charset="0"/>
            </a:endParaRPr>
          </a:p>
          <a:p>
            <a:pPr marL="285750" indent="-285750" algn="just" eaLnBrk="1" hangingPunct="1">
              <a:buFont typeface="Arial" panose="020B0604020202020204" pitchFamily="34" charset="0"/>
              <a:buChar char="•"/>
              <a:defRPr/>
            </a:pPr>
            <a:r>
              <a:rPr lang="en-GB" sz="1600" dirty="0">
                <a:latin typeface="+mj-lt"/>
                <a:ea typeface="신명조" charset="0"/>
                <a:cs typeface="신명조" charset="0"/>
              </a:rPr>
              <a:t>Coupling efficiency </a:t>
            </a:r>
            <a:r>
              <a:rPr lang="en-GB" sz="1600" dirty="0">
                <a:solidFill>
                  <a:srgbClr val="FF0000"/>
                </a:solidFill>
                <a:latin typeface="+mj-lt"/>
                <a:ea typeface="신명조" charset="0"/>
                <a:cs typeface="신명조" charset="0"/>
              </a:rPr>
              <a:t>4-5%                    </a:t>
            </a:r>
            <a:r>
              <a:rPr lang="en-GB" sz="1600" dirty="0">
                <a:latin typeface="+mj-lt"/>
                <a:ea typeface="신명조" charset="0"/>
                <a:cs typeface="신명조" charset="0"/>
              </a:rPr>
              <a:t>Compared to Indirect-Drive (NIF) we can compress larger mass capsules and we need lower pressures to get ignition   </a:t>
            </a:r>
            <a:r>
              <a:rPr lang="en-GB" sz="1600" dirty="0">
                <a:solidFill>
                  <a:srgbClr val="FF0000"/>
                </a:solidFill>
                <a:latin typeface="+mj-lt"/>
                <a:ea typeface="신명조" charset="0"/>
                <a:cs typeface="신명조" charset="0"/>
              </a:rPr>
              <a:t>140 </a:t>
            </a:r>
            <a:r>
              <a:rPr lang="en-GB" sz="1600" dirty="0" err="1">
                <a:solidFill>
                  <a:srgbClr val="FF0000"/>
                </a:solidFill>
                <a:latin typeface="+mj-lt"/>
                <a:ea typeface="신명조" charset="0"/>
                <a:cs typeface="신명조" charset="0"/>
              </a:rPr>
              <a:t>Gbar</a:t>
            </a:r>
            <a:r>
              <a:rPr lang="en-GB" sz="1600" dirty="0">
                <a:solidFill>
                  <a:srgbClr val="FF0000"/>
                </a:solidFill>
                <a:latin typeface="+mj-lt"/>
                <a:ea typeface="신명조" charset="0"/>
                <a:cs typeface="신명조" charset="0"/>
              </a:rPr>
              <a:t> vs. 350 </a:t>
            </a:r>
            <a:r>
              <a:rPr lang="en-GB" sz="1600" dirty="0" err="1">
                <a:solidFill>
                  <a:srgbClr val="FF0000"/>
                </a:solidFill>
                <a:latin typeface="+mj-lt"/>
                <a:ea typeface="신명조" charset="0"/>
                <a:cs typeface="신명조" charset="0"/>
              </a:rPr>
              <a:t>Gbar</a:t>
            </a:r>
            <a:r>
              <a:rPr lang="en-US" sz="1600" dirty="0">
                <a:solidFill>
                  <a:srgbClr val="FF0000"/>
                </a:solidFill>
                <a:latin typeface="+mj-lt"/>
                <a:ea typeface="신명조" charset="0"/>
              </a:rPr>
              <a:t> </a:t>
            </a:r>
            <a:endParaRPr lang="en-US" sz="1600" dirty="0">
              <a:solidFill>
                <a:srgbClr val="FF0000"/>
              </a:solidFill>
              <a:latin typeface="+mj-lt"/>
              <a:ea typeface="Apple LiSung Light" charset="0"/>
            </a:endParaRPr>
          </a:p>
          <a:p>
            <a:pPr marL="285750" indent="-285750" algn="just" eaLnBrk="1" hangingPunct="1">
              <a:buFont typeface="Arial" panose="020B0604020202020204" pitchFamily="34" charset="0"/>
              <a:buChar char="•"/>
              <a:defRPr/>
            </a:pPr>
            <a:endParaRPr lang="en-US" sz="1600" dirty="0">
              <a:latin typeface="+mj-lt"/>
            </a:endParaRPr>
          </a:p>
          <a:p>
            <a:pPr marL="285750" indent="-285750" algn="just" eaLnBrk="1" hangingPunct="1">
              <a:buFont typeface="Arial" panose="020B0604020202020204" pitchFamily="34" charset="0"/>
              <a:buChar char="•"/>
              <a:defRPr/>
            </a:pPr>
            <a:r>
              <a:rPr lang="en-US" sz="1600" dirty="0">
                <a:latin typeface="+mj-lt"/>
              </a:rPr>
              <a:t>simpler targets, </a:t>
            </a:r>
            <a:r>
              <a:rPr lang="en-US" sz="1600" dirty="0">
                <a:solidFill>
                  <a:srgbClr val="000000"/>
                </a:solidFill>
                <a:latin typeface="+mj-lt"/>
              </a:rPr>
              <a:t>more compatible with high-repetition rate operation and requirements of fusion reactors</a:t>
            </a:r>
            <a:r>
              <a:rPr lang="en-US" sz="1600" dirty="0">
                <a:latin typeface="+mj-lt"/>
              </a:rPr>
              <a:t>.</a:t>
            </a:r>
            <a:endParaRPr lang="en-US" sz="1600" dirty="0">
              <a:latin typeface="+mj-lt"/>
              <a:ea typeface="Apple LiSung Light" charset="0"/>
            </a:endParaRPr>
          </a:p>
        </p:txBody>
      </p:sp>
      <p:pic>
        <p:nvPicPr>
          <p:cNvPr id="15" name="Picture 2">
            <a:extLst>
              <a:ext uri="{FF2B5EF4-FFF2-40B4-BE49-F238E27FC236}">
                <a16:creationId xmlns:a16="http://schemas.microsoft.com/office/drawing/2014/main" id="{FC0894AD-F8FC-E5ED-B5A1-42FF25437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1068819"/>
            <a:ext cx="4206035" cy="538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descr="Fusion_microcapsule">
            <a:extLst>
              <a:ext uri="{FF2B5EF4-FFF2-40B4-BE49-F238E27FC236}">
                <a16:creationId xmlns:a16="http://schemas.microsoft.com/office/drawing/2014/main" id="{D1823A8B-CA2B-56F6-917C-4BFBD1CEA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200" y="4215594"/>
            <a:ext cx="1942583" cy="200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a:extLst>
              <a:ext uri="{FF2B5EF4-FFF2-40B4-BE49-F238E27FC236}">
                <a16:creationId xmlns:a16="http://schemas.microsoft.com/office/drawing/2014/main" id="{8387060D-99E9-597B-0EA1-2F6DC989E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776" y="4152968"/>
            <a:ext cx="2477211" cy="228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Freccia a destra 17">
            <a:extLst>
              <a:ext uri="{FF2B5EF4-FFF2-40B4-BE49-F238E27FC236}">
                <a16:creationId xmlns:a16="http://schemas.microsoft.com/office/drawing/2014/main" id="{A323E83D-C09B-CDF3-DF54-1E62172ABEB7}"/>
              </a:ext>
            </a:extLst>
          </p:cNvPr>
          <p:cNvSpPr/>
          <p:nvPr/>
        </p:nvSpPr>
        <p:spPr>
          <a:xfrm>
            <a:off x="3232199" y="2132856"/>
            <a:ext cx="5762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extLst>
      <p:ext uri="{BB962C8B-B14F-4D97-AF65-F5344CB8AC3E}">
        <p14:creationId xmlns:p14="http://schemas.microsoft.com/office/powerpoint/2010/main" val="86697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7">
            <a:extLst>
              <a:ext uri="{FF2B5EF4-FFF2-40B4-BE49-F238E27FC236}">
                <a16:creationId xmlns:a16="http://schemas.microsoft.com/office/drawing/2014/main" id="{1F0BD4D2-9AA6-1E21-BD2C-8962D00C3CE8}"/>
              </a:ext>
            </a:extLst>
          </p:cNvPr>
          <p:cNvSpPr>
            <a:spLocks/>
          </p:cNvSpPr>
          <p:nvPr/>
        </p:nvSpPr>
        <p:spPr bwMode="auto">
          <a:xfrm>
            <a:off x="4223793" y="118549"/>
            <a:ext cx="4410871" cy="463846"/>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spcBef>
                <a:spcPts val="800"/>
              </a:spcBef>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3200">
                <a:solidFill>
                  <a:srgbClr val="000000"/>
                </a:solidFill>
                <a:latin typeface="Corbel" pitchFamily="34" charset="0"/>
                <a:ea typeface="MS PGothic" pitchFamily="34" charset="-128"/>
              </a:defRPr>
            </a:lvl1pPr>
            <a:lvl2pPr marL="742950" indent="-28575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800">
                <a:solidFill>
                  <a:schemeClr val="tx1"/>
                </a:solidFill>
                <a:latin typeface="Arial" pitchFamily="34" charset="0"/>
                <a:ea typeface="MS PGothic" pitchFamily="34" charset="-128"/>
              </a:defRPr>
            </a:lvl2pPr>
            <a:lvl3pPr marL="11430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400">
                <a:solidFill>
                  <a:schemeClr val="tx1"/>
                </a:solidFill>
                <a:latin typeface="Arial" pitchFamily="34" charset="0"/>
                <a:ea typeface="MS PGothic" pitchFamily="34" charset="-128"/>
              </a:defRPr>
            </a:lvl3pPr>
            <a:lvl4pPr marL="16002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4pPr>
            <a:lvl5pPr marL="2057400" indent="-228600" eaLnBrk="0" hangingPunct="0">
              <a:spcBef>
                <a:spcPct val="20000"/>
              </a:spcBef>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tabLst>
                <a:tab pos="0" algn="l"/>
                <a:tab pos="914400" algn="l"/>
                <a:tab pos="1828800" algn="l"/>
                <a:tab pos="2741613" algn="l"/>
                <a:tab pos="3657600" algn="l"/>
                <a:tab pos="4570413" algn="l"/>
                <a:tab pos="5484813" algn="l"/>
                <a:tab pos="6399213" algn="l"/>
                <a:tab pos="7315200" algn="l"/>
                <a:tab pos="8228013" algn="l"/>
                <a:tab pos="9142413" algn="l"/>
                <a:tab pos="10056813" algn="l"/>
              </a:tabLst>
              <a:defRPr sz="2000">
                <a:solidFill>
                  <a:schemeClr val="tx1"/>
                </a:solidFill>
                <a:latin typeface="Arial" pitchFamily="34" charset="0"/>
                <a:ea typeface="MS PGothic" pitchFamily="34" charset="-128"/>
              </a:defRPr>
            </a:lvl9pPr>
          </a:lstStyle>
          <a:p>
            <a:pPr eaLnBrk="1" hangingPunct="1">
              <a:spcBef>
                <a:spcPct val="0"/>
              </a:spcBef>
            </a:pPr>
            <a:r>
              <a:rPr lang="it-IT" altLang="it-IT" sz="2000" b="1" dirty="0">
                <a:solidFill>
                  <a:schemeClr val="bg1"/>
                </a:solidFill>
                <a:latin typeface="Arial" pitchFamily="34" charset="0"/>
              </a:rPr>
              <a:t> </a:t>
            </a:r>
            <a:r>
              <a:rPr lang="it-IT" altLang="it-IT" sz="2400" b="1" dirty="0">
                <a:solidFill>
                  <a:schemeClr val="bg1"/>
                </a:solidFill>
                <a:latin typeface="Arial" pitchFamily="34" charset="0"/>
              </a:rPr>
              <a:t>Laser Plasma Interaction</a:t>
            </a:r>
          </a:p>
        </p:txBody>
      </p:sp>
      <p:pic>
        <p:nvPicPr>
          <p:cNvPr id="6" name="Immagine 5">
            <a:extLst>
              <a:ext uri="{FF2B5EF4-FFF2-40B4-BE49-F238E27FC236}">
                <a16:creationId xmlns:a16="http://schemas.microsoft.com/office/drawing/2014/main" id="{F161CB01-C13B-5DB8-64C3-AD4DFA6FF705}"/>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2754"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Rettangolo 6">
                <a:extLst>
                  <a:ext uri="{FF2B5EF4-FFF2-40B4-BE49-F238E27FC236}">
                    <a16:creationId xmlns:a16="http://schemas.microsoft.com/office/drawing/2014/main" id="{9F748B8D-42FF-37FF-EB28-A0FCA2377F49}"/>
                  </a:ext>
                </a:extLst>
              </p:cNvPr>
              <p:cNvSpPr/>
              <p:nvPr/>
            </p:nvSpPr>
            <p:spPr>
              <a:xfrm>
                <a:off x="1703512" y="5373216"/>
                <a:ext cx="8640960" cy="12241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nor/>
                        </m:rPr>
                        <a:rPr lang="en-US"/>
                        <m:t>Effective</m:t>
                      </m:r>
                      <m:r>
                        <m:rPr>
                          <m:nor/>
                        </m:rPr>
                        <a:rPr lang="en-US"/>
                        <m:t> </m:t>
                      </m:r>
                      <m:r>
                        <m:rPr>
                          <m:nor/>
                        </m:rPr>
                        <a:rPr lang="en-US"/>
                        <m:t>collision</m:t>
                      </m:r>
                      <m:r>
                        <m:rPr>
                          <m:nor/>
                        </m:rPr>
                        <a:rPr lang="en-US"/>
                        <m:t> </m:t>
                      </m:r>
                      <m:r>
                        <m:rPr>
                          <m:nor/>
                        </m:rPr>
                        <a:rPr lang="en-US"/>
                        <m:t>frequency</m:t>
                      </m:r>
                      <m:r>
                        <m:rPr>
                          <m:nor/>
                        </m:rPr>
                        <a:rPr lang="en-US"/>
                        <m:t> </m:t>
                      </m:r>
                      <m:r>
                        <m:rPr>
                          <m:nor/>
                        </m:rPr>
                        <a:rPr lang="en-US"/>
                        <m:t>reduced</m:t>
                      </m:r>
                      <m:r>
                        <m:rPr>
                          <m:nor/>
                        </m:rPr>
                        <a:rPr lang="en-US"/>
                        <m:t> </m:t>
                      </m:r>
                      <m:r>
                        <m:rPr>
                          <m:nor/>
                        </m:rPr>
                        <a:rPr lang="en-US"/>
                        <m:t>by</m:t>
                      </m:r>
                      <m:r>
                        <m:rPr>
                          <m:nor/>
                        </m:rPr>
                        <a:rPr lang="en-US"/>
                        <m:t> </m:t>
                      </m:r>
                      <m:r>
                        <m:rPr>
                          <m:nor/>
                        </m:rPr>
                        <a:rPr lang="en-US"/>
                        <m:t>quiver</m:t>
                      </m:r>
                      <m:r>
                        <m:rPr>
                          <m:nor/>
                        </m:rPr>
                        <a:rPr lang="en-US"/>
                        <m:t> </m:t>
                      </m:r>
                      <m:r>
                        <m:rPr>
                          <m:nor/>
                        </m:rPr>
                        <a:rPr lang="en-US"/>
                        <m:t>motion</m:t>
                      </m:r>
                      <m:r>
                        <m:rPr>
                          <m:nor/>
                        </m:rPr>
                        <a:rPr lang="en-US"/>
                        <m:t> </m:t>
                      </m:r>
                      <m:r>
                        <m:rPr>
                          <m:nor/>
                        </m:rPr>
                        <a:rPr lang="en-US"/>
                        <m:t>in</m:t>
                      </m:r>
                      <m:r>
                        <m:rPr>
                          <m:nor/>
                        </m:rPr>
                        <a:rPr lang="en-US"/>
                        <m:t> </m:t>
                      </m:r>
                      <m:r>
                        <m:rPr>
                          <m:nor/>
                        </m:rPr>
                        <a:rPr lang="en-US"/>
                        <m:t>laser</m:t>
                      </m:r>
                    </m:oMath>
                  </m:oMathPara>
                </a14:m>
                <a:endParaRPr lang="en-US" dirty="0"/>
              </a:p>
              <a:p>
                <a:pPr/>
                <a14:m>
                  <m:oMathPara xmlns:m="http://schemas.openxmlformats.org/officeDocument/2006/math">
                    <m:oMathParaPr>
                      <m:jc m:val="centerGroup"/>
                    </m:oMathParaPr>
                    <m:oMath xmlns:m="http://schemas.openxmlformats.org/officeDocument/2006/math">
                      <m:r>
                        <m:rPr>
                          <m:nor/>
                        </m:rPr>
                        <a:rPr lang="it-IT"/>
                        <m:t>field</m:t>
                      </m:r>
                    </m:oMath>
                  </m:oMathPara>
                </a14:m>
                <a:endParaRPr lang="it-IT" dirty="0"/>
              </a:p>
            </p:txBody>
          </p:sp>
        </mc:Choice>
        <mc:Fallback xmlns="">
          <p:sp>
            <p:nvSpPr>
              <p:cNvPr id="7" name="Rettangolo 6">
                <a:extLst>
                  <a:ext uri="{FF2B5EF4-FFF2-40B4-BE49-F238E27FC236}">
                    <a16:creationId xmlns:a16="http://schemas.microsoft.com/office/drawing/2014/main" id="{9F748B8D-42FF-37FF-EB28-A0FCA2377F49}"/>
                  </a:ext>
                </a:extLst>
              </p:cNvPr>
              <p:cNvSpPr>
                <a:spLocks noRot="1" noChangeAspect="1" noMove="1" noResize="1" noEditPoints="1" noAdjustHandles="1" noChangeArrowheads="1" noChangeShapeType="1" noTextEdit="1"/>
              </p:cNvSpPr>
              <p:nvPr/>
            </p:nvSpPr>
            <p:spPr>
              <a:xfrm>
                <a:off x="1703512" y="5373216"/>
                <a:ext cx="8640960" cy="1224136"/>
              </a:xfrm>
              <a:prstGeom prst="rect">
                <a:avLst/>
              </a:prstGeom>
              <a:blipFill>
                <a:blip r:embed="rId4"/>
                <a:stretch>
                  <a:fillRect/>
                </a:stretch>
              </a:blipFill>
              <a:ln>
                <a:no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52948496-0D96-A9A0-29E1-79B20A22A6FD}"/>
                  </a:ext>
                </a:extLst>
              </p:cNvPr>
              <p:cNvSpPr txBox="1"/>
              <p:nvPr/>
            </p:nvSpPr>
            <p:spPr>
              <a:xfrm>
                <a:off x="803412" y="4762236"/>
                <a:ext cx="10585176" cy="1979132"/>
              </a:xfrm>
              <a:prstGeom prst="rect">
                <a:avLst/>
              </a:prstGeom>
              <a:noFill/>
            </p:spPr>
            <p:txBody>
              <a:bodyPr wrap="square" rtlCol="0">
                <a:spAutoFit/>
              </a:bodyPr>
              <a:lstStyle/>
              <a:p>
                <a:pPr>
                  <a:spcBef>
                    <a:spcPts val="600"/>
                  </a:spcBef>
                </a:pPr>
                <a:r>
                  <a:rPr lang="it-IT" sz="1600" dirty="0"/>
                  <a:t>In ICF </a:t>
                </a:r>
                <a:r>
                  <a:rPr lang="it-IT" sz="1600" dirty="0" err="1"/>
                  <a:t>conditions</a:t>
                </a:r>
                <a:r>
                  <a:rPr lang="it-IT" sz="1600" dirty="0"/>
                  <a:t>, for </a:t>
                </a:r>
                <a14:m>
                  <m:oMath xmlns:m="http://schemas.openxmlformats.org/officeDocument/2006/math">
                    <m:r>
                      <a:rPr lang="it-IT" sz="1600" i="1">
                        <a:latin typeface="Cambria Math" panose="02040503050406030204" pitchFamily="18" charset="0"/>
                      </a:rPr>
                      <m:t>𝐼</m:t>
                    </m:r>
                    <m:sSubSup>
                      <m:sSubSupPr>
                        <m:ctrlPr>
                          <a:rPr lang="it-IT" sz="1600" i="1">
                            <a:latin typeface="Cambria Math" panose="02040503050406030204" pitchFamily="18" charset="0"/>
                          </a:rPr>
                        </m:ctrlPr>
                      </m:sSubSupPr>
                      <m:e>
                        <m:r>
                          <a:rPr lang="it-IT" sz="1600" i="1">
                            <a:latin typeface="Cambria Math" panose="02040503050406030204" pitchFamily="18" charset="0"/>
                            <a:ea typeface="Cambria Math" panose="02040503050406030204" pitchFamily="18" charset="0"/>
                          </a:rPr>
                          <m:t>𝜆</m:t>
                        </m:r>
                      </m:e>
                      <m:sub>
                        <m:r>
                          <a:rPr lang="it-IT" sz="1600" i="1">
                            <a:latin typeface="Cambria Math" panose="02040503050406030204" pitchFamily="18" charset="0"/>
                            <a:ea typeface="Cambria Math" panose="02040503050406030204" pitchFamily="18" charset="0"/>
                          </a:rPr>
                          <m:t>𝜇</m:t>
                        </m:r>
                        <m:r>
                          <a:rPr lang="it-IT" sz="1600" i="1">
                            <a:latin typeface="Cambria Math" panose="02040503050406030204" pitchFamily="18" charset="0"/>
                            <a:ea typeface="Cambria Math" panose="02040503050406030204" pitchFamily="18" charset="0"/>
                          </a:rPr>
                          <m:t>𝑚</m:t>
                        </m:r>
                      </m:sub>
                      <m:sup>
                        <m:r>
                          <a:rPr lang="it-IT" sz="1600" i="1">
                            <a:latin typeface="Cambria Math" panose="02040503050406030204" pitchFamily="18" charset="0"/>
                          </a:rPr>
                          <m:t>2</m:t>
                        </m:r>
                      </m:sup>
                    </m:sSubSup>
                  </m:oMath>
                </a14:m>
                <a:r>
                  <a:rPr lang="it-IT" sz="1600" dirty="0"/>
                  <a:t>&gt; </a:t>
                </a:r>
                <a14:m>
                  <m:oMath xmlns:m="http://schemas.openxmlformats.org/officeDocument/2006/math">
                    <m:sSup>
                      <m:sSupPr>
                        <m:ctrlPr>
                          <a:rPr lang="it-IT" sz="1600" i="1">
                            <a:latin typeface="Cambria Math" panose="02040503050406030204" pitchFamily="18" charset="0"/>
                          </a:rPr>
                        </m:ctrlPr>
                      </m:sSupPr>
                      <m:e>
                        <m:r>
                          <a:rPr lang="it-IT" sz="1600" i="1">
                            <a:latin typeface="Cambria Math" panose="02040503050406030204" pitchFamily="18" charset="0"/>
                          </a:rPr>
                          <m:t>10</m:t>
                        </m:r>
                      </m:e>
                      <m:sup>
                        <m:r>
                          <a:rPr lang="it-IT" sz="1600" i="1">
                            <a:latin typeface="Cambria Math" panose="02040503050406030204" pitchFamily="18" charset="0"/>
                          </a:rPr>
                          <m:t>14</m:t>
                        </m:r>
                      </m:sup>
                    </m:sSup>
                    <m:r>
                      <a:rPr lang="it-IT" sz="1600" i="1">
                        <a:latin typeface="Cambria Math" panose="02040503050406030204" pitchFamily="18" charset="0"/>
                      </a:rPr>
                      <m:t>𝑊</m:t>
                    </m:r>
                    <m:sSup>
                      <m:sSupPr>
                        <m:ctrlPr>
                          <a:rPr lang="it-IT" sz="1600" i="1">
                            <a:latin typeface="Cambria Math" panose="02040503050406030204" pitchFamily="18" charset="0"/>
                          </a:rPr>
                        </m:ctrlPr>
                      </m:sSupPr>
                      <m:e>
                        <m:r>
                          <a:rPr lang="it-IT" sz="1600" i="1">
                            <a:latin typeface="Cambria Math" panose="02040503050406030204" pitchFamily="18" charset="0"/>
                          </a:rPr>
                          <m:t>𝑐𝑚</m:t>
                        </m:r>
                      </m:e>
                      <m:sup>
                        <m:r>
                          <a:rPr lang="it-IT" sz="1600" i="1">
                            <a:latin typeface="Cambria Math" panose="02040503050406030204" pitchFamily="18" charset="0"/>
                          </a:rPr>
                          <m:t>−2</m:t>
                        </m:r>
                      </m:sup>
                    </m:sSup>
                  </m:oMath>
                </a14:m>
                <a:r>
                  <a:rPr lang="it-IT" sz="1600" dirty="0"/>
                  <a:t>, </a:t>
                </a:r>
                <a:r>
                  <a:rPr lang="it-IT" sz="1600" dirty="0" err="1"/>
                  <a:t>several</a:t>
                </a:r>
                <a:r>
                  <a:rPr lang="it-IT" sz="1600" dirty="0"/>
                  <a:t> </a:t>
                </a:r>
                <a:r>
                  <a:rPr lang="it-IT" sz="1600" dirty="0" err="1"/>
                  <a:t>parametric</a:t>
                </a:r>
                <a:r>
                  <a:rPr lang="it-IT" sz="1600" dirty="0"/>
                  <a:t> </a:t>
                </a:r>
                <a:r>
                  <a:rPr lang="it-IT" sz="1600" dirty="0" err="1"/>
                  <a:t>instabilities</a:t>
                </a:r>
                <a:r>
                  <a:rPr lang="it-IT" sz="1600" dirty="0"/>
                  <a:t> (LPI) are </a:t>
                </a:r>
                <a:r>
                  <a:rPr lang="it-IT" sz="1600" dirty="0" err="1"/>
                  <a:t>driven</a:t>
                </a:r>
                <a:r>
                  <a:rPr lang="it-IT" sz="1600" dirty="0"/>
                  <a:t> in the plasma corona, </a:t>
                </a:r>
                <a:r>
                  <a:rPr lang="it-IT" sz="1600" dirty="0" err="1"/>
                  <a:t>producing</a:t>
                </a:r>
                <a:r>
                  <a:rPr lang="it-IT" sz="1600" dirty="0"/>
                  <a:t>:</a:t>
                </a:r>
              </a:p>
              <a:p>
                <a:pPr>
                  <a:spcBef>
                    <a:spcPts val="600"/>
                  </a:spcBef>
                </a:pPr>
                <a:endParaRPr lang="it-IT" sz="1600" dirty="0"/>
              </a:p>
              <a:p>
                <a:pPr marL="285750" indent="-285750">
                  <a:spcBef>
                    <a:spcPts val="600"/>
                  </a:spcBef>
                  <a:buFont typeface="Arial" panose="020B0604020202020204" pitchFamily="34" charset="0"/>
                  <a:buChar char="•"/>
                </a:pPr>
                <a:r>
                  <a:rPr lang="it-IT" sz="1600" dirty="0"/>
                  <a:t>the scattering of a </a:t>
                </a:r>
                <a:r>
                  <a:rPr lang="it-IT" sz="1600" dirty="0" err="1"/>
                  <a:t>significant</a:t>
                </a:r>
                <a:r>
                  <a:rPr lang="it-IT" sz="1600" dirty="0"/>
                  <a:t> </a:t>
                </a:r>
                <a:r>
                  <a:rPr lang="it-IT" sz="1600" dirty="0" err="1"/>
                  <a:t>percentage</a:t>
                </a:r>
                <a:r>
                  <a:rPr lang="it-IT" sz="1600" dirty="0"/>
                  <a:t> of laser energy (SRS, SBS)</a:t>
                </a:r>
              </a:p>
              <a:p>
                <a:pPr marL="285750" indent="-285750">
                  <a:spcBef>
                    <a:spcPts val="600"/>
                  </a:spcBef>
                  <a:buFont typeface="Arial" panose="020B0604020202020204" pitchFamily="34" charset="0"/>
                  <a:buChar char="•"/>
                </a:pPr>
                <a:r>
                  <a:rPr lang="it-IT" sz="1600" dirty="0"/>
                  <a:t>the </a:t>
                </a:r>
                <a:r>
                  <a:rPr lang="it-IT" sz="1600" dirty="0" err="1"/>
                  <a:t>unbalance</a:t>
                </a:r>
                <a:r>
                  <a:rPr lang="it-IT" sz="1600" dirty="0"/>
                  <a:t> of multiple laser </a:t>
                </a:r>
                <a:r>
                  <a:rPr lang="it-IT" sz="1600" dirty="0" err="1"/>
                  <a:t>beams</a:t>
                </a:r>
                <a:r>
                  <a:rPr lang="it-IT" sz="1600" dirty="0"/>
                  <a:t> </a:t>
                </a:r>
                <a:r>
                  <a:rPr lang="it-IT" sz="1600" dirty="0" err="1"/>
                  <a:t>irradiation</a:t>
                </a:r>
                <a:r>
                  <a:rPr lang="it-IT" sz="1600" dirty="0"/>
                  <a:t> (CBET)</a:t>
                </a:r>
              </a:p>
              <a:p>
                <a:pPr marL="285750" indent="-285750">
                  <a:spcBef>
                    <a:spcPts val="600"/>
                  </a:spcBef>
                  <a:buFont typeface="Arial" panose="020B0604020202020204" pitchFamily="34" charset="0"/>
                  <a:buChar char="•"/>
                </a:pPr>
                <a:r>
                  <a:rPr lang="it-IT" sz="1600" dirty="0"/>
                  <a:t>Small scale </a:t>
                </a:r>
                <a:r>
                  <a:rPr lang="it-IT" sz="1600" dirty="0" err="1"/>
                  <a:t>modulation</a:t>
                </a:r>
                <a:r>
                  <a:rPr lang="it-IT" sz="1600" dirty="0"/>
                  <a:t> of </a:t>
                </a:r>
                <a:r>
                  <a:rPr lang="it-IT" sz="1600" dirty="0" err="1"/>
                  <a:t>beam</a:t>
                </a:r>
                <a:r>
                  <a:rPr lang="it-IT" sz="1600" dirty="0"/>
                  <a:t> </a:t>
                </a:r>
                <a:r>
                  <a:rPr lang="it-IT" sz="1600" dirty="0" err="1"/>
                  <a:t>irradiation</a:t>
                </a:r>
                <a:r>
                  <a:rPr lang="it-IT" sz="1600" dirty="0"/>
                  <a:t> (</a:t>
                </a:r>
                <a:r>
                  <a:rPr lang="it-IT" sz="1600" dirty="0" err="1"/>
                  <a:t>filamentation</a:t>
                </a:r>
                <a:r>
                  <a:rPr lang="it-IT" sz="1600" dirty="0"/>
                  <a:t>)</a:t>
                </a:r>
              </a:p>
              <a:p>
                <a:pPr marL="285750" indent="-285750">
                  <a:spcBef>
                    <a:spcPts val="600"/>
                  </a:spcBef>
                  <a:buFont typeface="Arial" panose="020B0604020202020204" pitchFamily="34" charset="0"/>
                  <a:buChar char="•"/>
                </a:pPr>
                <a:r>
                  <a:rPr lang="it-IT" sz="1600" dirty="0" err="1"/>
                  <a:t>Suprathermal</a:t>
                </a:r>
                <a:r>
                  <a:rPr lang="it-IT" sz="1600" dirty="0"/>
                  <a:t> (or hot) </a:t>
                </a:r>
                <a:r>
                  <a:rPr lang="it-IT" sz="1600" dirty="0" err="1"/>
                  <a:t>electrons</a:t>
                </a:r>
                <a:r>
                  <a:rPr lang="it-IT" sz="1600" dirty="0"/>
                  <a:t>, </a:t>
                </a:r>
                <a:r>
                  <a:rPr lang="it-IT" sz="1600" dirty="0" err="1"/>
                  <a:t>produced</a:t>
                </a:r>
                <a:r>
                  <a:rPr lang="it-IT" sz="1600" dirty="0"/>
                  <a:t> by damping of SRS and TPD plasma </a:t>
                </a:r>
                <a:r>
                  <a:rPr lang="it-IT" sz="1600" dirty="0" err="1"/>
                  <a:t>waves</a:t>
                </a:r>
                <a:r>
                  <a:rPr lang="it-IT" sz="1600" dirty="0"/>
                  <a:t>, </a:t>
                </a:r>
                <a:r>
                  <a:rPr lang="it-IT" sz="1600" dirty="0" err="1"/>
                  <a:t>prehating</a:t>
                </a:r>
                <a:r>
                  <a:rPr lang="it-IT" sz="1600" dirty="0"/>
                  <a:t> the </a:t>
                </a:r>
                <a:r>
                  <a:rPr lang="it-IT" sz="1600" dirty="0" err="1"/>
                  <a:t>fuel</a:t>
                </a:r>
                <a:endParaRPr lang="it-IT" sz="1600" dirty="0"/>
              </a:p>
            </p:txBody>
          </p:sp>
        </mc:Choice>
        <mc:Fallback xmlns="">
          <p:sp>
            <p:nvSpPr>
              <p:cNvPr id="8" name="CasellaDiTesto 7">
                <a:extLst>
                  <a:ext uri="{FF2B5EF4-FFF2-40B4-BE49-F238E27FC236}">
                    <a16:creationId xmlns:a16="http://schemas.microsoft.com/office/drawing/2014/main" id="{52948496-0D96-A9A0-29E1-79B20A22A6FD}"/>
                  </a:ext>
                </a:extLst>
              </p:cNvPr>
              <p:cNvSpPr txBox="1">
                <a:spLocks noRot="1" noChangeAspect="1" noMove="1" noResize="1" noEditPoints="1" noAdjustHandles="1" noChangeArrowheads="1" noChangeShapeType="1" noTextEdit="1"/>
              </p:cNvSpPr>
              <p:nvPr/>
            </p:nvSpPr>
            <p:spPr>
              <a:xfrm>
                <a:off x="803412" y="4762236"/>
                <a:ext cx="10585176" cy="1979132"/>
              </a:xfrm>
              <a:prstGeom prst="rect">
                <a:avLst/>
              </a:prstGeom>
              <a:blipFill>
                <a:blip r:embed="rId5"/>
                <a:stretch>
                  <a:fillRect l="-346" t="-615" b="-3077"/>
                </a:stretch>
              </a:blipFill>
            </p:spPr>
            <p:txBody>
              <a:bodyPr/>
              <a:lstStyle/>
              <a:p>
                <a:r>
                  <a:rPr lang="it-IT">
                    <a:noFill/>
                  </a:rPr>
                  <a:t> </a:t>
                </a:r>
              </a:p>
            </p:txBody>
          </p:sp>
        </mc:Fallback>
      </mc:AlternateContent>
      <p:sp>
        <p:nvSpPr>
          <p:cNvPr id="10" name="Parentesi graffa chiusa 9">
            <a:extLst>
              <a:ext uri="{FF2B5EF4-FFF2-40B4-BE49-F238E27FC236}">
                <a16:creationId xmlns:a16="http://schemas.microsoft.com/office/drawing/2014/main" id="{8B9E4A7B-15AB-BFBD-48B1-3404441D45B4}"/>
              </a:ext>
            </a:extLst>
          </p:cNvPr>
          <p:cNvSpPr/>
          <p:nvPr/>
        </p:nvSpPr>
        <p:spPr>
          <a:xfrm>
            <a:off x="10128448" y="5157192"/>
            <a:ext cx="576064" cy="1464160"/>
          </a:xfrm>
          <a:prstGeom prst="rightBrace">
            <a:avLst/>
          </a:prstGeom>
          <a:noFill/>
        </p:spPr>
        <p:style>
          <a:lnRef idx="3">
            <a:schemeClr val="accent2"/>
          </a:lnRef>
          <a:fillRef idx="0">
            <a:schemeClr val="accent2"/>
          </a:fillRef>
          <a:effectRef idx="2">
            <a:schemeClr val="accent2"/>
          </a:effectRef>
          <a:fontRef idx="minor">
            <a:schemeClr val="tx1"/>
          </a:fontRef>
        </p:style>
        <p:txBody>
          <a:bodyPr rtlCol="0" anchor="ctr"/>
          <a:lstStyle/>
          <a:p>
            <a:pPr algn="ctr"/>
            <a:endParaRPr lang="it-IT"/>
          </a:p>
        </p:txBody>
      </p:sp>
      <p:sp>
        <p:nvSpPr>
          <p:cNvPr id="11" name="CasellaDiTesto 10">
            <a:extLst>
              <a:ext uri="{FF2B5EF4-FFF2-40B4-BE49-F238E27FC236}">
                <a16:creationId xmlns:a16="http://schemas.microsoft.com/office/drawing/2014/main" id="{35A7633C-AA30-5FF7-0254-CE584BED98D1}"/>
              </a:ext>
            </a:extLst>
          </p:cNvPr>
          <p:cNvSpPr txBox="1"/>
          <p:nvPr/>
        </p:nvSpPr>
        <p:spPr>
          <a:xfrm>
            <a:off x="10910987" y="5569785"/>
            <a:ext cx="667170" cy="830997"/>
          </a:xfrm>
          <a:prstGeom prst="rect">
            <a:avLst/>
          </a:prstGeom>
          <a:noFill/>
        </p:spPr>
        <p:txBody>
          <a:bodyPr wrap="none" rtlCol="0">
            <a:spAutoFit/>
          </a:bodyPr>
          <a:lstStyle/>
          <a:p>
            <a:r>
              <a:rPr lang="it-IT" sz="2400" b="1" dirty="0" err="1">
                <a:solidFill>
                  <a:srgbClr val="FF0000"/>
                </a:solidFill>
              </a:rPr>
              <a:t>Our</a:t>
            </a:r>
            <a:endParaRPr lang="it-IT" sz="2400" b="1" dirty="0">
              <a:solidFill>
                <a:srgbClr val="FF0000"/>
              </a:solidFill>
            </a:endParaRPr>
          </a:p>
          <a:p>
            <a:r>
              <a:rPr lang="it-IT" sz="2400" b="1" dirty="0">
                <a:solidFill>
                  <a:srgbClr val="FF0000"/>
                </a:solidFill>
              </a:rPr>
              <a:t>Job</a:t>
            </a:r>
          </a:p>
        </p:txBody>
      </p:sp>
      <p:grpSp>
        <p:nvGrpSpPr>
          <p:cNvPr id="15" name="Gruppo 14">
            <a:extLst>
              <a:ext uri="{FF2B5EF4-FFF2-40B4-BE49-F238E27FC236}">
                <a16:creationId xmlns:a16="http://schemas.microsoft.com/office/drawing/2014/main" id="{0A049395-639E-3D8B-7A27-075C7BB44021}"/>
              </a:ext>
            </a:extLst>
          </p:cNvPr>
          <p:cNvGrpSpPr/>
          <p:nvPr/>
        </p:nvGrpSpPr>
        <p:grpSpPr>
          <a:xfrm>
            <a:off x="636130" y="908720"/>
            <a:ext cx="9591784" cy="3793514"/>
            <a:chOff x="636130" y="908720"/>
            <a:chExt cx="9591784" cy="3793514"/>
          </a:xfrm>
        </p:grpSpPr>
        <p:pic>
          <p:nvPicPr>
            <p:cNvPr id="3" name="Picture 4" descr="https://ars.els-cdn.com/content/image/1-s2.0-S2468080X17300249-gr5_lrg.jpg">
              <a:extLst>
                <a:ext uri="{FF2B5EF4-FFF2-40B4-BE49-F238E27FC236}">
                  <a16:creationId xmlns:a16="http://schemas.microsoft.com/office/drawing/2014/main" id="{0EEB5D28-7AE5-8C6D-9397-96928E5639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8388" y="908720"/>
              <a:ext cx="7759980" cy="3793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1D255FD2-AF31-74A7-4623-E81672A1C5E4}"/>
                </a:ext>
              </a:extLst>
            </p:cNvPr>
            <p:cNvSpPr txBox="1"/>
            <p:nvPr/>
          </p:nvSpPr>
          <p:spPr>
            <a:xfrm rot="16200000" flipH="1">
              <a:off x="8516952" y="2415061"/>
              <a:ext cx="2898703" cy="523220"/>
            </a:xfrm>
            <a:prstGeom prst="rect">
              <a:avLst/>
            </a:prstGeom>
            <a:noFill/>
          </p:spPr>
          <p:txBody>
            <a:bodyPr wrap="square" rtlCol="0">
              <a:spAutoFit/>
            </a:bodyPr>
            <a:lstStyle/>
            <a:p>
              <a:r>
                <a:rPr lang="fr-FR" sz="1400" dirty="0" err="1"/>
                <a:t>Froula</a:t>
              </a:r>
              <a:r>
                <a:rPr lang="fr-FR" sz="1400" dirty="0"/>
                <a:t> et al., Plasma Phys. Control. Fusion 54 (2012) 124016</a:t>
              </a:r>
              <a:endParaRPr lang="it-IT" sz="1400" dirty="0"/>
            </a:p>
          </p:txBody>
        </p:sp>
        <p:sp>
          <p:nvSpPr>
            <p:cNvPr id="13" name="Rettangolo 12">
              <a:extLst>
                <a:ext uri="{FF2B5EF4-FFF2-40B4-BE49-F238E27FC236}">
                  <a16:creationId xmlns:a16="http://schemas.microsoft.com/office/drawing/2014/main" id="{C86B0254-9867-0398-9529-B9B4138038CE}"/>
                </a:ext>
              </a:extLst>
            </p:cNvPr>
            <p:cNvSpPr/>
            <p:nvPr/>
          </p:nvSpPr>
          <p:spPr>
            <a:xfrm>
              <a:off x="1559496" y="2420888"/>
              <a:ext cx="1080120" cy="6480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a:extLst>
                <a:ext uri="{FF2B5EF4-FFF2-40B4-BE49-F238E27FC236}">
                  <a16:creationId xmlns:a16="http://schemas.microsoft.com/office/drawing/2014/main" id="{4B521CD7-178E-B8E9-C343-424968518AEF}"/>
                </a:ext>
              </a:extLst>
            </p:cNvPr>
            <p:cNvSpPr/>
            <p:nvPr/>
          </p:nvSpPr>
          <p:spPr>
            <a:xfrm>
              <a:off x="636130" y="2560396"/>
              <a:ext cx="1728192" cy="64807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1A12C3E5-0314-EAF8-A2A4-1F9806ED87A4}"/>
                </a:ext>
              </a:extLst>
            </p:cNvPr>
            <p:cNvSpPr txBox="1"/>
            <p:nvPr/>
          </p:nvSpPr>
          <p:spPr>
            <a:xfrm>
              <a:off x="892465" y="1945620"/>
              <a:ext cx="1075936" cy="584775"/>
            </a:xfrm>
            <a:prstGeom prst="rect">
              <a:avLst/>
            </a:prstGeom>
            <a:noFill/>
          </p:spPr>
          <p:txBody>
            <a:bodyPr wrap="none" rtlCol="0">
              <a:spAutoFit/>
            </a:bodyPr>
            <a:lstStyle/>
            <a:p>
              <a:r>
                <a:rPr lang="it-IT" sz="3200" b="1" dirty="0">
                  <a:solidFill>
                    <a:schemeClr val="tx2">
                      <a:lumMod val="60000"/>
                      <a:lumOff val="40000"/>
                    </a:schemeClr>
                  </a:solidFill>
                </a:rPr>
                <a:t>Laser</a:t>
              </a:r>
            </a:p>
          </p:txBody>
        </p:sp>
      </p:grpSp>
    </p:spTree>
    <p:extLst>
      <p:ext uri="{BB962C8B-B14F-4D97-AF65-F5344CB8AC3E}">
        <p14:creationId xmlns:p14="http://schemas.microsoft.com/office/powerpoint/2010/main" val="343155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A5ABE08-FC94-7CC6-D09E-DB3DE3EF42CF}"/>
              </a:ext>
            </a:extLst>
          </p:cNvPr>
          <p:cNvSpPr txBox="1"/>
          <p:nvPr/>
        </p:nvSpPr>
        <p:spPr>
          <a:xfrm>
            <a:off x="3734575" y="48997"/>
            <a:ext cx="4588437" cy="523220"/>
          </a:xfrm>
          <a:prstGeom prst="rect">
            <a:avLst/>
          </a:prstGeom>
          <a:noFill/>
        </p:spPr>
        <p:txBody>
          <a:bodyPr wrap="none" rtlCol="0">
            <a:spAutoFit/>
          </a:bodyPr>
          <a:lstStyle/>
          <a:p>
            <a:pPr algn="ctr"/>
            <a:r>
              <a:rPr lang="it-IT" sz="2800" b="1" dirty="0">
                <a:solidFill>
                  <a:schemeClr val="bg1"/>
                </a:solidFill>
              </a:rPr>
              <a:t>Side SRS: the </a:t>
            </a:r>
            <a:r>
              <a:rPr lang="it-IT" sz="2800" b="1" dirty="0" err="1">
                <a:solidFill>
                  <a:schemeClr val="bg1"/>
                </a:solidFill>
              </a:rPr>
              <a:t>most</a:t>
            </a:r>
            <a:r>
              <a:rPr lang="it-IT" sz="2800" b="1" dirty="0">
                <a:solidFill>
                  <a:schemeClr val="bg1"/>
                </a:solidFill>
              </a:rPr>
              <a:t> elusive LPI</a:t>
            </a:r>
          </a:p>
        </p:txBody>
      </p:sp>
      <p:pic>
        <p:nvPicPr>
          <p:cNvPr id="4" name="Immagine 22">
            <a:extLst>
              <a:ext uri="{FF2B5EF4-FFF2-40B4-BE49-F238E27FC236}">
                <a16:creationId xmlns:a16="http://schemas.microsoft.com/office/drawing/2014/main" id="{B4157D15-A5FC-E98C-A375-346EA199215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03513"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6F2AF3B3-CD28-91F9-1FEE-B449806BF090}"/>
              </a:ext>
            </a:extLst>
          </p:cNvPr>
          <p:cNvSpPr txBox="1"/>
          <p:nvPr/>
        </p:nvSpPr>
        <p:spPr>
          <a:xfrm>
            <a:off x="327336" y="3499572"/>
            <a:ext cx="4346013" cy="2800767"/>
          </a:xfrm>
          <a:prstGeom prst="rect">
            <a:avLst/>
          </a:prstGeom>
          <a:noFill/>
        </p:spPr>
        <p:txBody>
          <a:bodyPr wrap="square">
            <a:spAutoFit/>
          </a:bodyPr>
          <a:lstStyle/>
          <a:p>
            <a:pPr marL="285750" indent="-285750">
              <a:buFont typeface="Arial" panose="020B0604020202020204" pitchFamily="34" charset="0"/>
              <a:buChar char="•"/>
            </a:pPr>
            <a:r>
              <a:rPr lang="it-IT" sz="1600" dirty="0"/>
              <a:t>The exit angle can be large and </a:t>
            </a:r>
            <a:r>
              <a:rPr lang="it-IT" sz="1600" dirty="0" err="1"/>
              <a:t>depends</a:t>
            </a:r>
            <a:r>
              <a:rPr lang="it-IT" sz="1600" dirty="0"/>
              <a:t> </a:t>
            </a:r>
            <a:r>
              <a:rPr lang="it-IT" sz="1600" dirty="0" err="1"/>
              <a:t>only</a:t>
            </a:r>
            <a:r>
              <a:rPr lang="it-IT" sz="1600" dirty="0"/>
              <a:t> on the </a:t>
            </a:r>
            <a:r>
              <a:rPr lang="it-IT" sz="1600" dirty="0" err="1"/>
              <a:t>density</a:t>
            </a:r>
            <a:r>
              <a:rPr lang="it-IT" sz="1600" dirty="0"/>
              <a:t> </a:t>
            </a:r>
            <a:r>
              <a:rPr lang="it-IT" sz="1600" dirty="0" err="1"/>
              <a:t>where</a:t>
            </a:r>
            <a:r>
              <a:rPr lang="it-IT" sz="1600" dirty="0"/>
              <a:t> SSRS </a:t>
            </a:r>
            <a:r>
              <a:rPr lang="it-IT" sz="1600" dirty="0" err="1"/>
              <a:t>is</a:t>
            </a:r>
            <a:r>
              <a:rPr lang="it-IT" sz="1600" dirty="0"/>
              <a:t> </a:t>
            </a:r>
            <a:r>
              <a:rPr lang="it-IT" sz="1600" dirty="0" err="1"/>
              <a:t>driven</a:t>
            </a:r>
            <a:r>
              <a:rPr lang="it-IT" sz="1600" dirty="0"/>
              <a:t> and on the </a:t>
            </a:r>
            <a:r>
              <a:rPr lang="it-IT" sz="1600" dirty="0" err="1"/>
              <a:t>density</a:t>
            </a:r>
            <a:r>
              <a:rPr lang="it-IT" sz="1600" dirty="0"/>
              <a:t> </a:t>
            </a:r>
            <a:r>
              <a:rPr lang="it-IT" sz="1600" dirty="0" err="1"/>
              <a:t>profile</a:t>
            </a:r>
            <a:r>
              <a:rPr lang="it-IT" sz="1600" dirty="0"/>
              <a:t> </a:t>
            </a:r>
          </a:p>
          <a:p>
            <a:r>
              <a:rPr lang="it-IT" sz="1600" dirty="0"/>
              <a:t>	</a:t>
            </a:r>
          </a:p>
          <a:p>
            <a:pPr marL="285750" indent="-285750">
              <a:buFont typeface="Arial" panose="020B0604020202020204" pitchFamily="34" charset="0"/>
              <a:buChar char="•"/>
            </a:pPr>
            <a:r>
              <a:rPr lang="it-IT" sz="1600" dirty="0"/>
              <a:t>SSRS </a:t>
            </a:r>
            <a:r>
              <a:rPr lang="it-IT" sz="1600" dirty="0" err="1"/>
              <a:t>grows</a:t>
            </a:r>
            <a:r>
              <a:rPr lang="it-IT" sz="1600" dirty="0"/>
              <a:t> more </a:t>
            </a:r>
            <a:r>
              <a:rPr lang="it-IT" sz="1600" dirty="0" err="1"/>
              <a:t>strongly</a:t>
            </a:r>
            <a:r>
              <a:rPr lang="it-IT" sz="1600" dirty="0"/>
              <a:t> </a:t>
            </a:r>
            <a:r>
              <a:rPr lang="it-IT" sz="1600" dirty="0" err="1"/>
              <a:t>along</a:t>
            </a:r>
            <a:r>
              <a:rPr lang="it-IT" sz="1600" dirty="0"/>
              <a:t> the spot in the S-</a:t>
            </a:r>
            <a:r>
              <a:rPr lang="it-IT" sz="1600" dirty="0" err="1"/>
              <a:t>direction</a:t>
            </a:r>
            <a:r>
              <a:rPr lang="it-IT" sz="1600" dirty="0"/>
              <a:t> and </a:t>
            </a:r>
            <a:r>
              <a:rPr lang="it-IT" sz="1600" dirty="0" err="1"/>
              <a:t>is</a:t>
            </a:r>
            <a:r>
              <a:rPr lang="it-IT" sz="1600" dirty="0"/>
              <a:t> </a:t>
            </a:r>
            <a:r>
              <a:rPr lang="it-IT" sz="1600" dirty="0" err="1"/>
              <a:t>preferentially</a:t>
            </a:r>
            <a:r>
              <a:rPr lang="it-IT" sz="1600" dirty="0"/>
              <a:t> </a:t>
            </a:r>
            <a:r>
              <a:rPr lang="it-IT" sz="1600" dirty="0" err="1"/>
              <a:t>scattered</a:t>
            </a:r>
            <a:r>
              <a:rPr lang="it-IT" sz="1600" dirty="0"/>
              <a:t> in the S </a:t>
            </a:r>
            <a:r>
              <a:rPr lang="it-IT" sz="1600" dirty="0" err="1"/>
              <a:t>plane</a:t>
            </a:r>
            <a:endParaRPr lang="it-IT" sz="1600" dirty="0"/>
          </a:p>
          <a:p>
            <a:endParaRPr lang="it-IT" sz="1600" dirty="0"/>
          </a:p>
          <a:p>
            <a:pPr marL="285750" indent="-285750">
              <a:buFont typeface="Arial" panose="020B0604020202020204" pitchFamily="34" charset="0"/>
              <a:buChar char="•"/>
            </a:pPr>
            <a:r>
              <a:rPr lang="it-IT" sz="1600" dirty="0"/>
              <a:t>SSRS </a:t>
            </a:r>
            <a:r>
              <a:rPr lang="it-IT" sz="1600" dirty="0" err="1"/>
              <a:t>growth</a:t>
            </a:r>
            <a:r>
              <a:rPr lang="it-IT" sz="1600" dirty="0"/>
              <a:t> can be limited by the spot size or the </a:t>
            </a:r>
            <a:r>
              <a:rPr lang="it-IT" sz="1600" dirty="0" err="1"/>
              <a:t>density</a:t>
            </a:r>
            <a:r>
              <a:rPr lang="it-IT" sz="1600" dirty="0"/>
              <a:t> </a:t>
            </a:r>
            <a:r>
              <a:rPr lang="it-IT" sz="1600" dirty="0" err="1"/>
              <a:t>scalelength</a:t>
            </a:r>
            <a:r>
              <a:rPr lang="it-IT" sz="1600" dirty="0"/>
              <a:t>, </a:t>
            </a:r>
            <a:r>
              <a:rPr lang="it-IT" sz="1600" dirty="0" err="1"/>
              <a:t>depending</a:t>
            </a:r>
            <a:r>
              <a:rPr lang="it-IT" sz="1600" dirty="0"/>
              <a:t> on interaction </a:t>
            </a:r>
            <a:r>
              <a:rPr lang="it-IT" sz="1600" dirty="0" err="1"/>
              <a:t>conditions</a:t>
            </a:r>
            <a:endParaRPr lang="it-IT" sz="1600" dirty="0"/>
          </a:p>
        </p:txBody>
      </p:sp>
      <p:grpSp>
        <p:nvGrpSpPr>
          <p:cNvPr id="33" name="Gruppo 32">
            <a:extLst>
              <a:ext uri="{FF2B5EF4-FFF2-40B4-BE49-F238E27FC236}">
                <a16:creationId xmlns:a16="http://schemas.microsoft.com/office/drawing/2014/main" id="{2A13F0B4-6404-5270-0F20-CACF7B7D938B}"/>
              </a:ext>
            </a:extLst>
          </p:cNvPr>
          <p:cNvGrpSpPr/>
          <p:nvPr/>
        </p:nvGrpSpPr>
        <p:grpSpPr>
          <a:xfrm>
            <a:off x="5159896" y="3898789"/>
            <a:ext cx="1921647" cy="2864893"/>
            <a:chOff x="5159896" y="3898789"/>
            <a:chExt cx="1921647" cy="2864893"/>
          </a:xfrm>
        </p:grpSpPr>
        <p:sp>
          <p:nvSpPr>
            <p:cNvPr id="8" name="Ovale 7">
              <a:extLst>
                <a:ext uri="{FF2B5EF4-FFF2-40B4-BE49-F238E27FC236}">
                  <a16:creationId xmlns:a16="http://schemas.microsoft.com/office/drawing/2014/main" id="{2D071A87-488C-1BCF-DD14-9006F1F6F47F}"/>
                </a:ext>
              </a:extLst>
            </p:cNvPr>
            <p:cNvSpPr/>
            <p:nvPr/>
          </p:nvSpPr>
          <p:spPr>
            <a:xfrm>
              <a:off x="5419090" y="4653136"/>
              <a:ext cx="1662453" cy="16313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nettore 2 9">
              <a:extLst>
                <a:ext uri="{FF2B5EF4-FFF2-40B4-BE49-F238E27FC236}">
                  <a16:creationId xmlns:a16="http://schemas.microsoft.com/office/drawing/2014/main" id="{67A92751-9924-0A9D-16AF-F781D095B464}"/>
                </a:ext>
              </a:extLst>
            </p:cNvPr>
            <p:cNvCxnSpPr/>
            <p:nvPr/>
          </p:nvCxnSpPr>
          <p:spPr>
            <a:xfrm flipV="1">
              <a:off x="5206725" y="4437112"/>
              <a:ext cx="0" cy="720080"/>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11" name="CasellaDiTesto 10">
              <a:extLst>
                <a:ext uri="{FF2B5EF4-FFF2-40B4-BE49-F238E27FC236}">
                  <a16:creationId xmlns:a16="http://schemas.microsoft.com/office/drawing/2014/main" id="{455A1CD4-952F-8768-516E-983CE296E276}"/>
                </a:ext>
              </a:extLst>
            </p:cNvPr>
            <p:cNvSpPr txBox="1"/>
            <p:nvPr/>
          </p:nvSpPr>
          <p:spPr>
            <a:xfrm>
              <a:off x="5297245" y="3898789"/>
              <a:ext cx="1164293" cy="584775"/>
            </a:xfrm>
            <a:prstGeom prst="rect">
              <a:avLst/>
            </a:prstGeom>
            <a:noFill/>
          </p:spPr>
          <p:txBody>
            <a:bodyPr wrap="none" rtlCol="0">
              <a:spAutoFit/>
            </a:bodyPr>
            <a:lstStyle/>
            <a:p>
              <a:r>
                <a:rPr lang="it-IT" sz="1600" dirty="0" err="1"/>
                <a:t>Polarization</a:t>
              </a:r>
              <a:endParaRPr lang="it-IT" sz="1600" dirty="0"/>
            </a:p>
            <a:p>
              <a:pPr algn="ctr"/>
              <a:r>
                <a:rPr lang="it-IT" sz="1600" dirty="0" err="1"/>
                <a:t>direction</a:t>
              </a:r>
              <a:endParaRPr lang="it-IT" sz="1600" dirty="0"/>
            </a:p>
          </p:txBody>
        </p:sp>
        <p:sp>
          <p:nvSpPr>
            <p:cNvPr id="12" name="CasellaDiTesto 11">
              <a:extLst>
                <a:ext uri="{FF2B5EF4-FFF2-40B4-BE49-F238E27FC236}">
                  <a16:creationId xmlns:a16="http://schemas.microsoft.com/office/drawing/2014/main" id="{8D7BF151-7EA9-3AD7-081B-1875F6CA35AF}"/>
                </a:ext>
              </a:extLst>
            </p:cNvPr>
            <p:cNvSpPr txBox="1"/>
            <p:nvPr/>
          </p:nvSpPr>
          <p:spPr>
            <a:xfrm>
              <a:off x="5159896" y="4530017"/>
              <a:ext cx="303288" cy="369332"/>
            </a:xfrm>
            <a:prstGeom prst="rect">
              <a:avLst/>
            </a:prstGeom>
            <a:noFill/>
          </p:spPr>
          <p:txBody>
            <a:bodyPr wrap="none" rtlCol="0">
              <a:spAutoFit/>
            </a:bodyPr>
            <a:lstStyle/>
            <a:p>
              <a:r>
                <a:rPr lang="it-IT" dirty="0"/>
                <a:t>P</a:t>
              </a:r>
            </a:p>
          </p:txBody>
        </p:sp>
        <p:cxnSp>
          <p:nvCxnSpPr>
            <p:cNvPr id="14" name="Connettore 2 13">
              <a:extLst>
                <a:ext uri="{FF2B5EF4-FFF2-40B4-BE49-F238E27FC236}">
                  <a16:creationId xmlns:a16="http://schemas.microsoft.com/office/drawing/2014/main" id="{E6F94EE7-9EC9-A900-22BE-6A70E25BDE36}"/>
                </a:ext>
              </a:extLst>
            </p:cNvPr>
            <p:cNvCxnSpPr>
              <a:cxnSpLocks/>
            </p:cNvCxnSpPr>
            <p:nvPr/>
          </p:nvCxnSpPr>
          <p:spPr>
            <a:xfrm flipH="1">
              <a:off x="5735960" y="5445224"/>
              <a:ext cx="10800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253589D9-91BE-1711-6387-EBE112155082}"/>
                </a:ext>
              </a:extLst>
            </p:cNvPr>
            <p:cNvSpPr txBox="1"/>
            <p:nvPr/>
          </p:nvSpPr>
          <p:spPr>
            <a:xfrm>
              <a:off x="5635799" y="5016696"/>
              <a:ext cx="1347677" cy="369332"/>
            </a:xfrm>
            <a:prstGeom prst="rect">
              <a:avLst/>
            </a:prstGeom>
            <a:noFill/>
          </p:spPr>
          <p:txBody>
            <a:bodyPr wrap="none" rtlCol="0">
              <a:spAutoFit/>
            </a:bodyPr>
            <a:lstStyle/>
            <a:p>
              <a:r>
                <a:rPr lang="it-IT" dirty="0"/>
                <a:t>SSRS </a:t>
              </a:r>
              <a:r>
                <a:rPr lang="it-IT" dirty="0" err="1"/>
                <a:t>growth</a:t>
              </a:r>
              <a:endParaRPr lang="it-IT" dirty="0"/>
            </a:p>
          </p:txBody>
        </p:sp>
        <p:sp>
          <p:nvSpPr>
            <p:cNvPr id="16" name="CasellaDiTesto 15">
              <a:extLst>
                <a:ext uri="{FF2B5EF4-FFF2-40B4-BE49-F238E27FC236}">
                  <a16:creationId xmlns:a16="http://schemas.microsoft.com/office/drawing/2014/main" id="{7E18A042-15BE-0F52-CCD1-0E46FF580065}"/>
                </a:ext>
              </a:extLst>
            </p:cNvPr>
            <p:cNvSpPr txBox="1"/>
            <p:nvPr/>
          </p:nvSpPr>
          <p:spPr>
            <a:xfrm>
              <a:off x="6109145" y="5533024"/>
              <a:ext cx="290464" cy="369332"/>
            </a:xfrm>
            <a:prstGeom prst="rect">
              <a:avLst/>
            </a:prstGeom>
            <a:noFill/>
          </p:spPr>
          <p:txBody>
            <a:bodyPr wrap="none" rtlCol="0">
              <a:spAutoFit/>
            </a:bodyPr>
            <a:lstStyle/>
            <a:p>
              <a:r>
                <a:rPr lang="it-IT" dirty="0"/>
                <a:t>S</a:t>
              </a:r>
            </a:p>
          </p:txBody>
        </p:sp>
        <p:sp>
          <p:nvSpPr>
            <p:cNvPr id="17" name="CasellaDiTesto 16">
              <a:extLst>
                <a:ext uri="{FF2B5EF4-FFF2-40B4-BE49-F238E27FC236}">
                  <a16:creationId xmlns:a16="http://schemas.microsoft.com/office/drawing/2014/main" id="{8F3C8211-4C07-A346-D5BA-C989905339D6}"/>
                </a:ext>
              </a:extLst>
            </p:cNvPr>
            <p:cNvSpPr txBox="1"/>
            <p:nvPr/>
          </p:nvSpPr>
          <p:spPr>
            <a:xfrm>
              <a:off x="5532195" y="6394350"/>
              <a:ext cx="1141659" cy="369332"/>
            </a:xfrm>
            <a:prstGeom prst="rect">
              <a:avLst/>
            </a:prstGeom>
            <a:noFill/>
          </p:spPr>
          <p:txBody>
            <a:bodyPr wrap="none" rtlCol="0">
              <a:spAutoFit/>
            </a:bodyPr>
            <a:lstStyle/>
            <a:p>
              <a:r>
                <a:rPr lang="it-IT" dirty="0"/>
                <a:t>Laser spot</a:t>
              </a:r>
            </a:p>
          </p:txBody>
        </p:sp>
      </p:grpSp>
      <p:sp>
        <p:nvSpPr>
          <p:cNvPr id="2" name="Freccia a destra 1">
            <a:extLst>
              <a:ext uri="{FF2B5EF4-FFF2-40B4-BE49-F238E27FC236}">
                <a16:creationId xmlns:a16="http://schemas.microsoft.com/office/drawing/2014/main" id="{7D51D50B-FB17-F90B-1F0A-3D7B365D82EB}"/>
              </a:ext>
            </a:extLst>
          </p:cNvPr>
          <p:cNvSpPr/>
          <p:nvPr/>
        </p:nvSpPr>
        <p:spPr>
          <a:xfrm>
            <a:off x="623392" y="1974807"/>
            <a:ext cx="864096" cy="288032"/>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extLst>
              <a:ext uri="{FF2B5EF4-FFF2-40B4-BE49-F238E27FC236}">
                <a16:creationId xmlns:a16="http://schemas.microsoft.com/office/drawing/2014/main" id="{F472D74C-73FF-312F-8890-4F36798B8A1E}"/>
              </a:ext>
            </a:extLst>
          </p:cNvPr>
          <p:cNvSpPr/>
          <p:nvPr/>
        </p:nvSpPr>
        <p:spPr>
          <a:xfrm>
            <a:off x="623392" y="2334847"/>
            <a:ext cx="1656184" cy="288032"/>
          </a:xfrm>
          <a:prstGeom prst="rightArrow">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a destra 8">
            <a:extLst>
              <a:ext uri="{FF2B5EF4-FFF2-40B4-BE49-F238E27FC236}">
                <a16:creationId xmlns:a16="http://schemas.microsoft.com/office/drawing/2014/main" id="{DABA068F-113F-8E2A-3A20-8BFE79305CC0}"/>
              </a:ext>
            </a:extLst>
          </p:cNvPr>
          <p:cNvSpPr/>
          <p:nvPr/>
        </p:nvSpPr>
        <p:spPr>
          <a:xfrm flipH="1">
            <a:off x="1564243" y="1974807"/>
            <a:ext cx="715333" cy="288032"/>
          </a:xfrm>
          <a:prstGeom prst="rightArrow">
            <a:avLst/>
          </a:prstGeom>
          <a:solidFill>
            <a:srgbClr val="FFC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a:extLst>
              <a:ext uri="{FF2B5EF4-FFF2-40B4-BE49-F238E27FC236}">
                <a16:creationId xmlns:a16="http://schemas.microsoft.com/office/drawing/2014/main" id="{1A1A2594-E1FD-BC13-85E8-DD1F8C5B89CD}"/>
              </a:ext>
            </a:extLst>
          </p:cNvPr>
          <p:cNvSpPr/>
          <p:nvPr/>
        </p:nvSpPr>
        <p:spPr>
          <a:xfrm>
            <a:off x="3783270" y="2188861"/>
            <a:ext cx="864096" cy="288032"/>
          </a:xfrm>
          <a:prstGeom prst="right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ccia a destra 17">
            <a:extLst>
              <a:ext uri="{FF2B5EF4-FFF2-40B4-BE49-F238E27FC236}">
                <a16:creationId xmlns:a16="http://schemas.microsoft.com/office/drawing/2014/main" id="{F00C6657-F86E-689F-8806-A9A3E7A0C95C}"/>
              </a:ext>
            </a:extLst>
          </p:cNvPr>
          <p:cNvSpPr/>
          <p:nvPr/>
        </p:nvSpPr>
        <p:spPr>
          <a:xfrm rot="1158130">
            <a:off x="4646268" y="2520898"/>
            <a:ext cx="1186611" cy="288032"/>
          </a:xfrm>
          <a:prstGeom prst="rightArrow">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ccia a destra 18">
            <a:extLst>
              <a:ext uri="{FF2B5EF4-FFF2-40B4-BE49-F238E27FC236}">
                <a16:creationId xmlns:a16="http://schemas.microsoft.com/office/drawing/2014/main" id="{1B4FDC7A-E544-5C0C-3AAB-59A318A3556C}"/>
              </a:ext>
            </a:extLst>
          </p:cNvPr>
          <p:cNvSpPr/>
          <p:nvPr/>
        </p:nvSpPr>
        <p:spPr>
          <a:xfrm rot="5400000" flipH="1">
            <a:off x="4433715" y="1832961"/>
            <a:ext cx="715333" cy="288032"/>
          </a:xfrm>
          <a:prstGeom prst="rightArrow">
            <a:avLst/>
          </a:prstGeom>
          <a:solidFill>
            <a:srgbClr val="FFC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65E05C3A-7091-55ED-4F12-C4B6345C3973}"/>
              </a:ext>
            </a:extLst>
          </p:cNvPr>
          <p:cNvSpPr txBox="1"/>
          <p:nvPr/>
        </p:nvSpPr>
        <p:spPr>
          <a:xfrm>
            <a:off x="827168" y="1019179"/>
            <a:ext cx="1129540" cy="400110"/>
          </a:xfrm>
          <a:prstGeom prst="rect">
            <a:avLst/>
          </a:prstGeom>
          <a:noFill/>
          <a:ln w="12700">
            <a:solidFill>
              <a:schemeClr val="tx1"/>
            </a:solidFill>
          </a:ln>
        </p:spPr>
        <p:txBody>
          <a:bodyPr wrap="none" rtlCol="0">
            <a:spAutoFit/>
          </a:bodyPr>
          <a:lstStyle/>
          <a:p>
            <a:r>
              <a:rPr lang="it-IT" sz="2000" b="1" dirty="0"/>
              <a:t>Back SRS</a:t>
            </a:r>
          </a:p>
        </p:txBody>
      </p:sp>
      <p:sp>
        <p:nvSpPr>
          <p:cNvPr id="21" name="CasellaDiTesto 20">
            <a:extLst>
              <a:ext uri="{FF2B5EF4-FFF2-40B4-BE49-F238E27FC236}">
                <a16:creationId xmlns:a16="http://schemas.microsoft.com/office/drawing/2014/main" id="{B309B704-CF13-123F-D3B4-BF18CADA0B86}"/>
              </a:ext>
            </a:extLst>
          </p:cNvPr>
          <p:cNvSpPr txBox="1"/>
          <p:nvPr/>
        </p:nvSpPr>
        <p:spPr>
          <a:xfrm>
            <a:off x="1172337" y="2602219"/>
            <a:ext cx="630301" cy="369332"/>
          </a:xfrm>
          <a:prstGeom prst="rect">
            <a:avLst/>
          </a:prstGeom>
          <a:noFill/>
        </p:spPr>
        <p:txBody>
          <a:bodyPr wrap="none" rtlCol="0">
            <a:spAutoFit/>
          </a:bodyPr>
          <a:lstStyle/>
          <a:p>
            <a:r>
              <a:rPr lang="it-IT" b="1" dirty="0"/>
              <a:t>EPW</a:t>
            </a:r>
          </a:p>
        </p:txBody>
      </p:sp>
      <p:sp>
        <p:nvSpPr>
          <p:cNvPr id="22" name="CasellaDiTesto 21">
            <a:extLst>
              <a:ext uri="{FF2B5EF4-FFF2-40B4-BE49-F238E27FC236}">
                <a16:creationId xmlns:a16="http://schemas.microsoft.com/office/drawing/2014/main" id="{C6F2FB7A-BB9D-A961-2F07-24DE992D3000}"/>
              </a:ext>
            </a:extLst>
          </p:cNvPr>
          <p:cNvSpPr txBox="1"/>
          <p:nvPr/>
        </p:nvSpPr>
        <p:spPr>
          <a:xfrm>
            <a:off x="3517824" y="1019179"/>
            <a:ext cx="1079847" cy="400110"/>
          </a:xfrm>
          <a:prstGeom prst="rect">
            <a:avLst/>
          </a:prstGeom>
          <a:noFill/>
          <a:ln w="12700">
            <a:solidFill>
              <a:schemeClr val="tx1"/>
            </a:solidFill>
          </a:ln>
        </p:spPr>
        <p:txBody>
          <a:bodyPr wrap="none" rtlCol="0">
            <a:spAutoFit/>
          </a:bodyPr>
          <a:lstStyle/>
          <a:p>
            <a:r>
              <a:rPr lang="it-IT" sz="2000" b="1" dirty="0"/>
              <a:t>Side SRS</a:t>
            </a:r>
          </a:p>
        </p:txBody>
      </p:sp>
      <p:sp>
        <p:nvSpPr>
          <p:cNvPr id="23" name="CasellaDiTesto 22">
            <a:extLst>
              <a:ext uri="{FF2B5EF4-FFF2-40B4-BE49-F238E27FC236}">
                <a16:creationId xmlns:a16="http://schemas.microsoft.com/office/drawing/2014/main" id="{A241D421-AC30-23C5-9B8E-8C7CF53A00CE}"/>
              </a:ext>
            </a:extLst>
          </p:cNvPr>
          <p:cNvSpPr txBox="1"/>
          <p:nvPr/>
        </p:nvSpPr>
        <p:spPr>
          <a:xfrm>
            <a:off x="5251912" y="2305923"/>
            <a:ext cx="630301" cy="369332"/>
          </a:xfrm>
          <a:prstGeom prst="rect">
            <a:avLst/>
          </a:prstGeom>
          <a:noFill/>
        </p:spPr>
        <p:txBody>
          <a:bodyPr wrap="none" rtlCol="0">
            <a:spAutoFit/>
          </a:bodyPr>
          <a:lstStyle/>
          <a:p>
            <a:r>
              <a:rPr lang="it-IT" b="1" dirty="0"/>
              <a:t>EPW</a:t>
            </a:r>
          </a:p>
        </p:txBody>
      </p:sp>
      <p:sp>
        <p:nvSpPr>
          <p:cNvPr id="25" name="CasellaDiTesto 24">
            <a:extLst>
              <a:ext uri="{FF2B5EF4-FFF2-40B4-BE49-F238E27FC236}">
                <a16:creationId xmlns:a16="http://schemas.microsoft.com/office/drawing/2014/main" id="{23654747-09BB-4280-F63E-9C2955885A80}"/>
              </a:ext>
            </a:extLst>
          </p:cNvPr>
          <p:cNvSpPr txBox="1"/>
          <p:nvPr/>
        </p:nvSpPr>
        <p:spPr>
          <a:xfrm>
            <a:off x="551384" y="1667300"/>
            <a:ext cx="825867" cy="369332"/>
          </a:xfrm>
          <a:prstGeom prst="rect">
            <a:avLst/>
          </a:prstGeom>
          <a:noFill/>
        </p:spPr>
        <p:txBody>
          <a:bodyPr wrap="none" rtlCol="0">
            <a:spAutoFit/>
          </a:bodyPr>
          <a:lstStyle/>
          <a:p>
            <a:r>
              <a:rPr lang="it-IT" b="1" dirty="0"/>
              <a:t>EMW0</a:t>
            </a:r>
          </a:p>
        </p:txBody>
      </p:sp>
      <p:sp>
        <p:nvSpPr>
          <p:cNvPr id="26" name="CasellaDiTesto 25">
            <a:extLst>
              <a:ext uri="{FF2B5EF4-FFF2-40B4-BE49-F238E27FC236}">
                <a16:creationId xmlns:a16="http://schemas.microsoft.com/office/drawing/2014/main" id="{FDB57E8C-5D9D-D5A0-2FDB-D53133DF4411}"/>
              </a:ext>
            </a:extLst>
          </p:cNvPr>
          <p:cNvSpPr txBox="1"/>
          <p:nvPr/>
        </p:nvSpPr>
        <p:spPr>
          <a:xfrm>
            <a:off x="3687734" y="1898592"/>
            <a:ext cx="825867" cy="369332"/>
          </a:xfrm>
          <a:prstGeom prst="rect">
            <a:avLst/>
          </a:prstGeom>
          <a:noFill/>
        </p:spPr>
        <p:txBody>
          <a:bodyPr wrap="none" rtlCol="0">
            <a:spAutoFit/>
          </a:bodyPr>
          <a:lstStyle/>
          <a:p>
            <a:r>
              <a:rPr lang="it-IT" b="1" dirty="0"/>
              <a:t>EMW0</a:t>
            </a:r>
          </a:p>
        </p:txBody>
      </p:sp>
      <p:sp>
        <p:nvSpPr>
          <p:cNvPr id="27" name="CasellaDiTesto 26">
            <a:extLst>
              <a:ext uri="{FF2B5EF4-FFF2-40B4-BE49-F238E27FC236}">
                <a16:creationId xmlns:a16="http://schemas.microsoft.com/office/drawing/2014/main" id="{205A1029-FA0A-DCC0-1EEB-743900924A4B}"/>
              </a:ext>
            </a:extLst>
          </p:cNvPr>
          <p:cNvSpPr txBox="1"/>
          <p:nvPr/>
        </p:nvSpPr>
        <p:spPr>
          <a:xfrm>
            <a:off x="1647998" y="1675948"/>
            <a:ext cx="825867" cy="369332"/>
          </a:xfrm>
          <a:prstGeom prst="rect">
            <a:avLst/>
          </a:prstGeom>
          <a:noFill/>
        </p:spPr>
        <p:txBody>
          <a:bodyPr wrap="none" rtlCol="0">
            <a:spAutoFit/>
          </a:bodyPr>
          <a:lstStyle/>
          <a:p>
            <a:r>
              <a:rPr lang="it-IT" b="1" dirty="0"/>
              <a:t>EMW1</a:t>
            </a:r>
          </a:p>
        </p:txBody>
      </p:sp>
      <p:sp>
        <p:nvSpPr>
          <p:cNvPr id="28" name="CasellaDiTesto 27">
            <a:extLst>
              <a:ext uri="{FF2B5EF4-FFF2-40B4-BE49-F238E27FC236}">
                <a16:creationId xmlns:a16="http://schemas.microsoft.com/office/drawing/2014/main" id="{8BC86FB4-467D-1B52-532F-358CBA4CE544}"/>
              </a:ext>
            </a:extLst>
          </p:cNvPr>
          <p:cNvSpPr txBox="1"/>
          <p:nvPr/>
        </p:nvSpPr>
        <p:spPr>
          <a:xfrm>
            <a:off x="4935398" y="1509642"/>
            <a:ext cx="825867" cy="369332"/>
          </a:xfrm>
          <a:prstGeom prst="rect">
            <a:avLst/>
          </a:prstGeom>
          <a:noFill/>
        </p:spPr>
        <p:txBody>
          <a:bodyPr wrap="none" rtlCol="0">
            <a:spAutoFit/>
          </a:bodyPr>
          <a:lstStyle/>
          <a:p>
            <a:r>
              <a:rPr lang="it-IT" b="1" dirty="0"/>
              <a:t>EMW1</a:t>
            </a:r>
          </a:p>
        </p:txBody>
      </p:sp>
      <p:cxnSp>
        <p:nvCxnSpPr>
          <p:cNvPr id="30" name="Connettore 2 29">
            <a:extLst>
              <a:ext uri="{FF2B5EF4-FFF2-40B4-BE49-F238E27FC236}">
                <a16:creationId xmlns:a16="http://schemas.microsoft.com/office/drawing/2014/main" id="{834D5A09-03DA-88A0-1AFD-51764A68714B}"/>
              </a:ext>
            </a:extLst>
          </p:cNvPr>
          <p:cNvCxnSpPr/>
          <p:nvPr/>
        </p:nvCxnSpPr>
        <p:spPr>
          <a:xfrm>
            <a:off x="3760302" y="2968377"/>
            <a:ext cx="115212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EBE082B9-E450-E26B-DC6B-2192E2C667F5}"/>
                  </a:ext>
                </a:extLst>
              </p:cNvPr>
              <p:cNvSpPr txBox="1"/>
              <p:nvPr/>
            </p:nvSpPr>
            <p:spPr>
              <a:xfrm>
                <a:off x="4057747" y="2656162"/>
                <a:ext cx="630301" cy="3077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𝒏</m:t>
                      </m:r>
                    </m:oMath>
                  </m:oMathPara>
                </a14:m>
                <a:endParaRPr lang="it-IT" sz="2000" b="1" i="1" dirty="0"/>
              </a:p>
            </p:txBody>
          </p:sp>
        </mc:Choice>
        <mc:Fallback xmlns="">
          <p:sp>
            <p:nvSpPr>
              <p:cNvPr id="32" name="CasellaDiTesto 31">
                <a:extLst>
                  <a:ext uri="{FF2B5EF4-FFF2-40B4-BE49-F238E27FC236}">
                    <a16:creationId xmlns:a16="http://schemas.microsoft.com/office/drawing/2014/main" id="{EBE082B9-E450-E26B-DC6B-2192E2C667F5}"/>
                  </a:ext>
                </a:extLst>
              </p:cNvPr>
              <p:cNvSpPr txBox="1">
                <a:spLocks noRot="1" noChangeAspect="1" noMove="1" noResize="1" noEditPoints="1" noAdjustHandles="1" noChangeArrowheads="1" noChangeShapeType="1" noTextEdit="1"/>
              </p:cNvSpPr>
              <p:nvPr/>
            </p:nvSpPr>
            <p:spPr>
              <a:xfrm>
                <a:off x="4057747" y="2656162"/>
                <a:ext cx="630301" cy="307777"/>
              </a:xfrm>
              <a:prstGeom prst="rect">
                <a:avLst/>
              </a:prstGeom>
              <a:blipFill>
                <a:blip r:embed="rId3"/>
                <a:stretch>
                  <a:fillRect b="-6000"/>
                </a:stretch>
              </a:blipFill>
            </p:spPr>
            <p:txBody>
              <a:bodyPr/>
              <a:lstStyle/>
              <a:p>
                <a:r>
                  <a:rPr lang="it-IT">
                    <a:noFill/>
                  </a:rPr>
                  <a:t> </a:t>
                </a:r>
              </a:p>
            </p:txBody>
          </p:sp>
        </mc:Fallback>
      </mc:AlternateContent>
      <p:grpSp>
        <p:nvGrpSpPr>
          <p:cNvPr id="31" name="Gruppo 30">
            <a:extLst>
              <a:ext uri="{FF2B5EF4-FFF2-40B4-BE49-F238E27FC236}">
                <a16:creationId xmlns:a16="http://schemas.microsoft.com/office/drawing/2014/main" id="{C3EF9A04-BA11-3768-2E69-2255DD60FF09}"/>
              </a:ext>
            </a:extLst>
          </p:cNvPr>
          <p:cNvGrpSpPr/>
          <p:nvPr/>
        </p:nvGrpSpPr>
        <p:grpSpPr>
          <a:xfrm>
            <a:off x="7196473" y="836712"/>
            <a:ext cx="12361589" cy="6028568"/>
            <a:chOff x="7196473" y="836712"/>
            <a:chExt cx="12361589" cy="6028568"/>
          </a:xfrm>
        </p:grpSpPr>
        <p:grpSp>
          <p:nvGrpSpPr>
            <p:cNvPr id="29" name="Gruppo 28">
              <a:extLst>
                <a:ext uri="{FF2B5EF4-FFF2-40B4-BE49-F238E27FC236}">
                  <a16:creationId xmlns:a16="http://schemas.microsoft.com/office/drawing/2014/main" id="{B31CFDE8-3C72-EAA7-9DB7-5A009147F1CF}"/>
                </a:ext>
              </a:extLst>
            </p:cNvPr>
            <p:cNvGrpSpPr/>
            <p:nvPr/>
          </p:nvGrpSpPr>
          <p:grpSpPr>
            <a:xfrm>
              <a:off x="7196473" y="972544"/>
              <a:ext cx="4844475" cy="5892736"/>
              <a:chOff x="7196473" y="972544"/>
              <a:chExt cx="4844475" cy="5892736"/>
            </a:xfrm>
          </p:grpSpPr>
          <p:pic>
            <p:nvPicPr>
              <p:cNvPr id="36" name="Immagine 35">
                <a:extLst>
                  <a:ext uri="{FF2B5EF4-FFF2-40B4-BE49-F238E27FC236}">
                    <a16:creationId xmlns:a16="http://schemas.microsoft.com/office/drawing/2014/main" id="{B1E27765-EBAF-23F4-36EF-6CBE40ED8772}"/>
                  </a:ext>
                </a:extLst>
              </p:cNvPr>
              <p:cNvPicPr>
                <a:picLocks noChangeAspect="1"/>
              </p:cNvPicPr>
              <p:nvPr/>
            </p:nvPicPr>
            <p:blipFill>
              <a:blip r:embed="rId4"/>
              <a:stretch>
                <a:fillRect/>
              </a:stretch>
            </p:blipFill>
            <p:spPr>
              <a:xfrm>
                <a:off x="7196473" y="1255061"/>
                <a:ext cx="3509117" cy="3489941"/>
              </a:xfrm>
              <a:prstGeom prst="rect">
                <a:avLst/>
              </a:prstGeom>
            </p:spPr>
          </p:pic>
          <p:sp>
            <p:nvSpPr>
              <p:cNvPr id="42" name="CasellaDiTesto 41">
                <a:extLst>
                  <a:ext uri="{FF2B5EF4-FFF2-40B4-BE49-F238E27FC236}">
                    <a16:creationId xmlns:a16="http://schemas.microsoft.com/office/drawing/2014/main" id="{3DFFDFBA-D999-29BB-68AF-87C373F14847}"/>
                  </a:ext>
                </a:extLst>
              </p:cNvPr>
              <p:cNvSpPr txBox="1"/>
              <p:nvPr/>
            </p:nvSpPr>
            <p:spPr>
              <a:xfrm>
                <a:off x="7874226" y="2963939"/>
                <a:ext cx="1053494" cy="307777"/>
              </a:xfrm>
              <a:prstGeom prst="rect">
                <a:avLst/>
              </a:prstGeom>
              <a:noFill/>
            </p:spPr>
            <p:txBody>
              <a:bodyPr wrap="none" rtlCol="0">
                <a:spAutoFit/>
              </a:bodyPr>
              <a:lstStyle/>
              <a:p>
                <a:r>
                  <a:rPr lang="it-IT" sz="1400" b="1" dirty="0"/>
                  <a:t>n</a:t>
                </a:r>
                <a:r>
                  <a:rPr lang="it-IT" sz="1400" b="1" baseline="-25000" dirty="0"/>
                  <a:t>1</a:t>
                </a:r>
                <a:r>
                  <a:rPr lang="it-IT" sz="1400" b="1" dirty="0"/>
                  <a:t>  n</a:t>
                </a:r>
                <a:r>
                  <a:rPr lang="it-IT" sz="1400" b="1" baseline="-25000" dirty="0"/>
                  <a:t>2</a:t>
                </a:r>
                <a:r>
                  <a:rPr lang="it-IT" sz="1400" b="1" dirty="0"/>
                  <a:t>  n</a:t>
                </a:r>
                <a:r>
                  <a:rPr lang="it-IT" sz="1400" b="1" baseline="-25000" dirty="0"/>
                  <a:t>3</a:t>
                </a:r>
                <a:r>
                  <a:rPr lang="it-IT" sz="1400" b="1" dirty="0"/>
                  <a:t>  n</a:t>
                </a:r>
                <a:r>
                  <a:rPr lang="it-IT" sz="1400" b="1" baseline="-25000" dirty="0"/>
                  <a:t>4</a:t>
                </a:r>
              </a:p>
            </p:txBody>
          </p:sp>
          <p:sp>
            <p:nvSpPr>
              <p:cNvPr id="43" name="CasellaDiTesto 42">
                <a:extLst>
                  <a:ext uri="{FF2B5EF4-FFF2-40B4-BE49-F238E27FC236}">
                    <a16:creationId xmlns:a16="http://schemas.microsoft.com/office/drawing/2014/main" id="{9221A4DE-3C80-3BF5-EEDC-63514A9E705C}"/>
                  </a:ext>
                </a:extLst>
              </p:cNvPr>
              <p:cNvSpPr txBox="1"/>
              <p:nvPr/>
            </p:nvSpPr>
            <p:spPr>
              <a:xfrm>
                <a:off x="11211236" y="2148210"/>
                <a:ext cx="731290" cy="369332"/>
              </a:xfrm>
              <a:prstGeom prst="rect">
                <a:avLst/>
              </a:prstGeom>
              <a:noFill/>
            </p:spPr>
            <p:txBody>
              <a:bodyPr wrap="none" rtlCol="0">
                <a:spAutoFit/>
              </a:bodyPr>
              <a:lstStyle/>
              <a:p>
                <a:r>
                  <a:rPr lang="it-IT" dirty="0">
                    <a:latin typeface="Symbol" panose="05050102010706020507" pitchFamily="18" charset="2"/>
                  </a:rPr>
                  <a:t>l</a:t>
                </a:r>
                <a:r>
                  <a:rPr lang="it-IT" baseline="-25000" dirty="0"/>
                  <a:t>1</a:t>
                </a:r>
                <a:r>
                  <a:rPr lang="it-IT" dirty="0"/>
                  <a:t>(n</a:t>
                </a:r>
                <a:r>
                  <a:rPr lang="it-IT" baseline="-25000" dirty="0"/>
                  <a:t>1</a:t>
                </a:r>
                <a:r>
                  <a:rPr lang="it-IT" dirty="0"/>
                  <a:t>)</a:t>
                </a:r>
              </a:p>
            </p:txBody>
          </p:sp>
          <p:sp>
            <p:nvSpPr>
              <p:cNvPr id="44" name="CasellaDiTesto 43">
                <a:extLst>
                  <a:ext uri="{FF2B5EF4-FFF2-40B4-BE49-F238E27FC236}">
                    <a16:creationId xmlns:a16="http://schemas.microsoft.com/office/drawing/2014/main" id="{1A87F9AF-73AD-6783-B151-1B35CBABF458}"/>
                  </a:ext>
                </a:extLst>
              </p:cNvPr>
              <p:cNvSpPr txBox="1"/>
              <p:nvPr/>
            </p:nvSpPr>
            <p:spPr>
              <a:xfrm>
                <a:off x="11202963" y="1732097"/>
                <a:ext cx="729687" cy="369332"/>
              </a:xfrm>
              <a:prstGeom prst="rect">
                <a:avLst/>
              </a:prstGeom>
              <a:noFill/>
            </p:spPr>
            <p:txBody>
              <a:bodyPr wrap="none" rtlCol="0">
                <a:spAutoFit/>
              </a:bodyPr>
              <a:lstStyle/>
              <a:p>
                <a:r>
                  <a:rPr lang="it-IT" dirty="0">
                    <a:latin typeface="Symbol" panose="05050102010706020507" pitchFamily="18" charset="2"/>
                  </a:rPr>
                  <a:t>l</a:t>
                </a:r>
                <a:r>
                  <a:rPr lang="it-IT" baseline="-25000" dirty="0">
                    <a:latin typeface="Symbol" panose="05050102010706020507" pitchFamily="18" charset="2"/>
                  </a:rPr>
                  <a:t>2</a:t>
                </a:r>
                <a:r>
                  <a:rPr lang="it-IT" dirty="0"/>
                  <a:t>(n</a:t>
                </a:r>
                <a:r>
                  <a:rPr lang="it-IT" baseline="-25000" dirty="0"/>
                  <a:t>2</a:t>
                </a:r>
                <a:r>
                  <a:rPr lang="it-IT" dirty="0"/>
                  <a:t>)</a:t>
                </a:r>
              </a:p>
            </p:txBody>
          </p:sp>
          <p:sp>
            <p:nvSpPr>
              <p:cNvPr id="45" name="CasellaDiTesto 44">
                <a:extLst>
                  <a:ext uri="{FF2B5EF4-FFF2-40B4-BE49-F238E27FC236}">
                    <a16:creationId xmlns:a16="http://schemas.microsoft.com/office/drawing/2014/main" id="{AE877AD6-A37D-F7FD-C5B6-2DA9A69C550A}"/>
                  </a:ext>
                </a:extLst>
              </p:cNvPr>
              <p:cNvSpPr txBox="1"/>
              <p:nvPr/>
            </p:nvSpPr>
            <p:spPr>
              <a:xfrm>
                <a:off x="11198349" y="1297968"/>
                <a:ext cx="729687" cy="369332"/>
              </a:xfrm>
              <a:prstGeom prst="rect">
                <a:avLst/>
              </a:prstGeom>
              <a:noFill/>
            </p:spPr>
            <p:txBody>
              <a:bodyPr wrap="none" rtlCol="0">
                <a:spAutoFit/>
              </a:bodyPr>
              <a:lstStyle/>
              <a:p>
                <a:r>
                  <a:rPr lang="it-IT" dirty="0">
                    <a:latin typeface="Symbol" panose="05050102010706020507" pitchFamily="18" charset="2"/>
                  </a:rPr>
                  <a:t>l</a:t>
                </a:r>
                <a:r>
                  <a:rPr lang="it-IT" baseline="-25000" dirty="0">
                    <a:latin typeface="Symbol" panose="05050102010706020507" pitchFamily="18" charset="2"/>
                  </a:rPr>
                  <a:t>3</a:t>
                </a:r>
                <a:r>
                  <a:rPr lang="it-IT" dirty="0"/>
                  <a:t>(n</a:t>
                </a:r>
                <a:r>
                  <a:rPr lang="it-IT" baseline="-25000" dirty="0"/>
                  <a:t>3</a:t>
                </a:r>
                <a:r>
                  <a:rPr lang="it-IT" dirty="0"/>
                  <a:t>)</a:t>
                </a:r>
              </a:p>
            </p:txBody>
          </p:sp>
          <p:sp>
            <p:nvSpPr>
              <p:cNvPr id="46" name="CasellaDiTesto 45">
                <a:extLst>
                  <a:ext uri="{FF2B5EF4-FFF2-40B4-BE49-F238E27FC236}">
                    <a16:creationId xmlns:a16="http://schemas.microsoft.com/office/drawing/2014/main" id="{0B48B41B-0CA3-7165-D3BE-9CFABB1A2F51}"/>
                  </a:ext>
                </a:extLst>
              </p:cNvPr>
              <p:cNvSpPr txBox="1"/>
              <p:nvPr/>
            </p:nvSpPr>
            <p:spPr>
              <a:xfrm>
                <a:off x="11192137" y="972544"/>
                <a:ext cx="729687" cy="369332"/>
              </a:xfrm>
              <a:prstGeom prst="rect">
                <a:avLst/>
              </a:prstGeom>
              <a:noFill/>
            </p:spPr>
            <p:txBody>
              <a:bodyPr wrap="none" rtlCol="0">
                <a:spAutoFit/>
              </a:bodyPr>
              <a:lstStyle/>
              <a:p>
                <a:r>
                  <a:rPr lang="it-IT" dirty="0">
                    <a:latin typeface="Symbol" panose="05050102010706020507" pitchFamily="18" charset="2"/>
                  </a:rPr>
                  <a:t>l</a:t>
                </a:r>
                <a:r>
                  <a:rPr lang="it-IT" baseline="-25000" dirty="0">
                    <a:latin typeface="Symbol" panose="05050102010706020507" pitchFamily="18" charset="2"/>
                  </a:rPr>
                  <a:t>4</a:t>
                </a:r>
                <a:r>
                  <a:rPr lang="it-IT" dirty="0"/>
                  <a:t>(n</a:t>
                </a:r>
                <a:r>
                  <a:rPr lang="it-IT" baseline="-25000" dirty="0"/>
                  <a:t>4</a:t>
                </a:r>
                <a:r>
                  <a:rPr lang="it-IT" dirty="0"/>
                  <a:t>)</a:t>
                </a:r>
              </a:p>
            </p:txBody>
          </p:sp>
          <p:sp>
            <p:nvSpPr>
              <p:cNvPr id="49" name="Rettangolo 48">
                <a:extLst>
                  <a:ext uri="{FF2B5EF4-FFF2-40B4-BE49-F238E27FC236}">
                    <a16:creationId xmlns:a16="http://schemas.microsoft.com/office/drawing/2014/main" id="{5C3ABCA0-5533-896A-E042-D2BDE37C64A3}"/>
                  </a:ext>
                </a:extLst>
              </p:cNvPr>
              <p:cNvSpPr/>
              <p:nvPr/>
            </p:nvSpPr>
            <p:spPr>
              <a:xfrm>
                <a:off x="8386677" y="4336278"/>
                <a:ext cx="3633173" cy="25290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aphicFrame>
            <p:nvGraphicFramePr>
              <p:cNvPr id="48" name="Oggetto 47">
                <a:extLst>
                  <a:ext uri="{FF2B5EF4-FFF2-40B4-BE49-F238E27FC236}">
                    <a16:creationId xmlns:a16="http://schemas.microsoft.com/office/drawing/2014/main" id="{5FBDDEF8-56ED-EA37-1207-C1A27058C8F7}"/>
                  </a:ext>
                </a:extLst>
              </p:cNvPr>
              <p:cNvGraphicFramePr>
                <a:graphicFrameLocks noChangeAspect="1"/>
              </p:cNvGraphicFramePr>
              <p:nvPr>
                <p:extLst>
                  <p:ext uri="{D42A27DB-BD31-4B8C-83A1-F6EECF244321}">
                    <p14:modId xmlns:p14="http://schemas.microsoft.com/office/powerpoint/2010/main" val="1697409869"/>
                  </p:ext>
                </p:extLst>
              </p:nvPr>
            </p:nvGraphicFramePr>
            <p:xfrm>
              <a:off x="8444085" y="4347187"/>
              <a:ext cx="3596863" cy="2515351"/>
            </p:xfrm>
            <a:graphic>
              <a:graphicData uri="http://schemas.openxmlformats.org/presentationml/2006/ole">
                <mc:AlternateContent xmlns:mc="http://schemas.openxmlformats.org/markup-compatibility/2006">
                  <mc:Choice xmlns:v="urn:schemas-microsoft-com:vml" Requires="v">
                    <p:oleObj name="Graph" r:id="rId5" imgW="4423626" imgH="3093777" progId="Origin50.Graph">
                      <p:embed/>
                    </p:oleObj>
                  </mc:Choice>
                  <mc:Fallback>
                    <p:oleObj name="Graph" r:id="rId5" imgW="4423626" imgH="3093777" progId="Origin50.Graph">
                      <p:embed/>
                      <p:pic>
                        <p:nvPicPr>
                          <p:cNvPr id="48" name="Oggetto 47">
                            <a:extLst>
                              <a:ext uri="{FF2B5EF4-FFF2-40B4-BE49-F238E27FC236}">
                                <a16:creationId xmlns:a16="http://schemas.microsoft.com/office/drawing/2014/main" id="{5FBDDEF8-56ED-EA37-1207-C1A27058C8F7}"/>
                              </a:ext>
                            </a:extLst>
                          </p:cNvPr>
                          <p:cNvPicPr/>
                          <p:nvPr/>
                        </p:nvPicPr>
                        <p:blipFill>
                          <a:blip r:embed="rId6"/>
                          <a:stretch>
                            <a:fillRect/>
                          </a:stretch>
                        </p:blipFill>
                        <p:spPr>
                          <a:xfrm>
                            <a:off x="8444085" y="4347187"/>
                            <a:ext cx="3596863" cy="2515351"/>
                          </a:xfrm>
                          <a:prstGeom prst="rect">
                            <a:avLst/>
                          </a:prstGeom>
                        </p:spPr>
                      </p:pic>
                    </p:oleObj>
                  </mc:Fallback>
                </mc:AlternateContent>
              </a:graphicData>
            </a:graphic>
          </p:graphicFrame>
          <p:sp>
            <p:nvSpPr>
              <p:cNvPr id="50" name="Freccia in giù 49">
                <a:extLst>
                  <a:ext uri="{FF2B5EF4-FFF2-40B4-BE49-F238E27FC236}">
                    <a16:creationId xmlns:a16="http://schemas.microsoft.com/office/drawing/2014/main" id="{90A4566A-612D-DE7C-EA09-03A65A8175B4}"/>
                  </a:ext>
                </a:extLst>
              </p:cNvPr>
              <p:cNvSpPr/>
              <p:nvPr/>
            </p:nvSpPr>
            <p:spPr>
              <a:xfrm rot="5400000">
                <a:off x="9766391" y="2461227"/>
                <a:ext cx="677021" cy="111221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00C297D1-2995-EA6A-00F2-C660F0DF20ED}"/>
                  </a:ext>
                </a:extLst>
              </p:cNvPr>
              <p:cNvSpPr txBox="1"/>
              <p:nvPr/>
            </p:nvSpPr>
            <p:spPr>
              <a:xfrm>
                <a:off x="10012975" y="2305542"/>
                <a:ext cx="1075936" cy="584775"/>
              </a:xfrm>
              <a:prstGeom prst="rect">
                <a:avLst/>
              </a:prstGeom>
              <a:noFill/>
            </p:spPr>
            <p:txBody>
              <a:bodyPr wrap="none" rtlCol="0">
                <a:spAutoFit/>
              </a:bodyPr>
              <a:lstStyle/>
              <a:p>
                <a:r>
                  <a:rPr lang="it-IT" sz="3200" b="1" dirty="0">
                    <a:solidFill>
                      <a:schemeClr val="tx2">
                        <a:lumMod val="60000"/>
                        <a:lumOff val="40000"/>
                      </a:schemeClr>
                    </a:solidFill>
                  </a:rPr>
                  <a:t>Laser</a:t>
                </a:r>
              </a:p>
            </p:txBody>
          </p:sp>
          <p:sp>
            <p:nvSpPr>
              <p:cNvPr id="24" name="Freccia circolare a sinistra 23">
                <a:extLst>
                  <a:ext uri="{FF2B5EF4-FFF2-40B4-BE49-F238E27FC236}">
                    <a16:creationId xmlns:a16="http://schemas.microsoft.com/office/drawing/2014/main" id="{50B978F4-B99B-00C0-461C-8E951907567D}"/>
                  </a:ext>
                </a:extLst>
              </p:cNvPr>
              <p:cNvSpPr/>
              <p:nvPr/>
            </p:nvSpPr>
            <p:spPr>
              <a:xfrm>
                <a:off x="10126093" y="3916188"/>
                <a:ext cx="576855" cy="1058676"/>
              </a:xfrm>
              <a:prstGeom prst="curved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solidFill>
                    <a:schemeClr val="tx1"/>
                  </a:solidFill>
                </a:endParaRPr>
              </a:p>
            </p:txBody>
          </p:sp>
        </p:grpSp>
        <p:sp>
          <p:nvSpPr>
            <p:cNvPr id="38" name="Arco 37">
              <a:extLst>
                <a:ext uri="{FF2B5EF4-FFF2-40B4-BE49-F238E27FC236}">
                  <a16:creationId xmlns:a16="http://schemas.microsoft.com/office/drawing/2014/main" id="{F43CCF2D-F3AE-4C51-266E-93921B542FFE}"/>
                </a:ext>
              </a:extLst>
            </p:cNvPr>
            <p:cNvSpPr/>
            <p:nvPr/>
          </p:nvSpPr>
          <p:spPr>
            <a:xfrm flipH="1">
              <a:off x="8416414" y="1195308"/>
              <a:ext cx="11141648" cy="3611841"/>
            </a:xfrm>
            <a:prstGeom prst="arc">
              <a:avLst>
                <a:gd name="adj1" fmla="val 19876771"/>
                <a:gd name="adj2" fmla="val 0"/>
              </a:avLst>
            </a:prstGeom>
            <a:ln w="28575">
              <a:solidFill>
                <a:srgbClr val="F315D3"/>
              </a:solidFill>
              <a:head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solidFill>
                  <a:srgbClr val="F315D3"/>
                </a:solidFill>
                <a:highlight>
                  <a:srgbClr val="0000FF"/>
                </a:highlight>
              </a:endParaRPr>
            </a:p>
          </p:txBody>
        </p:sp>
        <p:sp>
          <p:nvSpPr>
            <p:cNvPr id="39" name="Arco 38">
              <a:extLst>
                <a:ext uri="{FF2B5EF4-FFF2-40B4-BE49-F238E27FC236}">
                  <a16:creationId xmlns:a16="http://schemas.microsoft.com/office/drawing/2014/main" id="{4812A83B-052B-ECBB-9F94-4327DCC2FFE7}"/>
                </a:ext>
              </a:extLst>
            </p:cNvPr>
            <p:cNvSpPr/>
            <p:nvPr/>
          </p:nvSpPr>
          <p:spPr>
            <a:xfrm flipH="1">
              <a:off x="8256240" y="1814664"/>
              <a:ext cx="9721080" cy="2370733"/>
            </a:xfrm>
            <a:prstGeom prst="arc">
              <a:avLst>
                <a:gd name="adj1" fmla="val 19876771"/>
                <a:gd name="adj2" fmla="val 0"/>
              </a:avLst>
            </a:prstGeom>
            <a:ln w="28575">
              <a:solidFill>
                <a:srgbClr val="F315D3"/>
              </a:solidFill>
              <a:head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solidFill>
                  <a:srgbClr val="F315D3"/>
                </a:solidFill>
                <a:highlight>
                  <a:srgbClr val="0000FF"/>
                </a:highlight>
              </a:endParaRPr>
            </a:p>
          </p:txBody>
        </p:sp>
        <p:sp>
          <p:nvSpPr>
            <p:cNvPr id="40" name="Arco 39">
              <a:extLst>
                <a:ext uri="{FF2B5EF4-FFF2-40B4-BE49-F238E27FC236}">
                  <a16:creationId xmlns:a16="http://schemas.microsoft.com/office/drawing/2014/main" id="{CF09D22A-6ED0-BE4E-9E72-19EF734F29DE}"/>
                </a:ext>
              </a:extLst>
            </p:cNvPr>
            <p:cNvSpPr/>
            <p:nvPr/>
          </p:nvSpPr>
          <p:spPr>
            <a:xfrm flipH="1">
              <a:off x="8112224" y="2280727"/>
              <a:ext cx="8640960" cy="1456163"/>
            </a:xfrm>
            <a:prstGeom prst="arc">
              <a:avLst>
                <a:gd name="adj1" fmla="val 19876771"/>
                <a:gd name="adj2" fmla="val 0"/>
              </a:avLst>
            </a:prstGeom>
            <a:ln w="28575">
              <a:solidFill>
                <a:srgbClr val="F315D3"/>
              </a:solidFill>
              <a:head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solidFill>
                  <a:srgbClr val="F315D3"/>
                </a:solidFill>
                <a:highlight>
                  <a:srgbClr val="0000FF"/>
                </a:highlight>
              </a:endParaRPr>
            </a:p>
          </p:txBody>
        </p:sp>
        <p:sp>
          <p:nvSpPr>
            <p:cNvPr id="41" name="Arco 40">
              <a:extLst>
                <a:ext uri="{FF2B5EF4-FFF2-40B4-BE49-F238E27FC236}">
                  <a16:creationId xmlns:a16="http://schemas.microsoft.com/office/drawing/2014/main" id="{1837DDCB-1BCB-FF0E-567A-749B640E147B}"/>
                </a:ext>
              </a:extLst>
            </p:cNvPr>
            <p:cNvSpPr/>
            <p:nvPr/>
          </p:nvSpPr>
          <p:spPr>
            <a:xfrm flipH="1">
              <a:off x="8555043" y="836712"/>
              <a:ext cx="10215649" cy="4373846"/>
            </a:xfrm>
            <a:prstGeom prst="arc">
              <a:avLst>
                <a:gd name="adj1" fmla="val 19494443"/>
                <a:gd name="adj2" fmla="val 0"/>
              </a:avLst>
            </a:prstGeom>
            <a:ln w="28575">
              <a:solidFill>
                <a:srgbClr val="F315D3"/>
              </a:solidFill>
              <a:head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solidFill>
                  <a:srgbClr val="F315D3"/>
                </a:solidFill>
                <a:highlight>
                  <a:srgbClr val="0000FF"/>
                </a:highlight>
              </a:endParaRPr>
            </a:p>
          </p:txBody>
        </p:sp>
      </p:grpSp>
    </p:spTree>
    <p:extLst>
      <p:ext uri="{BB962C8B-B14F-4D97-AF65-F5344CB8AC3E}">
        <p14:creationId xmlns:p14="http://schemas.microsoft.com/office/powerpoint/2010/main" val="190437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290013" y="48997"/>
            <a:ext cx="3477555" cy="523220"/>
          </a:xfrm>
          <a:prstGeom prst="rect">
            <a:avLst/>
          </a:prstGeom>
          <a:noFill/>
        </p:spPr>
        <p:txBody>
          <a:bodyPr wrap="none" rtlCol="0">
            <a:spAutoFit/>
          </a:bodyPr>
          <a:lstStyle/>
          <a:p>
            <a:pPr algn="ctr"/>
            <a:r>
              <a:rPr lang="it-IT" sz="2800" b="1" dirty="0">
                <a:solidFill>
                  <a:schemeClr val="bg1"/>
                </a:solidFill>
              </a:rPr>
              <a:t>Side SRS: </a:t>
            </a:r>
            <a:r>
              <a:rPr lang="it-IT" sz="2800" b="1" dirty="0" err="1">
                <a:solidFill>
                  <a:schemeClr val="bg1"/>
                </a:solidFill>
              </a:rPr>
              <a:t>experiments</a:t>
            </a:r>
            <a:endParaRPr lang="it-IT" sz="2800" b="1" dirty="0">
              <a:solidFill>
                <a:schemeClr val="bg1"/>
              </a:solidFill>
            </a:endParaRPr>
          </a:p>
        </p:txBody>
      </p:sp>
      <p:pic>
        <p:nvPicPr>
          <p:cNvPr id="4" name="Immagine 22">
            <a:extLst>
              <a:ext uri="{FF2B5EF4-FFF2-40B4-BE49-F238E27FC236}">
                <a16:creationId xmlns:a16="http://schemas.microsoft.com/office/drawing/2014/main" id="{163BCECA-23CA-CF2C-E081-709DFB4C5A9B}"/>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9416"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a:extLst>
              <a:ext uri="{FF2B5EF4-FFF2-40B4-BE49-F238E27FC236}">
                <a16:creationId xmlns:a16="http://schemas.microsoft.com/office/drawing/2014/main" id="{4508A0FC-33B4-B91A-56C2-851D9DEA1D5C}"/>
              </a:ext>
            </a:extLst>
          </p:cNvPr>
          <p:cNvSpPr txBox="1"/>
          <p:nvPr/>
        </p:nvSpPr>
        <p:spPr>
          <a:xfrm>
            <a:off x="233719" y="1087919"/>
            <a:ext cx="2733377" cy="923330"/>
          </a:xfrm>
          <a:prstGeom prst="rect">
            <a:avLst/>
          </a:prstGeom>
          <a:solidFill>
            <a:srgbClr val="FED7D6"/>
          </a:solidFill>
          <a:ln w="12700">
            <a:solidFill>
              <a:schemeClr val="tx1"/>
            </a:solidFill>
          </a:ln>
        </p:spPr>
        <p:txBody>
          <a:bodyPr wrap="none" rtlCol="0">
            <a:spAutoFit/>
          </a:bodyPr>
          <a:lstStyle/>
          <a:p>
            <a:r>
              <a:rPr lang="it-IT" dirty="0" err="1"/>
              <a:t>Early</a:t>
            </a:r>
            <a:r>
              <a:rPr lang="it-IT" dirty="0"/>
              <a:t> studies in the 70s:</a:t>
            </a:r>
          </a:p>
          <a:p>
            <a:r>
              <a:rPr lang="it-IT" dirty="0"/>
              <a:t>SSRS can </a:t>
            </a:r>
            <a:r>
              <a:rPr lang="it-IT" dirty="0" err="1"/>
              <a:t>have</a:t>
            </a:r>
            <a:r>
              <a:rPr lang="it-IT" dirty="0"/>
              <a:t> a </a:t>
            </a:r>
            <a:r>
              <a:rPr lang="it-IT" dirty="0" err="1"/>
              <a:t>dramatic</a:t>
            </a:r>
            <a:endParaRPr lang="it-IT" dirty="0"/>
          </a:p>
          <a:p>
            <a:r>
              <a:rPr lang="it-IT" dirty="0"/>
              <a:t>impact on ICF performance</a:t>
            </a:r>
          </a:p>
        </p:txBody>
      </p:sp>
      <p:sp>
        <p:nvSpPr>
          <p:cNvPr id="13" name="Freccia a destra 12">
            <a:extLst>
              <a:ext uri="{FF2B5EF4-FFF2-40B4-BE49-F238E27FC236}">
                <a16:creationId xmlns:a16="http://schemas.microsoft.com/office/drawing/2014/main" id="{6CA89B6F-4B2D-D6DB-06D3-ABA0711A3D74}"/>
              </a:ext>
            </a:extLst>
          </p:cNvPr>
          <p:cNvSpPr/>
          <p:nvPr/>
        </p:nvSpPr>
        <p:spPr>
          <a:xfrm>
            <a:off x="3215680" y="1354162"/>
            <a:ext cx="1221570" cy="41293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9" name="Gruppo 28">
            <a:extLst>
              <a:ext uri="{FF2B5EF4-FFF2-40B4-BE49-F238E27FC236}">
                <a16:creationId xmlns:a16="http://schemas.microsoft.com/office/drawing/2014/main" id="{81D2E0B1-FAC5-D0E4-3220-9333EDB66BB3}"/>
              </a:ext>
            </a:extLst>
          </p:cNvPr>
          <p:cNvGrpSpPr/>
          <p:nvPr/>
        </p:nvGrpSpPr>
        <p:grpSpPr>
          <a:xfrm>
            <a:off x="4550171" y="935678"/>
            <a:ext cx="5488133" cy="2205290"/>
            <a:chOff x="5231904" y="935678"/>
            <a:chExt cx="5238448" cy="2205290"/>
          </a:xfrm>
        </p:grpSpPr>
        <p:sp>
          <p:nvSpPr>
            <p:cNvPr id="8" name="Rettangolo 7"/>
            <p:cNvSpPr/>
            <p:nvPr/>
          </p:nvSpPr>
          <p:spPr>
            <a:xfrm>
              <a:off x="5231904" y="935678"/>
              <a:ext cx="5238448" cy="2205290"/>
            </a:xfrm>
            <a:prstGeom prst="rect">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5231904" y="955541"/>
              <a:ext cx="5238448" cy="738664"/>
            </a:xfrm>
            <a:prstGeom prst="rect">
              <a:avLst/>
            </a:prstGeom>
            <a:noFill/>
          </p:spPr>
          <p:txBody>
            <a:bodyPr wrap="square" rtlCol="0">
              <a:spAutoFit/>
            </a:bodyPr>
            <a:lstStyle/>
            <a:p>
              <a:pPr algn="ctr"/>
              <a:r>
                <a:rPr lang="it-IT" sz="1600" dirty="0" err="1"/>
                <a:t>Very</a:t>
              </a:r>
              <a:r>
                <a:rPr lang="it-IT" sz="1600" dirty="0"/>
                <a:t> </a:t>
              </a:r>
              <a:r>
                <a:rPr lang="it-IT" sz="1600" dirty="0" err="1"/>
                <a:t>few</a:t>
              </a:r>
              <a:r>
                <a:rPr lang="it-IT" sz="1600" dirty="0"/>
                <a:t> </a:t>
              </a:r>
              <a:r>
                <a:rPr lang="it-IT" sz="1600" dirty="0" err="1"/>
                <a:t>observations</a:t>
              </a:r>
              <a:r>
                <a:rPr lang="it-IT" sz="1600" dirty="0"/>
                <a:t> in the 80s</a:t>
              </a:r>
            </a:p>
            <a:p>
              <a:pPr algn="ctr"/>
              <a:r>
                <a:rPr lang="it-IT" sz="1400" dirty="0"/>
                <a:t>Drake, </a:t>
              </a:r>
              <a:r>
                <a:rPr lang="it-IT" sz="1200" dirty="0"/>
                <a:t>PRL 53, 1739, 1984; </a:t>
              </a:r>
              <a:r>
                <a:rPr lang="it-IT" sz="1200" dirty="0" err="1"/>
                <a:t>Phy</a:t>
              </a:r>
              <a:r>
                <a:rPr lang="it-IT" sz="1200" dirty="0"/>
                <a:t>. </a:t>
              </a:r>
              <a:r>
                <a:rPr lang="it-IT" sz="1200" dirty="0" err="1"/>
                <a:t>Fluids</a:t>
              </a:r>
              <a:r>
                <a:rPr lang="it-IT" sz="1200" dirty="0"/>
                <a:t>, 31, 3130, 1988; </a:t>
              </a:r>
              <a:r>
                <a:rPr lang="it-IT" sz="1200" dirty="0" err="1"/>
                <a:t>Phys</a:t>
              </a:r>
              <a:r>
                <a:rPr lang="it-IT" sz="1200" dirty="0"/>
                <a:t>. </a:t>
              </a:r>
              <a:r>
                <a:rPr lang="it-IT" sz="1200" dirty="0" err="1"/>
                <a:t>Fluids</a:t>
              </a:r>
              <a:r>
                <a:rPr lang="it-IT" sz="1200" dirty="0"/>
                <a:t> B 1, 1082, 1989</a:t>
              </a:r>
            </a:p>
          </p:txBody>
        </p:sp>
        <p:sp>
          <p:nvSpPr>
            <p:cNvPr id="11" name="CasellaDiTesto 10"/>
            <p:cNvSpPr txBox="1"/>
            <p:nvPr/>
          </p:nvSpPr>
          <p:spPr>
            <a:xfrm>
              <a:off x="8574779" y="1484784"/>
              <a:ext cx="1479957" cy="369332"/>
            </a:xfrm>
            <a:prstGeom prst="rect">
              <a:avLst/>
            </a:prstGeom>
            <a:noFill/>
          </p:spPr>
          <p:txBody>
            <a:bodyPr wrap="none" rtlCol="0">
              <a:spAutoFit/>
            </a:bodyPr>
            <a:lstStyle/>
            <a:p>
              <a:r>
                <a:rPr lang="it-IT" dirty="0"/>
                <a:t>E</a:t>
              </a:r>
              <a:r>
                <a:rPr lang="it-IT" baseline="-25000" dirty="0"/>
                <a:t>SRSS</a:t>
              </a:r>
              <a:r>
                <a:rPr lang="it-IT" dirty="0"/>
                <a:t> </a:t>
              </a:r>
              <a:r>
                <a:rPr lang="it-IT" dirty="0">
                  <a:latin typeface="Calibri"/>
                  <a:cs typeface="Calibri"/>
                </a:rPr>
                <a:t>≈1/2 E</a:t>
              </a:r>
              <a:r>
                <a:rPr lang="it-IT" baseline="-25000" dirty="0">
                  <a:latin typeface="Calibri"/>
                  <a:cs typeface="Calibri"/>
                </a:rPr>
                <a:t>BRS</a:t>
              </a:r>
              <a:endParaRPr lang="it-IT" baseline="-25000" dirty="0"/>
            </a:p>
          </p:txBody>
        </p:sp>
        <p:sp>
          <p:nvSpPr>
            <p:cNvPr id="38" name="CasellaDiTesto 37"/>
            <p:cNvSpPr txBox="1"/>
            <p:nvPr/>
          </p:nvSpPr>
          <p:spPr>
            <a:xfrm>
              <a:off x="5613715" y="1539347"/>
              <a:ext cx="2486515" cy="307777"/>
            </a:xfrm>
            <a:prstGeom prst="rect">
              <a:avLst/>
            </a:prstGeom>
            <a:noFill/>
          </p:spPr>
          <p:txBody>
            <a:bodyPr wrap="none" rtlCol="0">
              <a:spAutoFit/>
            </a:bodyPr>
            <a:lstStyle/>
            <a:p>
              <a:r>
                <a:rPr lang="it-IT" sz="1400" dirty="0"/>
                <a:t>I = 10</a:t>
              </a:r>
              <a:r>
                <a:rPr lang="it-IT" sz="1400" baseline="30000" dirty="0"/>
                <a:t>14</a:t>
              </a:r>
              <a:r>
                <a:rPr lang="it-IT" sz="1400" dirty="0"/>
                <a:t> – 2x10</a:t>
              </a:r>
              <a:r>
                <a:rPr lang="it-IT" sz="1400" baseline="30000" dirty="0"/>
                <a:t>16</a:t>
              </a:r>
              <a:r>
                <a:rPr lang="it-IT" sz="1400" dirty="0"/>
                <a:t> W/cm</a:t>
              </a:r>
              <a:r>
                <a:rPr lang="it-IT" sz="1400" baseline="30000" dirty="0"/>
                <a:t>2</a:t>
              </a:r>
              <a:r>
                <a:rPr lang="it-IT" sz="1400" dirty="0"/>
                <a:t> no RPP </a:t>
              </a:r>
              <a:endParaRPr lang="it-IT" sz="1400" baseline="30000" dirty="0"/>
            </a:p>
          </p:txBody>
        </p:sp>
        <p:pic>
          <p:nvPicPr>
            <p:cNvPr id="15" name="Immagine 14">
              <a:extLst>
                <a:ext uri="{FF2B5EF4-FFF2-40B4-BE49-F238E27FC236}">
                  <a16:creationId xmlns:a16="http://schemas.microsoft.com/office/drawing/2014/main" id="{2D6405CC-F61F-4734-FE50-AFCF79630845}"/>
                </a:ext>
              </a:extLst>
            </p:cNvPr>
            <p:cNvPicPr>
              <a:picLocks noChangeAspect="1"/>
            </p:cNvPicPr>
            <p:nvPr/>
          </p:nvPicPr>
          <p:blipFill>
            <a:blip r:embed="rId3"/>
            <a:stretch>
              <a:fillRect/>
            </a:stretch>
          </p:blipFill>
          <p:spPr>
            <a:xfrm>
              <a:off x="5431125" y="1844824"/>
              <a:ext cx="4890532" cy="1226148"/>
            </a:xfrm>
            <a:prstGeom prst="rect">
              <a:avLst/>
            </a:prstGeom>
          </p:spPr>
        </p:pic>
      </p:grpSp>
      <p:sp>
        <p:nvSpPr>
          <p:cNvPr id="31" name="Freccia curva 30">
            <a:extLst>
              <a:ext uri="{FF2B5EF4-FFF2-40B4-BE49-F238E27FC236}">
                <a16:creationId xmlns:a16="http://schemas.microsoft.com/office/drawing/2014/main" id="{B2753893-3068-4F80-478A-31E7C5F9A1AF}"/>
              </a:ext>
            </a:extLst>
          </p:cNvPr>
          <p:cNvSpPr/>
          <p:nvPr/>
        </p:nvSpPr>
        <p:spPr>
          <a:xfrm rot="5400000">
            <a:off x="10421738" y="838855"/>
            <a:ext cx="646331" cy="1030614"/>
          </a:xfrm>
          <a:prstGeom prst="bentArrow">
            <a:avLst>
              <a:gd name="adj1" fmla="val 38367"/>
              <a:gd name="adj2" fmla="val 43615"/>
              <a:gd name="adj3" fmla="val 25000"/>
              <a:gd name="adj4" fmla="val 3630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3" name="CasellaDiTesto 32">
            <a:extLst>
              <a:ext uri="{FF2B5EF4-FFF2-40B4-BE49-F238E27FC236}">
                <a16:creationId xmlns:a16="http://schemas.microsoft.com/office/drawing/2014/main" id="{9A5C3BCA-D950-EF83-C296-B59B792F0695}"/>
              </a:ext>
            </a:extLst>
          </p:cNvPr>
          <p:cNvSpPr txBox="1"/>
          <p:nvPr/>
        </p:nvSpPr>
        <p:spPr>
          <a:xfrm>
            <a:off x="10329548" y="1779782"/>
            <a:ext cx="1422784" cy="646331"/>
          </a:xfrm>
          <a:prstGeom prst="rect">
            <a:avLst/>
          </a:prstGeom>
          <a:noFill/>
          <a:ln w="19050">
            <a:solidFill>
              <a:schemeClr val="accent1">
                <a:shade val="15000"/>
              </a:schemeClr>
            </a:solidFill>
          </a:ln>
        </p:spPr>
        <p:txBody>
          <a:bodyPr wrap="square" rtlCol="0">
            <a:spAutoFit/>
          </a:bodyPr>
          <a:lstStyle/>
          <a:p>
            <a:r>
              <a:rPr lang="it-IT" dirty="0"/>
              <a:t>No more</a:t>
            </a:r>
          </a:p>
          <a:p>
            <a:r>
              <a:rPr lang="it-IT" dirty="0" err="1"/>
              <a:t>investigation</a:t>
            </a:r>
            <a:endParaRPr lang="it-IT" dirty="0"/>
          </a:p>
        </p:txBody>
      </p:sp>
      <p:grpSp>
        <p:nvGrpSpPr>
          <p:cNvPr id="51" name="Gruppo 50">
            <a:extLst>
              <a:ext uri="{FF2B5EF4-FFF2-40B4-BE49-F238E27FC236}">
                <a16:creationId xmlns:a16="http://schemas.microsoft.com/office/drawing/2014/main" id="{4B17567E-6AFF-3A66-3FB0-E07E7793F5BA}"/>
              </a:ext>
            </a:extLst>
          </p:cNvPr>
          <p:cNvGrpSpPr/>
          <p:nvPr/>
        </p:nvGrpSpPr>
        <p:grpSpPr>
          <a:xfrm>
            <a:off x="6518048" y="3396844"/>
            <a:ext cx="5505353" cy="3420000"/>
            <a:chOff x="6518048" y="3396844"/>
            <a:chExt cx="5505353" cy="3420000"/>
          </a:xfrm>
        </p:grpSpPr>
        <p:sp>
          <p:nvSpPr>
            <p:cNvPr id="35" name="CasellaDiTesto 34">
              <a:extLst>
                <a:ext uri="{FF2B5EF4-FFF2-40B4-BE49-F238E27FC236}">
                  <a16:creationId xmlns:a16="http://schemas.microsoft.com/office/drawing/2014/main" id="{AE3BF73C-D9B4-55FC-4FAE-2EE29F56F798}"/>
                </a:ext>
              </a:extLst>
            </p:cNvPr>
            <p:cNvSpPr txBox="1"/>
            <p:nvPr/>
          </p:nvSpPr>
          <p:spPr>
            <a:xfrm>
              <a:off x="6518048" y="3396844"/>
              <a:ext cx="5482608" cy="3420000"/>
            </a:xfrm>
            <a:prstGeom prst="rect">
              <a:avLst/>
            </a:prstGeom>
            <a:solidFill>
              <a:srgbClr val="F6FEAC"/>
            </a:solidFill>
            <a:ln w="12700">
              <a:solidFill>
                <a:schemeClr val="tx1"/>
              </a:solidFill>
            </a:ln>
          </p:spPr>
          <p:txBody>
            <a:bodyPr wrap="square" rtlCol="0">
              <a:spAutoFit/>
            </a:bodyPr>
            <a:lstStyle/>
            <a:p>
              <a:endParaRPr lang="it-IT" dirty="0"/>
            </a:p>
          </p:txBody>
        </p:sp>
        <p:sp>
          <p:nvSpPr>
            <p:cNvPr id="32" name="CasellaDiTesto 31"/>
            <p:cNvSpPr txBox="1"/>
            <p:nvPr/>
          </p:nvSpPr>
          <p:spPr>
            <a:xfrm>
              <a:off x="7016048" y="3408563"/>
              <a:ext cx="4784836" cy="584775"/>
            </a:xfrm>
            <a:prstGeom prst="rect">
              <a:avLst/>
            </a:prstGeom>
            <a:noFill/>
          </p:spPr>
          <p:txBody>
            <a:bodyPr wrap="square" rtlCol="0">
              <a:spAutoFit/>
            </a:bodyPr>
            <a:lstStyle/>
            <a:p>
              <a:pPr algn="ctr"/>
              <a:r>
                <a:rPr lang="it-IT" sz="1600" b="1" dirty="0" err="1"/>
                <a:t>Recent</a:t>
              </a:r>
              <a:r>
                <a:rPr lang="it-IT" sz="1600" b="1" dirty="0"/>
                <a:t> </a:t>
              </a:r>
              <a:r>
                <a:rPr lang="it-IT" sz="1600" b="1" dirty="0" err="1"/>
                <a:t>experiments</a:t>
              </a:r>
              <a:r>
                <a:rPr lang="it-IT" sz="1600" b="1" dirty="0"/>
                <a:t> </a:t>
              </a:r>
              <a:r>
                <a:rPr lang="it-IT" sz="1600" b="1" dirty="0" err="1"/>
                <a:t>at</a:t>
              </a:r>
              <a:r>
                <a:rPr lang="it-IT" sz="1600" b="1" dirty="0"/>
                <a:t> Omega and NIF </a:t>
              </a:r>
              <a:r>
                <a:rPr lang="it-IT" sz="1600" b="1" dirty="0" err="1"/>
                <a:t>identify</a:t>
              </a:r>
              <a:r>
                <a:rPr lang="it-IT" sz="1600" b="1" dirty="0"/>
                <a:t> SSRS to be </a:t>
              </a:r>
              <a:r>
                <a:rPr lang="it-IT" sz="1600" b="1" dirty="0" err="1"/>
                <a:t>relevant</a:t>
              </a:r>
              <a:r>
                <a:rPr lang="it-IT" sz="1600" b="1" dirty="0"/>
                <a:t> and </a:t>
              </a:r>
              <a:r>
                <a:rPr lang="it-IT" sz="1600" b="1" dirty="0" err="1"/>
                <a:t>maybe</a:t>
              </a:r>
              <a:r>
                <a:rPr lang="it-IT" sz="1600" b="1" dirty="0"/>
                <a:t> </a:t>
              </a:r>
              <a:r>
                <a:rPr lang="it-IT" sz="1600" b="1" dirty="0" err="1"/>
                <a:t>dominant</a:t>
              </a:r>
              <a:r>
                <a:rPr lang="it-IT" sz="1600" b="1" dirty="0"/>
                <a:t> </a:t>
              </a:r>
            </a:p>
          </p:txBody>
        </p:sp>
        <p:sp>
          <p:nvSpPr>
            <p:cNvPr id="34" name="Rettangolo 33"/>
            <p:cNvSpPr/>
            <p:nvPr/>
          </p:nvSpPr>
          <p:spPr>
            <a:xfrm>
              <a:off x="7174623" y="3998971"/>
              <a:ext cx="4826034" cy="461665"/>
            </a:xfrm>
            <a:prstGeom prst="rect">
              <a:avLst/>
            </a:prstGeom>
          </p:spPr>
          <p:txBody>
            <a:bodyPr wrap="square">
              <a:spAutoFit/>
            </a:bodyPr>
            <a:lstStyle/>
            <a:p>
              <a:pPr algn="ctr"/>
              <a:r>
                <a:rPr lang="en-US" sz="1200" dirty="0"/>
                <a:t>Michel, Phys. Rev. E </a:t>
              </a:r>
              <a:r>
                <a:rPr lang="en-US" sz="1200" b="1" dirty="0"/>
                <a:t>99</a:t>
              </a:r>
              <a:r>
                <a:rPr lang="en-US" sz="1200" dirty="0"/>
                <a:t>, 033203 (2019), </a:t>
              </a:r>
              <a:r>
                <a:rPr lang="it-IT" sz="1200" dirty="0"/>
                <a:t>Rosenberg, </a:t>
              </a:r>
              <a:r>
                <a:rPr lang="it-IT" sz="1200" dirty="0" err="1"/>
                <a:t>Phys</a:t>
              </a:r>
              <a:r>
                <a:rPr lang="it-IT" sz="1200" dirty="0"/>
                <a:t>. </a:t>
              </a:r>
              <a:r>
                <a:rPr lang="it-IT" sz="1200" dirty="0" err="1"/>
                <a:t>Plasmas</a:t>
              </a:r>
              <a:r>
                <a:rPr lang="it-IT" sz="1200" dirty="0"/>
                <a:t> </a:t>
              </a:r>
              <a:r>
                <a:rPr lang="it-IT" sz="1200" b="1" dirty="0"/>
                <a:t>27</a:t>
              </a:r>
              <a:r>
                <a:rPr lang="it-IT" sz="1200" dirty="0"/>
                <a:t>, 042705 (2020),</a:t>
              </a:r>
              <a:r>
                <a:rPr lang="en-US" sz="1200" dirty="0"/>
                <a:t> </a:t>
              </a:r>
              <a:r>
                <a:rPr lang="it-IT" sz="1200" dirty="0" err="1"/>
                <a:t>Hironaka</a:t>
              </a:r>
              <a:r>
                <a:rPr lang="it-IT" sz="1200" dirty="0"/>
                <a:t>, </a:t>
              </a:r>
              <a:r>
                <a:rPr lang="it-IT" sz="1200" dirty="0" err="1"/>
                <a:t>Phys.Plasmas</a:t>
              </a:r>
              <a:r>
                <a:rPr lang="it-IT" sz="1200" dirty="0"/>
                <a:t> </a:t>
              </a:r>
              <a:r>
                <a:rPr lang="it-IT" sz="1200" b="1" dirty="0"/>
                <a:t>30</a:t>
              </a:r>
              <a:r>
                <a:rPr lang="it-IT" sz="1200" dirty="0"/>
                <a:t>, 022708 (2023)</a:t>
              </a:r>
            </a:p>
          </p:txBody>
        </p:sp>
        <p:sp>
          <p:nvSpPr>
            <p:cNvPr id="36" name="CasellaDiTesto 35">
              <a:extLst>
                <a:ext uri="{FF2B5EF4-FFF2-40B4-BE49-F238E27FC236}">
                  <a16:creationId xmlns:a16="http://schemas.microsoft.com/office/drawing/2014/main" id="{389E0B66-D87D-3574-0D38-751B0EAC61FF}"/>
                </a:ext>
              </a:extLst>
            </p:cNvPr>
            <p:cNvSpPr txBox="1"/>
            <p:nvPr/>
          </p:nvSpPr>
          <p:spPr>
            <a:xfrm rot="18564432">
              <a:off x="6499695" y="4272988"/>
              <a:ext cx="881973" cy="369332"/>
            </a:xfrm>
            <a:prstGeom prst="rect">
              <a:avLst/>
            </a:prstGeom>
            <a:noFill/>
          </p:spPr>
          <p:txBody>
            <a:bodyPr wrap="none" rtlCol="0">
              <a:spAutoFit/>
            </a:bodyPr>
            <a:lstStyle/>
            <a:p>
              <a:r>
                <a:rPr lang="it-IT" b="1" dirty="0">
                  <a:solidFill>
                    <a:srgbClr val="FF0000"/>
                  </a:solidFill>
                </a:rPr>
                <a:t>TODAY</a:t>
              </a:r>
              <a:r>
                <a:rPr lang="it-IT" dirty="0">
                  <a:solidFill>
                    <a:srgbClr val="FF0000"/>
                  </a:solidFill>
                </a:rPr>
                <a:t> </a:t>
              </a:r>
            </a:p>
          </p:txBody>
        </p:sp>
        <p:graphicFrame>
          <p:nvGraphicFramePr>
            <p:cNvPr id="39" name="Oggetto 38">
              <a:extLst>
                <a:ext uri="{FF2B5EF4-FFF2-40B4-BE49-F238E27FC236}">
                  <a16:creationId xmlns:a16="http://schemas.microsoft.com/office/drawing/2014/main" id="{AA08CF71-0537-6893-45C2-69F5FF089C6E}"/>
                </a:ext>
              </a:extLst>
            </p:cNvPr>
            <p:cNvGraphicFramePr>
              <a:graphicFrameLocks noChangeAspect="1"/>
            </p:cNvGraphicFramePr>
            <p:nvPr>
              <p:extLst>
                <p:ext uri="{D42A27DB-BD31-4B8C-83A1-F6EECF244321}">
                  <p14:modId xmlns:p14="http://schemas.microsoft.com/office/powerpoint/2010/main" val="3770340000"/>
                </p:ext>
              </p:extLst>
            </p:nvPr>
          </p:nvGraphicFramePr>
          <p:xfrm>
            <a:off x="8567076" y="4308384"/>
            <a:ext cx="3456325" cy="2415201"/>
          </p:xfrm>
          <a:graphic>
            <a:graphicData uri="http://schemas.openxmlformats.org/presentationml/2006/ole">
              <mc:AlternateContent xmlns:mc="http://schemas.openxmlformats.org/markup-compatibility/2006">
                <mc:Choice xmlns:v="urn:schemas-microsoft-com:vml" Requires="v">
                  <p:oleObj name="Graph" r:id="rId4" imgW="4153680" imgH="2901600" progId="Origin50.Graph">
                    <p:embed/>
                  </p:oleObj>
                </mc:Choice>
                <mc:Fallback>
                  <p:oleObj name="Graph" r:id="rId4" imgW="4153680" imgH="2901600" progId="Origin50.Graph">
                    <p:embed/>
                    <p:pic>
                      <p:nvPicPr>
                        <p:cNvPr id="39" name="Oggetto 38">
                          <a:extLst>
                            <a:ext uri="{FF2B5EF4-FFF2-40B4-BE49-F238E27FC236}">
                              <a16:creationId xmlns:a16="http://schemas.microsoft.com/office/drawing/2014/main" id="{AA08CF71-0537-6893-45C2-69F5FF089C6E}"/>
                            </a:ext>
                          </a:extLst>
                        </p:cNvPr>
                        <p:cNvPicPr/>
                        <p:nvPr/>
                      </p:nvPicPr>
                      <p:blipFill>
                        <a:blip r:embed="rId5"/>
                        <a:stretch>
                          <a:fillRect/>
                        </a:stretch>
                      </p:blipFill>
                      <p:spPr>
                        <a:xfrm>
                          <a:off x="8567076" y="4308384"/>
                          <a:ext cx="3456325" cy="2415201"/>
                        </a:xfrm>
                        <a:prstGeom prst="rect">
                          <a:avLst/>
                        </a:prstGeom>
                      </p:spPr>
                    </p:pic>
                  </p:oleObj>
                </mc:Fallback>
              </mc:AlternateContent>
            </a:graphicData>
          </a:graphic>
        </p:graphicFrame>
        <p:sp>
          <p:nvSpPr>
            <p:cNvPr id="40" name="CasellaDiTesto 39">
              <a:extLst>
                <a:ext uri="{FF2B5EF4-FFF2-40B4-BE49-F238E27FC236}">
                  <a16:creationId xmlns:a16="http://schemas.microsoft.com/office/drawing/2014/main" id="{230D2DAD-D4E4-D8AA-FCA5-18263E00865B}"/>
                </a:ext>
              </a:extLst>
            </p:cNvPr>
            <p:cNvSpPr txBox="1"/>
            <p:nvPr/>
          </p:nvSpPr>
          <p:spPr>
            <a:xfrm>
              <a:off x="6985991" y="5443086"/>
              <a:ext cx="1728192" cy="584775"/>
            </a:xfrm>
            <a:prstGeom prst="rect">
              <a:avLst/>
            </a:prstGeom>
            <a:noFill/>
          </p:spPr>
          <p:txBody>
            <a:bodyPr wrap="square" rtlCol="0">
              <a:spAutoFit/>
            </a:bodyPr>
            <a:lstStyle/>
            <a:p>
              <a:r>
                <a:rPr lang="it-IT" sz="1600" b="1" dirty="0" err="1"/>
                <a:t>Our</a:t>
              </a:r>
              <a:r>
                <a:rPr lang="it-IT" sz="1600" b="1" dirty="0"/>
                <a:t> </a:t>
              </a:r>
              <a:r>
                <a:rPr lang="it-IT" sz="1600" b="1" dirty="0" err="1"/>
                <a:t>experiment</a:t>
              </a:r>
              <a:r>
                <a:rPr lang="it-IT" sz="1600" b="1" dirty="0"/>
                <a:t> </a:t>
              </a:r>
              <a:r>
                <a:rPr lang="it-IT" sz="1600" b="1" dirty="0" err="1"/>
                <a:t>at</a:t>
              </a:r>
              <a:r>
                <a:rPr lang="it-IT" sz="1600" b="1" dirty="0"/>
                <a:t> PALS in 2019</a:t>
              </a:r>
            </a:p>
          </p:txBody>
        </p:sp>
        <p:sp>
          <p:nvSpPr>
            <p:cNvPr id="42" name="CasellaDiTesto 41">
              <a:extLst>
                <a:ext uri="{FF2B5EF4-FFF2-40B4-BE49-F238E27FC236}">
                  <a16:creationId xmlns:a16="http://schemas.microsoft.com/office/drawing/2014/main" id="{FC080802-CED4-3FD2-05F8-5EA0DE46B442}"/>
                </a:ext>
              </a:extLst>
            </p:cNvPr>
            <p:cNvSpPr txBox="1"/>
            <p:nvPr/>
          </p:nvSpPr>
          <p:spPr>
            <a:xfrm>
              <a:off x="6702769" y="6446586"/>
              <a:ext cx="3172438" cy="276999"/>
            </a:xfrm>
            <a:prstGeom prst="rect">
              <a:avLst/>
            </a:prstGeom>
            <a:noFill/>
          </p:spPr>
          <p:txBody>
            <a:bodyPr wrap="square">
              <a:spAutoFit/>
            </a:bodyPr>
            <a:lstStyle/>
            <a:p>
              <a:pPr>
                <a:defRPr/>
              </a:pPr>
              <a:r>
                <a:rPr lang="it-IT" sz="1200" dirty="0"/>
                <a:t>G. Cristoforetti et al., </a:t>
              </a:r>
              <a:r>
                <a:rPr lang="en-US" sz="1200" dirty="0"/>
                <a:t>HPLSE, (2019), Vol. 7, e51</a:t>
              </a:r>
            </a:p>
          </p:txBody>
        </p:sp>
        <p:sp>
          <p:nvSpPr>
            <p:cNvPr id="45" name="CasellaDiTesto 44">
              <a:extLst>
                <a:ext uri="{FF2B5EF4-FFF2-40B4-BE49-F238E27FC236}">
                  <a16:creationId xmlns:a16="http://schemas.microsoft.com/office/drawing/2014/main" id="{DE206456-A0EE-AD77-92EB-78F36193AE9D}"/>
                </a:ext>
              </a:extLst>
            </p:cNvPr>
            <p:cNvSpPr txBox="1"/>
            <p:nvPr/>
          </p:nvSpPr>
          <p:spPr>
            <a:xfrm>
              <a:off x="11196378" y="5080189"/>
              <a:ext cx="643318" cy="369332"/>
            </a:xfrm>
            <a:prstGeom prst="rect">
              <a:avLst/>
            </a:prstGeom>
            <a:noFill/>
          </p:spPr>
          <p:txBody>
            <a:bodyPr wrap="none" rtlCol="0">
              <a:spAutoFit/>
            </a:bodyPr>
            <a:lstStyle/>
            <a:p>
              <a:r>
                <a:rPr lang="it-IT" dirty="0"/>
                <a:t>BSRS</a:t>
              </a:r>
            </a:p>
          </p:txBody>
        </p:sp>
        <p:sp>
          <p:nvSpPr>
            <p:cNvPr id="46" name="CasellaDiTesto 45">
              <a:extLst>
                <a:ext uri="{FF2B5EF4-FFF2-40B4-BE49-F238E27FC236}">
                  <a16:creationId xmlns:a16="http://schemas.microsoft.com/office/drawing/2014/main" id="{4909B456-7FD1-79BD-023E-BE99C8BC8F95}"/>
                </a:ext>
              </a:extLst>
            </p:cNvPr>
            <p:cNvSpPr txBox="1"/>
            <p:nvPr/>
          </p:nvSpPr>
          <p:spPr>
            <a:xfrm>
              <a:off x="9341809" y="5117753"/>
              <a:ext cx="643318" cy="369332"/>
            </a:xfrm>
            <a:prstGeom prst="rect">
              <a:avLst/>
            </a:prstGeom>
            <a:noFill/>
          </p:spPr>
          <p:txBody>
            <a:bodyPr wrap="none" rtlCol="0">
              <a:spAutoFit/>
            </a:bodyPr>
            <a:lstStyle/>
            <a:p>
              <a:r>
                <a:rPr lang="it-IT" dirty="0">
                  <a:solidFill>
                    <a:srgbClr val="FF0000"/>
                  </a:solidFill>
                </a:rPr>
                <a:t>SSRS</a:t>
              </a:r>
            </a:p>
          </p:txBody>
        </p:sp>
      </p:grpSp>
      <p:sp>
        <p:nvSpPr>
          <p:cNvPr id="47" name="Freccia destra con strisce 46">
            <a:extLst>
              <a:ext uri="{FF2B5EF4-FFF2-40B4-BE49-F238E27FC236}">
                <a16:creationId xmlns:a16="http://schemas.microsoft.com/office/drawing/2014/main" id="{ED7CEA55-8F8A-0237-4011-B717EF1EC20C}"/>
              </a:ext>
            </a:extLst>
          </p:cNvPr>
          <p:cNvSpPr/>
          <p:nvPr/>
        </p:nvSpPr>
        <p:spPr>
          <a:xfrm rot="5400000">
            <a:off x="10762609" y="2268752"/>
            <a:ext cx="556661" cy="1131144"/>
          </a:xfrm>
          <a:prstGeom prst="stripedRightArrow">
            <a:avLst>
              <a:gd name="adj1" fmla="val 53010"/>
              <a:gd name="adj2" fmla="val 50000"/>
            </a:avLst>
          </a:prstGeom>
          <a:solidFill>
            <a:schemeClr val="accent1"/>
          </a:solidFill>
          <a:ln>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0" name="Gruppo 49">
            <a:extLst>
              <a:ext uri="{FF2B5EF4-FFF2-40B4-BE49-F238E27FC236}">
                <a16:creationId xmlns:a16="http://schemas.microsoft.com/office/drawing/2014/main" id="{95392418-6900-29F6-0335-00FBA3C3FE98}"/>
              </a:ext>
            </a:extLst>
          </p:cNvPr>
          <p:cNvGrpSpPr/>
          <p:nvPr/>
        </p:nvGrpSpPr>
        <p:grpSpPr>
          <a:xfrm>
            <a:off x="107273" y="2927989"/>
            <a:ext cx="6042836" cy="3637854"/>
            <a:chOff x="107273" y="2927989"/>
            <a:chExt cx="6042836" cy="3637854"/>
          </a:xfrm>
        </p:grpSpPr>
        <p:sp>
          <p:nvSpPr>
            <p:cNvPr id="23" name="Rettangolo 22"/>
            <p:cNvSpPr/>
            <p:nvPr/>
          </p:nvSpPr>
          <p:spPr>
            <a:xfrm>
              <a:off x="781945" y="5172428"/>
              <a:ext cx="4449959" cy="1393415"/>
            </a:xfrm>
            <a:prstGeom prst="rect">
              <a:avLst/>
            </a:prstGeom>
            <a:solidFill>
              <a:srgbClr val="C2E49C"/>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4" name="Oggetto 23"/>
            <p:cNvGraphicFramePr>
              <a:graphicFrameLocks noChangeAspect="1"/>
            </p:cNvGraphicFramePr>
            <p:nvPr>
              <p:extLst>
                <p:ext uri="{D42A27DB-BD31-4B8C-83A1-F6EECF244321}">
                  <p14:modId xmlns:p14="http://schemas.microsoft.com/office/powerpoint/2010/main" val="2774870602"/>
                </p:ext>
              </p:extLst>
            </p:nvPr>
          </p:nvGraphicFramePr>
          <p:xfrm>
            <a:off x="1019258" y="5985809"/>
            <a:ext cx="1597668" cy="485691"/>
          </p:xfrm>
          <a:graphic>
            <a:graphicData uri="http://schemas.openxmlformats.org/presentationml/2006/ole">
              <mc:AlternateContent xmlns:mc="http://schemas.openxmlformats.org/markup-compatibility/2006">
                <mc:Choice xmlns:v="urn:schemas-microsoft-com:vml" Requires="v">
                  <p:oleObj name="Equation" r:id="rId6" imgW="1587240" imgH="482400" progId="Equation.DSMT4">
                    <p:embed/>
                  </p:oleObj>
                </mc:Choice>
                <mc:Fallback>
                  <p:oleObj name="Equation" r:id="rId6" imgW="1587240" imgH="482400" progId="Equation.DSMT4">
                    <p:embed/>
                    <p:pic>
                      <p:nvPicPr>
                        <p:cNvPr id="24" name="Oggetto 23"/>
                        <p:cNvPicPr/>
                        <p:nvPr/>
                      </p:nvPicPr>
                      <p:blipFill>
                        <a:blip r:embed="rId7"/>
                        <a:stretch>
                          <a:fillRect/>
                        </a:stretch>
                      </p:blipFill>
                      <p:spPr>
                        <a:xfrm>
                          <a:off x="1019258" y="5985809"/>
                          <a:ext cx="1597668" cy="485691"/>
                        </a:xfrm>
                        <a:prstGeom prst="rect">
                          <a:avLst/>
                        </a:prstGeom>
                      </p:spPr>
                    </p:pic>
                  </p:oleObj>
                </mc:Fallback>
              </mc:AlternateContent>
            </a:graphicData>
          </a:graphic>
        </p:graphicFrame>
        <p:sp>
          <p:nvSpPr>
            <p:cNvPr id="26" name="CasellaDiTesto 25"/>
            <p:cNvSpPr txBox="1"/>
            <p:nvPr/>
          </p:nvSpPr>
          <p:spPr>
            <a:xfrm>
              <a:off x="1004173" y="5602943"/>
              <a:ext cx="4155724" cy="338554"/>
            </a:xfrm>
            <a:prstGeom prst="rect">
              <a:avLst/>
            </a:prstGeom>
            <a:noFill/>
          </p:spPr>
          <p:txBody>
            <a:bodyPr wrap="square" rtlCol="0">
              <a:spAutoFit/>
            </a:bodyPr>
            <a:lstStyle/>
            <a:p>
              <a:r>
                <a:rPr lang="it-IT" sz="1600" i="1" dirty="0">
                  <a:latin typeface="Symbol" panose="05050102010706020507" pitchFamily="18" charset="2"/>
                </a:rPr>
                <a:t>l</a:t>
              </a:r>
              <a:r>
                <a:rPr lang="it-IT" sz="1600" i="1" baseline="-25000" dirty="0">
                  <a:latin typeface="Symbol" panose="05050102010706020507" pitchFamily="18" charset="2"/>
                </a:rPr>
                <a:t>0</a:t>
              </a:r>
              <a:r>
                <a:rPr lang="it-IT" sz="1600" i="1" baseline="-25000" dirty="0"/>
                <a:t> </a:t>
              </a:r>
              <a:r>
                <a:rPr lang="it-IT" sz="1600" i="1" dirty="0"/>
                <a:t>= 351 nm       L = </a:t>
              </a:r>
              <a:r>
                <a:rPr lang="it-IT" sz="1600" i="1" dirty="0" err="1"/>
                <a:t>L</a:t>
              </a:r>
              <a:r>
                <a:rPr lang="it-IT" sz="1600" i="1" baseline="-25000" dirty="0" err="1"/>
                <a:t>y</a:t>
              </a:r>
              <a:r>
                <a:rPr lang="it-IT" sz="1600" i="1" dirty="0"/>
                <a:t> = 300 </a:t>
              </a:r>
              <a:r>
                <a:rPr lang="it-IT" sz="1600" i="1" dirty="0">
                  <a:latin typeface="Symbol" panose="05050102010706020507" pitchFamily="18" charset="2"/>
                </a:rPr>
                <a:t>m</a:t>
              </a:r>
              <a:r>
                <a:rPr lang="it-IT" sz="1600" i="1" dirty="0"/>
                <a:t>m      n = 0.08 </a:t>
              </a:r>
              <a:r>
                <a:rPr lang="it-IT" sz="1600" i="1" dirty="0" err="1"/>
                <a:t>n</a:t>
              </a:r>
              <a:r>
                <a:rPr lang="it-IT" sz="1600" i="1" baseline="-25000" dirty="0" err="1"/>
                <a:t>c</a:t>
              </a:r>
              <a:endParaRPr lang="it-IT" sz="1600" i="1" baseline="-25000" dirty="0"/>
            </a:p>
          </p:txBody>
        </p:sp>
        <p:sp>
          <p:nvSpPr>
            <p:cNvPr id="27" name="CasellaDiTesto 26"/>
            <p:cNvSpPr txBox="1"/>
            <p:nvPr/>
          </p:nvSpPr>
          <p:spPr>
            <a:xfrm>
              <a:off x="3352868" y="6059378"/>
              <a:ext cx="1731564" cy="338554"/>
            </a:xfrm>
            <a:prstGeom prst="rect">
              <a:avLst/>
            </a:prstGeom>
            <a:noFill/>
          </p:spPr>
          <p:txBody>
            <a:bodyPr wrap="none" rtlCol="0">
              <a:spAutoFit/>
            </a:bodyPr>
            <a:lstStyle/>
            <a:p>
              <a:r>
                <a:rPr lang="it-IT" sz="1600" dirty="0">
                  <a:solidFill>
                    <a:srgbClr val="FF0000"/>
                  </a:solidFill>
                  <a:latin typeface="Arial" panose="020B0604020202020204" pitchFamily="34" charset="0"/>
                  <a:cs typeface="Arial" panose="020B0604020202020204" pitchFamily="34" charset="0"/>
                </a:rPr>
                <a:t>I &gt; 5x10</a:t>
              </a:r>
              <a:r>
                <a:rPr lang="it-IT" sz="1600" baseline="30000" dirty="0">
                  <a:solidFill>
                    <a:srgbClr val="FF0000"/>
                  </a:solidFill>
                  <a:latin typeface="Arial" panose="020B0604020202020204" pitchFamily="34" charset="0"/>
                  <a:cs typeface="Arial" panose="020B0604020202020204" pitchFamily="34" charset="0"/>
                </a:rPr>
                <a:t>15</a:t>
              </a:r>
              <a:r>
                <a:rPr lang="it-IT" sz="1600" dirty="0">
                  <a:solidFill>
                    <a:srgbClr val="FF0000"/>
                  </a:solidFill>
                  <a:latin typeface="Arial" panose="020B0604020202020204" pitchFamily="34" charset="0"/>
                  <a:cs typeface="Arial" panose="020B0604020202020204" pitchFamily="34" charset="0"/>
                </a:rPr>
                <a:t> W/cm</a:t>
              </a:r>
              <a:r>
                <a:rPr lang="it-IT" sz="1600" baseline="30000" dirty="0">
                  <a:solidFill>
                    <a:srgbClr val="FF0000"/>
                  </a:solidFill>
                  <a:latin typeface="Arial" panose="020B0604020202020204" pitchFamily="34" charset="0"/>
                  <a:cs typeface="Arial" panose="020B0604020202020204" pitchFamily="34" charset="0"/>
                </a:rPr>
                <a:t>2</a:t>
              </a:r>
            </a:p>
          </p:txBody>
        </p:sp>
        <p:sp>
          <p:nvSpPr>
            <p:cNvPr id="28" name="Freccia a destra 27"/>
            <p:cNvSpPr/>
            <p:nvPr/>
          </p:nvSpPr>
          <p:spPr>
            <a:xfrm>
              <a:off x="2745502" y="6117966"/>
              <a:ext cx="504056" cy="221378"/>
            </a:xfrm>
            <a:prstGeom prst="rightArrow">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1341412" y="2927989"/>
              <a:ext cx="2424318" cy="369332"/>
            </a:xfrm>
            <a:prstGeom prst="rect">
              <a:avLst/>
            </a:prstGeom>
            <a:noFill/>
            <a:ln w="25400">
              <a:solidFill>
                <a:srgbClr val="FF0000"/>
              </a:solidFill>
            </a:ln>
          </p:spPr>
          <p:txBody>
            <a:bodyPr wrap="none" rtlCol="0">
              <a:spAutoFit/>
            </a:bodyPr>
            <a:lstStyle/>
            <a:p>
              <a:r>
                <a:rPr lang="it-IT" dirty="0" err="1">
                  <a:solidFill>
                    <a:srgbClr val="FF0000"/>
                  </a:solidFill>
                </a:rPr>
                <a:t>Why</a:t>
              </a:r>
              <a:r>
                <a:rPr lang="it-IT" dirty="0">
                  <a:solidFill>
                    <a:srgbClr val="FF0000"/>
                  </a:solidFill>
                </a:rPr>
                <a:t> </a:t>
              </a:r>
              <a:r>
                <a:rPr lang="it-IT" dirty="0" err="1">
                  <a:solidFill>
                    <a:srgbClr val="FF0000"/>
                  </a:solidFill>
                </a:rPr>
                <a:t>few</a:t>
              </a:r>
              <a:r>
                <a:rPr lang="it-IT" dirty="0">
                  <a:solidFill>
                    <a:srgbClr val="FF0000"/>
                  </a:solidFill>
                </a:rPr>
                <a:t> </a:t>
              </a:r>
              <a:r>
                <a:rPr lang="it-IT" dirty="0" err="1">
                  <a:solidFill>
                    <a:srgbClr val="FF0000"/>
                  </a:solidFill>
                </a:rPr>
                <a:t>observations</a:t>
              </a:r>
              <a:r>
                <a:rPr lang="it-IT" dirty="0">
                  <a:solidFill>
                    <a:srgbClr val="FF0000"/>
                  </a:solidFill>
                </a:rPr>
                <a:t> ?</a:t>
              </a:r>
            </a:p>
          </p:txBody>
        </p:sp>
        <p:sp>
          <p:nvSpPr>
            <p:cNvPr id="19" name="Freccia a destra 18"/>
            <p:cNvSpPr/>
            <p:nvPr/>
          </p:nvSpPr>
          <p:spPr>
            <a:xfrm rot="19358557" flipH="1">
              <a:off x="1419420" y="3579139"/>
              <a:ext cx="648289" cy="254561"/>
            </a:xfrm>
            <a:prstGeom prst="rightArrow">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107273" y="3987678"/>
              <a:ext cx="2244311" cy="830997"/>
            </a:xfrm>
            <a:prstGeom prst="rect">
              <a:avLst/>
            </a:prstGeom>
            <a:solidFill>
              <a:srgbClr val="C2E49C"/>
            </a:solidFill>
            <a:ln w="12700">
              <a:solidFill>
                <a:schemeClr val="tx1"/>
              </a:solidFill>
            </a:ln>
          </p:spPr>
          <p:txBody>
            <a:bodyPr wrap="square">
              <a:spAutoFit/>
            </a:bodyPr>
            <a:lstStyle/>
            <a:p>
              <a:r>
                <a:rPr lang="it-IT" sz="1600" dirty="0" err="1"/>
                <a:t>Observation</a:t>
              </a:r>
              <a:r>
                <a:rPr lang="it-IT" sz="1600" dirty="0"/>
                <a:t> </a:t>
              </a:r>
              <a:r>
                <a:rPr lang="it-IT" sz="1600" dirty="0" err="1"/>
                <a:t>limited</a:t>
              </a:r>
              <a:r>
                <a:rPr lang="it-IT" sz="1600" dirty="0"/>
                <a:t> by </a:t>
              </a:r>
              <a:r>
                <a:rPr lang="it-IT" sz="1600" dirty="0" err="1"/>
                <a:t>collisional</a:t>
              </a:r>
              <a:r>
                <a:rPr lang="it-IT" sz="1600" dirty="0"/>
                <a:t> </a:t>
              </a:r>
              <a:r>
                <a:rPr lang="it-IT" sz="1600" dirty="0" err="1"/>
                <a:t>absorption</a:t>
              </a:r>
              <a:r>
                <a:rPr lang="it-IT" sz="1600" dirty="0"/>
                <a:t> of </a:t>
              </a:r>
              <a:r>
                <a:rPr lang="it-IT" sz="1600" dirty="0" err="1"/>
                <a:t>scattered</a:t>
              </a:r>
              <a:r>
                <a:rPr lang="it-IT" sz="1600" dirty="0"/>
                <a:t> light</a:t>
              </a:r>
            </a:p>
          </p:txBody>
        </p:sp>
        <p:sp>
          <p:nvSpPr>
            <p:cNvPr id="21" name="Freccia a destra 20"/>
            <p:cNvSpPr/>
            <p:nvPr/>
          </p:nvSpPr>
          <p:spPr>
            <a:xfrm rot="5400000">
              <a:off x="2259785" y="4201297"/>
              <a:ext cx="936109" cy="255600"/>
            </a:xfrm>
            <a:prstGeom prst="rightArrow">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1201437" y="5211938"/>
              <a:ext cx="3742435" cy="338554"/>
            </a:xfrm>
            <a:prstGeom prst="rect">
              <a:avLst/>
            </a:prstGeom>
          </p:spPr>
          <p:txBody>
            <a:bodyPr wrap="none">
              <a:spAutoFit/>
            </a:bodyPr>
            <a:lstStyle/>
            <a:p>
              <a:r>
                <a:rPr lang="it-IT" sz="1600" dirty="0"/>
                <a:t>Limited by the </a:t>
              </a:r>
              <a:r>
                <a:rPr lang="it-IT" sz="1600" dirty="0" err="1"/>
                <a:t>beam</a:t>
              </a:r>
              <a:r>
                <a:rPr lang="it-IT" sz="1600" dirty="0"/>
                <a:t> size </a:t>
              </a:r>
              <a:r>
                <a:rPr lang="it-IT" sz="1600" dirty="0">
                  <a:sym typeface="Wingdings" panose="05000000000000000000" pitchFamily="2" charset="2"/>
                </a:rPr>
                <a:t> high </a:t>
              </a:r>
              <a:r>
                <a:rPr lang="it-IT" sz="1600" dirty="0" err="1">
                  <a:sym typeface="Wingdings" panose="05000000000000000000" pitchFamily="2" charset="2"/>
                </a:rPr>
                <a:t>threshold</a:t>
              </a:r>
              <a:endParaRPr lang="it-IT" sz="1600" dirty="0"/>
            </a:p>
          </p:txBody>
        </p:sp>
        <p:sp>
          <p:nvSpPr>
            <p:cNvPr id="48" name="Freccia a destra 47">
              <a:extLst>
                <a:ext uri="{FF2B5EF4-FFF2-40B4-BE49-F238E27FC236}">
                  <a16:creationId xmlns:a16="http://schemas.microsoft.com/office/drawing/2014/main" id="{7CE1C1D3-1876-7583-8843-2C95F802D924}"/>
                </a:ext>
              </a:extLst>
            </p:cNvPr>
            <p:cNvSpPr/>
            <p:nvPr/>
          </p:nvSpPr>
          <p:spPr>
            <a:xfrm rot="13273041" flipH="1">
              <a:off x="3356416" y="3527042"/>
              <a:ext cx="648289" cy="254561"/>
            </a:xfrm>
            <a:prstGeom prst="rightArrow">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ttangolo 48">
              <a:extLst>
                <a:ext uri="{FF2B5EF4-FFF2-40B4-BE49-F238E27FC236}">
                  <a16:creationId xmlns:a16="http://schemas.microsoft.com/office/drawing/2014/main" id="{E0E9F715-10D8-EBE1-40F9-482F369D1931}"/>
                </a:ext>
              </a:extLst>
            </p:cNvPr>
            <p:cNvSpPr/>
            <p:nvPr/>
          </p:nvSpPr>
          <p:spPr>
            <a:xfrm>
              <a:off x="3352866" y="4057708"/>
              <a:ext cx="2797243" cy="830997"/>
            </a:xfrm>
            <a:prstGeom prst="rect">
              <a:avLst/>
            </a:prstGeom>
            <a:solidFill>
              <a:srgbClr val="C2E49C"/>
            </a:solidFill>
            <a:ln w="12700">
              <a:solidFill>
                <a:schemeClr val="tx1"/>
              </a:solidFill>
            </a:ln>
          </p:spPr>
          <p:txBody>
            <a:bodyPr wrap="square">
              <a:spAutoFit/>
            </a:bodyPr>
            <a:lstStyle/>
            <a:p>
              <a:r>
                <a:rPr lang="it-IT" sz="1600" b="1" dirty="0" err="1"/>
                <a:t>Intrinsic</a:t>
              </a:r>
              <a:r>
                <a:rPr lang="it-IT" sz="1600" b="1" dirty="0"/>
                <a:t> </a:t>
              </a:r>
              <a:r>
                <a:rPr lang="it-IT" sz="1600" b="1" dirty="0" err="1"/>
                <a:t>difficulty</a:t>
              </a:r>
              <a:r>
                <a:rPr lang="it-IT" sz="1600" b="1" dirty="0"/>
                <a:t> to </a:t>
              </a:r>
              <a:r>
                <a:rPr lang="it-IT" sz="1600" b="1" dirty="0" err="1"/>
                <a:t>measure</a:t>
              </a:r>
              <a:r>
                <a:rPr lang="it-IT" sz="1600" b="1" dirty="0"/>
                <a:t> and </a:t>
              </a:r>
              <a:r>
                <a:rPr lang="it-IT" sz="1600" b="1" dirty="0" err="1"/>
                <a:t>quantify</a:t>
              </a:r>
              <a:r>
                <a:rPr lang="it-IT" sz="1600" b="1" dirty="0"/>
                <a:t> light </a:t>
              </a:r>
              <a:r>
                <a:rPr lang="it-IT" sz="1600" b="1" dirty="0" err="1"/>
                <a:t>scattered</a:t>
              </a:r>
              <a:r>
                <a:rPr lang="it-IT" sz="1600" b="1" dirty="0"/>
                <a:t> in the </a:t>
              </a:r>
              <a:r>
                <a:rPr lang="it-IT" sz="1600" b="1" dirty="0" err="1"/>
                <a:t>whole</a:t>
              </a:r>
              <a:r>
                <a:rPr lang="it-IT" sz="1600" b="1" dirty="0"/>
                <a:t> </a:t>
              </a:r>
              <a:r>
                <a:rPr lang="it-IT" sz="1600" b="1" dirty="0" err="1"/>
                <a:t>solid</a:t>
              </a:r>
              <a:r>
                <a:rPr lang="it-IT" sz="1600" b="1" dirty="0"/>
                <a:t> angle</a:t>
              </a:r>
            </a:p>
          </p:txBody>
        </p:sp>
      </p:grpSp>
    </p:spTree>
    <p:extLst>
      <p:ext uri="{BB962C8B-B14F-4D97-AF65-F5344CB8AC3E}">
        <p14:creationId xmlns:p14="http://schemas.microsoft.com/office/powerpoint/2010/main" val="291032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ppt_x"/>
                                          </p:val>
                                        </p:tav>
                                        <p:tav tm="100000">
                                          <p:val>
                                            <p:strVal val="#ppt_x"/>
                                          </p:val>
                                        </p:tav>
                                      </p:tavLst>
                                    </p:anim>
                                    <p:anim calcmode="lin" valueType="num">
                                      <p:cBhvr additive="base">
                                        <p:cTn id="3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1" grpId="0" animBg="1"/>
      <p:bldP spid="33"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358E0F6-FEB4-A632-AD29-C3A71EABA908}"/>
              </a:ext>
            </a:extLst>
          </p:cNvPr>
          <p:cNvSpPr txBox="1"/>
          <p:nvPr/>
        </p:nvSpPr>
        <p:spPr>
          <a:xfrm>
            <a:off x="3462162" y="-101264"/>
            <a:ext cx="4893776" cy="892552"/>
          </a:xfrm>
          <a:prstGeom prst="rect">
            <a:avLst/>
          </a:prstGeom>
          <a:noFill/>
        </p:spPr>
        <p:txBody>
          <a:bodyPr wrap="none" rtlCol="0">
            <a:spAutoFit/>
          </a:bodyPr>
          <a:lstStyle/>
          <a:p>
            <a:pPr algn="ctr"/>
            <a:r>
              <a:rPr lang="it-IT" sz="2800" b="1" dirty="0">
                <a:solidFill>
                  <a:schemeClr val="bg1"/>
                </a:solidFill>
              </a:rPr>
              <a:t>The VULCAN </a:t>
            </a:r>
            <a:r>
              <a:rPr lang="it-IT" sz="2800" b="1" dirty="0" err="1">
                <a:solidFill>
                  <a:schemeClr val="bg1"/>
                </a:solidFill>
              </a:rPr>
              <a:t>experiment</a:t>
            </a:r>
            <a:r>
              <a:rPr lang="it-IT" sz="2800" b="1" dirty="0">
                <a:solidFill>
                  <a:schemeClr val="bg1"/>
                </a:solidFill>
              </a:rPr>
              <a:t> (2023)</a:t>
            </a:r>
          </a:p>
          <a:p>
            <a:pPr algn="ctr"/>
            <a:r>
              <a:rPr lang="it-IT" sz="2400" i="1">
                <a:solidFill>
                  <a:schemeClr val="bg1"/>
                </a:solidFill>
              </a:rPr>
              <a:t>K</a:t>
            </a:r>
            <a:r>
              <a:rPr lang="it-IT" sz="2400" i="1" dirty="0">
                <a:solidFill>
                  <a:schemeClr val="bg1"/>
                </a:solidFill>
              </a:rPr>
              <a:t>. </a:t>
            </a:r>
            <a:r>
              <a:rPr lang="it-IT" sz="2400" i="1" dirty="0" err="1">
                <a:solidFill>
                  <a:schemeClr val="bg1"/>
                </a:solidFill>
              </a:rPr>
              <a:t>Glize</a:t>
            </a:r>
            <a:r>
              <a:rPr lang="it-IT" sz="2400" i="1" dirty="0">
                <a:solidFill>
                  <a:schemeClr val="bg1"/>
                </a:solidFill>
              </a:rPr>
              <a:t> P.I.</a:t>
            </a:r>
          </a:p>
        </p:txBody>
      </p:sp>
      <p:pic>
        <p:nvPicPr>
          <p:cNvPr id="4" name="Immagine 22">
            <a:extLst>
              <a:ext uri="{FF2B5EF4-FFF2-40B4-BE49-F238E27FC236}">
                <a16:creationId xmlns:a16="http://schemas.microsoft.com/office/drawing/2014/main" id="{8F02E033-30FD-6C9E-E78E-AA52B500E589}"/>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39416"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893E9A68-703E-8AB0-2EE6-C77C9A15C013}"/>
              </a:ext>
            </a:extLst>
          </p:cNvPr>
          <p:cNvPicPr>
            <a:picLocks noChangeAspect="1"/>
          </p:cNvPicPr>
          <p:nvPr/>
        </p:nvPicPr>
        <p:blipFill>
          <a:blip r:embed="rId3"/>
          <a:stretch>
            <a:fillRect/>
          </a:stretch>
        </p:blipFill>
        <p:spPr>
          <a:xfrm>
            <a:off x="335360" y="3081860"/>
            <a:ext cx="3121731" cy="3659508"/>
          </a:xfrm>
          <a:prstGeom prst="rect">
            <a:avLst/>
          </a:prstGeom>
        </p:spPr>
      </p:pic>
      <p:pic>
        <p:nvPicPr>
          <p:cNvPr id="12" name="Immagine 11">
            <a:extLst>
              <a:ext uri="{FF2B5EF4-FFF2-40B4-BE49-F238E27FC236}">
                <a16:creationId xmlns:a16="http://schemas.microsoft.com/office/drawing/2014/main" id="{CBC51C74-0E69-E937-6140-DE0E7F996459}"/>
              </a:ext>
            </a:extLst>
          </p:cNvPr>
          <p:cNvPicPr>
            <a:picLocks noChangeAspect="1"/>
          </p:cNvPicPr>
          <p:nvPr/>
        </p:nvPicPr>
        <p:blipFill>
          <a:blip r:embed="rId4"/>
          <a:stretch>
            <a:fillRect/>
          </a:stretch>
        </p:blipFill>
        <p:spPr>
          <a:xfrm>
            <a:off x="3748827" y="3081860"/>
            <a:ext cx="3745381" cy="3659508"/>
          </a:xfrm>
          <a:prstGeom prst="rect">
            <a:avLst/>
          </a:prstGeom>
        </p:spPr>
      </p:pic>
      <p:pic>
        <p:nvPicPr>
          <p:cNvPr id="14" name="Immagine 13">
            <a:extLst>
              <a:ext uri="{FF2B5EF4-FFF2-40B4-BE49-F238E27FC236}">
                <a16:creationId xmlns:a16="http://schemas.microsoft.com/office/drawing/2014/main" id="{61ED383B-E7E9-8824-8020-72A6A2B72685}"/>
              </a:ext>
            </a:extLst>
          </p:cNvPr>
          <p:cNvPicPr>
            <a:picLocks noChangeAspect="1"/>
          </p:cNvPicPr>
          <p:nvPr/>
        </p:nvPicPr>
        <p:blipFill>
          <a:blip r:embed="rId5"/>
          <a:stretch>
            <a:fillRect/>
          </a:stretch>
        </p:blipFill>
        <p:spPr>
          <a:xfrm>
            <a:off x="7905030" y="1031899"/>
            <a:ext cx="2232248" cy="2954638"/>
          </a:xfrm>
          <a:prstGeom prst="rect">
            <a:avLst/>
          </a:prstGeom>
        </p:spPr>
      </p:pic>
      <p:pic>
        <p:nvPicPr>
          <p:cNvPr id="16" name="Immagine 15">
            <a:extLst>
              <a:ext uri="{FF2B5EF4-FFF2-40B4-BE49-F238E27FC236}">
                <a16:creationId xmlns:a16="http://schemas.microsoft.com/office/drawing/2014/main" id="{027E4720-D5FE-8C13-934B-5F8E2194B9BF}"/>
              </a:ext>
            </a:extLst>
          </p:cNvPr>
          <p:cNvPicPr>
            <a:picLocks noChangeAspect="1"/>
          </p:cNvPicPr>
          <p:nvPr/>
        </p:nvPicPr>
        <p:blipFill>
          <a:blip r:embed="rId6"/>
          <a:stretch>
            <a:fillRect/>
          </a:stretch>
        </p:blipFill>
        <p:spPr>
          <a:xfrm>
            <a:off x="7905030" y="3856996"/>
            <a:ext cx="4010676" cy="2914283"/>
          </a:xfrm>
          <a:prstGeom prst="rect">
            <a:avLst/>
          </a:prstGeom>
        </p:spPr>
      </p:pic>
      <p:sp>
        <p:nvSpPr>
          <p:cNvPr id="17" name="CasellaDiTesto 16">
            <a:extLst>
              <a:ext uri="{FF2B5EF4-FFF2-40B4-BE49-F238E27FC236}">
                <a16:creationId xmlns:a16="http://schemas.microsoft.com/office/drawing/2014/main" id="{42A225B0-A65E-EFA9-781F-C1ED7952A269}"/>
              </a:ext>
            </a:extLst>
          </p:cNvPr>
          <p:cNvSpPr txBox="1"/>
          <p:nvPr/>
        </p:nvSpPr>
        <p:spPr>
          <a:xfrm>
            <a:off x="1210443" y="957796"/>
            <a:ext cx="5965939" cy="1985159"/>
          </a:xfrm>
          <a:prstGeom prst="rect">
            <a:avLst/>
          </a:prstGeom>
          <a:noFill/>
        </p:spPr>
        <p:txBody>
          <a:bodyPr wrap="square" rtlCol="0">
            <a:spAutoFit/>
          </a:bodyPr>
          <a:lstStyle/>
          <a:p>
            <a:r>
              <a:rPr lang="it-IT" sz="1400" b="1" dirty="0"/>
              <a:t>LASER IRRADIATION DESIGN    (PLANAR)</a:t>
            </a:r>
          </a:p>
          <a:p>
            <a:pPr algn="ctr"/>
            <a:endParaRPr lang="it-IT" sz="1400" b="1" dirty="0"/>
          </a:p>
          <a:p>
            <a:r>
              <a:rPr lang="it-IT" sz="1400" b="1" dirty="0">
                <a:solidFill>
                  <a:srgbClr val="FF0000"/>
                </a:solidFill>
              </a:rPr>
              <a:t>4 driver/</a:t>
            </a:r>
            <a:r>
              <a:rPr lang="it-IT" sz="1400" b="1" dirty="0" err="1">
                <a:solidFill>
                  <a:srgbClr val="FF0000"/>
                </a:solidFill>
              </a:rPr>
              <a:t>heating</a:t>
            </a:r>
            <a:r>
              <a:rPr lang="it-IT" sz="1400" b="1" dirty="0">
                <a:solidFill>
                  <a:srgbClr val="FF0000"/>
                </a:solidFill>
              </a:rPr>
              <a:t> </a:t>
            </a:r>
            <a:r>
              <a:rPr lang="it-IT" sz="1400" b="1" dirty="0" err="1">
                <a:solidFill>
                  <a:srgbClr val="FF0000"/>
                </a:solidFill>
              </a:rPr>
              <a:t>beams</a:t>
            </a:r>
            <a:r>
              <a:rPr lang="it-IT" sz="1400" b="1" dirty="0">
                <a:solidFill>
                  <a:srgbClr val="FF0000"/>
                </a:solidFill>
              </a:rPr>
              <a:t> (long </a:t>
            </a:r>
            <a:r>
              <a:rPr lang="it-IT" sz="1400" b="1" dirty="0" err="1">
                <a:solidFill>
                  <a:srgbClr val="FF0000"/>
                </a:solidFill>
              </a:rPr>
              <a:t>beams</a:t>
            </a:r>
            <a:r>
              <a:rPr lang="it-IT" sz="1400" b="1" dirty="0">
                <a:solidFill>
                  <a:srgbClr val="FF0000"/>
                </a:solidFill>
              </a:rPr>
              <a:t>)</a:t>
            </a:r>
          </a:p>
          <a:p>
            <a:r>
              <a:rPr lang="it-IT" sz="1400" dirty="0"/>
              <a:t>E=250 J x 4, </a:t>
            </a:r>
            <a:r>
              <a:rPr lang="it-IT" sz="1400" dirty="0">
                <a:latin typeface="Symbol" panose="05050102010706020507" pitchFamily="18" charset="2"/>
              </a:rPr>
              <a:t>l</a:t>
            </a:r>
            <a:r>
              <a:rPr lang="it-IT" sz="1400" dirty="0"/>
              <a:t>=1053 nm, 3 ns</a:t>
            </a:r>
          </a:p>
          <a:p>
            <a:r>
              <a:rPr lang="it-IT" sz="1400" dirty="0"/>
              <a:t>FWHM=800 </a:t>
            </a:r>
            <a:r>
              <a:rPr lang="it-IT" sz="1400" dirty="0">
                <a:latin typeface="Symbol" panose="05050102010706020507" pitchFamily="18" charset="2"/>
              </a:rPr>
              <a:t>m</a:t>
            </a:r>
            <a:r>
              <a:rPr lang="it-IT" sz="1400" dirty="0"/>
              <a:t>m, I </a:t>
            </a:r>
            <a:r>
              <a:rPr lang="it-IT" sz="1400" dirty="0">
                <a:latin typeface="Calibri"/>
                <a:cs typeface="Calibri"/>
              </a:rPr>
              <a:t>≈ 3x10</a:t>
            </a:r>
            <a:r>
              <a:rPr lang="it-IT" sz="1400" baseline="30000" dirty="0">
                <a:latin typeface="Calibri"/>
                <a:cs typeface="Calibri"/>
              </a:rPr>
              <a:t>13</a:t>
            </a:r>
            <a:r>
              <a:rPr lang="it-IT" sz="1400" dirty="0">
                <a:latin typeface="Calibri"/>
                <a:cs typeface="Calibri"/>
              </a:rPr>
              <a:t> W/cm</a:t>
            </a:r>
            <a:r>
              <a:rPr lang="it-IT" sz="1400" baseline="30000" dirty="0">
                <a:latin typeface="Calibri"/>
                <a:cs typeface="Calibri"/>
              </a:rPr>
              <a:t>2</a:t>
            </a:r>
          </a:p>
          <a:p>
            <a:endParaRPr lang="it-IT" sz="1100" dirty="0">
              <a:latin typeface="Calibri"/>
              <a:cs typeface="Calibri"/>
            </a:endParaRPr>
          </a:p>
          <a:p>
            <a:r>
              <a:rPr lang="it-IT" sz="1400" b="1" dirty="0" err="1">
                <a:solidFill>
                  <a:srgbClr val="00B0F0"/>
                </a:solidFill>
                <a:latin typeface="Calibri"/>
                <a:cs typeface="Calibri"/>
              </a:rPr>
              <a:t>interaction</a:t>
            </a:r>
            <a:r>
              <a:rPr lang="it-IT" sz="1400" b="1" dirty="0">
                <a:solidFill>
                  <a:srgbClr val="00B0F0"/>
                </a:solidFill>
                <a:latin typeface="Calibri"/>
                <a:cs typeface="Calibri"/>
              </a:rPr>
              <a:t> </a:t>
            </a:r>
            <a:r>
              <a:rPr lang="it-IT" sz="1400" b="1" dirty="0" err="1">
                <a:solidFill>
                  <a:srgbClr val="00B0F0"/>
                </a:solidFill>
                <a:latin typeface="Calibri"/>
                <a:cs typeface="Calibri"/>
              </a:rPr>
              <a:t>beam</a:t>
            </a:r>
            <a:r>
              <a:rPr lang="it-IT" sz="1400" b="1" dirty="0">
                <a:solidFill>
                  <a:srgbClr val="00B0F0"/>
                </a:solidFill>
                <a:latin typeface="Calibri"/>
                <a:cs typeface="Calibri"/>
              </a:rPr>
              <a:t> B8 </a:t>
            </a:r>
            <a:r>
              <a:rPr lang="it-IT" sz="1400" b="1" dirty="0" err="1">
                <a:solidFill>
                  <a:srgbClr val="00B0F0"/>
                </a:solidFill>
                <a:latin typeface="Calibri"/>
                <a:cs typeface="Calibri"/>
              </a:rPr>
              <a:t>bypassing</a:t>
            </a:r>
            <a:r>
              <a:rPr lang="it-IT" sz="1400" b="1" dirty="0">
                <a:solidFill>
                  <a:srgbClr val="00B0F0"/>
                </a:solidFill>
                <a:latin typeface="Calibri"/>
                <a:cs typeface="Calibri"/>
              </a:rPr>
              <a:t> </a:t>
            </a:r>
            <a:r>
              <a:rPr lang="it-IT" sz="1400" b="1" dirty="0" err="1">
                <a:solidFill>
                  <a:srgbClr val="00B0F0"/>
                </a:solidFill>
                <a:latin typeface="Calibri"/>
                <a:cs typeface="Calibri"/>
              </a:rPr>
              <a:t>compressor</a:t>
            </a:r>
            <a:endParaRPr lang="it-IT" sz="1400" b="1" dirty="0">
              <a:solidFill>
                <a:srgbClr val="00B0F0"/>
              </a:solidFill>
              <a:latin typeface="Calibri"/>
              <a:cs typeface="Calibri"/>
            </a:endParaRPr>
          </a:p>
          <a:p>
            <a:r>
              <a:rPr lang="it-IT" sz="1400" dirty="0">
                <a:latin typeface="Calibri"/>
                <a:cs typeface="Calibri"/>
              </a:rPr>
              <a:t>E= 100 J, </a:t>
            </a:r>
            <a:r>
              <a:rPr lang="it-IT" sz="1400" dirty="0">
                <a:latin typeface="Symbol" panose="05050102010706020507" pitchFamily="18" charset="2"/>
              </a:rPr>
              <a:t>l</a:t>
            </a:r>
            <a:r>
              <a:rPr lang="it-IT" sz="1400" dirty="0"/>
              <a:t>=527 nm, 15 </a:t>
            </a:r>
            <a:r>
              <a:rPr lang="it-IT" sz="1400" dirty="0" err="1"/>
              <a:t>ps</a:t>
            </a:r>
            <a:endParaRPr lang="it-IT" sz="1400" dirty="0"/>
          </a:p>
          <a:p>
            <a:r>
              <a:rPr lang="it-IT" sz="1400" dirty="0"/>
              <a:t>FWHM</a:t>
            </a:r>
            <a:r>
              <a:rPr lang="it-IT" sz="1400" dirty="0">
                <a:cs typeface="Calibri"/>
              </a:rPr>
              <a:t> ≈ 300</a:t>
            </a:r>
            <a:r>
              <a:rPr lang="it-IT" sz="1400" dirty="0"/>
              <a:t> </a:t>
            </a:r>
            <a:r>
              <a:rPr lang="it-IT" sz="1400" dirty="0">
                <a:latin typeface="Symbol" panose="05050102010706020507" pitchFamily="18" charset="2"/>
              </a:rPr>
              <a:t>m</a:t>
            </a:r>
            <a:r>
              <a:rPr lang="it-IT" sz="1400" dirty="0"/>
              <a:t>m, I </a:t>
            </a:r>
            <a:r>
              <a:rPr lang="it-IT" sz="1400" dirty="0">
                <a:cs typeface="Calibri"/>
              </a:rPr>
              <a:t>≈ 6x10</a:t>
            </a:r>
            <a:r>
              <a:rPr lang="it-IT" sz="1400" baseline="30000" dirty="0">
                <a:cs typeface="Calibri"/>
              </a:rPr>
              <a:t>15</a:t>
            </a:r>
            <a:r>
              <a:rPr lang="it-IT" sz="1400" dirty="0">
                <a:cs typeface="Calibri"/>
              </a:rPr>
              <a:t> W/cm</a:t>
            </a:r>
            <a:r>
              <a:rPr lang="it-IT" sz="1400" baseline="30000" dirty="0">
                <a:cs typeface="Calibri"/>
              </a:rPr>
              <a:t>2</a:t>
            </a:r>
            <a:r>
              <a:rPr lang="it-IT" sz="1400" dirty="0">
                <a:cs typeface="Calibri"/>
              </a:rPr>
              <a:t> ,  f/# =3</a:t>
            </a:r>
          </a:p>
        </p:txBody>
      </p:sp>
      <p:sp>
        <p:nvSpPr>
          <p:cNvPr id="18" name="CasellaDiTesto 17">
            <a:extLst>
              <a:ext uri="{FF2B5EF4-FFF2-40B4-BE49-F238E27FC236}">
                <a16:creationId xmlns:a16="http://schemas.microsoft.com/office/drawing/2014/main" id="{D322B04E-2A0D-58E3-E01A-84AD556FCAF1}"/>
              </a:ext>
            </a:extLst>
          </p:cNvPr>
          <p:cNvSpPr txBox="1"/>
          <p:nvPr/>
        </p:nvSpPr>
        <p:spPr>
          <a:xfrm>
            <a:off x="5735960" y="3081860"/>
            <a:ext cx="1758248" cy="923330"/>
          </a:xfrm>
          <a:prstGeom prst="rect">
            <a:avLst/>
          </a:prstGeom>
          <a:solidFill>
            <a:schemeClr val="bg1">
              <a:alpha val="51000"/>
            </a:schemeClr>
          </a:solidFill>
        </p:spPr>
        <p:txBody>
          <a:bodyPr wrap="square" rtlCol="0">
            <a:spAutoFit/>
          </a:bodyPr>
          <a:lstStyle/>
          <a:p>
            <a:pPr algn="r"/>
            <a:r>
              <a:rPr lang="it-IT" b="1" dirty="0">
                <a:solidFill>
                  <a:srgbClr val="FF0000"/>
                </a:solidFill>
              </a:rPr>
              <a:t>A quarter of a </a:t>
            </a:r>
            <a:r>
              <a:rPr lang="it-IT" b="1" dirty="0" err="1">
                <a:solidFill>
                  <a:srgbClr val="FF0000"/>
                </a:solidFill>
              </a:rPr>
              <a:t>sphere</a:t>
            </a:r>
            <a:r>
              <a:rPr lang="it-IT" b="1" dirty="0">
                <a:solidFill>
                  <a:srgbClr val="FF0000"/>
                </a:solidFill>
              </a:rPr>
              <a:t> of </a:t>
            </a:r>
            <a:r>
              <a:rPr lang="it-IT" b="1" dirty="0" err="1">
                <a:solidFill>
                  <a:srgbClr val="FF0000"/>
                </a:solidFill>
              </a:rPr>
              <a:t>radius</a:t>
            </a:r>
            <a:r>
              <a:rPr lang="it-IT" b="1" dirty="0">
                <a:solidFill>
                  <a:srgbClr val="FF0000"/>
                </a:solidFill>
              </a:rPr>
              <a:t> 40 cm</a:t>
            </a:r>
          </a:p>
        </p:txBody>
      </p:sp>
      <p:sp>
        <p:nvSpPr>
          <p:cNvPr id="19" name="CasellaDiTesto 18">
            <a:extLst>
              <a:ext uri="{FF2B5EF4-FFF2-40B4-BE49-F238E27FC236}">
                <a16:creationId xmlns:a16="http://schemas.microsoft.com/office/drawing/2014/main" id="{B6A57F6F-8348-98E3-668B-6A4F68E99220}"/>
              </a:ext>
            </a:extLst>
          </p:cNvPr>
          <p:cNvSpPr txBox="1"/>
          <p:nvPr/>
        </p:nvSpPr>
        <p:spPr>
          <a:xfrm>
            <a:off x="10137278" y="1013291"/>
            <a:ext cx="2054722" cy="923330"/>
          </a:xfrm>
          <a:prstGeom prst="rect">
            <a:avLst/>
          </a:prstGeom>
          <a:noFill/>
        </p:spPr>
        <p:txBody>
          <a:bodyPr wrap="square" rtlCol="0">
            <a:spAutoFit/>
          </a:bodyPr>
          <a:lstStyle/>
          <a:p>
            <a:r>
              <a:rPr lang="it-IT" dirty="0">
                <a:solidFill>
                  <a:srgbClr val="FF0000"/>
                </a:solidFill>
              </a:rPr>
              <a:t>Distribution of </a:t>
            </a:r>
            <a:r>
              <a:rPr lang="it-IT" dirty="0" err="1">
                <a:solidFill>
                  <a:srgbClr val="FF0000"/>
                </a:solidFill>
              </a:rPr>
              <a:t>fibers</a:t>
            </a:r>
            <a:r>
              <a:rPr lang="it-IT" dirty="0">
                <a:solidFill>
                  <a:srgbClr val="FF0000"/>
                </a:solidFill>
              </a:rPr>
              <a:t> in the </a:t>
            </a:r>
            <a:r>
              <a:rPr lang="it-IT" dirty="0" err="1">
                <a:solidFill>
                  <a:srgbClr val="FF0000"/>
                </a:solidFill>
              </a:rPr>
              <a:t>solid</a:t>
            </a:r>
            <a:r>
              <a:rPr lang="it-IT" dirty="0">
                <a:solidFill>
                  <a:srgbClr val="FF0000"/>
                </a:solidFill>
              </a:rPr>
              <a:t> angle</a:t>
            </a:r>
          </a:p>
        </p:txBody>
      </p:sp>
      <p:sp>
        <p:nvSpPr>
          <p:cNvPr id="20" name="CasellaDiTesto 19">
            <a:extLst>
              <a:ext uri="{FF2B5EF4-FFF2-40B4-BE49-F238E27FC236}">
                <a16:creationId xmlns:a16="http://schemas.microsoft.com/office/drawing/2014/main" id="{28271B7B-DB9B-81B3-7164-9438CAC5C8CF}"/>
              </a:ext>
            </a:extLst>
          </p:cNvPr>
          <p:cNvSpPr txBox="1"/>
          <p:nvPr/>
        </p:nvSpPr>
        <p:spPr>
          <a:xfrm>
            <a:off x="10137278" y="3220359"/>
            <a:ext cx="2054722" cy="646331"/>
          </a:xfrm>
          <a:prstGeom prst="rect">
            <a:avLst/>
          </a:prstGeom>
          <a:noFill/>
        </p:spPr>
        <p:txBody>
          <a:bodyPr wrap="square" rtlCol="0">
            <a:spAutoFit/>
          </a:bodyPr>
          <a:lstStyle/>
          <a:p>
            <a:r>
              <a:rPr lang="it-IT" dirty="0" err="1">
                <a:solidFill>
                  <a:srgbClr val="FF0000"/>
                </a:solidFill>
              </a:rPr>
              <a:t>Angular</a:t>
            </a:r>
            <a:r>
              <a:rPr lang="it-IT" dirty="0">
                <a:solidFill>
                  <a:srgbClr val="FF0000"/>
                </a:solidFill>
              </a:rPr>
              <a:t> </a:t>
            </a:r>
            <a:r>
              <a:rPr lang="it-IT" dirty="0" err="1">
                <a:solidFill>
                  <a:srgbClr val="FF0000"/>
                </a:solidFill>
              </a:rPr>
              <a:t>resolved</a:t>
            </a:r>
            <a:r>
              <a:rPr lang="it-IT" dirty="0">
                <a:solidFill>
                  <a:srgbClr val="FF0000"/>
                </a:solidFill>
              </a:rPr>
              <a:t> SSRS </a:t>
            </a:r>
            <a:r>
              <a:rPr lang="it-IT" dirty="0" err="1">
                <a:solidFill>
                  <a:srgbClr val="FF0000"/>
                </a:solidFill>
              </a:rPr>
              <a:t>spectra</a:t>
            </a:r>
            <a:endParaRPr lang="it-IT" dirty="0">
              <a:solidFill>
                <a:srgbClr val="FF0000"/>
              </a:solidFill>
            </a:endParaRPr>
          </a:p>
        </p:txBody>
      </p:sp>
      <p:sp>
        <p:nvSpPr>
          <p:cNvPr id="21" name="CasellaDiTesto 20">
            <a:extLst>
              <a:ext uri="{FF2B5EF4-FFF2-40B4-BE49-F238E27FC236}">
                <a16:creationId xmlns:a16="http://schemas.microsoft.com/office/drawing/2014/main" id="{A2560EF1-C4ED-D89F-16E0-4246D3A62A98}"/>
              </a:ext>
            </a:extLst>
          </p:cNvPr>
          <p:cNvSpPr txBox="1"/>
          <p:nvPr/>
        </p:nvSpPr>
        <p:spPr>
          <a:xfrm>
            <a:off x="5156415" y="1335977"/>
            <a:ext cx="2917337" cy="923330"/>
          </a:xfrm>
          <a:prstGeom prst="rect">
            <a:avLst/>
          </a:prstGeom>
          <a:noFill/>
        </p:spPr>
        <p:txBody>
          <a:bodyPr wrap="square" rtlCol="0">
            <a:spAutoFit/>
          </a:bodyPr>
          <a:lstStyle/>
          <a:p>
            <a:r>
              <a:rPr lang="it-IT" dirty="0" err="1"/>
              <a:t>Conditions</a:t>
            </a:r>
            <a:r>
              <a:rPr lang="it-IT" dirty="0"/>
              <a:t> of large spots and large </a:t>
            </a:r>
            <a:r>
              <a:rPr lang="it-IT" dirty="0" err="1"/>
              <a:t>density</a:t>
            </a:r>
            <a:r>
              <a:rPr lang="it-IT" dirty="0"/>
              <a:t> </a:t>
            </a:r>
            <a:r>
              <a:rPr lang="it-IT" dirty="0" err="1"/>
              <a:t>wavelength</a:t>
            </a:r>
            <a:r>
              <a:rPr lang="it-IT" dirty="0"/>
              <a:t> (long </a:t>
            </a:r>
            <a:r>
              <a:rPr lang="it-IT" dirty="0" err="1"/>
              <a:t>plasmas</a:t>
            </a:r>
            <a:r>
              <a:rPr lang="it-IT" dirty="0"/>
              <a:t>)</a:t>
            </a:r>
          </a:p>
        </p:txBody>
      </p:sp>
    </p:spTree>
    <p:extLst>
      <p:ext uri="{BB962C8B-B14F-4D97-AF65-F5344CB8AC3E}">
        <p14:creationId xmlns:p14="http://schemas.microsoft.com/office/powerpoint/2010/main" val="397053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p:cNvSpPr txBox="1"/>
          <p:nvPr/>
        </p:nvSpPr>
        <p:spPr>
          <a:xfrm>
            <a:off x="883393" y="45860"/>
            <a:ext cx="6536531" cy="523220"/>
          </a:xfrm>
          <a:prstGeom prst="rect">
            <a:avLst/>
          </a:prstGeom>
          <a:noFill/>
        </p:spPr>
        <p:txBody>
          <a:bodyPr wrap="square" rtlCol="0">
            <a:spAutoFit/>
          </a:bodyPr>
          <a:lstStyle/>
          <a:p>
            <a:pPr algn="ctr"/>
            <a:r>
              <a:rPr lang="it-IT"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The PALS </a:t>
            </a:r>
            <a:r>
              <a:rPr lang="it-IT" sz="28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experiment</a:t>
            </a:r>
            <a:r>
              <a:rPr lang="it-IT" sz="2800" b="1" dirty="0">
                <a:solidFill>
                  <a:schemeClr val="bg1"/>
                </a:solidFill>
                <a:latin typeface="Arial" panose="020B0604020202020204" pitchFamily="34" charset="0"/>
                <a:ea typeface="Times New Roman" panose="02020603050405020304" pitchFamily="18" charset="0"/>
                <a:cs typeface="Arial" panose="020B0604020202020204" pitchFamily="34" charset="0"/>
              </a:rPr>
              <a:t> (2023)</a:t>
            </a:r>
            <a:endParaRPr lang="it-IT" sz="4000" b="1" dirty="0">
              <a:solidFill>
                <a:schemeClr val="bg1"/>
              </a:solidFill>
              <a:latin typeface="Arial" panose="020B0604020202020204" pitchFamily="34" charset="0"/>
              <a:cs typeface="Arial" panose="020B0604020202020204" pitchFamily="34" charset="0"/>
            </a:endParaRPr>
          </a:p>
        </p:txBody>
      </p:sp>
      <p:pic>
        <p:nvPicPr>
          <p:cNvPr id="2" name="Immagine 22">
            <a:extLst>
              <a:ext uri="{FF2B5EF4-FFF2-40B4-BE49-F238E27FC236}">
                <a16:creationId xmlns:a16="http://schemas.microsoft.com/office/drawing/2014/main" id="{5DFF79B7-0F5D-D74B-6D7A-A252258E80A0}"/>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5360" y="-21243"/>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AADD224A-2ECC-67D8-1E6F-0915FED3A1A8}"/>
              </a:ext>
            </a:extLst>
          </p:cNvPr>
          <p:cNvSpPr/>
          <p:nvPr/>
        </p:nvSpPr>
        <p:spPr>
          <a:xfrm>
            <a:off x="983432" y="5877272"/>
            <a:ext cx="10153128" cy="648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9A77AC73-849B-9BC6-98B2-F8FE7D26A14A}"/>
              </a:ext>
            </a:extLst>
          </p:cNvPr>
          <p:cNvSpPr txBox="1"/>
          <p:nvPr/>
        </p:nvSpPr>
        <p:spPr>
          <a:xfrm>
            <a:off x="335360" y="1124794"/>
            <a:ext cx="6624736" cy="707886"/>
          </a:xfrm>
          <a:prstGeom prst="rect">
            <a:avLst/>
          </a:prstGeom>
          <a:noFill/>
        </p:spPr>
        <p:txBody>
          <a:bodyPr wrap="square" rtlCol="0">
            <a:spAutoFit/>
          </a:bodyPr>
          <a:lstStyle/>
          <a:p>
            <a:pPr algn="ctr"/>
            <a:r>
              <a:rPr lang="it-IT" sz="2000" dirty="0" err="1"/>
              <a:t>Aim</a:t>
            </a:r>
            <a:r>
              <a:rPr lang="it-IT" sz="2000" dirty="0"/>
              <a:t> : Investigate </a:t>
            </a:r>
            <a:r>
              <a:rPr lang="it-IT" sz="2000" dirty="0" err="1"/>
              <a:t>angular</a:t>
            </a:r>
            <a:r>
              <a:rPr lang="it-IT" sz="2000" dirty="0"/>
              <a:t> </a:t>
            </a:r>
            <a:r>
              <a:rPr lang="it-IT" sz="2000" dirty="0" err="1"/>
              <a:t>distribution</a:t>
            </a:r>
            <a:r>
              <a:rPr lang="it-IT" sz="2000" dirty="0"/>
              <a:t> of SSRS light and </a:t>
            </a:r>
            <a:r>
              <a:rPr lang="it-IT" sz="2000" dirty="0" err="1"/>
              <a:t>dependence</a:t>
            </a:r>
            <a:r>
              <a:rPr lang="it-IT" sz="2000" dirty="0"/>
              <a:t> on laser spot size/</a:t>
            </a:r>
            <a:r>
              <a:rPr lang="it-IT" sz="2000" dirty="0" err="1"/>
              <a:t>shape</a:t>
            </a:r>
            <a:r>
              <a:rPr lang="it-IT" sz="2000" dirty="0"/>
              <a:t> and </a:t>
            </a:r>
            <a:r>
              <a:rPr lang="it-IT" sz="2000" dirty="0" err="1"/>
              <a:t>density</a:t>
            </a:r>
            <a:r>
              <a:rPr lang="it-IT" sz="2000" dirty="0"/>
              <a:t> </a:t>
            </a:r>
            <a:r>
              <a:rPr lang="it-IT" sz="2000" dirty="0" err="1"/>
              <a:t>scalelength</a:t>
            </a:r>
            <a:r>
              <a:rPr lang="it-IT" sz="2000" dirty="0"/>
              <a:t> </a:t>
            </a:r>
          </a:p>
        </p:txBody>
      </p:sp>
      <p:sp>
        <p:nvSpPr>
          <p:cNvPr id="12" name="CasellaDiTesto 11">
            <a:extLst>
              <a:ext uri="{FF2B5EF4-FFF2-40B4-BE49-F238E27FC236}">
                <a16:creationId xmlns:a16="http://schemas.microsoft.com/office/drawing/2014/main" id="{4F00F4C7-6395-D5F0-588D-7FB2A27D1150}"/>
              </a:ext>
            </a:extLst>
          </p:cNvPr>
          <p:cNvSpPr txBox="1"/>
          <p:nvPr/>
        </p:nvSpPr>
        <p:spPr>
          <a:xfrm>
            <a:off x="77210" y="2420888"/>
            <a:ext cx="7128792" cy="4185761"/>
          </a:xfrm>
          <a:prstGeom prst="rect">
            <a:avLst/>
          </a:prstGeom>
          <a:noFill/>
        </p:spPr>
        <p:txBody>
          <a:bodyPr wrap="square">
            <a:spAutoFit/>
          </a:bodyPr>
          <a:lstStyle/>
          <a:p>
            <a:pPr algn="ctr"/>
            <a:r>
              <a:rPr lang="it-IT" sz="1600" dirty="0"/>
              <a:t>G. Cristoforetti</a:t>
            </a:r>
            <a:r>
              <a:rPr lang="it-IT" sz="1600" baseline="30000" dirty="0"/>
              <a:t>1</a:t>
            </a:r>
            <a:r>
              <a:rPr lang="it-IT" sz="1600" dirty="0"/>
              <a:t>, E. Hume</a:t>
            </a:r>
            <a:r>
              <a:rPr lang="it-IT" sz="1600" baseline="30000" dirty="0"/>
              <a:t>1</a:t>
            </a:r>
            <a:r>
              <a:rPr lang="it-IT" sz="1600" dirty="0"/>
              <a:t>, S. Agarwal</a:t>
            </a:r>
            <a:r>
              <a:rPr lang="it-IT" sz="1600" baseline="30000" dirty="0"/>
              <a:t>2,3</a:t>
            </a:r>
            <a:r>
              <a:rPr lang="it-IT" sz="1600" dirty="0"/>
              <a:t>, D. Batani</a:t>
            </a:r>
            <a:r>
              <a:rPr lang="it-IT" sz="1600" baseline="30000" dirty="0"/>
              <a:t>4</a:t>
            </a:r>
            <a:r>
              <a:rPr lang="it-IT" sz="1600" dirty="0"/>
              <a:t>, D.E. Carleton</a:t>
            </a:r>
            <a:r>
              <a:rPr lang="it-IT" sz="1600" baseline="30000" dirty="0"/>
              <a:t>2</a:t>
            </a:r>
            <a:r>
              <a:rPr lang="it-IT" sz="1600" dirty="0"/>
              <a:t>, M. Cervenak</a:t>
            </a:r>
            <a:r>
              <a:rPr lang="it-IT" sz="1600" baseline="30000" dirty="0"/>
              <a:t>5</a:t>
            </a:r>
            <a:r>
              <a:rPr lang="it-IT" sz="1600" dirty="0"/>
              <a:t>, P. Devi</a:t>
            </a:r>
            <a:r>
              <a:rPr lang="it-IT" sz="1600" baseline="30000" dirty="0"/>
              <a:t>2,3</a:t>
            </a:r>
            <a:r>
              <a:rPr lang="it-IT" sz="1600" dirty="0"/>
              <a:t>, R.Dudzak</a:t>
            </a:r>
            <a:r>
              <a:rPr lang="it-IT" sz="1600" baseline="30000" dirty="0"/>
              <a:t>2,5</a:t>
            </a:r>
            <a:r>
              <a:rPr lang="it-IT" sz="1600" dirty="0"/>
              <a:t>, D. Ettel</a:t>
            </a:r>
            <a:r>
              <a:rPr lang="it-IT" sz="1600" baseline="30000" dirty="0"/>
              <a:t>2</a:t>
            </a:r>
            <a:r>
              <a:rPr lang="it-IT" sz="1600" dirty="0"/>
              <a:t>, P. Gajdos</a:t>
            </a:r>
            <a:r>
              <a:rPr lang="it-IT" sz="1600" baseline="30000" dirty="0"/>
              <a:t>5</a:t>
            </a:r>
            <a:r>
              <a:rPr lang="it-IT" sz="1600" dirty="0"/>
              <a:t>, K. Glize</a:t>
            </a:r>
            <a:r>
              <a:rPr lang="it-IT" sz="1600" baseline="30000" dirty="0"/>
              <a:t>6</a:t>
            </a:r>
            <a:r>
              <a:rPr lang="it-IT" sz="1600" dirty="0"/>
              <a:t>, S. Jelinek</a:t>
            </a:r>
            <a:r>
              <a:rPr lang="it-IT" sz="1600" baseline="30000" dirty="0"/>
              <a:t>2,3,5</a:t>
            </a:r>
            <a:r>
              <a:rPr lang="it-IT" sz="1600" dirty="0"/>
              <a:t>, L. Juha</a:t>
            </a:r>
            <a:r>
              <a:rPr lang="it-IT" sz="1600" baseline="30000" dirty="0"/>
              <a:t>2</a:t>
            </a:r>
            <a:r>
              <a:rPr lang="it-IT" sz="1600" dirty="0"/>
              <a:t>, P. Koester</a:t>
            </a:r>
            <a:r>
              <a:rPr lang="it-IT" sz="1600" baseline="30000" dirty="0"/>
              <a:t>1</a:t>
            </a:r>
            <a:r>
              <a:rPr lang="it-IT" sz="1600" dirty="0"/>
              <a:t>, M. Krupka</a:t>
            </a:r>
            <a:r>
              <a:rPr lang="it-IT" sz="1600" baseline="30000" dirty="0"/>
              <a:t>2,5</a:t>
            </a:r>
            <a:r>
              <a:rPr lang="it-IT" sz="1600" dirty="0"/>
              <a:t>, M. Krus</a:t>
            </a:r>
            <a:r>
              <a:rPr lang="it-IT" sz="1600" baseline="30000" dirty="0"/>
              <a:t>5</a:t>
            </a:r>
            <a:r>
              <a:rPr lang="it-IT" sz="1600" dirty="0"/>
              <a:t>, H.Larreur</a:t>
            </a:r>
            <a:r>
              <a:rPr lang="it-IT" sz="1600" baseline="30000" dirty="0"/>
              <a:t>4,7</a:t>
            </a:r>
            <a:r>
              <a:rPr lang="it-IT" sz="1600" dirty="0"/>
              <a:t>, G. Malka</a:t>
            </a:r>
            <a:r>
              <a:rPr lang="it-IT" sz="1600" baseline="30000" dirty="0"/>
              <a:t>4</a:t>
            </a:r>
            <a:r>
              <a:rPr lang="it-IT" sz="1600" dirty="0"/>
              <a:t>, D. Mancelli</a:t>
            </a:r>
            <a:r>
              <a:rPr lang="it-IT" sz="1600" baseline="30000" dirty="0"/>
              <a:t>8,9</a:t>
            </a:r>
            <a:r>
              <a:rPr lang="it-IT" sz="1600" dirty="0"/>
              <a:t>, P.E. Masson-Laborde</a:t>
            </a:r>
            <a:r>
              <a:rPr lang="it-IT" sz="1600" baseline="30000" dirty="0"/>
              <a:t>10</a:t>
            </a:r>
            <a:r>
              <a:rPr lang="it-IT" sz="1600" dirty="0"/>
              <a:t>, A. Morace</a:t>
            </a:r>
            <a:r>
              <a:rPr lang="it-IT" sz="1600" baseline="30000" dirty="0"/>
              <a:t>2</a:t>
            </a:r>
            <a:r>
              <a:rPr lang="it-IT" sz="1600" dirty="0"/>
              <a:t>, J. Myatt</a:t>
            </a:r>
            <a:r>
              <a:rPr lang="it-IT" sz="1600" baseline="30000" dirty="0"/>
              <a:t>11</a:t>
            </a:r>
            <a:r>
              <a:rPr lang="it-IT" sz="1600" dirty="0"/>
              <a:t>, </a:t>
            </a:r>
            <a:r>
              <a:rPr lang="it-IT" sz="1600" dirty="0" err="1"/>
              <a:t>Ph</a:t>
            </a:r>
            <a:r>
              <a:rPr lang="it-IT" sz="1600" dirty="0"/>
              <a:t>. Nicolai</a:t>
            </a:r>
            <a:r>
              <a:rPr lang="it-IT" sz="1600" baseline="30000" dirty="0"/>
              <a:t>4</a:t>
            </a:r>
            <a:r>
              <a:rPr lang="it-IT" sz="1600" dirty="0"/>
              <a:t>, O. Renner</a:t>
            </a:r>
            <a:r>
              <a:rPr lang="it-IT" sz="1600" baseline="30000" dirty="0"/>
              <a:t>2,5,12</a:t>
            </a:r>
            <a:r>
              <a:rPr lang="it-IT" sz="1600" dirty="0"/>
              <a:t>, D. Singapulli</a:t>
            </a:r>
            <a:r>
              <a:rPr lang="it-IT" sz="1600" baseline="30000" dirty="0"/>
              <a:t>4</a:t>
            </a:r>
            <a:r>
              <a:rPr lang="it-IT" sz="1600" dirty="0"/>
              <a:t>, S. Singh</a:t>
            </a:r>
            <a:r>
              <a:rPr lang="it-IT" sz="1600" baseline="30000" dirty="0"/>
              <a:t>2,5</a:t>
            </a:r>
            <a:r>
              <a:rPr lang="it-IT" sz="1600" dirty="0"/>
              <a:t>, M. Tatarakis</a:t>
            </a:r>
            <a:r>
              <a:rPr lang="it-IT" sz="1600" baseline="30000" dirty="0"/>
              <a:t>8</a:t>
            </a:r>
            <a:r>
              <a:rPr lang="it-IT" sz="1600" dirty="0"/>
              <a:t>, Y. Wang</a:t>
            </a:r>
            <a:r>
              <a:rPr lang="it-IT" sz="1600" baseline="30000" dirty="0"/>
              <a:t>13</a:t>
            </a:r>
            <a:r>
              <a:rPr lang="it-IT" sz="1600" dirty="0"/>
              <a:t>, N. Woolsey</a:t>
            </a:r>
            <a:r>
              <a:rPr lang="it-IT" sz="1600" baseline="30000" dirty="0"/>
              <a:t>13</a:t>
            </a:r>
            <a:r>
              <a:rPr lang="it-IT" sz="1600" dirty="0"/>
              <a:t>, X. Zhao</a:t>
            </a:r>
            <a:r>
              <a:rPr lang="it-IT" sz="1600" baseline="30000" dirty="0"/>
              <a:t>14</a:t>
            </a:r>
            <a:r>
              <a:rPr lang="it-IT" sz="1600" dirty="0"/>
              <a:t>, and L.A. Gizzi</a:t>
            </a:r>
            <a:r>
              <a:rPr lang="it-IT" sz="1600" baseline="30000" dirty="0"/>
              <a:t>1</a:t>
            </a:r>
          </a:p>
          <a:p>
            <a:pPr algn="ctr"/>
            <a:endParaRPr lang="it-IT" dirty="0"/>
          </a:p>
          <a:p>
            <a:pPr algn="ctr"/>
            <a:r>
              <a:rPr lang="it-IT" sz="1200" dirty="0"/>
              <a:t>1 INO-CNR, Pisa, </a:t>
            </a:r>
            <a:r>
              <a:rPr lang="it-IT" sz="1200" dirty="0" err="1"/>
              <a:t>Italy</a:t>
            </a:r>
            <a:endParaRPr lang="it-IT" sz="1200" dirty="0"/>
          </a:p>
          <a:p>
            <a:pPr algn="ctr"/>
            <a:r>
              <a:rPr lang="it-IT" sz="1200" dirty="0"/>
              <a:t>2 Institute of </a:t>
            </a:r>
            <a:r>
              <a:rPr lang="it-IT" sz="1200" dirty="0" err="1"/>
              <a:t>Physics</a:t>
            </a:r>
            <a:r>
              <a:rPr lang="it-IT" sz="1200" dirty="0"/>
              <a:t> of the CAS, </a:t>
            </a:r>
            <a:r>
              <a:rPr lang="it-IT" sz="1200" dirty="0" err="1"/>
              <a:t>Prague</a:t>
            </a:r>
            <a:r>
              <a:rPr lang="it-IT" sz="1200" dirty="0"/>
              <a:t>, </a:t>
            </a:r>
            <a:r>
              <a:rPr lang="it-IT" sz="1200" dirty="0" err="1"/>
              <a:t>Czech</a:t>
            </a:r>
            <a:r>
              <a:rPr lang="it-IT" sz="1200" dirty="0"/>
              <a:t> Republic</a:t>
            </a:r>
          </a:p>
          <a:p>
            <a:pPr algn="ctr"/>
            <a:r>
              <a:rPr lang="it-IT" sz="1200" dirty="0"/>
              <a:t>3 </a:t>
            </a:r>
            <a:r>
              <a:rPr lang="en-US" sz="1200" dirty="0"/>
              <a:t>Faculty of Mathematics and Physics, Charles University, Prague, Czech Republic</a:t>
            </a:r>
            <a:endParaRPr lang="it-IT" sz="1200" dirty="0"/>
          </a:p>
          <a:p>
            <a:pPr algn="ctr"/>
            <a:r>
              <a:rPr lang="it-IT" sz="1200" dirty="0"/>
              <a:t>4 Université de Bordeaux, CNRS, CEA, CELIA, </a:t>
            </a:r>
            <a:r>
              <a:rPr lang="it-IT" sz="1200" dirty="0" err="1"/>
              <a:t>Talence</a:t>
            </a:r>
            <a:r>
              <a:rPr lang="it-IT" sz="1200" dirty="0"/>
              <a:t>, 33405, France</a:t>
            </a:r>
          </a:p>
          <a:p>
            <a:pPr algn="ctr"/>
            <a:r>
              <a:rPr lang="it-IT" sz="1200" dirty="0"/>
              <a:t>5 Institute of Plasma </a:t>
            </a:r>
            <a:r>
              <a:rPr lang="it-IT" sz="1200" dirty="0" err="1"/>
              <a:t>Physics</a:t>
            </a:r>
            <a:r>
              <a:rPr lang="it-IT" sz="1200" dirty="0"/>
              <a:t> of the CAS, </a:t>
            </a:r>
            <a:r>
              <a:rPr lang="it-IT" sz="1200" dirty="0" err="1"/>
              <a:t>Prague</a:t>
            </a:r>
            <a:r>
              <a:rPr lang="it-IT" sz="1200" dirty="0"/>
              <a:t>, </a:t>
            </a:r>
            <a:r>
              <a:rPr lang="it-IT" sz="1200" dirty="0" err="1"/>
              <a:t>Czech</a:t>
            </a:r>
            <a:r>
              <a:rPr lang="it-IT" sz="1200" dirty="0"/>
              <a:t> Republic</a:t>
            </a:r>
          </a:p>
          <a:p>
            <a:pPr algn="ctr"/>
            <a:r>
              <a:rPr lang="it-IT" sz="1200" dirty="0"/>
              <a:t>6 Rutherford Appleton Lab, CLF, </a:t>
            </a:r>
            <a:r>
              <a:rPr lang="it-IT" sz="1200" dirty="0" err="1"/>
              <a:t>Didcot</a:t>
            </a:r>
            <a:r>
              <a:rPr lang="it-IT" sz="1200" dirty="0"/>
              <a:t>, UK</a:t>
            </a:r>
          </a:p>
          <a:p>
            <a:pPr algn="ctr"/>
            <a:r>
              <a:rPr lang="it-IT" sz="1200" dirty="0"/>
              <a:t>7 University of Salamanca, Salamanca, </a:t>
            </a:r>
            <a:r>
              <a:rPr lang="it-IT" sz="1200" dirty="0" err="1"/>
              <a:t>Spain</a:t>
            </a:r>
            <a:endParaRPr lang="it-IT" sz="1200" dirty="0"/>
          </a:p>
          <a:p>
            <a:pPr algn="ctr"/>
            <a:r>
              <a:rPr lang="it-IT" sz="1200" dirty="0"/>
              <a:t>8 Institute of Plasma </a:t>
            </a:r>
            <a:r>
              <a:rPr lang="it-IT" sz="1200" dirty="0" err="1"/>
              <a:t>Physics</a:t>
            </a:r>
            <a:r>
              <a:rPr lang="it-IT" sz="1200" dirty="0"/>
              <a:t> and </a:t>
            </a:r>
            <a:r>
              <a:rPr lang="it-IT" sz="1200" dirty="0" err="1"/>
              <a:t>Lasers</a:t>
            </a:r>
            <a:r>
              <a:rPr lang="it-IT" sz="1200" dirty="0"/>
              <a:t>, </a:t>
            </a:r>
            <a:r>
              <a:rPr lang="it-IT" sz="1200" dirty="0" err="1"/>
              <a:t>Hellenic</a:t>
            </a:r>
            <a:r>
              <a:rPr lang="it-IT" sz="1200" dirty="0"/>
              <a:t> </a:t>
            </a:r>
            <a:r>
              <a:rPr lang="it-IT" sz="1200" dirty="0" err="1"/>
              <a:t>Mediterranean</a:t>
            </a:r>
            <a:r>
              <a:rPr lang="it-IT" sz="1200" dirty="0"/>
              <a:t> University, </a:t>
            </a:r>
            <a:r>
              <a:rPr lang="it-IT" sz="1200" dirty="0" err="1"/>
              <a:t>Rethymnon</a:t>
            </a:r>
            <a:r>
              <a:rPr lang="it-IT" sz="1200" dirty="0"/>
              <a:t>, </a:t>
            </a:r>
            <a:r>
              <a:rPr lang="it-IT" sz="1200" dirty="0" err="1"/>
              <a:t>Greece</a:t>
            </a:r>
            <a:endParaRPr lang="it-IT" sz="1200" dirty="0"/>
          </a:p>
          <a:p>
            <a:pPr algn="ctr"/>
            <a:r>
              <a:rPr lang="it-IT" sz="1200" dirty="0"/>
              <a:t>9 Department of Electronic Engineering, </a:t>
            </a:r>
            <a:r>
              <a:rPr lang="it-IT" sz="1200" dirty="0" err="1"/>
              <a:t>Hellenic</a:t>
            </a:r>
            <a:r>
              <a:rPr lang="it-IT" sz="1200" dirty="0"/>
              <a:t> </a:t>
            </a:r>
            <a:r>
              <a:rPr lang="it-IT" sz="1200" dirty="0" err="1"/>
              <a:t>Mediterranean</a:t>
            </a:r>
            <a:r>
              <a:rPr lang="it-IT" sz="1200" dirty="0"/>
              <a:t> University, Chania, </a:t>
            </a:r>
            <a:r>
              <a:rPr lang="it-IT" sz="1200" dirty="0" err="1"/>
              <a:t>Greece</a:t>
            </a:r>
            <a:endParaRPr lang="it-IT" sz="1200" dirty="0"/>
          </a:p>
          <a:p>
            <a:pPr algn="ctr"/>
            <a:r>
              <a:rPr lang="it-IT" sz="1200" dirty="0"/>
              <a:t>10 CEA, DAM, DIF, </a:t>
            </a:r>
            <a:r>
              <a:rPr lang="it-IT" sz="1200" dirty="0" err="1"/>
              <a:t>Arpajon</a:t>
            </a:r>
            <a:r>
              <a:rPr lang="it-IT" sz="1200" dirty="0"/>
              <a:t>, France</a:t>
            </a:r>
          </a:p>
          <a:p>
            <a:pPr algn="ctr"/>
            <a:r>
              <a:rPr lang="it-IT" sz="1200" dirty="0"/>
              <a:t>11 University of Alberta, Edmonton, Canada</a:t>
            </a:r>
          </a:p>
          <a:p>
            <a:pPr algn="ctr"/>
            <a:r>
              <a:rPr lang="it-IT" sz="1200" dirty="0"/>
              <a:t>12 The Extreme Light </a:t>
            </a:r>
            <a:r>
              <a:rPr lang="it-IT" sz="1200" dirty="0" err="1"/>
              <a:t>Infrastructure</a:t>
            </a:r>
            <a:r>
              <a:rPr lang="it-IT" sz="1200" dirty="0"/>
              <a:t> ERIC, </a:t>
            </a:r>
            <a:r>
              <a:rPr lang="it-IT" sz="1200" dirty="0" err="1"/>
              <a:t>Dolni</a:t>
            </a:r>
            <a:r>
              <a:rPr lang="it-IT" sz="1200" dirty="0"/>
              <a:t> </a:t>
            </a:r>
            <a:r>
              <a:rPr lang="it-IT" sz="1200" dirty="0" err="1"/>
              <a:t>Brezany</a:t>
            </a:r>
            <a:r>
              <a:rPr lang="it-IT" sz="1200" dirty="0"/>
              <a:t>, </a:t>
            </a:r>
            <a:r>
              <a:rPr lang="it-IT" sz="1200" dirty="0" err="1"/>
              <a:t>Czech</a:t>
            </a:r>
            <a:r>
              <a:rPr lang="it-IT" sz="1200" dirty="0"/>
              <a:t> Republic</a:t>
            </a:r>
          </a:p>
          <a:p>
            <a:pPr algn="ctr"/>
            <a:r>
              <a:rPr lang="it-IT" sz="1200" dirty="0"/>
              <a:t>13 York Plasma Institute, University of York, York, United Kingdom</a:t>
            </a:r>
          </a:p>
          <a:p>
            <a:pPr algn="ctr"/>
            <a:r>
              <a:rPr lang="it-IT" sz="1200" dirty="0"/>
              <a:t>14 Shanghai </a:t>
            </a:r>
            <a:r>
              <a:rPr lang="it-IT" sz="1200" dirty="0" err="1"/>
              <a:t>Jiao</a:t>
            </a:r>
            <a:r>
              <a:rPr lang="it-IT" sz="1200" dirty="0"/>
              <a:t> Tong University, Shanghai, China</a:t>
            </a:r>
          </a:p>
        </p:txBody>
      </p:sp>
      <p:pic>
        <p:nvPicPr>
          <p:cNvPr id="14" name="Immagine 13">
            <a:extLst>
              <a:ext uri="{FF2B5EF4-FFF2-40B4-BE49-F238E27FC236}">
                <a16:creationId xmlns:a16="http://schemas.microsoft.com/office/drawing/2014/main" id="{091FFB5E-BD2F-E2A4-2969-FA749340EDFA}"/>
              </a:ext>
            </a:extLst>
          </p:cNvPr>
          <p:cNvPicPr>
            <a:picLocks noChangeAspect="1"/>
          </p:cNvPicPr>
          <p:nvPr/>
        </p:nvPicPr>
        <p:blipFill>
          <a:blip r:embed="rId4"/>
          <a:stretch>
            <a:fillRect/>
          </a:stretch>
        </p:blipFill>
        <p:spPr>
          <a:xfrm>
            <a:off x="7267028" y="3140968"/>
            <a:ext cx="4824570" cy="3622281"/>
          </a:xfrm>
          <a:prstGeom prst="rect">
            <a:avLst/>
          </a:prstGeom>
        </p:spPr>
      </p:pic>
      <p:pic>
        <p:nvPicPr>
          <p:cNvPr id="16" name="Immagine 15">
            <a:extLst>
              <a:ext uri="{FF2B5EF4-FFF2-40B4-BE49-F238E27FC236}">
                <a16:creationId xmlns:a16="http://schemas.microsoft.com/office/drawing/2014/main" id="{C7B7992A-2491-3B24-3F1D-40EC02C92A48}"/>
              </a:ext>
            </a:extLst>
          </p:cNvPr>
          <p:cNvPicPr>
            <a:picLocks noChangeAspect="1"/>
          </p:cNvPicPr>
          <p:nvPr/>
        </p:nvPicPr>
        <p:blipFill>
          <a:blip r:embed="rId5"/>
          <a:stretch>
            <a:fillRect/>
          </a:stretch>
        </p:blipFill>
        <p:spPr>
          <a:xfrm>
            <a:off x="7248128" y="-89867"/>
            <a:ext cx="4843470" cy="3167431"/>
          </a:xfrm>
          <a:prstGeom prst="rect">
            <a:avLst/>
          </a:prstGeom>
        </p:spPr>
      </p:pic>
    </p:spTree>
    <p:extLst>
      <p:ext uri="{BB962C8B-B14F-4D97-AF65-F5344CB8AC3E}">
        <p14:creationId xmlns:p14="http://schemas.microsoft.com/office/powerpoint/2010/main" val="177995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ttangolo 1035">
            <a:extLst>
              <a:ext uri="{FF2B5EF4-FFF2-40B4-BE49-F238E27FC236}">
                <a16:creationId xmlns:a16="http://schemas.microsoft.com/office/drawing/2014/main" id="{FCB32AF1-6518-A106-5316-0BC24B2967DF}"/>
              </a:ext>
            </a:extLst>
          </p:cNvPr>
          <p:cNvSpPr/>
          <p:nvPr/>
        </p:nvSpPr>
        <p:spPr>
          <a:xfrm>
            <a:off x="2621280" y="5877273"/>
            <a:ext cx="5418936" cy="599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22">
            <a:extLst>
              <a:ext uri="{FF2B5EF4-FFF2-40B4-BE49-F238E27FC236}">
                <a16:creationId xmlns:a16="http://schemas.microsoft.com/office/drawing/2014/main" id="{E12DE872-0973-687A-2C92-C13B3B7BB8AF}"/>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03513" y="-10177"/>
            <a:ext cx="719829" cy="721299"/>
          </a:xfrm>
          <a:prstGeom prst="rect">
            <a:avLst/>
          </a:prstGeom>
          <a:noFill/>
          <a:ln>
            <a:noFill/>
          </a:ln>
          <a:effectLst>
            <a:outerShdw dist="38243" dir="226692" algn="tl" rotWithShape="0">
              <a:srgbClr val="142CB8">
                <a:alpha val="37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6AC5AB27-F792-71BD-7140-CB5ABFE7C634}"/>
              </a:ext>
            </a:extLst>
          </p:cNvPr>
          <p:cNvSpPr txBox="1"/>
          <p:nvPr/>
        </p:nvSpPr>
        <p:spPr>
          <a:xfrm>
            <a:off x="3218932" y="59771"/>
            <a:ext cx="5450531" cy="523220"/>
          </a:xfrm>
          <a:prstGeom prst="rect">
            <a:avLst/>
          </a:prstGeom>
          <a:noFill/>
        </p:spPr>
        <p:txBody>
          <a:bodyPr wrap="none" rtlCol="0">
            <a:spAutoFit/>
          </a:bodyPr>
          <a:lstStyle/>
          <a:p>
            <a:pPr algn="ctr"/>
            <a:r>
              <a:rPr lang="it-IT" sz="2800" b="1" dirty="0" err="1">
                <a:solidFill>
                  <a:schemeClr val="bg1"/>
                </a:solidFill>
              </a:rPr>
              <a:t>Experimental</a:t>
            </a:r>
            <a:r>
              <a:rPr lang="it-IT" sz="2800" b="1" dirty="0">
                <a:solidFill>
                  <a:schemeClr val="bg1"/>
                </a:solidFill>
              </a:rPr>
              <a:t> Setup: the «Octopus»</a:t>
            </a:r>
          </a:p>
        </p:txBody>
      </p:sp>
      <p:grpSp>
        <p:nvGrpSpPr>
          <p:cNvPr id="2" name="Gruppo 1">
            <a:extLst>
              <a:ext uri="{FF2B5EF4-FFF2-40B4-BE49-F238E27FC236}">
                <a16:creationId xmlns:a16="http://schemas.microsoft.com/office/drawing/2014/main" id="{82B9DF1F-5AC9-2656-8C51-A1C555C2436F}"/>
              </a:ext>
            </a:extLst>
          </p:cNvPr>
          <p:cNvGrpSpPr/>
          <p:nvPr/>
        </p:nvGrpSpPr>
        <p:grpSpPr>
          <a:xfrm>
            <a:off x="103431" y="1070731"/>
            <a:ext cx="6098698" cy="5329118"/>
            <a:chOff x="1016066" y="-121920"/>
            <a:chExt cx="8151461" cy="6979920"/>
          </a:xfrm>
        </p:grpSpPr>
        <p:pic>
          <p:nvPicPr>
            <p:cNvPr id="7" name="Immagine 6">
              <a:extLst>
                <a:ext uri="{FF2B5EF4-FFF2-40B4-BE49-F238E27FC236}">
                  <a16:creationId xmlns:a16="http://schemas.microsoft.com/office/drawing/2014/main" id="{F3B6707A-A741-F14A-C6B2-FF6BFE0254D2}"/>
                </a:ext>
              </a:extLst>
            </p:cNvPr>
            <p:cNvPicPr>
              <a:picLocks noChangeAspect="1"/>
            </p:cNvPicPr>
            <p:nvPr/>
          </p:nvPicPr>
          <p:blipFill>
            <a:blip r:embed="rId3"/>
            <a:stretch>
              <a:fillRect/>
            </a:stretch>
          </p:blipFill>
          <p:spPr>
            <a:xfrm>
              <a:off x="1016066" y="-121920"/>
              <a:ext cx="8151461" cy="6979920"/>
            </a:xfrm>
            <a:prstGeom prst="rect">
              <a:avLst/>
            </a:prstGeom>
          </p:spPr>
        </p:pic>
        <p:pic>
          <p:nvPicPr>
            <p:cNvPr id="9" name="Immagine 8" descr="Immagine che contiene Riflesso lente, oscurità, Ambra, luce&#10;&#10;Descrizione generata automaticamente">
              <a:extLst>
                <a:ext uri="{FF2B5EF4-FFF2-40B4-BE49-F238E27FC236}">
                  <a16:creationId xmlns:a16="http://schemas.microsoft.com/office/drawing/2014/main" id="{74D02D01-6B31-09A8-EAC3-B05B7C80CF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374" y="3811225"/>
              <a:ext cx="1156108" cy="1144967"/>
            </a:xfrm>
            <a:prstGeom prst="rect">
              <a:avLst/>
            </a:prstGeom>
          </p:spPr>
        </p:pic>
        <p:sp>
          <p:nvSpPr>
            <p:cNvPr id="10" name="Arco 9">
              <a:extLst>
                <a:ext uri="{FF2B5EF4-FFF2-40B4-BE49-F238E27FC236}">
                  <a16:creationId xmlns:a16="http://schemas.microsoft.com/office/drawing/2014/main" id="{8423E0E4-4EE8-9A72-CDF7-7896787535CD}"/>
                </a:ext>
              </a:extLst>
            </p:cNvPr>
            <p:cNvSpPr/>
            <p:nvPr/>
          </p:nvSpPr>
          <p:spPr>
            <a:xfrm rot="14795501">
              <a:off x="2072646" y="904035"/>
              <a:ext cx="1013020" cy="982348"/>
            </a:xfrm>
            <a:prstGeom prst="arc">
              <a:avLst/>
            </a:prstGeom>
            <a:ln w="38100">
              <a:solidFill>
                <a:srgbClr val="FF5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Arco 10">
              <a:extLst>
                <a:ext uri="{FF2B5EF4-FFF2-40B4-BE49-F238E27FC236}">
                  <a16:creationId xmlns:a16="http://schemas.microsoft.com/office/drawing/2014/main" id="{88A18305-E89A-004B-630F-C2909028FFAB}"/>
                </a:ext>
              </a:extLst>
            </p:cNvPr>
            <p:cNvSpPr/>
            <p:nvPr/>
          </p:nvSpPr>
          <p:spPr>
            <a:xfrm rot="17948907" flipV="1">
              <a:off x="3845860" y="1450662"/>
              <a:ext cx="1354700" cy="1018317"/>
            </a:xfrm>
            <a:prstGeom prst="arc">
              <a:avLst>
                <a:gd name="adj1" fmla="val 15857018"/>
                <a:gd name="adj2" fmla="val 20170717"/>
              </a:avLst>
            </a:prstGeom>
            <a:ln w="38100">
              <a:solidFill>
                <a:srgbClr val="FF5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2" name="Arco 11">
              <a:extLst>
                <a:ext uri="{FF2B5EF4-FFF2-40B4-BE49-F238E27FC236}">
                  <a16:creationId xmlns:a16="http://schemas.microsoft.com/office/drawing/2014/main" id="{D9CA18D4-001C-EB39-79C9-5F3F6FC4B671}"/>
                </a:ext>
              </a:extLst>
            </p:cNvPr>
            <p:cNvSpPr/>
            <p:nvPr/>
          </p:nvSpPr>
          <p:spPr>
            <a:xfrm rot="16414699">
              <a:off x="2979051" y="1031205"/>
              <a:ext cx="1270212" cy="844768"/>
            </a:xfrm>
            <a:prstGeom prst="arc">
              <a:avLst>
                <a:gd name="adj1" fmla="val 16200000"/>
                <a:gd name="adj2" fmla="val 20984918"/>
              </a:avLst>
            </a:prstGeom>
            <a:ln w="38100">
              <a:solidFill>
                <a:srgbClr val="FF5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3" name="Arco 12">
              <a:extLst>
                <a:ext uri="{FF2B5EF4-FFF2-40B4-BE49-F238E27FC236}">
                  <a16:creationId xmlns:a16="http://schemas.microsoft.com/office/drawing/2014/main" id="{1EDE616E-C59E-20AA-0236-7BF7038E89AC}"/>
                </a:ext>
              </a:extLst>
            </p:cNvPr>
            <p:cNvSpPr/>
            <p:nvPr/>
          </p:nvSpPr>
          <p:spPr>
            <a:xfrm rot="18756443" flipV="1">
              <a:off x="5282068" y="1969837"/>
              <a:ext cx="1013020" cy="1064374"/>
            </a:xfrm>
            <a:prstGeom prst="arc">
              <a:avLst/>
            </a:prstGeom>
            <a:ln w="38100">
              <a:solidFill>
                <a:srgbClr val="FF5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4" name="Arco 13">
              <a:extLst>
                <a:ext uri="{FF2B5EF4-FFF2-40B4-BE49-F238E27FC236}">
                  <a16:creationId xmlns:a16="http://schemas.microsoft.com/office/drawing/2014/main" id="{BBDDB213-F15F-40B4-FF32-7903686D05E4}"/>
                </a:ext>
              </a:extLst>
            </p:cNvPr>
            <p:cNvSpPr/>
            <p:nvPr/>
          </p:nvSpPr>
          <p:spPr>
            <a:xfrm rot="18507781" flipV="1">
              <a:off x="4897056" y="2049538"/>
              <a:ext cx="1013020" cy="1064374"/>
            </a:xfrm>
            <a:prstGeom prst="arc">
              <a:avLst/>
            </a:prstGeom>
            <a:ln w="38100">
              <a:solidFill>
                <a:srgbClr val="FF5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5" name="Arco 14">
              <a:extLst>
                <a:ext uri="{FF2B5EF4-FFF2-40B4-BE49-F238E27FC236}">
                  <a16:creationId xmlns:a16="http://schemas.microsoft.com/office/drawing/2014/main" id="{E8A96304-9A8D-81BF-94B7-89BAC8DF2EA9}"/>
                </a:ext>
              </a:extLst>
            </p:cNvPr>
            <p:cNvSpPr/>
            <p:nvPr/>
          </p:nvSpPr>
          <p:spPr>
            <a:xfrm rot="18926928" flipV="1">
              <a:off x="4513980" y="2109360"/>
              <a:ext cx="1013020" cy="1064374"/>
            </a:xfrm>
            <a:prstGeom prst="arc">
              <a:avLst/>
            </a:prstGeom>
            <a:ln w="38100">
              <a:solidFill>
                <a:srgbClr val="FF5050"/>
              </a:solidFill>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7" name="CasellaDiTesto 16">
              <a:extLst>
                <a:ext uri="{FF2B5EF4-FFF2-40B4-BE49-F238E27FC236}">
                  <a16:creationId xmlns:a16="http://schemas.microsoft.com/office/drawing/2014/main" id="{3EB18DF6-50FF-7A16-45FA-A93F7FA04407}"/>
                </a:ext>
              </a:extLst>
            </p:cNvPr>
            <p:cNvSpPr txBox="1"/>
            <p:nvPr/>
          </p:nvSpPr>
          <p:spPr>
            <a:xfrm>
              <a:off x="2035334" y="4122098"/>
              <a:ext cx="1091122" cy="768985"/>
            </a:xfrm>
            <a:prstGeom prst="rect">
              <a:avLst/>
            </a:prstGeom>
            <a:noFill/>
          </p:spPr>
          <p:txBody>
            <a:bodyPr wrap="none" rtlCol="0">
              <a:spAutoFit/>
            </a:bodyPr>
            <a:lstStyle/>
            <a:p>
              <a:r>
                <a:rPr lang="it-IT" sz="2800" b="1" dirty="0"/>
                <a:t>TCC</a:t>
              </a:r>
            </a:p>
          </p:txBody>
        </p:sp>
        <p:sp>
          <p:nvSpPr>
            <p:cNvPr id="19" name="CasellaDiTesto 18">
              <a:extLst>
                <a:ext uri="{FF2B5EF4-FFF2-40B4-BE49-F238E27FC236}">
                  <a16:creationId xmlns:a16="http://schemas.microsoft.com/office/drawing/2014/main" id="{73425229-9A40-9BF5-9F9D-FEE145CE9697}"/>
                </a:ext>
              </a:extLst>
            </p:cNvPr>
            <p:cNvSpPr txBox="1"/>
            <p:nvPr/>
          </p:nvSpPr>
          <p:spPr>
            <a:xfrm>
              <a:off x="1092019" y="2055166"/>
              <a:ext cx="1623095" cy="588048"/>
            </a:xfrm>
            <a:prstGeom prst="rect">
              <a:avLst/>
            </a:prstGeom>
            <a:noFill/>
          </p:spPr>
          <p:txBody>
            <a:bodyPr wrap="none" rtlCol="0">
              <a:spAutoFit/>
            </a:bodyPr>
            <a:lstStyle/>
            <a:p>
              <a:r>
                <a:rPr lang="it-IT" sz="2000" b="1" dirty="0"/>
                <a:t>Arm «S»</a:t>
              </a:r>
            </a:p>
          </p:txBody>
        </p:sp>
        <p:sp>
          <p:nvSpPr>
            <p:cNvPr id="21" name="CasellaDiTesto 20">
              <a:extLst>
                <a:ext uri="{FF2B5EF4-FFF2-40B4-BE49-F238E27FC236}">
                  <a16:creationId xmlns:a16="http://schemas.microsoft.com/office/drawing/2014/main" id="{30E7B750-054B-3E2D-6F0F-42B84695BF52}"/>
                </a:ext>
              </a:extLst>
            </p:cNvPr>
            <p:cNvSpPr txBox="1"/>
            <p:nvPr/>
          </p:nvSpPr>
          <p:spPr>
            <a:xfrm>
              <a:off x="4382129" y="2579280"/>
              <a:ext cx="1478543" cy="452345"/>
            </a:xfrm>
            <a:prstGeom prst="rect">
              <a:avLst/>
            </a:prstGeom>
            <a:solidFill>
              <a:schemeClr val="bg1">
                <a:alpha val="33000"/>
              </a:schemeClr>
            </a:solidFill>
          </p:spPr>
          <p:txBody>
            <a:bodyPr wrap="none" lIns="36000" tIns="0" rIns="36000" bIns="0" rtlCol="0" anchor="t" anchorCtr="0">
              <a:spAutoFit/>
            </a:bodyPr>
            <a:lstStyle/>
            <a:p>
              <a:r>
                <a:rPr lang="it-IT" sz="2000" b="1" dirty="0"/>
                <a:t>Arm «P»</a:t>
              </a:r>
            </a:p>
          </p:txBody>
        </p:sp>
        <p:sp>
          <p:nvSpPr>
            <p:cNvPr id="22" name="CasellaDiTesto 21">
              <a:extLst>
                <a:ext uri="{FF2B5EF4-FFF2-40B4-BE49-F238E27FC236}">
                  <a16:creationId xmlns:a16="http://schemas.microsoft.com/office/drawing/2014/main" id="{5351442B-02EB-88B6-298B-F03AF3564D45}"/>
                </a:ext>
              </a:extLst>
            </p:cNvPr>
            <p:cNvSpPr txBox="1"/>
            <p:nvPr/>
          </p:nvSpPr>
          <p:spPr>
            <a:xfrm>
              <a:off x="3656967" y="663932"/>
              <a:ext cx="2845263" cy="1040392"/>
            </a:xfrm>
            <a:prstGeom prst="rect">
              <a:avLst/>
            </a:prstGeom>
            <a:noFill/>
          </p:spPr>
          <p:txBody>
            <a:bodyPr wrap="none" rtlCol="0">
              <a:spAutoFit/>
            </a:bodyPr>
            <a:lstStyle/>
            <a:p>
              <a:r>
                <a:rPr lang="it-IT" sz="2000" b="1" dirty="0" err="1"/>
                <a:t>Fibers</a:t>
              </a:r>
              <a:r>
                <a:rPr lang="it-IT" sz="2000" b="1" dirty="0"/>
                <a:t> </a:t>
              </a:r>
              <a:r>
                <a:rPr lang="it-IT" sz="2000" b="1" dirty="0" err="1"/>
                <a:t>coupled</a:t>
              </a:r>
              <a:endParaRPr lang="it-IT" sz="2000" b="1" dirty="0"/>
            </a:p>
            <a:p>
              <a:r>
                <a:rPr lang="it-IT" sz="2000" b="1" dirty="0"/>
                <a:t>to </a:t>
              </a:r>
              <a:r>
                <a:rPr lang="it-IT" sz="2000" b="1" dirty="0" err="1"/>
                <a:t>Spectrometer</a:t>
              </a:r>
              <a:endParaRPr lang="it-IT" sz="2000" b="1" dirty="0"/>
            </a:p>
          </p:txBody>
        </p:sp>
        <p:sp>
          <p:nvSpPr>
            <p:cNvPr id="25" name="CasellaDiTesto 24">
              <a:extLst>
                <a:ext uri="{FF2B5EF4-FFF2-40B4-BE49-F238E27FC236}">
                  <a16:creationId xmlns:a16="http://schemas.microsoft.com/office/drawing/2014/main" id="{C610A49C-325B-73F1-7057-F88ABB6B8B93}"/>
                </a:ext>
              </a:extLst>
            </p:cNvPr>
            <p:cNvSpPr txBox="1"/>
            <p:nvPr/>
          </p:nvSpPr>
          <p:spPr>
            <a:xfrm>
              <a:off x="4614095" y="3781621"/>
              <a:ext cx="2091114" cy="588048"/>
            </a:xfrm>
            <a:prstGeom prst="rect">
              <a:avLst/>
            </a:prstGeom>
            <a:noFill/>
          </p:spPr>
          <p:txBody>
            <a:bodyPr wrap="none" rtlCol="0">
              <a:spAutoFit/>
            </a:bodyPr>
            <a:lstStyle/>
            <a:p>
              <a:r>
                <a:rPr lang="it-IT" sz="2000" b="1" dirty="0"/>
                <a:t>Laser </a:t>
              </a:r>
              <a:r>
                <a:rPr lang="it-IT" sz="2000" b="1" dirty="0" err="1"/>
                <a:t>Beam</a:t>
              </a:r>
              <a:endParaRPr lang="it-IT" sz="2000" b="1" dirty="0"/>
            </a:p>
          </p:txBody>
        </p:sp>
      </p:grpSp>
      <p:grpSp>
        <p:nvGrpSpPr>
          <p:cNvPr id="26" name="Gruppo 25">
            <a:extLst>
              <a:ext uri="{FF2B5EF4-FFF2-40B4-BE49-F238E27FC236}">
                <a16:creationId xmlns:a16="http://schemas.microsoft.com/office/drawing/2014/main" id="{102352BC-5542-01D5-26B4-4EFDE4EC3A9E}"/>
              </a:ext>
            </a:extLst>
          </p:cNvPr>
          <p:cNvGrpSpPr/>
          <p:nvPr/>
        </p:nvGrpSpPr>
        <p:grpSpPr>
          <a:xfrm>
            <a:off x="6135729" y="4454631"/>
            <a:ext cx="4571874" cy="2394915"/>
            <a:chOff x="6071549" y="886065"/>
            <a:chExt cx="4571874" cy="2394915"/>
          </a:xfrm>
        </p:grpSpPr>
        <p:pic>
          <p:nvPicPr>
            <p:cNvPr id="43" name="Immagine 42">
              <a:extLst>
                <a:ext uri="{FF2B5EF4-FFF2-40B4-BE49-F238E27FC236}">
                  <a16:creationId xmlns:a16="http://schemas.microsoft.com/office/drawing/2014/main" id="{D08D0355-105A-9770-8909-9AEA3A523432}"/>
                </a:ext>
              </a:extLst>
            </p:cNvPr>
            <p:cNvPicPr>
              <a:picLocks noChangeAspect="1"/>
            </p:cNvPicPr>
            <p:nvPr/>
          </p:nvPicPr>
          <p:blipFill>
            <a:blip r:embed="rId5"/>
            <a:stretch>
              <a:fillRect/>
            </a:stretch>
          </p:blipFill>
          <p:spPr>
            <a:xfrm>
              <a:off x="7579675" y="1358326"/>
              <a:ext cx="3063748" cy="1808866"/>
            </a:xfrm>
            <a:prstGeom prst="rect">
              <a:avLst/>
            </a:prstGeom>
          </p:spPr>
        </p:pic>
        <p:sp>
          <p:nvSpPr>
            <p:cNvPr id="44" name="Cubo 43">
              <a:extLst>
                <a:ext uri="{FF2B5EF4-FFF2-40B4-BE49-F238E27FC236}">
                  <a16:creationId xmlns:a16="http://schemas.microsoft.com/office/drawing/2014/main" id="{0ED8A243-964E-9F4C-5015-7B58BE0F7199}"/>
                </a:ext>
              </a:extLst>
            </p:cNvPr>
            <p:cNvSpPr/>
            <p:nvPr/>
          </p:nvSpPr>
          <p:spPr>
            <a:xfrm>
              <a:off x="8482605" y="1972349"/>
              <a:ext cx="783272" cy="876058"/>
            </a:xfrm>
            <a:prstGeom prst="cube">
              <a:avLst>
                <a:gd name="adj" fmla="val 45816"/>
              </a:avLst>
            </a:prstGeom>
            <a:scene3d>
              <a:camera prst="orthographicFront">
                <a:rot lat="20323486" lon="19679902" rev="21519623"/>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Arco 59">
              <a:extLst>
                <a:ext uri="{FF2B5EF4-FFF2-40B4-BE49-F238E27FC236}">
                  <a16:creationId xmlns:a16="http://schemas.microsoft.com/office/drawing/2014/main" id="{670D2187-D31E-7DFB-E9A8-82F8B68AD591}"/>
                </a:ext>
              </a:extLst>
            </p:cNvPr>
            <p:cNvSpPr/>
            <p:nvPr/>
          </p:nvSpPr>
          <p:spPr>
            <a:xfrm rot="20198163">
              <a:off x="6362014" y="1535399"/>
              <a:ext cx="2390154" cy="1004233"/>
            </a:xfrm>
            <a:prstGeom prst="arc">
              <a:avLst>
                <a:gd name="adj1" fmla="val 14558012"/>
                <a:gd name="adj2" fmla="val 0"/>
              </a:avLst>
            </a:prstGeom>
            <a:ln w="28575">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1" name="CasellaDiTesto 60">
              <a:extLst>
                <a:ext uri="{FF2B5EF4-FFF2-40B4-BE49-F238E27FC236}">
                  <a16:creationId xmlns:a16="http://schemas.microsoft.com/office/drawing/2014/main" id="{D9C40B98-44CA-4E95-D093-DA026E2E49F6}"/>
                </a:ext>
              </a:extLst>
            </p:cNvPr>
            <p:cNvSpPr txBox="1"/>
            <p:nvPr/>
          </p:nvSpPr>
          <p:spPr>
            <a:xfrm>
              <a:off x="9078259" y="955172"/>
              <a:ext cx="1209177" cy="523220"/>
            </a:xfrm>
            <a:prstGeom prst="rect">
              <a:avLst/>
            </a:prstGeom>
            <a:noFill/>
          </p:spPr>
          <p:txBody>
            <a:bodyPr wrap="none" rtlCol="0">
              <a:spAutoFit/>
            </a:bodyPr>
            <a:lstStyle/>
            <a:p>
              <a:r>
                <a:rPr lang="it-IT" sz="1400" b="1" dirty="0" err="1"/>
                <a:t>Czerny</a:t>
              </a:r>
              <a:r>
                <a:rPr lang="it-IT" sz="1400" b="1" dirty="0"/>
                <a:t> Turner</a:t>
              </a:r>
            </a:p>
            <a:p>
              <a:r>
                <a:rPr lang="it-IT" sz="1400" b="1" dirty="0" err="1"/>
                <a:t>spectrometer</a:t>
              </a:r>
              <a:endParaRPr lang="it-IT" sz="1400" b="1" dirty="0"/>
            </a:p>
          </p:txBody>
        </p:sp>
        <p:sp>
          <p:nvSpPr>
            <p:cNvPr id="62" name="CasellaDiTesto 61">
              <a:extLst>
                <a:ext uri="{FF2B5EF4-FFF2-40B4-BE49-F238E27FC236}">
                  <a16:creationId xmlns:a16="http://schemas.microsoft.com/office/drawing/2014/main" id="{BB050E86-D740-23C0-32E7-5D6FE6B9686C}"/>
                </a:ext>
              </a:extLst>
            </p:cNvPr>
            <p:cNvSpPr txBox="1"/>
            <p:nvPr/>
          </p:nvSpPr>
          <p:spPr>
            <a:xfrm>
              <a:off x="8413477" y="2911648"/>
              <a:ext cx="574196" cy="369332"/>
            </a:xfrm>
            <a:prstGeom prst="rect">
              <a:avLst/>
            </a:prstGeom>
            <a:noFill/>
          </p:spPr>
          <p:txBody>
            <a:bodyPr wrap="none" rtlCol="0">
              <a:spAutoFit/>
            </a:bodyPr>
            <a:lstStyle/>
            <a:p>
              <a:r>
                <a:rPr lang="it-IT" b="1" dirty="0"/>
                <a:t>CCD</a:t>
              </a:r>
              <a:endParaRPr lang="it-IT" sz="1400" b="1" dirty="0"/>
            </a:p>
          </p:txBody>
        </p:sp>
        <p:grpSp>
          <p:nvGrpSpPr>
            <p:cNvPr id="54" name="Gruppo 53">
              <a:extLst>
                <a:ext uri="{FF2B5EF4-FFF2-40B4-BE49-F238E27FC236}">
                  <a16:creationId xmlns:a16="http://schemas.microsoft.com/office/drawing/2014/main" id="{9E29C8EB-226C-8E44-95CE-73C9CDAC265A}"/>
                </a:ext>
              </a:extLst>
            </p:cNvPr>
            <p:cNvGrpSpPr/>
            <p:nvPr/>
          </p:nvGrpSpPr>
          <p:grpSpPr>
            <a:xfrm>
              <a:off x="6269707" y="1188324"/>
              <a:ext cx="1019633" cy="973684"/>
              <a:chOff x="361299" y="5112586"/>
              <a:chExt cx="1019633" cy="973684"/>
            </a:xfrm>
          </p:grpSpPr>
          <p:sp>
            <p:nvSpPr>
              <p:cNvPr id="45" name="Ovale 44">
                <a:extLst>
                  <a:ext uri="{FF2B5EF4-FFF2-40B4-BE49-F238E27FC236}">
                    <a16:creationId xmlns:a16="http://schemas.microsoft.com/office/drawing/2014/main" id="{2AC1E21A-ABFC-B273-8E85-4AC633449361}"/>
                  </a:ext>
                </a:extLst>
              </p:cNvPr>
              <p:cNvSpPr/>
              <p:nvPr/>
            </p:nvSpPr>
            <p:spPr>
              <a:xfrm>
                <a:off x="361299" y="5112586"/>
                <a:ext cx="1019633" cy="97368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a:extLst>
                  <a:ext uri="{FF2B5EF4-FFF2-40B4-BE49-F238E27FC236}">
                    <a16:creationId xmlns:a16="http://schemas.microsoft.com/office/drawing/2014/main" id="{FD889E9A-4736-0581-F925-CD47B7C99552}"/>
                  </a:ext>
                </a:extLst>
              </p:cNvPr>
              <p:cNvSpPr/>
              <p:nvPr/>
            </p:nvSpPr>
            <p:spPr>
              <a:xfrm>
                <a:off x="809916" y="5166009"/>
                <a:ext cx="132719" cy="8737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a:extLst>
                  <a:ext uri="{FF2B5EF4-FFF2-40B4-BE49-F238E27FC236}">
                    <a16:creationId xmlns:a16="http://schemas.microsoft.com/office/drawing/2014/main" id="{4541C301-5793-BE56-DF95-9A4ED107B48F}"/>
                  </a:ext>
                </a:extLst>
              </p:cNvPr>
              <p:cNvSpPr/>
              <p:nvPr/>
            </p:nvSpPr>
            <p:spPr>
              <a:xfrm>
                <a:off x="822615" y="5188942"/>
                <a:ext cx="100800" cy="100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Ovale 47">
                <a:extLst>
                  <a:ext uri="{FF2B5EF4-FFF2-40B4-BE49-F238E27FC236}">
                    <a16:creationId xmlns:a16="http://schemas.microsoft.com/office/drawing/2014/main" id="{8A2452EE-A29D-706F-522C-E5AF341BDEE4}"/>
                  </a:ext>
                </a:extLst>
              </p:cNvPr>
              <p:cNvSpPr/>
              <p:nvPr/>
            </p:nvSpPr>
            <p:spPr>
              <a:xfrm>
                <a:off x="825425" y="5309592"/>
                <a:ext cx="100800" cy="100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e 48">
                <a:extLst>
                  <a:ext uri="{FF2B5EF4-FFF2-40B4-BE49-F238E27FC236}">
                    <a16:creationId xmlns:a16="http://schemas.microsoft.com/office/drawing/2014/main" id="{2DFCE900-56E3-C0C9-6F1D-C620DB60ABEC}"/>
                  </a:ext>
                </a:extLst>
              </p:cNvPr>
              <p:cNvSpPr/>
              <p:nvPr/>
            </p:nvSpPr>
            <p:spPr>
              <a:xfrm>
                <a:off x="824400" y="5436592"/>
                <a:ext cx="100800" cy="100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a:extLst>
                  <a:ext uri="{FF2B5EF4-FFF2-40B4-BE49-F238E27FC236}">
                    <a16:creationId xmlns:a16="http://schemas.microsoft.com/office/drawing/2014/main" id="{743EDACC-4221-9D3E-FCDB-50FC82778350}"/>
                  </a:ext>
                </a:extLst>
              </p:cNvPr>
              <p:cNvSpPr/>
              <p:nvPr/>
            </p:nvSpPr>
            <p:spPr>
              <a:xfrm>
                <a:off x="824400" y="5556458"/>
                <a:ext cx="100800" cy="100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59AEFAEE-0FA0-51C5-2E07-26526C2B2234}"/>
                  </a:ext>
                </a:extLst>
              </p:cNvPr>
              <p:cNvSpPr/>
              <p:nvPr/>
            </p:nvSpPr>
            <p:spPr>
              <a:xfrm>
                <a:off x="824400" y="5677108"/>
                <a:ext cx="100800" cy="100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171E0C8F-48C7-5128-870C-FAB256E1C5ED}"/>
                  </a:ext>
                </a:extLst>
              </p:cNvPr>
              <p:cNvSpPr/>
              <p:nvPr/>
            </p:nvSpPr>
            <p:spPr>
              <a:xfrm>
                <a:off x="824400" y="5799839"/>
                <a:ext cx="100800" cy="100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B4978FE4-10DC-57E6-8AD2-4BEEACBEC511}"/>
                  </a:ext>
                </a:extLst>
              </p:cNvPr>
              <p:cNvSpPr/>
              <p:nvPr/>
            </p:nvSpPr>
            <p:spPr>
              <a:xfrm>
                <a:off x="824400" y="5919491"/>
                <a:ext cx="100800" cy="100800"/>
              </a:xfrm>
              <a:prstGeom prst="ellipse">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35" name="CasellaDiTesto 1034">
              <a:extLst>
                <a:ext uri="{FF2B5EF4-FFF2-40B4-BE49-F238E27FC236}">
                  <a16:creationId xmlns:a16="http://schemas.microsoft.com/office/drawing/2014/main" id="{F4414340-1D55-63C5-9146-1C616D4FFD2E}"/>
                </a:ext>
              </a:extLst>
            </p:cNvPr>
            <p:cNvSpPr txBox="1"/>
            <p:nvPr/>
          </p:nvSpPr>
          <p:spPr>
            <a:xfrm>
              <a:off x="6071549" y="886065"/>
              <a:ext cx="468398" cy="369332"/>
            </a:xfrm>
            <a:prstGeom prst="rect">
              <a:avLst/>
            </a:prstGeom>
            <a:noFill/>
          </p:spPr>
          <p:txBody>
            <a:bodyPr wrap="none" rtlCol="0">
              <a:spAutoFit/>
            </a:bodyPr>
            <a:lstStyle/>
            <a:p>
              <a:r>
                <a:rPr lang="it-IT" b="1" dirty="0" err="1"/>
                <a:t>slit</a:t>
              </a:r>
              <a:endParaRPr lang="it-IT" b="1" dirty="0"/>
            </a:p>
          </p:txBody>
        </p:sp>
      </p:grpSp>
      <p:pic>
        <p:nvPicPr>
          <p:cNvPr id="16" name="Immagine 15" descr="Immagine che contiene ingegneria, Impianto elettrico, tubo, macchina&#10;&#10;Descrizione generata automaticamente">
            <a:extLst>
              <a:ext uri="{FF2B5EF4-FFF2-40B4-BE49-F238E27FC236}">
                <a16:creationId xmlns:a16="http://schemas.microsoft.com/office/drawing/2014/main" id="{BD96D478-255A-6D3C-FEF5-28D472CBDD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4879" y="1013081"/>
            <a:ext cx="2468044" cy="3262460"/>
          </a:xfrm>
          <a:prstGeom prst="rect">
            <a:avLst/>
          </a:prstGeom>
        </p:spPr>
      </p:pic>
      <p:pic>
        <p:nvPicPr>
          <p:cNvPr id="24" name="Immagine 23">
            <a:extLst>
              <a:ext uri="{FF2B5EF4-FFF2-40B4-BE49-F238E27FC236}">
                <a16:creationId xmlns:a16="http://schemas.microsoft.com/office/drawing/2014/main" id="{B5F15978-D8A1-8BD3-0075-3BE58A8E050B}"/>
              </a:ext>
            </a:extLst>
          </p:cNvPr>
          <p:cNvPicPr>
            <a:picLocks noChangeAspect="1"/>
          </p:cNvPicPr>
          <p:nvPr/>
        </p:nvPicPr>
        <p:blipFill>
          <a:blip r:embed="rId7"/>
          <a:stretch>
            <a:fillRect/>
          </a:stretch>
        </p:blipFill>
        <p:spPr>
          <a:xfrm>
            <a:off x="5375920" y="836712"/>
            <a:ext cx="4081122" cy="2018807"/>
          </a:xfrm>
          <a:prstGeom prst="rect">
            <a:avLst/>
          </a:prstGeom>
        </p:spPr>
      </p:pic>
      <p:sp>
        <p:nvSpPr>
          <p:cNvPr id="3" name="Arco 2">
            <a:extLst>
              <a:ext uri="{FF2B5EF4-FFF2-40B4-BE49-F238E27FC236}">
                <a16:creationId xmlns:a16="http://schemas.microsoft.com/office/drawing/2014/main" id="{91242557-E63D-A3BD-BDC2-837F46BC91E5}"/>
              </a:ext>
            </a:extLst>
          </p:cNvPr>
          <p:cNvSpPr/>
          <p:nvPr/>
        </p:nvSpPr>
        <p:spPr>
          <a:xfrm>
            <a:off x="1487488" y="1159855"/>
            <a:ext cx="2450330" cy="1333041"/>
          </a:xfrm>
          <a:prstGeom prst="arc">
            <a:avLst/>
          </a:prstGeom>
          <a:ln w="31750">
            <a:solidFill>
              <a:srgbClr val="00B050"/>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 name="Arco 3">
            <a:extLst>
              <a:ext uri="{FF2B5EF4-FFF2-40B4-BE49-F238E27FC236}">
                <a16:creationId xmlns:a16="http://schemas.microsoft.com/office/drawing/2014/main" id="{B822D1AA-0799-9437-EF8E-D361B3957F62}"/>
              </a:ext>
            </a:extLst>
          </p:cNvPr>
          <p:cNvSpPr/>
          <p:nvPr/>
        </p:nvSpPr>
        <p:spPr>
          <a:xfrm>
            <a:off x="3988416" y="2564904"/>
            <a:ext cx="1675536" cy="1602630"/>
          </a:xfrm>
          <a:prstGeom prst="arc">
            <a:avLst/>
          </a:prstGeom>
          <a:ln w="31750">
            <a:solidFill>
              <a:srgbClr val="00B050"/>
            </a:solidFill>
            <a:headEnd type="non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8" name="CasellaDiTesto 7">
            <a:extLst>
              <a:ext uri="{FF2B5EF4-FFF2-40B4-BE49-F238E27FC236}">
                <a16:creationId xmlns:a16="http://schemas.microsoft.com/office/drawing/2014/main" id="{9323A95E-4F81-02AE-602A-E92DAC26C33B}"/>
              </a:ext>
            </a:extLst>
          </p:cNvPr>
          <p:cNvSpPr txBox="1"/>
          <p:nvPr/>
        </p:nvSpPr>
        <p:spPr>
          <a:xfrm>
            <a:off x="3632549" y="850067"/>
            <a:ext cx="1167307" cy="1138773"/>
          </a:xfrm>
          <a:prstGeom prst="rect">
            <a:avLst/>
          </a:prstGeom>
          <a:noFill/>
        </p:spPr>
        <p:txBody>
          <a:bodyPr wrap="none" rtlCol="0">
            <a:spAutoFit/>
          </a:bodyPr>
          <a:lstStyle/>
          <a:p>
            <a:r>
              <a:rPr lang="it-IT" sz="2800" b="1" dirty="0">
                <a:solidFill>
                  <a:srgbClr val="00B050"/>
                </a:solidFill>
                <a:latin typeface="Symbol" panose="05050102010706020507" pitchFamily="18" charset="2"/>
              </a:rPr>
              <a:t>q</a:t>
            </a:r>
            <a:r>
              <a:rPr lang="it-IT" sz="2000" b="1" dirty="0">
                <a:solidFill>
                  <a:srgbClr val="00B050"/>
                </a:solidFill>
              </a:rPr>
              <a:t> </a:t>
            </a:r>
          </a:p>
          <a:p>
            <a:r>
              <a:rPr lang="it-IT" sz="2000" b="1" dirty="0">
                <a:solidFill>
                  <a:srgbClr val="00B050"/>
                </a:solidFill>
              </a:rPr>
              <a:t>     </a:t>
            </a:r>
            <a:r>
              <a:rPr lang="it-IT" sz="2000" b="1" dirty="0" err="1">
                <a:solidFill>
                  <a:srgbClr val="00B050"/>
                </a:solidFill>
              </a:rPr>
              <a:t>Polar</a:t>
            </a:r>
            <a:endParaRPr lang="it-IT" sz="2000" b="1" dirty="0">
              <a:solidFill>
                <a:srgbClr val="00B050"/>
              </a:solidFill>
            </a:endParaRPr>
          </a:p>
          <a:p>
            <a:r>
              <a:rPr lang="it-IT" sz="2000" b="1" dirty="0">
                <a:solidFill>
                  <a:srgbClr val="00B050"/>
                </a:solidFill>
              </a:rPr>
              <a:t>       angle</a:t>
            </a:r>
          </a:p>
        </p:txBody>
      </p:sp>
      <p:sp>
        <p:nvSpPr>
          <p:cNvPr id="18" name="CasellaDiTesto 17">
            <a:extLst>
              <a:ext uri="{FF2B5EF4-FFF2-40B4-BE49-F238E27FC236}">
                <a16:creationId xmlns:a16="http://schemas.microsoft.com/office/drawing/2014/main" id="{A06C9AAC-B337-225E-B90D-BC515647B9A5}"/>
              </a:ext>
            </a:extLst>
          </p:cNvPr>
          <p:cNvSpPr txBox="1"/>
          <p:nvPr/>
        </p:nvSpPr>
        <p:spPr>
          <a:xfrm>
            <a:off x="5387164" y="2340376"/>
            <a:ext cx="1555234" cy="1138773"/>
          </a:xfrm>
          <a:prstGeom prst="rect">
            <a:avLst/>
          </a:prstGeom>
          <a:noFill/>
        </p:spPr>
        <p:txBody>
          <a:bodyPr wrap="none" rtlCol="0">
            <a:spAutoFit/>
          </a:bodyPr>
          <a:lstStyle/>
          <a:p>
            <a:r>
              <a:rPr lang="it-IT" sz="2800" b="1" dirty="0">
                <a:solidFill>
                  <a:srgbClr val="00B050"/>
                </a:solidFill>
                <a:latin typeface="Symbol" panose="05050102010706020507" pitchFamily="18" charset="2"/>
              </a:rPr>
              <a:t>f</a:t>
            </a:r>
            <a:r>
              <a:rPr lang="it-IT" sz="2000" b="1" dirty="0">
                <a:solidFill>
                  <a:srgbClr val="00B050"/>
                </a:solidFill>
              </a:rPr>
              <a:t> </a:t>
            </a:r>
          </a:p>
          <a:p>
            <a:r>
              <a:rPr lang="it-IT" sz="2000" b="1" dirty="0">
                <a:solidFill>
                  <a:srgbClr val="00B050"/>
                </a:solidFill>
              </a:rPr>
              <a:t>     </a:t>
            </a:r>
            <a:r>
              <a:rPr lang="it-IT" sz="2000" b="1" dirty="0" err="1">
                <a:solidFill>
                  <a:srgbClr val="00B050"/>
                </a:solidFill>
              </a:rPr>
              <a:t>Azimuthal</a:t>
            </a:r>
            <a:endParaRPr lang="it-IT" sz="2000" b="1" dirty="0">
              <a:solidFill>
                <a:srgbClr val="00B050"/>
              </a:solidFill>
            </a:endParaRPr>
          </a:p>
          <a:p>
            <a:r>
              <a:rPr lang="it-IT" sz="2000" b="1" dirty="0">
                <a:solidFill>
                  <a:srgbClr val="00B050"/>
                </a:solidFill>
              </a:rPr>
              <a:t>       angle</a:t>
            </a:r>
          </a:p>
        </p:txBody>
      </p:sp>
    </p:spTree>
    <p:extLst>
      <p:ext uri="{BB962C8B-B14F-4D97-AF65-F5344CB8AC3E}">
        <p14:creationId xmlns:p14="http://schemas.microsoft.com/office/powerpoint/2010/main" val="377248354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59869</TotalTime>
  <Words>2087</Words>
  <Application>Microsoft Office PowerPoint</Application>
  <PresentationFormat>Widescreen</PresentationFormat>
  <Paragraphs>334</Paragraphs>
  <Slides>20</Slides>
  <Notes>3</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2</vt:i4>
      </vt:variant>
      <vt:variant>
        <vt:lpstr>Titoli diapositive</vt:lpstr>
      </vt:variant>
      <vt:variant>
        <vt:i4>20</vt:i4>
      </vt:variant>
    </vt:vector>
  </HeadingPairs>
  <TitlesOfParts>
    <vt:vector size="35" baseType="lpstr">
      <vt:lpstr>Arial</vt:lpstr>
      <vt:lpstr>Calibri</vt:lpstr>
      <vt:lpstr>Cambria Math</vt:lpstr>
      <vt:lpstr>Century Gothic</vt:lpstr>
      <vt:lpstr>Comic Sans MS</vt:lpstr>
      <vt:lpstr>Liberation Sans</vt:lpstr>
      <vt:lpstr>Open Sans</vt:lpstr>
      <vt:lpstr>Roboto</vt:lpstr>
      <vt:lpstr>Symbol</vt:lpstr>
      <vt:lpstr>Times New Roman</vt:lpstr>
      <vt:lpstr>Trebuchet MS</vt:lpstr>
      <vt:lpstr>Wingdings</vt:lpstr>
      <vt:lpstr>Tema di Office</vt:lpstr>
      <vt:lpstr>Graph</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WP4: parametric instabilities and cross beam energy transfer, and their mitigation using broadband lasers</dc:title>
  <dc:creator>User</dc:creator>
  <cp:lastModifiedBy>GABRIELE CRISTOFORETTI</cp:lastModifiedBy>
  <cp:revision>402</cp:revision>
  <dcterms:created xsi:type="dcterms:W3CDTF">2021-03-22T15:23:06Z</dcterms:created>
  <dcterms:modified xsi:type="dcterms:W3CDTF">2024-10-20T20:27:38Z</dcterms:modified>
</cp:coreProperties>
</file>